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9"/>
  </p:notesMasterIdLst>
  <p:sldIdLst>
    <p:sldId id="260" r:id="rId2"/>
    <p:sldId id="267" r:id="rId3"/>
    <p:sldId id="303" r:id="rId4"/>
    <p:sldId id="310" r:id="rId5"/>
    <p:sldId id="263" r:id="rId6"/>
    <p:sldId id="304" r:id="rId7"/>
    <p:sldId id="309" r:id="rId8"/>
    <p:sldId id="265" r:id="rId9"/>
    <p:sldId id="302" r:id="rId10"/>
    <p:sldId id="307" r:id="rId11"/>
    <p:sldId id="259" r:id="rId12"/>
    <p:sldId id="262" r:id="rId13"/>
    <p:sldId id="308" r:id="rId14"/>
    <p:sldId id="264" r:id="rId15"/>
    <p:sldId id="305" r:id="rId16"/>
    <p:sldId id="306" r:id="rId17"/>
    <p:sldId id="283" r:id="rId18"/>
  </p:sldIdLst>
  <p:sldSz cx="9144000" cy="5143500" type="screen16x9"/>
  <p:notesSz cx="6858000" cy="9144000"/>
  <p:embeddedFontLst>
    <p:embeddedFont>
      <p:font typeface="Righteous" panose="020B0604020202020204" charset="0"/>
      <p:regular r:id="rId20"/>
    </p:embeddedFont>
    <p:embeddedFont>
      <p:font typeface="Montserrat" panose="020B0604020202020204" charset="0"/>
      <p:regular r:id="rId21"/>
      <p:bold r:id="rId22"/>
      <p:italic r:id="rId23"/>
      <p:boldItalic r:id="rId24"/>
    </p:embeddedFont>
    <p:embeddedFont>
      <p:font typeface="Montserrat ExtraBold" panose="020B0604020202020204" charset="0"/>
      <p:bold r:id="rId25"/>
    </p:embeddedFont>
    <p:embeddedFont>
      <p:font typeface="Staatliches" panose="020B0604020202020204" charset="0"/>
      <p:regular r:id="rId26"/>
    </p:embeddedFont>
    <p:embeddedFont>
      <p:font typeface="Saira ExtraCondensed ExtraBold" panose="020B0604020202020204"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A20487-5633-4F76-863B-76F2DAEC2D6C}">
  <a:tblStyle styleId="{F1A20487-5633-4F76-863B-76F2DAEC2D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snapToGrid="0" snapToObjects="1">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72259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a9dba2b722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a9dba2b722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74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615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931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9933902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9933902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65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368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6"/>
        <p:cNvGrpSpPr/>
        <p:nvPr/>
      </p:nvGrpSpPr>
      <p:grpSpPr>
        <a:xfrm>
          <a:off x="0" y="0"/>
          <a:ext cx="0" cy="0"/>
          <a:chOff x="0" y="0"/>
          <a:chExt cx="0" cy="0"/>
        </a:xfrm>
      </p:grpSpPr>
      <p:sp>
        <p:nvSpPr>
          <p:cNvPr id="4037" name="Google Shape;4037;g93c875877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8" name="Google Shape;4038;g93c875877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04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9933902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9933902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43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97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7"/>
        <p:cNvGrpSpPr/>
        <p:nvPr/>
      </p:nvGrpSpPr>
      <p:grpSpPr>
        <a:xfrm>
          <a:off x="0" y="0"/>
          <a:ext cx="0" cy="0"/>
          <a:chOff x="0" y="0"/>
          <a:chExt cx="0" cy="0"/>
        </a:xfrm>
      </p:grpSpPr>
      <p:sp>
        <p:nvSpPr>
          <p:cNvPr id="6088" name="Google Shape;6088;gab08a5169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9" name="Google Shape;6089;gab08a5169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8903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2"/>
        <p:cNvGrpSpPr/>
        <p:nvPr/>
      </p:nvGrpSpPr>
      <p:grpSpPr>
        <a:xfrm>
          <a:off x="0" y="0"/>
          <a:ext cx="0" cy="0"/>
          <a:chOff x="0" y="0"/>
          <a:chExt cx="0" cy="0"/>
        </a:xfrm>
      </p:grpSpPr>
      <p:sp>
        <p:nvSpPr>
          <p:cNvPr id="4443" name="Google Shape;4443;ga9dba2b722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4" name="Google Shape;4444;ga9dba2b722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3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9933902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9933902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86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54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93c8758771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4" name="Google Shape;3894;g93c8758771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781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9933902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9933902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388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3c875877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3c87587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44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a9dba2b722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a9dba2b722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234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a9933902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a9933902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389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3F3"/>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952866" y="2526650"/>
            <a:ext cx="3076500" cy="8418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SzPts val="2700"/>
              <a:buNone/>
              <a:defRPr sz="2700"/>
            </a:lvl1pPr>
            <a:lvl2pPr lvl="1" algn="r" rtl="0">
              <a:lnSpc>
                <a:spcPct val="80000"/>
              </a:lnSpc>
              <a:spcBef>
                <a:spcPts val="0"/>
              </a:spcBef>
              <a:spcAft>
                <a:spcPts val="0"/>
              </a:spcAft>
              <a:buSzPts val="3700"/>
              <a:buNone/>
              <a:defRPr sz="3700"/>
            </a:lvl2pPr>
            <a:lvl3pPr lvl="2" algn="r" rtl="0">
              <a:lnSpc>
                <a:spcPct val="80000"/>
              </a:lnSpc>
              <a:spcBef>
                <a:spcPts val="0"/>
              </a:spcBef>
              <a:spcAft>
                <a:spcPts val="0"/>
              </a:spcAft>
              <a:buSzPts val="3700"/>
              <a:buNone/>
              <a:defRPr sz="3700"/>
            </a:lvl3pPr>
            <a:lvl4pPr lvl="3" algn="r" rtl="0">
              <a:lnSpc>
                <a:spcPct val="80000"/>
              </a:lnSpc>
              <a:spcBef>
                <a:spcPts val="0"/>
              </a:spcBef>
              <a:spcAft>
                <a:spcPts val="0"/>
              </a:spcAft>
              <a:buSzPts val="3700"/>
              <a:buNone/>
              <a:defRPr sz="3700"/>
            </a:lvl4pPr>
            <a:lvl5pPr lvl="4" algn="r" rtl="0">
              <a:lnSpc>
                <a:spcPct val="80000"/>
              </a:lnSpc>
              <a:spcBef>
                <a:spcPts val="0"/>
              </a:spcBef>
              <a:spcAft>
                <a:spcPts val="0"/>
              </a:spcAft>
              <a:buSzPts val="3700"/>
              <a:buNone/>
              <a:defRPr sz="3700"/>
            </a:lvl5pPr>
            <a:lvl6pPr lvl="5" algn="r" rtl="0">
              <a:lnSpc>
                <a:spcPct val="80000"/>
              </a:lnSpc>
              <a:spcBef>
                <a:spcPts val="0"/>
              </a:spcBef>
              <a:spcAft>
                <a:spcPts val="0"/>
              </a:spcAft>
              <a:buSzPts val="3700"/>
              <a:buNone/>
              <a:defRPr sz="3700"/>
            </a:lvl6pPr>
            <a:lvl7pPr lvl="6" algn="r" rtl="0">
              <a:lnSpc>
                <a:spcPct val="80000"/>
              </a:lnSpc>
              <a:spcBef>
                <a:spcPts val="0"/>
              </a:spcBef>
              <a:spcAft>
                <a:spcPts val="0"/>
              </a:spcAft>
              <a:buSzPts val="3700"/>
              <a:buNone/>
              <a:defRPr sz="3700"/>
            </a:lvl7pPr>
            <a:lvl8pPr lvl="7" algn="r" rtl="0">
              <a:lnSpc>
                <a:spcPct val="80000"/>
              </a:lnSpc>
              <a:spcBef>
                <a:spcPts val="0"/>
              </a:spcBef>
              <a:spcAft>
                <a:spcPts val="0"/>
              </a:spcAft>
              <a:buSzPts val="3700"/>
              <a:buNone/>
              <a:defRPr sz="3700"/>
            </a:lvl8pPr>
            <a:lvl9pPr lvl="8" algn="r" rtl="0">
              <a:lnSpc>
                <a:spcPct val="80000"/>
              </a:lnSpc>
              <a:spcBef>
                <a:spcPts val="0"/>
              </a:spcBef>
              <a:spcAft>
                <a:spcPts val="0"/>
              </a:spcAft>
              <a:buSzPts val="3700"/>
              <a:buNone/>
              <a:defRPr sz="3700"/>
            </a:lvl9pPr>
          </a:lstStyle>
          <a:p>
            <a:endParaRPr/>
          </a:p>
        </p:txBody>
      </p:sp>
      <p:sp>
        <p:nvSpPr>
          <p:cNvPr id="14" name="Google Shape;14;p3"/>
          <p:cNvSpPr txBox="1">
            <a:spLocks noGrp="1"/>
          </p:cNvSpPr>
          <p:nvPr>
            <p:ph type="title" idx="2" hasCustomPrompt="1"/>
          </p:nvPr>
        </p:nvSpPr>
        <p:spPr>
          <a:xfrm>
            <a:off x="4772692" y="1590950"/>
            <a:ext cx="3076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 name="Google Shape;15;p3"/>
          <p:cNvSpPr txBox="1">
            <a:spLocks noGrp="1"/>
          </p:cNvSpPr>
          <p:nvPr>
            <p:ph type="subTitle" idx="1"/>
          </p:nvPr>
        </p:nvSpPr>
        <p:spPr>
          <a:xfrm>
            <a:off x="5252350" y="3235840"/>
            <a:ext cx="2776800" cy="84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1400">
                <a:solidFill>
                  <a:schemeClr val="dk1"/>
                </a:solidFill>
              </a:defRPr>
            </a:lvl1pPr>
            <a:lvl2pPr lvl="1" algn="r" rtl="0">
              <a:lnSpc>
                <a:spcPct val="100000"/>
              </a:lnSpc>
              <a:spcBef>
                <a:spcPts val="0"/>
              </a:spcBef>
              <a:spcAft>
                <a:spcPts val="0"/>
              </a:spcAft>
              <a:buClr>
                <a:schemeClr val="dk1"/>
              </a:buClr>
              <a:buSzPts val="2100"/>
              <a:buNone/>
              <a:defRPr sz="2100">
                <a:solidFill>
                  <a:schemeClr val="dk1"/>
                </a:solidFill>
              </a:defRPr>
            </a:lvl2pPr>
            <a:lvl3pPr lvl="2" algn="r" rtl="0">
              <a:lnSpc>
                <a:spcPct val="100000"/>
              </a:lnSpc>
              <a:spcBef>
                <a:spcPts val="0"/>
              </a:spcBef>
              <a:spcAft>
                <a:spcPts val="0"/>
              </a:spcAft>
              <a:buClr>
                <a:schemeClr val="dk1"/>
              </a:buClr>
              <a:buSzPts val="2100"/>
              <a:buNone/>
              <a:defRPr sz="2100">
                <a:solidFill>
                  <a:schemeClr val="dk1"/>
                </a:solidFill>
              </a:defRPr>
            </a:lvl3pPr>
            <a:lvl4pPr lvl="3" algn="r" rtl="0">
              <a:lnSpc>
                <a:spcPct val="100000"/>
              </a:lnSpc>
              <a:spcBef>
                <a:spcPts val="0"/>
              </a:spcBef>
              <a:spcAft>
                <a:spcPts val="0"/>
              </a:spcAft>
              <a:buClr>
                <a:schemeClr val="dk1"/>
              </a:buClr>
              <a:buSzPts val="2100"/>
              <a:buNone/>
              <a:defRPr sz="2100">
                <a:solidFill>
                  <a:schemeClr val="dk1"/>
                </a:solidFill>
              </a:defRPr>
            </a:lvl4pPr>
            <a:lvl5pPr lvl="4" algn="r" rtl="0">
              <a:lnSpc>
                <a:spcPct val="100000"/>
              </a:lnSpc>
              <a:spcBef>
                <a:spcPts val="0"/>
              </a:spcBef>
              <a:spcAft>
                <a:spcPts val="0"/>
              </a:spcAft>
              <a:buClr>
                <a:schemeClr val="dk1"/>
              </a:buClr>
              <a:buSzPts val="2100"/>
              <a:buNone/>
              <a:defRPr sz="2100">
                <a:solidFill>
                  <a:schemeClr val="dk1"/>
                </a:solidFill>
              </a:defRPr>
            </a:lvl5pPr>
            <a:lvl6pPr lvl="5" algn="r" rtl="0">
              <a:lnSpc>
                <a:spcPct val="100000"/>
              </a:lnSpc>
              <a:spcBef>
                <a:spcPts val="0"/>
              </a:spcBef>
              <a:spcAft>
                <a:spcPts val="0"/>
              </a:spcAft>
              <a:buClr>
                <a:schemeClr val="dk1"/>
              </a:buClr>
              <a:buSzPts val="2100"/>
              <a:buNone/>
              <a:defRPr sz="2100">
                <a:solidFill>
                  <a:schemeClr val="dk1"/>
                </a:solidFill>
              </a:defRPr>
            </a:lvl6pPr>
            <a:lvl7pPr lvl="6" algn="r" rtl="0">
              <a:lnSpc>
                <a:spcPct val="100000"/>
              </a:lnSpc>
              <a:spcBef>
                <a:spcPts val="0"/>
              </a:spcBef>
              <a:spcAft>
                <a:spcPts val="0"/>
              </a:spcAft>
              <a:buClr>
                <a:schemeClr val="dk1"/>
              </a:buClr>
              <a:buSzPts val="2100"/>
              <a:buNone/>
              <a:defRPr sz="2100">
                <a:solidFill>
                  <a:schemeClr val="dk1"/>
                </a:solidFill>
              </a:defRPr>
            </a:lvl7pPr>
            <a:lvl8pPr lvl="7" algn="r" rtl="0">
              <a:lnSpc>
                <a:spcPct val="100000"/>
              </a:lnSpc>
              <a:spcBef>
                <a:spcPts val="0"/>
              </a:spcBef>
              <a:spcAft>
                <a:spcPts val="0"/>
              </a:spcAft>
              <a:buClr>
                <a:schemeClr val="dk1"/>
              </a:buClr>
              <a:buSzPts val="2100"/>
              <a:buNone/>
              <a:defRPr sz="2100">
                <a:solidFill>
                  <a:schemeClr val="dk1"/>
                </a:solidFill>
              </a:defRPr>
            </a:lvl8pPr>
            <a:lvl9pPr lvl="8" algn="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84"/>
        <p:cNvGrpSpPr/>
        <p:nvPr/>
      </p:nvGrpSpPr>
      <p:grpSpPr>
        <a:xfrm>
          <a:off x="0" y="0"/>
          <a:ext cx="0" cy="0"/>
          <a:chOff x="0" y="0"/>
          <a:chExt cx="0" cy="0"/>
        </a:xfrm>
      </p:grpSpPr>
      <p:sp>
        <p:nvSpPr>
          <p:cNvPr id="85" name="Google Shape;85;p16"/>
          <p:cNvSpPr txBox="1">
            <a:spLocks noGrp="1"/>
          </p:cNvSpPr>
          <p:nvPr>
            <p:ph type="title" hasCustomPrompt="1"/>
          </p:nvPr>
        </p:nvSpPr>
        <p:spPr>
          <a:xfrm>
            <a:off x="2193000" y="710650"/>
            <a:ext cx="4758000" cy="75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r>
              <a:t>xx%</a:t>
            </a:r>
          </a:p>
        </p:txBody>
      </p:sp>
      <p:sp>
        <p:nvSpPr>
          <p:cNvPr id="86" name="Google Shape;86;p16"/>
          <p:cNvSpPr txBox="1">
            <a:spLocks noGrp="1"/>
          </p:cNvSpPr>
          <p:nvPr>
            <p:ph type="body" idx="1"/>
          </p:nvPr>
        </p:nvSpPr>
        <p:spPr>
          <a:xfrm>
            <a:off x="2193000" y="1342990"/>
            <a:ext cx="4758000" cy="393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7" name="Google Shape;87;p16"/>
          <p:cNvSpPr txBox="1">
            <a:spLocks noGrp="1"/>
          </p:cNvSpPr>
          <p:nvPr>
            <p:ph type="title" idx="2" hasCustomPrompt="1"/>
          </p:nvPr>
        </p:nvSpPr>
        <p:spPr>
          <a:xfrm>
            <a:off x="2193000" y="2103700"/>
            <a:ext cx="4758000" cy="75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r>
              <a:t>xx%</a:t>
            </a:r>
          </a:p>
        </p:txBody>
      </p:sp>
      <p:sp>
        <p:nvSpPr>
          <p:cNvPr id="88" name="Google Shape;88;p16"/>
          <p:cNvSpPr txBox="1">
            <a:spLocks noGrp="1"/>
          </p:cNvSpPr>
          <p:nvPr>
            <p:ph type="body" idx="3"/>
          </p:nvPr>
        </p:nvSpPr>
        <p:spPr>
          <a:xfrm>
            <a:off x="2193000" y="2736777"/>
            <a:ext cx="4758000" cy="393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9" name="Google Shape;89;p16"/>
          <p:cNvSpPr txBox="1">
            <a:spLocks noGrp="1"/>
          </p:cNvSpPr>
          <p:nvPr>
            <p:ph type="title" idx="4" hasCustomPrompt="1"/>
          </p:nvPr>
        </p:nvSpPr>
        <p:spPr>
          <a:xfrm>
            <a:off x="2193000" y="3452475"/>
            <a:ext cx="4758000" cy="75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r>
              <a:t>xx%</a:t>
            </a:r>
          </a:p>
        </p:txBody>
      </p:sp>
      <p:sp>
        <p:nvSpPr>
          <p:cNvPr id="90" name="Google Shape;90;p16"/>
          <p:cNvSpPr txBox="1">
            <a:spLocks noGrp="1"/>
          </p:cNvSpPr>
          <p:nvPr>
            <p:ph type="body" idx="5"/>
          </p:nvPr>
        </p:nvSpPr>
        <p:spPr>
          <a:xfrm>
            <a:off x="2193000" y="4065775"/>
            <a:ext cx="4758000" cy="393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3F3F3"/>
        </a:solidFill>
        <a:effectLst/>
      </p:bgPr>
    </p:bg>
    <p:spTree>
      <p:nvGrpSpPr>
        <p:cNvPr id="1" name="Shape 16"/>
        <p:cNvGrpSpPr/>
        <p:nvPr/>
      </p:nvGrpSpPr>
      <p:grpSpPr>
        <a:xfrm>
          <a:off x="0" y="0"/>
          <a:ext cx="0" cy="0"/>
          <a:chOff x="0" y="0"/>
          <a:chExt cx="0" cy="0"/>
        </a:xfrm>
      </p:grpSpPr>
      <p:sp>
        <p:nvSpPr>
          <p:cNvPr id="17" name="Google Shape;17;p4"/>
          <p:cNvSpPr/>
          <p:nvPr/>
        </p:nvSpPr>
        <p:spPr>
          <a:xfrm>
            <a:off x="-379475" y="1852800"/>
            <a:ext cx="3330600" cy="1379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58100" y="2087100"/>
            <a:ext cx="2668800" cy="96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700"/>
              <a:buNone/>
              <a:defRPr/>
            </a:lvl1pPr>
            <a:lvl2pPr lvl="1" algn="r" rtl="0">
              <a:spcBef>
                <a:spcPts val="0"/>
              </a:spcBef>
              <a:spcAft>
                <a:spcPts val="0"/>
              </a:spcAft>
              <a:buSzPts val="2700"/>
              <a:buNone/>
              <a:defRPr/>
            </a:lvl2pPr>
            <a:lvl3pPr lvl="2" algn="r" rtl="0">
              <a:spcBef>
                <a:spcPts val="0"/>
              </a:spcBef>
              <a:spcAft>
                <a:spcPts val="0"/>
              </a:spcAft>
              <a:buSzPts val="2700"/>
              <a:buNone/>
              <a:defRPr/>
            </a:lvl3pPr>
            <a:lvl4pPr lvl="3" algn="r" rtl="0">
              <a:spcBef>
                <a:spcPts val="0"/>
              </a:spcBef>
              <a:spcAft>
                <a:spcPts val="0"/>
              </a:spcAft>
              <a:buSzPts val="2700"/>
              <a:buNone/>
              <a:defRPr/>
            </a:lvl4pPr>
            <a:lvl5pPr lvl="4" algn="r" rtl="0">
              <a:spcBef>
                <a:spcPts val="0"/>
              </a:spcBef>
              <a:spcAft>
                <a:spcPts val="0"/>
              </a:spcAft>
              <a:buSzPts val="2700"/>
              <a:buNone/>
              <a:defRPr/>
            </a:lvl5pPr>
            <a:lvl6pPr lvl="5" algn="r" rtl="0">
              <a:spcBef>
                <a:spcPts val="0"/>
              </a:spcBef>
              <a:spcAft>
                <a:spcPts val="0"/>
              </a:spcAft>
              <a:buSzPts val="2700"/>
              <a:buNone/>
              <a:defRPr/>
            </a:lvl6pPr>
            <a:lvl7pPr lvl="6" algn="r" rtl="0">
              <a:spcBef>
                <a:spcPts val="0"/>
              </a:spcBef>
              <a:spcAft>
                <a:spcPts val="0"/>
              </a:spcAft>
              <a:buSzPts val="2700"/>
              <a:buNone/>
              <a:defRPr/>
            </a:lvl7pPr>
            <a:lvl8pPr lvl="7" algn="r" rtl="0">
              <a:spcBef>
                <a:spcPts val="0"/>
              </a:spcBef>
              <a:spcAft>
                <a:spcPts val="0"/>
              </a:spcAft>
              <a:buSzPts val="2700"/>
              <a:buNone/>
              <a:defRPr/>
            </a:lvl8pPr>
            <a:lvl9pPr lvl="8" algn="r" rtl="0">
              <a:spcBef>
                <a:spcPts val="0"/>
              </a:spcBef>
              <a:spcAft>
                <a:spcPts val="0"/>
              </a:spcAft>
              <a:buSzPts val="2700"/>
              <a:buNone/>
              <a:defRPr/>
            </a:lvl9pPr>
          </a:lstStyle>
          <a:p>
            <a:endParaRPr/>
          </a:p>
        </p:txBody>
      </p:sp>
      <p:sp>
        <p:nvSpPr>
          <p:cNvPr id="19" name="Google Shape;19;p4"/>
          <p:cNvSpPr txBox="1">
            <a:spLocks noGrp="1"/>
          </p:cNvSpPr>
          <p:nvPr>
            <p:ph type="body" idx="1"/>
          </p:nvPr>
        </p:nvSpPr>
        <p:spPr>
          <a:xfrm>
            <a:off x="3398100" y="534150"/>
            <a:ext cx="5019600" cy="40752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000000"/>
              </a:buClr>
              <a:buSzPts val="1400"/>
              <a:buFont typeface="Montserrat"/>
              <a:buChar char="●"/>
              <a:defRPr sz="1400">
                <a:solidFill>
                  <a:srgbClr val="000000"/>
                </a:solidFill>
                <a:latin typeface="Montserrat"/>
                <a:ea typeface="Montserrat"/>
                <a:cs typeface="Montserrat"/>
                <a:sym typeface="Montserrat"/>
              </a:defRPr>
            </a:lvl1pPr>
            <a:lvl2pPr marL="914400" lvl="1"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2pPr>
            <a:lvl3pPr marL="1371600" lvl="2"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3pPr>
            <a:lvl4pPr marL="1828800" lvl="3"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4pPr>
            <a:lvl5pPr marL="2286000" lvl="4"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5pPr>
            <a:lvl6pPr marL="2743200" lvl="5"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6pPr>
            <a:lvl7pPr marL="3200400" lvl="6"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7pPr>
            <a:lvl8pPr marL="3657600" lvl="7" indent="-317500" rtl="0">
              <a:spcBef>
                <a:spcPts val="1600"/>
              </a:spcBef>
              <a:spcAft>
                <a:spcPts val="0"/>
              </a:spcAft>
              <a:buClr>
                <a:srgbClr val="000000"/>
              </a:buClr>
              <a:buSzPts val="1400"/>
              <a:buFont typeface="Montserrat"/>
              <a:buChar char="○"/>
              <a:defRPr>
                <a:solidFill>
                  <a:srgbClr val="000000"/>
                </a:solidFill>
                <a:latin typeface="Montserrat"/>
                <a:ea typeface="Montserrat"/>
                <a:cs typeface="Montserrat"/>
                <a:sym typeface="Montserrat"/>
              </a:defRPr>
            </a:lvl8pPr>
            <a:lvl9pPr marL="4114800" lvl="8" indent="-317500" rtl="0">
              <a:spcBef>
                <a:spcPts val="1600"/>
              </a:spcBef>
              <a:spcAft>
                <a:spcPts val="1600"/>
              </a:spcAft>
              <a:buClr>
                <a:srgbClr val="000000"/>
              </a:buClr>
              <a:buSzPts val="1400"/>
              <a:buFont typeface="Montserrat"/>
              <a:buChar char="■"/>
              <a:defRPr>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3F3F3"/>
        </a:solidFill>
        <a:effectLst/>
      </p:bgPr>
    </p:bg>
    <p:spTree>
      <p:nvGrpSpPr>
        <p:cNvPr id="1" name="Shape 32"/>
        <p:cNvGrpSpPr/>
        <p:nvPr/>
      </p:nvGrpSpPr>
      <p:grpSpPr>
        <a:xfrm>
          <a:off x="0" y="0"/>
          <a:ext cx="0" cy="0"/>
          <a:chOff x="0" y="0"/>
          <a:chExt cx="0" cy="0"/>
        </a:xfrm>
      </p:grpSpPr>
      <p:sp>
        <p:nvSpPr>
          <p:cNvPr id="33" name="Google Shape;33;p7"/>
          <p:cNvSpPr/>
          <p:nvPr/>
        </p:nvSpPr>
        <p:spPr>
          <a:xfrm>
            <a:off x="-367025" y="524175"/>
            <a:ext cx="3330600" cy="103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686783" y="524175"/>
            <a:ext cx="2413200" cy="9501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600"/>
              <a:buFont typeface="Righteous"/>
              <a:buNone/>
              <a:defRPr sz="2600">
                <a:latin typeface="Righteous"/>
                <a:ea typeface="Righteous"/>
                <a:cs typeface="Righteous"/>
                <a:sym typeface="Righteous"/>
              </a:defRPr>
            </a:lvl2pPr>
            <a:lvl3pPr lvl="2" rtl="0">
              <a:spcBef>
                <a:spcPts val="0"/>
              </a:spcBef>
              <a:spcAft>
                <a:spcPts val="0"/>
              </a:spcAft>
              <a:buSzPts val="2600"/>
              <a:buFont typeface="Righteous"/>
              <a:buNone/>
              <a:defRPr sz="2600">
                <a:latin typeface="Righteous"/>
                <a:ea typeface="Righteous"/>
                <a:cs typeface="Righteous"/>
                <a:sym typeface="Righteous"/>
              </a:defRPr>
            </a:lvl3pPr>
            <a:lvl4pPr lvl="3" rtl="0">
              <a:spcBef>
                <a:spcPts val="0"/>
              </a:spcBef>
              <a:spcAft>
                <a:spcPts val="0"/>
              </a:spcAft>
              <a:buSzPts val="2600"/>
              <a:buFont typeface="Righteous"/>
              <a:buNone/>
              <a:defRPr sz="2600">
                <a:latin typeface="Righteous"/>
                <a:ea typeface="Righteous"/>
                <a:cs typeface="Righteous"/>
                <a:sym typeface="Righteous"/>
              </a:defRPr>
            </a:lvl4pPr>
            <a:lvl5pPr lvl="4" rtl="0">
              <a:spcBef>
                <a:spcPts val="0"/>
              </a:spcBef>
              <a:spcAft>
                <a:spcPts val="0"/>
              </a:spcAft>
              <a:buSzPts val="2600"/>
              <a:buFont typeface="Righteous"/>
              <a:buNone/>
              <a:defRPr sz="2600">
                <a:latin typeface="Righteous"/>
                <a:ea typeface="Righteous"/>
                <a:cs typeface="Righteous"/>
                <a:sym typeface="Righteous"/>
              </a:defRPr>
            </a:lvl5pPr>
            <a:lvl6pPr lvl="5" rtl="0">
              <a:spcBef>
                <a:spcPts val="0"/>
              </a:spcBef>
              <a:spcAft>
                <a:spcPts val="0"/>
              </a:spcAft>
              <a:buSzPts val="2600"/>
              <a:buFont typeface="Righteous"/>
              <a:buNone/>
              <a:defRPr sz="2600">
                <a:latin typeface="Righteous"/>
                <a:ea typeface="Righteous"/>
                <a:cs typeface="Righteous"/>
                <a:sym typeface="Righteous"/>
              </a:defRPr>
            </a:lvl6pPr>
            <a:lvl7pPr lvl="6" rtl="0">
              <a:spcBef>
                <a:spcPts val="0"/>
              </a:spcBef>
              <a:spcAft>
                <a:spcPts val="0"/>
              </a:spcAft>
              <a:buSzPts val="2600"/>
              <a:buFont typeface="Righteous"/>
              <a:buNone/>
              <a:defRPr sz="2600">
                <a:latin typeface="Righteous"/>
                <a:ea typeface="Righteous"/>
                <a:cs typeface="Righteous"/>
                <a:sym typeface="Righteous"/>
              </a:defRPr>
            </a:lvl7pPr>
            <a:lvl8pPr lvl="7" rtl="0">
              <a:spcBef>
                <a:spcPts val="0"/>
              </a:spcBef>
              <a:spcAft>
                <a:spcPts val="0"/>
              </a:spcAft>
              <a:buSzPts val="2600"/>
              <a:buFont typeface="Righteous"/>
              <a:buNone/>
              <a:defRPr sz="2600">
                <a:latin typeface="Righteous"/>
                <a:ea typeface="Righteous"/>
                <a:cs typeface="Righteous"/>
                <a:sym typeface="Righteous"/>
              </a:defRPr>
            </a:lvl8pPr>
            <a:lvl9pPr lvl="8" rtl="0">
              <a:spcBef>
                <a:spcPts val="0"/>
              </a:spcBef>
              <a:spcAft>
                <a:spcPts val="0"/>
              </a:spcAft>
              <a:buSzPts val="2600"/>
              <a:buFont typeface="Righteous"/>
              <a:buNone/>
              <a:defRPr sz="2600">
                <a:latin typeface="Righteous"/>
                <a:ea typeface="Righteous"/>
                <a:cs typeface="Righteous"/>
                <a:sym typeface="Righteous"/>
              </a:defRPr>
            </a:lvl9pPr>
          </a:lstStyle>
          <a:p>
            <a:endParaRPr/>
          </a:p>
        </p:txBody>
      </p:sp>
      <p:sp>
        <p:nvSpPr>
          <p:cNvPr id="35" name="Google Shape;35;p7"/>
          <p:cNvSpPr txBox="1">
            <a:spLocks noGrp="1"/>
          </p:cNvSpPr>
          <p:nvPr>
            <p:ph type="body" idx="1"/>
          </p:nvPr>
        </p:nvSpPr>
        <p:spPr>
          <a:xfrm>
            <a:off x="686775" y="1819950"/>
            <a:ext cx="2789700" cy="2825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3F3F3"/>
        </a:solidFill>
        <a:effectLst/>
      </p:bgPr>
    </p:bg>
    <p:spTree>
      <p:nvGrpSpPr>
        <p:cNvPr id="1" name="Shape 36"/>
        <p:cNvGrpSpPr/>
        <p:nvPr/>
      </p:nvGrpSpPr>
      <p:grpSpPr>
        <a:xfrm>
          <a:off x="0" y="0"/>
          <a:ext cx="0" cy="0"/>
          <a:chOff x="0" y="0"/>
          <a:chExt cx="0" cy="0"/>
        </a:xfrm>
      </p:grpSpPr>
      <p:sp>
        <p:nvSpPr>
          <p:cNvPr id="37" name="Google Shape;37;p8"/>
          <p:cNvSpPr/>
          <p:nvPr/>
        </p:nvSpPr>
        <p:spPr>
          <a:xfrm>
            <a:off x="-62225" y="1492100"/>
            <a:ext cx="4050000" cy="20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8"/>
          <p:cNvSpPr txBox="1">
            <a:spLocks noGrp="1"/>
          </p:cNvSpPr>
          <p:nvPr>
            <p:ph type="title"/>
          </p:nvPr>
        </p:nvSpPr>
        <p:spPr>
          <a:xfrm>
            <a:off x="561300" y="450150"/>
            <a:ext cx="44790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3F3F3"/>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flipH="1">
            <a:off x="1075763" y="2526650"/>
            <a:ext cx="3076500" cy="841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2700"/>
              <a:buNone/>
              <a:defRPr sz="2700"/>
            </a:lvl1pPr>
            <a:lvl2pPr lvl="1" rtl="0">
              <a:lnSpc>
                <a:spcPct val="80000"/>
              </a:lnSpc>
              <a:spcBef>
                <a:spcPts val="0"/>
              </a:spcBef>
              <a:spcAft>
                <a:spcPts val="0"/>
              </a:spcAft>
              <a:buSzPts val="3700"/>
              <a:buNone/>
              <a:defRPr sz="3700"/>
            </a:lvl2pPr>
            <a:lvl3pPr lvl="2" rtl="0">
              <a:lnSpc>
                <a:spcPct val="80000"/>
              </a:lnSpc>
              <a:spcBef>
                <a:spcPts val="0"/>
              </a:spcBef>
              <a:spcAft>
                <a:spcPts val="0"/>
              </a:spcAft>
              <a:buSzPts val="3700"/>
              <a:buNone/>
              <a:defRPr sz="3700"/>
            </a:lvl3pPr>
            <a:lvl4pPr lvl="3" rtl="0">
              <a:lnSpc>
                <a:spcPct val="80000"/>
              </a:lnSpc>
              <a:spcBef>
                <a:spcPts val="0"/>
              </a:spcBef>
              <a:spcAft>
                <a:spcPts val="0"/>
              </a:spcAft>
              <a:buSzPts val="3700"/>
              <a:buNone/>
              <a:defRPr sz="3700"/>
            </a:lvl4pPr>
            <a:lvl5pPr lvl="4" rtl="0">
              <a:lnSpc>
                <a:spcPct val="80000"/>
              </a:lnSpc>
              <a:spcBef>
                <a:spcPts val="0"/>
              </a:spcBef>
              <a:spcAft>
                <a:spcPts val="0"/>
              </a:spcAft>
              <a:buSzPts val="3700"/>
              <a:buNone/>
              <a:defRPr sz="3700"/>
            </a:lvl5pPr>
            <a:lvl6pPr lvl="5" rtl="0">
              <a:lnSpc>
                <a:spcPct val="80000"/>
              </a:lnSpc>
              <a:spcBef>
                <a:spcPts val="0"/>
              </a:spcBef>
              <a:spcAft>
                <a:spcPts val="0"/>
              </a:spcAft>
              <a:buSzPts val="3700"/>
              <a:buNone/>
              <a:defRPr sz="3700"/>
            </a:lvl6pPr>
            <a:lvl7pPr lvl="6" rtl="0">
              <a:lnSpc>
                <a:spcPct val="80000"/>
              </a:lnSpc>
              <a:spcBef>
                <a:spcPts val="0"/>
              </a:spcBef>
              <a:spcAft>
                <a:spcPts val="0"/>
              </a:spcAft>
              <a:buSzPts val="3700"/>
              <a:buNone/>
              <a:defRPr sz="3700"/>
            </a:lvl7pPr>
            <a:lvl8pPr lvl="7" rtl="0">
              <a:lnSpc>
                <a:spcPct val="80000"/>
              </a:lnSpc>
              <a:spcBef>
                <a:spcPts val="0"/>
              </a:spcBef>
              <a:spcAft>
                <a:spcPts val="0"/>
              </a:spcAft>
              <a:buSzPts val="3700"/>
              <a:buNone/>
              <a:defRPr sz="3700"/>
            </a:lvl8pPr>
            <a:lvl9pPr lvl="8" rtl="0">
              <a:lnSpc>
                <a:spcPct val="80000"/>
              </a:lnSpc>
              <a:spcBef>
                <a:spcPts val="0"/>
              </a:spcBef>
              <a:spcAft>
                <a:spcPts val="0"/>
              </a:spcAft>
              <a:buSzPts val="3700"/>
              <a:buNone/>
              <a:defRPr sz="3700"/>
            </a:lvl9pPr>
          </a:lstStyle>
          <a:p>
            <a:endParaRPr/>
          </a:p>
        </p:txBody>
      </p:sp>
      <p:sp>
        <p:nvSpPr>
          <p:cNvPr id="41" name="Google Shape;41;p9"/>
          <p:cNvSpPr txBox="1">
            <a:spLocks noGrp="1"/>
          </p:cNvSpPr>
          <p:nvPr>
            <p:ph type="title" idx="2" hasCustomPrompt="1"/>
          </p:nvPr>
        </p:nvSpPr>
        <p:spPr>
          <a:xfrm flipH="1">
            <a:off x="1255937" y="1590950"/>
            <a:ext cx="3076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2" name="Google Shape;42;p9"/>
          <p:cNvSpPr txBox="1">
            <a:spLocks noGrp="1"/>
          </p:cNvSpPr>
          <p:nvPr>
            <p:ph type="subTitle" idx="1"/>
          </p:nvPr>
        </p:nvSpPr>
        <p:spPr>
          <a:xfrm flipH="1">
            <a:off x="1075979" y="3235840"/>
            <a:ext cx="2776800" cy="84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2100"/>
              <a:buNone/>
              <a:defRPr sz="2100">
                <a:solidFill>
                  <a:schemeClr val="dk1"/>
                </a:solidFill>
              </a:defRPr>
            </a:lvl2pPr>
            <a:lvl3pPr lvl="2" rtl="0">
              <a:lnSpc>
                <a:spcPct val="100000"/>
              </a:lnSpc>
              <a:spcBef>
                <a:spcPts val="0"/>
              </a:spcBef>
              <a:spcAft>
                <a:spcPts val="0"/>
              </a:spcAft>
              <a:buClr>
                <a:schemeClr val="dk1"/>
              </a:buClr>
              <a:buSzPts val="2100"/>
              <a:buNone/>
              <a:defRPr sz="2100">
                <a:solidFill>
                  <a:schemeClr val="dk1"/>
                </a:solidFill>
              </a:defRPr>
            </a:lvl3pPr>
            <a:lvl4pPr lvl="3" rtl="0">
              <a:lnSpc>
                <a:spcPct val="100000"/>
              </a:lnSpc>
              <a:spcBef>
                <a:spcPts val="0"/>
              </a:spcBef>
              <a:spcAft>
                <a:spcPts val="0"/>
              </a:spcAft>
              <a:buClr>
                <a:schemeClr val="dk1"/>
              </a:buClr>
              <a:buSzPts val="2100"/>
              <a:buNone/>
              <a:defRPr sz="2100">
                <a:solidFill>
                  <a:schemeClr val="dk1"/>
                </a:solidFill>
              </a:defRPr>
            </a:lvl4pPr>
            <a:lvl5pPr lvl="4" rtl="0">
              <a:lnSpc>
                <a:spcPct val="100000"/>
              </a:lnSpc>
              <a:spcBef>
                <a:spcPts val="0"/>
              </a:spcBef>
              <a:spcAft>
                <a:spcPts val="0"/>
              </a:spcAft>
              <a:buClr>
                <a:schemeClr val="dk1"/>
              </a:buClr>
              <a:buSzPts val="2100"/>
              <a:buNone/>
              <a:defRPr sz="2100">
                <a:solidFill>
                  <a:schemeClr val="dk1"/>
                </a:solidFill>
              </a:defRPr>
            </a:lvl5pPr>
            <a:lvl6pPr lvl="5" rtl="0">
              <a:lnSpc>
                <a:spcPct val="100000"/>
              </a:lnSpc>
              <a:spcBef>
                <a:spcPts val="0"/>
              </a:spcBef>
              <a:spcAft>
                <a:spcPts val="0"/>
              </a:spcAft>
              <a:buClr>
                <a:schemeClr val="dk1"/>
              </a:buClr>
              <a:buSzPts val="2100"/>
              <a:buNone/>
              <a:defRPr sz="2100">
                <a:solidFill>
                  <a:schemeClr val="dk1"/>
                </a:solidFill>
              </a:defRPr>
            </a:lvl6pPr>
            <a:lvl7pPr lvl="6" rtl="0">
              <a:lnSpc>
                <a:spcPct val="100000"/>
              </a:lnSpc>
              <a:spcBef>
                <a:spcPts val="0"/>
              </a:spcBef>
              <a:spcAft>
                <a:spcPts val="0"/>
              </a:spcAft>
              <a:buClr>
                <a:schemeClr val="dk1"/>
              </a:buClr>
              <a:buSzPts val="2100"/>
              <a:buNone/>
              <a:defRPr sz="2100">
                <a:solidFill>
                  <a:schemeClr val="dk1"/>
                </a:solidFill>
              </a:defRPr>
            </a:lvl7pPr>
            <a:lvl8pPr lvl="7" rtl="0">
              <a:lnSpc>
                <a:spcPct val="100000"/>
              </a:lnSpc>
              <a:spcBef>
                <a:spcPts val="0"/>
              </a:spcBef>
              <a:spcAft>
                <a:spcPts val="0"/>
              </a:spcAft>
              <a:buClr>
                <a:schemeClr val="dk1"/>
              </a:buClr>
              <a:buSzPts val="2100"/>
              <a:buNone/>
              <a:defRPr sz="2100">
                <a:solidFill>
                  <a:schemeClr val="dk1"/>
                </a:solidFill>
              </a:defRPr>
            </a:lvl8pPr>
            <a:lvl9pPr lvl="8"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F3F3F3"/>
        </a:solidFill>
        <a:effectLst/>
      </p:bgPr>
    </p:bg>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1234000" y="1106125"/>
            <a:ext cx="5981700" cy="19635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968529" y="3152225"/>
            <a:ext cx="5981700" cy="1300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9" name="Google Shape;49;p11"/>
          <p:cNvSpPr/>
          <p:nvPr/>
        </p:nvSpPr>
        <p:spPr>
          <a:xfrm rot="1745162" flipH="1">
            <a:off x="6197874" y="-1347793"/>
            <a:ext cx="3964905" cy="2947834"/>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rot="-1745162">
            <a:off x="-1007576" y="3639182"/>
            <a:ext cx="3964905" cy="2947834"/>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9">
    <p:spTree>
      <p:nvGrpSpPr>
        <p:cNvPr id="1" name="Shape 69"/>
        <p:cNvGrpSpPr/>
        <p:nvPr/>
      </p:nvGrpSpPr>
      <p:grpSpPr>
        <a:xfrm>
          <a:off x="0" y="0"/>
          <a:ext cx="0" cy="0"/>
          <a:chOff x="0" y="0"/>
          <a:chExt cx="0" cy="0"/>
        </a:xfrm>
      </p:grpSpPr>
      <p:sp>
        <p:nvSpPr>
          <p:cNvPr id="70" name="Google Shape;70;p14"/>
          <p:cNvSpPr/>
          <p:nvPr/>
        </p:nvSpPr>
        <p:spPr>
          <a:xfrm>
            <a:off x="-367025" y="524175"/>
            <a:ext cx="3330600" cy="577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txBox="1">
            <a:spLocks noGrp="1"/>
          </p:cNvSpPr>
          <p:nvPr>
            <p:ph type="subTitle" idx="1"/>
          </p:nvPr>
        </p:nvSpPr>
        <p:spPr>
          <a:xfrm>
            <a:off x="1036687" y="3156770"/>
            <a:ext cx="19269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160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2" name="Google Shape;72;p14"/>
          <p:cNvSpPr txBox="1">
            <a:spLocks noGrp="1"/>
          </p:cNvSpPr>
          <p:nvPr>
            <p:ph type="subTitle" idx="2"/>
          </p:nvPr>
        </p:nvSpPr>
        <p:spPr>
          <a:xfrm>
            <a:off x="3608550" y="3156770"/>
            <a:ext cx="19269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160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3" name="Google Shape;73;p14"/>
          <p:cNvSpPr txBox="1">
            <a:spLocks noGrp="1"/>
          </p:cNvSpPr>
          <p:nvPr>
            <p:ph type="subTitle" idx="3"/>
          </p:nvPr>
        </p:nvSpPr>
        <p:spPr>
          <a:xfrm>
            <a:off x="6180413" y="3156770"/>
            <a:ext cx="1926900" cy="3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1600"/>
              </a:spcBef>
              <a:spcAft>
                <a:spcPts val="0"/>
              </a:spcAft>
              <a:buSzPts val="1400"/>
              <a:buFont typeface="Montserrat"/>
              <a:buNone/>
              <a:defRPr>
                <a:latin typeface="Montserrat"/>
                <a:ea typeface="Montserrat"/>
                <a:cs typeface="Montserrat"/>
                <a:sym typeface="Montserrat"/>
              </a:defRPr>
            </a:lvl2pPr>
            <a:lvl3pPr lvl="2" algn="ctr" rtl="0">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ctr" rtl="0">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ctr" rtl="0">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ctr" rtl="0">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ctr" rtl="0">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ctr" rtl="0">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ctr" rtl="0">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74" name="Google Shape;74;p14"/>
          <p:cNvSpPr txBox="1">
            <a:spLocks noGrp="1"/>
          </p:cNvSpPr>
          <p:nvPr>
            <p:ph type="title"/>
          </p:nvPr>
        </p:nvSpPr>
        <p:spPr>
          <a:xfrm>
            <a:off x="686783" y="524175"/>
            <a:ext cx="2413200" cy="950100"/>
          </a:xfrm>
          <a:prstGeom prst="rect">
            <a:avLst/>
          </a:prstGeom>
        </p:spPr>
        <p:txBody>
          <a:bodyPr spcFirstLastPara="1" wrap="square" lIns="91425" tIns="91425" rIns="91425" bIns="91425" anchor="t" anchorCtr="0">
            <a:noAutofit/>
          </a:bodyPr>
          <a:lstStyle>
            <a:lvl1pPr lvl="0" rtl="0">
              <a:spcBef>
                <a:spcPts val="0"/>
              </a:spcBef>
              <a:spcAft>
                <a:spcPts val="0"/>
              </a:spcAft>
              <a:buSzPts val="2700"/>
              <a:buNone/>
              <a:defRPr/>
            </a:lvl1pPr>
            <a:lvl2pPr lvl="1" rtl="0">
              <a:spcBef>
                <a:spcPts val="0"/>
              </a:spcBef>
              <a:spcAft>
                <a:spcPts val="0"/>
              </a:spcAft>
              <a:buSzPts val="2600"/>
              <a:buFont typeface="Righteous"/>
              <a:buNone/>
              <a:defRPr sz="2600">
                <a:latin typeface="Righteous"/>
                <a:ea typeface="Righteous"/>
                <a:cs typeface="Righteous"/>
                <a:sym typeface="Righteous"/>
              </a:defRPr>
            </a:lvl2pPr>
            <a:lvl3pPr lvl="2" rtl="0">
              <a:spcBef>
                <a:spcPts val="0"/>
              </a:spcBef>
              <a:spcAft>
                <a:spcPts val="0"/>
              </a:spcAft>
              <a:buSzPts val="2600"/>
              <a:buFont typeface="Righteous"/>
              <a:buNone/>
              <a:defRPr sz="2600">
                <a:latin typeface="Righteous"/>
                <a:ea typeface="Righteous"/>
                <a:cs typeface="Righteous"/>
                <a:sym typeface="Righteous"/>
              </a:defRPr>
            </a:lvl3pPr>
            <a:lvl4pPr lvl="3" rtl="0">
              <a:spcBef>
                <a:spcPts val="0"/>
              </a:spcBef>
              <a:spcAft>
                <a:spcPts val="0"/>
              </a:spcAft>
              <a:buSzPts val="2600"/>
              <a:buFont typeface="Righteous"/>
              <a:buNone/>
              <a:defRPr sz="2600">
                <a:latin typeface="Righteous"/>
                <a:ea typeface="Righteous"/>
                <a:cs typeface="Righteous"/>
                <a:sym typeface="Righteous"/>
              </a:defRPr>
            </a:lvl4pPr>
            <a:lvl5pPr lvl="4" rtl="0">
              <a:spcBef>
                <a:spcPts val="0"/>
              </a:spcBef>
              <a:spcAft>
                <a:spcPts val="0"/>
              </a:spcAft>
              <a:buSzPts val="2600"/>
              <a:buFont typeface="Righteous"/>
              <a:buNone/>
              <a:defRPr sz="2600">
                <a:latin typeface="Righteous"/>
                <a:ea typeface="Righteous"/>
                <a:cs typeface="Righteous"/>
                <a:sym typeface="Righteous"/>
              </a:defRPr>
            </a:lvl5pPr>
            <a:lvl6pPr lvl="5" rtl="0">
              <a:spcBef>
                <a:spcPts val="0"/>
              </a:spcBef>
              <a:spcAft>
                <a:spcPts val="0"/>
              </a:spcAft>
              <a:buSzPts val="2600"/>
              <a:buFont typeface="Righteous"/>
              <a:buNone/>
              <a:defRPr sz="2600">
                <a:latin typeface="Righteous"/>
                <a:ea typeface="Righteous"/>
                <a:cs typeface="Righteous"/>
                <a:sym typeface="Righteous"/>
              </a:defRPr>
            </a:lvl6pPr>
            <a:lvl7pPr lvl="6" rtl="0">
              <a:spcBef>
                <a:spcPts val="0"/>
              </a:spcBef>
              <a:spcAft>
                <a:spcPts val="0"/>
              </a:spcAft>
              <a:buSzPts val="2600"/>
              <a:buFont typeface="Righteous"/>
              <a:buNone/>
              <a:defRPr sz="2600">
                <a:latin typeface="Righteous"/>
                <a:ea typeface="Righteous"/>
                <a:cs typeface="Righteous"/>
                <a:sym typeface="Righteous"/>
              </a:defRPr>
            </a:lvl7pPr>
            <a:lvl8pPr lvl="7" rtl="0">
              <a:spcBef>
                <a:spcPts val="0"/>
              </a:spcBef>
              <a:spcAft>
                <a:spcPts val="0"/>
              </a:spcAft>
              <a:buSzPts val="2600"/>
              <a:buFont typeface="Righteous"/>
              <a:buNone/>
              <a:defRPr sz="2600">
                <a:latin typeface="Righteous"/>
                <a:ea typeface="Righteous"/>
                <a:cs typeface="Righteous"/>
                <a:sym typeface="Righteous"/>
              </a:defRPr>
            </a:lvl8pPr>
            <a:lvl9pPr lvl="8" rtl="0">
              <a:spcBef>
                <a:spcPts val="0"/>
              </a:spcBef>
              <a:spcAft>
                <a:spcPts val="0"/>
              </a:spcAft>
              <a:buSzPts val="2600"/>
              <a:buFont typeface="Righteous"/>
              <a:buNone/>
              <a:defRPr sz="2600">
                <a:latin typeface="Righteous"/>
                <a:ea typeface="Righteous"/>
                <a:cs typeface="Righteous"/>
                <a:sym typeface="Righteous"/>
              </a:defRPr>
            </a:lvl9pPr>
          </a:lstStyle>
          <a:p>
            <a:endParaRPr/>
          </a:p>
        </p:txBody>
      </p:sp>
      <p:sp>
        <p:nvSpPr>
          <p:cNvPr id="75" name="Google Shape;75;p14"/>
          <p:cNvSpPr/>
          <p:nvPr/>
        </p:nvSpPr>
        <p:spPr>
          <a:xfrm rot="1744885" flipH="1">
            <a:off x="6609324" y="-1583790"/>
            <a:ext cx="3645639" cy="2710466"/>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rot="-1747132">
            <a:off x="-1360904" y="3336636"/>
            <a:ext cx="4601561" cy="3421177"/>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subTitle" idx="4"/>
          </p:nvPr>
        </p:nvSpPr>
        <p:spPr>
          <a:xfrm>
            <a:off x="5842500" y="2824945"/>
            <a:ext cx="2615700" cy="48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1pPr>
            <a:lvl2pPr lvl="1" algn="ctr" rtl="0">
              <a:spcBef>
                <a:spcPts val="1600"/>
              </a:spcBef>
              <a:spcAft>
                <a:spcPts val="0"/>
              </a:spcAft>
              <a:buSzPts val="1700"/>
              <a:buFont typeface="Righteous"/>
              <a:buNone/>
              <a:defRPr sz="1700">
                <a:latin typeface="Righteous"/>
                <a:ea typeface="Righteous"/>
                <a:cs typeface="Righteous"/>
                <a:sym typeface="Righteous"/>
              </a:defRPr>
            </a:lvl2pPr>
            <a:lvl3pPr lvl="2" algn="ctr" rtl="0">
              <a:spcBef>
                <a:spcPts val="1600"/>
              </a:spcBef>
              <a:spcAft>
                <a:spcPts val="0"/>
              </a:spcAft>
              <a:buSzPts val="1700"/>
              <a:buFont typeface="Righteous"/>
              <a:buNone/>
              <a:defRPr sz="1700">
                <a:latin typeface="Righteous"/>
                <a:ea typeface="Righteous"/>
                <a:cs typeface="Righteous"/>
                <a:sym typeface="Righteous"/>
              </a:defRPr>
            </a:lvl3pPr>
            <a:lvl4pPr lvl="3" algn="ctr" rtl="0">
              <a:spcBef>
                <a:spcPts val="1600"/>
              </a:spcBef>
              <a:spcAft>
                <a:spcPts val="0"/>
              </a:spcAft>
              <a:buSzPts val="1700"/>
              <a:buFont typeface="Righteous"/>
              <a:buNone/>
              <a:defRPr sz="1700">
                <a:latin typeface="Righteous"/>
                <a:ea typeface="Righteous"/>
                <a:cs typeface="Righteous"/>
                <a:sym typeface="Righteous"/>
              </a:defRPr>
            </a:lvl4pPr>
            <a:lvl5pPr lvl="4" algn="ctr" rtl="0">
              <a:spcBef>
                <a:spcPts val="1600"/>
              </a:spcBef>
              <a:spcAft>
                <a:spcPts val="0"/>
              </a:spcAft>
              <a:buSzPts val="1700"/>
              <a:buFont typeface="Righteous"/>
              <a:buNone/>
              <a:defRPr sz="1700">
                <a:latin typeface="Righteous"/>
                <a:ea typeface="Righteous"/>
                <a:cs typeface="Righteous"/>
                <a:sym typeface="Righteous"/>
              </a:defRPr>
            </a:lvl5pPr>
            <a:lvl6pPr lvl="5" algn="ctr" rtl="0">
              <a:spcBef>
                <a:spcPts val="1600"/>
              </a:spcBef>
              <a:spcAft>
                <a:spcPts val="0"/>
              </a:spcAft>
              <a:buSzPts val="1700"/>
              <a:buFont typeface="Righteous"/>
              <a:buNone/>
              <a:defRPr sz="1700">
                <a:latin typeface="Righteous"/>
                <a:ea typeface="Righteous"/>
                <a:cs typeface="Righteous"/>
                <a:sym typeface="Righteous"/>
              </a:defRPr>
            </a:lvl6pPr>
            <a:lvl7pPr lvl="6" algn="ctr" rtl="0">
              <a:spcBef>
                <a:spcPts val="1600"/>
              </a:spcBef>
              <a:spcAft>
                <a:spcPts val="0"/>
              </a:spcAft>
              <a:buSzPts val="1700"/>
              <a:buFont typeface="Righteous"/>
              <a:buNone/>
              <a:defRPr sz="1700">
                <a:latin typeface="Righteous"/>
                <a:ea typeface="Righteous"/>
                <a:cs typeface="Righteous"/>
                <a:sym typeface="Righteous"/>
              </a:defRPr>
            </a:lvl7pPr>
            <a:lvl8pPr lvl="7" algn="ctr" rtl="0">
              <a:spcBef>
                <a:spcPts val="1600"/>
              </a:spcBef>
              <a:spcAft>
                <a:spcPts val="0"/>
              </a:spcAft>
              <a:buSzPts val="1700"/>
              <a:buFont typeface="Righteous"/>
              <a:buNone/>
              <a:defRPr sz="1700">
                <a:latin typeface="Righteous"/>
                <a:ea typeface="Righteous"/>
                <a:cs typeface="Righteous"/>
                <a:sym typeface="Righteous"/>
              </a:defRPr>
            </a:lvl8pPr>
            <a:lvl9pPr lvl="8" algn="ctr" rtl="0">
              <a:spcBef>
                <a:spcPts val="1600"/>
              </a:spcBef>
              <a:spcAft>
                <a:spcPts val="1600"/>
              </a:spcAft>
              <a:buSzPts val="1700"/>
              <a:buFont typeface="Righteous"/>
              <a:buNone/>
              <a:defRPr sz="1700">
                <a:latin typeface="Righteous"/>
                <a:ea typeface="Righteous"/>
                <a:cs typeface="Righteous"/>
                <a:sym typeface="Righteous"/>
              </a:defRPr>
            </a:lvl9pPr>
          </a:lstStyle>
          <a:p>
            <a:endParaRPr/>
          </a:p>
        </p:txBody>
      </p:sp>
      <p:sp>
        <p:nvSpPr>
          <p:cNvPr id="78" name="Google Shape;78;p14"/>
          <p:cNvSpPr txBox="1">
            <a:spLocks noGrp="1"/>
          </p:cNvSpPr>
          <p:nvPr>
            <p:ph type="subTitle" idx="5"/>
          </p:nvPr>
        </p:nvSpPr>
        <p:spPr>
          <a:xfrm>
            <a:off x="3266910" y="2824945"/>
            <a:ext cx="2615700" cy="48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1pPr>
            <a:lvl2pPr lvl="1" algn="ctr" rtl="0">
              <a:spcBef>
                <a:spcPts val="1600"/>
              </a:spcBef>
              <a:spcAft>
                <a:spcPts val="0"/>
              </a:spcAft>
              <a:buSzPts val="1700"/>
              <a:buFont typeface="Righteous"/>
              <a:buNone/>
              <a:defRPr sz="1700">
                <a:latin typeface="Righteous"/>
                <a:ea typeface="Righteous"/>
                <a:cs typeface="Righteous"/>
                <a:sym typeface="Righteous"/>
              </a:defRPr>
            </a:lvl2pPr>
            <a:lvl3pPr lvl="2" algn="ctr" rtl="0">
              <a:spcBef>
                <a:spcPts val="1600"/>
              </a:spcBef>
              <a:spcAft>
                <a:spcPts val="0"/>
              </a:spcAft>
              <a:buSzPts val="1700"/>
              <a:buFont typeface="Righteous"/>
              <a:buNone/>
              <a:defRPr sz="1700">
                <a:latin typeface="Righteous"/>
                <a:ea typeface="Righteous"/>
                <a:cs typeface="Righteous"/>
                <a:sym typeface="Righteous"/>
              </a:defRPr>
            </a:lvl3pPr>
            <a:lvl4pPr lvl="3" algn="ctr" rtl="0">
              <a:spcBef>
                <a:spcPts val="1600"/>
              </a:spcBef>
              <a:spcAft>
                <a:spcPts val="0"/>
              </a:spcAft>
              <a:buSzPts val="1700"/>
              <a:buFont typeface="Righteous"/>
              <a:buNone/>
              <a:defRPr sz="1700">
                <a:latin typeface="Righteous"/>
                <a:ea typeface="Righteous"/>
                <a:cs typeface="Righteous"/>
                <a:sym typeface="Righteous"/>
              </a:defRPr>
            </a:lvl4pPr>
            <a:lvl5pPr lvl="4" algn="ctr" rtl="0">
              <a:spcBef>
                <a:spcPts val="1600"/>
              </a:spcBef>
              <a:spcAft>
                <a:spcPts val="0"/>
              </a:spcAft>
              <a:buSzPts val="1700"/>
              <a:buFont typeface="Righteous"/>
              <a:buNone/>
              <a:defRPr sz="1700">
                <a:latin typeface="Righteous"/>
                <a:ea typeface="Righteous"/>
                <a:cs typeface="Righteous"/>
                <a:sym typeface="Righteous"/>
              </a:defRPr>
            </a:lvl5pPr>
            <a:lvl6pPr lvl="5" algn="ctr" rtl="0">
              <a:spcBef>
                <a:spcPts val="1600"/>
              </a:spcBef>
              <a:spcAft>
                <a:spcPts val="0"/>
              </a:spcAft>
              <a:buSzPts val="1700"/>
              <a:buFont typeface="Righteous"/>
              <a:buNone/>
              <a:defRPr sz="1700">
                <a:latin typeface="Righteous"/>
                <a:ea typeface="Righteous"/>
                <a:cs typeface="Righteous"/>
                <a:sym typeface="Righteous"/>
              </a:defRPr>
            </a:lvl6pPr>
            <a:lvl7pPr lvl="6" algn="ctr" rtl="0">
              <a:spcBef>
                <a:spcPts val="1600"/>
              </a:spcBef>
              <a:spcAft>
                <a:spcPts val="0"/>
              </a:spcAft>
              <a:buSzPts val="1700"/>
              <a:buFont typeface="Righteous"/>
              <a:buNone/>
              <a:defRPr sz="1700">
                <a:latin typeface="Righteous"/>
                <a:ea typeface="Righteous"/>
                <a:cs typeface="Righteous"/>
                <a:sym typeface="Righteous"/>
              </a:defRPr>
            </a:lvl7pPr>
            <a:lvl8pPr lvl="7" algn="ctr" rtl="0">
              <a:spcBef>
                <a:spcPts val="1600"/>
              </a:spcBef>
              <a:spcAft>
                <a:spcPts val="0"/>
              </a:spcAft>
              <a:buSzPts val="1700"/>
              <a:buFont typeface="Righteous"/>
              <a:buNone/>
              <a:defRPr sz="1700">
                <a:latin typeface="Righteous"/>
                <a:ea typeface="Righteous"/>
                <a:cs typeface="Righteous"/>
                <a:sym typeface="Righteous"/>
              </a:defRPr>
            </a:lvl8pPr>
            <a:lvl9pPr lvl="8" algn="ctr" rtl="0">
              <a:spcBef>
                <a:spcPts val="1600"/>
              </a:spcBef>
              <a:spcAft>
                <a:spcPts val="1600"/>
              </a:spcAft>
              <a:buSzPts val="1700"/>
              <a:buFont typeface="Righteous"/>
              <a:buNone/>
              <a:defRPr sz="1700">
                <a:latin typeface="Righteous"/>
                <a:ea typeface="Righteous"/>
                <a:cs typeface="Righteous"/>
                <a:sym typeface="Righteous"/>
              </a:defRPr>
            </a:lvl9pPr>
          </a:lstStyle>
          <a:p>
            <a:endParaRPr/>
          </a:p>
        </p:txBody>
      </p:sp>
      <p:sp>
        <p:nvSpPr>
          <p:cNvPr id="79" name="Google Shape;79;p14"/>
          <p:cNvSpPr txBox="1">
            <a:spLocks noGrp="1"/>
          </p:cNvSpPr>
          <p:nvPr>
            <p:ph type="subTitle" idx="6"/>
          </p:nvPr>
        </p:nvSpPr>
        <p:spPr>
          <a:xfrm>
            <a:off x="691395" y="2824945"/>
            <a:ext cx="2615700" cy="48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1pPr>
            <a:lvl2pPr lvl="1" algn="ctr" rtl="0">
              <a:spcBef>
                <a:spcPts val="1600"/>
              </a:spcBef>
              <a:spcAft>
                <a:spcPts val="0"/>
              </a:spcAft>
              <a:buSzPts val="1700"/>
              <a:buFont typeface="Righteous"/>
              <a:buNone/>
              <a:defRPr sz="1700">
                <a:latin typeface="Righteous"/>
                <a:ea typeface="Righteous"/>
                <a:cs typeface="Righteous"/>
                <a:sym typeface="Righteous"/>
              </a:defRPr>
            </a:lvl2pPr>
            <a:lvl3pPr lvl="2" algn="ctr" rtl="0">
              <a:spcBef>
                <a:spcPts val="1600"/>
              </a:spcBef>
              <a:spcAft>
                <a:spcPts val="0"/>
              </a:spcAft>
              <a:buSzPts val="1700"/>
              <a:buFont typeface="Righteous"/>
              <a:buNone/>
              <a:defRPr sz="1700">
                <a:latin typeface="Righteous"/>
                <a:ea typeface="Righteous"/>
                <a:cs typeface="Righteous"/>
                <a:sym typeface="Righteous"/>
              </a:defRPr>
            </a:lvl3pPr>
            <a:lvl4pPr lvl="3" algn="ctr" rtl="0">
              <a:spcBef>
                <a:spcPts val="1600"/>
              </a:spcBef>
              <a:spcAft>
                <a:spcPts val="0"/>
              </a:spcAft>
              <a:buSzPts val="1700"/>
              <a:buFont typeface="Righteous"/>
              <a:buNone/>
              <a:defRPr sz="1700">
                <a:latin typeface="Righteous"/>
                <a:ea typeface="Righteous"/>
                <a:cs typeface="Righteous"/>
                <a:sym typeface="Righteous"/>
              </a:defRPr>
            </a:lvl4pPr>
            <a:lvl5pPr lvl="4" algn="ctr" rtl="0">
              <a:spcBef>
                <a:spcPts val="1600"/>
              </a:spcBef>
              <a:spcAft>
                <a:spcPts val="0"/>
              </a:spcAft>
              <a:buSzPts val="1700"/>
              <a:buFont typeface="Righteous"/>
              <a:buNone/>
              <a:defRPr sz="1700">
                <a:latin typeface="Righteous"/>
                <a:ea typeface="Righteous"/>
                <a:cs typeface="Righteous"/>
                <a:sym typeface="Righteous"/>
              </a:defRPr>
            </a:lvl5pPr>
            <a:lvl6pPr lvl="5" algn="ctr" rtl="0">
              <a:spcBef>
                <a:spcPts val="1600"/>
              </a:spcBef>
              <a:spcAft>
                <a:spcPts val="0"/>
              </a:spcAft>
              <a:buSzPts val="1700"/>
              <a:buFont typeface="Righteous"/>
              <a:buNone/>
              <a:defRPr sz="1700">
                <a:latin typeface="Righteous"/>
                <a:ea typeface="Righteous"/>
                <a:cs typeface="Righteous"/>
                <a:sym typeface="Righteous"/>
              </a:defRPr>
            </a:lvl6pPr>
            <a:lvl7pPr lvl="6" algn="ctr" rtl="0">
              <a:spcBef>
                <a:spcPts val="1600"/>
              </a:spcBef>
              <a:spcAft>
                <a:spcPts val="0"/>
              </a:spcAft>
              <a:buSzPts val="1700"/>
              <a:buFont typeface="Righteous"/>
              <a:buNone/>
              <a:defRPr sz="1700">
                <a:latin typeface="Righteous"/>
                <a:ea typeface="Righteous"/>
                <a:cs typeface="Righteous"/>
                <a:sym typeface="Righteous"/>
              </a:defRPr>
            </a:lvl7pPr>
            <a:lvl8pPr lvl="7" algn="ctr" rtl="0">
              <a:spcBef>
                <a:spcPts val="1600"/>
              </a:spcBef>
              <a:spcAft>
                <a:spcPts val="0"/>
              </a:spcAft>
              <a:buSzPts val="1700"/>
              <a:buFont typeface="Righteous"/>
              <a:buNone/>
              <a:defRPr sz="1700">
                <a:latin typeface="Righteous"/>
                <a:ea typeface="Righteous"/>
                <a:cs typeface="Righteous"/>
                <a:sym typeface="Righteous"/>
              </a:defRPr>
            </a:lvl8pPr>
            <a:lvl9pPr lvl="8" algn="ctr" rtl="0">
              <a:spcBef>
                <a:spcPts val="1600"/>
              </a:spcBef>
              <a:spcAft>
                <a:spcPts val="1600"/>
              </a:spcAft>
              <a:buSzPts val="1700"/>
              <a:buFont typeface="Righteous"/>
              <a:buNone/>
              <a:defRPr sz="1700">
                <a:latin typeface="Righteous"/>
                <a:ea typeface="Righteous"/>
                <a:cs typeface="Righteous"/>
                <a:sym typeface="Righteou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80"/>
        <p:cNvGrpSpPr/>
        <p:nvPr/>
      </p:nvGrpSpPr>
      <p:grpSpPr>
        <a:xfrm>
          <a:off x="0" y="0"/>
          <a:ext cx="0" cy="0"/>
          <a:chOff x="0" y="0"/>
          <a:chExt cx="0" cy="0"/>
        </a:xfrm>
      </p:grpSpPr>
      <p:sp>
        <p:nvSpPr>
          <p:cNvPr id="81" name="Google Shape;81;p15"/>
          <p:cNvSpPr txBox="1">
            <a:spLocks noGrp="1"/>
          </p:cNvSpPr>
          <p:nvPr>
            <p:ph type="subTitle" idx="1"/>
          </p:nvPr>
        </p:nvSpPr>
        <p:spPr>
          <a:xfrm flipH="1">
            <a:off x="2437650" y="3360715"/>
            <a:ext cx="4268700" cy="390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2pPr>
            <a:lvl3pPr lvl="2"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3pPr>
            <a:lvl4pPr lvl="3"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4pPr>
            <a:lvl5pPr lvl="4"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5pPr>
            <a:lvl6pPr lvl="5"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6pPr>
            <a:lvl7pPr lvl="6"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7pPr>
            <a:lvl8pPr lvl="7"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8pPr>
            <a:lvl9pPr lvl="8" algn="ctr" rtl="0">
              <a:lnSpc>
                <a:spcPct val="100000"/>
              </a:lnSpc>
              <a:spcBef>
                <a:spcPts val="0"/>
              </a:spcBef>
              <a:spcAft>
                <a:spcPts val="0"/>
              </a:spcAft>
              <a:buClr>
                <a:schemeClr val="dk1"/>
              </a:buClr>
              <a:buSzPts val="1800"/>
              <a:buFont typeface="Saira ExtraCondensed ExtraBold"/>
              <a:buNone/>
              <a:defRPr sz="1800">
                <a:solidFill>
                  <a:schemeClr val="dk1"/>
                </a:solidFill>
                <a:latin typeface="Saira ExtraCondensed ExtraBold"/>
                <a:ea typeface="Saira ExtraCondensed ExtraBold"/>
                <a:cs typeface="Saira ExtraCondensed ExtraBold"/>
                <a:sym typeface="Saira ExtraCondensed ExtraBold"/>
              </a:defRPr>
            </a:lvl9pPr>
          </a:lstStyle>
          <a:p>
            <a:endParaRPr/>
          </a:p>
        </p:txBody>
      </p:sp>
      <p:sp>
        <p:nvSpPr>
          <p:cNvPr id="82" name="Google Shape;82;p15"/>
          <p:cNvSpPr txBox="1">
            <a:spLocks noGrp="1"/>
          </p:cNvSpPr>
          <p:nvPr>
            <p:ph type="subTitle" idx="2"/>
          </p:nvPr>
        </p:nvSpPr>
        <p:spPr>
          <a:xfrm>
            <a:off x="2218500" y="2780300"/>
            <a:ext cx="4707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200"/>
              <a:buFont typeface="Righteous"/>
              <a:buNone/>
              <a:defRPr sz="2200">
                <a:solidFill>
                  <a:schemeClr val="dk1"/>
                </a:solidFill>
                <a:latin typeface="Righteous"/>
                <a:ea typeface="Righteous"/>
                <a:cs typeface="Righteous"/>
                <a:sym typeface="Righteous"/>
              </a:defRPr>
            </a:lvl1pPr>
            <a:lvl2pPr lvl="1"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2pPr>
            <a:lvl3pPr lvl="2"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3pPr>
            <a:lvl4pPr lvl="3"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4pPr>
            <a:lvl5pPr lvl="4"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5pPr>
            <a:lvl6pPr lvl="5"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6pPr>
            <a:lvl7pPr lvl="6"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7pPr>
            <a:lvl8pPr lvl="7"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8pPr>
            <a:lvl9pPr lvl="8" algn="ctr" rtl="0">
              <a:lnSpc>
                <a:spcPct val="100000"/>
              </a:lnSpc>
              <a:spcBef>
                <a:spcPts val="0"/>
              </a:spcBef>
              <a:spcAft>
                <a:spcPts val="0"/>
              </a:spcAft>
              <a:buClr>
                <a:schemeClr val="dk1"/>
              </a:buClr>
              <a:buSzPts val="1700"/>
              <a:buFont typeface="Righteous"/>
              <a:buNone/>
              <a:defRPr sz="1700">
                <a:solidFill>
                  <a:schemeClr val="dk1"/>
                </a:solidFill>
                <a:latin typeface="Righteous"/>
                <a:ea typeface="Righteous"/>
                <a:cs typeface="Righteous"/>
                <a:sym typeface="Righteous"/>
              </a:defRPr>
            </a:lvl9pPr>
          </a:lstStyle>
          <a:p>
            <a:endParaRPr/>
          </a:p>
        </p:txBody>
      </p:sp>
      <p:sp>
        <p:nvSpPr>
          <p:cNvPr id="83" name="Google Shape;83;p15"/>
          <p:cNvSpPr/>
          <p:nvPr/>
        </p:nvSpPr>
        <p:spPr>
          <a:xfrm rot="1744770" flipH="1">
            <a:off x="6020908" y="-1927432"/>
            <a:ext cx="4418402" cy="3285001"/>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700"/>
              <a:buFont typeface="Righteous"/>
              <a:buNone/>
              <a:defRPr sz="2700">
                <a:solidFill>
                  <a:schemeClr val="dk1"/>
                </a:solidFill>
                <a:latin typeface="Righteous"/>
                <a:ea typeface="Righteous"/>
                <a:cs typeface="Righteous"/>
                <a:sym typeface="Righteous"/>
              </a:defRPr>
            </a:lvl1pPr>
            <a:lvl2pPr lvl="1">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2pPr>
            <a:lvl3pPr lvl="2">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3pPr>
            <a:lvl4pPr lvl="3">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4pPr>
            <a:lvl5pPr lvl="4">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5pPr>
            <a:lvl6pPr lvl="5">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6pPr>
            <a:lvl7pPr lvl="6">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7pPr>
            <a:lvl8pPr lvl="7">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8pPr>
            <a:lvl9pPr lvl="8">
              <a:spcBef>
                <a:spcPts val="0"/>
              </a:spcBef>
              <a:spcAft>
                <a:spcPts val="0"/>
              </a:spcAft>
              <a:buClr>
                <a:schemeClr val="dk1"/>
              </a:buClr>
              <a:buSzPts val="2700"/>
              <a:buFont typeface="Staatliches"/>
              <a:buNone/>
              <a:defRPr sz="2700">
                <a:solidFill>
                  <a:schemeClr val="dk1"/>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 id="2147483658" r:id="rId7"/>
    <p:sldLayoutId id="2147483660" r:id="rId8"/>
    <p:sldLayoutId id="2147483661"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
          <p:cNvSpPr txBox="1">
            <a:spLocks noGrp="1"/>
          </p:cNvSpPr>
          <p:nvPr>
            <p:ph type="title"/>
          </p:nvPr>
        </p:nvSpPr>
        <p:spPr>
          <a:xfrm>
            <a:off x="-583656" y="526350"/>
            <a:ext cx="4479000" cy="409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600" dirty="0"/>
              <a:t>PROYECTOS DE ACCIÓN SOCIAL</a:t>
            </a:r>
            <a:br>
              <a:rPr lang="en" sz="3600" dirty="0"/>
            </a:br>
            <a:r>
              <a:rPr lang="en" sz="3600" dirty="0"/>
              <a:t>UNIBAUTISTA</a:t>
            </a:r>
            <a:endParaRPr sz="3600" dirty="0"/>
          </a:p>
        </p:txBody>
      </p:sp>
      <p:grpSp>
        <p:nvGrpSpPr>
          <p:cNvPr id="403" name="Google Shape;403;p32"/>
          <p:cNvGrpSpPr/>
          <p:nvPr/>
        </p:nvGrpSpPr>
        <p:grpSpPr>
          <a:xfrm>
            <a:off x="4727448" y="761523"/>
            <a:ext cx="3974927" cy="3620454"/>
            <a:chOff x="1428700" y="730975"/>
            <a:chExt cx="4750075" cy="4326475"/>
          </a:xfrm>
        </p:grpSpPr>
        <p:sp>
          <p:nvSpPr>
            <p:cNvPr id="404" name="Google Shape;404;p32"/>
            <p:cNvSpPr/>
            <p:nvPr/>
          </p:nvSpPr>
          <p:spPr>
            <a:xfrm>
              <a:off x="1436200" y="730975"/>
              <a:ext cx="4742575" cy="3148100"/>
            </a:xfrm>
            <a:custGeom>
              <a:avLst/>
              <a:gdLst/>
              <a:ahLst/>
              <a:cxnLst/>
              <a:rect l="l" t="t" r="r" b="b"/>
              <a:pathLst>
                <a:path w="189703" h="125924" extrusionOk="0">
                  <a:moveTo>
                    <a:pt x="126824" y="0"/>
                  </a:moveTo>
                  <a:lnTo>
                    <a:pt x="126758" y="33"/>
                  </a:lnTo>
                  <a:lnTo>
                    <a:pt x="126791" y="33"/>
                  </a:lnTo>
                  <a:lnTo>
                    <a:pt x="126824" y="0"/>
                  </a:lnTo>
                  <a:close/>
                  <a:moveTo>
                    <a:pt x="125557" y="634"/>
                  </a:moveTo>
                  <a:cubicBezTo>
                    <a:pt x="125090" y="634"/>
                    <a:pt x="124890" y="1168"/>
                    <a:pt x="125190" y="1468"/>
                  </a:cubicBezTo>
                  <a:cubicBezTo>
                    <a:pt x="125300" y="1578"/>
                    <a:pt x="125431" y="1626"/>
                    <a:pt x="125558" y="1626"/>
                  </a:cubicBezTo>
                  <a:cubicBezTo>
                    <a:pt x="125817" y="1626"/>
                    <a:pt x="126057" y="1425"/>
                    <a:pt x="126057" y="1134"/>
                  </a:cubicBezTo>
                  <a:cubicBezTo>
                    <a:pt x="126057" y="834"/>
                    <a:pt x="125824" y="634"/>
                    <a:pt x="125557" y="634"/>
                  </a:cubicBezTo>
                  <a:close/>
                  <a:moveTo>
                    <a:pt x="122921" y="1468"/>
                  </a:moveTo>
                  <a:lnTo>
                    <a:pt x="122488" y="1635"/>
                  </a:lnTo>
                  <a:lnTo>
                    <a:pt x="122555" y="1635"/>
                  </a:lnTo>
                  <a:cubicBezTo>
                    <a:pt x="122688" y="1635"/>
                    <a:pt x="122821" y="1568"/>
                    <a:pt x="122921" y="1468"/>
                  </a:cubicBezTo>
                  <a:close/>
                  <a:moveTo>
                    <a:pt x="124106" y="2132"/>
                  </a:moveTo>
                  <a:cubicBezTo>
                    <a:pt x="124090" y="2132"/>
                    <a:pt x="124073" y="2133"/>
                    <a:pt x="124056" y="2135"/>
                  </a:cubicBezTo>
                  <a:cubicBezTo>
                    <a:pt x="123622" y="2135"/>
                    <a:pt x="123388" y="2669"/>
                    <a:pt x="123689" y="2969"/>
                  </a:cubicBezTo>
                  <a:cubicBezTo>
                    <a:pt x="123798" y="3079"/>
                    <a:pt x="123930" y="3127"/>
                    <a:pt x="124057" y="3127"/>
                  </a:cubicBezTo>
                  <a:cubicBezTo>
                    <a:pt x="124316" y="3127"/>
                    <a:pt x="124556" y="2926"/>
                    <a:pt x="124556" y="2635"/>
                  </a:cubicBezTo>
                  <a:cubicBezTo>
                    <a:pt x="124556" y="2354"/>
                    <a:pt x="124351" y="2132"/>
                    <a:pt x="124106" y="2132"/>
                  </a:cubicBezTo>
                  <a:close/>
                  <a:moveTo>
                    <a:pt x="121120" y="2135"/>
                  </a:moveTo>
                  <a:lnTo>
                    <a:pt x="121053" y="2168"/>
                  </a:lnTo>
                  <a:lnTo>
                    <a:pt x="120687" y="2302"/>
                  </a:lnTo>
                  <a:cubicBezTo>
                    <a:pt x="120620" y="2368"/>
                    <a:pt x="120586" y="2502"/>
                    <a:pt x="120553" y="2635"/>
                  </a:cubicBezTo>
                  <a:cubicBezTo>
                    <a:pt x="120553" y="2934"/>
                    <a:pt x="120806" y="3138"/>
                    <a:pt x="121062" y="3138"/>
                  </a:cubicBezTo>
                  <a:cubicBezTo>
                    <a:pt x="121177" y="3138"/>
                    <a:pt x="121294" y="3096"/>
                    <a:pt x="121387" y="3002"/>
                  </a:cubicBezTo>
                  <a:cubicBezTo>
                    <a:pt x="121721" y="2735"/>
                    <a:pt x="121554" y="2202"/>
                    <a:pt x="121120" y="2135"/>
                  </a:cubicBezTo>
                  <a:close/>
                  <a:moveTo>
                    <a:pt x="119586" y="3603"/>
                  </a:moveTo>
                  <a:cubicBezTo>
                    <a:pt x="119119" y="3603"/>
                    <a:pt x="118885" y="4170"/>
                    <a:pt x="119219" y="4470"/>
                  </a:cubicBezTo>
                  <a:cubicBezTo>
                    <a:pt x="119316" y="4578"/>
                    <a:pt x="119439" y="4627"/>
                    <a:pt x="119559" y="4627"/>
                  </a:cubicBezTo>
                  <a:cubicBezTo>
                    <a:pt x="119810" y="4627"/>
                    <a:pt x="120053" y="4418"/>
                    <a:pt x="120053" y="4103"/>
                  </a:cubicBezTo>
                  <a:cubicBezTo>
                    <a:pt x="120053" y="3836"/>
                    <a:pt x="119819" y="3636"/>
                    <a:pt x="119552" y="3636"/>
                  </a:cubicBezTo>
                  <a:lnTo>
                    <a:pt x="119586" y="3603"/>
                  </a:lnTo>
                  <a:close/>
                  <a:moveTo>
                    <a:pt x="122555" y="3636"/>
                  </a:moveTo>
                  <a:cubicBezTo>
                    <a:pt x="122088" y="3636"/>
                    <a:pt x="121887" y="4170"/>
                    <a:pt x="122188" y="4503"/>
                  </a:cubicBezTo>
                  <a:cubicBezTo>
                    <a:pt x="122292" y="4597"/>
                    <a:pt x="122415" y="4639"/>
                    <a:pt x="122536" y="4639"/>
                  </a:cubicBezTo>
                  <a:cubicBezTo>
                    <a:pt x="122802" y="4639"/>
                    <a:pt x="123055" y="4435"/>
                    <a:pt x="123055" y="4136"/>
                  </a:cubicBezTo>
                  <a:cubicBezTo>
                    <a:pt x="123055" y="3870"/>
                    <a:pt x="122821" y="3636"/>
                    <a:pt x="122555" y="3636"/>
                  </a:cubicBezTo>
                  <a:close/>
                  <a:moveTo>
                    <a:pt x="116850" y="3736"/>
                  </a:moveTo>
                  <a:lnTo>
                    <a:pt x="116083" y="4003"/>
                  </a:lnTo>
                  <a:cubicBezTo>
                    <a:pt x="116083" y="4036"/>
                    <a:pt x="116083" y="4070"/>
                    <a:pt x="116083" y="4103"/>
                  </a:cubicBezTo>
                  <a:cubicBezTo>
                    <a:pt x="116050" y="4470"/>
                    <a:pt x="116317" y="4653"/>
                    <a:pt x="116584" y="4653"/>
                  </a:cubicBezTo>
                  <a:cubicBezTo>
                    <a:pt x="116850" y="4653"/>
                    <a:pt x="117117" y="4470"/>
                    <a:pt x="117084" y="4103"/>
                  </a:cubicBezTo>
                  <a:cubicBezTo>
                    <a:pt x="117084" y="3970"/>
                    <a:pt x="116984" y="3803"/>
                    <a:pt x="116850" y="3736"/>
                  </a:cubicBezTo>
                  <a:close/>
                  <a:moveTo>
                    <a:pt x="123755" y="5237"/>
                  </a:moveTo>
                  <a:lnTo>
                    <a:pt x="123755" y="5237"/>
                  </a:lnTo>
                  <a:cubicBezTo>
                    <a:pt x="123655" y="5304"/>
                    <a:pt x="123589" y="5404"/>
                    <a:pt x="123555" y="5537"/>
                  </a:cubicBezTo>
                  <a:lnTo>
                    <a:pt x="123755" y="5237"/>
                  </a:lnTo>
                  <a:close/>
                  <a:moveTo>
                    <a:pt x="112481" y="5337"/>
                  </a:moveTo>
                  <a:lnTo>
                    <a:pt x="112047" y="5504"/>
                  </a:lnTo>
                  <a:lnTo>
                    <a:pt x="111747" y="5604"/>
                  </a:lnTo>
                  <a:lnTo>
                    <a:pt x="111580" y="5671"/>
                  </a:lnTo>
                  <a:cubicBezTo>
                    <a:pt x="111628" y="5942"/>
                    <a:pt x="111852" y="6076"/>
                    <a:pt x="112072" y="6076"/>
                  </a:cubicBezTo>
                  <a:cubicBezTo>
                    <a:pt x="112312" y="6076"/>
                    <a:pt x="112547" y="5917"/>
                    <a:pt x="112547" y="5604"/>
                  </a:cubicBezTo>
                  <a:cubicBezTo>
                    <a:pt x="112547" y="5504"/>
                    <a:pt x="112514" y="5404"/>
                    <a:pt x="112481" y="5337"/>
                  </a:cubicBezTo>
                  <a:close/>
                  <a:moveTo>
                    <a:pt x="115115" y="5103"/>
                  </a:moveTo>
                  <a:cubicBezTo>
                    <a:pt x="115104" y="5103"/>
                    <a:pt x="115094" y="5103"/>
                    <a:pt x="115083" y="5104"/>
                  </a:cubicBezTo>
                  <a:cubicBezTo>
                    <a:pt x="114482" y="5170"/>
                    <a:pt x="114482" y="6071"/>
                    <a:pt x="115083" y="6104"/>
                  </a:cubicBezTo>
                  <a:cubicBezTo>
                    <a:pt x="115104" y="6106"/>
                    <a:pt x="115125" y="6107"/>
                    <a:pt x="115145" y="6107"/>
                  </a:cubicBezTo>
                  <a:cubicBezTo>
                    <a:pt x="115805" y="6107"/>
                    <a:pt x="115795" y="5103"/>
                    <a:pt x="115115" y="5103"/>
                  </a:cubicBezTo>
                  <a:close/>
                  <a:moveTo>
                    <a:pt x="118085" y="5104"/>
                  </a:moveTo>
                  <a:cubicBezTo>
                    <a:pt x="117618" y="5104"/>
                    <a:pt x="117418" y="5671"/>
                    <a:pt x="117718" y="5971"/>
                  </a:cubicBezTo>
                  <a:cubicBezTo>
                    <a:pt x="117826" y="6080"/>
                    <a:pt x="117956" y="6128"/>
                    <a:pt x="118081" y="6128"/>
                  </a:cubicBezTo>
                  <a:cubicBezTo>
                    <a:pt x="118342" y="6128"/>
                    <a:pt x="118585" y="5919"/>
                    <a:pt x="118585" y="5604"/>
                  </a:cubicBezTo>
                  <a:cubicBezTo>
                    <a:pt x="118585" y="5354"/>
                    <a:pt x="118381" y="5134"/>
                    <a:pt x="118108" y="5134"/>
                  </a:cubicBezTo>
                  <a:cubicBezTo>
                    <a:pt x="118090" y="5134"/>
                    <a:pt x="118071" y="5135"/>
                    <a:pt x="118051" y="5137"/>
                  </a:cubicBezTo>
                  <a:lnTo>
                    <a:pt x="118085" y="5104"/>
                  </a:lnTo>
                  <a:close/>
                  <a:moveTo>
                    <a:pt x="121053" y="5104"/>
                  </a:moveTo>
                  <a:cubicBezTo>
                    <a:pt x="120620" y="5137"/>
                    <a:pt x="120386" y="5671"/>
                    <a:pt x="120720" y="5971"/>
                  </a:cubicBezTo>
                  <a:cubicBezTo>
                    <a:pt x="120818" y="6080"/>
                    <a:pt x="120943" y="6128"/>
                    <a:pt x="121068" y="6128"/>
                  </a:cubicBezTo>
                  <a:cubicBezTo>
                    <a:pt x="121325" y="6128"/>
                    <a:pt x="121576" y="5919"/>
                    <a:pt x="121554" y="5604"/>
                  </a:cubicBezTo>
                  <a:cubicBezTo>
                    <a:pt x="121585" y="5354"/>
                    <a:pt x="121353" y="5134"/>
                    <a:pt x="121105" y="5134"/>
                  </a:cubicBezTo>
                  <a:cubicBezTo>
                    <a:pt x="121088" y="5134"/>
                    <a:pt x="121071" y="5135"/>
                    <a:pt x="121053" y="5137"/>
                  </a:cubicBezTo>
                  <a:lnTo>
                    <a:pt x="121053" y="5104"/>
                  </a:lnTo>
                  <a:close/>
                  <a:moveTo>
                    <a:pt x="119552" y="6605"/>
                  </a:moveTo>
                  <a:cubicBezTo>
                    <a:pt x="119558" y="6605"/>
                    <a:pt x="119563" y="6605"/>
                    <a:pt x="119568" y="6605"/>
                  </a:cubicBezTo>
                  <a:lnTo>
                    <a:pt x="119568" y="6605"/>
                  </a:lnTo>
                  <a:cubicBezTo>
                    <a:pt x="119574" y="6605"/>
                    <a:pt x="119580" y="6605"/>
                    <a:pt x="119586" y="6605"/>
                  </a:cubicBezTo>
                  <a:close/>
                  <a:moveTo>
                    <a:pt x="110579" y="6605"/>
                  </a:moveTo>
                  <a:cubicBezTo>
                    <a:pt x="110112" y="6605"/>
                    <a:pt x="109912" y="7139"/>
                    <a:pt x="110212" y="7439"/>
                  </a:cubicBezTo>
                  <a:cubicBezTo>
                    <a:pt x="110322" y="7549"/>
                    <a:pt x="110454" y="7597"/>
                    <a:pt x="110581" y="7597"/>
                  </a:cubicBezTo>
                  <a:cubicBezTo>
                    <a:pt x="110840" y="7597"/>
                    <a:pt x="111080" y="7396"/>
                    <a:pt x="111080" y="7105"/>
                  </a:cubicBezTo>
                  <a:cubicBezTo>
                    <a:pt x="111080" y="6838"/>
                    <a:pt x="110846" y="6605"/>
                    <a:pt x="110579" y="6605"/>
                  </a:cubicBezTo>
                  <a:close/>
                  <a:moveTo>
                    <a:pt x="108044" y="7005"/>
                  </a:moveTo>
                  <a:lnTo>
                    <a:pt x="107177" y="7339"/>
                  </a:lnTo>
                  <a:cubicBezTo>
                    <a:pt x="107244" y="7505"/>
                    <a:pt x="107410" y="7606"/>
                    <a:pt x="107577" y="7606"/>
                  </a:cubicBezTo>
                  <a:cubicBezTo>
                    <a:pt x="107844" y="7606"/>
                    <a:pt x="108078" y="7405"/>
                    <a:pt x="108078" y="7105"/>
                  </a:cubicBezTo>
                  <a:cubicBezTo>
                    <a:pt x="108078" y="7072"/>
                    <a:pt x="108078" y="7038"/>
                    <a:pt x="108044" y="7005"/>
                  </a:cubicBezTo>
                  <a:close/>
                  <a:moveTo>
                    <a:pt x="122555" y="6638"/>
                  </a:moveTo>
                  <a:cubicBezTo>
                    <a:pt x="122288" y="6638"/>
                    <a:pt x="122054" y="6838"/>
                    <a:pt x="122054" y="7105"/>
                  </a:cubicBezTo>
                  <a:lnTo>
                    <a:pt x="122054" y="7139"/>
                  </a:lnTo>
                  <a:cubicBezTo>
                    <a:pt x="122054" y="7339"/>
                    <a:pt x="122154" y="7505"/>
                    <a:pt x="122354" y="7606"/>
                  </a:cubicBezTo>
                  <a:lnTo>
                    <a:pt x="122855" y="6772"/>
                  </a:lnTo>
                  <a:cubicBezTo>
                    <a:pt x="122755" y="6672"/>
                    <a:pt x="122655" y="6638"/>
                    <a:pt x="122555" y="6638"/>
                  </a:cubicBezTo>
                  <a:close/>
                  <a:moveTo>
                    <a:pt x="116645" y="6602"/>
                  </a:moveTo>
                  <a:cubicBezTo>
                    <a:pt x="116625" y="6602"/>
                    <a:pt x="116605" y="6603"/>
                    <a:pt x="116584" y="6605"/>
                  </a:cubicBezTo>
                  <a:cubicBezTo>
                    <a:pt x="115983" y="6672"/>
                    <a:pt x="115983" y="7572"/>
                    <a:pt x="116584" y="7606"/>
                  </a:cubicBezTo>
                  <a:cubicBezTo>
                    <a:pt x="116605" y="7607"/>
                    <a:pt x="116625" y="7608"/>
                    <a:pt x="116645" y="7608"/>
                  </a:cubicBezTo>
                  <a:cubicBezTo>
                    <a:pt x="117297" y="7608"/>
                    <a:pt x="117297" y="6602"/>
                    <a:pt x="116645" y="6602"/>
                  </a:cubicBezTo>
                  <a:close/>
                  <a:moveTo>
                    <a:pt x="113581" y="6605"/>
                  </a:moveTo>
                  <a:cubicBezTo>
                    <a:pt x="113148" y="6605"/>
                    <a:pt x="112914" y="7172"/>
                    <a:pt x="113215" y="7472"/>
                  </a:cubicBezTo>
                  <a:cubicBezTo>
                    <a:pt x="113323" y="7570"/>
                    <a:pt x="113452" y="7614"/>
                    <a:pt x="113578" y="7614"/>
                  </a:cubicBezTo>
                  <a:cubicBezTo>
                    <a:pt x="113838" y="7614"/>
                    <a:pt x="114082" y="7421"/>
                    <a:pt x="114082" y="7105"/>
                  </a:cubicBezTo>
                  <a:cubicBezTo>
                    <a:pt x="114082" y="6838"/>
                    <a:pt x="113848" y="6605"/>
                    <a:pt x="113581" y="6605"/>
                  </a:cubicBezTo>
                  <a:close/>
                  <a:moveTo>
                    <a:pt x="119568" y="6605"/>
                  </a:moveTo>
                  <a:cubicBezTo>
                    <a:pt x="119113" y="6618"/>
                    <a:pt x="118890" y="7143"/>
                    <a:pt x="119219" y="7472"/>
                  </a:cubicBezTo>
                  <a:cubicBezTo>
                    <a:pt x="119316" y="7570"/>
                    <a:pt x="119442" y="7614"/>
                    <a:pt x="119566" y="7614"/>
                  </a:cubicBezTo>
                  <a:cubicBezTo>
                    <a:pt x="119824" y="7614"/>
                    <a:pt x="120075" y="7421"/>
                    <a:pt x="120053" y="7105"/>
                  </a:cubicBezTo>
                  <a:cubicBezTo>
                    <a:pt x="120085" y="6844"/>
                    <a:pt x="119829" y="6614"/>
                    <a:pt x="119568" y="6605"/>
                  </a:cubicBezTo>
                  <a:close/>
                  <a:moveTo>
                    <a:pt x="118051" y="8106"/>
                  </a:moveTo>
                  <a:cubicBezTo>
                    <a:pt x="118057" y="8106"/>
                    <a:pt x="118062" y="8106"/>
                    <a:pt x="118068" y="8106"/>
                  </a:cubicBezTo>
                  <a:lnTo>
                    <a:pt x="118068" y="8106"/>
                  </a:lnTo>
                  <a:cubicBezTo>
                    <a:pt x="118073" y="8106"/>
                    <a:pt x="118079" y="8106"/>
                    <a:pt x="118085" y="8106"/>
                  </a:cubicBezTo>
                  <a:close/>
                  <a:moveTo>
                    <a:pt x="115049" y="8106"/>
                  </a:moveTo>
                  <a:cubicBezTo>
                    <a:pt x="115055" y="8106"/>
                    <a:pt x="115061" y="8106"/>
                    <a:pt x="115066" y="8106"/>
                  </a:cubicBezTo>
                  <a:lnTo>
                    <a:pt x="115066" y="8106"/>
                  </a:lnTo>
                  <a:cubicBezTo>
                    <a:pt x="115072" y="8106"/>
                    <a:pt x="115077" y="8106"/>
                    <a:pt x="115083" y="8106"/>
                  </a:cubicBezTo>
                  <a:close/>
                  <a:moveTo>
                    <a:pt x="109078" y="8106"/>
                  </a:moveTo>
                  <a:cubicBezTo>
                    <a:pt x="108611" y="8106"/>
                    <a:pt x="108411" y="8640"/>
                    <a:pt x="108711" y="8940"/>
                  </a:cubicBezTo>
                  <a:cubicBezTo>
                    <a:pt x="108810" y="9050"/>
                    <a:pt x="108938" y="9098"/>
                    <a:pt x="109065" y="9098"/>
                  </a:cubicBezTo>
                  <a:cubicBezTo>
                    <a:pt x="109323" y="9098"/>
                    <a:pt x="109579" y="8897"/>
                    <a:pt x="109579" y="8606"/>
                  </a:cubicBezTo>
                  <a:cubicBezTo>
                    <a:pt x="109545" y="8339"/>
                    <a:pt x="109345" y="8106"/>
                    <a:pt x="109078" y="8106"/>
                  </a:cubicBezTo>
                  <a:close/>
                  <a:moveTo>
                    <a:pt x="103574" y="8673"/>
                  </a:moveTo>
                  <a:lnTo>
                    <a:pt x="103074" y="8873"/>
                  </a:lnTo>
                  <a:lnTo>
                    <a:pt x="102740" y="8973"/>
                  </a:lnTo>
                  <a:cubicBezTo>
                    <a:pt x="102840" y="9073"/>
                    <a:pt x="102974" y="9107"/>
                    <a:pt x="103074" y="9107"/>
                  </a:cubicBezTo>
                  <a:cubicBezTo>
                    <a:pt x="103341" y="9107"/>
                    <a:pt x="103541" y="8906"/>
                    <a:pt x="103574" y="8673"/>
                  </a:cubicBezTo>
                  <a:close/>
                  <a:moveTo>
                    <a:pt x="111987" y="8103"/>
                  </a:moveTo>
                  <a:cubicBezTo>
                    <a:pt x="111357" y="8103"/>
                    <a:pt x="111367" y="9107"/>
                    <a:pt x="112016" y="9107"/>
                  </a:cubicBezTo>
                  <a:cubicBezTo>
                    <a:pt x="112026" y="9107"/>
                    <a:pt x="112037" y="9107"/>
                    <a:pt x="112047" y="9107"/>
                  </a:cubicBezTo>
                  <a:cubicBezTo>
                    <a:pt x="112681" y="9040"/>
                    <a:pt x="112681" y="8139"/>
                    <a:pt x="112047" y="8106"/>
                  </a:cubicBezTo>
                  <a:cubicBezTo>
                    <a:pt x="112026" y="8104"/>
                    <a:pt x="112006" y="8103"/>
                    <a:pt x="111987" y="8103"/>
                  </a:cubicBezTo>
                  <a:close/>
                  <a:moveTo>
                    <a:pt x="106076" y="8106"/>
                  </a:moveTo>
                  <a:cubicBezTo>
                    <a:pt x="105642" y="8106"/>
                    <a:pt x="105409" y="8640"/>
                    <a:pt x="105743" y="8973"/>
                  </a:cubicBezTo>
                  <a:cubicBezTo>
                    <a:pt x="105840" y="9071"/>
                    <a:pt x="105962" y="9115"/>
                    <a:pt x="106082" y="9115"/>
                  </a:cubicBezTo>
                  <a:cubicBezTo>
                    <a:pt x="106333" y="9115"/>
                    <a:pt x="106576" y="8922"/>
                    <a:pt x="106576" y="8606"/>
                  </a:cubicBezTo>
                  <a:cubicBezTo>
                    <a:pt x="106576" y="8339"/>
                    <a:pt x="106343" y="8106"/>
                    <a:pt x="106076" y="8106"/>
                  </a:cubicBezTo>
                  <a:close/>
                  <a:moveTo>
                    <a:pt x="115066" y="8106"/>
                  </a:moveTo>
                  <a:cubicBezTo>
                    <a:pt x="114643" y="8119"/>
                    <a:pt x="114419" y="8644"/>
                    <a:pt x="114716" y="8973"/>
                  </a:cubicBezTo>
                  <a:cubicBezTo>
                    <a:pt x="114824" y="9071"/>
                    <a:pt x="114953" y="9115"/>
                    <a:pt x="115079" y="9115"/>
                  </a:cubicBezTo>
                  <a:cubicBezTo>
                    <a:pt x="115339" y="9115"/>
                    <a:pt x="115583" y="8922"/>
                    <a:pt x="115583" y="8606"/>
                  </a:cubicBezTo>
                  <a:cubicBezTo>
                    <a:pt x="115583" y="8344"/>
                    <a:pt x="115358" y="8115"/>
                    <a:pt x="115066" y="8106"/>
                  </a:cubicBezTo>
                  <a:close/>
                  <a:moveTo>
                    <a:pt x="118068" y="8106"/>
                  </a:moveTo>
                  <a:lnTo>
                    <a:pt x="118068" y="8106"/>
                  </a:lnTo>
                  <a:cubicBezTo>
                    <a:pt x="117613" y="8119"/>
                    <a:pt x="117421" y="8644"/>
                    <a:pt x="117718" y="8973"/>
                  </a:cubicBezTo>
                  <a:cubicBezTo>
                    <a:pt x="117815" y="9071"/>
                    <a:pt x="117941" y="9115"/>
                    <a:pt x="118066" y="9115"/>
                  </a:cubicBezTo>
                  <a:cubicBezTo>
                    <a:pt x="118326" y="9115"/>
                    <a:pt x="118585" y="8922"/>
                    <a:pt x="118585" y="8606"/>
                  </a:cubicBezTo>
                  <a:cubicBezTo>
                    <a:pt x="118585" y="8344"/>
                    <a:pt x="118360" y="8114"/>
                    <a:pt x="118068" y="8106"/>
                  </a:cubicBezTo>
                  <a:close/>
                  <a:moveTo>
                    <a:pt x="121053" y="8106"/>
                  </a:moveTo>
                  <a:cubicBezTo>
                    <a:pt x="120620" y="8106"/>
                    <a:pt x="120386" y="8640"/>
                    <a:pt x="120720" y="8973"/>
                  </a:cubicBezTo>
                  <a:cubicBezTo>
                    <a:pt x="120817" y="9071"/>
                    <a:pt x="120939" y="9115"/>
                    <a:pt x="121060" y="9115"/>
                  </a:cubicBezTo>
                  <a:cubicBezTo>
                    <a:pt x="121310" y="9115"/>
                    <a:pt x="121554" y="8922"/>
                    <a:pt x="121554" y="8606"/>
                  </a:cubicBezTo>
                  <a:cubicBezTo>
                    <a:pt x="121587" y="8339"/>
                    <a:pt x="121320" y="8106"/>
                    <a:pt x="121053" y="8106"/>
                  </a:cubicBezTo>
                  <a:close/>
                  <a:moveTo>
                    <a:pt x="116550" y="9607"/>
                  </a:moveTo>
                  <a:cubicBezTo>
                    <a:pt x="116556" y="9607"/>
                    <a:pt x="116561" y="9607"/>
                    <a:pt x="116567" y="9607"/>
                  </a:cubicBezTo>
                  <a:lnTo>
                    <a:pt x="116567" y="9607"/>
                  </a:lnTo>
                  <a:cubicBezTo>
                    <a:pt x="116572" y="9607"/>
                    <a:pt x="116578" y="9607"/>
                    <a:pt x="116584" y="9607"/>
                  </a:cubicBezTo>
                  <a:close/>
                  <a:moveTo>
                    <a:pt x="110540" y="9606"/>
                  </a:moveTo>
                  <a:cubicBezTo>
                    <a:pt x="110100" y="9606"/>
                    <a:pt x="109888" y="10149"/>
                    <a:pt x="110212" y="10441"/>
                  </a:cubicBezTo>
                  <a:cubicBezTo>
                    <a:pt x="110311" y="10551"/>
                    <a:pt x="110435" y="10599"/>
                    <a:pt x="110557" y="10599"/>
                  </a:cubicBezTo>
                  <a:cubicBezTo>
                    <a:pt x="110806" y="10599"/>
                    <a:pt x="111046" y="10398"/>
                    <a:pt x="111046" y="10107"/>
                  </a:cubicBezTo>
                  <a:cubicBezTo>
                    <a:pt x="111046" y="9840"/>
                    <a:pt x="110846" y="9607"/>
                    <a:pt x="110579" y="9607"/>
                  </a:cubicBezTo>
                  <a:cubicBezTo>
                    <a:pt x="110566" y="9606"/>
                    <a:pt x="110553" y="9606"/>
                    <a:pt x="110540" y="9606"/>
                  </a:cubicBezTo>
                  <a:close/>
                  <a:moveTo>
                    <a:pt x="99004" y="10374"/>
                  </a:moveTo>
                  <a:lnTo>
                    <a:pt x="98437" y="10574"/>
                  </a:lnTo>
                  <a:cubicBezTo>
                    <a:pt x="98504" y="10608"/>
                    <a:pt x="98537" y="10608"/>
                    <a:pt x="98571" y="10608"/>
                  </a:cubicBezTo>
                  <a:cubicBezTo>
                    <a:pt x="98738" y="10608"/>
                    <a:pt x="98904" y="10508"/>
                    <a:pt x="99004" y="10374"/>
                  </a:cubicBezTo>
                  <a:close/>
                  <a:moveTo>
                    <a:pt x="107577" y="9607"/>
                  </a:moveTo>
                  <a:cubicBezTo>
                    <a:pt x="107144" y="9607"/>
                    <a:pt x="106910" y="10141"/>
                    <a:pt x="107244" y="10474"/>
                  </a:cubicBezTo>
                  <a:cubicBezTo>
                    <a:pt x="107337" y="10568"/>
                    <a:pt x="107453" y="10610"/>
                    <a:pt x="107569" y="10610"/>
                  </a:cubicBezTo>
                  <a:cubicBezTo>
                    <a:pt x="107825" y="10610"/>
                    <a:pt x="108078" y="10406"/>
                    <a:pt x="108078" y="10107"/>
                  </a:cubicBezTo>
                  <a:cubicBezTo>
                    <a:pt x="108078" y="9840"/>
                    <a:pt x="107844" y="9607"/>
                    <a:pt x="107577" y="9607"/>
                  </a:cubicBezTo>
                  <a:close/>
                  <a:moveTo>
                    <a:pt x="113581" y="9607"/>
                  </a:moveTo>
                  <a:cubicBezTo>
                    <a:pt x="113148" y="9607"/>
                    <a:pt x="112914" y="10141"/>
                    <a:pt x="113215" y="10474"/>
                  </a:cubicBezTo>
                  <a:cubicBezTo>
                    <a:pt x="113318" y="10568"/>
                    <a:pt x="113442" y="10610"/>
                    <a:pt x="113562" y="10610"/>
                  </a:cubicBezTo>
                  <a:cubicBezTo>
                    <a:pt x="113829" y="10610"/>
                    <a:pt x="114082" y="10406"/>
                    <a:pt x="114082" y="10107"/>
                  </a:cubicBezTo>
                  <a:cubicBezTo>
                    <a:pt x="114082" y="9840"/>
                    <a:pt x="113848" y="9607"/>
                    <a:pt x="113581" y="9607"/>
                  </a:cubicBezTo>
                  <a:close/>
                  <a:moveTo>
                    <a:pt x="116567" y="9607"/>
                  </a:moveTo>
                  <a:cubicBezTo>
                    <a:pt x="116112" y="9620"/>
                    <a:pt x="115920" y="10145"/>
                    <a:pt x="116217" y="10474"/>
                  </a:cubicBezTo>
                  <a:cubicBezTo>
                    <a:pt x="116321" y="10568"/>
                    <a:pt x="116444" y="10610"/>
                    <a:pt x="116565" y="10610"/>
                  </a:cubicBezTo>
                  <a:cubicBezTo>
                    <a:pt x="116831" y="10610"/>
                    <a:pt x="117084" y="10406"/>
                    <a:pt x="117084" y="10107"/>
                  </a:cubicBezTo>
                  <a:cubicBezTo>
                    <a:pt x="117084" y="9845"/>
                    <a:pt x="116859" y="9616"/>
                    <a:pt x="116567" y="9607"/>
                  </a:cubicBezTo>
                  <a:close/>
                  <a:moveTo>
                    <a:pt x="104517" y="9604"/>
                  </a:moveTo>
                  <a:cubicBezTo>
                    <a:pt x="103894" y="9604"/>
                    <a:pt x="103894" y="10611"/>
                    <a:pt x="104517" y="10611"/>
                  </a:cubicBezTo>
                  <a:cubicBezTo>
                    <a:pt x="104536" y="10611"/>
                    <a:pt x="104555" y="10610"/>
                    <a:pt x="104575" y="10608"/>
                  </a:cubicBezTo>
                  <a:cubicBezTo>
                    <a:pt x="105209" y="10541"/>
                    <a:pt x="105209" y="9674"/>
                    <a:pt x="104575" y="9607"/>
                  </a:cubicBezTo>
                  <a:cubicBezTo>
                    <a:pt x="104555" y="9605"/>
                    <a:pt x="104536" y="9604"/>
                    <a:pt x="104517" y="9604"/>
                  </a:cubicBezTo>
                  <a:close/>
                  <a:moveTo>
                    <a:pt x="119525" y="9604"/>
                  </a:moveTo>
                  <a:cubicBezTo>
                    <a:pt x="118872" y="9604"/>
                    <a:pt x="118872" y="10611"/>
                    <a:pt x="119525" y="10611"/>
                  </a:cubicBezTo>
                  <a:cubicBezTo>
                    <a:pt x="119544" y="10611"/>
                    <a:pt x="119565" y="10610"/>
                    <a:pt x="119586" y="10608"/>
                  </a:cubicBezTo>
                  <a:cubicBezTo>
                    <a:pt x="120186" y="10541"/>
                    <a:pt x="120186" y="9674"/>
                    <a:pt x="119586" y="9607"/>
                  </a:cubicBezTo>
                  <a:cubicBezTo>
                    <a:pt x="119565" y="9605"/>
                    <a:pt x="119544" y="9604"/>
                    <a:pt x="119525" y="9604"/>
                  </a:cubicBezTo>
                  <a:close/>
                  <a:moveTo>
                    <a:pt x="101573" y="9607"/>
                  </a:moveTo>
                  <a:lnTo>
                    <a:pt x="101573" y="9640"/>
                  </a:lnTo>
                  <a:cubicBezTo>
                    <a:pt x="101139" y="9640"/>
                    <a:pt x="100906" y="10174"/>
                    <a:pt x="101239" y="10474"/>
                  </a:cubicBezTo>
                  <a:cubicBezTo>
                    <a:pt x="101338" y="10584"/>
                    <a:pt x="101462" y="10632"/>
                    <a:pt x="101584" y="10632"/>
                  </a:cubicBezTo>
                  <a:cubicBezTo>
                    <a:pt x="101833" y="10632"/>
                    <a:pt x="102073" y="10432"/>
                    <a:pt x="102073" y="10141"/>
                  </a:cubicBezTo>
                  <a:cubicBezTo>
                    <a:pt x="102107" y="9840"/>
                    <a:pt x="101873" y="9607"/>
                    <a:pt x="101573" y="9607"/>
                  </a:cubicBezTo>
                  <a:close/>
                  <a:moveTo>
                    <a:pt x="115049" y="11108"/>
                  </a:moveTo>
                  <a:cubicBezTo>
                    <a:pt x="115055" y="11108"/>
                    <a:pt x="115061" y="11108"/>
                    <a:pt x="115067" y="11108"/>
                  </a:cubicBezTo>
                  <a:lnTo>
                    <a:pt x="115067" y="11108"/>
                  </a:lnTo>
                  <a:cubicBezTo>
                    <a:pt x="115072" y="11108"/>
                    <a:pt x="115077" y="11108"/>
                    <a:pt x="115083" y="11108"/>
                  </a:cubicBezTo>
                  <a:close/>
                  <a:moveTo>
                    <a:pt x="118051" y="11108"/>
                  </a:moveTo>
                  <a:cubicBezTo>
                    <a:pt x="118057" y="11108"/>
                    <a:pt x="118062" y="11108"/>
                    <a:pt x="118068" y="11108"/>
                  </a:cubicBezTo>
                  <a:lnTo>
                    <a:pt x="118068" y="11108"/>
                  </a:lnTo>
                  <a:cubicBezTo>
                    <a:pt x="118073" y="11108"/>
                    <a:pt x="118079" y="11108"/>
                    <a:pt x="118085" y="11108"/>
                  </a:cubicBezTo>
                  <a:close/>
                  <a:moveTo>
                    <a:pt x="109078" y="11075"/>
                  </a:moveTo>
                  <a:cubicBezTo>
                    <a:pt x="108611" y="11075"/>
                    <a:pt x="108411" y="11642"/>
                    <a:pt x="108711" y="11942"/>
                  </a:cubicBezTo>
                  <a:cubicBezTo>
                    <a:pt x="108809" y="12039"/>
                    <a:pt x="108934" y="12084"/>
                    <a:pt x="109059" y="12084"/>
                  </a:cubicBezTo>
                  <a:cubicBezTo>
                    <a:pt x="109320" y="12084"/>
                    <a:pt x="109579" y="11890"/>
                    <a:pt x="109579" y="11575"/>
                  </a:cubicBezTo>
                  <a:cubicBezTo>
                    <a:pt x="109545" y="11308"/>
                    <a:pt x="109345" y="11108"/>
                    <a:pt x="109078" y="11108"/>
                  </a:cubicBezTo>
                  <a:lnTo>
                    <a:pt x="109078" y="11075"/>
                  </a:lnTo>
                  <a:close/>
                  <a:moveTo>
                    <a:pt x="112047" y="11075"/>
                  </a:moveTo>
                  <a:cubicBezTo>
                    <a:pt x="111613" y="11075"/>
                    <a:pt x="111380" y="11608"/>
                    <a:pt x="111713" y="11942"/>
                  </a:cubicBezTo>
                  <a:cubicBezTo>
                    <a:pt x="111811" y="12039"/>
                    <a:pt x="111933" y="12084"/>
                    <a:pt x="112053" y="12084"/>
                  </a:cubicBezTo>
                  <a:cubicBezTo>
                    <a:pt x="112304" y="12084"/>
                    <a:pt x="112547" y="11890"/>
                    <a:pt x="112547" y="11575"/>
                  </a:cubicBezTo>
                  <a:cubicBezTo>
                    <a:pt x="112547" y="11308"/>
                    <a:pt x="112314" y="11108"/>
                    <a:pt x="112080" y="11108"/>
                  </a:cubicBezTo>
                  <a:lnTo>
                    <a:pt x="112047" y="11075"/>
                  </a:lnTo>
                  <a:close/>
                  <a:moveTo>
                    <a:pt x="97137" y="11140"/>
                  </a:moveTo>
                  <a:cubicBezTo>
                    <a:pt x="97126" y="11140"/>
                    <a:pt x="97115" y="11141"/>
                    <a:pt x="97103" y="11141"/>
                  </a:cubicBezTo>
                  <a:lnTo>
                    <a:pt x="97003" y="11141"/>
                  </a:lnTo>
                  <a:lnTo>
                    <a:pt x="96870" y="11208"/>
                  </a:lnTo>
                  <a:cubicBezTo>
                    <a:pt x="96449" y="11478"/>
                    <a:pt x="96677" y="12100"/>
                    <a:pt x="97116" y="12100"/>
                  </a:cubicBezTo>
                  <a:cubicBezTo>
                    <a:pt x="97165" y="12100"/>
                    <a:pt x="97216" y="12092"/>
                    <a:pt x="97270" y="12075"/>
                  </a:cubicBezTo>
                  <a:cubicBezTo>
                    <a:pt x="97793" y="11912"/>
                    <a:pt x="97675" y="11140"/>
                    <a:pt x="97137" y="11140"/>
                  </a:cubicBezTo>
                  <a:close/>
                  <a:moveTo>
                    <a:pt x="103074" y="11108"/>
                  </a:moveTo>
                  <a:cubicBezTo>
                    <a:pt x="102640" y="11108"/>
                    <a:pt x="102407" y="11642"/>
                    <a:pt x="102740" y="11975"/>
                  </a:cubicBezTo>
                  <a:cubicBezTo>
                    <a:pt x="102834" y="12069"/>
                    <a:pt x="102950" y="12111"/>
                    <a:pt x="103066" y="12111"/>
                  </a:cubicBezTo>
                  <a:cubicBezTo>
                    <a:pt x="103321" y="12111"/>
                    <a:pt x="103574" y="11907"/>
                    <a:pt x="103574" y="11608"/>
                  </a:cubicBezTo>
                  <a:cubicBezTo>
                    <a:pt x="103574" y="11342"/>
                    <a:pt x="103374" y="11108"/>
                    <a:pt x="103074" y="11108"/>
                  </a:cubicBezTo>
                  <a:close/>
                  <a:moveTo>
                    <a:pt x="106076" y="11108"/>
                  </a:moveTo>
                  <a:cubicBezTo>
                    <a:pt x="105642" y="11108"/>
                    <a:pt x="105409" y="11642"/>
                    <a:pt x="105743" y="11975"/>
                  </a:cubicBezTo>
                  <a:cubicBezTo>
                    <a:pt x="105836" y="12069"/>
                    <a:pt x="105952" y="12111"/>
                    <a:pt x="106068" y="12111"/>
                  </a:cubicBezTo>
                  <a:cubicBezTo>
                    <a:pt x="106324" y="12111"/>
                    <a:pt x="106576" y="11907"/>
                    <a:pt x="106576" y="11608"/>
                  </a:cubicBezTo>
                  <a:cubicBezTo>
                    <a:pt x="106576" y="11342"/>
                    <a:pt x="106343" y="11108"/>
                    <a:pt x="106076" y="11108"/>
                  </a:cubicBezTo>
                  <a:close/>
                  <a:moveTo>
                    <a:pt x="115067" y="11108"/>
                  </a:moveTo>
                  <a:cubicBezTo>
                    <a:pt x="114643" y="11121"/>
                    <a:pt x="114419" y="11646"/>
                    <a:pt x="114716" y="11975"/>
                  </a:cubicBezTo>
                  <a:cubicBezTo>
                    <a:pt x="114820" y="12069"/>
                    <a:pt x="114943" y="12111"/>
                    <a:pt x="115064" y="12111"/>
                  </a:cubicBezTo>
                  <a:cubicBezTo>
                    <a:pt x="115330" y="12111"/>
                    <a:pt x="115583" y="11907"/>
                    <a:pt x="115583" y="11608"/>
                  </a:cubicBezTo>
                  <a:cubicBezTo>
                    <a:pt x="115583" y="11314"/>
                    <a:pt x="115359" y="11116"/>
                    <a:pt x="115067" y="11108"/>
                  </a:cubicBezTo>
                  <a:close/>
                  <a:moveTo>
                    <a:pt x="118068" y="11108"/>
                  </a:moveTo>
                  <a:lnTo>
                    <a:pt x="118068" y="11108"/>
                  </a:lnTo>
                  <a:cubicBezTo>
                    <a:pt x="117613" y="11121"/>
                    <a:pt x="117421" y="11646"/>
                    <a:pt x="117718" y="11975"/>
                  </a:cubicBezTo>
                  <a:cubicBezTo>
                    <a:pt x="117811" y="12069"/>
                    <a:pt x="117931" y="12111"/>
                    <a:pt x="118051" y="12111"/>
                  </a:cubicBezTo>
                  <a:cubicBezTo>
                    <a:pt x="118316" y="12111"/>
                    <a:pt x="118585" y="11907"/>
                    <a:pt x="118585" y="11608"/>
                  </a:cubicBezTo>
                  <a:cubicBezTo>
                    <a:pt x="118585" y="11346"/>
                    <a:pt x="118360" y="11117"/>
                    <a:pt x="118068" y="11108"/>
                  </a:cubicBezTo>
                  <a:close/>
                  <a:moveTo>
                    <a:pt x="100072" y="11108"/>
                  </a:moveTo>
                  <a:lnTo>
                    <a:pt x="100072" y="11141"/>
                  </a:lnTo>
                  <a:cubicBezTo>
                    <a:pt x="99638" y="11141"/>
                    <a:pt x="99405" y="11675"/>
                    <a:pt x="99738" y="11975"/>
                  </a:cubicBezTo>
                  <a:cubicBezTo>
                    <a:pt x="99837" y="12085"/>
                    <a:pt x="99961" y="12134"/>
                    <a:pt x="100083" y="12134"/>
                  </a:cubicBezTo>
                  <a:cubicBezTo>
                    <a:pt x="100332" y="12134"/>
                    <a:pt x="100572" y="11933"/>
                    <a:pt x="100572" y="11642"/>
                  </a:cubicBezTo>
                  <a:cubicBezTo>
                    <a:pt x="100606" y="11342"/>
                    <a:pt x="100372" y="11108"/>
                    <a:pt x="100072" y="11108"/>
                  </a:cubicBezTo>
                  <a:close/>
                  <a:moveTo>
                    <a:pt x="119386" y="12642"/>
                  </a:moveTo>
                  <a:lnTo>
                    <a:pt x="119386" y="12642"/>
                  </a:lnTo>
                  <a:cubicBezTo>
                    <a:pt x="119185" y="12709"/>
                    <a:pt x="119052" y="12909"/>
                    <a:pt x="119052" y="13109"/>
                  </a:cubicBezTo>
                  <a:lnTo>
                    <a:pt x="119085" y="13109"/>
                  </a:lnTo>
                  <a:cubicBezTo>
                    <a:pt x="119085" y="13143"/>
                    <a:pt x="119085" y="13143"/>
                    <a:pt x="119085" y="13176"/>
                  </a:cubicBezTo>
                  <a:lnTo>
                    <a:pt x="119386" y="12642"/>
                  </a:lnTo>
                  <a:close/>
                  <a:moveTo>
                    <a:pt x="110579" y="12576"/>
                  </a:moveTo>
                  <a:cubicBezTo>
                    <a:pt x="110112" y="12609"/>
                    <a:pt x="109912" y="13143"/>
                    <a:pt x="110212" y="13443"/>
                  </a:cubicBezTo>
                  <a:cubicBezTo>
                    <a:pt x="110322" y="13542"/>
                    <a:pt x="110453" y="13586"/>
                    <a:pt x="110580" y="13586"/>
                  </a:cubicBezTo>
                  <a:cubicBezTo>
                    <a:pt x="110839" y="13586"/>
                    <a:pt x="111080" y="13401"/>
                    <a:pt x="111080" y="13109"/>
                  </a:cubicBezTo>
                  <a:cubicBezTo>
                    <a:pt x="111080" y="12809"/>
                    <a:pt x="110846" y="12609"/>
                    <a:pt x="110579" y="12609"/>
                  </a:cubicBezTo>
                  <a:lnTo>
                    <a:pt x="110579" y="12576"/>
                  </a:lnTo>
                  <a:close/>
                  <a:moveTo>
                    <a:pt x="98571" y="12609"/>
                  </a:moveTo>
                  <a:cubicBezTo>
                    <a:pt x="98137" y="12609"/>
                    <a:pt x="97904" y="13143"/>
                    <a:pt x="98204" y="13476"/>
                  </a:cubicBezTo>
                  <a:cubicBezTo>
                    <a:pt x="98308" y="13570"/>
                    <a:pt x="98431" y="13612"/>
                    <a:pt x="98552" y="13612"/>
                  </a:cubicBezTo>
                  <a:cubicBezTo>
                    <a:pt x="98818" y="13612"/>
                    <a:pt x="99071" y="13408"/>
                    <a:pt x="99071" y="13109"/>
                  </a:cubicBezTo>
                  <a:cubicBezTo>
                    <a:pt x="99071" y="12843"/>
                    <a:pt x="98838" y="12609"/>
                    <a:pt x="98571" y="12609"/>
                  </a:cubicBezTo>
                  <a:close/>
                  <a:moveTo>
                    <a:pt x="104575" y="12609"/>
                  </a:moveTo>
                  <a:cubicBezTo>
                    <a:pt x="104141" y="12609"/>
                    <a:pt x="103908" y="13143"/>
                    <a:pt x="104241" y="13476"/>
                  </a:cubicBezTo>
                  <a:cubicBezTo>
                    <a:pt x="104335" y="13570"/>
                    <a:pt x="104451" y="13612"/>
                    <a:pt x="104567" y="13612"/>
                  </a:cubicBezTo>
                  <a:cubicBezTo>
                    <a:pt x="104822" y="13612"/>
                    <a:pt x="105075" y="13408"/>
                    <a:pt x="105075" y="13109"/>
                  </a:cubicBezTo>
                  <a:cubicBezTo>
                    <a:pt x="105075" y="12843"/>
                    <a:pt x="104842" y="12609"/>
                    <a:pt x="104575" y="12609"/>
                  </a:cubicBezTo>
                  <a:close/>
                  <a:moveTo>
                    <a:pt x="113581" y="12609"/>
                  </a:moveTo>
                  <a:cubicBezTo>
                    <a:pt x="113148" y="12609"/>
                    <a:pt x="112914" y="13143"/>
                    <a:pt x="113215" y="13476"/>
                  </a:cubicBezTo>
                  <a:cubicBezTo>
                    <a:pt x="113318" y="13570"/>
                    <a:pt x="113442" y="13612"/>
                    <a:pt x="113562" y="13612"/>
                  </a:cubicBezTo>
                  <a:cubicBezTo>
                    <a:pt x="113829" y="13612"/>
                    <a:pt x="114082" y="13408"/>
                    <a:pt x="114082" y="13109"/>
                  </a:cubicBezTo>
                  <a:cubicBezTo>
                    <a:pt x="114082" y="12843"/>
                    <a:pt x="113848" y="12609"/>
                    <a:pt x="113581" y="12609"/>
                  </a:cubicBezTo>
                  <a:close/>
                  <a:moveTo>
                    <a:pt x="107638" y="12606"/>
                  </a:moveTo>
                  <a:cubicBezTo>
                    <a:pt x="107619" y="12606"/>
                    <a:pt x="107598" y="12607"/>
                    <a:pt x="107577" y="12609"/>
                  </a:cubicBezTo>
                  <a:cubicBezTo>
                    <a:pt x="106977" y="12676"/>
                    <a:pt x="106977" y="13543"/>
                    <a:pt x="107577" y="13610"/>
                  </a:cubicBezTo>
                  <a:cubicBezTo>
                    <a:pt x="107598" y="13612"/>
                    <a:pt x="107619" y="13613"/>
                    <a:pt x="107638" y="13613"/>
                  </a:cubicBezTo>
                  <a:cubicBezTo>
                    <a:pt x="108291" y="13613"/>
                    <a:pt x="108291" y="12606"/>
                    <a:pt x="107638" y="12606"/>
                  </a:cubicBezTo>
                  <a:close/>
                  <a:moveTo>
                    <a:pt x="116645" y="12606"/>
                  </a:moveTo>
                  <a:cubicBezTo>
                    <a:pt x="116625" y="12606"/>
                    <a:pt x="116605" y="12607"/>
                    <a:pt x="116584" y="12609"/>
                  </a:cubicBezTo>
                  <a:cubicBezTo>
                    <a:pt x="115983" y="12676"/>
                    <a:pt x="115983" y="13543"/>
                    <a:pt x="116584" y="13610"/>
                  </a:cubicBezTo>
                  <a:cubicBezTo>
                    <a:pt x="116605" y="13612"/>
                    <a:pt x="116625" y="13613"/>
                    <a:pt x="116645" y="13613"/>
                  </a:cubicBezTo>
                  <a:cubicBezTo>
                    <a:pt x="117297" y="13613"/>
                    <a:pt x="117297" y="12606"/>
                    <a:pt x="116645" y="12606"/>
                  </a:cubicBezTo>
                  <a:close/>
                  <a:moveTo>
                    <a:pt x="101636" y="12640"/>
                  </a:moveTo>
                  <a:cubicBezTo>
                    <a:pt x="101615" y="12640"/>
                    <a:pt x="101595" y="12641"/>
                    <a:pt x="101573" y="12642"/>
                  </a:cubicBezTo>
                  <a:cubicBezTo>
                    <a:pt x="100972" y="12676"/>
                    <a:pt x="100972" y="13576"/>
                    <a:pt x="101573" y="13610"/>
                  </a:cubicBezTo>
                  <a:cubicBezTo>
                    <a:pt x="101595" y="13612"/>
                    <a:pt x="101615" y="13613"/>
                    <a:pt x="101636" y="13613"/>
                  </a:cubicBezTo>
                  <a:cubicBezTo>
                    <a:pt x="102286" y="13613"/>
                    <a:pt x="102286" y="12640"/>
                    <a:pt x="101636" y="12640"/>
                  </a:cubicBezTo>
                  <a:close/>
                  <a:moveTo>
                    <a:pt x="95566" y="12608"/>
                  </a:moveTo>
                  <a:cubicBezTo>
                    <a:pt x="95154" y="12608"/>
                    <a:pt x="94910" y="13152"/>
                    <a:pt x="95202" y="13476"/>
                  </a:cubicBezTo>
                  <a:cubicBezTo>
                    <a:pt x="95310" y="13585"/>
                    <a:pt x="95443" y="13633"/>
                    <a:pt x="95573" y="13633"/>
                  </a:cubicBezTo>
                  <a:cubicBezTo>
                    <a:pt x="95841" y="13633"/>
                    <a:pt x="96091" y="13425"/>
                    <a:pt x="96069" y="13109"/>
                  </a:cubicBezTo>
                  <a:cubicBezTo>
                    <a:pt x="96069" y="12843"/>
                    <a:pt x="95869" y="12609"/>
                    <a:pt x="95602" y="12609"/>
                  </a:cubicBezTo>
                  <a:cubicBezTo>
                    <a:pt x="95590" y="12608"/>
                    <a:pt x="95578" y="12608"/>
                    <a:pt x="95566" y="12608"/>
                  </a:cubicBezTo>
                  <a:close/>
                  <a:moveTo>
                    <a:pt x="92867" y="12676"/>
                  </a:moveTo>
                  <a:lnTo>
                    <a:pt x="92166" y="12943"/>
                  </a:lnTo>
                  <a:cubicBezTo>
                    <a:pt x="92133" y="13009"/>
                    <a:pt x="92133" y="13076"/>
                    <a:pt x="92133" y="13109"/>
                  </a:cubicBezTo>
                  <a:cubicBezTo>
                    <a:pt x="92107" y="13416"/>
                    <a:pt x="92356" y="13645"/>
                    <a:pt x="92624" y="13645"/>
                  </a:cubicBezTo>
                  <a:cubicBezTo>
                    <a:pt x="92705" y="13645"/>
                    <a:pt x="92789" y="13623"/>
                    <a:pt x="92867" y="13576"/>
                  </a:cubicBezTo>
                  <a:cubicBezTo>
                    <a:pt x="93200" y="13376"/>
                    <a:pt x="93200" y="12876"/>
                    <a:pt x="92867" y="12709"/>
                  </a:cubicBezTo>
                  <a:lnTo>
                    <a:pt x="92867" y="12676"/>
                  </a:lnTo>
                  <a:close/>
                  <a:moveTo>
                    <a:pt x="118084" y="14111"/>
                  </a:moveTo>
                  <a:cubicBezTo>
                    <a:pt x="117830" y="14111"/>
                    <a:pt x="117584" y="14303"/>
                    <a:pt x="117584" y="14611"/>
                  </a:cubicBezTo>
                  <a:cubicBezTo>
                    <a:pt x="117584" y="14844"/>
                    <a:pt x="117751" y="15044"/>
                    <a:pt x="117951" y="15078"/>
                  </a:cubicBezTo>
                  <a:lnTo>
                    <a:pt x="118085" y="14911"/>
                  </a:lnTo>
                  <a:lnTo>
                    <a:pt x="118251" y="14611"/>
                  </a:lnTo>
                  <a:lnTo>
                    <a:pt x="118452" y="14277"/>
                  </a:lnTo>
                  <a:cubicBezTo>
                    <a:pt x="118349" y="14163"/>
                    <a:pt x="118215" y="14111"/>
                    <a:pt x="118084" y="14111"/>
                  </a:cubicBezTo>
                  <a:close/>
                  <a:moveTo>
                    <a:pt x="109137" y="14074"/>
                  </a:moveTo>
                  <a:cubicBezTo>
                    <a:pt x="109118" y="14074"/>
                    <a:pt x="109098" y="14075"/>
                    <a:pt x="109078" y="14077"/>
                  </a:cubicBezTo>
                  <a:cubicBezTo>
                    <a:pt x="108444" y="14144"/>
                    <a:pt x="108444" y="15011"/>
                    <a:pt x="109078" y="15078"/>
                  </a:cubicBezTo>
                  <a:cubicBezTo>
                    <a:pt x="109098" y="15079"/>
                    <a:pt x="109118" y="15080"/>
                    <a:pt x="109137" y="15080"/>
                  </a:cubicBezTo>
                  <a:cubicBezTo>
                    <a:pt x="109759" y="15080"/>
                    <a:pt x="109759" y="14074"/>
                    <a:pt x="109137" y="14074"/>
                  </a:cubicBezTo>
                  <a:close/>
                  <a:moveTo>
                    <a:pt x="112047" y="14077"/>
                  </a:moveTo>
                  <a:cubicBezTo>
                    <a:pt x="111613" y="14077"/>
                    <a:pt x="111380" y="14611"/>
                    <a:pt x="111713" y="14944"/>
                  </a:cubicBezTo>
                  <a:cubicBezTo>
                    <a:pt x="111811" y="15042"/>
                    <a:pt x="111933" y="15086"/>
                    <a:pt x="112053" y="15086"/>
                  </a:cubicBezTo>
                  <a:cubicBezTo>
                    <a:pt x="112304" y="15086"/>
                    <a:pt x="112547" y="14893"/>
                    <a:pt x="112547" y="14577"/>
                  </a:cubicBezTo>
                  <a:cubicBezTo>
                    <a:pt x="112547" y="14310"/>
                    <a:pt x="112314" y="14110"/>
                    <a:pt x="112080" y="14110"/>
                  </a:cubicBezTo>
                  <a:lnTo>
                    <a:pt x="112047" y="14077"/>
                  </a:lnTo>
                  <a:close/>
                  <a:moveTo>
                    <a:pt x="103038" y="14109"/>
                  </a:moveTo>
                  <a:cubicBezTo>
                    <a:pt x="102628" y="14109"/>
                    <a:pt x="102415" y="14652"/>
                    <a:pt x="102707" y="14944"/>
                  </a:cubicBezTo>
                  <a:cubicBezTo>
                    <a:pt x="102817" y="15054"/>
                    <a:pt x="102948" y="15102"/>
                    <a:pt x="103075" y="15102"/>
                  </a:cubicBezTo>
                  <a:cubicBezTo>
                    <a:pt x="103334" y="15102"/>
                    <a:pt x="103574" y="14901"/>
                    <a:pt x="103574" y="14611"/>
                  </a:cubicBezTo>
                  <a:cubicBezTo>
                    <a:pt x="103574" y="14344"/>
                    <a:pt x="103341" y="14110"/>
                    <a:pt x="103074" y="14110"/>
                  </a:cubicBezTo>
                  <a:cubicBezTo>
                    <a:pt x="103062" y="14109"/>
                    <a:pt x="103050" y="14109"/>
                    <a:pt x="103038" y="14109"/>
                  </a:cubicBezTo>
                  <a:close/>
                  <a:moveTo>
                    <a:pt x="88497" y="14310"/>
                  </a:moveTo>
                  <a:lnTo>
                    <a:pt x="88097" y="14444"/>
                  </a:lnTo>
                  <a:lnTo>
                    <a:pt x="87663" y="14611"/>
                  </a:lnTo>
                  <a:lnTo>
                    <a:pt x="87630" y="14611"/>
                  </a:lnTo>
                  <a:cubicBezTo>
                    <a:pt x="87630" y="14944"/>
                    <a:pt x="87871" y="15111"/>
                    <a:pt x="88113" y="15111"/>
                  </a:cubicBezTo>
                  <a:cubicBezTo>
                    <a:pt x="88355" y="15111"/>
                    <a:pt x="88597" y="14944"/>
                    <a:pt x="88597" y="14611"/>
                  </a:cubicBezTo>
                  <a:cubicBezTo>
                    <a:pt x="88597" y="14477"/>
                    <a:pt x="88564" y="14377"/>
                    <a:pt x="88497" y="14310"/>
                  </a:cubicBezTo>
                  <a:close/>
                  <a:moveTo>
                    <a:pt x="91150" y="14107"/>
                  </a:moveTo>
                  <a:cubicBezTo>
                    <a:pt x="91133" y="14107"/>
                    <a:pt x="91116" y="14108"/>
                    <a:pt x="91099" y="14110"/>
                  </a:cubicBezTo>
                  <a:lnTo>
                    <a:pt x="91132" y="14110"/>
                  </a:lnTo>
                  <a:cubicBezTo>
                    <a:pt x="90665" y="14110"/>
                    <a:pt x="90465" y="14644"/>
                    <a:pt x="90765" y="14978"/>
                  </a:cubicBezTo>
                  <a:cubicBezTo>
                    <a:pt x="90869" y="15071"/>
                    <a:pt x="90992" y="15113"/>
                    <a:pt x="91113" y="15113"/>
                  </a:cubicBezTo>
                  <a:cubicBezTo>
                    <a:pt x="91380" y="15113"/>
                    <a:pt x="91632" y="14909"/>
                    <a:pt x="91632" y="14611"/>
                  </a:cubicBezTo>
                  <a:cubicBezTo>
                    <a:pt x="91632" y="14330"/>
                    <a:pt x="91399" y="14107"/>
                    <a:pt x="91150" y="14107"/>
                  </a:cubicBezTo>
                  <a:close/>
                  <a:moveTo>
                    <a:pt x="106076" y="14110"/>
                  </a:moveTo>
                  <a:cubicBezTo>
                    <a:pt x="105642" y="14110"/>
                    <a:pt x="105409" y="14644"/>
                    <a:pt x="105743" y="14978"/>
                  </a:cubicBezTo>
                  <a:cubicBezTo>
                    <a:pt x="105836" y="15071"/>
                    <a:pt x="105952" y="15113"/>
                    <a:pt x="106068" y="15113"/>
                  </a:cubicBezTo>
                  <a:cubicBezTo>
                    <a:pt x="106324" y="15113"/>
                    <a:pt x="106576" y="14909"/>
                    <a:pt x="106576" y="14611"/>
                  </a:cubicBezTo>
                  <a:cubicBezTo>
                    <a:pt x="106576" y="14310"/>
                    <a:pt x="106343" y="14110"/>
                    <a:pt x="106076" y="14110"/>
                  </a:cubicBezTo>
                  <a:close/>
                  <a:moveTo>
                    <a:pt x="115144" y="14107"/>
                  </a:moveTo>
                  <a:cubicBezTo>
                    <a:pt x="115124" y="14107"/>
                    <a:pt x="115104" y="14108"/>
                    <a:pt x="115083" y="14110"/>
                  </a:cubicBezTo>
                  <a:cubicBezTo>
                    <a:pt x="114482" y="14177"/>
                    <a:pt x="114482" y="15044"/>
                    <a:pt x="115083" y="15111"/>
                  </a:cubicBezTo>
                  <a:cubicBezTo>
                    <a:pt x="115104" y="15113"/>
                    <a:pt x="115124" y="15114"/>
                    <a:pt x="115144" y="15114"/>
                  </a:cubicBezTo>
                  <a:cubicBezTo>
                    <a:pt x="115796" y="15114"/>
                    <a:pt x="115796" y="14107"/>
                    <a:pt x="115144" y="14107"/>
                  </a:cubicBezTo>
                  <a:close/>
                  <a:moveTo>
                    <a:pt x="100104" y="14109"/>
                  </a:moveTo>
                  <a:cubicBezTo>
                    <a:pt x="100094" y="14109"/>
                    <a:pt x="100083" y="14110"/>
                    <a:pt x="100072" y="14110"/>
                  </a:cubicBezTo>
                  <a:cubicBezTo>
                    <a:pt x="99471" y="14177"/>
                    <a:pt x="99471" y="15078"/>
                    <a:pt x="100072" y="15111"/>
                  </a:cubicBezTo>
                  <a:cubicBezTo>
                    <a:pt x="100093" y="15113"/>
                    <a:pt x="100114" y="15114"/>
                    <a:pt x="100135" y="15114"/>
                  </a:cubicBezTo>
                  <a:cubicBezTo>
                    <a:pt x="100795" y="15114"/>
                    <a:pt x="100785" y="14109"/>
                    <a:pt x="100104" y="14109"/>
                  </a:cubicBezTo>
                  <a:close/>
                  <a:moveTo>
                    <a:pt x="94152" y="14107"/>
                  </a:moveTo>
                  <a:cubicBezTo>
                    <a:pt x="94135" y="14107"/>
                    <a:pt x="94118" y="14108"/>
                    <a:pt x="94101" y="14110"/>
                  </a:cubicBezTo>
                  <a:cubicBezTo>
                    <a:pt x="93667" y="14110"/>
                    <a:pt x="93434" y="14677"/>
                    <a:pt x="93767" y="14978"/>
                  </a:cubicBezTo>
                  <a:cubicBezTo>
                    <a:pt x="93865" y="15075"/>
                    <a:pt x="93990" y="15120"/>
                    <a:pt x="94114" y="15120"/>
                  </a:cubicBezTo>
                  <a:cubicBezTo>
                    <a:pt x="94372" y="15120"/>
                    <a:pt x="94624" y="14926"/>
                    <a:pt x="94601" y="14611"/>
                  </a:cubicBezTo>
                  <a:cubicBezTo>
                    <a:pt x="94632" y="14330"/>
                    <a:pt x="94401" y="14107"/>
                    <a:pt x="94152" y="14107"/>
                  </a:cubicBezTo>
                  <a:close/>
                  <a:moveTo>
                    <a:pt x="97149" y="14107"/>
                  </a:moveTo>
                  <a:cubicBezTo>
                    <a:pt x="97134" y="14107"/>
                    <a:pt x="97118" y="14108"/>
                    <a:pt x="97103" y="14110"/>
                  </a:cubicBezTo>
                  <a:cubicBezTo>
                    <a:pt x="96669" y="14110"/>
                    <a:pt x="96436" y="14677"/>
                    <a:pt x="96769" y="14978"/>
                  </a:cubicBezTo>
                  <a:cubicBezTo>
                    <a:pt x="96867" y="15086"/>
                    <a:pt x="96989" y="15134"/>
                    <a:pt x="97110" y="15134"/>
                  </a:cubicBezTo>
                  <a:cubicBezTo>
                    <a:pt x="97360" y="15134"/>
                    <a:pt x="97603" y="14926"/>
                    <a:pt x="97603" y="14611"/>
                  </a:cubicBezTo>
                  <a:cubicBezTo>
                    <a:pt x="97635" y="14359"/>
                    <a:pt x="97399" y="14107"/>
                    <a:pt x="97149" y="14107"/>
                  </a:cubicBezTo>
                  <a:close/>
                  <a:moveTo>
                    <a:pt x="110579" y="15578"/>
                  </a:moveTo>
                  <a:cubicBezTo>
                    <a:pt x="110146" y="15578"/>
                    <a:pt x="109912" y="16112"/>
                    <a:pt x="110212" y="16445"/>
                  </a:cubicBezTo>
                  <a:cubicBezTo>
                    <a:pt x="110322" y="16544"/>
                    <a:pt x="110450" y="16589"/>
                    <a:pt x="110573" y="16589"/>
                  </a:cubicBezTo>
                  <a:cubicBezTo>
                    <a:pt x="110825" y="16589"/>
                    <a:pt x="111057" y="16403"/>
                    <a:pt x="111080" y="16112"/>
                  </a:cubicBezTo>
                  <a:cubicBezTo>
                    <a:pt x="111080" y="15811"/>
                    <a:pt x="110846" y="15611"/>
                    <a:pt x="110579" y="15611"/>
                  </a:cubicBezTo>
                  <a:lnTo>
                    <a:pt x="110579" y="15578"/>
                  </a:lnTo>
                  <a:close/>
                  <a:moveTo>
                    <a:pt x="86596" y="15611"/>
                  </a:moveTo>
                  <a:cubicBezTo>
                    <a:pt x="86129" y="15611"/>
                    <a:pt x="85928" y="16145"/>
                    <a:pt x="86229" y="16445"/>
                  </a:cubicBezTo>
                  <a:cubicBezTo>
                    <a:pt x="86338" y="16555"/>
                    <a:pt x="86470" y="16603"/>
                    <a:pt x="86597" y="16603"/>
                  </a:cubicBezTo>
                  <a:cubicBezTo>
                    <a:pt x="86856" y="16603"/>
                    <a:pt x="87096" y="16403"/>
                    <a:pt x="87096" y="16112"/>
                  </a:cubicBezTo>
                  <a:cubicBezTo>
                    <a:pt x="87096" y="15845"/>
                    <a:pt x="86862" y="15611"/>
                    <a:pt x="86596" y="15611"/>
                  </a:cubicBezTo>
                  <a:close/>
                  <a:moveTo>
                    <a:pt x="89598" y="15611"/>
                  </a:moveTo>
                  <a:cubicBezTo>
                    <a:pt x="89131" y="15611"/>
                    <a:pt x="88931" y="16145"/>
                    <a:pt x="89231" y="16445"/>
                  </a:cubicBezTo>
                  <a:cubicBezTo>
                    <a:pt x="89330" y="16555"/>
                    <a:pt x="89457" y="16603"/>
                    <a:pt x="89584" y="16603"/>
                  </a:cubicBezTo>
                  <a:cubicBezTo>
                    <a:pt x="89843" y="16603"/>
                    <a:pt x="90098" y="16403"/>
                    <a:pt x="90098" y="16112"/>
                  </a:cubicBezTo>
                  <a:cubicBezTo>
                    <a:pt x="90098" y="15845"/>
                    <a:pt x="89865" y="15611"/>
                    <a:pt x="89598" y="15611"/>
                  </a:cubicBezTo>
                  <a:close/>
                  <a:moveTo>
                    <a:pt x="98571" y="15611"/>
                  </a:moveTo>
                  <a:cubicBezTo>
                    <a:pt x="98137" y="15611"/>
                    <a:pt x="97904" y="16145"/>
                    <a:pt x="98204" y="16445"/>
                  </a:cubicBezTo>
                  <a:cubicBezTo>
                    <a:pt x="98314" y="16555"/>
                    <a:pt x="98445" y="16603"/>
                    <a:pt x="98572" y="16603"/>
                  </a:cubicBezTo>
                  <a:cubicBezTo>
                    <a:pt x="98831" y="16603"/>
                    <a:pt x="99071" y="16403"/>
                    <a:pt x="99071" y="16112"/>
                  </a:cubicBezTo>
                  <a:cubicBezTo>
                    <a:pt x="99071" y="15811"/>
                    <a:pt x="98838" y="15611"/>
                    <a:pt x="98571" y="15611"/>
                  </a:cubicBezTo>
                  <a:close/>
                  <a:moveTo>
                    <a:pt x="107628" y="15608"/>
                  </a:moveTo>
                  <a:cubicBezTo>
                    <a:pt x="107611" y="15608"/>
                    <a:pt x="107594" y="15609"/>
                    <a:pt x="107577" y="15611"/>
                  </a:cubicBezTo>
                  <a:cubicBezTo>
                    <a:pt x="107144" y="15611"/>
                    <a:pt x="106910" y="16145"/>
                    <a:pt x="107244" y="16445"/>
                  </a:cubicBezTo>
                  <a:cubicBezTo>
                    <a:pt x="107342" y="16555"/>
                    <a:pt x="107467" y="16603"/>
                    <a:pt x="107589" y="16603"/>
                  </a:cubicBezTo>
                  <a:cubicBezTo>
                    <a:pt x="107837" y="16603"/>
                    <a:pt x="108078" y="16403"/>
                    <a:pt x="108078" y="16112"/>
                  </a:cubicBezTo>
                  <a:cubicBezTo>
                    <a:pt x="108078" y="15831"/>
                    <a:pt x="107873" y="15608"/>
                    <a:pt x="107628" y="15608"/>
                  </a:cubicBezTo>
                  <a:close/>
                  <a:moveTo>
                    <a:pt x="113581" y="15611"/>
                  </a:moveTo>
                  <a:cubicBezTo>
                    <a:pt x="113148" y="15611"/>
                    <a:pt x="112914" y="16145"/>
                    <a:pt x="113215" y="16445"/>
                  </a:cubicBezTo>
                  <a:cubicBezTo>
                    <a:pt x="113324" y="16555"/>
                    <a:pt x="113456" y="16603"/>
                    <a:pt x="113583" y="16603"/>
                  </a:cubicBezTo>
                  <a:cubicBezTo>
                    <a:pt x="113842" y="16603"/>
                    <a:pt x="114082" y="16403"/>
                    <a:pt x="114082" y="16112"/>
                  </a:cubicBezTo>
                  <a:cubicBezTo>
                    <a:pt x="114082" y="15811"/>
                    <a:pt x="113848" y="15611"/>
                    <a:pt x="113581" y="15611"/>
                  </a:cubicBezTo>
                  <a:close/>
                  <a:moveTo>
                    <a:pt x="116607" y="15608"/>
                  </a:moveTo>
                  <a:cubicBezTo>
                    <a:pt x="116588" y="15608"/>
                    <a:pt x="116569" y="15609"/>
                    <a:pt x="116550" y="15611"/>
                  </a:cubicBezTo>
                  <a:lnTo>
                    <a:pt x="116584" y="15611"/>
                  </a:lnTo>
                  <a:cubicBezTo>
                    <a:pt x="116117" y="15611"/>
                    <a:pt x="115916" y="16145"/>
                    <a:pt x="116217" y="16445"/>
                  </a:cubicBezTo>
                  <a:cubicBezTo>
                    <a:pt x="116326" y="16555"/>
                    <a:pt x="116458" y="16603"/>
                    <a:pt x="116585" y="16603"/>
                  </a:cubicBezTo>
                  <a:cubicBezTo>
                    <a:pt x="116844" y="16603"/>
                    <a:pt x="117084" y="16403"/>
                    <a:pt x="117084" y="16112"/>
                  </a:cubicBezTo>
                  <a:cubicBezTo>
                    <a:pt x="117084" y="15831"/>
                    <a:pt x="116879" y="15608"/>
                    <a:pt x="116607" y="15608"/>
                  </a:cubicBezTo>
                  <a:close/>
                  <a:moveTo>
                    <a:pt x="84060" y="15945"/>
                  </a:moveTo>
                  <a:lnTo>
                    <a:pt x="83160" y="16278"/>
                  </a:lnTo>
                  <a:cubicBezTo>
                    <a:pt x="83226" y="16479"/>
                    <a:pt x="83393" y="16612"/>
                    <a:pt x="83593" y="16612"/>
                  </a:cubicBezTo>
                  <a:cubicBezTo>
                    <a:pt x="83894" y="16612"/>
                    <a:pt x="84094" y="16379"/>
                    <a:pt x="84094" y="16112"/>
                  </a:cubicBezTo>
                  <a:cubicBezTo>
                    <a:pt x="84094" y="16045"/>
                    <a:pt x="84094" y="15978"/>
                    <a:pt x="84060" y="15945"/>
                  </a:cubicBezTo>
                  <a:close/>
                  <a:moveTo>
                    <a:pt x="92657" y="15608"/>
                  </a:moveTo>
                  <a:cubicBezTo>
                    <a:pt x="92638" y="15608"/>
                    <a:pt x="92619" y="15609"/>
                    <a:pt x="92600" y="15611"/>
                  </a:cubicBezTo>
                  <a:lnTo>
                    <a:pt x="92633" y="15611"/>
                  </a:lnTo>
                  <a:cubicBezTo>
                    <a:pt x="92166" y="15611"/>
                    <a:pt x="91966" y="16145"/>
                    <a:pt x="92266" y="16479"/>
                  </a:cubicBezTo>
                  <a:cubicBezTo>
                    <a:pt x="92360" y="16572"/>
                    <a:pt x="92479" y="16614"/>
                    <a:pt x="92599" y="16614"/>
                  </a:cubicBezTo>
                  <a:cubicBezTo>
                    <a:pt x="92865" y="16614"/>
                    <a:pt x="93134" y="16410"/>
                    <a:pt x="93134" y="16112"/>
                  </a:cubicBezTo>
                  <a:cubicBezTo>
                    <a:pt x="93134" y="15831"/>
                    <a:pt x="92929" y="15608"/>
                    <a:pt x="92657" y="15608"/>
                  </a:cubicBezTo>
                  <a:close/>
                  <a:moveTo>
                    <a:pt x="95544" y="15608"/>
                  </a:moveTo>
                  <a:cubicBezTo>
                    <a:pt x="94921" y="15608"/>
                    <a:pt x="94921" y="16615"/>
                    <a:pt x="95544" y="16615"/>
                  </a:cubicBezTo>
                  <a:cubicBezTo>
                    <a:pt x="95562" y="16615"/>
                    <a:pt x="95582" y="16614"/>
                    <a:pt x="95602" y="16612"/>
                  </a:cubicBezTo>
                  <a:cubicBezTo>
                    <a:pt x="96236" y="16545"/>
                    <a:pt x="96236" y="15678"/>
                    <a:pt x="95602" y="15611"/>
                  </a:cubicBezTo>
                  <a:cubicBezTo>
                    <a:pt x="95582" y="15609"/>
                    <a:pt x="95562" y="15608"/>
                    <a:pt x="95544" y="15608"/>
                  </a:cubicBezTo>
                  <a:close/>
                  <a:moveTo>
                    <a:pt x="104517" y="15608"/>
                  </a:moveTo>
                  <a:cubicBezTo>
                    <a:pt x="103894" y="15608"/>
                    <a:pt x="103894" y="16615"/>
                    <a:pt x="104517" y="16615"/>
                  </a:cubicBezTo>
                  <a:cubicBezTo>
                    <a:pt x="104536" y="16615"/>
                    <a:pt x="104555" y="16614"/>
                    <a:pt x="104575" y="16612"/>
                  </a:cubicBezTo>
                  <a:cubicBezTo>
                    <a:pt x="105209" y="16545"/>
                    <a:pt x="105209" y="15645"/>
                    <a:pt x="104575" y="15611"/>
                  </a:cubicBezTo>
                  <a:cubicBezTo>
                    <a:pt x="104555" y="15609"/>
                    <a:pt x="104536" y="15608"/>
                    <a:pt x="104517" y="15608"/>
                  </a:cubicBezTo>
                  <a:close/>
                  <a:moveTo>
                    <a:pt x="101573" y="15611"/>
                  </a:moveTo>
                  <a:cubicBezTo>
                    <a:pt x="101139" y="15611"/>
                    <a:pt x="100906" y="16178"/>
                    <a:pt x="101239" y="16479"/>
                  </a:cubicBezTo>
                  <a:cubicBezTo>
                    <a:pt x="101337" y="16576"/>
                    <a:pt x="101459" y="16621"/>
                    <a:pt x="101579" y="16621"/>
                  </a:cubicBezTo>
                  <a:cubicBezTo>
                    <a:pt x="101830" y="16621"/>
                    <a:pt x="102073" y="16427"/>
                    <a:pt x="102073" y="16112"/>
                  </a:cubicBezTo>
                  <a:cubicBezTo>
                    <a:pt x="102107" y="15845"/>
                    <a:pt x="101873" y="15611"/>
                    <a:pt x="101573" y="15611"/>
                  </a:cubicBezTo>
                  <a:close/>
                  <a:moveTo>
                    <a:pt x="109078" y="17079"/>
                  </a:moveTo>
                  <a:cubicBezTo>
                    <a:pt x="108611" y="17079"/>
                    <a:pt x="108411" y="17613"/>
                    <a:pt x="108711" y="17946"/>
                  </a:cubicBezTo>
                  <a:cubicBezTo>
                    <a:pt x="108805" y="18040"/>
                    <a:pt x="108924" y="18082"/>
                    <a:pt x="109044" y="18082"/>
                  </a:cubicBezTo>
                  <a:cubicBezTo>
                    <a:pt x="109310" y="18082"/>
                    <a:pt x="109579" y="17878"/>
                    <a:pt x="109579" y="17579"/>
                  </a:cubicBezTo>
                  <a:cubicBezTo>
                    <a:pt x="109545" y="17313"/>
                    <a:pt x="109345" y="17112"/>
                    <a:pt x="109078" y="17112"/>
                  </a:cubicBezTo>
                  <a:lnTo>
                    <a:pt x="109078" y="17079"/>
                  </a:lnTo>
                  <a:close/>
                  <a:moveTo>
                    <a:pt x="111989" y="17076"/>
                  </a:moveTo>
                  <a:cubicBezTo>
                    <a:pt x="111366" y="17076"/>
                    <a:pt x="111366" y="18083"/>
                    <a:pt x="111989" y="18083"/>
                  </a:cubicBezTo>
                  <a:cubicBezTo>
                    <a:pt x="112008" y="18083"/>
                    <a:pt x="112027" y="18082"/>
                    <a:pt x="112047" y="18080"/>
                  </a:cubicBezTo>
                  <a:cubicBezTo>
                    <a:pt x="112681" y="18013"/>
                    <a:pt x="112681" y="17146"/>
                    <a:pt x="112047" y="17079"/>
                  </a:cubicBezTo>
                  <a:cubicBezTo>
                    <a:pt x="112027" y="17077"/>
                    <a:pt x="112008" y="17076"/>
                    <a:pt x="111989" y="17076"/>
                  </a:cubicBezTo>
                  <a:close/>
                  <a:moveTo>
                    <a:pt x="88034" y="17109"/>
                  </a:moveTo>
                  <a:cubicBezTo>
                    <a:pt x="87384" y="17109"/>
                    <a:pt x="87384" y="18083"/>
                    <a:pt x="88034" y="18083"/>
                  </a:cubicBezTo>
                  <a:cubicBezTo>
                    <a:pt x="88054" y="18083"/>
                    <a:pt x="88075" y="18082"/>
                    <a:pt x="88097" y="18080"/>
                  </a:cubicBezTo>
                  <a:cubicBezTo>
                    <a:pt x="88697" y="18046"/>
                    <a:pt x="88697" y="17146"/>
                    <a:pt x="88097" y="17112"/>
                  </a:cubicBezTo>
                  <a:cubicBezTo>
                    <a:pt x="88075" y="17110"/>
                    <a:pt x="88054" y="17109"/>
                    <a:pt x="88034" y="17109"/>
                  </a:cubicBezTo>
                  <a:close/>
                  <a:moveTo>
                    <a:pt x="79624" y="17613"/>
                  </a:moveTo>
                  <a:lnTo>
                    <a:pt x="79124" y="17780"/>
                  </a:lnTo>
                  <a:lnTo>
                    <a:pt x="78757" y="17913"/>
                  </a:lnTo>
                  <a:cubicBezTo>
                    <a:pt x="78860" y="18040"/>
                    <a:pt x="78996" y="18095"/>
                    <a:pt x="79129" y="18095"/>
                  </a:cubicBezTo>
                  <a:cubicBezTo>
                    <a:pt x="79381" y="18095"/>
                    <a:pt x="79624" y="17897"/>
                    <a:pt x="79624" y="17613"/>
                  </a:cubicBezTo>
                  <a:close/>
                  <a:moveTo>
                    <a:pt x="82092" y="17112"/>
                  </a:moveTo>
                  <a:cubicBezTo>
                    <a:pt x="81659" y="17112"/>
                    <a:pt x="81425" y="17646"/>
                    <a:pt x="81759" y="17946"/>
                  </a:cubicBezTo>
                  <a:cubicBezTo>
                    <a:pt x="81858" y="18056"/>
                    <a:pt x="81982" y="18104"/>
                    <a:pt x="82104" y="18104"/>
                  </a:cubicBezTo>
                  <a:cubicBezTo>
                    <a:pt x="82353" y="18104"/>
                    <a:pt x="82593" y="17904"/>
                    <a:pt x="82593" y="17613"/>
                  </a:cubicBezTo>
                  <a:cubicBezTo>
                    <a:pt x="82593" y="17313"/>
                    <a:pt x="82393" y="17112"/>
                    <a:pt x="82126" y="17112"/>
                  </a:cubicBezTo>
                  <a:close/>
                  <a:moveTo>
                    <a:pt x="85094" y="17112"/>
                  </a:moveTo>
                  <a:cubicBezTo>
                    <a:pt x="84661" y="17112"/>
                    <a:pt x="84427" y="17646"/>
                    <a:pt x="84728" y="17946"/>
                  </a:cubicBezTo>
                  <a:cubicBezTo>
                    <a:pt x="84837" y="18056"/>
                    <a:pt x="84969" y="18104"/>
                    <a:pt x="85096" y="18104"/>
                  </a:cubicBezTo>
                  <a:cubicBezTo>
                    <a:pt x="85355" y="18104"/>
                    <a:pt x="85595" y="17904"/>
                    <a:pt x="85595" y="17613"/>
                  </a:cubicBezTo>
                  <a:cubicBezTo>
                    <a:pt x="85595" y="17313"/>
                    <a:pt x="85361" y="17112"/>
                    <a:pt x="85094" y="17112"/>
                  </a:cubicBezTo>
                  <a:close/>
                  <a:moveTo>
                    <a:pt x="91150" y="17109"/>
                  </a:moveTo>
                  <a:cubicBezTo>
                    <a:pt x="91133" y="17109"/>
                    <a:pt x="91116" y="17110"/>
                    <a:pt x="91099" y="17112"/>
                  </a:cubicBezTo>
                  <a:lnTo>
                    <a:pt x="91132" y="17112"/>
                  </a:lnTo>
                  <a:cubicBezTo>
                    <a:pt x="90665" y="17112"/>
                    <a:pt x="90465" y="17646"/>
                    <a:pt x="90765" y="17946"/>
                  </a:cubicBezTo>
                  <a:cubicBezTo>
                    <a:pt x="90875" y="18056"/>
                    <a:pt x="91006" y="18104"/>
                    <a:pt x="91133" y="18104"/>
                  </a:cubicBezTo>
                  <a:cubicBezTo>
                    <a:pt x="91392" y="18104"/>
                    <a:pt x="91632" y="17904"/>
                    <a:pt x="91632" y="17613"/>
                  </a:cubicBezTo>
                  <a:cubicBezTo>
                    <a:pt x="91632" y="17332"/>
                    <a:pt x="91399" y="17109"/>
                    <a:pt x="91150" y="17109"/>
                  </a:cubicBezTo>
                  <a:close/>
                  <a:moveTo>
                    <a:pt x="106127" y="17109"/>
                  </a:moveTo>
                  <a:cubicBezTo>
                    <a:pt x="106110" y="17109"/>
                    <a:pt x="106093" y="17110"/>
                    <a:pt x="106076" y="17112"/>
                  </a:cubicBezTo>
                  <a:cubicBezTo>
                    <a:pt x="105642" y="17112"/>
                    <a:pt x="105409" y="17646"/>
                    <a:pt x="105743" y="17946"/>
                  </a:cubicBezTo>
                  <a:cubicBezTo>
                    <a:pt x="105841" y="18056"/>
                    <a:pt x="105965" y="18104"/>
                    <a:pt x="106088" y="18104"/>
                  </a:cubicBezTo>
                  <a:cubicBezTo>
                    <a:pt x="106336" y="18104"/>
                    <a:pt x="106576" y="17904"/>
                    <a:pt x="106576" y="17613"/>
                  </a:cubicBezTo>
                  <a:cubicBezTo>
                    <a:pt x="106576" y="17332"/>
                    <a:pt x="106372" y="17109"/>
                    <a:pt x="106127" y="17109"/>
                  </a:cubicBezTo>
                  <a:close/>
                  <a:moveTo>
                    <a:pt x="115106" y="17109"/>
                  </a:moveTo>
                  <a:cubicBezTo>
                    <a:pt x="115087" y="17109"/>
                    <a:pt x="115068" y="17110"/>
                    <a:pt x="115049" y="17112"/>
                  </a:cubicBezTo>
                  <a:lnTo>
                    <a:pt x="115083" y="17112"/>
                  </a:lnTo>
                  <a:cubicBezTo>
                    <a:pt x="114649" y="17112"/>
                    <a:pt x="114415" y="17646"/>
                    <a:pt x="114716" y="17946"/>
                  </a:cubicBezTo>
                  <a:cubicBezTo>
                    <a:pt x="114825" y="18056"/>
                    <a:pt x="114957" y="18104"/>
                    <a:pt x="115084" y="18104"/>
                  </a:cubicBezTo>
                  <a:cubicBezTo>
                    <a:pt x="115343" y="18104"/>
                    <a:pt x="115583" y="17904"/>
                    <a:pt x="115583" y="17613"/>
                  </a:cubicBezTo>
                  <a:cubicBezTo>
                    <a:pt x="115583" y="17332"/>
                    <a:pt x="115378" y="17109"/>
                    <a:pt x="115106" y="17109"/>
                  </a:cubicBezTo>
                  <a:close/>
                  <a:moveTo>
                    <a:pt x="103014" y="17109"/>
                  </a:moveTo>
                  <a:cubicBezTo>
                    <a:pt x="102384" y="17109"/>
                    <a:pt x="102394" y="18114"/>
                    <a:pt x="103043" y="18114"/>
                  </a:cubicBezTo>
                  <a:cubicBezTo>
                    <a:pt x="103053" y="18114"/>
                    <a:pt x="103064" y="18114"/>
                    <a:pt x="103074" y="18113"/>
                  </a:cubicBezTo>
                  <a:cubicBezTo>
                    <a:pt x="103708" y="18046"/>
                    <a:pt x="103708" y="17146"/>
                    <a:pt x="103074" y="17112"/>
                  </a:cubicBezTo>
                  <a:cubicBezTo>
                    <a:pt x="103053" y="17110"/>
                    <a:pt x="103033" y="17109"/>
                    <a:pt x="103014" y="17109"/>
                  </a:cubicBezTo>
                  <a:close/>
                  <a:moveTo>
                    <a:pt x="94152" y="17109"/>
                  </a:moveTo>
                  <a:cubicBezTo>
                    <a:pt x="94135" y="17109"/>
                    <a:pt x="94118" y="17110"/>
                    <a:pt x="94101" y="17112"/>
                  </a:cubicBezTo>
                  <a:cubicBezTo>
                    <a:pt x="93667" y="17112"/>
                    <a:pt x="93434" y="17646"/>
                    <a:pt x="93767" y="17980"/>
                  </a:cubicBezTo>
                  <a:cubicBezTo>
                    <a:pt x="93861" y="18073"/>
                    <a:pt x="93977" y="18115"/>
                    <a:pt x="94093" y="18115"/>
                  </a:cubicBezTo>
                  <a:cubicBezTo>
                    <a:pt x="94348" y="18115"/>
                    <a:pt x="94601" y="17911"/>
                    <a:pt x="94601" y="17613"/>
                  </a:cubicBezTo>
                  <a:cubicBezTo>
                    <a:pt x="94632" y="17332"/>
                    <a:pt x="94401" y="17109"/>
                    <a:pt x="94152" y="17109"/>
                  </a:cubicBezTo>
                  <a:close/>
                  <a:moveTo>
                    <a:pt x="97045" y="17110"/>
                  </a:moveTo>
                  <a:cubicBezTo>
                    <a:pt x="96422" y="17110"/>
                    <a:pt x="96422" y="18116"/>
                    <a:pt x="97045" y="18116"/>
                  </a:cubicBezTo>
                  <a:cubicBezTo>
                    <a:pt x="97064" y="18116"/>
                    <a:pt x="97083" y="18115"/>
                    <a:pt x="97103" y="18113"/>
                  </a:cubicBezTo>
                  <a:cubicBezTo>
                    <a:pt x="97737" y="18046"/>
                    <a:pt x="97737" y="17179"/>
                    <a:pt x="97103" y="17112"/>
                  </a:cubicBezTo>
                  <a:cubicBezTo>
                    <a:pt x="97083" y="17110"/>
                    <a:pt x="97064" y="17110"/>
                    <a:pt x="97045" y="17110"/>
                  </a:cubicBezTo>
                  <a:close/>
                  <a:moveTo>
                    <a:pt x="100072" y="17112"/>
                  </a:moveTo>
                  <a:cubicBezTo>
                    <a:pt x="99638" y="17112"/>
                    <a:pt x="99405" y="17646"/>
                    <a:pt x="99738" y="17980"/>
                  </a:cubicBezTo>
                  <a:cubicBezTo>
                    <a:pt x="99836" y="18077"/>
                    <a:pt x="99958" y="18122"/>
                    <a:pt x="100078" y="18122"/>
                  </a:cubicBezTo>
                  <a:cubicBezTo>
                    <a:pt x="100329" y="18122"/>
                    <a:pt x="100572" y="17928"/>
                    <a:pt x="100572" y="17613"/>
                  </a:cubicBezTo>
                  <a:cubicBezTo>
                    <a:pt x="100606" y="17346"/>
                    <a:pt x="100372" y="17112"/>
                    <a:pt x="100072" y="17112"/>
                  </a:cubicBezTo>
                  <a:close/>
                  <a:moveTo>
                    <a:pt x="110579" y="18580"/>
                  </a:moveTo>
                  <a:cubicBezTo>
                    <a:pt x="110112" y="18580"/>
                    <a:pt x="109879" y="19114"/>
                    <a:pt x="110212" y="19414"/>
                  </a:cubicBezTo>
                  <a:cubicBezTo>
                    <a:pt x="110311" y="19524"/>
                    <a:pt x="110435" y="19572"/>
                    <a:pt x="110557" y="19572"/>
                  </a:cubicBezTo>
                  <a:cubicBezTo>
                    <a:pt x="110806" y="19572"/>
                    <a:pt x="111046" y="19371"/>
                    <a:pt x="111046" y="19080"/>
                  </a:cubicBezTo>
                  <a:cubicBezTo>
                    <a:pt x="111046" y="18814"/>
                    <a:pt x="110846" y="18613"/>
                    <a:pt x="110579" y="18613"/>
                  </a:cubicBezTo>
                  <a:lnTo>
                    <a:pt x="110579" y="18580"/>
                  </a:lnTo>
                  <a:close/>
                  <a:moveTo>
                    <a:pt x="75087" y="19281"/>
                  </a:moveTo>
                  <a:lnTo>
                    <a:pt x="74420" y="19514"/>
                  </a:lnTo>
                  <a:cubicBezTo>
                    <a:pt x="74487" y="19581"/>
                    <a:pt x="74554" y="19581"/>
                    <a:pt x="74620" y="19581"/>
                  </a:cubicBezTo>
                  <a:cubicBezTo>
                    <a:pt x="74820" y="19581"/>
                    <a:pt x="74987" y="19481"/>
                    <a:pt x="75087" y="19314"/>
                  </a:cubicBezTo>
                  <a:lnTo>
                    <a:pt x="75087" y="19281"/>
                  </a:lnTo>
                  <a:close/>
                  <a:moveTo>
                    <a:pt x="83593" y="18580"/>
                  </a:moveTo>
                  <a:cubicBezTo>
                    <a:pt x="83160" y="18580"/>
                    <a:pt x="82926" y="19147"/>
                    <a:pt x="83260" y="19447"/>
                  </a:cubicBezTo>
                  <a:cubicBezTo>
                    <a:pt x="83357" y="19545"/>
                    <a:pt x="83479" y="19590"/>
                    <a:pt x="83600" y="19590"/>
                  </a:cubicBezTo>
                  <a:cubicBezTo>
                    <a:pt x="83850" y="19590"/>
                    <a:pt x="84094" y="19396"/>
                    <a:pt x="84094" y="19080"/>
                  </a:cubicBezTo>
                  <a:cubicBezTo>
                    <a:pt x="84094" y="18831"/>
                    <a:pt x="83919" y="18610"/>
                    <a:pt x="83650" y="18610"/>
                  </a:cubicBezTo>
                  <a:cubicBezTo>
                    <a:pt x="83632" y="18610"/>
                    <a:pt x="83613" y="18611"/>
                    <a:pt x="83593" y="18613"/>
                  </a:cubicBezTo>
                  <a:lnTo>
                    <a:pt x="83593" y="18580"/>
                  </a:lnTo>
                  <a:close/>
                  <a:moveTo>
                    <a:pt x="77622" y="18580"/>
                  </a:moveTo>
                  <a:cubicBezTo>
                    <a:pt x="77189" y="18580"/>
                    <a:pt x="76955" y="19147"/>
                    <a:pt x="77289" y="19447"/>
                  </a:cubicBezTo>
                  <a:cubicBezTo>
                    <a:pt x="77387" y="19556"/>
                    <a:pt x="77509" y="19604"/>
                    <a:pt x="77630" y="19604"/>
                  </a:cubicBezTo>
                  <a:cubicBezTo>
                    <a:pt x="77880" y="19604"/>
                    <a:pt x="78123" y="19396"/>
                    <a:pt x="78123" y="19080"/>
                  </a:cubicBezTo>
                  <a:cubicBezTo>
                    <a:pt x="78123" y="18831"/>
                    <a:pt x="77918" y="18610"/>
                    <a:pt x="77673" y="18610"/>
                  </a:cubicBezTo>
                  <a:cubicBezTo>
                    <a:pt x="77657" y="18610"/>
                    <a:pt x="77640" y="18611"/>
                    <a:pt x="77622" y="18613"/>
                  </a:cubicBezTo>
                  <a:lnTo>
                    <a:pt x="77622" y="18580"/>
                  </a:lnTo>
                  <a:close/>
                  <a:moveTo>
                    <a:pt x="80591" y="18580"/>
                  </a:moveTo>
                  <a:cubicBezTo>
                    <a:pt x="80158" y="18580"/>
                    <a:pt x="79924" y="19147"/>
                    <a:pt x="80224" y="19447"/>
                  </a:cubicBezTo>
                  <a:cubicBezTo>
                    <a:pt x="80333" y="19556"/>
                    <a:pt x="80462" y="19604"/>
                    <a:pt x="80588" y="19604"/>
                  </a:cubicBezTo>
                  <a:cubicBezTo>
                    <a:pt x="80849" y="19604"/>
                    <a:pt x="81092" y="19396"/>
                    <a:pt x="81092" y="19080"/>
                  </a:cubicBezTo>
                  <a:cubicBezTo>
                    <a:pt x="81092" y="18814"/>
                    <a:pt x="80891" y="18613"/>
                    <a:pt x="80625" y="18613"/>
                  </a:cubicBezTo>
                  <a:lnTo>
                    <a:pt x="80591" y="18580"/>
                  </a:lnTo>
                  <a:close/>
                  <a:moveTo>
                    <a:pt x="86596" y="18580"/>
                  </a:moveTo>
                  <a:cubicBezTo>
                    <a:pt x="86129" y="18580"/>
                    <a:pt x="85928" y="19147"/>
                    <a:pt x="86229" y="19447"/>
                  </a:cubicBezTo>
                  <a:cubicBezTo>
                    <a:pt x="86337" y="19556"/>
                    <a:pt x="86467" y="19604"/>
                    <a:pt x="86592" y="19604"/>
                  </a:cubicBezTo>
                  <a:cubicBezTo>
                    <a:pt x="86853" y="19604"/>
                    <a:pt x="87096" y="19396"/>
                    <a:pt x="87096" y="19080"/>
                  </a:cubicBezTo>
                  <a:cubicBezTo>
                    <a:pt x="87096" y="18814"/>
                    <a:pt x="86862" y="18613"/>
                    <a:pt x="86596" y="18613"/>
                  </a:cubicBezTo>
                  <a:lnTo>
                    <a:pt x="86596" y="18580"/>
                  </a:lnTo>
                  <a:close/>
                  <a:moveTo>
                    <a:pt x="89598" y="18580"/>
                  </a:moveTo>
                  <a:cubicBezTo>
                    <a:pt x="89131" y="18580"/>
                    <a:pt x="88931" y="19147"/>
                    <a:pt x="89231" y="19447"/>
                  </a:cubicBezTo>
                  <a:cubicBezTo>
                    <a:pt x="89328" y="19556"/>
                    <a:pt x="89454" y="19604"/>
                    <a:pt x="89580" y="19604"/>
                  </a:cubicBezTo>
                  <a:cubicBezTo>
                    <a:pt x="89840" y="19604"/>
                    <a:pt x="90098" y="19396"/>
                    <a:pt x="90098" y="19080"/>
                  </a:cubicBezTo>
                  <a:cubicBezTo>
                    <a:pt x="90098" y="18814"/>
                    <a:pt x="89865" y="18613"/>
                    <a:pt x="89598" y="18613"/>
                  </a:cubicBezTo>
                  <a:lnTo>
                    <a:pt x="89598" y="18580"/>
                  </a:lnTo>
                  <a:close/>
                  <a:moveTo>
                    <a:pt x="98571" y="18580"/>
                  </a:moveTo>
                  <a:cubicBezTo>
                    <a:pt x="98137" y="18613"/>
                    <a:pt x="97904" y="19147"/>
                    <a:pt x="98204" y="19447"/>
                  </a:cubicBezTo>
                  <a:cubicBezTo>
                    <a:pt x="98312" y="19556"/>
                    <a:pt x="98442" y="19604"/>
                    <a:pt x="98568" y="19604"/>
                  </a:cubicBezTo>
                  <a:cubicBezTo>
                    <a:pt x="98828" y="19604"/>
                    <a:pt x="99071" y="19396"/>
                    <a:pt x="99071" y="19080"/>
                  </a:cubicBezTo>
                  <a:cubicBezTo>
                    <a:pt x="99071" y="18814"/>
                    <a:pt x="98838" y="18580"/>
                    <a:pt x="98571" y="18580"/>
                  </a:cubicBezTo>
                  <a:close/>
                  <a:moveTo>
                    <a:pt x="104575" y="18580"/>
                  </a:moveTo>
                  <a:cubicBezTo>
                    <a:pt x="104141" y="18580"/>
                    <a:pt x="103908" y="19147"/>
                    <a:pt x="104241" y="19447"/>
                  </a:cubicBezTo>
                  <a:cubicBezTo>
                    <a:pt x="104339" y="19556"/>
                    <a:pt x="104461" y="19604"/>
                    <a:pt x="104582" y="19604"/>
                  </a:cubicBezTo>
                  <a:cubicBezTo>
                    <a:pt x="104832" y="19604"/>
                    <a:pt x="105075" y="19396"/>
                    <a:pt x="105075" y="19080"/>
                  </a:cubicBezTo>
                  <a:cubicBezTo>
                    <a:pt x="105075" y="18831"/>
                    <a:pt x="104871" y="18610"/>
                    <a:pt x="104626" y="18610"/>
                  </a:cubicBezTo>
                  <a:cubicBezTo>
                    <a:pt x="104609" y="18610"/>
                    <a:pt x="104592" y="18611"/>
                    <a:pt x="104575" y="18613"/>
                  </a:cubicBezTo>
                  <a:lnTo>
                    <a:pt x="104575" y="18580"/>
                  </a:lnTo>
                  <a:close/>
                  <a:moveTo>
                    <a:pt x="107577" y="18580"/>
                  </a:moveTo>
                  <a:cubicBezTo>
                    <a:pt x="107144" y="18580"/>
                    <a:pt x="106910" y="19147"/>
                    <a:pt x="107244" y="19447"/>
                  </a:cubicBezTo>
                  <a:cubicBezTo>
                    <a:pt x="107341" y="19556"/>
                    <a:pt x="107464" y="19604"/>
                    <a:pt x="107584" y="19604"/>
                  </a:cubicBezTo>
                  <a:cubicBezTo>
                    <a:pt x="107835" y="19604"/>
                    <a:pt x="108078" y="19396"/>
                    <a:pt x="108078" y="19080"/>
                  </a:cubicBezTo>
                  <a:cubicBezTo>
                    <a:pt x="108078" y="18831"/>
                    <a:pt x="107873" y="18610"/>
                    <a:pt x="107628" y="18610"/>
                  </a:cubicBezTo>
                  <a:cubicBezTo>
                    <a:pt x="107611" y="18610"/>
                    <a:pt x="107594" y="18611"/>
                    <a:pt x="107577" y="18613"/>
                  </a:cubicBezTo>
                  <a:lnTo>
                    <a:pt x="107577" y="18580"/>
                  </a:lnTo>
                  <a:close/>
                  <a:moveTo>
                    <a:pt x="92657" y="18610"/>
                  </a:moveTo>
                  <a:cubicBezTo>
                    <a:pt x="92638" y="18610"/>
                    <a:pt x="92619" y="18611"/>
                    <a:pt x="92600" y="18613"/>
                  </a:cubicBezTo>
                  <a:lnTo>
                    <a:pt x="92633" y="18613"/>
                  </a:lnTo>
                  <a:cubicBezTo>
                    <a:pt x="92166" y="18613"/>
                    <a:pt x="91966" y="19147"/>
                    <a:pt x="92266" y="19447"/>
                  </a:cubicBezTo>
                  <a:cubicBezTo>
                    <a:pt x="92365" y="19557"/>
                    <a:pt x="92493" y="19606"/>
                    <a:pt x="92620" y="19606"/>
                  </a:cubicBezTo>
                  <a:cubicBezTo>
                    <a:pt x="92878" y="19606"/>
                    <a:pt x="93134" y="19405"/>
                    <a:pt x="93134" y="19114"/>
                  </a:cubicBezTo>
                  <a:cubicBezTo>
                    <a:pt x="93134" y="18833"/>
                    <a:pt x="92929" y="18610"/>
                    <a:pt x="92657" y="18610"/>
                  </a:cubicBezTo>
                  <a:close/>
                  <a:moveTo>
                    <a:pt x="113581" y="18613"/>
                  </a:moveTo>
                  <a:cubicBezTo>
                    <a:pt x="113148" y="18613"/>
                    <a:pt x="112914" y="19147"/>
                    <a:pt x="113215" y="19447"/>
                  </a:cubicBezTo>
                  <a:cubicBezTo>
                    <a:pt x="113324" y="19557"/>
                    <a:pt x="113456" y="19606"/>
                    <a:pt x="113583" y="19606"/>
                  </a:cubicBezTo>
                  <a:cubicBezTo>
                    <a:pt x="113842" y="19606"/>
                    <a:pt x="114082" y="19405"/>
                    <a:pt x="114082" y="19114"/>
                  </a:cubicBezTo>
                  <a:cubicBezTo>
                    <a:pt x="114082" y="18814"/>
                    <a:pt x="113848" y="18613"/>
                    <a:pt x="113581" y="18613"/>
                  </a:cubicBezTo>
                  <a:close/>
                  <a:moveTo>
                    <a:pt x="95653" y="18610"/>
                  </a:moveTo>
                  <a:cubicBezTo>
                    <a:pt x="95636" y="18610"/>
                    <a:pt x="95619" y="18611"/>
                    <a:pt x="95602" y="18613"/>
                  </a:cubicBezTo>
                  <a:cubicBezTo>
                    <a:pt x="95168" y="18613"/>
                    <a:pt x="94935" y="19147"/>
                    <a:pt x="95268" y="19481"/>
                  </a:cubicBezTo>
                  <a:cubicBezTo>
                    <a:pt x="95362" y="19574"/>
                    <a:pt x="95478" y="19616"/>
                    <a:pt x="95594" y="19616"/>
                  </a:cubicBezTo>
                  <a:cubicBezTo>
                    <a:pt x="95849" y="19616"/>
                    <a:pt x="96102" y="19412"/>
                    <a:pt x="96102" y="19114"/>
                  </a:cubicBezTo>
                  <a:cubicBezTo>
                    <a:pt x="96134" y="18833"/>
                    <a:pt x="95902" y="18610"/>
                    <a:pt x="95653" y="18610"/>
                  </a:cubicBezTo>
                  <a:close/>
                  <a:moveTo>
                    <a:pt x="101624" y="18611"/>
                  </a:moveTo>
                  <a:cubicBezTo>
                    <a:pt x="101607" y="18611"/>
                    <a:pt x="101590" y="18612"/>
                    <a:pt x="101573" y="18613"/>
                  </a:cubicBezTo>
                  <a:cubicBezTo>
                    <a:pt x="101139" y="18613"/>
                    <a:pt x="100906" y="19147"/>
                    <a:pt x="101239" y="19481"/>
                  </a:cubicBezTo>
                  <a:cubicBezTo>
                    <a:pt x="101333" y="19574"/>
                    <a:pt x="101449" y="19616"/>
                    <a:pt x="101565" y="19616"/>
                  </a:cubicBezTo>
                  <a:cubicBezTo>
                    <a:pt x="101820" y="19616"/>
                    <a:pt x="102073" y="19412"/>
                    <a:pt x="102073" y="19114"/>
                  </a:cubicBezTo>
                  <a:cubicBezTo>
                    <a:pt x="102105" y="18862"/>
                    <a:pt x="101899" y="18611"/>
                    <a:pt x="101624" y="18611"/>
                  </a:cubicBezTo>
                  <a:close/>
                  <a:moveTo>
                    <a:pt x="115016" y="20115"/>
                  </a:moveTo>
                  <a:lnTo>
                    <a:pt x="115016" y="20115"/>
                  </a:lnTo>
                  <a:cubicBezTo>
                    <a:pt x="114749" y="20148"/>
                    <a:pt x="114549" y="20348"/>
                    <a:pt x="114549" y="20582"/>
                  </a:cubicBezTo>
                  <a:lnTo>
                    <a:pt x="114582" y="20582"/>
                  </a:lnTo>
                  <a:cubicBezTo>
                    <a:pt x="114582" y="20648"/>
                    <a:pt x="114582" y="20715"/>
                    <a:pt x="114616" y="20782"/>
                  </a:cubicBezTo>
                  <a:lnTo>
                    <a:pt x="114716" y="20582"/>
                  </a:lnTo>
                  <a:lnTo>
                    <a:pt x="115016" y="20115"/>
                  </a:lnTo>
                  <a:close/>
                  <a:moveTo>
                    <a:pt x="112047" y="20081"/>
                  </a:moveTo>
                  <a:cubicBezTo>
                    <a:pt x="111613" y="20081"/>
                    <a:pt x="111380" y="20615"/>
                    <a:pt x="111713" y="20915"/>
                  </a:cubicBezTo>
                  <a:cubicBezTo>
                    <a:pt x="111812" y="21025"/>
                    <a:pt x="111936" y="21073"/>
                    <a:pt x="112058" y="21073"/>
                  </a:cubicBezTo>
                  <a:cubicBezTo>
                    <a:pt x="112307" y="21073"/>
                    <a:pt x="112547" y="20872"/>
                    <a:pt x="112547" y="20582"/>
                  </a:cubicBezTo>
                  <a:cubicBezTo>
                    <a:pt x="112547" y="20332"/>
                    <a:pt x="112343" y="20111"/>
                    <a:pt x="112125" y="20111"/>
                  </a:cubicBezTo>
                  <a:cubicBezTo>
                    <a:pt x="112110" y="20111"/>
                    <a:pt x="112095" y="20112"/>
                    <a:pt x="112080" y="20115"/>
                  </a:cubicBezTo>
                  <a:lnTo>
                    <a:pt x="112047" y="20081"/>
                  </a:lnTo>
                  <a:close/>
                  <a:moveTo>
                    <a:pt x="73153" y="20081"/>
                  </a:moveTo>
                  <a:cubicBezTo>
                    <a:pt x="72686" y="20081"/>
                    <a:pt x="72452" y="20615"/>
                    <a:pt x="72786" y="20948"/>
                  </a:cubicBezTo>
                  <a:cubicBezTo>
                    <a:pt x="72879" y="21042"/>
                    <a:pt x="72999" y="21084"/>
                    <a:pt x="73118" y="21084"/>
                  </a:cubicBezTo>
                  <a:cubicBezTo>
                    <a:pt x="73381" y="21084"/>
                    <a:pt x="73643" y="20880"/>
                    <a:pt x="73620" y="20582"/>
                  </a:cubicBezTo>
                  <a:cubicBezTo>
                    <a:pt x="73620" y="20332"/>
                    <a:pt x="73444" y="20111"/>
                    <a:pt x="73203" y="20111"/>
                  </a:cubicBezTo>
                  <a:cubicBezTo>
                    <a:pt x="73187" y="20111"/>
                    <a:pt x="73170" y="20112"/>
                    <a:pt x="73153" y="20115"/>
                  </a:cubicBezTo>
                  <a:lnTo>
                    <a:pt x="73153" y="20081"/>
                  </a:lnTo>
                  <a:close/>
                  <a:moveTo>
                    <a:pt x="109137" y="20078"/>
                  </a:moveTo>
                  <a:cubicBezTo>
                    <a:pt x="109118" y="20078"/>
                    <a:pt x="109098" y="20079"/>
                    <a:pt x="109078" y="20081"/>
                  </a:cubicBezTo>
                  <a:cubicBezTo>
                    <a:pt x="108444" y="20148"/>
                    <a:pt x="108444" y="21015"/>
                    <a:pt x="109078" y="21082"/>
                  </a:cubicBezTo>
                  <a:cubicBezTo>
                    <a:pt x="109098" y="21084"/>
                    <a:pt x="109118" y="21085"/>
                    <a:pt x="109137" y="21085"/>
                  </a:cubicBezTo>
                  <a:cubicBezTo>
                    <a:pt x="109759" y="21085"/>
                    <a:pt x="109759" y="20078"/>
                    <a:pt x="109137" y="20078"/>
                  </a:cubicBezTo>
                  <a:close/>
                  <a:moveTo>
                    <a:pt x="76154" y="20080"/>
                  </a:moveTo>
                  <a:cubicBezTo>
                    <a:pt x="76143" y="20080"/>
                    <a:pt x="76132" y="20081"/>
                    <a:pt x="76121" y="20081"/>
                  </a:cubicBezTo>
                  <a:cubicBezTo>
                    <a:pt x="75521" y="20148"/>
                    <a:pt x="75521" y="21049"/>
                    <a:pt x="76121" y="21082"/>
                  </a:cubicBezTo>
                  <a:cubicBezTo>
                    <a:pt x="76143" y="21084"/>
                    <a:pt x="76164" y="21085"/>
                    <a:pt x="76184" y="21085"/>
                  </a:cubicBezTo>
                  <a:cubicBezTo>
                    <a:pt x="76844" y="21085"/>
                    <a:pt x="76834" y="20080"/>
                    <a:pt x="76154" y="20080"/>
                  </a:cubicBezTo>
                  <a:close/>
                  <a:moveTo>
                    <a:pt x="85127" y="20080"/>
                  </a:moveTo>
                  <a:cubicBezTo>
                    <a:pt x="85116" y="20080"/>
                    <a:pt x="85105" y="20081"/>
                    <a:pt x="85094" y="20081"/>
                  </a:cubicBezTo>
                  <a:cubicBezTo>
                    <a:pt x="84494" y="20148"/>
                    <a:pt x="84494" y="21049"/>
                    <a:pt x="85094" y="21082"/>
                  </a:cubicBezTo>
                  <a:cubicBezTo>
                    <a:pt x="85116" y="21084"/>
                    <a:pt x="85137" y="21085"/>
                    <a:pt x="85157" y="21085"/>
                  </a:cubicBezTo>
                  <a:cubicBezTo>
                    <a:pt x="85817" y="21085"/>
                    <a:pt x="85807" y="20080"/>
                    <a:pt x="85127" y="20080"/>
                  </a:cubicBezTo>
                  <a:close/>
                  <a:moveTo>
                    <a:pt x="79124" y="20081"/>
                  </a:moveTo>
                  <a:cubicBezTo>
                    <a:pt x="78690" y="20081"/>
                    <a:pt x="78456" y="20648"/>
                    <a:pt x="78790" y="20948"/>
                  </a:cubicBezTo>
                  <a:cubicBezTo>
                    <a:pt x="78888" y="21057"/>
                    <a:pt x="79010" y="21105"/>
                    <a:pt x="79131" y="21105"/>
                  </a:cubicBezTo>
                  <a:cubicBezTo>
                    <a:pt x="79381" y="21105"/>
                    <a:pt x="79624" y="20897"/>
                    <a:pt x="79624" y="20582"/>
                  </a:cubicBezTo>
                  <a:cubicBezTo>
                    <a:pt x="79624" y="20332"/>
                    <a:pt x="79419" y="20111"/>
                    <a:pt x="79175" y="20111"/>
                  </a:cubicBezTo>
                  <a:cubicBezTo>
                    <a:pt x="79158" y="20111"/>
                    <a:pt x="79141" y="20112"/>
                    <a:pt x="79124" y="20115"/>
                  </a:cubicBezTo>
                  <a:lnTo>
                    <a:pt x="79124" y="20081"/>
                  </a:lnTo>
                  <a:close/>
                  <a:moveTo>
                    <a:pt x="82092" y="20081"/>
                  </a:moveTo>
                  <a:cubicBezTo>
                    <a:pt x="81659" y="20115"/>
                    <a:pt x="81425" y="20648"/>
                    <a:pt x="81759" y="20948"/>
                  </a:cubicBezTo>
                  <a:cubicBezTo>
                    <a:pt x="81856" y="21057"/>
                    <a:pt x="81979" y="21105"/>
                    <a:pt x="82099" y="21105"/>
                  </a:cubicBezTo>
                  <a:cubicBezTo>
                    <a:pt x="82350" y="21105"/>
                    <a:pt x="82593" y="20897"/>
                    <a:pt x="82593" y="20582"/>
                  </a:cubicBezTo>
                  <a:cubicBezTo>
                    <a:pt x="82593" y="20315"/>
                    <a:pt x="82393" y="20115"/>
                    <a:pt x="82126" y="20115"/>
                  </a:cubicBezTo>
                  <a:lnTo>
                    <a:pt x="82092" y="20081"/>
                  </a:lnTo>
                  <a:close/>
                  <a:moveTo>
                    <a:pt x="88097" y="20081"/>
                  </a:moveTo>
                  <a:cubicBezTo>
                    <a:pt x="87630" y="20081"/>
                    <a:pt x="87429" y="20648"/>
                    <a:pt x="87730" y="20948"/>
                  </a:cubicBezTo>
                  <a:cubicBezTo>
                    <a:pt x="87838" y="21057"/>
                    <a:pt x="87968" y="21105"/>
                    <a:pt x="88093" y="21105"/>
                  </a:cubicBezTo>
                  <a:cubicBezTo>
                    <a:pt x="88354" y="21105"/>
                    <a:pt x="88597" y="20897"/>
                    <a:pt x="88597" y="20582"/>
                  </a:cubicBezTo>
                  <a:cubicBezTo>
                    <a:pt x="88597" y="20315"/>
                    <a:pt x="88363" y="20115"/>
                    <a:pt x="88097" y="20115"/>
                  </a:cubicBezTo>
                  <a:lnTo>
                    <a:pt x="88097" y="20081"/>
                  </a:lnTo>
                  <a:close/>
                  <a:moveTo>
                    <a:pt x="91132" y="20081"/>
                  </a:moveTo>
                  <a:cubicBezTo>
                    <a:pt x="90665" y="20115"/>
                    <a:pt x="90465" y="20648"/>
                    <a:pt x="90765" y="20948"/>
                  </a:cubicBezTo>
                  <a:cubicBezTo>
                    <a:pt x="90874" y="21057"/>
                    <a:pt x="91003" y="21105"/>
                    <a:pt x="91129" y="21105"/>
                  </a:cubicBezTo>
                  <a:cubicBezTo>
                    <a:pt x="91389" y="21105"/>
                    <a:pt x="91632" y="20897"/>
                    <a:pt x="91632" y="20582"/>
                  </a:cubicBezTo>
                  <a:cubicBezTo>
                    <a:pt x="91632" y="20332"/>
                    <a:pt x="91399" y="20111"/>
                    <a:pt x="91150" y="20111"/>
                  </a:cubicBezTo>
                  <a:cubicBezTo>
                    <a:pt x="91133" y="20111"/>
                    <a:pt x="91116" y="20112"/>
                    <a:pt x="91099" y="20115"/>
                  </a:cubicBezTo>
                  <a:lnTo>
                    <a:pt x="91132" y="20081"/>
                  </a:lnTo>
                  <a:close/>
                  <a:moveTo>
                    <a:pt x="103074" y="20081"/>
                  </a:moveTo>
                  <a:cubicBezTo>
                    <a:pt x="102640" y="20081"/>
                    <a:pt x="102407" y="20615"/>
                    <a:pt x="102707" y="20948"/>
                  </a:cubicBezTo>
                  <a:cubicBezTo>
                    <a:pt x="102816" y="21057"/>
                    <a:pt x="102945" y="21105"/>
                    <a:pt x="103071" y="21105"/>
                  </a:cubicBezTo>
                  <a:cubicBezTo>
                    <a:pt x="103331" y="21105"/>
                    <a:pt x="103574" y="20897"/>
                    <a:pt x="103574" y="20582"/>
                  </a:cubicBezTo>
                  <a:cubicBezTo>
                    <a:pt x="103574" y="20315"/>
                    <a:pt x="103341" y="20115"/>
                    <a:pt x="103074" y="20115"/>
                  </a:cubicBezTo>
                  <a:lnTo>
                    <a:pt x="103074" y="20081"/>
                  </a:lnTo>
                  <a:close/>
                  <a:moveTo>
                    <a:pt x="106076" y="20081"/>
                  </a:moveTo>
                  <a:cubicBezTo>
                    <a:pt x="105642" y="20115"/>
                    <a:pt x="105409" y="20648"/>
                    <a:pt x="105743" y="20948"/>
                  </a:cubicBezTo>
                  <a:cubicBezTo>
                    <a:pt x="105840" y="21057"/>
                    <a:pt x="105963" y="21105"/>
                    <a:pt x="106083" y="21105"/>
                  </a:cubicBezTo>
                  <a:cubicBezTo>
                    <a:pt x="106333" y="21105"/>
                    <a:pt x="106576" y="20897"/>
                    <a:pt x="106576" y="20582"/>
                  </a:cubicBezTo>
                  <a:cubicBezTo>
                    <a:pt x="106576" y="20332"/>
                    <a:pt x="106372" y="20111"/>
                    <a:pt x="106127" y="20111"/>
                  </a:cubicBezTo>
                  <a:cubicBezTo>
                    <a:pt x="106110" y="20111"/>
                    <a:pt x="106093" y="20112"/>
                    <a:pt x="106076" y="20115"/>
                  </a:cubicBezTo>
                  <a:lnTo>
                    <a:pt x="106076" y="20081"/>
                  </a:lnTo>
                  <a:close/>
                  <a:moveTo>
                    <a:pt x="94152" y="20111"/>
                  </a:moveTo>
                  <a:cubicBezTo>
                    <a:pt x="94135" y="20111"/>
                    <a:pt x="94118" y="20112"/>
                    <a:pt x="94101" y="20115"/>
                  </a:cubicBezTo>
                  <a:cubicBezTo>
                    <a:pt x="93667" y="20115"/>
                    <a:pt x="93434" y="20648"/>
                    <a:pt x="93767" y="20982"/>
                  </a:cubicBezTo>
                  <a:cubicBezTo>
                    <a:pt x="93861" y="21075"/>
                    <a:pt x="93980" y="21117"/>
                    <a:pt x="94099" y="21117"/>
                  </a:cubicBezTo>
                  <a:cubicBezTo>
                    <a:pt x="94363" y="21117"/>
                    <a:pt x="94624" y="20913"/>
                    <a:pt x="94601" y="20615"/>
                  </a:cubicBezTo>
                  <a:cubicBezTo>
                    <a:pt x="94632" y="20334"/>
                    <a:pt x="94401" y="20111"/>
                    <a:pt x="94152" y="20111"/>
                  </a:cubicBezTo>
                  <a:close/>
                  <a:moveTo>
                    <a:pt x="97154" y="20111"/>
                  </a:moveTo>
                  <a:cubicBezTo>
                    <a:pt x="97137" y="20111"/>
                    <a:pt x="97120" y="20112"/>
                    <a:pt x="97103" y="20115"/>
                  </a:cubicBezTo>
                  <a:cubicBezTo>
                    <a:pt x="96669" y="20115"/>
                    <a:pt x="96436" y="20648"/>
                    <a:pt x="96769" y="20982"/>
                  </a:cubicBezTo>
                  <a:cubicBezTo>
                    <a:pt x="96863" y="21075"/>
                    <a:pt x="96979" y="21117"/>
                    <a:pt x="97095" y="21117"/>
                  </a:cubicBezTo>
                  <a:cubicBezTo>
                    <a:pt x="97350" y="21117"/>
                    <a:pt x="97603" y="20913"/>
                    <a:pt x="97603" y="20615"/>
                  </a:cubicBezTo>
                  <a:cubicBezTo>
                    <a:pt x="97635" y="20334"/>
                    <a:pt x="97403" y="20111"/>
                    <a:pt x="97154" y="20111"/>
                  </a:cubicBezTo>
                  <a:close/>
                  <a:moveTo>
                    <a:pt x="100133" y="20112"/>
                  </a:moveTo>
                  <a:cubicBezTo>
                    <a:pt x="100113" y="20112"/>
                    <a:pt x="100093" y="20113"/>
                    <a:pt x="100072" y="20115"/>
                  </a:cubicBezTo>
                  <a:cubicBezTo>
                    <a:pt x="99471" y="20181"/>
                    <a:pt x="99471" y="21049"/>
                    <a:pt x="100072" y="21115"/>
                  </a:cubicBezTo>
                  <a:cubicBezTo>
                    <a:pt x="100093" y="21117"/>
                    <a:pt x="100113" y="21118"/>
                    <a:pt x="100133" y="21118"/>
                  </a:cubicBezTo>
                  <a:cubicBezTo>
                    <a:pt x="100785" y="21118"/>
                    <a:pt x="100785" y="20112"/>
                    <a:pt x="100133" y="20112"/>
                  </a:cubicBezTo>
                  <a:close/>
                  <a:moveTo>
                    <a:pt x="71618" y="21582"/>
                  </a:moveTo>
                  <a:cubicBezTo>
                    <a:pt x="71624" y="21582"/>
                    <a:pt x="71629" y="21582"/>
                    <a:pt x="71635" y="21582"/>
                  </a:cubicBezTo>
                  <a:lnTo>
                    <a:pt x="71635" y="21582"/>
                  </a:lnTo>
                  <a:cubicBezTo>
                    <a:pt x="71640" y="21582"/>
                    <a:pt x="71646" y="21582"/>
                    <a:pt x="71652" y="21582"/>
                  </a:cubicBezTo>
                  <a:close/>
                  <a:moveTo>
                    <a:pt x="110579" y="21582"/>
                  </a:moveTo>
                  <a:cubicBezTo>
                    <a:pt x="110112" y="21582"/>
                    <a:pt x="109879" y="22116"/>
                    <a:pt x="110212" y="22416"/>
                  </a:cubicBezTo>
                  <a:cubicBezTo>
                    <a:pt x="110311" y="22526"/>
                    <a:pt x="110439" y="22574"/>
                    <a:pt x="110565" y="22574"/>
                  </a:cubicBezTo>
                  <a:cubicBezTo>
                    <a:pt x="110821" y="22574"/>
                    <a:pt x="111069" y="22373"/>
                    <a:pt x="111046" y="22083"/>
                  </a:cubicBezTo>
                  <a:cubicBezTo>
                    <a:pt x="111046" y="21816"/>
                    <a:pt x="110846" y="21582"/>
                    <a:pt x="110579" y="21582"/>
                  </a:cubicBezTo>
                  <a:close/>
                  <a:moveTo>
                    <a:pt x="113581" y="21582"/>
                  </a:moveTo>
                  <a:cubicBezTo>
                    <a:pt x="112914" y="21582"/>
                    <a:pt x="112881" y="22583"/>
                    <a:pt x="113548" y="22583"/>
                  </a:cubicBezTo>
                  <a:lnTo>
                    <a:pt x="114015" y="21849"/>
                  </a:lnTo>
                  <a:cubicBezTo>
                    <a:pt x="113915" y="21682"/>
                    <a:pt x="113748" y="21582"/>
                    <a:pt x="113581" y="21582"/>
                  </a:cubicBezTo>
                  <a:close/>
                  <a:moveTo>
                    <a:pt x="74620" y="21582"/>
                  </a:moveTo>
                  <a:cubicBezTo>
                    <a:pt x="74187" y="21582"/>
                    <a:pt x="73953" y="22116"/>
                    <a:pt x="74287" y="22450"/>
                  </a:cubicBezTo>
                  <a:cubicBezTo>
                    <a:pt x="74380" y="22543"/>
                    <a:pt x="74500" y="22585"/>
                    <a:pt x="74619" y="22585"/>
                  </a:cubicBezTo>
                  <a:cubicBezTo>
                    <a:pt x="74882" y="22585"/>
                    <a:pt x="75144" y="22381"/>
                    <a:pt x="75121" y="22083"/>
                  </a:cubicBezTo>
                  <a:cubicBezTo>
                    <a:pt x="75121" y="21816"/>
                    <a:pt x="74887" y="21582"/>
                    <a:pt x="74620" y="21582"/>
                  </a:cubicBezTo>
                  <a:close/>
                  <a:moveTo>
                    <a:pt x="77684" y="21579"/>
                  </a:moveTo>
                  <a:cubicBezTo>
                    <a:pt x="77664" y="21579"/>
                    <a:pt x="77643" y="21580"/>
                    <a:pt x="77622" y="21582"/>
                  </a:cubicBezTo>
                  <a:cubicBezTo>
                    <a:pt x="77022" y="21649"/>
                    <a:pt x="77022" y="22550"/>
                    <a:pt x="77622" y="22583"/>
                  </a:cubicBezTo>
                  <a:cubicBezTo>
                    <a:pt x="77643" y="22585"/>
                    <a:pt x="77664" y="22586"/>
                    <a:pt x="77684" y="22586"/>
                  </a:cubicBezTo>
                  <a:cubicBezTo>
                    <a:pt x="78336" y="22586"/>
                    <a:pt x="78336" y="21579"/>
                    <a:pt x="77684" y="21579"/>
                  </a:cubicBezTo>
                  <a:close/>
                  <a:moveTo>
                    <a:pt x="83655" y="21579"/>
                  </a:moveTo>
                  <a:cubicBezTo>
                    <a:pt x="83635" y="21579"/>
                    <a:pt x="83614" y="21580"/>
                    <a:pt x="83593" y="21582"/>
                  </a:cubicBezTo>
                  <a:cubicBezTo>
                    <a:pt x="82993" y="21649"/>
                    <a:pt x="82993" y="22516"/>
                    <a:pt x="83593" y="22583"/>
                  </a:cubicBezTo>
                  <a:cubicBezTo>
                    <a:pt x="83614" y="22585"/>
                    <a:pt x="83635" y="22586"/>
                    <a:pt x="83655" y="22586"/>
                  </a:cubicBezTo>
                  <a:cubicBezTo>
                    <a:pt x="84307" y="22586"/>
                    <a:pt x="84307" y="21579"/>
                    <a:pt x="83655" y="21579"/>
                  </a:cubicBezTo>
                  <a:close/>
                  <a:moveTo>
                    <a:pt x="107638" y="21579"/>
                  </a:moveTo>
                  <a:cubicBezTo>
                    <a:pt x="107619" y="21579"/>
                    <a:pt x="107598" y="21580"/>
                    <a:pt x="107577" y="21582"/>
                  </a:cubicBezTo>
                  <a:cubicBezTo>
                    <a:pt x="106977" y="21649"/>
                    <a:pt x="106977" y="22550"/>
                    <a:pt x="107577" y="22583"/>
                  </a:cubicBezTo>
                  <a:cubicBezTo>
                    <a:pt x="107598" y="22585"/>
                    <a:pt x="107619" y="22586"/>
                    <a:pt x="107638" y="22586"/>
                  </a:cubicBezTo>
                  <a:cubicBezTo>
                    <a:pt x="108291" y="22586"/>
                    <a:pt x="108291" y="21579"/>
                    <a:pt x="107638" y="21579"/>
                  </a:cubicBezTo>
                  <a:close/>
                  <a:moveTo>
                    <a:pt x="92693" y="21613"/>
                  </a:moveTo>
                  <a:cubicBezTo>
                    <a:pt x="92674" y="21613"/>
                    <a:pt x="92654" y="21614"/>
                    <a:pt x="92633" y="21616"/>
                  </a:cubicBezTo>
                  <a:cubicBezTo>
                    <a:pt x="91999" y="21649"/>
                    <a:pt x="91999" y="22550"/>
                    <a:pt x="92633" y="22583"/>
                  </a:cubicBezTo>
                  <a:cubicBezTo>
                    <a:pt x="92654" y="22585"/>
                    <a:pt x="92674" y="22586"/>
                    <a:pt x="92693" y="22586"/>
                  </a:cubicBezTo>
                  <a:cubicBezTo>
                    <a:pt x="93314" y="22586"/>
                    <a:pt x="93314" y="21613"/>
                    <a:pt x="92693" y="21613"/>
                  </a:cubicBezTo>
                  <a:close/>
                  <a:moveTo>
                    <a:pt x="71635" y="21582"/>
                  </a:moveTo>
                  <a:cubicBezTo>
                    <a:pt x="71180" y="21595"/>
                    <a:pt x="70988" y="22120"/>
                    <a:pt x="71285" y="22450"/>
                  </a:cubicBezTo>
                  <a:cubicBezTo>
                    <a:pt x="71393" y="22547"/>
                    <a:pt x="71522" y="22592"/>
                    <a:pt x="71648" y="22592"/>
                  </a:cubicBezTo>
                  <a:cubicBezTo>
                    <a:pt x="71908" y="22592"/>
                    <a:pt x="72152" y="22398"/>
                    <a:pt x="72152" y="22083"/>
                  </a:cubicBezTo>
                  <a:cubicBezTo>
                    <a:pt x="72152" y="21821"/>
                    <a:pt x="71927" y="21591"/>
                    <a:pt x="71635" y="21582"/>
                  </a:cubicBezTo>
                  <a:close/>
                  <a:moveTo>
                    <a:pt x="80591" y="21582"/>
                  </a:moveTo>
                  <a:cubicBezTo>
                    <a:pt x="80158" y="21582"/>
                    <a:pt x="79924" y="22116"/>
                    <a:pt x="80258" y="22450"/>
                  </a:cubicBezTo>
                  <a:cubicBezTo>
                    <a:pt x="80355" y="22547"/>
                    <a:pt x="80477" y="22592"/>
                    <a:pt x="80598" y="22592"/>
                  </a:cubicBezTo>
                  <a:cubicBezTo>
                    <a:pt x="80848" y="22592"/>
                    <a:pt x="81092" y="22398"/>
                    <a:pt x="81092" y="22083"/>
                  </a:cubicBezTo>
                  <a:cubicBezTo>
                    <a:pt x="81092" y="21816"/>
                    <a:pt x="80891" y="21616"/>
                    <a:pt x="80625" y="21582"/>
                  </a:cubicBezTo>
                  <a:close/>
                  <a:moveTo>
                    <a:pt x="86596" y="21582"/>
                  </a:moveTo>
                  <a:cubicBezTo>
                    <a:pt x="86129" y="21582"/>
                    <a:pt x="85928" y="22116"/>
                    <a:pt x="86229" y="22450"/>
                  </a:cubicBezTo>
                  <a:cubicBezTo>
                    <a:pt x="86337" y="22547"/>
                    <a:pt x="86466" y="22592"/>
                    <a:pt x="86592" y="22592"/>
                  </a:cubicBezTo>
                  <a:cubicBezTo>
                    <a:pt x="86852" y="22592"/>
                    <a:pt x="87096" y="22398"/>
                    <a:pt x="87096" y="22083"/>
                  </a:cubicBezTo>
                  <a:cubicBezTo>
                    <a:pt x="87096" y="21816"/>
                    <a:pt x="86862" y="21616"/>
                    <a:pt x="86596" y="21582"/>
                  </a:cubicBezTo>
                  <a:close/>
                  <a:moveTo>
                    <a:pt x="89598" y="21582"/>
                  </a:moveTo>
                  <a:cubicBezTo>
                    <a:pt x="89131" y="21582"/>
                    <a:pt x="88931" y="22149"/>
                    <a:pt x="89231" y="22450"/>
                  </a:cubicBezTo>
                  <a:cubicBezTo>
                    <a:pt x="89339" y="22547"/>
                    <a:pt x="89468" y="22592"/>
                    <a:pt x="89594" y="22592"/>
                  </a:cubicBezTo>
                  <a:cubicBezTo>
                    <a:pt x="89855" y="22592"/>
                    <a:pt x="90098" y="22398"/>
                    <a:pt x="90098" y="22083"/>
                  </a:cubicBezTo>
                  <a:cubicBezTo>
                    <a:pt x="90098" y="21816"/>
                    <a:pt x="89865" y="21616"/>
                    <a:pt x="89598" y="21582"/>
                  </a:cubicBezTo>
                  <a:close/>
                  <a:moveTo>
                    <a:pt x="98571" y="21582"/>
                  </a:moveTo>
                  <a:cubicBezTo>
                    <a:pt x="98137" y="21582"/>
                    <a:pt x="97904" y="22149"/>
                    <a:pt x="98204" y="22450"/>
                  </a:cubicBezTo>
                  <a:cubicBezTo>
                    <a:pt x="98312" y="22547"/>
                    <a:pt x="98441" y="22592"/>
                    <a:pt x="98567" y="22592"/>
                  </a:cubicBezTo>
                  <a:cubicBezTo>
                    <a:pt x="98828" y="22592"/>
                    <a:pt x="99071" y="22398"/>
                    <a:pt x="99071" y="22083"/>
                  </a:cubicBezTo>
                  <a:cubicBezTo>
                    <a:pt x="99071" y="21816"/>
                    <a:pt x="98838" y="21582"/>
                    <a:pt x="98571" y="21582"/>
                  </a:cubicBezTo>
                  <a:close/>
                  <a:moveTo>
                    <a:pt x="104575" y="21582"/>
                  </a:moveTo>
                  <a:cubicBezTo>
                    <a:pt x="104141" y="21582"/>
                    <a:pt x="103908" y="22116"/>
                    <a:pt x="104241" y="22450"/>
                  </a:cubicBezTo>
                  <a:cubicBezTo>
                    <a:pt x="104339" y="22547"/>
                    <a:pt x="104461" y="22592"/>
                    <a:pt x="104581" y="22592"/>
                  </a:cubicBezTo>
                  <a:cubicBezTo>
                    <a:pt x="104832" y="22592"/>
                    <a:pt x="105075" y="22398"/>
                    <a:pt x="105075" y="22083"/>
                  </a:cubicBezTo>
                  <a:cubicBezTo>
                    <a:pt x="105075" y="21816"/>
                    <a:pt x="104842" y="21582"/>
                    <a:pt x="104575" y="21582"/>
                  </a:cubicBezTo>
                  <a:close/>
                  <a:moveTo>
                    <a:pt x="95602" y="21582"/>
                  </a:moveTo>
                  <a:lnTo>
                    <a:pt x="95602" y="21616"/>
                  </a:lnTo>
                  <a:cubicBezTo>
                    <a:pt x="95168" y="21616"/>
                    <a:pt x="94935" y="22149"/>
                    <a:pt x="95268" y="22450"/>
                  </a:cubicBezTo>
                  <a:cubicBezTo>
                    <a:pt x="95367" y="22559"/>
                    <a:pt x="95491" y="22608"/>
                    <a:pt x="95613" y="22608"/>
                  </a:cubicBezTo>
                  <a:cubicBezTo>
                    <a:pt x="95862" y="22608"/>
                    <a:pt x="96102" y="22407"/>
                    <a:pt x="96102" y="22116"/>
                  </a:cubicBezTo>
                  <a:cubicBezTo>
                    <a:pt x="96136" y="21816"/>
                    <a:pt x="95869" y="21582"/>
                    <a:pt x="95602" y="21582"/>
                  </a:cubicBezTo>
                  <a:close/>
                  <a:moveTo>
                    <a:pt x="101634" y="21613"/>
                  </a:moveTo>
                  <a:cubicBezTo>
                    <a:pt x="101614" y="21613"/>
                    <a:pt x="101594" y="21614"/>
                    <a:pt x="101573" y="21616"/>
                  </a:cubicBezTo>
                  <a:cubicBezTo>
                    <a:pt x="100972" y="21682"/>
                    <a:pt x="100972" y="22550"/>
                    <a:pt x="101573" y="22616"/>
                  </a:cubicBezTo>
                  <a:cubicBezTo>
                    <a:pt x="101594" y="22618"/>
                    <a:pt x="101614" y="22619"/>
                    <a:pt x="101634" y="22619"/>
                  </a:cubicBezTo>
                  <a:cubicBezTo>
                    <a:pt x="102286" y="22619"/>
                    <a:pt x="102286" y="21613"/>
                    <a:pt x="101634" y="21613"/>
                  </a:cubicBezTo>
                  <a:close/>
                  <a:moveTo>
                    <a:pt x="68816" y="21616"/>
                  </a:moveTo>
                  <a:lnTo>
                    <a:pt x="68182" y="21849"/>
                  </a:lnTo>
                  <a:cubicBezTo>
                    <a:pt x="68149" y="21916"/>
                    <a:pt x="68149" y="21983"/>
                    <a:pt x="68116" y="22083"/>
                  </a:cubicBezTo>
                  <a:cubicBezTo>
                    <a:pt x="68099" y="22450"/>
                    <a:pt x="68366" y="22633"/>
                    <a:pt x="68629" y="22633"/>
                  </a:cubicBezTo>
                  <a:cubicBezTo>
                    <a:pt x="68891" y="22633"/>
                    <a:pt x="69150" y="22450"/>
                    <a:pt x="69116" y="22083"/>
                  </a:cubicBezTo>
                  <a:cubicBezTo>
                    <a:pt x="69116" y="21882"/>
                    <a:pt x="69016" y="21716"/>
                    <a:pt x="68816" y="21649"/>
                  </a:cubicBezTo>
                  <a:lnTo>
                    <a:pt x="68816" y="21616"/>
                  </a:lnTo>
                  <a:close/>
                  <a:moveTo>
                    <a:pt x="91099" y="23083"/>
                  </a:moveTo>
                  <a:cubicBezTo>
                    <a:pt x="91104" y="23083"/>
                    <a:pt x="91109" y="23083"/>
                    <a:pt x="91114" y="23084"/>
                  </a:cubicBezTo>
                  <a:lnTo>
                    <a:pt x="91114" y="23084"/>
                  </a:lnTo>
                  <a:cubicBezTo>
                    <a:pt x="91120" y="23083"/>
                    <a:pt x="91126" y="23083"/>
                    <a:pt x="91132" y="23083"/>
                  </a:cubicBezTo>
                  <a:close/>
                  <a:moveTo>
                    <a:pt x="64480" y="23217"/>
                  </a:moveTo>
                  <a:lnTo>
                    <a:pt x="64113" y="23350"/>
                  </a:lnTo>
                  <a:lnTo>
                    <a:pt x="63612" y="23550"/>
                  </a:lnTo>
                  <a:cubicBezTo>
                    <a:pt x="63612" y="23550"/>
                    <a:pt x="63612" y="23584"/>
                    <a:pt x="63612" y="23584"/>
                  </a:cubicBezTo>
                  <a:cubicBezTo>
                    <a:pt x="63612" y="23803"/>
                    <a:pt x="63757" y="23889"/>
                    <a:pt x="63934" y="23889"/>
                  </a:cubicBezTo>
                  <a:cubicBezTo>
                    <a:pt x="64295" y="23889"/>
                    <a:pt x="64793" y="23530"/>
                    <a:pt x="64480" y="23217"/>
                  </a:cubicBezTo>
                  <a:close/>
                  <a:moveTo>
                    <a:pt x="67115" y="23083"/>
                  </a:moveTo>
                  <a:cubicBezTo>
                    <a:pt x="66681" y="23083"/>
                    <a:pt x="66448" y="23617"/>
                    <a:pt x="66781" y="23917"/>
                  </a:cubicBezTo>
                  <a:cubicBezTo>
                    <a:pt x="66880" y="24027"/>
                    <a:pt x="67004" y="24075"/>
                    <a:pt x="67126" y="24075"/>
                  </a:cubicBezTo>
                  <a:cubicBezTo>
                    <a:pt x="67375" y="24075"/>
                    <a:pt x="67615" y="23875"/>
                    <a:pt x="67615" y="23584"/>
                  </a:cubicBezTo>
                  <a:cubicBezTo>
                    <a:pt x="67615" y="23317"/>
                    <a:pt x="67415" y="23083"/>
                    <a:pt x="67148" y="23083"/>
                  </a:cubicBezTo>
                  <a:close/>
                  <a:moveTo>
                    <a:pt x="70117" y="23083"/>
                  </a:moveTo>
                  <a:cubicBezTo>
                    <a:pt x="69683" y="23083"/>
                    <a:pt x="69450" y="23617"/>
                    <a:pt x="69784" y="23917"/>
                  </a:cubicBezTo>
                  <a:cubicBezTo>
                    <a:pt x="69882" y="24027"/>
                    <a:pt x="70006" y="24075"/>
                    <a:pt x="70129" y="24075"/>
                  </a:cubicBezTo>
                  <a:cubicBezTo>
                    <a:pt x="70377" y="24075"/>
                    <a:pt x="70617" y="23875"/>
                    <a:pt x="70617" y="23584"/>
                  </a:cubicBezTo>
                  <a:cubicBezTo>
                    <a:pt x="70617" y="23317"/>
                    <a:pt x="70384" y="23083"/>
                    <a:pt x="70117" y="23083"/>
                  </a:cubicBezTo>
                  <a:close/>
                  <a:moveTo>
                    <a:pt x="73153" y="23083"/>
                  </a:moveTo>
                  <a:cubicBezTo>
                    <a:pt x="72686" y="23083"/>
                    <a:pt x="72452" y="23617"/>
                    <a:pt x="72786" y="23917"/>
                  </a:cubicBezTo>
                  <a:cubicBezTo>
                    <a:pt x="72884" y="24027"/>
                    <a:pt x="73009" y="24075"/>
                    <a:pt x="73131" y="24075"/>
                  </a:cubicBezTo>
                  <a:cubicBezTo>
                    <a:pt x="73379" y="24075"/>
                    <a:pt x="73620" y="23875"/>
                    <a:pt x="73620" y="23584"/>
                  </a:cubicBezTo>
                  <a:cubicBezTo>
                    <a:pt x="73620" y="23317"/>
                    <a:pt x="73419" y="23083"/>
                    <a:pt x="73153" y="23083"/>
                  </a:cubicBezTo>
                  <a:close/>
                  <a:moveTo>
                    <a:pt x="109078" y="23083"/>
                  </a:moveTo>
                  <a:cubicBezTo>
                    <a:pt x="108611" y="23083"/>
                    <a:pt x="108411" y="23617"/>
                    <a:pt x="108711" y="23917"/>
                  </a:cubicBezTo>
                  <a:cubicBezTo>
                    <a:pt x="108810" y="24027"/>
                    <a:pt x="108938" y="24075"/>
                    <a:pt x="109065" y="24075"/>
                  </a:cubicBezTo>
                  <a:cubicBezTo>
                    <a:pt x="109323" y="24075"/>
                    <a:pt x="109579" y="23875"/>
                    <a:pt x="109579" y="23584"/>
                  </a:cubicBezTo>
                  <a:cubicBezTo>
                    <a:pt x="109545" y="23317"/>
                    <a:pt x="109345" y="23083"/>
                    <a:pt x="109078" y="23083"/>
                  </a:cubicBezTo>
                  <a:close/>
                  <a:moveTo>
                    <a:pt x="112047" y="23083"/>
                  </a:moveTo>
                  <a:cubicBezTo>
                    <a:pt x="111613" y="23083"/>
                    <a:pt x="111380" y="23617"/>
                    <a:pt x="111713" y="23917"/>
                  </a:cubicBezTo>
                  <a:cubicBezTo>
                    <a:pt x="111812" y="24027"/>
                    <a:pt x="111936" y="24075"/>
                    <a:pt x="112058" y="24075"/>
                  </a:cubicBezTo>
                  <a:cubicBezTo>
                    <a:pt x="112307" y="24075"/>
                    <a:pt x="112547" y="23875"/>
                    <a:pt x="112547" y="23584"/>
                  </a:cubicBezTo>
                  <a:cubicBezTo>
                    <a:pt x="112547" y="23317"/>
                    <a:pt x="112314" y="23083"/>
                    <a:pt x="112080" y="23083"/>
                  </a:cubicBezTo>
                  <a:close/>
                  <a:moveTo>
                    <a:pt x="76121" y="23083"/>
                  </a:moveTo>
                  <a:cubicBezTo>
                    <a:pt x="75688" y="23083"/>
                    <a:pt x="75454" y="23617"/>
                    <a:pt x="75788" y="23951"/>
                  </a:cubicBezTo>
                  <a:cubicBezTo>
                    <a:pt x="75885" y="24048"/>
                    <a:pt x="76007" y="24093"/>
                    <a:pt x="76128" y="24093"/>
                  </a:cubicBezTo>
                  <a:cubicBezTo>
                    <a:pt x="76378" y="24093"/>
                    <a:pt x="76622" y="23899"/>
                    <a:pt x="76622" y="23584"/>
                  </a:cubicBezTo>
                  <a:cubicBezTo>
                    <a:pt x="76622" y="23317"/>
                    <a:pt x="76388" y="23083"/>
                    <a:pt x="76121" y="23083"/>
                  </a:cubicBezTo>
                  <a:close/>
                  <a:moveTo>
                    <a:pt x="79124" y="23083"/>
                  </a:moveTo>
                  <a:cubicBezTo>
                    <a:pt x="78690" y="23083"/>
                    <a:pt x="78456" y="23617"/>
                    <a:pt x="78757" y="23951"/>
                  </a:cubicBezTo>
                  <a:cubicBezTo>
                    <a:pt x="78865" y="24048"/>
                    <a:pt x="78994" y="24093"/>
                    <a:pt x="79120" y="24093"/>
                  </a:cubicBezTo>
                  <a:cubicBezTo>
                    <a:pt x="79380" y="24093"/>
                    <a:pt x="79624" y="23899"/>
                    <a:pt x="79624" y="23584"/>
                  </a:cubicBezTo>
                  <a:cubicBezTo>
                    <a:pt x="79624" y="23317"/>
                    <a:pt x="79390" y="23083"/>
                    <a:pt x="79124" y="23083"/>
                  </a:cubicBezTo>
                  <a:close/>
                  <a:moveTo>
                    <a:pt x="82092" y="23083"/>
                  </a:moveTo>
                  <a:cubicBezTo>
                    <a:pt x="81659" y="23083"/>
                    <a:pt x="81425" y="23617"/>
                    <a:pt x="81759" y="23951"/>
                  </a:cubicBezTo>
                  <a:cubicBezTo>
                    <a:pt x="81856" y="24048"/>
                    <a:pt x="81978" y="24093"/>
                    <a:pt x="82099" y="24093"/>
                  </a:cubicBezTo>
                  <a:cubicBezTo>
                    <a:pt x="82349" y="24093"/>
                    <a:pt x="82593" y="23899"/>
                    <a:pt x="82593" y="23584"/>
                  </a:cubicBezTo>
                  <a:cubicBezTo>
                    <a:pt x="82593" y="23317"/>
                    <a:pt x="82393" y="23083"/>
                    <a:pt x="82126" y="23083"/>
                  </a:cubicBezTo>
                  <a:close/>
                  <a:moveTo>
                    <a:pt x="85094" y="23083"/>
                  </a:moveTo>
                  <a:cubicBezTo>
                    <a:pt x="84661" y="23083"/>
                    <a:pt x="84427" y="23617"/>
                    <a:pt x="84728" y="23951"/>
                  </a:cubicBezTo>
                  <a:cubicBezTo>
                    <a:pt x="84836" y="24048"/>
                    <a:pt x="84965" y="24093"/>
                    <a:pt x="85091" y="24093"/>
                  </a:cubicBezTo>
                  <a:cubicBezTo>
                    <a:pt x="85351" y="24093"/>
                    <a:pt x="85595" y="23899"/>
                    <a:pt x="85595" y="23584"/>
                  </a:cubicBezTo>
                  <a:cubicBezTo>
                    <a:pt x="85595" y="23317"/>
                    <a:pt x="85361" y="23083"/>
                    <a:pt x="85094" y="23083"/>
                  </a:cubicBezTo>
                  <a:close/>
                  <a:moveTo>
                    <a:pt x="88097" y="23083"/>
                  </a:moveTo>
                  <a:cubicBezTo>
                    <a:pt x="87630" y="23083"/>
                    <a:pt x="87429" y="23617"/>
                    <a:pt x="87730" y="23951"/>
                  </a:cubicBezTo>
                  <a:cubicBezTo>
                    <a:pt x="87827" y="24048"/>
                    <a:pt x="87953" y="24093"/>
                    <a:pt x="88078" y="24093"/>
                  </a:cubicBezTo>
                  <a:cubicBezTo>
                    <a:pt x="88338" y="24093"/>
                    <a:pt x="88597" y="23899"/>
                    <a:pt x="88597" y="23584"/>
                  </a:cubicBezTo>
                  <a:cubicBezTo>
                    <a:pt x="88597" y="23317"/>
                    <a:pt x="88363" y="23117"/>
                    <a:pt x="88097" y="23083"/>
                  </a:cubicBezTo>
                  <a:close/>
                  <a:moveTo>
                    <a:pt x="91114" y="23084"/>
                  </a:moveTo>
                  <a:cubicBezTo>
                    <a:pt x="90660" y="23097"/>
                    <a:pt x="90469" y="23621"/>
                    <a:pt x="90765" y="23951"/>
                  </a:cubicBezTo>
                  <a:cubicBezTo>
                    <a:pt x="90873" y="24048"/>
                    <a:pt x="91003" y="24093"/>
                    <a:pt x="91128" y="24093"/>
                  </a:cubicBezTo>
                  <a:cubicBezTo>
                    <a:pt x="91389" y="24093"/>
                    <a:pt x="91632" y="23899"/>
                    <a:pt x="91632" y="23584"/>
                  </a:cubicBezTo>
                  <a:cubicBezTo>
                    <a:pt x="91632" y="23322"/>
                    <a:pt x="91376" y="23092"/>
                    <a:pt x="91114" y="23084"/>
                  </a:cubicBezTo>
                  <a:close/>
                  <a:moveTo>
                    <a:pt x="103074" y="23083"/>
                  </a:moveTo>
                  <a:cubicBezTo>
                    <a:pt x="102640" y="23083"/>
                    <a:pt x="102407" y="23617"/>
                    <a:pt x="102740" y="23951"/>
                  </a:cubicBezTo>
                  <a:cubicBezTo>
                    <a:pt x="102838" y="24048"/>
                    <a:pt x="102960" y="24093"/>
                    <a:pt x="103080" y="24093"/>
                  </a:cubicBezTo>
                  <a:cubicBezTo>
                    <a:pt x="103331" y="24093"/>
                    <a:pt x="103574" y="23899"/>
                    <a:pt x="103574" y="23584"/>
                  </a:cubicBezTo>
                  <a:cubicBezTo>
                    <a:pt x="103574" y="23317"/>
                    <a:pt x="103374" y="23083"/>
                    <a:pt x="103074" y="23083"/>
                  </a:cubicBezTo>
                  <a:close/>
                  <a:moveTo>
                    <a:pt x="106076" y="23083"/>
                  </a:moveTo>
                  <a:cubicBezTo>
                    <a:pt x="105642" y="23083"/>
                    <a:pt x="105409" y="23617"/>
                    <a:pt x="105743" y="23951"/>
                  </a:cubicBezTo>
                  <a:cubicBezTo>
                    <a:pt x="105840" y="24048"/>
                    <a:pt x="105962" y="24093"/>
                    <a:pt x="106082" y="24093"/>
                  </a:cubicBezTo>
                  <a:cubicBezTo>
                    <a:pt x="106333" y="24093"/>
                    <a:pt x="106576" y="23899"/>
                    <a:pt x="106576" y="23584"/>
                  </a:cubicBezTo>
                  <a:cubicBezTo>
                    <a:pt x="106576" y="23317"/>
                    <a:pt x="106343" y="23083"/>
                    <a:pt x="106076" y="23083"/>
                  </a:cubicBezTo>
                  <a:close/>
                  <a:moveTo>
                    <a:pt x="94101" y="23083"/>
                  </a:moveTo>
                  <a:lnTo>
                    <a:pt x="94101" y="23117"/>
                  </a:lnTo>
                  <a:cubicBezTo>
                    <a:pt x="93667" y="23117"/>
                    <a:pt x="93434" y="23650"/>
                    <a:pt x="93767" y="23951"/>
                  </a:cubicBezTo>
                  <a:cubicBezTo>
                    <a:pt x="93866" y="24060"/>
                    <a:pt x="93990" y="24109"/>
                    <a:pt x="94112" y="24109"/>
                  </a:cubicBezTo>
                  <a:cubicBezTo>
                    <a:pt x="94361" y="24109"/>
                    <a:pt x="94601" y="23908"/>
                    <a:pt x="94601" y="23617"/>
                  </a:cubicBezTo>
                  <a:cubicBezTo>
                    <a:pt x="94635" y="23317"/>
                    <a:pt x="94368" y="23083"/>
                    <a:pt x="94101" y="23083"/>
                  </a:cubicBezTo>
                  <a:close/>
                  <a:moveTo>
                    <a:pt x="97103" y="23083"/>
                  </a:moveTo>
                  <a:lnTo>
                    <a:pt x="97103" y="23117"/>
                  </a:lnTo>
                  <a:cubicBezTo>
                    <a:pt x="96669" y="23117"/>
                    <a:pt x="96436" y="23650"/>
                    <a:pt x="96769" y="23951"/>
                  </a:cubicBezTo>
                  <a:cubicBezTo>
                    <a:pt x="96868" y="24060"/>
                    <a:pt x="96992" y="24109"/>
                    <a:pt x="97114" y="24109"/>
                  </a:cubicBezTo>
                  <a:cubicBezTo>
                    <a:pt x="97363" y="24109"/>
                    <a:pt x="97603" y="23908"/>
                    <a:pt x="97603" y="23617"/>
                  </a:cubicBezTo>
                  <a:cubicBezTo>
                    <a:pt x="97637" y="23317"/>
                    <a:pt x="97370" y="23083"/>
                    <a:pt x="97103" y="23083"/>
                  </a:cubicBezTo>
                  <a:close/>
                  <a:moveTo>
                    <a:pt x="100072" y="23083"/>
                  </a:moveTo>
                  <a:lnTo>
                    <a:pt x="100072" y="23117"/>
                  </a:lnTo>
                  <a:cubicBezTo>
                    <a:pt x="99638" y="23117"/>
                    <a:pt x="99405" y="23650"/>
                    <a:pt x="99738" y="23951"/>
                  </a:cubicBezTo>
                  <a:cubicBezTo>
                    <a:pt x="99837" y="24060"/>
                    <a:pt x="99961" y="24109"/>
                    <a:pt x="100083" y="24109"/>
                  </a:cubicBezTo>
                  <a:cubicBezTo>
                    <a:pt x="100332" y="24109"/>
                    <a:pt x="100572" y="23908"/>
                    <a:pt x="100572" y="23617"/>
                  </a:cubicBezTo>
                  <a:cubicBezTo>
                    <a:pt x="100606" y="23317"/>
                    <a:pt x="100372" y="23083"/>
                    <a:pt x="100072" y="23083"/>
                  </a:cubicBezTo>
                  <a:close/>
                  <a:moveTo>
                    <a:pt x="92600" y="24584"/>
                  </a:moveTo>
                  <a:cubicBezTo>
                    <a:pt x="92605" y="24584"/>
                    <a:pt x="92611" y="24584"/>
                    <a:pt x="92617" y="24585"/>
                  </a:cubicBezTo>
                  <a:lnTo>
                    <a:pt x="92617" y="24585"/>
                  </a:lnTo>
                  <a:cubicBezTo>
                    <a:pt x="92622" y="24584"/>
                    <a:pt x="92628" y="24584"/>
                    <a:pt x="92633" y="24584"/>
                  </a:cubicBezTo>
                  <a:close/>
                  <a:moveTo>
                    <a:pt x="60110" y="24885"/>
                  </a:moveTo>
                  <a:lnTo>
                    <a:pt x="59176" y="25252"/>
                  </a:lnTo>
                  <a:cubicBezTo>
                    <a:pt x="59221" y="25431"/>
                    <a:pt x="59367" y="25505"/>
                    <a:pt x="59533" y="25505"/>
                  </a:cubicBezTo>
                  <a:cubicBezTo>
                    <a:pt x="59861" y="25505"/>
                    <a:pt x="60265" y="25217"/>
                    <a:pt x="60110" y="24885"/>
                  </a:cubicBezTo>
                  <a:close/>
                  <a:moveTo>
                    <a:pt x="68616" y="24584"/>
                  </a:moveTo>
                  <a:cubicBezTo>
                    <a:pt x="68182" y="24584"/>
                    <a:pt x="67949" y="25118"/>
                    <a:pt x="68282" y="25418"/>
                  </a:cubicBezTo>
                  <a:cubicBezTo>
                    <a:pt x="68381" y="25528"/>
                    <a:pt x="68505" y="25576"/>
                    <a:pt x="68627" y="25576"/>
                  </a:cubicBezTo>
                  <a:cubicBezTo>
                    <a:pt x="68876" y="25576"/>
                    <a:pt x="69116" y="25376"/>
                    <a:pt x="69116" y="25085"/>
                  </a:cubicBezTo>
                  <a:cubicBezTo>
                    <a:pt x="69116" y="24818"/>
                    <a:pt x="68916" y="24584"/>
                    <a:pt x="68616" y="24584"/>
                  </a:cubicBezTo>
                  <a:close/>
                  <a:moveTo>
                    <a:pt x="74620" y="24584"/>
                  </a:moveTo>
                  <a:cubicBezTo>
                    <a:pt x="74187" y="24584"/>
                    <a:pt x="73953" y="25118"/>
                    <a:pt x="74287" y="25418"/>
                  </a:cubicBezTo>
                  <a:cubicBezTo>
                    <a:pt x="74386" y="25528"/>
                    <a:pt x="74510" y="25576"/>
                    <a:pt x="74632" y="25576"/>
                  </a:cubicBezTo>
                  <a:cubicBezTo>
                    <a:pt x="74881" y="25576"/>
                    <a:pt x="75121" y="25376"/>
                    <a:pt x="75121" y="25085"/>
                  </a:cubicBezTo>
                  <a:cubicBezTo>
                    <a:pt x="75121" y="24785"/>
                    <a:pt x="74887" y="24584"/>
                    <a:pt x="74620" y="24584"/>
                  </a:cubicBezTo>
                  <a:close/>
                  <a:moveTo>
                    <a:pt x="110540" y="24583"/>
                  </a:moveTo>
                  <a:cubicBezTo>
                    <a:pt x="110100" y="24583"/>
                    <a:pt x="109888" y="25127"/>
                    <a:pt x="110212" y="25418"/>
                  </a:cubicBezTo>
                  <a:cubicBezTo>
                    <a:pt x="110311" y="25528"/>
                    <a:pt x="110435" y="25576"/>
                    <a:pt x="110557" y="25576"/>
                  </a:cubicBezTo>
                  <a:cubicBezTo>
                    <a:pt x="110806" y="25576"/>
                    <a:pt x="111046" y="25376"/>
                    <a:pt x="111046" y="25085"/>
                  </a:cubicBezTo>
                  <a:cubicBezTo>
                    <a:pt x="111046" y="24818"/>
                    <a:pt x="110846" y="24584"/>
                    <a:pt x="110579" y="24584"/>
                  </a:cubicBezTo>
                  <a:cubicBezTo>
                    <a:pt x="110566" y="24583"/>
                    <a:pt x="110553" y="24583"/>
                    <a:pt x="110540" y="24583"/>
                  </a:cubicBezTo>
                  <a:close/>
                  <a:moveTo>
                    <a:pt x="77622" y="24584"/>
                  </a:moveTo>
                  <a:cubicBezTo>
                    <a:pt x="77189" y="24584"/>
                    <a:pt x="76955" y="25118"/>
                    <a:pt x="77289" y="25452"/>
                  </a:cubicBezTo>
                  <a:cubicBezTo>
                    <a:pt x="77382" y="25545"/>
                    <a:pt x="77499" y="25587"/>
                    <a:pt x="77614" y="25587"/>
                  </a:cubicBezTo>
                  <a:cubicBezTo>
                    <a:pt x="77870" y="25587"/>
                    <a:pt x="78123" y="25383"/>
                    <a:pt x="78123" y="25085"/>
                  </a:cubicBezTo>
                  <a:cubicBezTo>
                    <a:pt x="78123" y="24818"/>
                    <a:pt x="77889" y="24584"/>
                    <a:pt x="77622" y="24584"/>
                  </a:cubicBezTo>
                  <a:close/>
                  <a:moveTo>
                    <a:pt x="83593" y="24584"/>
                  </a:moveTo>
                  <a:cubicBezTo>
                    <a:pt x="83160" y="24584"/>
                    <a:pt x="82926" y="25118"/>
                    <a:pt x="83260" y="25452"/>
                  </a:cubicBezTo>
                  <a:cubicBezTo>
                    <a:pt x="83353" y="25545"/>
                    <a:pt x="83470" y="25587"/>
                    <a:pt x="83585" y="25587"/>
                  </a:cubicBezTo>
                  <a:cubicBezTo>
                    <a:pt x="83841" y="25587"/>
                    <a:pt x="84094" y="25383"/>
                    <a:pt x="84094" y="25085"/>
                  </a:cubicBezTo>
                  <a:cubicBezTo>
                    <a:pt x="84094" y="24818"/>
                    <a:pt x="83894" y="24584"/>
                    <a:pt x="83593" y="24584"/>
                  </a:cubicBezTo>
                  <a:close/>
                  <a:moveTo>
                    <a:pt x="89598" y="24584"/>
                  </a:moveTo>
                  <a:cubicBezTo>
                    <a:pt x="89131" y="24584"/>
                    <a:pt x="88931" y="25118"/>
                    <a:pt x="89231" y="25452"/>
                  </a:cubicBezTo>
                  <a:cubicBezTo>
                    <a:pt x="89324" y="25545"/>
                    <a:pt x="89444" y="25587"/>
                    <a:pt x="89564" y="25587"/>
                  </a:cubicBezTo>
                  <a:cubicBezTo>
                    <a:pt x="89829" y="25587"/>
                    <a:pt x="90098" y="25383"/>
                    <a:pt x="90098" y="25085"/>
                  </a:cubicBezTo>
                  <a:cubicBezTo>
                    <a:pt x="90098" y="24818"/>
                    <a:pt x="89865" y="24584"/>
                    <a:pt x="89598" y="24584"/>
                  </a:cubicBezTo>
                  <a:close/>
                  <a:moveTo>
                    <a:pt x="98571" y="24584"/>
                  </a:moveTo>
                  <a:cubicBezTo>
                    <a:pt x="98137" y="24584"/>
                    <a:pt x="97904" y="25118"/>
                    <a:pt x="98204" y="25452"/>
                  </a:cubicBezTo>
                  <a:cubicBezTo>
                    <a:pt x="98308" y="25545"/>
                    <a:pt x="98431" y="25587"/>
                    <a:pt x="98552" y="25587"/>
                  </a:cubicBezTo>
                  <a:cubicBezTo>
                    <a:pt x="98818" y="25587"/>
                    <a:pt x="99071" y="25383"/>
                    <a:pt x="99071" y="25085"/>
                  </a:cubicBezTo>
                  <a:cubicBezTo>
                    <a:pt x="99071" y="24818"/>
                    <a:pt x="98838" y="24584"/>
                    <a:pt x="98571" y="24584"/>
                  </a:cubicBezTo>
                  <a:close/>
                  <a:moveTo>
                    <a:pt x="107577" y="24584"/>
                  </a:moveTo>
                  <a:cubicBezTo>
                    <a:pt x="107144" y="24584"/>
                    <a:pt x="106910" y="25118"/>
                    <a:pt x="107244" y="25452"/>
                  </a:cubicBezTo>
                  <a:cubicBezTo>
                    <a:pt x="107337" y="25545"/>
                    <a:pt x="107453" y="25587"/>
                    <a:pt x="107569" y="25587"/>
                  </a:cubicBezTo>
                  <a:cubicBezTo>
                    <a:pt x="107825" y="25587"/>
                    <a:pt x="108078" y="25383"/>
                    <a:pt x="108078" y="25085"/>
                  </a:cubicBezTo>
                  <a:cubicBezTo>
                    <a:pt x="108078" y="24818"/>
                    <a:pt x="107844" y="24584"/>
                    <a:pt x="107577" y="24584"/>
                  </a:cubicBezTo>
                  <a:close/>
                  <a:moveTo>
                    <a:pt x="65586" y="24582"/>
                  </a:moveTo>
                  <a:cubicBezTo>
                    <a:pt x="64934" y="24582"/>
                    <a:pt x="64934" y="25588"/>
                    <a:pt x="65586" y="25588"/>
                  </a:cubicBezTo>
                  <a:cubicBezTo>
                    <a:pt x="65606" y="25588"/>
                    <a:pt x="65626" y="25587"/>
                    <a:pt x="65647" y="25585"/>
                  </a:cubicBezTo>
                  <a:cubicBezTo>
                    <a:pt x="66248" y="25518"/>
                    <a:pt x="66248" y="24618"/>
                    <a:pt x="65647" y="24584"/>
                  </a:cubicBezTo>
                  <a:cubicBezTo>
                    <a:pt x="65626" y="24582"/>
                    <a:pt x="65606" y="24582"/>
                    <a:pt x="65586" y="24582"/>
                  </a:cubicBezTo>
                  <a:close/>
                  <a:moveTo>
                    <a:pt x="71590" y="24582"/>
                  </a:moveTo>
                  <a:cubicBezTo>
                    <a:pt x="70938" y="24582"/>
                    <a:pt x="70938" y="25588"/>
                    <a:pt x="71590" y="25588"/>
                  </a:cubicBezTo>
                  <a:cubicBezTo>
                    <a:pt x="71610" y="25588"/>
                    <a:pt x="71631" y="25587"/>
                    <a:pt x="71652" y="25585"/>
                  </a:cubicBezTo>
                  <a:cubicBezTo>
                    <a:pt x="72252" y="25518"/>
                    <a:pt x="72252" y="24651"/>
                    <a:pt x="71652" y="24584"/>
                  </a:cubicBezTo>
                  <a:cubicBezTo>
                    <a:pt x="71631" y="24582"/>
                    <a:pt x="71610" y="24582"/>
                    <a:pt x="71590" y="24582"/>
                  </a:cubicBezTo>
                  <a:close/>
                  <a:moveTo>
                    <a:pt x="80530" y="24582"/>
                  </a:moveTo>
                  <a:cubicBezTo>
                    <a:pt x="79878" y="24582"/>
                    <a:pt x="79878" y="25588"/>
                    <a:pt x="80530" y="25588"/>
                  </a:cubicBezTo>
                  <a:cubicBezTo>
                    <a:pt x="80550" y="25588"/>
                    <a:pt x="80570" y="25587"/>
                    <a:pt x="80591" y="25585"/>
                  </a:cubicBezTo>
                  <a:cubicBezTo>
                    <a:pt x="81192" y="25518"/>
                    <a:pt x="81192" y="24651"/>
                    <a:pt x="80591" y="24584"/>
                  </a:cubicBezTo>
                  <a:cubicBezTo>
                    <a:pt x="80570" y="24582"/>
                    <a:pt x="80550" y="24582"/>
                    <a:pt x="80530" y="24582"/>
                  </a:cubicBezTo>
                  <a:close/>
                  <a:moveTo>
                    <a:pt x="104517" y="24582"/>
                  </a:moveTo>
                  <a:cubicBezTo>
                    <a:pt x="103894" y="24582"/>
                    <a:pt x="103894" y="25588"/>
                    <a:pt x="104517" y="25588"/>
                  </a:cubicBezTo>
                  <a:cubicBezTo>
                    <a:pt x="104536" y="25588"/>
                    <a:pt x="104555" y="25587"/>
                    <a:pt x="104575" y="25585"/>
                  </a:cubicBezTo>
                  <a:cubicBezTo>
                    <a:pt x="105209" y="25518"/>
                    <a:pt x="105209" y="24651"/>
                    <a:pt x="104575" y="24584"/>
                  </a:cubicBezTo>
                  <a:cubicBezTo>
                    <a:pt x="104555" y="24582"/>
                    <a:pt x="104536" y="24582"/>
                    <a:pt x="104517" y="24582"/>
                  </a:cubicBezTo>
                  <a:close/>
                  <a:moveTo>
                    <a:pt x="95542" y="24615"/>
                  </a:moveTo>
                  <a:cubicBezTo>
                    <a:pt x="94921" y="24615"/>
                    <a:pt x="94921" y="25588"/>
                    <a:pt x="95542" y="25588"/>
                  </a:cubicBezTo>
                  <a:cubicBezTo>
                    <a:pt x="95561" y="25588"/>
                    <a:pt x="95581" y="25587"/>
                    <a:pt x="95602" y="25585"/>
                  </a:cubicBezTo>
                  <a:cubicBezTo>
                    <a:pt x="96236" y="25552"/>
                    <a:pt x="96236" y="24651"/>
                    <a:pt x="95602" y="24618"/>
                  </a:cubicBezTo>
                  <a:cubicBezTo>
                    <a:pt x="95581" y="24616"/>
                    <a:pt x="95561" y="24615"/>
                    <a:pt x="95542" y="24615"/>
                  </a:cubicBezTo>
                  <a:close/>
                  <a:moveTo>
                    <a:pt x="62645" y="24584"/>
                  </a:moveTo>
                  <a:cubicBezTo>
                    <a:pt x="62178" y="24584"/>
                    <a:pt x="61978" y="25118"/>
                    <a:pt x="62278" y="25452"/>
                  </a:cubicBezTo>
                  <a:cubicBezTo>
                    <a:pt x="62386" y="25549"/>
                    <a:pt x="62516" y="25594"/>
                    <a:pt x="62641" y="25594"/>
                  </a:cubicBezTo>
                  <a:cubicBezTo>
                    <a:pt x="62902" y="25594"/>
                    <a:pt x="63145" y="25400"/>
                    <a:pt x="63145" y="25085"/>
                  </a:cubicBezTo>
                  <a:cubicBezTo>
                    <a:pt x="63145" y="24818"/>
                    <a:pt x="62912" y="24584"/>
                    <a:pt x="62645" y="24584"/>
                  </a:cubicBezTo>
                  <a:close/>
                  <a:moveTo>
                    <a:pt x="86596" y="24584"/>
                  </a:moveTo>
                  <a:cubicBezTo>
                    <a:pt x="86129" y="24584"/>
                    <a:pt x="85928" y="25118"/>
                    <a:pt x="86229" y="25452"/>
                  </a:cubicBezTo>
                  <a:cubicBezTo>
                    <a:pt x="86337" y="25549"/>
                    <a:pt x="86466" y="25594"/>
                    <a:pt x="86592" y="25594"/>
                  </a:cubicBezTo>
                  <a:cubicBezTo>
                    <a:pt x="86852" y="25594"/>
                    <a:pt x="87096" y="25400"/>
                    <a:pt x="87096" y="25085"/>
                  </a:cubicBezTo>
                  <a:cubicBezTo>
                    <a:pt x="87096" y="24818"/>
                    <a:pt x="86862" y="24584"/>
                    <a:pt x="86596" y="24584"/>
                  </a:cubicBezTo>
                  <a:close/>
                  <a:moveTo>
                    <a:pt x="92617" y="24585"/>
                  </a:moveTo>
                  <a:cubicBezTo>
                    <a:pt x="92161" y="24598"/>
                    <a:pt x="91970" y="25155"/>
                    <a:pt x="92266" y="25452"/>
                  </a:cubicBezTo>
                  <a:cubicBezTo>
                    <a:pt x="92364" y="25549"/>
                    <a:pt x="92489" y="25594"/>
                    <a:pt x="92614" y="25594"/>
                  </a:cubicBezTo>
                  <a:cubicBezTo>
                    <a:pt x="92875" y="25594"/>
                    <a:pt x="93134" y="25400"/>
                    <a:pt x="93134" y="25085"/>
                  </a:cubicBezTo>
                  <a:cubicBezTo>
                    <a:pt x="93134" y="24823"/>
                    <a:pt x="92909" y="24593"/>
                    <a:pt x="92617" y="24585"/>
                  </a:cubicBezTo>
                  <a:close/>
                  <a:moveTo>
                    <a:pt x="101573" y="24584"/>
                  </a:moveTo>
                  <a:lnTo>
                    <a:pt x="101573" y="24618"/>
                  </a:lnTo>
                  <a:cubicBezTo>
                    <a:pt x="101139" y="24618"/>
                    <a:pt x="100906" y="25151"/>
                    <a:pt x="101239" y="25452"/>
                  </a:cubicBezTo>
                  <a:cubicBezTo>
                    <a:pt x="101338" y="25561"/>
                    <a:pt x="101462" y="25610"/>
                    <a:pt x="101584" y="25610"/>
                  </a:cubicBezTo>
                  <a:cubicBezTo>
                    <a:pt x="101833" y="25610"/>
                    <a:pt x="102073" y="25409"/>
                    <a:pt x="102073" y="25118"/>
                  </a:cubicBezTo>
                  <a:cubicBezTo>
                    <a:pt x="102107" y="24818"/>
                    <a:pt x="101873" y="24584"/>
                    <a:pt x="101573" y="24584"/>
                  </a:cubicBezTo>
                  <a:close/>
                  <a:moveTo>
                    <a:pt x="109078" y="26052"/>
                  </a:moveTo>
                  <a:cubicBezTo>
                    <a:pt x="108611" y="26052"/>
                    <a:pt x="108411" y="26619"/>
                    <a:pt x="108711" y="26919"/>
                  </a:cubicBezTo>
                  <a:cubicBezTo>
                    <a:pt x="108809" y="27017"/>
                    <a:pt x="108934" y="27062"/>
                    <a:pt x="109059" y="27062"/>
                  </a:cubicBezTo>
                  <a:cubicBezTo>
                    <a:pt x="109320" y="27062"/>
                    <a:pt x="109579" y="26868"/>
                    <a:pt x="109579" y="26552"/>
                  </a:cubicBezTo>
                  <a:cubicBezTo>
                    <a:pt x="109545" y="26286"/>
                    <a:pt x="109345" y="26085"/>
                    <a:pt x="109078" y="26085"/>
                  </a:cubicBezTo>
                  <a:lnTo>
                    <a:pt x="109078" y="26052"/>
                  </a:lnTo>
                  <a:close/>
                  <a:moveTo>
                    <a:pt x="64113" y="26085"/>
                  </a:moveTo>
                  <a:cubicBezTo>
                    <a:pt x="63679" y="26085"/>
                    <a:pt x="63446" y="26619"/>
                    <a:pt x="63746" y="26919"/>
                  </a:cubicBezTo>
                  <a:cubicBezTo>
                    <a:pt x="63856" y="27029"/>
                    <a:pt x="63987" y="27078"/>
                    <a:pt x="64114" y="27078"/>
                  </a:cubicBezTo>
                  <a:cubicBezTo>
                    <a:pt x="64373" y="27078"/>
                    <a:pt x="64613" y="26877"/>
                    <a:pt x="64613" y="26586"/>
                  </a:cubicBezTo>
                  <a:cubicBezTo>
                    <a:pt x="64613" y="26319"/>
                    <a:pt x="64413" y="26085"/>
                    <a:pt x="64146" y="26085"/>
                  </a:cubicBezTo>
                  <a:close/>
                  <a:moveTo>
                    <a:pt x="67115" y="26085"/>
                  </a:moveTo>
                  <a:cubicBezTo>
                    <a:pt x="66681" y="26085"/>
                    <a:pt x="66448" y="26619"/>
                    <a:pt x="66781" y="26919"/>
                  </a:cubicBezTo>
                  <a:cubicBezTo>
                    <a:pt x="66880" y="27029"/>
                    <a:pt x="67004" y="27078"/>
                    <a:pt x="67126" y="27078"/>
                  </a:cubicBezTo>
                  <a:cubicBezTo>
                    <a:pt x="67375" y="27078"/>
                    <a:pt x="67615" y="26877"/>
                    <a:pt x="67615" y="26586"/>
                  </a:cubicBezTo>
                  <a:cubicBezTo>
                    <a:pt x="67615" y="26286"/>
                    <a:pt x="67415" y="26085"/>
                    <a:pt x="67148" y="26085"/>
                  </a:cubicBezTo>
                  <a:close/>
                  <a:moveTo>
                    <a:pt x="70117" y="26085"/>
                  </a:moveTo>
                  <a:cubicBezTo>
                    <a:pt x="69683" y="26085"/>
                    <a:pt x="69450" y="26619"/>
                    <a:pt x="69784" y="26919"/>
                  </a:cubicBezTo>
                  <a:cubicBezTo>
                    <a:pt x="69893" y="27029"/>
                    <a:pt x="70025" y="27078"/>
                    <a:pt x="70152" y="27078"/>
                  </a:cubicBezTo>
                  <a:cubicBezTo>
                    <a:pt x="70411" y="27078"/>
                    <a:pt x="70651" y="26877"/>
                    <a:pt x="70651" y="26586"/>
                  </a:cubicBezTo>
                  <a:cubicBezTo>
                    <a:pt x="70617" y="26286"/>
                    <a:pt x="70384" y="26085"/>
                    <a:pt x="70117" y="26085"/>
                  </a:cubicBezTo>
                  <a:close/>
                  <a:moveTo>
                    <a:pt x="73153" y="26085"/>
                  </a:moveTo>
                  <a:cubicBezTo>
                    <a:pt x="72686" y="26085"/>
                    <a:pt x="72452" y="26619"/>
                    <a:pt x="72786" y="26919"/>
                  </a:cubicBezTo>
                  <a:cubicBezTo>
                    <a:pt x="72884" y="27029"/>
                    <a:pt x="73009" y="27078"/>
                    <a:pt x="73131" y="27078"/>
                  </a:cubicBezTo>
                  <a:cubicBezTo>
                    <a:pt x="73379" y="27078"/>
                    <a:pt x="73620" y="26877"/>
                    <a:pt x="73620" y="26586"/>
                  </a:cubicBezTo>
                  <a:cubicBezTo>
                    <a:pt x="73620" y="26286"/>
                    <a:pt x="73419" y="26085"/>
                    <a:pt x="73153" y="26085"/>
                  </a:cubicBezTo>
                  <a:close/>
                  <a:moveTo>
                    <a:pt x="58142" y="26085"/>
                  </a:moveTo>
                  <a:cubicBezTo>
                    <a:pt x="57708" y="26085"/>
                    <a:pt x="57475" y="26619"/>
                    <a:pt x="57808" y="26953"/>
                  </a:cubicBezTo>
                  <a:cubicBezTo>
                    <a:pt x="57902" y="27046"/>
                    <a:pt x="58018" y="27088"/>
                    <a:pt x="58134" y="27088"/>
                  </a:cubicBezTo>
                  <a:cubicBezTo>
                    <a:pt x="58389" y="27088"/>
                    <a:pt x="58642" y="26884"/>
                    <a:pt x="58642" y="26586"/>
                  </a:cubicBezTo>
                  <a:cubicBezTo>
                    <a:pt x="58642" y="26319"/>
                    <a:pt x="58409" y="26085"/>
                    <a:pt x="58142" y="26085"/>
                  </a:cubicBezTo>
                  <a:close/>
                  <a:moveTo>
                    <a:pt x="61144" y="26085"/>
                  </a:moveTo>
                  <a:cubicBezTo>
                    <a:pt x="60710" y="26085"/>
                    <a:pt x="60477" y="26619"/>
                    <a:pt x="60777" y="26953"/>
                  </a:cubicBezTo>
                  <a:cubicBezTo>
                    <a:pt x="60881" y="27046"/>
                    <a:pt x="61004" y="27088"/>
                    <a:pt x="61125" y="27088"/>
                  </a:cubicBezTo>
                  <a:cubicBezTo>
                    <a:pt x="61391" y="27088"/>
                    <a:pt x="61644" y="26884"/>
                    <a:pt x="61644" y="26586"/>
                  </a:cubicBezTo>
                  <a:cubicBezTo>
                    <a:pt x="61644" y="26319"/>
                    <a:pt x="61411" y="26085"/>
                    <a:pt x="61144" y="26085"/>
                  </a:cubicBezTo>
                  <a:close/>
                  <a:moveTo>
                    <a:pt x="76121" y="26085"/>
                  </a:moveTo>
                  <a:cubicBezTo>
                    <a:pt x="75688" y="26085"/>
                    <a:pt x="75454" y="26619"/>
                    <a:pt x="75788" y="26953"/>
                  </a:cubicBezTo>
                  <a:cubicBezTo>
                    <a:pt x="75881" y="27046"/>
                    <a:pt x="75998" y="27088"/>
                    <a:pt x="76113" y="27088"/>
                  </a:cubicBezTo>
                  <a:cubicBezTo>
                    <a:pt x="76369" y="27088"/>
                    <a:pt x="76622" y="26884"/>
                    <a:pt x="76622" y="26586"/>
                  </a:cubicBezTo>
                  <a:cubicBezTo>
                    <a:pt x="76622" y="26286"/>
                    <a:pt x="76388" y="26085"/>
                    <a:pt x="76121" y="26085"/>
                  </a:cubicBezTo>
                  <a:close/>
                  <a:moveTo>
                    <a:pt x="79124" y="26085"/>
                  </a:moveTo>
                  <a:cubicBezTo>
                    <a:pt x="78690" y="26085"/>
                    <a:pt x="78456" y="26619"/>
                    <a:pt x="78757" y="26953"/>
                  </a:cubicBezTo>
                  <a:cubicBezTo>
                    <a:pt x="78861" y="27046"/>
                    <a:pt x="78984" y="27088"/>
                    <a:pt x="79105" y="27088"/>
                  </a:cubicBezTo>
                  <a:cubicBezTo>
                    <a:pt x="79371" y="27088"/>
                    <a:pt x="79624" y="26884"/>
                    <a:pt x="79624" y="26586"/>
                  </a:cubicBezTo>
                  <a:cubicBezTo>
                    <a:pt x="79624" y="26319"/>
                    <a:pt x="79390" y="26085"/>
                    <a:pt x="79124" y="26085"/>
                  </a:cubicBezTo>
                  <a:close/>
                  <a:moveTo>
                    <a:pt x="82092" y="26085"/>
                  </a:moveTo>
                  <a:cubicBezTo>
                    <a:pt x="81659" y="26085"/>
                    <a:pt x="81425" y="26619"/>
                    <a:pt x="81759" y="26953"/>
                  </a:cubicBezTo>
                  <a:cubicBezTo>
                    <a:pt x="81852" y="27046"/>
                    <a:pt x="81969" y="27088"/>
                    <a:pt x="82084" y="27088"/>
                  </a:cubicBezTo>
                  <a:cubicBezTo>
                    <a:pt x="82340" y="27088"/>
                    <a:pt x="82593" y="26884"/>
                    <a:pt x="82593" y="26586"/>
                  </a:cubicBezTo>
                  <a:cubicBezTo>
                    <a:pt x="82593" y="26319"/>
                    <a:pt x="82393" y="26085"/>
                    <a:pt x="82126" y="26085"/>
                  </a:cubicBezTo>
                  <a:close/>
                  <a:moveTo>
                    <a:pt x="85094" y="26085"/>
                  </a:moveTo>
                  <a:cubicBezTo>
                    <a:pt x="84661" y="26085"/>
                    <a:pt x="84427" y="26619"/>
                    <a:pt x="84728" y="26953"/>
                  </a:cubicBezTo>
                  <a:cubicBezTo>
                    <a:pt x="84831" y="27046"/>
                    <a:pt x="84955" y="27088"/>
                    <a:pt x="85075" y="27088"/>
                  </a:cubicBezTo>
                  <a:cubicBezTo>
                    <a:pt x="85342" y="27088"/>
                    <a:pt x="85595" y="26884"/>
                    <a:pt x="85595" y="26586"/>
                  </a:cubicBezTo>
                  <a:cubicBezTo>
                    <a:pt x="85595" y="26319"/>
                    <a:pt x="85361" y="26085"/>
                    <a:pt x="85094" y="26085"/>
                  </a:cubicBezTo>
                  <a:close/>
                  <a:moveTo>
                    <a:pt x="88097" y="26085"/>
                  </a:moveTo>
                  <a:cubicBezTo>
                    <a:pt x="87630" y="26085"/>
                    <a:pt x="87429" y="26619"/>
                    <a:pt x="87730" y="26953"/>
                  </a:cubicBezTo>
                  <a:cubicBezTo>
                    <a:pt x="87823" y="27046"/>
                    <a:pt x="87943" y="27088"/>
                    <a:pt x="88063" y="27088"/>
                  </a:cubicBezTo>
                  <a:cubicBezTo>
                    <a:pt x="88328" y="27088"/>
                    <a:pt x="88597" y="26884"/>
                    <a:pt x="88597" y="26586"/>
                  </a:cubicBezTo>
                  <a:cubicBezTo>
                    <a:pt x="88597" y="26319"/>
                    <a:pt x="88363" y="26085"/>
                    <a:pt x="88097" y="26085"/>
                  </a:cubicBezTo>
                  <a:close/>
                  <a:moveTo>
                    <a:pt x="91150" y="26082"/>
                  </a:moveTo>
                  <a:cubicBezTo>
                    <a:pt x="91133" y="26082"/>
                    <a:pt x="91116" y="26083"/>
                    <a:pt x="91099" y="26085"/>
                  </a:cubicBezTo>
                  <a:lnTo>
                    <a:pt x="91132" y="26085"/>
                  </a:lnTo>
                  <a:cubicBezTo>
                    <a:pt x="90665" y="26085"/>
                    <a:pt x="90465" y="26619"/>
                    <a:pt x="90765" y="26953"/>
                  </a:cubicBezTo>
                  <a:cubicBezTo>
                    <a:pt x="90869" y="27046"/>
                    <a:pt x="90992" y="27088"/>
                    <a:pt x="91113" y="27088"/>
                  </a:cubicBezTo>
                  <a:cubicBezTo>
                    <a:pt x="91380" y="27088"/>
                    <a:pt x="91632" y="26884"/>
                    <a:pt x="91632" y="26586"/>
                  </a:cubicBezTo>
                  <a:cubicBezTo>
                    <a:pt x="91632" y="26305"/>
                    <a:pt x="91399" y="26082"/>
                    <a:pt x="91150" y="26082"/>
                  </a:cubicBezTo>
                  <a:close/>
                  <a:moveTo>
                    <a:pt x="103074" y="26085"/>
                  </a:moveTo>
                  <a:cubicBezTo>
                    <a:pt x="102640" y="26085"/>
                    <a:pt x="102407" y="26619"/>
                    <a:pt x="102707" y="26953"/>
                  </a:cubicBezTo>
                  <a:cubicBezTo>
                    <a:pt x="102811" y="27046"/>
                    <a:pt x="102934" y="27088"/>
                    <a:pt x="103055" y="27088"/>
                  </a:cubicBezTo>
                  <a:cubicBezTo>
                    <a:pt x="103321" y="27088"/>
                    <a:pt x="103574" y="26884"/>
                    <a:pt x="103574" y="26586"/>
                  </a:cubicBezTo>
                  <a:cubicBezTo>
                    <a:pt x="103574" y="26286"/>
                    <a:pt x="103341" y="26085"/>
                    <a:pt x="103074" y="26085"/>
                  </a:cubicBezTo>
                  <a:close/>
                  <a:moveTo>
                    <a:pt x="106076" y="26085"/>
                  </a:moveTo>
                  <a:cubicBezTo>
                    <a:pt x="105642" y="26085"/>
                    <a:pt x="105409" y="26619"/>
                    <a:pt x="105743" y="26953"/>
                  </a:cubicBezTo>
                  <a:cubicBezTo>
                    <a:pt x="105836" y="27046"/>
                    <a:pt x="105952" y="27088"/>
                    <a:pt x="106068" y="27088"/>
                  </a:cubicBezTo>
                  <a:cubicBezTo>
                    <a:pt x="106324" y="27088"/>
                    <a:pt x="106576" y="26884"/>
                    <a:pt x="106576" y="26586"/>
                  </a:cubicBezTo>
                  <a:cubicBezTo>
                    <a:pt x="106576" y="26319"/>
                    <a:pt x="106343" y="26085"/>
                    <a:pt x="106076" y="26085"/>
                  </a:cubicBezTo>
                  <a:close/>
                  <a:moveTo>
                    <a:pt x="55640" y="26552"/>
                  </a:moveTo>
                  <a:lnTo>
                    <a:pt x="55540" y="26586"/>
                  </a:lnTo>
                  <a:lnTo>
                    <a:pt x="55140" y="26719"/>
                  </a:lnTo>
                  <a:lnTo>
                    <a:pt x="54739" y="26886"/>
                  </a:lnTo>
                  <a:cubicBezTo>
                    <a:pt x="54837" y="27033"/>
                    <a:pt x="54985" y="27099"/>
                    <a:pt x="55132" y="27099"/>
                  </a:cubicBezTo>
                  <a:cubicBezTo>
                    <a:pt x="55386" y="27099"/>
                    <a:pt x="55640" y="26903"/>
                    <a:pt x="55640" y="26586"/>
                  </a:cubicBezTo>
                  <a:lnTo>
                    <a:pt x="55640" y="26552"/>
                  </a:lnTo>
                  <a:close/>
                  <a:moveTo>
                    <a:pt x="94147" y="26083"/>
                  </a:moveTo>
                  <a:cubicBezTo>
                    <a:pt x="94131" y="26083"/>
                    <a:pt x="94116" y="26084"/>
                    <a:pt x="94101" y="26085"/>
                  </a:cubicBezTo>
                  <a:cubicBezTo>
                    <a:pt x="93667" y="26085"/>
                    <a:pt x="93434" y="26653"/>
                    <a:pt x="93767" y="26953"/>
                  </a:cubicBezTo>
                  <a:cubicBezTo>
                    <a:pt x="93865" y="27061"/>
                    <a:pt x="93987" y="27110"/>
                    <a:pt x="94108" y="27110"/>
                  </a:cubicBezTo>
                  <a:cubicBezTo>
                    <a:pt x="94358" y="27110"/>
                    <a:pt x="94601" y="26901"/>
                    <a:pt x="94601" y="26586"/>
                  </a:cubicBezTo>
                  <a:cubicBezTo>
                    <a:pt x="94633" y="26334"/>
                    <a:pt x="94397" y="26083"/>
                    <a:pt x="94147" y="26083"/>
                  </a:cubicBezTo>
                  <a:close/>
                  <a:moveTo>
                    <a:pt x="97103" y="26085"/>
                  </a:moveTo>
                  <a:lnTo>
                    <a:pt x="97103" y="26119"/>
                  </a:lnTo>
                  <a:cubicBezTo>
                    <a:pt x="96669" y="26119"/>
                    <a:pt x="96436" y="26653"/>
                    <a:pt x="96769" y="26953"/>
                  </a:cubicBezTo>
                  <a:cubicBezTo>
                    <a:pt x="96868" y="27063"/>
                    <a:pt x="96992" y="27111"/>
                    <a:pt x="97114" y="27111"/>
                  </a:cubicBezTo>
                  <a:cubicBezTo>
                    <a:pt x="97363" y="27111"/>
                    <a:pt x="97603" y="26910"/>
                    <a:pt x="97603" y="26619"/>
                  </a:cubicBezTo>
                  <a:cubicBezTo>
                    <a:pt x="97637" y="26319"/>
                    <a:pt x="97370" y="26085"/>
                    <a:pt x="97103" y="26085"/>
                  </a:cubicBezTo>
                  <a:close/>
                  <a:moveTo>
                    <a:pt x="100072" y="26085"/>
                  </a:moveTo>
                  <a:lnTo>
                    <a:pt x="100072" y="26119"/>
                  </a:lnTo>
                  <a:cubicBezTo>
                    <a:pt x="99638" y="26119"/>
                    <a:pt x="99405" y="26653"/>
                    <a:pt x="99738" y="26953"/>
                  </a:cubicBezTo>
                  <a:cubicBezTo>
                    <a:pt x="99837" y="27063"/>
                    <a:pt x="99961" y="27111"/>
                    <a:pt x="100083" y="27111"/>
                  </a:cubicBezTo>
                  <a:cubicBezTo>
                    <a:pt x="100332" y="27111"/>
                    <a:pt x="100572" y="26910"/>
                    <a:pt x="100572" y="26619"/>
                  </a:cubicBezTo>
                  <a:cubicBezTo>
                    <a:pt x="100606" y="26319"/>
                    <a:pt x="100372" y="26085"/>
                    <a:pt x="100072" y="26085"/>
                  </a:cubicBezTo>
                  <a:close/>
                  <a:moveTo>
                    <a:pt x="71618" y="27587"/>
                  </a:moveTo>
                  <a:cubicBezTo>
                    <a:pt x="71624" y="27587"/>
                    <a:pt x="71630" y="27587"/>
                    <a:pt x="71635" y="27587"/>
                  </a:cubicBezTo>
                  <a:lnTo>
                    <a:pt x="71635" y="27587"/>
                  </a:lnTo>
                  <a:cubicBezTo>
                    <a:pt x="71641" y="27587"/>
                    <a:pt x="71646" y="27587"/>
                    <a:pt x="71652" y="27587"/>
                  </a:cubicBezTo>
                  <a:close/>
                  <a:moveTo>
                    <a:pt x="110523" y="27583"/>
                  </a:moveTo>
                  <a:cubicBezTo>
                    <a:pt x="110250" y="27583"/>
                    <a:pt x="110048" y="27806"/>
                    <a:pt x="110079" y="28087"/>
                  </a:cubicBezTo>
                  <a:lnTo>
                    <a:pt x="110079" y="28054"/>
                  </a:lnTo>
                  <a:cubicBezTo>
                    <a:pt x="110079" y="28154"/>
                    <a:pt x="110112" y="28254"/>
                    <a:pt x="110146" y="28320"/>
                  </a:cubicBezTo>
                  <a:lnTo>
                    <a:pt x="110579" y="27587"/>
                  </a:lnTo>
                  <a:cubicBezTo>
                    <a:pt x="110560" y="27584"/>
                    <a:pt x="110541" y="27583"/>
                    <a:pt x="110523" y="27583"/>
                  </a:cubicBezTo>
                  <a:close/>
                  <a:moveTo>
                    <a:pt x="65647" y="27553"/>
                  </a:moveTo>
                  <a:cubicBezTo>
                    <a:pt x="65180" y="27553"/>
                    <a:pt x="64947" y="28120"/>
                    <a:pt x="65280" y="28420"/>
                  </a:cubicBezTo>
                  <a:cubicBezTo>
                    <a:pt x="65378" y="28529"/>
                    <a:pt x="65500" y="28577"/>
                    <a:pt x="65621" y="28577"/>
                  </a:cubicBezTo>
                  <a:cubicBezTo>
                    <a:pt x="65871" y="28577"/>
                    <a:pt x="66114" y="28369"/>
                    <a:pt x="66114" y="28054"/>
                  </a:cubicBezTo>
                  <a:cubicBezTo>
                    <a:pt x="66114" y="27787"/>
                    <a:pt x="65914" y="27587"/>
                    <a:pt x="65647" y="27587"/>
                  </a:cubicBezTo>
                  <a:lnTo>
                    <a:pt x="65647" y="27553"/>
                  </a:lnTo>
                  <a:close/>
                  <a:moveTo>
                    <a:pt x="68616" y="27553"/>
                  </a:moveTo>
                  <a:cubicBezTo>
                    <a:pt x="68182" y="27553"/>
                    <a:pt x="67949" y="28120"/>
                    <a:pt x="68282" y="28420"/>
                  </a:cubicBezTo>
                  <a:cubicBezTo>
                    <a:pt x="68380" y="28529"/>
                    <a:pt x="68502" y="28577"/>
                    <a:pt x="68623" y="28577"/>
                  </a:cubicBezTo>
                  <a:cubicBezTo>
                    <a:pt x="68873" y="28577"/>
                    <a:pt x="69116" y="28369"/>
                    <a:pt x="69116" y="28054"/>
                  </a:cubicBezTo>
                  <a:cubicBezTo>
                    <a:pt x="69116" y="27787"/>
                    <a:pt x="68916" y="27587"/>
                    <a:pt x="68616" y="27587"/>
                  </a:cubicBezTo>
                  <a:lnTo>
                    <a:pt x="68616" y="27553"/>
                  </a:lnTo>
                  <a:close/>
                  <a:moveTo>
                    <a:pt x="74620" y="27553"/>
                  </a:moveTo>
                  <a:cubicBezTo>
                    <a:pt x="74187" y="27553"/>
                    <a:pt x="73953" y="28120"/>
                    <a:pt x="74287" y="28420"/>
                  </a:cubicBezTo>
                  <a:cubicBezTo>
                    <a:pt x="74384" y="28529"/>
                    <a:pt x="74507" y="28577"/>
                    <a:pt x="74627" y="28577"/>
                  </a:cubicBezTo>
                  <a:cubicBezTo>
                    <a:pt x="74878" y="28577"/>
                    <a:pt x="75121" y="28369"/>
                    <a:pt x="75121" y="28054"/>
                  </a:cubicBezTo>
                  <a:cubicBezTo>
                    <a:pt x="75121" y="27787"/>
                    <a:pt x="74887" y="27587"/>
                    <a:pt x="74620" y="27587"/>
                  </a:cubicBezTo>
                  <a:lnTo>
                    <a:pt x="74620" y="27553"/>
                  </a:lnTo>
                  <a:close/>
                  <a:moveTo>
                    <a:pt x="53639" y="27587"/>
                  </a:moveTo>
                  <a:cubicBezTo>
                    <a:pt x="53205" y="27587"/>
                    <a:pt x="52972" y="28120"/>
                    <a:pt x="53305" y="28420"/>
                  </a:cubicBezTo>
                  <a:cubicBezTo>
                    <a:pt x="53404" y="28530"/>
                    <a:pt x="53528" y="28579"/>
                    <a:pt x="53650" y="28579"/>
                  </a:cubicBezTo>
                  <a:cubicBezTo>
                    <a:pt x="53899" y="28579"/>
                    <a:pt x="54139" y="28378"/>
                    <a:pt x="54139" y="28087"/>
                  </a:cubicBezTo>
                  <a:cubicBezTo>
                    <a:pt x="54139" y="27820"/>
                    <a:pt x="53939" y="27587"/>
                    <a:pt x="53639" y="27587"/>
                  </a:cubicBezTo>
                  <a:close/>
                  <a:moveTo>
                    <a:pt x="56641" y="27587"/>
                  </a:moveTo>
                  <a:cubicBezTo>
                    <a:pt x="56207" y="27587"/>
                    <a:pt x="55974" y="28120"/>
                    <a:pt x="56274" y="28420"/>
                  </a:cubicBezTo>
                  <a:cubicBezTo>
                    <a:pt x="56384" y="28530"/>
                    <a:pt x="56515" y="28579"/>
                    <a:pt x="56642" y="28579"/>
                  </a:cubicBezTo>
                  <a:cubicBezTo>
                    <a:pt x="56901" y="28579"/>
                    <a:pt x="57141" y="28378"/>
                    <a:pt x="57141" y="28087"/>
                  </a:cubicBezTo>
                  <a:cubicBezTo>
                    <a:pt x="57141" y="27820"/>
                    <a:pt x="56908" y="27587"/>
                    <a:pt x="56641" y="27587"/>
                  </a:cubicBezTo>
                  <a:close/>
                  <a:moveTo>
                    <a:pt x="71635" y="27587"/>
                  </a:moveTo>
                  <a:cubicBezTo>
                    <a:pt x="71180" y="27599"/>
                    <a:pt x="70988" y="28124"/>
                    <a:pt x="71285" y="28420"/>
                  </a:cubicBezTo>
                  <a:cubicBezTo>
                    <a:pt x="71383" y="28530"/>
                    <a:pt x="71511" y="28579"/>
                    <a:pt x="71638" y="28579"/>
                  </a:cubicBezTo>
                  <a:cubicBezTo>
                    <a:pt x="71897" y="28579"/>
                    <a:pt x="72152" y="28378"/>
                    <a:pt x="72152" y="28087"/>
                  </a:cubicBezTo>
                  <a:cubicBezTo>
                    <a:pt x="72152" y="27792"/>
                    <a:pt x="71927" y="27594"/>
                    <a:pt x="71635" y="27587"/>
                  </a:cubicBezTo>
                  <a:close/>
                  <a:moveTo>
                    <a:pt x="77622" y="27587"/>
                  </a:moveTo>
                  <a:cubicBezTo>
                    <a:pt x="77189" y="27587"/>
                    <a:pt x="76955" y="28120"/>
                    <a:pt x="77289" y="28420"/>
                  </a:cubicBezTo>
                  <a:cubicBezTo>
                    <a:pt x="77388" y="28530"/>
                    <a:pt x="77512" y="28579"/>
                    <a:pt x="77634" y="28579"/>
                  </a:cubicBezTo>
                  <a:cubicBezTo>
                    <a:pt x="77883" y="28579"/>
                    <a:pt x="78123" y="28378"/>
                    <a:pt x="78123" y="28087"/>
                  </a:cubicBezTo>
                  <a:cubicBezTo>
                    <a:pt x="78123" y="27787"/>
                    <a:pt x="77889" y="27587"/>
                    <a:pt x="77622" y="27587"/>
                  </a:cubicBezTo>
                  <a:close/>
                  <a:moveTo>
                    <a:pt x="80591" y="27587"/>
                  </a:moveTo>
                  <a:cubicBezTo>
                    <a:pt x="80158" y="27587"/>
                    <a:pt x="79924" y="28120"/>
                    <a:pt x="80224" y="28420"/>
                  </a:cubicBezTo>
                  <a:cubicBezTo>
                    <a:pt x="80334" y="28530"/>
                    <a:pt x="80466" y="28579"/>
                    <a:pt x="80593" y="28579"/>
                  </a:cubicBezTo>
                  <a:cubicBezTo>
                    <a:pt x="80851" y="28579"/>
                    <a:pt x="81092" y="28378"/>
                    <a:pt x="81092" y="28087"/>
                  </a:cubicBezTo>
                  <a:cubicBezTo>
                    <a:pt x="81092" y="27820"/>
                    <a:pt x="80891" y="27587"/>
                    <a:pt x="80625" y="27587"/>
                  </a:cubicBezTo>
                  <a:close/>
                  <a:moveTo>
                    <a:pt x="83593" y="27587"/>
                  </a:moveTo>
                  <a:cubicBezTo>
                    <a:pt x="83160" y="27587"/>
                    <a:pt x="82926" y="28120"/>
                    <a:pt x="83260" y="28420"/>
                  </a:cubicBezTo>
                  <a:cubicBezTo>
                    <a:pt x="83359" y="28530"/>
                    <a:pt x="83483" y="28579"/>
                    <a:pt x="83605" y="28579"/>
                  </a:cubicBezTo>
                  <a:cubicBezTo>
                    <a:pt x="83854" y="28579"/>
                    <a:pt x="84094" y="28378"/>
                    <a:pt x="84094" y="28087"/>
                  </a:cubicBezTo>
                  <a:cubicBezTo>
                    <a:pt x="84094" y="27787"/>
                    <a:pt x="83894" y="27587"/>
                    <a:pt x="83593" y="27587"/>
                  </a:cubicBezTo>
                  <a:close/>
                  <a:moveTo>
                    <a:pt x="86596" y="27587"/>
                  </a:moveTo>
                  <a:cubicBezTo>
                    <a:pt x="86129" y="27587"/>
                    <a:pt x="85928" y="28120"/>
                    <a:pt x="86229" y="28420"/>
                  </a:cubicBezTo>
                  <a:cubicBezTo>
                    <a:pt x="86338" y="28530"/>
                    <a:pt x="86470" y="28579"/>
                    <a:pt x="86597" y="28579"/>
                  </a:cubicBezTo>
                  <a:cubicBezTo>
                    <a:pt x="86856" y="28579"/>
                    <a:pt x="87096" y="28378"/>
                    <a:pt x="87096" y="28087"/>
                  </a:cubicBezTo>
                  <a:cubicBezTo>
                    <a:pt x="87096" y="27820"/>
                    <a:pt x="86862" y="27587"/>
                    <a:pt x="86596" y="27587"/>
                  </a:cubicBezTo>
                  <a:close/>
                  <a:moveTo>
                    <a:pt x="89598" y="27587"/>
                  </a:moveTo>
                  <a:cubicBezTo>
                    <a:pt x="89131" y="27587"/>
                    <a:pt x="88931" y="28120"/>
                    <a:pt x="89231" y="28420"/>
                  </a:cubicBezTo>
                  <a:cubicBezTo>
                    <a:pt x="89330" y="28530"/>
                    <a:pt x="89457" y="28579"/>
                    <a:pt x="89584" y="28579"/>
                  </a:cubicBezTo>
                  <a:cubicBezTo>
                    <a:pt x="89843" y="28579"/>
                    <a:pt x="90098" y="28378"/>
                    <a:pt x="90098" y="28087"/>
                  </a:cubicBezTo>
                  <a:cubicBezTo>
                    <a:pt x="90098" y="27820"/>
                    <a:pt x="89865" y="27587"/>
                    <a:pt x="89598" y="27587"/>
                  </a:cubicBezTo>
                  <a:close/>
                  <a:moveTo>
                    <a:pt x="98571" y="27587"/>
                  </a:moveTo>
                  <a:cubicBezTo>
                    <a:pt x="98137" y="27587"/>
                    <a:pt x="97904" y="28120"/>
                    <a:pt x="98204" y="28420"/>
                  </a:cubicBezTo>
                  <a:cubicBezTo>
                    <a:pt x="98314" y="28530"/>
                    <a:pt x="98445" y="28579"/>
                    <a:pt x="98572" y="28579"/>
                  </a:cubicBezTo>
                  <a:cubicBezTo>
                    <a:pt x="98831" y="28579"/>
                    <a:pt x="99071" y="28378"/>
                    <a:pt x="99071" y="28087"/>
                  </a:cubicBezTo>
                  <a:cubicBezTo>
                    <a:pt x="99071" y="27820"/>
                    <a:pt x="98838" y="27587"/>
                    <a:pt x="98571" y="27587"/>
                  </a:cubicBezTo>
                  <a:close/>
                  <a:moveTo>
                    <a:pt x="104575" y="27587"/>
                  </a:moveTo>
                  <a:cubicBezTo>
                    <a:pt x="104141" y="27587"/>
                    <a:pt x="103908" y="28120"/>
                    <a:pt x="104241" y="28420"/>
                  </a:cubicBezTo>
                  <a:cubicBezTo>
                    <a:pt x="104340" y="28530"/>
                    <a:pt x="104464" y="28579"/>
                    <a:pt x="104586" y="28579"/>
                  </a:cubicBezTo>
                  <a:cubicBezTo>
                    <a:pt x="104835" y="28579"/>
                    <a:pt x="105075" y="28378"/>
                    <a:pt x="105075" y="28087"/>
                  </a:cubicBezTo>
                  <a:cubicBezTo>
                    <a:pt x="105075" y="27787"/>
                    <a:pt x="104842" y="27587"/>
                    <a:pt x="104575" y="27587"/>
                  </a:cubicBezTo>
                  <a:close/>
                  <a:moveTo>
                    <a:pt x="107577" y="27587"/>
                  </a:moveTo>
                  <a:cubicBezTo>
                    <a:pt x="107144" y="27587"/>
                    <a:pt x="106910" y="28120"/>
                    <a:pt x="107244" y="28420"/>
                  </a:cubicBezTo>
                  <a:cubicBezTo>
                    <a:pt x="107342" y="28530"/>
                    <a:pt x="107467" y="28579"/>
                    <a:pt x="107589" y="28579"/>
                  </a:cubicBezTo>
                  <a:cubicBezTo>
                    <a:pt x="107837" y="28579"/>
                    <a:pt x="108078" y="28378"/>
                    <a:pt x="108078" y="28087"/>
                  </a:cubicBezTo>
                  <a:cubicBezTo>
                    <a:pt x="108078" y="27787"/>
                    <a:pt x="107844" y="27587"/>
                    <a:pt x="107577" y="27587"/>
                  </a:cubicBezTo>
                  <a:close/>
                  <a:moveTo>
                    <a:pt x="51104" y="28220"/>
                  </a:moveTo>
                  <a:lnTo>
                    <a:pt x="50370" y="28487"/>
                  </a:lnTo>
                  <a:cubicBezTo>
                    <a:pt x="50470" y="28554"/>
                    <a:pt x="50536" y="28587"/>
                    <a:pt x="50637" y="28587"/>
                  </a:cubicBezTo>
                  <a:cubicBezTo>
                    <a:pt x="50870" y="28587"/>
                    <a:pt x="51070" y="28454"/>
                    <a:pt x="51137" y="28254"/>
                  </a:cubicBezTo>
                  <a:lnTo>
                    <a:pt x="51104" y="28220"/>
                  </a:lnTo>
                  <a:close/>
                  <a:moveTo>
                    <a:pt x="62645" y="27587"/>
                  </a:moveTo>
                  <a:cubicBezTo>
                    <a:pt x="62178" y="27587"/>
                    <a:pt x="61978" y="28120"/>
                    <a:pt x="62278" y="28454"/>
                  </a:cubicBezTo>
                  <a:cubicBezTo>
                    <a:pt x="62382" y="28547"/>
                    <a:pt x="62505" y="28589"/>
                    <a:pt x="62626" y="28589"/>
                  </a:cubicBezTo>
                  <a:cubicBezTo>
                    <a:pt x="62893" y="28589"/>
                    <a:pt x="63145" y="28385"/>
                    <a:pt x="63145" y="28087"/>
                  </a:cubicBezTo>
                  <a:cubicBezTo>
                    <a:pt x="63145" y="27820"/>
                    <a:pt x="62912" y="27587"/>
                    <a:pt x="62645" y="27587"/>
                  </a:cubicBezTo>
                  <a:close/>
                  <a:moveTo>
                    <a:pt x="92657" y="27583"/>
                  </a:moveTo>
                  <a:cubicBezTo>
                    <a:pt x="92638" y="27583"/>
                    <a:pt x="92619" y="27584"/>
                    <a:pt x="92600" y="27587"/>
                  </a:cubicBezTo>
                  <a:lnTo>
                    <a:pt x="92633" y="27587"/>
                  </a:lnTo>
                  <a:cubicBezTo>
                    <a:pt x="92166" y="27587"/>
                    <a:pt x="91966" y="28120"/>
                    <a:pt x="92266" y="28454"/>
                  </a:cubicBezTo>
                  <a:cubicBezTo>
                    <a:pt x="92360" y="28547"/>
                    <a:pt x="92479" y="28589"/>
                    <a:pt x="92599" y="28589"/>
                  </a:cubicBezTo>
                  <a:cubicBezTo>
                    <a:pt x="92865" y="28589"/>
                    <a:pt x="93134" y="28385"/>
                    <a:pt x="93134" y="28087"/>
                  </a:cubicBezTo>
                  <a:cubicBezTo>
                    <a:pt x="93134" y="27806"/>
                    <a:pt x="92929" y="27583"/>
                    <a:pt x="92657" y="27583"/>
                  </a:cubicBezTo>
                  <a:close/>
                  <a:moveTo>
                    <a:pt x="59643" y="27587"/>
                  </a:moveTo>
                  <a:cubicBezTo>
                    <a:pt x="59209" y="27587"/>
                    <a:pt x="58976" y="28154"/>
                    <a:pt x="59276" y="28454"/>
                  </a:cubicBezTo>
                  <a:cubicBezTo>
                    <a:pt x="59384" y="28551"/>
                    <a:pt x="59514" y="28596"/>
                    <a:pt x="59639" y="28596"/>
                  </a:cubicBezTo>
                  <a:cubicBezTo>
                    <a:pt x="59900" y="28596"/>
                    <a:pt x="60143" y="28402"/>
                    <a:pt x="60143" y="28087"/>
                  </a:cubicBezTo>
                  <a:cubicBezTo>
                    <a:pt x="60143" y="27820"/>
                    <a:pt x="59910" y="27587"/>
                    <a:pt x="59643" y="27587"/>
                  </a:cubicBezTo>
                  <a:close/>
                  <a:moveTo>
                    <a:pt x="95648" y="27584"/>
                  </a:moveTo>
                  <a:cubicBezTo>
                    <a:pt x="95632" y="27584"/>
                    <a:pt x="95617" y="27585"/>
                    <a:pt x="95602" y="27587"/>
                  </a:cubicBezTo>
                  <a:cubicBezTo>
                    <a:pt x="95168" y="27587"/>
                    <a:pt x="94935" y="28120"/>
                    <a:pt x="95268" y="28454"/>
                  </a:cubicBezTo>
                  <a:cubicBezTo>
                    <a:pt x="95366" y="28551"/>
                    <a:pt x="95488" y="28596"/>
                    <a:pt x="95608" y="28596"/>
                  </a:cubicBezTo>
                  <a:cubicBezTo>
                    <a:pt x="95859" y="28596"/>
                    <a:pt x="96102" y="28402"/>
                    <a:pt x="96102" y="28087"/>
                  </a:cubicBezTo>
                  <a:cubicBezTo>
                    <a:pt x="96134" y="27835"/>
                    <a:pt x="95898" y="27584"/>
                    <a:pt x="95648" y="27584"/>
                  </a:cubicBezTo>
                  <a:close/>
                  <a:moveTo>
                    <a:pt x="101573" y="27587"/>
                  </a:moveTo>
                  <a:cubicBezTo>
                    <a:pt x="101139" y="27587"/>
                    <a:pt x="100906" y="28154"/>
                    <a:pt x="101239" y="28454"/>
                  </a:cubicBezTo>
                  <a:cubicBezTo>
                    <a:pt x="101337" y="28562"/>
                    <a:pt x="101459" y="28611"/>
                    <a:pt x="101580" y="28611"/>
                  </a:cubicBezTo>
                  <a:cubicBezTo>
                    <a:pt x="101830" y="28611"/>
                    <a:pt x="102073" y="28402"/>
                    <a:pt x="102073" y="28087"/>
                  </a:cubicBezTo>
                  <a:cubicBezTo>
                    <a:pt x="102107" y="27820"/>
                    <a:pt x="101873" y="27587"/>
                    <a:pt x="101573" y="27587"/>
                  </a:cubicBezTo>
                  <a:close/>
                  <a:moveTo>
                    <a:pt x="109055" y="29071"/>
                  </a:moveTo>
                  <a:cubicBezTo>
                    <a:pt x="108902" y="29071"/>
                    <a:pt x="108748" y="29141"/>
                    <a:pt x="108645" y="29288"/>
                  </a:cubicBezTo>
                  <a:cubicBezTo>
                    <a:pt x="108411" y="29621"/>
                    <a:pt x="108678" y="30055"/>
                    <a:pt x="109078" y="30055"/>
                  </a:cubicBezTo>
                  <a:lnTo>
                    <a:pt x="109145" y="30055"/>
                  </a:lnTo>
                  <a:lnTo>
                    <a:pt x="109412" y="29588"/>
                  </a:lnTo>
                  <a:lnTo>
                    <a:pt x="109512" y="29388"/>
                  </a:lnTo>
                  <a:cubicBezTo>
                    <a:pt x="109437" y="29183"/>
                    <a:pt x="109248" y="29071"/>
                    <a:pt x="109055" y="29071"/>
                  </a:cubicBezTo>
                  <a:close/>
                  <a:moveTo>
                    <a:pt x="70149" y="29054"/>
                  </a:moveTo>
                  <a:cubicBezTo>
                    <a:pt x="70139" y="29054"/>
                    <a:pt x="70128" y="29054"/>
                    <a:pt x="70117" y="29054"/>
                  </a:cubicBezTo>
                  <a:cubicBezTo>
                    <a:pt x="69517" y="29121"/>
                    <a:pt x="69517" y="30022"/>
                    <a:pt x="70117" y="30055"/>
                  </a:cubicBezTo>
                  <a:cubicBezTo>
                    <a:pt x="70139" y="30057"/>
                    <a:pt x="70160" y="30058"/>
                    <a:pt x="70180" y="30058"/>
                  </a:cubicBezTo>
                  <a:cubicBezTo>
                    <a:pt x="70840" y="30058"/>
                    <a:pt x="70830" y="29054"/>
                    <a:pt x="70149" y="29054"/>
                  </a:cubicBezTo>
                  <a:close/>
                  <a:moveTo>
                    <a:pt x="64113" y="29054"/>
                  </a:moveTo>
                  <a:cubicBezTo>
                    <a:pt x="63679" y="29054"/>
                    <a:pt x="63446" y="29621"/>
                    <a:pt x="63779" y="29922"/>
                  </a:cubicBezTo>
                  <a:cubicBezTo>
                    <a:pt x="63877" y="30030"/>
                    <a:pt x="63999" y="30079"/>
                    <a:pt x="64120" y="30079"/>
                  </a:cubicBezTo>
                  <a:cubicBezTo>
                    <a:pt x="64370" y="30079"/>
                    <a:pt x="64613" y="29870"/>
                    <a:pt x="64613" y="29555"/>
                  </a:cubicBezTo>
                  <a:cubicBezTo>
                    <a:pt x="64613" y="29288"/>
                    <a:pt x="64413" y="29088"/>
                    <a:pt x="64146" y="29088"/>
                  </a:cubicBezTo>
                  <a:lnTo>
                    <a:pt x="64113" y="29054"/>
                  </a:lnTo>
                  <a:close/>
                  <a:moveTo>
                    <a:pt x="67115" y="29054"/>
                  </a:moveTo>
                  <a:cubicBezTo>
                    <a:pt x="66681" y="29088"/>
                    <a:pt x="66448" y="29621"/>
                    <a:pt x="66781" y="29922"/>
                  </a:cubicBezTo>
                  <a:cubicBezTo>
                    <a:pt x="66879" y="30030"/>
                    <a:pt x="67005" y="30079"/>
                    <a:pt x="67129" y="30079"/>
                  </a:cubicBezTo>
                  <a:cubicBezTo>
                    <a:pt x="67387" y="30079"/>
                    <a:pt x="67638" y="29870"/>
                    <a:pt x="67615" y="29555"/>
                  </a:cubicBezTo>
                  <a:cubicBezTo>
                    <a:pt x="67649" y="29288"/>
                    <a:pt x="67415" y="29054"/>
                    <a:pt x="67115" y="29054"/>
                  </a:cubicBezTo>
                  <a:close/>
                  <a:moveTo>
                    <a:pt x="73153" y="29054"/>
                  </a:moveTo>
                  <a:cubicBezTo>
                    <a:pt x="72686" y="29054"/>
                    <a:pt x="72452" y="29621"/>
                    <a:pt x="72786" y="29922"/>
                  </a:cubicBezTo>
                  <a:cubicBezTo>
                    <a:pt x="72883" y="30030"/>
                    <a:pt x="73009" y="30079"/>
                    <a:pt x="73133" y="30079"/>
                  </a:cubicBezTo>
                  <a:cubicBezTo>
                    <a:pt x="73391" y="30079"/>
                    <a:pt x="73642" y="29870"/>
                    <a:pt x="73620" y="29555"/>
                  </a:cubicBezTo>
                  <a:cubicBezTo>
                    <a:pt x="73651" y="29305"/>
                    <a:pt x="73448" y="29084"/>
                    <a:pt x="73204" y="29084"/>
                  </a:cubicBezTo>
                  <a:cubicBezTo>
                    <a:pt x="73187" y="29084"/>
                    <a:pt x="73170" y="29085"/>
                    <a:pt x="73153" y="29088"/>
                  </a:cubicBezTo>
                  <a:lnTo>
                    <a:pt x="73153" y="29054"/>
                  </a:lnTo>
                  <a:close/>
                  <a:moveTo>
                    <a:pt x="79174" y="29084"/>
                  </a:moveTo>
                  <a:cubicBezTo>
                    <a:pt x="79158" y="29084"/>
                    <a:pt x="79141" y="29085"/>
                    <a:pt x="79124" y="29088"/>
                  </a:cubicBezTo>
                  <a:cubicBezTo>
                    <a:pt x="78690" y="29088"/>
                    <a:pt x="78456" y="29621"/>
                    <a:pt x="78790" y="29922"/>
                  </a:cubicBezTo>
                  <a:cubicBezTo>
                    <a:pt x="78889" y="30031"/>
                    <a:pt x="79013" y="30080"/>
                    <a:pt x="79135" y="30080"/>
                  </a:cubicBezTo>
                  <a:cubicBezTo>
                    <a:pt x="79384" y="30080"/>
                    <a:pt x="79624" y="29879"/>
                    <a:pt x="79624" y="29588"/>
                  </a:cubicBezTo>
                  <a:cubicBezTo>
                    <a:pt x="79624" y="29307"/>
                    <a:pt x="79419" y="29084"/>
                    <a:pt x="79174" y="29084"/>
                  </a:cubicBezTo>
                  <a:close/>
                  <a:moveTo>
                    <a:pt x="88097" y="29088"/>
                  </a:moveTo>
                  <a:cubicBezTo>
                    <a:pt x="87630" y="29088"/>
                    <a:pt x="87429" y="29621"/>
                    <a:pt x="87730" y="29922"/>
                  </a:cubicBezTo>
                  <a:cubicBezTo>
                    <a:pt x="87839" y="30031"/>
                    <a:pt x="87971" y="30080"/>
                    <a:pt x="88098" y="30080"/>
                  </a:cubicBezTo>
                  <a:cubicBezTo>
                    <a:pt x="88357" y="30080"/>
                    <a:pt x="88597" y="29879"/>
                    <a:pt x="88597" y="29588"/>
                  </a:cubicBezTo>
                  <a:cubicBezTo>
                    <a:pt x="88597" y="29321"/>
                    <a:pt x="88363" y="29088"/>
                    <a:pt x="88097" y="29088"/>
                  </a:cubicBezTo>
                  <a:close/>
                  <a:moveTo>
                    <a:pt x="103131" y="29084"/>
                  </a:moveTo>
                  <a:cubicBezTo>
                    <a:pt x="103112" y="29084"/>
                    <a:pt x="103093" y="29085"/>
                    <a:pt x="103074" y="29088"/>
                  </a:cubicBezTo>
                  <a:cubicBezTo>
                    <a:pt x="102640" y="29088"/>
                    <a:pt x="102407" y="29621"/>
                    <a:pt x="102740" y="29922"/>
                  </a:cubicBezTo>
                  <a:cubicBezTo>
                    <a:pt x="102839" y="30031"/>
                    <a:pt x="102963" y="30080"/>
                    <a:pt x="103085" y="30080"/>
                  </a:cubicBezTo>
                  <a:cubicBezTo>
                    <a:pt x="103334" y="30080"/>
                    <a:pt x="103574" y="29879"/>
                    <a:pt x="103574" y="29588"/>
                  </a:cubicBezTo>
                  <a:cubicBezTo>
                    <a:pt x="103606" y="29307"/>
                    <a:pt x="103403" y="29084"/>
                    <a:pt x="103131" y="29084"/>
                  </a:cubicBezTo>
                  <a:close/>
                  <a:moveTo>
                    <a:pt x="46434" y="29955"/>
                  </a:moveTo>
                  <a:lnTo>
                    <a:pt x="46133" y="30088"/>
                  </a:lnTo>
                  <a:cubicBezTo>
                    <a:pt x="46233" y="30088"/>
                    <a:pt x="46367" y="30022"/>
                    <a:pt x="46434" y="29955"/>
                  </a:cubicBezTo>
                  <a:close/>
                  <a:moveTo>
                    <a:pt x="49135" y="29088"/>
                  </a:moveTo>
                  <a:cubicBezTo>
                    <a:pt x="48702" y="29088"/>
                    <a:pt x="48468" y="29621"/>
                    <a:pt x="48802" y="29955"/>
                  </a:cubicBezTo>
                  <a:cubicBezTo>
                    <a:pt x="48895" y="30048"/>
                    <a:pt x="49012" y="30090"/>
                    <a:pt x="49127" y="30090"/>
                  </a:cubicBezTo>
                  <a:cubicBezTo>
                    <a:pt x="49383" y="30090"/>
                    <a:pt x="49636" y="29886"/>
                    <a:pt x="49636" y="29588"/>
                  </a:cubicBezTo>
                  <a:cubicBezTo>
                    <a:pt x="49636" y="29321"/>
                    <a:pt x="49436" y="29088"/>
                    <a:pt x="49169" y="29088"/>
                  </a:cubicBezTo>
                  <a:close/>
                  <a:moveTo>
                    <a:pt x="55197" y="29084"/>
                  </a:moveTo>
                  <a:cubicBezTo>
                    <a:pt x="55178" y="29084"/>
                    <a:pt x="55159" y="29085"/>
                    <a:pt x="55140" y="29088"/>
                  </a:cubicBezTo>
                  <a:cubicBezTo>
                    <a:pt x="54706" y="29088"/>
                    <a:pt x="54473" y="29621"/>
                    <a:pt x="54806" y="29955"/>
                  </a:cubicBezTo>
                  <a:cubicBezTo>
                    <a:pt x="54900" y="30048"/>
                    <a:pt x="55016" y="30090"/>
                    <a:pt x="55132" y="30090"/>
                  </a:cubicBezTo>
                  <a:cubicBezTo>
                    <a:pt x="55387" y="30090"/>
                    <a:pt x="55640" y="29886"/>
                    <a:pt x="55640" y="29588"/>
                  </a:cubicBezTo>
                  <a:cubicBezTo>
                    <a:pt x="55671" y="29307"/>
                    <a:pt x="55469" y="29084"/>
                    <a:pt x="55197" y="29084"/>
                  </a:cubicBezTo>
                  <a:close/>
                  <a:moveTo>
                    <a:pt x="58198" y="29084"/>
                  </a:moveTo>
                  <a:cubicBezTo>
                    <a:pt x="58180" y="29084"/>
                    <a:pt x="58161" y="29085"/>
                    <a:pt x="58142" y="29088"/>
                  </a:cubicBezTo>
                  <a:cubicBezTo>
                    <a:pt x="57708" y="29088"/>
                    <a:pt x="57475" y="29621"/>
                    <a:pt x="57808" y="29955"/>
                  </a:cubicBezTo>
                  <a:cubicBezTo>
                    <a:pt x="57902" y="30048"/>
                    <a:pt x="58018" y="30090"/>
                    <a:pt x="58134" y="30090"/>
                  </a:cubicBezTo>
                  <a:cubicBezTo>
                    <a:pt x="58389" y="30090"/>
                    <a:pt x="58642" y="29886"/>
                    <a:pt x="58642" y="29588"/>
                  </a:cubicBezTo>
                  <a:cubicBezTo>
                    <a:pt x="58642" y="29307"/>
                    <a:pt x="58467" y="29084"/>
                    <a:pt x="58198" y="29084"/>
                  </a:cubicBezTo>
                  <a:close/>
                  <a:moveTo>
                    <a:pt x="82092" y="29088"/>
                  </a:moveTo>
                  <a:cubicBezTo>
                    <a:pt x="81659" y="29088"/>
                    <a:pt x="81425" y="29621"/>
                    <a:pt x="81759" y="29955"/>
                  </a:cubicBezTo>
                  <a:cubicBezTo>
                    <a:pt x="81852" y="30048"/>
                    <a:pt x="81969" y="30090"/>
                    <a:pt x="82084" y="30090"/>
                  </a:cubicBezTo>
                  <a:cubicBezTo>
                    <a:pt x="82340" y="30090"/>
                    <a:pt x="82593" y="29886"/>
                    <a:pt x="82593" y="29588"/>
                  </a:cubicBezTo>
                  <a:cubicBezTo>
                    <a:pt x="82593" y="29288"/>
                    <a:pt x="82393" y="29088"/>
                    <a:pt x="82126" y="29088"/>
                  </a:cubicBezTo>
                  <a:close/>
                  <a:moveTo>
                    <a:pt x="91156" y="29084"/>
                  </a:moveTo>
                  <a:cubicBezTo>
                    <a:pt x="91137" y="29084"/>
                    <a:pt x="91118" y="29085"/>
                    <a:pt x="91099" y="29088"/>
                  </a:cubicBezTo>
                  <a:lnTo>
                    <a:pt x="91132" y="29088"/>
                  </a:lnTo>
                  <a:cubicBezTo>
                    <a:pt x="90665" y="29088"/>
                    <a:pt x="90465" y="29621"/>
                    <a:pt x="90765" y="29955"/>
                  </a:cubicBezTo>
                  <a:cubicBezTo>
                    <a:pt x="90869" y="30048"/>
                    <a:pt x="90992" y="30090"/>
                    <a:pt x="91113" y="30090"/>
                  </a:cubicBezTo>
                  <a:cubicBezTo>
                    <a:pt x="91380" y="30090"/>
                    <a:pt x="91632" y="29886"/>
                    <a:pt x="91632" y="29588"/>
                  </a:cubicBezTo>
                  <a:cubicBezTo>
                    <a:pt x="91632" y="29307"/>
                    <a:pt x="91428" y="29084"/>
                    <a:pt x="91156" y="29084"/>
                  </a:cubicBezTo>
                  <a:close/>
                  <a:moveTo>
                    <a:pt x="106133" y="29084"/>
                  </a:moveTo>
                  <a:cubicBezTo>
                    <a:pt x="106114" y="29084"/>
                    <a:pt x="106095" y="29085"/>
                    <a:pt x="106076" y="29088"/>
                  </a:cubicBezTo>
                  <a:cubicBezTo>
                    <a:pt x="105642" y="29088"/>
                    <a:pt x="105409" y="29621"/>
                    <a:pt x="105743" y="29955"/>
                  </a:cubicBezTo>
                  <a:cubicBezTo>
                    <a:pt x="105836" y="30048"/>
                    <a:pt x="105952" y="30090"/>
                    <a:pt x="106068" y="30090"/>
                  </a:cubicBezTo>
                  <a:cubicBezTo>
                    <a:pt x="106324" y="30090"/>
                    <a:pt x="106576" y="29886"/>
                    <a:pt x="106576" y="29588"/>
                  </a:cubicBezTo>
                  <a:cubicBezTo>
                    <a:pt x="106576" y="29307"/>
                    <a:pt x="106401" y="29084"/>
                    <a:pt x="106133" y="29084"/>
                  </a:cubicBezTo>
                  <a:close/>
                  <a:moveTo>
                    <a:pt x="52199" y="29085"/>
                  </a:moveTo>
                  <a:cubicBezTo>
                    <a:pt x="52179" y="29085"/>
                    <a:pt x="52159" y="29086"/>
                    <a:pt x="52138" y="29088"/>
                  </a:cubicBezTo>
                  <a:cubicBezTo>
                    <a:pt x="51537" y="29154"/>
                    <a:pt x="51537" y="30022"/>
                    <a:pt x="52138" y="30088"/>
                  </a:cubicBezTo>
                  <a:cubicBezTo>
                    <a:pt x="52159" y="30090"/>
                    <a:pt x="52179" y="30091"/>
                    <a:pt x="52199" y="30091"/>
                  </a:cubicBezTo>
                  <a:cubicBezTo>
                    <a:pt x="52851" y="30091"/>
                    <a:pt x="52851" y="29085"/>
                    <a:pt x="52199" y="29085"/>
                  </a:cubicBezTo>
                  <a:close/>
                  <a:moveTo>
                    <a:pt x="61205" y="29085"/>
                  </a:moveTo>
                  <a:cubicBezTo>
                    <a:pt x="61185" y="29085"/>
                    <a:pt x="61165" y="29086"/>
                    <a:pt x="61144" y="29088"/>
                  </a:cubicBezTo>
                  <a:cubicBezTo>
                    <a:pt x="60544" y="29154"/>
                    <a:pt x="60544" y="30022"/>
                    <a:pt x="61144" y="30088"/>
                  </a:cubicBezTo>
                  <a:cubicBezTo>
                    <a:pt x="61165" y="30090"/>
                    <a:pt x="61185" y="30091"/>
                    <a:pt x="61205" y="30091"/>
                  </a:cubicBezTo>
                  <a:cubicBezTo>
                    <a:pt x="61858" y="30091"/>
                    <a:pt x="61858" y="29085"/>
                    <a:pt x="61205" y="29085"/>
                  </a:cubicBezTo>
                  <a:close/>
                  <a:moveTo>
                    <a:pt x="76183" y="29085"/>
                  </a:moveTo>
                  <a:cubicBezTo>
                    <a:pt x="76163" y="29085"/>
                    <a:pt x="76142" y="29086"/>
                    <a:pt x="76121" y="29088"/>
                  </a:cubicBezTo>
                  <a:cubicBezTo>
                    <a:pt x="75521" y="29154"/>
                    <a:pt x="75521" y="30022"/>
                    <a:pt x="76121" y="30088"/>
                  </a:cubicBezTo>
                  <a:cubicBezTo>
                    <a:pt x="76142" y="30090"/>
                    <a:pt x="76163" y="30091"/>
                    <a:pt x="76183" y="30091"/>
                  </a:cubicBezTo>
                  <a:cubicBezTo>
                    <a:pt x="76835" y="30091"/>
                    <a:pt x="76835" y="29085"/>
                    <a:pt x="76183" y="29085"/>
                  </a:cubicBezTo>
                  <a:close/>
                  <a:moveTo>
                    <a:pt x="85156" y="29085"/>
                  </a:moveTo>
                  <a:cubicBezTo>
                    <a:pt x="85136" y="29085"/>
                    <a:pt x="85115" y="29086"/>
                    <a:pt x="85094" y="29088"/>
                  </a:cubicBezTo>
                  <a:cubicBezTo>
                    <a:pt x="84494" y="29154"/>
                    <a:pt x="84494" y="30022"/>
                    <a:pt x="85094" y="30088"/>
                  </a:cubicBezTo>
                  <a:cubicBezTo>
                    <a:pt x="85115" y="30090"/>
                    <a:pt x="85136" y="30091"/>
                    <a:pt x="85156" y="30091"/>
                  </a:cubicBezTo>
                  <a:cubicBezTo>
                    <a:pt x="85808" y="30091"/>
                    <a:pt x="85808" y="29085"/>
                    <a:pt x="85156" y="29085"/>
                  </a:cubicBezTo>
                  <a:close/>
                  <a:moveTo>
                    <a:pt x="100104" y="29087"/>
                  </a:moveTo>
                  <a:cubicBezTo>
                    <a:pt x="100094" y="29087"/>
                    <a:pt x="100083" y="29087"/>
                    <a:pt x="100072" y="29088"/>
                  </a:cubicBezTo>
                  <a:cubicBezTo>
                    <a:pt x="99471" y="29154"/>
                    <a:pt x="99471" y="30055"/>
                    <a:pt x="100072" y="30088"/>
                  </a:cubicBezTo>
                  <a:cubicBezTo>
                    <a:pt x="100093" y="30090"/>
                    <a:pt x="100114" y="30091"/>
                    <a:pt x="100135" y="30091"/>
                  </a:cubicBezTo>
                  <a:cubicBezTo>
                    <a:pt x="100795" y="30091"/>
                    <a:pt x="100785" y="29087"/>
                    <a:pt x="100104" y="29087"/>
                  </a:cubicBezTo>
                  <a:close/>
                  <a:moveTo>
                    <a:pt x="94158" y="29084"/>
                  </a:moveTo>
                  <a:cubicBezTo>
                    <a:pt x="94139" y="29084"/>
                    <a:pt x="94120" y="29085"/>
                    <a:pt x="94101" y="29088"/>
                  </a:cubicBezTo>
                  <a:cubicBezTo>
                    <a:pt x="93667" y="29088"/>
                    <a:pt x="93434" y="29655"/>
                    <a:pt x="93767" y="29955"/>
                  </a:cubicBezTo>
                  <a:cubicBezTo>
                    <a:pt x="93865" y="30052"/>
                    <a:pt x="93990" y="30097"/>
                    <a:pt x="94114" y="30097"/>
                  </a:cubicBezTo>
                  <a:cubicBezTo>
                    <a:pt x="94372" y="30097"/>
                    <a:pt x="94624" y="29903"/>
                    <a:pt x="94601" y="29588"/>
                  </a:cubicBezTo>
                  <a:cubicBezTo>
                    <a:pt x="94632" y="29307"/>
                    <a:pt x="94430" y="29084"/>
                    <a:pt x="94158" y="29084"/>
                  </a:cubicBezTo>
                  <a:close/>
                  <a:moveTo>
                    <a:pt x="97154" y="29084"/>
                  </a:moveTo>
                  <a:cubicBezTo>
                    <a:pt x="97137" y="29084"/>
                    <a:pt x="97120" y="29085"/>
                    <a:pt x="97103" y="29088"/>
                  </a:cubicBezTo>
                  <a:cubicBezTo>
                    <a:pt x="96669" y="29088"/>
                    <a:pt x="96436" y="29655"/>
                    <a:pt x="96769" y="29955"/>
                  </a:cubicBezTo>
                  <a:cubicBezTo>
                    <a:pt x="96867" y="30063"/>
                    <a:pt x="96989" y="30112"/>
                    <a:pt x="97110" y="30112"/>
                  </a:cubicBezTo>
                  <a:cubicBezTo>
                    <a:pt x="97360" y="30112"/>
                    <a:pt x="97603" y="29903"/>
                    <a:pt x="97603" y="29588"/>
                  </a:cubicBezTo>
                  <a:cubicBezTo>
                    <a:pt x="97635" y="29307"/>
                    <a:pt x="97403" y="29084"/>
                    <a:pt x="97154" y="29084"/>
                  </a:cubicBezTo>
                  <a:close/>
                  <a:moveTo>
                    <a:pt x="65647" y="30555"/>
                  </a:moveTo>
                  <a:cubicBezTo>
                    <a:pt x="65180" y="30555"/>
                    <a:pt x="64947" y="31089"/>
                    <a:pt x="65280" y="31423"/>
                  </a:cubicBezTo>
                  <a:cubicBezTo>
                    <a:pt x="65378" y="31520"/>
                    <a:pt x="65500" y="31565"/>
                    <a:pt x="65620" y="31565"/>
                  </a:cubicBezTo>
                  <a:cubicBezTo>
                    <a:pt x="65871" y="31565"/>
                    <a:pt x="66114" y="31371"/>
                    <a:pt x="66114" y="31056"/>
                  </a:cubicBezTo>
                  <a:cubicBezTo>
                    <a:pt x="66114" y="30789"/>
                    <a:pt x="65914" y="30589"/>
                    <a:pt x="65647" y="30589"/>
                  </a:cubicBezTo>
                  <a:lnTo>
                    <a:pt x="65647" y="30555"/>
                  </a:lnTo>
                  <a:close/>
                  <a:moveTo>
                    <a:pt x="68616" y="30555"/>
                  </a:moveTo>
                  <a:cubicBezTo>
                    <a:pt x="68182" y="30555"/>
                    <a:pt x="67949" y="31122"/>
                    <a:pt x="68282" y="31423"/>
                  </a:cubicBezTo>
                  <a:cubicBezTo>
                    <a:pt x="68380" y="31520"/>
                    <a:pt x="68502" y="31565"/>
                    <a:pt x="68622" y="31565"/>
                  </a:cubicBezTo>
                  <a:cubicBezTo>
                    <a:pt x="68873" y="31565"/>
                    <a:pt x="69116" y="31371"/>
                    <a:pt x="69116" y="31056"/>
                  </a:cubicBezTo>
                  <a:cubicBezTo>
                    <a:pt x="69116" y="30789"/>
                    <a:pt x="68883" y="30589"/>
                    <a:pt x="68616" y="30589"/>
                  </a:cubicBezTo>
                  <a:lnTo>
                    <a:pt x="68616" y="30555"/>
                  </a:lnTo>
                  <a:close/>
                  <a:moveTo>
                    <a:pt x="74620" y="30555"/>
                  </a:moveTo>
                  <a:cubicBezTo>
                    <a:pt x="74187" y="30555"/>
                    <a:pt x="73953" y="31122"/>
                    <a:pt x="74287" y="31423"/>
                  </a:cubicBezTo>
                  <a:cubicBezTo>
                    <a:pt x="74384" y="31520"/>
                    <a:pt x="74510" y="31565"/>
                    <a:pt x="74634" y="31565"/>
                  </a:cubicBezTo>
                  <a:cubicBezTo>
                    <a:pt x="74892" y="31565"/>
                    <a:pt x="75143" y="31371"/>
                    <a:pt x="75121" y="31056"/>
                  </a:cubicBezTo>
                  <a:cubicBezTo>
                    <a:pt x="75121" y="30806"/>
                    <a:pt x="74916" y="30585"/>
                    <a:pt x="74671" y="30585"/>
                  </a:cubicBezTo>
                  <a:cubicBezTo>
                    <a:pt x="74655" y="30585"/>
                    <a:pt x="74637" y="30587"/>
                    <a:pt x="74620" y="30589"/>
                  </a:cubicBezTo>
                  <a:lnTo>
                    <a:pt x="74620" y="30555"/>
                  </a:lnTo>
                  <a:close/>
                  <a:moveTo>
                    <a:pt x="47634" y="30555"/>
                  </a:moveTo>
                  <a:cubicBezTo>
                    <a:pt x="47167" y="30555"/>
                    <a:pt x="46967" y="31122"/>
                    <a:pt x="47267" y="31423"/>
                  </a:cubicBezTo>
                  <a:cubicBezTo>
                    <a:pt x="47376" y="31531"/>
                    <a:pt x="47506" y="31580"/>
                    <a:pt x="47631" y="31580"/>
                  </a:cubicBezTo>
                  <a:cubicBezTo>
                    <a:pt x="47892" y="31580"/>
                    <a:pt x="48135" y="31371"/>
                    <a:pt x="48135" y="31056"/>
                  </a:cubicBezTo>
                  <a:cubicBezTo>
                    <a:pt x="48135" y="30822"/>
                    <a:pt x="47935" y="30589"/>
                    <a:pt x="47668" y="30589"/>
                  </a:cubicBezTo>
                  <a:lnTo>
                    <a:pt x="47634" y="30555"/>
                  </a:lnTo>
                  <a:close/>
                  <a:moveTo>
                    <a:pt x="83593" y="30589"/>
                  </a:moveTo>
                  <a:cubicBezTo>
                    <a:pt x="83160" y="30589"/>
                    <a:pt x="82926" y="31122"/>
                    <a:pt x="83260" y="31423"/>
                  </a:cubicBezTo>
                  <a:cubicBezTo>
                    <a:pt x="83357" y="31531"/>
                    <a:pt x="83480" y="31580"/>
                    <a:pt x="83600" y="31580"/>
                  </a:cubicBezTo>
                  <a:cubicBezTo>
                    <a:pt x="83851" y="31580"/>
                    <a:pt x="84094" y="31371"/>
                    <a:pt x="84094" y="31056"/>
                  </a:cubicBezTo>
                  <a:cubicBezTo>
                    <a:pt x="84094" y="30789"/>
                    <a:pt x="83894" y="30589"/>
                    <a:pt x="83593" y="30589"/>
                  </a:cubicBezTo>
                  <a:close/>
                  <a:moveTo>
                    <a:pt x="53639" y="30589"/>
                  </a:moveTo>
                  <a:cubicBezTo>
                    <a:pt x="53205" y="30589"/>
                    <a:pt x="52972" y="31122"/>
                    <a:pt x="53305" y="31423"/>
                  </a:cubicBezTo>
                  <a:cubicBezTo>
                    <a:pt x="53404" y="31532"/>
                    <a:pt x="53528" y="31581"/>
                    <a:pt x="53650" y="31581"/>
                  </a:cubicBezTo>
                  <a:cubicBezTo>
                    <a:pt x="53899" y="31581"/>
                    <a:pt x="54139" y="31380"/>
                    <a:pt x="54139" y="31089"/>
                  </a:cubicBezTo>
                  <a:cubicBezTo>
                    <a:pt x="54139" y="30789"/>
                    <a:pt x="53939" y="30589"/>
                    <a:pt x="53639" y="30589"/>
                  </a:cubicBezTo>
                  <a:close/>
                  <a:moveTo>
                    <a:pt x="56641" y="30589"/>
                  </a:moveTo>
                  <a:cubicBezTo>
                    <a:pt x="56207" y="30589"/>
                    <a:pt x="55974" y="31122"/>
                    <a:pt x="56307" y="31423"/>
                  </a:cubicBezTo>
                  <a:cubicBezTo>
                    <a:pt x="56406" y="31532"/>
                    <a:pt x="56530" y="31581"/>
                    <a:pt x="56652" y="31581"/>
                  </a:cubicBezTo>
                  <a:cubicBezTo>
                    <a:pt x="56901" y="31581"/>
                    <a:pt x="57141" y="31380"/>
                    <a:pt x="57141" y="31089"/>
                  </a:cubicBezTo>
                  <a:cubicBezTo>
                    <a:pt x="57141" y="30789"/>
                    <a:pt x="56908" y="30589"/>
                    <a:pt x="56641" y="30589"/>
                  </a:cubicBezTo>
                  <a:close/>
                  <a:moveTo>
                    <a:pt x="71675" y="30585"/>
                  </a:moveTo>
                  <a:cubicBezTo>
                    <a:pt x="71656" y="30585"/>
                    <a:pt x="71637" y="30587"/>
                    <a:pt x="71618" y="30589"/>
                  </a:cubicBezTo>
                  <a:lnTo>
                    <a:pt x="71652" y="30589"/>
                  </a:lnTo>
                  <a:cubicBezTo>
                    <a:pt x="71185" y="30589"/>
                    <a:pt x="70984" y="31122"/>
                    <a:pt x="71285" y="31423"/>
                  </a:cubicBezTo>
                  <a:cubicBezTo>
                    <a:pt x="71394" y="31532"/>
                    <a:pt x="71526" y="31581"/>
                    <a:pt x="71653" y="31581"/>
                  </a:cubicBezTo>
                  <a:cubicBezTo>
                    <a:pt x="71912" y="31581"/>
                    <a:pt x="72152" y="31380"/>
                    <a:pt x="72152" y="31089"/>
                  </a:cubicBezTo>
                  <a:cubicBezTo>
                    <a:pt x="72152" y="30808"/>
                    <a:pt x="71947" y="30585"/>
                    <a:pt x="71675" y="30585"/>
                  </a:cubicBezTo>
                  <a:close/>
                  <a:moveTo>
                    <a:pt x="77673" y="30585"/>
                  </a:moveTo>
                  <a:cubicBezTo>
                    <a:pt x="77657" y="30585"/>
                    <a:pt x="77640" y="30587"/>
                    <a:pt x="77622" y="30589"/>
                  </a:cubicBezTo>
                  <a:cubicBezTo>
                    <a:pt x="77189" y="30589"/>
                    <a:pt x="76955" y="31122"/>
                    <a:pt x="77289" y="31423"/>
                  </a:cubicBezTo>
                  <a:cubicBezTo>
                    <a:pt x="77388" y="31532"/>
                    <a:pt x="77512" y="31581"/>
                    <a:pt x="77634" y="31581"/>
                  </a:cubicBezTo>
                  <a:cubicBezTo>
                    <a:pt x="77883" y="31581"/>
                    <a:pt x="78123" y="31380"/>
                    <a:pt x="78123" y="31089"/>
                  </a:cubicBezTo>
                  <a:cubicBezTo>
                    <a:pt x="78123" y="30808"/>
                    <a:pt x="77918" y="30585"/>
                    <a:pt x="77673" y="30585"/>
                  </a:cubicBezTo>
                  <a:close/>
                  <a:moveTo>
                    <a:pt x="80591" y="30589"/>
                  </a:moveTo>
                  <a:cubicBezTo>
                    <a:pt x="80158" y="30589"/>
                    <a:pt x="79924" y="31122"/>
                    <a:pt x="80258" y="31423"/>
                  </a:cubicBezTo>
                  <a:cubicBezTo>
                    <a:pt x="80357" y="31532"/>
                    <a:pt x="80481" y="31581"/>
                    <a:pt x="80603" y="31581"/>
                  </a:cubicBezTo>
                  <a:cubicBezTo>
                    <a:pt x="80851" y="31581"/>
                    <a:pt x="81092" y="31380"/>
                    <a:pt x="81092" y="31089"/>
                  </a:cubicBezTo>
                  <a:cubicBezTo>
                    <a:pt x="81092" y="30822"/>
                    <a:pt x="80891" y="30589"/>
                    <a:pt x="80625" y="30589"/>
                  </a:cubicBezTo>
                  <a:close/>
                  <a:moveTo>
                    <a:pt x="86596" y="30589"/>
                  </a:moveTo>
                  <a:cubicBezTo>
                    <a:pt x="86129" y="30589"/>
                    <a:pt x="85928" y="31122"/>
                    <a:pt x="86229" y="31423"/>
                  </a:cubicBezTo>
                  <a:cubicBezTo>
                    <a:pt x="86338" y="31532"/>
                    <a:pt x="86470" y="31581"/>
                    <a:pt x="86597" y="31581"/>
                  </a:cubicBezTo>
                  <a:cubicBezTo>
                    <a:pt x="86856" y="31581"/>
                    <a:pt x="87096" y="31380"/>
                    <a:pt x="87096" y="31089"/>
                  </a:cubicBezTo>
                  <a:cubicBezTo>
                    <a:pt x="87096" y="30822"/>
                    <a:pt x="86862" y="30589"/>
                    <a:pt x="86596" y="30589"/>
                  </a:cubicBezTo>
                  <a:close/>
                  <a:moveTo>
                    <a:pt x="89598" y="30589"/>
                  </a:moveTo>
                  <a:cubicBezTo>
                    <a:pt x="89131" y="30589"/>
                    <a:pt x="88931" y="31122"/>
                    <a:pt x="89231" y="31423"/>
                  </a:cubicBezTo>
                  <a:cubicBezTo>
                    <a:pt x="89341" y="31532"/>
                    <a:pt x="89472" y="31581"/>
                    <a:pt x="89599" y="31581"/>
                  </a:cubicBezTo>
                  <a:cubicBezTo>
                    <a:pt x="89858" y="31581"/>
                    <a:pt x="90098" y="31380"/>
                    <a:pt x="90098" y="31089"/>
                  </a:cubicBezTo>
                  <a:cubicBezTo>
                    <a:pt x="90098" y="30822"/>
                    <a:pt x="89865" y="30589"/>
                    <a:pt x="89598" y="30589"/>
                  </a:cubicBezTo>
                  <a:close/>
                  <a:moveTo>
                    <a:pt x="98571" y="30589"/>
                  </a:moveTo>
                  <a:cubicBezTo>
                    <a:pt x="98137" y="30589"/>
                    <a:pt x="97904" y="31122"/>
                    <a:pt x="98204" y="31423"/>
                  </a:cubicBezTo>
                  <a:cubicBezTo>
                    <a:pt x="98314" y="31532"/>
                    <a:pt x="98445" y="31581"/>
                    <a:pt x="98572" y="31581"/>
                  </a:cubicBezTo>
                  <a:cubicBezTo>
                    <a:pt x="98831" y="31581"/>
                    <a:pt x="99071" y="31380"/>
                    <a:pt x="99071" y="31089"/>
                  </a:cubicBezTo>
                  <a:cubicBezTo>
                    <a:pt x="99071" y="30789"/>
                    <a:pt x="98838" y="30589"/>
                    <a:pt x="98571" y="30589"/>
                  </a:cubicBezTo>
                  <a:close/>
                  <a:moveTo>
                    <a:pt x="104575" y="30589"/>
                  </a:moveTo>
                  <a:cubicBezTo>
                    <a:pt x="104141" y="30589"/>
                    <a:pt x="103908" y="31122"/>
                    <a:pt x="104241" y="31423"/>
                  </a:cubicBezTo>
                  <a:cubicBezTo>
                    <a:pt x="104340" y="31532"/>
                    <a:pt x="104464" y="31581"/>
                    <a:pt x="104586" y="31581"/>
                  </a:cubicBezTo>
                  <a:cubicBezTo>
                    <a:pt x="104835" y="31581"/>
                    <a:pt x="105075" y="31380"/>
                    <a:pt x="105075" y="31089"/>
                  </a:cubicBezTo>
                  <a:cubicBezTo>
                    <a:pt x="105075" y="30789"/>
                    <a:pt x="104842" y="30589"/>
                    <a:pt x="104575" y="30589"/>
                  </a:cubicBezTo>
                  <a:close/>
                  <a:moveTo>
                    <a:pt x="107628" y="30585"/>
                  </a:moveTo>
                  <a:cubicBezTo>
                    <a:pt x="107611" y="30585"/>
                    <a:pt x="107594" y="30587"/>
                    <a:pt x="107577" y="30589"/>
                  </a:cubicBezTo>
                  <a:cubicBezTo>
                    <a:pt x="107144" y="30589"/>
                    <a:pt x="106910" y="31122"/>
                    <a:pt x="107244" y="31423"/>
                  </a:cubicBezTo>
                  <a:cubicBezTo>
                    <a:pt x="107342" y="31532"/>
                    <a:pt x="107467" y="31581"/>
                    <a:pt x="107589" y="31581"/>
                  </a:cubicBezTo>
                  <a:cubicBezTo>
                    <a:pt x="107837" y="31581"/>
                    <a:pt x="108078" y="31380"/>
                    <a:pt x="108078" y="31089"/>
                  </a:cubicBezTo>
                  <a:cubicBezTo>
                    <a:pt x="108078" y="30808"/>
                    <a:pt x="107873" y="30585"/>
                    <a:pt x="107628" y="30585"/>
                  </a:cubicBezTo>
                  <a:close/>
                  <a:moveTo>
                    <a:pt x="50637" y="30589"/>
                  </a:moveTo>
                  <a:cubicBezTo>
                    <a:pt x="50203" y="30589"/>
                    <a:pt x="49969" y="31122"/>
                    <a:pt x="50303" y="31456"/>
                  </a:cubicBezTo>
                  <a:cubicBezTo>
                    <a:pt x="50396" y="31550"/>
                    <a:pt x="50513" y="31591"/>
                    <a:pt x="50628" y="31591"/>
                  </a:cubicBezTo>
                  <a:cubicBezTo>
                    <a:pt x="50884" y="31591"/>
                    <a:pt x="51137" y="31388"/>
                    <a:pt x="51137" y="31089"/>
                  </a:cubicBezTo>
                  <a:cubicBezTo>
                    <a:pt x="51137" y="30822"/>
                    <a:pt x="50937" y="30589"/>
                    <a:pt x="50670" y="30589"/>
                  </a:cubicBezTo>
                  <a:close/>
                  <a:moveTo>
                    <a:pt x="62645" y="30589"/>
                  </a:moveTo>
                  <a:cubicBezTo>
                    <a:pt x="62178" y="30589"/>
                    <a:pt x="61978" y="31122"/>
                    <a:pt x="62278" y="31456"/>
                  </a:cubicBezTo>
                  <a:cubicBezTo>
                    <a:pt x="62382" y="31550"/>
                    <a:pt x="62505" y="31591"/>
                    <a:pt x="62626" y="31591"/>
                  </a:cubicBezTo>
                  <a:cubicBezTo>
                    <a:pt x="62893" y="31591"/>
                    <a:pt x="63145" y="31388"/>
                    <a:pt x="63145" y="31089"/>
                  </a:cubicBezTo>
                  <a:cubicBezTo>
                    <a:pt x="63145" y="30789"/>
                    <a:pt x="62912" y="30589"/>
                    <a:pt x="62645" y="30589"/>
                  </a:cubicBezTo>
                  <a:close/>
                  <a:moveTo>
                    <a:pt x="92651" y="30585"/>
                  </a:moveTo>
                  <a:cubicBezTo>
                    <a:pt x="92634" y="30585"/>
                    <a:pt x="92617" y="30587"/>
                    <a:pt x="92600" y="30589"/>
                  </a:cubicBezTo>
                  <a:lnTo>
                    <a:pt x="92633" y="30589"/>
                  </a:lnTo>
                  <a:cubicBezTo>
                    <a:pt x="92166" y="30589"/>
                    <a:pt x="91966" y="31122"/>
                    <a:pt x="92266" y="31456"/>
                  </a:cubicBezTo>
                  <a:cubicBezTo>
                    <a:pt x="92370" y="31550"/>
                    <a:pt x="92494" y="31591"/>
                    <a:pt x="92614" y="31591"/>
                  </a:cubicBezTo>
                  <a:cubicBezTo>
                    <a:pt x="92881" y="31591"/>
                    <a:pt x="93134" y="31388"/>
                    <a:pt x="93134" y="31089"/>
                  </a:cubicBezTo>
                  <a:cubicBezTo>
                    <a:pt x="93134" y="30808"/>
                    <a:pt x="92900" y="30585"/>
                    <a:pt x="92651" y="30585"/>
                  </a:cubicBezTo>
                  <a:close/>
                  <a:moveTo>
                    <a:pt x="59643" y="30589"/>
                  </a:moveTo>
                  <a:cubicBezTo>
                    <a:pt x="59209" y="30589"/>
                    <a:pt x="58976" y="31122"/>
                    <a:pt x="59276" y="31456"/>
                  </a:cubicBezTo>
                  <a:cubicBezTo>
                    <a:pt x="59384" y="31553"/>
                    <a:pt x="59514" y="31598"/>
                    <a:pt x="59639" y="31598"/>
                  </a:cubicBezTo>
                  <a:cubicBezTo>
                    <a:pt x="59900" y="31598"/>
                    <a:pt x="60143" y="31404"/>
                    <a:pt x="60143" y="31089"/>
                  </a:cubicBezTo>
                  <a:cubicBezTo>
                    <a:pt x="60143" y="30822"/>
                    <a:pt x="59910" y="30589"/>
                    <a:pt x="59643" y="30589"/>
                  </a:cubicBezTo>
                  <a:close/>
                  <a:moveTo>
                    <a:pt x="95653" y="30585"/>
                  </a:moveTo>
                  <a:cubicBezTo>
                    <a:pt x="95636" y="30585"/>
                    <a:pt x="95619" y="30587"/>
                    <a:pt x="95602" y="30589"/>
                  </a:cubicBezTo>
                  <a:cubicBezTo>
                    <a:pt x="95168" y="30589"/>
                    <a:pt x="94935" y="31122"/>
                    <a:pt x="95268" y="31456"/>
                  </a:cubicBezTo>
                  <a:cubicBezTo>
                    <a:pt x="95366" y="31553"/>
                    <a:pt x="95488" y="31598"/>
                    <a:pt x="95608" y="31598"/>
                  </a:cubicBezTo>
                  <a:cubicBezTo>
                    <a:pt x="95859" y="31598"/>
                    <a:pt x="96102" y="31404"/>
                    <a:pt x="96102" y="31089"/>
                  </a:cubicBezTo>
                  <a:cubicBezTo>
                    <a:pt x="96134" y="30808"/>
                    <a:pt x="95902" y="30585"/>
                    <a:pt x="95653" y="30585"/>
                  </a:cubicBezTo>
                  <a:close/>
                  <a:moveTo>
                    <a:pt x="101573" y="30589"/>
                  </a:moveTo>
                  <a:cubicBezTo>
                    <a:pt x="101139" y="30589"/>
                    <a:pt x="100906" y="31156"/>
                    <a:pt x="101239" y="31456"/>
                  </a:cubicBezTo>
                  <a:cubicBezTo>
                    <a:pt x="101337" y="31553"/>
                    <a:pt x="101459" y="31598"/>
                    <a:pt x="101579" y="31598"/>
                  </a:cubicBezTo>
                  <a:cubicBezTo>
                    <a:pt x="101830" y="31598"/>
                    <a:pt x="102073" y="31404"/>
                    <a:pt x="102073" y="31089"/>
                  </a:cubicBezTo>
                  <a:cubicBezTo>
                    <a:pt x="102073" y="30822"/>
                    <a:pt x="101873" y="30589"/>
                    <a:pt x="101573" y="30589"/>
                  </a:cubicBezTo>
                  <a:close/>
                  <a:moveTo>
                    <a:pt x="44732" y="30589"/>
                  </a:moveTo>
                  <a:lnTo>
                    <a:pt x="44232" y="30789"/>
                  </a:lnTo>
                  <a:cubicBezTo>
                    <a:pt x="44165" y="30856"/>
                    <a:pt x="44132" y="30989"/>
                    <a:pt x="44132" y="31089"/>
                  </a:cubicBezTo>
                  <a:cubicBezTo>
                    <a:pt x="44132" y="31396"/>
                    <a:pt x="44382" y="31603"/>
                    <a:pt x="44647" y="31603"/>
                  </a:cubicBezTo>
                  <a:cubicBezTo>
                    <a:pt x="44757" y="31603"/>
                    <a:pt x="44868" y="31567"/>
                    <a:pt x="44966" y="31489"/>
                  </a:cubicBezTo>
                  <a:cubicBezTo>
                    <a:pt x="45299" y="31222"/>
                    <a:pt x="45133" y="30689"/>
                    <a:pt x="44732" y="30589"/>
                  </a:cubicBezTo>
                  <a:close/>
                  <a:moveTo>
                    <a:pt x="40463" y="32190"/>
                  </a:moveTo>
                  <a:lnTo>
                    <a:pt x="40129" y="32323"/>
                  </a:lnTo>
                  <a:lnTo>
                    <a:pt x="39662" y="32490"/>
                  </a:lnTo>
                  <a:cubicBezTo>
                    <a:pt x="39662" y="32523"/>
                    <a:pt x="39662" y="32557"/>
                    <a:pt x="39662" y="32590"/>
                  </a:cubicBezTo>
                  <a:cubicBezTo>
                    <a:pt x="39695" y="32890"/>
                    <a:pt x="39929" y="33040"/>
                    <a:pt x="40162" y="33040"/>
                  </a:cubicBezTo>
                  <a:cubicBezTo>
                    <a:pt x="40396" y="33040"/>
                    <a:pt x="40629" y="32890"/>
                    <a:pt x="40663" y="32590"/>
                  </a:cubicBezTo>
                  <a:cubicBezTo>
                    <a:pt x="40663" y="32423"/>
                    <a:pt x="40596" y="32290"/>
                    <a:pt x="40496" y="32190"/>
                  </a:cubicBezTo>
                  <a:close/>
                  <a:moveTo>
                    <a:pt x="64052" y="32054"/>
                  </a:moveTo>
                  <a:cubicBezTo>
                    <a:pt x="63399" y="32054"/>
                    <a:pt x="63399" y="33060"/>
                    <a:pt x="64052" y="33060"/>
                  </a:cubicBezTo>
                  <a:cubicBezTo>
                    <a:pt x="64071" y="33060"/>
                    <a:pt x="64092" y="33059"/>
                    <a:pt x="64113" y="33057"/>
                  </a:cubicBezTo>
                  <a:cubicBezTo>
                    <a:pt x="64713" y="32990"/>
                    <a:pt x="64713" y="32123"/>
                    <a:pt x="64113" y="32056"/>
                  </a:cubicBezTo>
                  <a:cubicBezTo>
                    <a:pt x="64092" y="32054"/>
                    <a:pt x="64071" y="32054"/>
                    <a:pt x="64052" y="32054"/>
                  </a:cubicBezTo>
                  <a:close/>
                  <a:moveTo>
                    <a:pt x="73091" y="32054"/>
                  </a:moveTo>
                  <a:cubicBezTo>
                    <a:pt x="72439" y="32054"/>
                    <a:pt x="72439" y="33060"/>
                    <a:pt x="73091" y="33060"/>
                  </a:cubicBezTo>
                  <a:cubicBezTo>
                    <a:pt x="73111" y="33060"/>
                    <a:pt x="73132" y="33059"/>
                    <a:pt x="73153" y="33057"/>
                  </a:cubicBezTo>
                  <a:cubicBezTo>
                    <a:pt x="73753" y="32990"/>
                    <a:pt x="73753" y="32123"/>
                    <a:pt x="73153" y="32056"/>
                  </a:cubicBezTo>
                  <a:cubicBezTo>
                    <a:pt x="73132" y="32054"/>
                    <a:pt x="73111" y="32054"/>
                    <a:pt x="73091" y="32054"/>
                  </a:cubicBezTo>
                  <a:close/>
                  <a:moveTo>
                    <a:pt x="88034" y="32087"/>
                  </a:moveTo>
                  <a:cubicBezTo>
                    <a:pt x="87384" y="32087"/>
                    <a:pt x="87384" y="33060"/>
                    <a:pt x="88034" y="33060"/>
                  </a:cubicBezTo>
                  <a:cubicBezTo>
                    <a:pt x="88054" y="33060"/>
                    <a:pt x="88075" y="33059"/>
                    <a:pt x="88097" y="33057"/>
                  </a:cubicBezTo>
                  <a:cubicBezTo>
                    <a:pt x="88697" y="33024"/>
                    <a:pt x="88697" y="32123"/>
                    <a:pt x="88097" y="32090"/>
                  </a:cubicBezTo>
                  <a:cubicBezTo>
                    <a:pt x="88075" y="32088"/>
                    <a:pt x="88054" y="32087"/>
                    <a:pt x="88034" y="32087"/>
                  </a:cubicBezTo>
                  <a:close/>
                  <a:moveTo>
                    <a:pt x="46133" y="32056"/>
                  </a:moveTo>
                  <a:cubicBezTo>
                    <a:pt x="45700" y="32056"/>
                    <a:pt x="45466" y="32623"/>
                    <a:pt x="45766" y="32924"/>
                  </a:cubicBezTo>
                  <a:cubicBezTo>
                    <a:pt x="45875" y="33021"/>
                    <a:pt x="46004" y="33066"/>
                    <a:pt x="46129" y="33066"/>
                  </a:cubicBezTo>
                  <a:cubicBezTo>
                    <a:pt x="46390" y="33066"/>
                    <a:pt x="46634" y="32872"/>
                    <a:pt x="46634" y="32557"/>
                  </a:cubicBezTo>
                  <a:cubicBezTo>
                    <a:pt x="46634" y="32323"/>
                    <a:pt x="46434" y="32090"/>
                    <a:pt x="46167" y="32090"/>
                  </a:cubicBezTo>
                  <a:lnTo>
                    <a:pt x="46133" y="32056"/>
                  </a:lnTo>
                  <a:close/>
                  <a:moveTo>
                    <a:pt x="67115" y="32056"/>
                  </a:moveTo>
                  <a:cubicBezTo>
                    <a:pt x="66681" y="32056"/>
                    <a:pt x="66448" y="32590"/>
                    <a:pt x="66781" y="32924"/>
                  </a:cubicBezTo>
                  <a:cubicBezTo>
                    <a:pt x="66879" y="33021"/>
                    <a:pt x="67001" y="33066"/>
                    <a:pt x="67121" y="33066"/>
                  </a:cubicBezTo>
                  <a:cubicBezTo>
                    <a:pt x="67372" y="33066"/>
                    <a:pt x="67615" y="32872"/>
                    <a:pt x="67615" y="32557"/>
                  </a:cubicBezTo>
                  <a:cubicBezTo>
                    <a:pt x="67615" y="32290"/>
                    <a:pt x="67415" y="32090"/>
                    <a:pt x="67148" y="32090"/>
                  </a:cubicBezTo>
                  <a:lnTo>
                    <a:pt x="67115" y="32056"/>
                  </a:lnTo>
                  <a:close/>
                  <a:moveTo>
                    <a:pt x="70117" y="32056"/>
                  </a:moveTo>
                  <a:cubicBezTo>
                    <a:pt x="69683" y="32056"/>
                    <a:pt x="69450" y="32590"/>
                    <a:pt x="69784" y="32924"/>
                  </a:cubicBezTo>
                  <a:cubicBezTo>
                    <a:pt x="69881" y="33021"/>
                    <a:pt x="70003" y="33066"/>
                    <a:pt x="70123" y="33066"/>
                  </a:cubicBezTo>
                  <a:cubicBezTo>
                    <a:pt x="70374" y="33066"/>
                    <a:pt x="70617" y="32872"/>
                    <a:pt x="70617" y="32557"/>
                  </a:cubicBezTo>
                  <a:cubicBezTo>
                    <a:pt x="70617" y="32290"/>
                    <a:pt x="70384" y="32090"/>
                    <a:pt x="70117" y="32090"/>
                  </a:cubicBezTo>
                  <a:lnTo>
                    <a:pt x="70117" y="32056"/>
                  </a:lnTo>
                  <a:close/>
                  <a:moveTo>
                    <a:pt x="43131" y="32090"/>
                  </a:moveTo>
                  <a:cubicBezTo>
                    <a:pt x="42698" y="32090"/>
                    <a:pt x="42464" y="32623"/>
                    <a:pt x="42798" y="32924"/>
                  </a:cubicBezTo>
                  <a:cubicBezTo>
                    <a:pt x="42896" y="33033"/>
                    <a:pt x="43021" y="33082"/>
                    <a:pt x="43143" y="33082"/>
                  </a:cubicBezTo>
                  <a:cubicBezTo>
                    <a:pt x="43391" y="33082"/>
                    <a:pt x="43632" y="32881"/>
                    <a:pt x="43632" y="32590"/>
                  </a:cubicBezTo>
                  <a:cubicBezTo>
                    <a:pt x="43632" y="32323"/>
                    <a:pt x="43431" y="32090"/>
                    <a:pt x="43165" y="32090"/>
                  </a:cubicBezTo>
                  <a:close/>
                  <a:moveTo>
                    <a:pt x="52138" y="32090"/>
                  </a:moveTo>
                  <a:cubicBezTo>
                    <a:pt x="51704" y="32090"/>
                    <a:pt x="51470" y="32623"/>
                    <a:pt x="51771" y="32924"/>
                  </a:cubicBezTo>
                  <a:cubicBezTo>
                    <a:pt x="51880" y="33033"/>
                    <a:pt x="52012" y="33082"/>
                    <a:pt x="52139" y="33082"/>
                  </a:cubicBezTo>
                  <a:cubicBezTo>
                    <a:pt x="52398" y="33082"/>
                    <a:pt x="52638" y="32881"/>
                    <a:pt x="52638" y="32590"/>
                  </a:cubicBezTo>
                  <a:cubicBezTo>
                    <a:pt x="52638" y="32323"/>
                    <a:pt x="52438" y="32090"/>
                    <a:pt x="52171" y="32090"/>
                  </a:cubicBezTo>
                  <a:close/>
                  <a:moveTo>
                    <a:pt x="55140" y="32090"/>
                  </a:moveTo>
                  <a:cubicBezTo>
                    <a:pt x="54706" y="32090"/>
                    <a:pt x="54473" y="32623"/>
                    <a:pt x="54806" y="32924"/>
                  </a:cubicBezTo>
                  <a:cubicBezTo>
                    <a:pt x="54905" y="33033"/>
                    <a:pt x="55029" y="33082"/>
                    <a:pt x="55151" y="33082"/>
                  </a:cubicBezTo>
                  <a:cubicBezTo>
                    <a:pt x="55400" y="33082"/>
                    <a:pt x="55640" y="32881"/>
                    <a:pt x="55640" y="32590"/>
                  </a:cubicBezTo>
                  <a:cubicBezTo>
                    <a:pt x="55640" y="32290"/>
                    <a:pt x="55440" y="32090"/>
                    <a:pt x="55140" y="32090"/>
                  </a:cubicBezTo>
                  <a:close/>
                  <a:moveTo>
                    <a:pt x="58142" y="32090"/>
                  </a:moveTo>
                  <a:cubicBezTo>
                    <a:pt x="57708" y="32090"/>
                    <a:pt x="57475" y="32623"/>
                    <a:pt x="57808" y="32924"/>
                  </a:cubicBezTo>
                  <a:cubicBezTo>
                    <a:pt x="57907" y="33033"/>
                    <a:pt x="58031" y="33082"/>
                    <a:pt x="58153" y="33082"/>
                  </a:cubicBezTo>
                  <a:cubicBezTo>
                    <a:pt x="58402" y="33082"/>
                    <a:pt x="58642" y="32881"/>
                    <a:pt x="58642" y="32590"/>
                  </a:cubicBezTo>
                  <a:cubicBezTo>
                    <a:pt x="58642" y="32290"/>
                    <a:pt x="58409" y="32090"/>
                    <a:pt x="58142" y="32090"/>
                  </a:cubicBezTo>
                  <a:close/>
                  <a:moveTo>
                    <a:pt x="61144" y="32090"/>
                  </a:moveTo>
                  <a:cubicBezTo>
                    <a:pt x="60710" y="32090"/>
                    <a:pt x="60477" y="32623"/>
                    <a:pt x="60777" y="32924"/>
                  </a:cubicBezTo>
                  <a:cubicBezTo>
                    <a:pt x="60887" y="33033"/>
                    <a:pt x="61018" y="33082"/>
                    <a:pt x="61145" y="33082"/>
                  </a:cubicBezTo>
                  <a:cubicBezTo>
                    <a:pt x="61404" y="33082"/>
                    <a:pt x="61644" y="32881"/>
                    <a:pt x="61644" y="32590"/>
                  </a:cubicBezTo>
                  <a:cubicBezTo>
                    <a:pt x="61644" y="32290"/>
                    <a:pt x="61411" y="32090"/>
                    <a:pt x="61144" y="32090"/>
                  </a:cubicBezTo>
                  <a:close/>
                  <a:moveTo>
                    <a:pt x="76172" y="32087"/>
                  </a:moveTo>
                  <a:cubicBezTo>
                    <a:pt x="76155" y="32087"/>
                    <a:pt x="76138" y="32088"/>
                    <a:pt x="76121" y="32090"/>
                  </a:cubicBezTo>
                  <a:cubicBezTo>
                    <a:pt x="75688" y="32090"/>
                    <a:pt x="75454" y="32623"/>
                    <a:pt x="75788" y="32924"/>
                  </a:cubicBezTo>
                  <a:cubicBezTo>
                    <a:pt x="75887" y="33033"/>
                    <a:pt x="76011" y="33082"/>
                    <a:pt x="76133" y="33082"/>
                  </a:cubicBezTo>
                  <a:cubicBezTo>
                    <a:pt x="76382" y="33082"/>
                    <a:pt x="76622" y="32881"/>
                    <a:pt x="76622" y="32590"/>
                  </a:cubicBezTo>
                  <a:cubicBezTo>
                    <a:pt x="76622" y="32309"/>
                    <a:pt x="76417" y="32087"/>
                    <a:pt x="76172" y="32087"/>
                  </a:cubicBezTo>
                  <a:close/>
                  <a:moveTo>
                    <a:pt x="79174" y="32087"/>
                  </a:moveTo>
                  <a:cubicBezTo>
                    <a:pt x="79158" y="32087"/>
                    <a:pt x="79141" y="32088"/>
                    <a:pt x="79124" y="32090"/>
                  </a:cubicBezTo>
                  <a:cubicBezTo>
                    <a:pt x="78690" y="32090"/>
                    <a:pt x="78456" y="32623"/>
                    <a:pt x="78757" y="32924"/>
                  </a:cubicBezTo>
                  <a:cubicBezTo>
                    <a:pt x="78866" y="33033"/>
                    <a:pt x="78998" y="33082"/>
                    <a:pt x="79125" y="33082"/>
                  </a:cubicBezTo>
                  <a:cubicBezTo>
                    <a:pt x="79384" y="33082"/>
                    <a:pt x="79624" y="32881"/>
                    <a:pt x="79624" y="32590"/>
                  </a:cubicBezTo>
                  <a:cubicBezTo>
                    <a:pt x="79624" y="32309"/>
                    <a:pt x="79419" y="32087"/>
                    <a:pt x="79174" y="32087"/>
                  </a:cubicBezTo>
                  <a:close/>
                  <a:moveTo>
                    <a:pt x="82092" y="32090"/>
                  </a:moveTo>
                  <a:cubicBezTo>
                    <a:pt x="81659" y="32090"/>
                    <a:pt x="81425" y="32623"/>
                    <a:pt x="81759" y="32924"/>
                  </a:cubicBezTo>
                  <a:cubicBezTo>
                    <a:pt x="81858" y="33033"/>
                    <a:pt x="81982" y="33082"/>
                    <a:pt x="82104" y="33082"/>
                  </a:cubicBezTo>
                  <a:cubicBezTo>
                    <a:pt x="82353" y="33082"/>
                    <a:pt x="82593" y="32881"/>
                    <a:pt x="82593" y="32590"/>
                  </a:cubicBezTo>
                  <a:cubicBezTo>
                    <a:pt x="82593" y="32290"/>
                    <a:pt x="82393" y="32090"/>
                    <a:pt x="82126" y="32090"/>
                  </a:cubicBezTo>
                  <a:close/>
                  <a:moveTo>
                    <a:pt x="85094" y="32090"/>
                  </a:moveTo>
                  <a:cubicBezTo>
                    <a:pt x="84661" y="32090"/>
                    <a:pt x="84427" y="32623"/>
                    <a:pt x="84728" y="32924"/>
                  </a:cubicBezTo>
                  <a:cubicBezTo>
                    <a:pt x="84837" y="33033"/>
                    <a:pt x="84969" y="33082"/>
                    <a:pt x="85096" y="33082"/>
                  </a:cubicBezTo>
                  <a:cubicBezTo>
                    <a:pt x="85355" y="33082"/>
                    <a:pt x="85595" y="32881"/>
                    <a:pt x="85595" y="32590"/>
                  </a:cubicBezTo>
                  <a:cubicBezTo>
                    <a:pt x="85595" y="32290"/>
                    <a:pt x="85361" y="32090"/>
                    <a:pt x="85094" y="32090"/>
                  </a:cubicBezTo>
                  <a:close/>
                  <a:moveTo>
                    <a:pt x="91150" y="32087"/>
                  </a:moveTo>
                  <a:cubicBezTo>
                    <a:pt x="91133" y="32087"/>
                    <a:pt x="91116" y="32088"/>
                    <a:pt x="91099" y="32090"/>
                  </a:cubicBezTo>
                  <a:lnTo>
                    <a:pt x="91132" y="32090"/>
                  </a:lnTo>
                  <a:cubicBezTo>
                    <a:pt x="90665" y="32090"/>
                    <a:pt x="90465" y="32623"/>
                    <a:pt x="90765" y="32924"/>
                  </a:cubicBezTo>
                  <a:cubicBezTo>
                    <a:pt x="90875" y="33033"/>
                    <a:pt x="91006" y="33082"/>
                    <a:pt x="91133" y="33082"/>
                  </a:cubicBezTo>
                  <a:cubicBezTo>
                    <a:pt x="91392" y="33082"/>
                    <a:pt x="91632" y="32881"/>
                    <a:pt x="91632" y="32590"/>
                  </a:cubicBezTo>
                  <a:cubicBezTo>
                    <a:pt x="91632" y="32309"/>
                    <a:pt x="91399" y="32087"/>
                    <a:pt x="91150" y="32087"/>
                  </a:cubicBezTo>
                  <a:close/>
                  <a:moveTo>
                    <a:pt x="106127" y="32087"/>
                  </a:moveTo>
                  <a:cubicBezTo>
                    <a:pt x="106110" y="32087"/>
                    <a:pt x="106093" y="32088"/>
                    <a:pt x="106076" y="32090"/>
                  </a:cubicBezTo>
                  <a:cubicBezTo>
                    <a:pt x="105642" y="32090"/>
                    <a:pt x="105409" y="32623"/>
                    <a:pt x="105743" y="32924"/>
                  </a:cubicBezTo>
                  <a:cubicBezTo>
                    <a:pt x="105841" y="33033"/>
                    <a:pt x="105965" y="33082"/>
                    <a:pt x="106088" y="33082"/>
                  </a:cubicBezTo>
                  <a:cubicBezTo>
                    <a:pt x="106336" y="33082"/>
                    <a:pt x="106576" y="32881"/>
                    <a:pt x="106576" y="32590"/>
                  </a:cubicBezTo>
                  <a:cubicBezTo>
                    <a:pt x="106576" y="32309"/>
                    <a:pt x="106372" y="32087"/>
                    <a:pt x="106127" y="32087"/>
                  </a:cubicBezTo>
                  <a:close/>
                  <a:moveTo>
                    <a:pt x="103014" y="32087"/>
                  </a:moveTo>
                  <a:cubicBezTo>
                    <a:pt x="102384" y="32087"/>
                    <a:pt x="102394" y="33091"/>
                    <a:pt x="103043" y="33091"/>
                  </a:cubicBezTo>
                  <a:cubicBezTo>
                    <a:pt x="103053" y="33091"/>
                    <a:pt x="103064" y="33091"/>
                    <a:pt x="103074" y="33090"/>
                  </a:cubicBezTo>
                  <a:cubicBezTo>
                    <a:pt x="103708" y="33024"/>
                    <a:pt x="103708" y="32123"/>
                    <a:pt x="103074" y="32090"/>
                  </a:cubicBezTo>
                  <a:cubicBezTo>
                    <a:pt x="103053" y="32088"/>
                    <a:pt x="103033" y="32087"/>
                    <a:pt x="103014" y="32087"/>
                  </a:cubicBezTo>
                  <a:close/>
                  <a:moveTo>
                    <a:pt x="94152" y="32087"/>
                  </a:moveTo>
                  <a:cubicBezTo>
                    <a:pt x="94135" y="32087"/>
                    <a:pt x="94118" y="32088"/>
                    <a:pt x="94101" y="32090"/>
                  </a:cubicBezTo>
                  <a:cubicBezTo>
                    <a:pt x="93667" y="32090"/>
                    <a:pt x="93434" y="32623"/>
                    <a:pt x="93767" y="32957"/>
                  </a:cubicBezTo>
                  <a:cubicBezTo>
                    <a:pt x="93861" y="33051"/>
                    <a:pt x="93977" y="33092"/>
                    <a:pt x="94093" y="33092"/>
                  </a:cubicBezTo>
                  <a:cubicBezTo>
                    <a:pt x="94348" y="33092"/>
                    <a:pt x="94601" y="32889"/>
                    <a:pt x="94601" y="32590"/>
                  </a:cubicBezTo>
                  <a:cubicBezTo>
                    <a:pt x="94632" y="32309"/>
                    <a:pt x="94401" y="32087"/>
                    <a:pt x="94152" y="32087"/>
                  </a:cubicBezTo>
                  <a:close/>
                  <a:moveTo>
                    <a:pt x="49074" y="32087"/>
                  </a:moveTo>
                  <a:cubicBezTo>
                    <a:pt x="48422" y="32087"/>
                    <a:pt x="48422" y="33093"/>
                    <a:pt x="49074" y="33093"/>
                  </a:cubicBezTo>
                  <a:cubicBezTo>
                    <a:pt x="49094" y="33093"/>
                    <a:pt x="49114" y="33092"/>
                    <a:pt x="49135" y="33090"/>
                  </a:cubicBezTo>
                  <a:cubicBezTo>
                    <a:pt x="49736" y="33024"/>
                    <a:pt x="49736" y="32123"/>
                    <a:pt x="49135" y="32090"/>
                  </a:cubicBezTo>
                  <a:cubicBezTo>
                    <a:pt x="49114" y="32088"/>
                    <a:pt x="49094" y="32087"/>
                    <a:pt x="49074" y="32087"/>
                  </a:cubicBezTo>
                  <a:close/>
                  <a:moveTo>
                    <a:pt x="97045" y="32087"/>
                  </a:moveTo>
                  <a:cubicBezTo>
                    <a:pt x="96422" y="32087"/>
                    <a:pt x="96422" y="33093"/>
                    <a:pt x="97045" y="33093"/>
                  </a:cubicBezTo>
                  <a:cubicBezTo>
                    <a:pt x="97064" y="33093"/>
                    <a:pt x="97083" y="33092"/>
                    <a:pt x="97103" y="33090"/>
                  </a:cubicBezTo>
                  <a:cubicBezTo>
                    <a:pt x="97737" y="33024"/>
                    <a:pt x="97737" y="32156"/>
                    <a:pt x="97103" y="32090"/>
                  </a:cubicBezTo>
                  <a:cubicBezTo>
                    <a:pt x="97083" y="32088"/>
                    <a:pt x="97064" y="32087"/>
                    <a:pt x="97045" y="32087"/>
                  </a:cubicBezTo>
                  <a:close/>
                  <a:moveTo>
                    <a:pt x="100072" y="32090"/>
                  </a:moveTo>
                  <a:cubicBezTo>
                    <a:pt x="99638" y="32090"/>
                    <a:pt x="99405" y="32623"/>
                    <a:pt x="99738" y="32957"/>
                  </a:cubicBezTo>
                  <a:cubicBezTo>
                    <a:pt x="99836" y="33054"/>
                    <a:pt x="99958" y="33099"/>
                    <a:pt x="100078" y="33099"/>
                  </a:cubicBezTo>
                  <a:cubicBezTo>
                    <a:pt x="100329" y="33099"/>
                    <a:pt x="100572" y="32906"/>
                    <a:pt x="100572" y="32590"/>
                  </a:cubicBezTo>
                  <a:cubicBezTo>
                    <a:pt x="100606" y="32323"/>
                    <a:pt x="100372" y="32090"/>
                    <a:pt x="100072" y="32090"/>
                  </a:cubicBezTo>
                  <a:close/>
                  <a:moveTo>
                    <a:pt x="68616" y="33557"/>
                  </a:moveTo>
                  <a:cubicBezTo>
                    <a:pt x="68182" y="33557"/>
                    <a:pt x="67949" y="34091"/>
                    <a:pt x="68282" y="34425"/>
                  </a:cubicBezTo>
                  <a:cubicBezTo>
                    <a:pt x="68376" y="34518"/>
                    <a:pt x="68492" y="34560"/>
                    <a:pt x="68608" y="34560"/>
                  </a:cubicBezTo>
                  <a:cubicBezTo>
                    <a:pt x="68863" y="34560"/>
                    <a:pt x="69116" y="34356"/>
                    <a:pt x="69116" y="34058"/>
                  </a:cubicBezTo>
                  <a:cubicBezTo>
                    <a:pt x="69116" y="33808"/>
                    <a:pt x="68941" y="33588"/>
                    <a:pt x="68673" y="33588"/>
                  </a:cubicBezTo>
                  <a:cubicBezTo>
                    <a:pt x="68654" y="33588"/>
                    <a:pt x="68635" y="33589"/>
                    <a:pt x="68616" y="33591"/>
                  </a:cubicBezTo>
                  <a:lnTo>
                    <a:pt x="68616" y="33557"/>
                  </a:lnTo>
                  <a:close/>
                  <a:moveTo>
                    <a:pt x="74620" y="33557"/>
                  </a:moveTo>
                  <a:cubicBezTo>
                    <a:pt x="74187" y="33557"/>
                    <a:pt x="73953" y="34091"/>
                    <a:pt x="74287" y="34425"/>
                  </a:cubicBezTo>
                  <a:cubicBezTo>
                    <a:pt x="74380" y="34518"/>
                    <a:pt x="74497" y="34560"/>
                    <a:pt x="74612" y="34560"/>
                  </a:cubicBezTo>
                  <a:cubicBezTo>
                    <a:pt x="74868" y="34560"/>
                    <a:pt x="75121" y="34356"/>
                    <a:pt x="75121" y="34058"/>
                  </a:cubicBezTo>
                  <a:cubicBezTo>
                    <a:pt x="75121" y="33808"/>
                    <a:pt x="74916" y="33588"/>
                    <a:pt x="74671" y="33588"/>
                  </a:cubicBezTo>
                  <a:cubicBezTo>
                    <a:pt x="74655" y="33588"/>
                    <a:pt x="74637" y="33589"/>
                    <a:pt x="74620" y="33591"/>
                  </a:cubicBezTo>
                  <a:lnTo>
                    <a:pt x="74620" y="33557"/>
                  </a:lnTo>
                  <a:close/>
                  <a:moveTo>
                    <a:pt x="47573" y="33555"/>
                  </a:moveTo>
                  <a:cubicBezTo>
                    <a:pt x="46921" y="33555"/>
                    <a:pt x="46921" y="34561"/>
                    <a:pt x="47573" y="34561"/>
                  </a:cubicBezTo>
                  <a:cubicBezTo>
                    <a:pt x="47593" y="34561"/>
                    <a:pt x="47613" y="34560"/>
                    <a:pt x="47634" y="34558"/>
                  </a:cubicBezTo>
                  <a:cubicBezTo>
                    <a:pt x="48235" y="34491"/>
                    <a:pt x="48235" y="33624"/>
                    <a:pt x="47634" y="33557"/>
                  </a:cubicBezTo>
                  <a:cubicBezTo>
                    <a:pt x="47613" y="33556"/>
                    <a:pt x="47593" y="33555"/>
                    <a:pt x="47573" y="33555"/>
                  </a:cubicBezTo>
                  <a:close/>
                  <a:moveTo>
                    <a:pt x="65586" y="33555"/>
                  </a:moveTo>
                  <a:cubicBezTo>
                    <a:pt x="64934" y="33555"/>
                    <a:pt x="64934" y="34561"/>
                    <a:pt x="65586" y="34561"/>
                  </a:cubicBezTo>
                  <a:cubicBezTo>
                    <a:pt x="65606" y="34561"/>
                    <a:pt x="65626" y="34560"/>
                    <a:pt x="65647" y="34558"/>
                  </a:cubicBezTo>
                  <a:cubicBezTo>
                    <a:pt x="66248" y="34491"/>
                    <a:pt x="66248" y="33624"/>
                    <a:pt x="65647" y="33557"/>
                  </a:cubicBezTo>
                  <a:cubicBezTo>
                    <a:pt x="65626" y="33556"/>
                    <a:pt x="65606" y="33555"/>
                    <a:pt x="65586" y="33555"/>
                  </a:cubicBezTo>
                  <a:close/>
                  <a:moveTo>
                    <a:pt x="56608" y="33557"/>
                  </a:moveTo>
                  <a:cubicBezTo>
                    <a:pt x="55928" y="33557"/>
                    <a:pt x="55918" y="34561"/>
                    <a:pt x="56578" y="34561"/>
                  </a:cubicBezTo>
                  <a:cubicBezTo>
                    <a:pt x="56598" y="34561"/>
                    <a:pt x="56619" y="34560"/>
                    <a:pt x="56641" y="34558"/>
                  </a:cubicBezTo>
                  <a:cubicBezTo>
                    <a:pt x="57241" y="34525"/>
                    <a:pt x="57241" y="33624"/>
                    <a:pt x="56641" y="33557"/>
                  </a:cubicBezTo>
                  <a:cubicBezTo>
                    <a:pt x="56630" y="33557"/>
                    <a:pt x="56619" y="33557"/>
                    <a:pt x="56608" y="33557"/>
                  </a:cubicBezTo>
                  <a:close/>
                  <a:moveTo>
                    <a:pt x="71619" y="33557"/>
                  </a:moveTo>
                  <a:cubicBezTo>
                    <a:pt x="70939" y="33557"/>
                    <a:pt x="70929" y="34561"/>
                    <a:pt x="71589" y="34561"/>
                  </a:cubicBezTo>
                  <a:cubicBezTo>
                    <a:pt x="71609" y="34561"/>
                    <a:pt x="71630" y="34560"/>
                    <a:pt x="71652" y="34558"/>
                  </a:cubicBezTo>
                  <a:cubicBezTo>
                    <a:pt x="72252" y="34525"/>
                    <a:pt x="72252" y="33624"/>
                    <a:pt x="71652" y="33557"/>
                  </a:cubicBezTo>
                  <a:cubicBezTo>
                    <a:pt x="71641" y="33557"/>
                    <a:pt x="71630" y="33557"/>
                    <a:pt x="71619" y="33557"/>
                  </a:cubicBezTo>
                  <a:close/>
                  <a:moveTo>
                    <a:pt x="80559" y="33557"/>
                  </a:moveTo>
                  <a:cubicBezTo>
                    <a:pt x="79879" y="33557"/>
                    <a:pt x="79868" y="34561"/>
                    <a:pt x="80528" y="34561"/>
                  </a:cubicBezTo>
                  <a:cubicBezTo>
                    <a:pt x="80549" y="34561"/>
                    <a:pt x="80570" y="34560"/>
                    <a:pt x="80591" y="34558"/>
                  </a:cubicBezTo>
                  <a:cubicBezTo>
                    <a:pt x="81192" y="34525"/>
                    <a:pt x="81192" y="33624"/>
                    <a:pt x="80591" y="33557"/>
                  </a:cubicBezTo>
                  <a:cubicBezTo>
                    <a:pt x="80580" y="33557"/>
                    <a:pt x="80570" y="33557"/>
                    <a:pt x="80559" y="33557"/>
                  </a:cubicBezTo>
                  <a:close/>
                  <a:moveTo>
                    <a:pt x="104544" y="33557"/>
                  </a:moveTo>
                  <a:cubicBezTo>
                    <a:pt x="103895" y="33557"/>
                    <a:pt x="103885" y="34561"/>
                    <a:pt x="104515" y="34561"/>
                  </a:cubicBezTo>
                  <a:cubicBezTo>
                    <a:pt x="104534" y="34561"/>
                    <a:pt x="104554" y="34560"/>
                    <a:pt x="104575" y="34558"/>
                  </a:cubicBezTo>
                  <a:cubicBezTo>
                    <a:pt x="105209" y="34525"/>
                    <a:pt x="105209" y="33624"/>
                    <a:pt x="104575" y="33557"/>
                  </a:cubicBezTo>
                  <a:cubicBezTo>
                    <a:pt x="104565" y="33557"/>
                    <a:pt x="104554" y="33557"/>
                    <a:pt x="104544" y="33557"/>
                  </a:cubicBezTo>
                  <a:close/>
                  <a:moveTo>
                    <a:pt x="41567" y="33588"/>
                  </a:moveTo>
                  <a:cubicBezTo>
                    <a:pt x="40917" y="33588"/>
                    <a:pt x="40917" y="34561"/>
                    <a:pt x="41567" y="34561"/>
                  </a:cubicBezTo>
                  <a:cubicBezTo>
                    <a:pt x="41588" y="34561"/>
                    <a:pt x="41608" y="34560"/>
                    <a:pt x="41630" y="34558"/>
                  </a:cubicBezTo>
                  <a:cubicBezTo>
                    <a:pt x="42231" y="34525"/>
                    <a:pt x="42231" y="33624"/>
                    <a:pt x="41630" y="33591"/>
                  </a:cubicBezTo>
                  <a:cubicBezTo>
                    <a:pt x="41608" y="33589"/>
                    <a:pt x="41588" y="33588"/>
                    <a:pt x="41567" y="33588"/>
                  </a:cubicBezTo>
                  <a:close/>
                  <a:moveTo>
                    <a:pt x="83593" y="33557"/>
                  </a:moveTo>
                  <a:cubicBezTo>
                    <a:pt x="83160" y="33557"/>
                    <a:pt x="82926" y="34125"/>
                    <a:pt x="83260" y="34425"/>
                  </a:cubicBezTo>
                  <a:cubicBezTo>
                    <a:pt x="83357" y="34522"/>
                    <a:pt x="83479" y="34567"/>
                    <a:pt x="83600" y="34567"/>
                  </a:cubicBezTo>
                  <a:cubicBezTo>
                    <a:pt x="83850" y="34567"/>
                    <a:pt x="84094" y="34373"/>
                    <a:pt x="84094" y="34058"/>
                  </a:cubicBezTo>
                  <a:cubicBezTo>
                    <a:pt x="84094" y="33808"/>
                    <a:pt x="83919" y="33588"/>
                    <a:pt x="83650" y="33588"/>
                  </a:cubicBezTo>
                  <a:cubicBezTo>
                    <a:pt x="83632" y="33588"/>
                    <a:pt x="83613" y="33589"/>
                    <a:pt x="83593" y="33591"/>
                  </a:cubicBezTo>
                  <a:lnTo>
                    <a:pt x="83593" y="33557"/>
                  </a:lnTo>
                  <a:close/>
                  <a:moveTo>
                    <a:pt x="53639" y="33557"/>
                  </a:moveTo>
                  <a:cubicBezTo>
                    <a:pt x="53205" y="33557"/>
                    <a:pt x="52972" y="34125"/>
                    <a:pt x="53305" y="34425"/>
                  </a:cubicBezTo>
                  <a:cubicBezTo>
                    <a:pt x="53403" y="34533"/>
                    <a:pt x="53525" y="34582"/>
                    <a:pt x="53646" y="34582"/>
                  </a:cubicBezTo>
                  <a:cubicBezTo>
                    <a:pt x="53896" y="34582"/>
                    <a:pt x="54139" y="34373"/>
                    <a:pt x="54139" y="34058"/>
                  </a:cubicBezTo>
                  <a:cubicBezTo>
                    <a:pt x="54139" y="33791"/>
                    <a:pt x="53939" y="33557"/>
                    <a:pt x="53639" y="33557"/>
                  </a:cubicBezTo>
                  <a:close/>
                  <a:moveTo>
                    <a:pt x="77622" y="33557"/>
                  </a:moveTo>
                  <a:cubicBezTo>
                    <a:pt x="77189" y="33557"/>
                    <a:pt x="76955" y="34125"/>
                    <a:pt x="77289" y="34425"/>
                  </a:cubicBezTo>
                  <a:cubicBezTo>
                    <a:pt x="77387" y="34533"/>
                    <a:pt x="77509" y="34582"/>
                    <a:pt x="77630" y="34582"/>
                  </a:cubicBezTo>
                  <a:cubicBezTo>
                    <a:pt x="77880" y="34582"/>
                    <a:pt x="78123" y="34373"/>
                    <a:pt x="78123" y="34058"/>
                  </a:cubicBezTo>
                  <a:cubicBezTo>
                    <a:pt x="78123" y="33808"/>
                    <a:pt x="77918" y="33588"/>
                    <a:pt x="77673" y="33588"/>
                  </a:cubicBezTo>
                  <a:cubicBezTo>
                    <a:pt x="77657" y="33588"/>
                    <a:pt x="77640" y="33589"/>
                    <a:pt x="77622" y="33591"/>
                  </a:cubicBezTo>
                  <a:lnTo>
                    <a:pt x="77622" y="33557"/>
                  </a:lnTo>
                  <a:close/>
                  <a:moveTo>
                    <a:pt x="86596" y="33557"/>
                  </a:moveTo>
                  <a:cubicBezTo>
                    <a:pt x="86129" y="33557"/>
                    <a:pt x="85928" y="34125"/>
                    <a:pt x="86229" y="34425"/>
                  </a:cubicBezTo>
                  <a:cubicBezTo>
                    <a:pt x="86337" y="34533"/>
                    <a:pt x="86467" y="34582"/>
                    <a:pt x="86592" y="34582"/>
                  </a:cubicBezTo>
                  <a:cubicBezTo>
                    <a:pt x="86853" y="34582"/>
                    <a:pt x="87096" y="34373"/>
                    <a:pt x="87096" y="34058"/>
                  </a:cubicBezTo>
                  <a:cubicBezTo>
                    <a:pt x="87096" y="33791"/>
                    <a:pt x="86862" y="33591"/>
                    <a:pt x="86596" y="33591"/>
                  </a:cubicBezTo>
                  <a:lnTo>
                    <a:pt x="86596" y="33557"/>
                  </a:lnTo>
                  <a:close/>
                  <a:moveTo>
                    <a:pt x="89598" y="33557"/>
                  </a:moveTo>
                  <a:cubicBezTo>
                    <a:pt x="89131" y="33557"/>
                    <a:pt x="88931" y="34125"/>
                    <a:pt x="89231" y="34425"/>
                  </a:cubicBezTo>
                  <a:cubicBezTo>
                    <a:pt x="89328" y="34533"/>
                    <a:pt x="89454" y="34582"/>
                    <a:pt x="89580" y="34582"/>
                  </a:cubicBezTo>
                  <a:cubicBezTo>
                    <a:pt x="89840" y="34582"/>
                    <a:pt x="90098" y="34373"/>
                    <a:pt x="90098" y="34058"/>
                  </a:cubicBezTo>
                  <a:cubicBezTo>
                    <a:pt x="90098" y="33791"/>
                    <a:pt x="89865" y="33591"/>
                    <a:pt x="89598" y="33591"/>
                  </a:cubicBezTo>
                  <a:lnTo>
                    <a:pt x="89598" y="33557"/>
                  </a:lnTo>
                  <a:close/>
                  <a:moveTo>
                    <a:pt x="98571" y="33557"/>
                  </a:moveTo>
                  <a:cubicBezTo>
                    <a:pt x="98137" y="33591"/>
                    <a:pt x="97904" y="34125"/>
                    <a:pt x="98204" y="34425"/>
                  </a:cubicBezTo>
                  <a:cubicBezTo>
                    <a:pt x="98312" y="34533"/>
                    <a:pt x="98442" y="34582"/>
                    <a:pt x="98568" y="34582"/>
                  </a:cubicBezTo>
                  <a:cubicBezTo>
                    <a:pt x="98828" y="34582"/>
                    <a:pt x="99071" y="34373"/>
                    <a:pt x="99071" y="34058"/>
                  </a:cubicBezTo>
                  <a:cubicBezTo>
                    <a:pt x="99071" y="33791"/>
                    <a:pt x="98838" y="33557"/>
                    <a:pt x="98571" y="33557"/>
                  </a:cubicBezTo>
                  <a:close/>
                  <a:moveTo>
                    <a:pt x="38628" y="33591"/>
                  </a:moveTo>
                  <a:cubicBezTo>
                    <a:pt x="38194" y="33591"/>
                    <a:pt x="37961" y="34125"/>
                    <a:pt x="38261" y="34425"/>
                  </a:cubicBezTo>
                  <a:cubicBezTo>
                    <a:pt x="38371" y="34535"/>
                    <a:pt x="38502" y="34583"/>
                    <a:pt x="38629" y="34583"/>
                  </a:cubicBezTo>
                  <a:cubicBezTo>
                    <a:pt x="38888" y="34583"/>
                    <a:pt x="39128" y="34382"/>
                    <a:pt x="39128" y="34091"/>
                  </a:cubicBezTo>
                  <a:cubicBezTo>
                    <a:pt x="39128" y="33824"/>
                    <a:pt x="38928" y="33591"/>
                    <a:pt x="38661" y="33591"/>
                  </a:cubicBezTo>
                  <a:close/>
                  <a:moveTo>
                    <a:pt x="44632" y="33591"/>
                  </a:moveTo>
                  <a:cubicBezTo>
                    <a:pt x="44199" y="33591"/>
                    <a:pt x="43965" y="34125"/>
                    <a:pt x="44265" y="34425"/>
                  </a:cubicBezTo>
                  <a:cubicBezTo>
                    <a:pt x="44375" y="34535"/>
                    <a:pt x="44507" y="34583"/>
                    <a:pt x="44634" y="34583"/>
                  </a:cubicBezTo>
                  <a:cubicBezTo>
                    <a:pt x="44892" y="34583"/>
                    <a:pt x="45133" y="34382"/>
                    <a:pt x="45133" y="34091"/>
                  </a:cubicBezTo>
                  <a:cubicBezTo>
                    <a:pt x="45133" y="33824"/>
                    <a:pt x="44932" y="33591"/>
                    <a:pt x="44666" y="33591"/>
                  </a:cubicBezTo>
                  <a:close/>
                  <a:moveTo>
                    <a:pt x="50637" y="33591"/>
                  </a:moveTo>
                  <a:cubicBezTo>
                    <a:pt x="50203" y="33591"/>
                    <a:pt x="49969" y="34125"/>
                    <a:pt x="50303" y="34425"/>
                  </a:cubicBezTo>
                  <a:cubicBezTo>
                    <a:pt x="50402" y="34535"/>
                    <a:pt x="50526" y="34583"/>
                    <a:pt x="50648" y="34583"/>
                  </a:cubicBezTo>
                  <a:cubicBezTo>
                    <a:pt x="50897" y="34583"/>
                    <a:pt x="51137" y="34382"/>
                    <a:pt x="51137" y="34091"/>
                  </a:cubicBezTo>
                  <a:cubicBezTo>
                    <a:pt x="51137" y="33791"/>
                    <a:pt x="50937" y="33591"/>
                    <a:pt x="50670" y="33591"/>
                  </a:cubicBezTo>
                  <a:close/>
                  <a:moveTo>
                    <a:pt x="62606" y="33589"/>
                  </a:moveTo>
                  <a:cubicBezTo>
                    <a:pt x="62165" y="33589"/>
                    <a:pt x="61954" y="34133"/>
                    <a:pt x="62278" y="34425"/>
                  </a:cubicBezTo>
                  <a:cubicBezTo>
                    <a:pt x="62377" y="34535"/>
                    <a:pt x="62505" y="34583"/>
                    <a:pt x="62632" y="34583"/>
                  </a:cubicBezTo>
                  <a:cubicBezTo>
                    <a:pt x="62890" y="34583"/>
                    <a:pt x="63145" y="34382"/>
                    <a:pt x="63145" y="34091"/>
                  </a:cubicBezTo>
                  <a:cubicBezTo>
                    <a:pt x="63145" y="33791"/>
                    <a:pt x="62912" y="33591"/>
                    <a:pt x="62645" y="33591"/>
                  </a:cubicBezTo>
                  <a:cubicBezTo>
                    <a:pt x="62632" y="33590"/>
                    <a:pt x="62619" y="33589"/>
                    <a:pt x="62606" y="33589"/>
                  </a:cubicBezTo>
                  <a:close/>
                  <a:moveTo>
                    <a:pt x="92657" y="33588"/>
                  </a:moveTo>
                  <a:cubicBezTo>
                    <a:pt x="92638" y="33588"/>
                    <a:pt x="92619" y="33589"/>
                    <a:pt x="92600" y="33591"/>
                  </a:cubicBezTo>
                  <a:lnTo>
                    <a:pt x="92633" y="33591"/>
                  </a:lnTo>
                  <a:cubicBezTo>
                    <a:pt x="92166" y="33591"/>
                    <a:pt x="91966" y="34125"/>
                    <a:pt x="92266" y="34425"/>
                  </a:cubicBezTo>
                  <a:cubicBezTo>
                    <a:pt x="92365" y="34535"/>
                    <a:pt x="92493" y="34583"/>
                    <a:pt x="92620" y="34583"/>
                  </a:cubicBezTo>
                  <a:cubicBezTo>
                    <a:pt x="92878" y="34583"/>
                    <a:pt x="93134" y="34382"/>
                    <a:pt x="93134" y="34091"/>
                  </a:cubicBezTo>
                  <a:cubicBezTo>
                    <a:pt x="93134" y="33810"/>
                    <a:pt x="92929" y="33588"/>
                    <a:pt x="92657" y="33588"/>
                  </a:cubicBezTo>
                  <a:close/>
                  <a:moveTo>
                    <a:pt x="36093" y="33824"/>
                  </a:moveTo>
                  <a:lnTo>
                    <a:pt x="35192" y="34158"/>
                  </a:lnTo>
                  <a:cubicBezTo>
                    <a:pt x="35226" y="34391"/>
                    <a:pt x="35426" y="34592"/>
                    <a:pt x="35659" y="34592"/>
                  </a:cubicBezTo>
                  <a:cubicBezTo>
                    <a:pt x="35959" y="34592"/>
                    <a:pt x="36160" y="34358"/>
                    <a:pt x="36160" y="34091"/>
                  </a:cubicBezTo>
                  <a:cubicBezTo>
                    <a:pt x="36160" y="33991"/>
                    <a:pt x="36160" y="33924"/>
                    <a:pt x="36093" y="33824"/>
                  </a:cubicBezTo>
                  <a:close/>
                  <a:moveTo>
                    <a:pt x="59688" y="33588"/>
                  </a:moveTo>
                  <a:cubicBezTo>
                    <a:pt x="59673" y="33588"/>
                    <a:pt x="59658" y="33589"/>
                    <a:pt x="59643" y="33591"/>
                  </a:cubicBezTo>
                  <a:cubicBezTo>
                    <a:pt x="59209" y="33591"/>
                    <a:pt x="58976" y="34125"/>
                    <a:pt x="59276" y="34458"/>
                  </a:cubicBezTo>
                  <a:cubicBezTo>
                    <a:pt x="59380" y="34552"/>
                    <a:pt x="59503" y="34593"/>
                    <a:pt x="59624" y="34593"/>
                  </a:cubicBezTo>
                  <a:cubicBezTo>
                    <a:pt x="59890" y="34593"/>
                    <a:pt x="60143" y="34390"/>
                    <a:pt x="60143" y="34091"/>
                  </a:cubicBezTo>
                  <a:cubicBezTo>
                    <a:pt x="60143" y="33840"/>
                    <a:pt x="59936" y="33588"/>
                    <a:pt x="59688" y="33588"/>
                  </a:cubicBezTo>
                  <a:close/>
                  <a:moveTo>
                    <a:pt x="101624" y="33588"/>
                  </a:moveTo>
                  <a:cubicBezTo>
                    <a:pt x="101607" y="33588"/>
                    <a:pt x="101590" y="33589"/>
                    <a:pt x="101573" y="33591"/>
                  </a:cubicBezTo>
                  <a:cubicBezTo>
                    <a:pt x="101139" y="33591"/>
                    <a:pt x="100906" y="34125"/>
                    <a:pt x="101239" y="34458"/>
                  </a:cubicBezTo>
                  <a:cubicBezTo>
                    <a:pt x="101333" y="34552"/>
                    <a:pt x="101449" y="34593"/>
                    <a:pt x="101565" y="34593"/>
                  </a:cubicBezTo>
                  <a:cubicBezTo>
                    <a:pt x="101820" y="34593"/>
                    <a:pt x="102073" y="34390"/>
                    <a:pt x="102073" y="34091"/>
                  </a:cubicBezTo>
                  <a:cubicBezTo>
                    <a:pt x="102105" y="33840"/>
                    <a:pt x="101899" y="33588"/>
                    <a:pt x="101624" y="33588"/>
                  </a:cubicBezTo>
                  <a:close/>
                  <a:moveTo>
                    <a:pt x="95544" y="33588"/>
                  </a:moveTo>
                  <a:cubicBezTo>
                    <a:pt x="94921" y="33588"/>
                    <a:pt x="94921" y="34594"/>
                    <a:pt x="95544" y="34594"/>
                  </a:cubicBezTo>
                  <a:cubicBezTo>
                    <a:pt x="95562" y="34594"/>
                    <a:pt x="95582" y="34593"/>
                    <a:pt x="95602" y="34592"/>
                  </a:cubicBezTo>
                  <a:cubicBezTo>
                    <a:pt x="96236" y="34525"/>
                    <a:pt x="96236" y="33658"/>
                    <a:pt x="95602" y="33591"/>
                  </a:cubicBezTo>
                  <a:cubicBezTo>
                    <a:pt x="95582" y="33589"/>
                    <a:pt x="95562" y="33588"/>
                    <a:pt x="95544" y="33588"/>
                  </a:cubicBezTo>
                  <a:close/>
                  <a:moveTo>
                    <a:pt x="91099" y="35059"/>
                  </a:moveTo>
                  <a:cubicBezTo>
                    <a:pt x="91104" y="35059"/>
                    <a:pt x="91109" y="35059"/>
                    <a:pt x="91115" y="35059"/>
                  </a:cubicBezTo>
                  <a:lnTo>
                    <a:pt x="91115" y="35059"/>
                  </a:lnTo>
                  <a:cubicBezTo>
                    <a:pt x="91120" y="35059"/>
                    <a:pt x="91126" y="35059"/>
                    <a:pt x="91132" y="35059"/>
                  </a:cubicBezTo>
                  <a:close/>
                  <a:moveTo>
                    <a:pt x="106076" y="35059"/>
                  </a:moveTo>
                  <a:cubicBezTo>
                    <a:pt x="105809" y="35059"/>
                    <a:pt x="105576" y="35292"/>
                    <a:pt x="105576" y="35559"/>
                  </a:cubicBezTo>
                  <a:cubicBezTo>
                    <a:pt x="105576" y="35692"/>
                    <a:pt x="105642" y="35826"/>
                    <a:pt x="105709" y="35892"/>
                  </a:cubicBezTo>
                  <a:lnTo>
                    <a:pt x="105909" y="35559"/>
                  </a:lnTo>
                  <a:lnTo>
                    <a:pt x="106076" y="35292"/>
                  </a:lnTo>
                  <a:lnTo>
                    <a:pt x="106210" y="35092"/>
                  </a:lnTo>
                  <a:cubicBezTo>
                    <a:pt x="106176" y="35092"/>
                    <a:pt x="106109" y="35092"/>
                    <a:pt x="106076" y="35059"/>
                  </a:cubicBezTo>
                  <a:close/>
                  <a:moveTo>
                    <a:pt x="31690" y="35459"/>
                  </a:moveTo>
                  <a:lnTo>
                    <a:pt x="31423" y="35559"/>
                  </a:lnTo>
                  <a:lnTo>
                    <a:pt x="31189" y="35659"/>
                  </a:lnTo>
                  <a:lnTo>
                    <a:pt x="30756" y="35826"/>
                  </a:lnTo>
                  <a:cubicBezTo>
                    <a:pt x="30856" y="35959"/>
                    <a:pt x="31023" y="36059"/>
                    <a:pt x="31189" y="36059"/>
                  </a:cubicBezTo>
                  <a:cubicBezTo>
                    <a:pt x="31456" y="36059"/>
                    <a:pt x="31690" y="35859"/>
                    <a:pt x="31690" y="35559"/>
                  </a:cubicBezTo>
                  <a:cubicBezTo>
                    <a:pt x="31690" y="35526"/>
                    <a:pt x="31690" y="35492"/>
                    <a:pt x="31690" y="35459"/>
                  </a:cubicBezTo>
                  <a:close/>
                  <a:moveTo>
                    <a:pt x="46133" y="35059"/>
                  </a:moveTo>
                  <a:cubicBezTo>
                    <a:pt x="45700" y="35059"/>
                    <a:pt x="45466" y="35592"/>
                    <a:pt x="45766" y="35926"/>
                  </a:cubicBezTo>
                  <a:cubicBezTo>
                    <a:pt x="45870" y="36019"/>
                    <a:pt x="45994" y="36061"/>
                    <a:pt x="46114" y="36061"/>
                  </a:cubicBezTo>
                  <a:cubicBezTo>
                    <a:pt x="46381" y="36061"/>
                    <a:pt x="46634" y="35857"/>
                    <a:pt x="46634" y="35559"/>
                  </a:cubicBezTo>
                  <a:cubicBezTo>
                    <a:pt x="46634" y="35292"/>
                    <a:pt x="46434" y="35092"/>
                    <a:pt x="46167" y="35059"/>
                  </a:cubicBezTo>
                  <a:close/>
                  <a:moveTo>
                    <a:pt x="64113" y="35059"/>
                  </a:moveTo>
                  <a:cubicBezTo>
                    <a:pt x="63679" y="35059"/>
                    <a:pt x="63446" y="35592"/>
                    <a:pt x="63746" y="35926"/>
                  </a:cubicBezTo>
                  <a:cubicBezTo>
                    <a:pt x="63850" y="36019"/>
                    <a:pt x="63973" y="36061"/>
                    <a:pt x="64094" y="36061"/>
                  </a:cubicBezTo>
                  <a:cubicBezTo>
                    <a:pt x="64360" y="36061"/>
                    <a:pt x="64613" y="35857"/>
                    <a:pt x="64613" y="35559"/>
                  </a:cubicBezTo>
                  <a:cubicBezTo>
                    <a:pt x="64613" y="35292"/>
                    <a:pt x="64413" y="35092"/>
                    <a:pt x="64146" y="35059"/>
                  </a:cubicBezTo>
                  <a:close/>
                  <a:moveTo>
                    <a:pt x="67115" y="35059"/>
                  </a:moveTo>
                  <a:cubicBezTo>
                    <a:pt x="66681" y="35059"/>
                    <a:pt x="66448" y="35592"/>
                    <a:pt x="66781" y="35926"/>
                  </a:cubicBezTo>
                  <a:cubicBezTo>
                    <a:pt x="66875" y="36019"/>
                    <a:pt x="66991" y="36061"/>
                    <a:pt x="67107" y="36061"/>
                  </a:cubicBezTo>
                  <a:cubicBezTo>
                    <a:pt x="67362" y="36061"/>
                    <a:pt x="67615" y="35857"/>
                    <a:pt x="67615" y="35559"/>
                  </a:cubicBezTo>
                  <a:cubicBezTo>
                    <a:pt x="67615" y="35292"/>
                    <a:pt x="67415" y="35059"/>
                    <a:pt x="67148" y="35059"/>
                  </a:cubicBezTo>
                  <a:close/>
                  <a:moveTo>
                    <a:pt x="70117" y="35059"/>
                  </a:moveTo>
                  <a:cubicBezTo>
                    <a:pt x="69683" y="35059"/>
                    <a:pt x="69450" y="35592"/>
                    <a:pt x="69784" y="35926"/>
                  </a:cubicBezTo>
                  <a:cubicBezTo>
                    <a:pt x="69877" y="36019"/>
                    <a:pt x="69993" y="36061"/>
                    <a:pt x="70109" y="36061"/>
                  </a:cubicBezTo>
                  <a:cubicBezTo>
                    <a:pt x="70365" y="36061"/>
                    <a:pt x="70617" y="35857"/>
                    <a:pt x="70617" y="35559"/>
                  </a:cubicBezTo>
                  <a:cubicBezTo>
                    <a:pt x="70617" y="35292"/>
                    <a:pt x="70384" y="35059"/>
                    <a:pt x="70117" y="35059"/>
                  </a:cubicBezTo>
                  <a:close/>
                  <a:moveTo>
                    <a:pt x="73153" y="35059"/>
                  </a:moveTo>
                  <a:cubicBezTo>
                    <a:pt x="72686" y="35059"/>
                    <a:pt x="72452" y="35592"/>
                    <a:pt x="72786" y="35926"/>
                  </a:cubicBezTo>
                  <a:cubicBezTo>
                    <a:pt x="72879" y="36019"/>
                    <a:pt x="72995" y="36061"/>
                    <a:pt x="73111" y="36061"/>
                  </a:cubicBezTo>
                  <a:cubicBezTo>
                    <a:pt x="73367" y="36061"/>
                    <a:pt x="73620" y="35857"/>
                    <a:pt x="73620" y="35559"/>
                  </a:cubicBezTo>
                  <a:cubicBezTo>
                    <a:pt x="73620" y="35292"/>
                    <a:pt x="73419" y="35059"/>
                    <a:pt x="73153" y="35059"/>
                  </a:cubicBezTo>
                  <a:close/>
                  <a:moveTo>
                    <a:pt x="34158" y="35059"/>
                  </a:moveTo>
                  <a:cubicBezTo>
                    <a:pt x="33724" y="35059"/>
                    <a:pt x="33491" y="35592"/>
                    <a:pt x="33825" y="35926"/>
                  </a:cubicBezTo>
                  <a:cubicBezTo>
                    <a:pt x="33922" y="36023"/>
                    <a:pt x="34044" y="36068"/>
                    <a:pt x="34164" y="36068"/>
                  </a:cubicBezTo>
                  <a:cubicBezTo>
                    <a:pt x="34415" y="36068"/>
                    <a:pt x="34658" y="35874"/>
                    <a:pt x="34658" y="35559"/>
                  </a:cubicBezTo>
                  <a:cubicBezTo>
                    <a:pt x="34658" y="35292"/>
                    <a:pt x="34458" y="35092"/>
                    <a:pt x="34191" y="35059"/>
                  </a:cubicBezTo>
                  <a:close/>
                  <a:moveTo>
                    <a:pt x="40129" y="35059"/>
                  </a:moveTo>
                  <a:cubicBezTo>
                    <a:pt x="39695" y="35059"/>
                    <a:pt x="39462" y="35592"/>
                    <a:pt x="39795" y="35926"/>
                  </a:cubicBezTo>
                  <a:cubicBezTo>
                    <a:pt x="39893" y="36023"/>
                    <a:pt x="40015" y="36068"/>
                    <a:pt x="40135" y="36068"/>
                  </a:cubicBezTo>
                  <a:cubicBezTo>
                    <a:pt x="40386" y="36068"/>
                    <a:pt x="40629" y="35874"/>
                    <a:pt x="40629" y="35559"/>
                  </a:cubicBezTo>
                  <a:cubicBezTo>
                    <a:pt x="40629" y="35325"/>
                    <a:pt x="40463" y="35092"/>
                    <a:pt x="40196" y="35059"/>
                  </a:cubicBezTo>
                  <a:close/>
                  <a:moveTo>
                    <a:pt x="76121" y="35059"/>
                  </a:moveTo>
                  <a:cubicBezTo>
                    <a:pt x="75688" y="35059"/>
                    <a:pt x="75454" y="35626"/>
                    <a:pt x="75788" y="35926"/>
                  </a:cubicBezTo>
                  <a:cubicBezTo>
                    <a:pt x="75885" y="36023"/>
                    <a:pt x="76007" y="36068"/>
                    <a:pt x="76128" y="36068"/>
                  </a:cubicBezTo>
                  <a:cubicBezTo>
                    <a:pt x="76378" y="36068"/>
                    <a:pt x="76622" y="35874"/>
                    <a:pt x="76622" y="35559"/>
                  </a:cubicBezTo>
                  <a:cubicBezTo>
                    <a:pt x="76622" y="35292"/>
                    <a:pt x="76388" y="35059"/>
                    <a:pt x="76121" y="35059"/>
                  </a:cubicBezTo>
                  <a:close/>
                  <a:moveTo>
                    <a:pt x="79124" y="35059"/>
                  </a:moveTo>
                  <a:cubicBezTo>
                    <a:pt x="78690" y="35059"/>
                    <a:pt x="78456" y="35592"/>
                    <a:pt x="78757" y="35926"/>
                  </a:cubicBezTo>
                  <a:cubicBezTo>
                    <a:pt x="78865" y="36023"/>
                    <a:pt x="78994" y="36068"/>
                    <a:pt x="79120" y="36068"/>
                  </a:cubicBezTo>
                  <a:cubicBezTo>
                    <a:pt x="79380" y="36068"/>
                    <a:pt x="79624" y="35874"/>
                    <a:pt x="79624" y="35559"/>
                  </a:cubicBezTo>
                  <a:cubicBezTo>
                    <a:pt x="79624" y="35292"/>
                    <a:pt x="79390" y="35059"/>
                    <a:pt x="79124" y="35059"/>
                  </a:cubicBezTo>
                  <a:close/>
                  <a:moveTo>
                    <a:pt x="82092" y="35059"/>
                  </a:moveTo>
                  <a:cubicBezTo>
                    <a:pt x="81659" y="35059"/>
                    <a:pt x="81425" y="35626"/>
                    <a:pt x="81759" y="35926"/>
                  </a:cubicBezTo>
                  <a:cubicBezTo>
                    <a:pt x="81856" y="36023"/>
                    <a:pt x="81978" y="36068"/>
                    <a:pt x="82099" y="36068"/>
                  </a:cubicBezTo>
                  <a:cubicBezTo>
                    <a:pt x="82349" y="36068"/>
                    <a:pt x="82593" y="35874"/>
                    <a:pt x="82593" y="35559"/>
                  </a:cubicBezTo>
                  <a:cubicBezTo>
                    <a:pt x="82593" y="35292"/>
                    <a:pt x="82393" y="35092"/>
                    <a:pt x="82126" y="35059"/>
                  </a:cubicBezTo>
                  <a:close/>
                  <a:moveTo>
                    <a:pt x="85094" y="35059"/>
                  </a:moveTo>
                  <a:cubicBezTo>
                    <a:pt x="84661" y="35059"/>
                    <a:pt x="84427" y="35626"/>
                    <a:pt x="84728" y="35926"/>
                  </a:cubicBezTo>
                  <a:cubicBezTo>
                    <a:pt x="84836" y="36023"/>
                    <a:pt x="84965" y="36068"/>
                    <a:pt x="85091" y="36068"/>
                  </a:cubicBezTo>
                  <a:cubicBezTo>
                    <a:pt x="85351" y="36068"/>
                    <a:pt x="85595" y="35874"/>
                    <a:pt x="85595" y="35559"/>
                  </a:cubicBezTo>
                  <a:cubicBezTo>
                    <a:pt x="85595" y="35292"/>
                    <a:pt x="85361" y="35092"/>
                    <a:pt x="85094" y="35059"/>
                  </a:cubicBezTo>
                  <a:close/>
                  <a:moveTo>
                    <a:pt x="88097" y="35059"/>
                  </a:moveTo>
                  <a:cubicBezTo>
                    <a:pt x="87630" y="35059"/>
                    <a:pt x="87429" y="35592"/>
                    <a:pt x="87730" y="35926"/>
                  </a:cubicBezTo>
                  <a:cubicBezTo>
                    <a:pt x="87827" y="36023"/>
                    <a:pt x="87953" y="36068"/>
                    <a:pt x="88078" y="36068"/>
                  </a:cubicBezTo>
                  <a:cubicBezTo>
                    <a:pt x="88338" y="36068"/>
                    <a:pt x="88597" y="35874"/>
                    <a:pt x="88597" y="35559"/>
                  </a:cubicBezTo>
                  <a:cubicBezTo>
                    <a:pt x="88597" y="35292"/>
                    <a:pt x="88363" y="35092"/>
                    <a:pt x="88097" y="35059"/>
                  </a:cubicBezTo>
                  <a:close/>
                  <a:moveTo>
                    <a:pt x="91115" y="35059"/>
                  </a:moveTo>
                  <a:cubicBezTo>
                    <a:pt x="90660" y="35073"/>
                    <a:pt x="90469" y="35629"/>
                    <a:pt x="90765" y="35926"/>
                  </a:cubicBezTo>
                  <a:cubicBezTo>
                    <a:pt x="90873" y="36023"/>
                    <a:pt x="91003" y="36068"/>
                    <a:pt x="91128" y="36068"/>
                  </a:cubicBezTo>
                  <a:cubicBezTo>
                    <a:pt x="91389" y="36068"/>
                    <a:pt x="91632" y="35874"/>
                    <a:pt x="91632" y="35559"/>
                  </a:cubicBezTo>
                  <a:cubicBezTo>
                    <a:pt x="91632" y="35297"/>
                    <a:pt x="91376" y="35068"/>
                    <a:pt x="91115" y="35059"/>
                  </a:cubicBezTo>
                  <a:close/>
                  <a:moveTo>
                    <a:pt x="103074" y="35059"/>
                  </a:moveTo>
                  <a:cubicBezTo>
                    <a:pt x="102640" y="35059"/>
                    <a:pt x="102407" y="35592"/>
                    <a:pt x="102740" y="35926"/>
                  </a:cubicBezTo>
                  <a:cubicBezTo>
                    <a:pt x="102838" y="36023"/>
                    <a:pt x="102960" y="36068"/>
                    <a:pt x="103080" y="36068"/>
                  </a:cubicBezTo>
                  <a:cubicBezTo>
                    <a:pt x="103331" y="36068"/>
                    <a:pt x="103574" y="35874"/>
                    <a:pt x="103574" y="35559"/>
                  </a:cubicBezTo>
                  <a:cubicBezTo>
                    <a:pt x="103574" y="35292"/>
                    <a:pt x="103374" y="35059"/>
                    <a:pt x="103074" y="35059"/>
                  </a:cubicBezTo>
                  <a:close/>
                  <a:moveTo>
                    <a:pt x="37127" y="35059"/>
                  </a:moveTo>
                  <a:cubicBezTo>
                    <a:pt x="36693" y="35059"/>
                    <a:pt x="36460" y="35626"/>
                    <a:pt x="36760" y="35926"/>
                  </a:cubicBezTo>
                  <a:cubicBezTo>
                    <a:pt x="36868" y="36034"/>
                    <a:pt x="36998" y="36083"/>
                    <a:pt x="37124" y="36083"/>
                  </a:cubicBezTo>
                  <a:cubicBezTo>
                    <a:pt x="37384" y="36083"/>
                    <a:pt x="37627" y="35874"/>
                    <a:pt x="37627" y="35559"/>
                  </a:cubicBezTo>
                  <a:cubicBezTo>
                    <a:pt x="37627" y="35325"/>
                    <a:pt x="37427" y="35092"/>
                    <a:pt x="37194" y="35059"/>
                  </a:cubicBezTo>
                  <a:close/>
                  <a:moveTo>
                    <a:pt x="43131" y="35059"/>
                  </a:moveTo>
                  <a:cubicBezTo>
                    <a:pt x="42698" y="35059"/>
                    <a:pt x="42464" y="35626"/>
                    <a:pt x="42798" y="35926"/>
                  </a:cubicBezTo>
                  <a:cubicBezTo>
                    <a:pt x="42895" y="36034"/>
                    <a:pt x="43018" y="36083"/>
                    <a:pt x="43138" y="36083"/>
                  </a:cubicBezTo>
                  <a:cubicBezTo>
                    <a:pt x="43389" y="36083"/>
                    <a:pt x="43632" y="35874"/>
                    <a:pt x="43632" y="35559"/>
                  </a:cubicBezTo>
                  <a:cubicBezTo>
                    <a:pt x="43632" y="35325"/>
                    <a:pt x="43431" y="35092"/>
                    <a:pt x="43165" y="35059"/>
                  </a:cubicBezTo>
                  <a:close/>
                  <a:moveTo>
                    <a:pt x="49135" y="35059"/>
                  </a:moveTo>
                  <a:cubicBezTo>
                    <a:pt x="48702" y="35059"/>
                    <a:pt x="48468" y="35626"/>
                    <a:pt x="48769" y="35926"/>
                  </a:cubicBezTo>
                  <a:cubicBezTo>
                    <a:pt x="48877" y="36034"/>
                    <a:pt x="49007" y="36083"/>
                    <a:pt x="49132" y="36083"/>
                  </a:cubicBezTo>
                  <a:cubicBezTo>
                    <a:pt x="49393" y="36083"/>
                    <a:pt x="49636" y="35874"/>
                    <a:pt x="49636" y="35559"/>
                  </a:cubicBezTo>
                  <a:cubicBezTo>
                    <a:pt x="49636" y="35292"/>
                    <a:pt x="49436" y="35092"/>
                    <a:pt x="49169" y="35059"/>
                  </a:cubicBezTo>
                  <a:close/>
                  <a:moveTo>
                    <a:pt x="52138" y="35059"/>
                  </a:moveTo>
                  <a:cubicBezTo>
                    <a:pt x="51704" y="35059"/>
                    <a:pt x="51470" y="35626"/>
                    <a:pt x="51771" y="35926"/>
                  </a:cubicBezTo>
                  <a:cubicBezTo>
                    <a:pt x="51879" y="36034"/>
                    <a:pt x="52009" y="36083"/>
                    <a:pt x="52134" y="36083"/>
                  </a:cubicBezTo>
                  <a:cubicBezTo>
                    <a:pt x="52395" y="36083"/>
                    <a:pt x="52638" y="35874"/>
                    <a:pt x="52638" y="35559"/>
                  </a:cubicBezTo>
                  <a:cubicBezTo>
                    <a:pt x="52638" y="35292"/>
                    <a:pt x="52438" y="35092"/>
                    <a:pt x="52171" y="35059"/>
                  </a:cubicBezTo>
                  <a:close/>
                  <a:moveTo>
                    <a:pt x="55140" y="35059"/>
                  </a:moveTo>
                  <a:cubicBezTo>
                    <a:pt x="54706" y="35059"/>
                    <a:pt x="54473" y="35626"/>
                    <a:pt x="54806" y="35926"/>
                  </a:cubicBezTo>
                  <a:cubicBezTo>
                    <a:pt x="54904" y="36034"/>
                    <a:pt x="55026" y="36083"/>
                    <a:pt x="55147" y="36083"/>
                  </a:cubicBezTo>
                  <a:cubicBezTo>
                    <a:pt x="55397" y="36083"/>
                    <a:pt x="55640" y="35874"/>
                    <a:pt x="55640" y="35559"/>
                  </a:cubicBezTo>
                  <a:cubicBezTo>
                    <a:pt x="55640" y="35292"/>
                    <a:pt x="55440" y="35059"/>
                    <a:pt x="55140" y="35059"/>
                  </a:cubicBezTo>
                  <a:close/>
                  <a:moveTo>
                    <a:pt x="58142" y="35059"/>
                  </a:moveTo>
                  <a:cubicBezTo>
                    <a:pt x="57708" y="35059"/>
                    <a:pt x="57475" y="35626"/>
                    <a:pt x="57808" y="35926"/>
                  </a:cubicBezTo>
                  <a:cubicBezTo>
                    <a:pt x="57906" y="36034"/>
                    <a:pt x="58028" y="36083"/>
                    <a:pt x="58149" y="36083"/>
                  </a:cubicBezTo>
                  <a:cubicBezTo>
                    <a:pt x="58399" y="36083"/>
                    <a:pt x="58642" y="35874"/>
                    <a:pt x="58642" y="35559"/>
                  </a:cubicBezTo>
                  <a:cubicBezTo>
                    <a:pt x="58642" y="35292"/>
                    <a:pt x="58409" y="35059"/>
                    <a:pt x="58142" y="35059"/>
                  </a:cubicBezTo>
                  <a:close/>
                  <a:moveTo>
                    <a:pt x="61144" y="35059"/>
                  </a:moveTo>
                  <a:cubicBezTo>
                    <a:pt x="60710" y="35059"/>
                    <a:pt x="60477" y="35626"/>
                    <a:pt x="60777" y="35926"/>
                  </a:cubicBezTo>
                  <a:cubicBezTo>
                    <a:pt x="60886" y="36034"/>
                    <a:pt x="61015" y="36083"/>
                    <a:pt x="61141" y="36083"/>
                  </a:cubicBezTo>
                  <a:cubicBezTo>
                    <a:pt x="61401" y="36083"/>
                    <a:pt x="61644" y="35874"/>
                    <a:pt x="61644" y="35559"/>
                  </a:cubicBezTo>
                  <a:cubicBezTo>
                    <a:pt x="61644" y="35292"/>
                    <a:pt x="61411" y="35059"/>
                    <a:pt x="61144" y="35059"/>
                  </a:cubicBezTo>
                  <a:close/>
                  <a:moveTo>
                    <a:pt x="94101" y="35059"/>
                  </a:moveTo>
                  <a:lnTo>
                    <a:pt x="94101" y="35092"/>
                  </a:lnTo>
                  <a:cubicBezTo>
                    <a:pt x="93667" y="35092"/>
                    <a:pt x="93434" y="35626"/>
                    <a:pt x="93767" y="35926"/>
                  </a:cubicBezTo>
                  <a:cubicBezTo>
                    <a:pt x="93866" y="36036"/>
                    <a:pt x="93990" y="36084"/>
                    <a:pt x="94112" y="36084"/>
                  </a:cubicBezTo>
                  <a:cubicBezTo>
                    <a:pt x="94361" y="36084"/>
                    <a:pt x="94601" y="35883"/>
                    <a:pt x="94601" y="35592"/>
                  </a:cubicBezTo>
                  <a:cubicBezTo>
                    <a:pt x="94635" y="35292"/>
                    <a:pt x="94368" y="35059"/>
                    <a:pt x="94101" y="35059"/>
                  </a:cubicBezTo>
                  <a:close/>
                  <a:moveTo>
                    <a:pt x="97103" y="35059"/>
                  </a:moveTo>
                  <a:lnTo>
                    <a:pt x="97103" y="35092"/>
                  </a:lnTo>
                  <a:cubicBezTo>
                    <a:pt x="96669" y="35092"/>
                    <a:pt x="96436" y="35626"/>
                    <a:pt x="96769" y="35959"/>
                  </a:cubicBezTo>
                  <a:cubicBezTo>
                    <a:pt x="96863" y="36053"/>
                    <a:pt x="96979" y="36094"/>
                    <a:pt x="97095" y="36094"/>
                  </a:cubicBezTo>
                  <a:cubicBezTo>
                    <a:pt x="97350" y="36094"/>
                    <a:pt x="97603" y="35891"/>
                    <a:pt x="97603" y="35592"/>
                  </a:cubicBezTo>
                  <a:cubicBezTo>
                    <a:pt x="97637" y="35292"/>
                    <a:pt x="97370" y="35059"/>
                    <a:pt x="97103" y="35059"/>
                  </a:cubicBezTo>
                  <a:close/>
                  <a:moveTo>
                    <a:pt x="100072" y="35059"/>
                  </a:moveTo>
                  <a:lnTo>
                    <a:pt x="100072" y="35092"/>
                  </a:lnTo>
                  <a:cubicBezTo>
                    <a:pt x="99638" y="35092"/>
                    <a:pt x="99405" y="35626"/>
                    <a:pt x="99738" y="35959"/>
                  </a:cubicBezTo>
                  <a:cubicBezTo>
                    <a:pt x="99832" y="36053"/>
                    <a:pt x="99948" y="36094"/>
                    <a:pt x="100064" y="36094"/>
                  </a:cubicBezTo>
                  <a:cubicBezTo>
                    <a:pt x="100319" y="36094"/>
                    <a:pt x="100572" y="35891"/>
                    <a:pt x="100572" y="35592"/>
                  </a:cubicBezTo>
                  <a:cubicBezTo>
                    <a:pt x="100606" y="35292"/>
                    <a:pt x="100372" y="35059"/>
                    <a:pt x="100072" y="35059"/>
                  </a:cubicBezTo>
                  <a:close/>
                  <a:moveTo>
                    <a:pt x="47634" y="36560"/>
                  </a:moveTo>
                  <a:cubicBezTo>
                    <a:pt x="47167" y="36560"/>
                    <a:pt x="46967" y="37093"/>
                    <a:pt x="47267" y="37427"/>
                  </a:cubicBezTo>
                  <a:cubicBezTo>
                    <a:pt x="47371" y="37520"/>
                    <a:pt x="47495" y="37562"/>
                    <a:pt x="47615" y="37562"/>
                  </a:cubicBezTo>
                  <a:cubicBezTo>
                    <a:pt x="47882" y="37562"/>
                    <a:pt x="48135" y="37359"/>
                    <a:pt x="48135" y="37060"/>
                  </a:cubicBezTo>
                  <a:cubicBezTo>
                    <a:pt x="48135" y="36793"/>
                    <a:pt x="47935" y="36593"/>
                    <a:pt x="47668" y="36593"/>
                  </a:cubicBezTo>
                  <a:lnTo>
                    <a:pt x="47634" y="36560"/>
                  </a:lnTo>
                  <a:close/>
                  <a:moveTo>
                    <a:pt x="65647" y="36560"/>
                  </a:moveTo>
                  <a:cubicBezTo>
                    <a:pt x="65180" y="36560"/>
                    <a:pt x="64947" y="37093"/>
                    <a:pt x="65280" y="37427"/>
                  </a:cubicBezTo>
                  <a:cubicBezTo>
                    <a:pt x="65374" y="37520"/>
                    <a:pt x="65490" y="37562"/>
                    <a:pt x="65606" y="37562"/>
                  </a:cubicBezTo>
                  <a:cubicBezTo>
                    <a:pt x="65861" y="37562"/>
                    <a:pt x="66114" y="37359"/>
                    <a:pt x="66114" y="37060"/>
                  </a:cubicBezTo>
                  <a:cubicBezTo>
                    <a:pt x="66114" y="36810"/>
                    <a:pt x="65939" y="36590"/>
                    <a:pt x="65698" y="36590"/>
                  </a:cubicBezTo>
                  <a:cubicBezTo>
                    <a:pt x="65681" y="36590"/>
                    <a:pt x="65664" y="36591"/>
                    <a:pt x="65647" y="36593"/>
                  </a:cubicBezTo>
                  <a:lnTo>
                    <a:pt x="65647" y="36560"/>
                  </a:lnTo>
                  <a:close/>
                  <a:moveTo>
                    <a:pt x="74620" y="36560"/>
                  </a:moveTo>
                  <a:cubicBezTo>
                    <a:pt x="74187" y="36560"/>
                    <a:pt x="73953" y="37093"/>
                    <a:pt x="74287" y="37427"/>
                  </a:cubicBezTo>
                  <a:cubicBezTo>
                    <a:pt x="74380" y="37520"/>
                    <a:pt x="74500" y="37562"/>
                    <a:pt x="74619" y="37562"/>
                  </a:cubicBezTo>
                  <a:cubicBezTo>
                    <a:pt x="74882" y="37562"/>
                    <a:pt x="75144" y="37359"/>
                    <a:pt x="75121" y="37060"/>
                  </a:cubicBezTo>
                  <a:cubicBezTo>
                    <a:pt x="75121" y="36810"/>
                    <a:pt x="74916" y="36590"/>
                    <a:pt x="74671" y="36590"/>
                  </a:cubicBezTo>
                  <a:cubicBezTo>
                    <a:pt x="74655" y="36590"/>
                    <a:pt x="74637" y="36591"/>
                    <a:pt x="74620" y="36593"/>
                  </a:cubicBezTo>
                  <a:lnTo>
                    <a:pt x="74620" y="36560"/>
                  </a:lnTo>
                  <a:close/>
                  <a:moveTo>
                    <a:pt x="29749" y="36557"/>
                  </a:moveTo>
                  <a:cubicBezTo>
                    <a:pt x="29730" y="36557"/>
                    <a:pt x="29709" y="36558"/>
                    <a:pt x="29688" y="36560"/>
                  </a:cubicBezTo>
                  <a:cubicBezTo>
                    <a:pt x="29088" y="36626"/>
                    <a:pt x="29088" y="37527"/>
                    <a:pt x="29688" y="37560"/>
                  </a:cubicBezTo>
                  <a:cubicBezTo>
                    <a:pt x="29709" y="37562"/>
                    <a:pt x="29730" y="37563"/>
                    <a:pt x="29749" y="37563"/>
                  </a:cubicBezTo>
                  <a:cubicBezTo>
                    <a:pt x="30402" y="37563"/>
                    <a:pt x="30402" y="36557"/>
                    <a:pt x="29749" y="36557"/>
                  </a:cubicBezTo>
                  <a:close/>
                  <a:moveTo>
                    <a:pt x="53700" y="36557"/>
                  </a:moveTo>
                  <a:cubicBezTo>
                    <a:pt x="53680" y="36557"/>
                    <a:pt x="53660" y="36558"/>
                    <a:pt x="53639" y="36560"/>
                  </a:cubicBezTo>
                  <a:cubicBezTo>
                    <a:pt x="53038" y="36626"/>
                    <a:pt x="53038" y="37527"/>
                    <a:pt x="53639" y="37560"/>
                  </a:cubicBezTo>
                  <a:cubicBezTo>
                    <a:pt x="53660" y="37562"/>
                    <a:pt x="53680" y="37563"/>
                    <a:pt x="53700" y="37563"/>
                  </a:cubicBezTo>
                  <a:cubicBezTo>
                    <a:pt x="54352" y="37563"/>
                    <a:pt x="54352" y="36557"/>
                    <a:pt x="53700" y="36557"/>
                  </a:cubicBezTo>
                  <a:close/>
                  <a:moveTo>
                    <a:pt x="68677" y="36557"/>
                  </a:moveTo>
                  <a:cubicBezTo>
                    <a:pt x="68657" y="36557"/>
                    <a:pt x="68637" y="36558"/>
                    <a:pt x="68616" y="36560"/>
                  </a:cubicBezTo>
                  <a:cubicBezTo>
                    <a:pt x="68016" y="36626"/>
                    <a:pt x="68016" y="37494"/>
                    <a:pt x="68616" y="37560"/>
                  </a:cubicBezTo>
                  <a:cubicBezTo>
                    <a:pt x="68637" y="37562"/>
                    <a:pt x="68657" y="37563"/>
                    <a:pt x="68677" y="37563"/>
                  </a:cubicBezTo>
                  <a:cubicBezTo>
                    <a:pt x="69330" y="37563"/>
                    <a:pt x="69330" y="36557"/>
                    <a:pt x="68677" y="36557"/>
                  </a:cubicBezTo>
                  <a:close/>
                  <a:moveTo>
                    <a:pt x="77684" y="36557"/>
                  </a:moveTo>
                  <a:cubicBezTo>
                    <a:pt x="77664" y="36557"/>
                    <a:pt x="77643" y="36558"/>
                    <a:pt x="77622" y="36560"/>
                  </a:cubicBezTo>
                  <a:cubicBezTo>
                    <a:pt x="77022" y="36626"/>
                    <a:pt x="77022" y="37527"/>
                    <a:pt x="77622" y="37560"/>
                  </a:cubicBezTo>
                  <a:cubicBezTo>
                    <a:pt x="77643" y="37562"/>
                    <a:pt x="77664" y="37563"/>
                    <a:pt x="77684" y="37563"/>
                  </a:cubicBezTo>
                  <a:cubicBezTo>
                    <a:pt x="78336" y="37563"/>
                    <a:pt x="78336" y="36557"/>
                    <a:pt x="77684" y="36557"/>
                  </a:cubicBezTo>
                  <a:close/>
                  <a:moveTo>
                    <a:pt x="83655" y="36557"/>
                  </a:moveTo>
                  <a:cubicBezTo>
                    <a:pt x="83635" y="36557"/>
                    <a:pt x="83614" y="36558"/>
                    <a:pt x="83593" y="36560"/>
                  </a:cubicBezTo>
                  <a:cubicBezTo>
                    <a:pt x="82993" y="36626"/>
                    <a:pt x="82993" y="37494"/>
                    <a:pt x="83593" y="37560"/>
                  </a:cubicBezTo>
                  <a:cubicBezTo>
                    <a:pt x="83614" y="37562"/>
                    <a:pt x="83635" y="37563"/>
                    <a:pt x="83655" y="37563"/>
                  </a:cubicBezTo>
                  <a:cubicBezTo>
                    <a:pt x="84307" y="37563"/>
                    <a:pt x="84307" y="36557"/>
                    <a:pt x="83655" y="36557"/>
                  </a:cubicBezTo>
                  <a:close/>
                  <a:moveTo>
                    <a:pt x="104517" y="36557"/>
                  </a:moveTo>
                  <a:cubicBezTo>
                    <a:pt x="103894" y="36557"/>
                    <a:pt x="103894" y="37563"/>
                    <a:pt x="104517" y="37563"/>
                  </a:cubicBezTo>
                  <a:cubicBezTo>
                    <a:pt x="104536" y="37563"/>
                    <a:pt x="104555" y="37562"/>
                    <a:pt x="104575" y="37560"/>
                  </a:cubicBezTo>
                  <a:cubicBezTo>
                    <a:pt x="104642" y="37560"/>
                    <a:pt x="104708" y="37560"/>
                    <a:pt x="104775" y="37527"/>
                  </a:cubicBezTo>
                  <a:lnTo>
                    <a:pt x="105075" y="36993"/>
                  </a:lnTo>
                  <a:cubicBezTo>
                    <a:pt x="105045" y="36777"/>
                    <a:pt x="104871" y="36589"/>
                    <a:pt x="104633" y="36589"/>
                  </a:cubicBezTo>
                  <a:cubicBezTo>
                    <a:pt x="104614" y="36589"/>
                    <a:pt x="104595" y="36591"/>
                    <a:pt x="104575" y="36593"/>
                  </a:cubicBezTo>
                  <a:lnTo>
                    <a:pt x="104575" y="36560"/>
                  </a:lnTo>
                  <a:cubicBezTo>
                    <a:pt x="104555" y="36558"/>
                    <a:pt x="104536" y="36557"/>
                    <a:pt x="104517" y="36557"/>
                  </a:cubicBezTo>
                  <a:close/>
                  <a:moveTo>
                    <a:pt x="38660" y="36559"/>
                  </a:moveTo>
                  <a:cubicBezTo>
                    <a:pt x="38650" y="36559"/>
                    <a:pt x="38639" y="36559"/>
                    <a:pt x="38628" y="36560"/>
                  </a:cubicBezTo>
                  <a:cubicBezTo>
                    <a:pt x="38028" y="36626"/>
                    <a:pt x="38028" y="37527"/>
                    <a:pt x="38628" y="37560"/>
                  </a:cubicBezTo>
                  <a:cubicBezTo>
                    <a:pt x="38650" y="37562"/>
                    <a:pt x="38671" y="37563"/>
                    <a:pt x="38691" y="37563"/>
                  </a:cubicBezTo>
                  <a:cubicBezTo>
                    <a:pt x="39351" y="37563"/>
                    <a:pt x="39341" y="36559"/>
                    <a:pt x="38660" y="36559"/>
                  </a:cubicBezTo>
                  <a:close/>
                  <a:moveTo>
                    <a:pt x="44665" y="36559"/>
                  </a:moveTo>
                  <a:cubicBezTo>
                    <a:pt x="44654" y="36559"/>
                    <a:pt x="44643" y="36559"/>
                    <a:pt x="44632" y="36560"/>
                  </a:cubicBezTo>
                  <a:cubicBezTo>
                    <a:pt x="44032" y="36626"/>
                    <a:pt x="44032" y="37527"/>
                    <a:pt x="44632" y="37560"/>
                  </a:cubicBezTo>
                  <a:cubicBezTo>
                    <a:pt x="44654" y="37562"/>
                    <a:pt x="44675" y="37563"/>
                    <a:pt x="44695" y="37563"/>
                  </a:cubicBezTo>
                  <a:cubicBezTo>
                    <a:pt x="45355" y="37563"/>
                    <a:pt x="45345" y="36559"/>
                    <a:pt x="44665" y="36559"/>
                  </a:cubicBezTo>
                  <a:close/>
                  <a:moveTo>
                    <a:pt x="92693" y="36590"/>
                  </a:moveTo>
                  <a:cubicBezTo>
                    <a:pt x="92674" y="36590"/>
                    <a:pt x="92654" y="36591"/>
                    <a:pt x="92633" y="36593"/>
                  </a:cubicBezTo>
                  <a:cubicBezTo>
                    <a:pt x="91999" y="36626"/>
                    <a:pt x="91999" y="37527"/>
                    <a:pt x="92633" y="37560"/>
                  </a:cubicBezTo>
                  <a:cubicBezTo>
                    <a:pt x="92654" y="37562"/>
                    <a:pt x="92674" y="37563"/>
                    <a:pt x="92693" y="37563"/>
                  </a:cubicBezTo>
                  <a:cubicBezTo>
                    <a:pt x="93314" y="37563"/>
                    <a:pt x="93314" y="36590"/>
                    <a:pt x="92693" y="36590"/>
                  </a:cubicBezTo>
                  <a:close/>
                  <a:moveTo>
                    <a:pt x="32690" y="36560"/>
                  </a:moveTo>
                  <a:cubicBezTo>
                    <a:pt x="32223" y="36560"/>
                    <a:pt x="31990" y="37093"/>
                    <a:pt x="32323" y="37427"/>
                  </a:cubicBezTo>
                  <a:cubicBezTo>
                    <a:pt x="32421" y="37524"/>
                    <a:pt x="32543" y="37569"/>
                    <a:pt x="32663" y="37569"/>
                  </a:cubicBezTo>
                  <a:cubicBezTo>
                    <a:pt x="32914" y="37569"/>
                    <a:pt x="33157" y="37375"/>
                    <a:pt x="33157" y="37060"/>
                  </a:cubicBezTo>
                  <a:cubicBezTo>
                    <a:pt x="33157" y="36793"/>
                    <a:pt x="32957" y="36593"/>
                    <a:pt x="32690" y="36593"/>
                  </a:cubicBezTo>
                  <a:lnTo>
                    <a:pt x="32690" y="36560"/>
                  </a:lnTo>
                  <a:close/>
                  <a:moveTo>
                    <a:pt x="35659" y="36560"/>
                  </a:moveTo>
                  <a:cubicBezTo>
                    <a:pt x="35226" y="36560"/>
                    <a:pt x="34992" y="37093"/>
                    <a:pt x="35326" y="37427"/>
                  </a:cubicBezTo>
                  <a:cubicBezTo>
                    <a:pt x="35423" y="37524"/>
                    <a:pt x="35545" y="37569"/>
                    <a:pt x="35665" y="37569"/>
                  </a:cubicBezTo>
                  <a:cubicBezTo>
                    <a:pt x="35916" y="37569"/>
                    <a:pt x="36160" y="37375"/>
                    <a:pt x="36160" y="37060"/>
                  </a:cubicBezTo>
                  <a:cubicBezTo>
                    <a:pt x="36160" y="36793"/>
                    <a:pt x="35959" y="36593"/>
                    <a:pt x="35693" y="36593"/>
                  </a:cubicBezTo>
                  <a:lnTo>
                    <a:pt x="35659" y="36560"/>
                  </a:lnTo>
                  <a:close/>
                  <a:moveTo>
                    <a:pt x="56641" y="36560"/>
                  </a:moveTo>
                  <a:cubicBezTo>
                    <a:pt x="56207" y="36560"/>
                    <a:pt x="55974" y="37093"/>
                    <a:pt x="56307" y="37427"/>
                  </a:cubicBezTo>
                  <a:cubicBezTo>
                    <a:pt x="56405" y="37524"/>
                    <a:pt x="56527" y="37569"/>
                    <a:pt x="56647" y="37569"/>
                  </a:cubicBezTo>
                  <a:cubicBezTo>
                    <a:pt x="56898" y="37569"/>
                    <a:pt x="57141" y="37375"/>
                    <a:pt x="57141" y="37060"/>
                  </a:cubicBezTo>
                  <a:cubicBezTo>
                    <a:pt x="57141" y="36810"/>
                    <a:pt x="56937" y="36590"/>
                    <a:pt x="56692" y="36590"/>
                  </a:cubicBezTo>
                  <a:cubicBezTo>
                    <a:pt x="56675" y="36590"/>
                    <a:pt x="56658" y="36591"/>
                    <a:pt x="56641" y="36593"/>
                  </a:cubicBezTo>
                  <a:lnTo>
                    <a:pt x="56641" y="36560"/>
                  </a:lnTo>
                  <a:close/>
                  <a:moveTo>
                    <a:pt x="71652" y="36560"/>
                  </a:moveTo>
                  <a:cubicBezTo>
                    <a:pt x="71185" y="36560"/>
                    <a:pt x="70984" y="37093"/>
                    <a:pt x="71285" y="37427"/>
                  </a:cubicBezTo>
                  <a:cubicBezTo>
                    <a:pt x="71393" y="37524"/>
                    <a:pt x="71522" y="37569"/>
                    <a:pt x="71648" y="37569"/>
                  </a:cubicBezTo>
                  <a:cubicBezTo>
                    <a:pt x="71908" y="37569"/>
                    <a:pt x="72152" y="37375"/>
                    <a:pt x="72152" y="37060"/>
                  </a:cubicBezTo>
                  <a:cubicBezTo>
                    <a:pt x="72152" y="36810"/>
                    <a:pt x="71947" y="36590"/>
                    <a:pt x="71675" y="36590"/>
                  </a:cubicBezTo>
                  <a:cubicBezTo>
                    <a:pt x="71657" y="36590"/>
                    <a:pt x="71637" y="36591"/>
                    <a:pt x="71618" y="36593"/>
                  </a:cubicBezTo>
                  <a:lnTo>
                    <a:pt x="71652" y="36560"/>
                  </a:lnTo>
                  <a:close/>
                  <a:moveTo>
                    <a:pt x="80591" y="36560"/>
                  </a:moveTo>
                  <a:cubicBezTo>
                    <a:pt x="80158" y="36560"/>
                    <a:pt x="79924" y="37093"/>
                    <a:pt x="80258" y="37427"/>
                  </a:cubicBezTo>
                  <a:cubicBezTo>
                    <a:pt x="80355" y="37524"/>
                    <a:pt x="80477" y="37569"/>
                    <a:pt x="80598" y="37569"/>
                  </a:cubicBezTo>
                  <a:cubicBezTo>
                    <a:pt x="80848" y="37569"/>
                    <a:pt x="81092" y="37375"/>
                    <a:pt x="81092" y="37060"/>
                  </a:cubicBezTo>
                  <a:cubicBezTo>
                    <a:pt x="81092" y="36793"/>
                    <a:pt x="80891" y="36593"/>
                    <a:pt x="80625" y="36593"/>
                  </a:cubicBezTo>
                  <a:lnTo>
                    <a:pt x="80591" y="36560"/>
                  </a:lnTo>
                  <a:close/>
                  <a:moveTo>
                    <a:pt x="86596" y="36560"/>
                  </a:moveTo>
                  <a:cubicBezTo>
                    <a:pt x="86129" y="36560"/>
                    <a:pt x="85928" y="37093"/>
                    <a:pt x="86229" y="37427"/>
                  </a:cubicBezTo>
                  <a:cubicBezTo>
                    <a:pt x="86337" y="37524"/>
                    <a:pt x="86466" y="37569"/>
                    <a:pt x="86592" y="37569"/>
                  </a:cubicBezTo>
                  <a:cubicBezTo>
                    <a:pt x="86852" y="37569"/>
                    <a:pt x="87096" y="37375"/>
                    <a:pt x="87096" y="37060"/>
                  </a:cubicBezTo>
                  <a:cubicBezTo>
                    <a:pt x="87096" y="36793"/>
                    <a:pt x="86862" y="36593"/>
                    <a:pt x="86596" y="36593"/>
                  </a:cubicBezTo>
                  <a:lnTo>
                    <a:pt x="86596" y="36560"/>
                  </a:lnTo>
                  <a:close/>
                  <a:moveTo>
                    <a:pt x="89598" y="36560"/>
                  </a:moveTo>
                  <a:cubicBezTo>
                    <a:pt x="89131" y="36560"/>
                    <a:pt x="88931" y="37127"/>
                    <a:pt x="89231" y="37427"/>
                  </a:cubicBezTo>
                  <a:cubicBezTo>
                    <a:pt x="89339" y="37524"/>
                    <a:pt x="89468" y="37569"/>
                    <a:pt x="89594" y="37569"/>
                  </a:cubicBezTo>
                  <a:cubicBezTo>
                    <a:pt x="89855" y="37569"/>
                    <a:pt x="90098" y="37375"/>
                    <a:pt x="90098" y="37060"/>
                  </a:cubicBezTo>
                  <a:cubicBezTo>
                    <a:pt x="90098" y="36793"/>
                    <a:pt x="89865" y="36593"/>
                    <a:pt x="89598" y="36593"/>
                  </a:cubicBezTo>
                  <a:lnTo>
                    <a:pt x="89598" y="36560"/>
                  </a:lnTo>
                  <a:close/>
                  <a:moveTo>
                    <a:pt x="98571" y="36560"/>
                  </a:moveTo>
                  <a:cubicBezTo>
                    <a:pt x="98137" y="36560"/>
                    <a:pt x="97904" y="37127"/>
                    <a:pt x="98204" y="37427"/>
                  </a:cubicBezTo>
                  <a:cubicBezTo>
                    <a:pt x="98312" y="37524"/>
                    <a:pt x="98441" y="37569"/>
                    <a:pt x="98567" y="37569"/>
                  </a:cubicBezTo>
                  <a:cubicBezTo>
                    <a:pt x="98828" y="37569"/>
                    <a:pt x="99071" y="37375"/>
                    <a:pt x="99071" y="37060"/>
                  </a:cubicBezTo>
                  <a:cubicBezTo>
                    <a:pt x="99071" y="36810"/>
                    <a:pt x="98867" y="36590"/>
                    <a:pt x="98622" y="36590"/>
                  </a:cubicBezTo>
                  <a:cubicBezTo>
                    <a:pt x="98605" y="36590"/>
                    <a:pt x="98588" y="36591"/>
                    <a:pt x="98571" y="36593"/>
                  </a:cubicBezTo>
                  <a:lnTo>
                    <a:pt x="98571" y="36560"/>
                  </a:lnTo>
                  <a:close/>
                  <a:moveTo>
                    <a:pt x="41630" y="36560"/>
                  </a:moveTo>
                  <a:cubicBezTo>
                    <a:pt x="41196" y="36560"/>
                    <a:pt x="40963" y="37127"/>
                    <a:pt x="41297" y="37427"/>
                  </a:cubicBezTo>
                  <a:cubicBezTo>
                    <a:pt x="41394" y="37535"/>
                    <a:pt x="41516" y="37584"/>
                    <a:pt x="41637" y="37584"/>
                  </a:cubicBezTo>
                  <a:cubicBezTo>
                    <a:pt x="41887" y="37584"/>
                    <a:pt x="42130" y="37375"/>
                    <a:pt x="42130" y="37060"/>
                  </a:cubicBezTo>
                  <a:cubicBezTo>
                    <a:pt x="42130" y="36826"/>
                    <a:pt x="41930" y="36593"/>
                    <a:pt x="41663" y="36593"/>
                  </a:cubicBezTo>
                  <a:lnTo>
                    <a:pt x="41630" y="36560"/>
                  </a:lnTo>
                  <a:close/>
                  <a:moveTo>
                    <a:pt x="50637" y="36560"/>
                  </a:moveTo>
                  <a:cubicBezTo>
                    <a:pt x="50203" y="36593"/>
                    <a:pt x="49969" y="37127"/>
                    <a:pt x="50303" y="37427"/>
                  </a:cubicBezTo>
                  <a:cubicBezTo>
                    <a:pt x="50401" y="37535"/>
                    <a:pt x="50523" y="37584"/>
                    <a:pt x="50644" y="37584"/>
                  </a:cubicBezTo>
                  <a:cubicBezTo>
                    <a:pt x="50894" y="37584"/>
                    <a:pt x="51137" y="37375"/>
                    <a:pt x="51137" y="37060"/>
                  </a:cubicBezTo>
                  <a:cubicBezTo>
                    <a:pt x="51137" y="36793"/>
                    <a:pt x="50937" y="36593"/>
                    <a:pt x="50670" y="36593"/>
                  </a:cubicBezTo>
                  <a:lnTo>
                    <a:pt x="50637" y="36560"/>
                  </a:lnTo>
                  <a:close/>
                  <a:moveTo>
                    <a:pt x="62645" y="36560"/>
                  </a:moveTo>
                  <a:cubicBezTo>
                    <a:pt x="62178" y="36593"/>
                    <a:pt x="61978" y="37127"/>
                    <a:pt x="62278" y="37427"/>
                  </a:cubicBezTo>
                  <a:cubicBezTo>
                    <a:pt x="62387" y="37535"/>
                    <a:pt x="62516" y="37584"/>
                    <a:pt x="62642" y="37584"/>
                  </a:cubicBezTo>
                  <a:cubicBezTo>
                    <a:pt x="62902" y="37584"/>
                    <a:pt x="63145" y="37375"/>
                    <a:pt x="63145" y="37060"/>
                  </a:cubicBezTo>
                  <a:cubicBezTo>
                    <a:pt x="63145" y="36793"/>
                    <a:pt x="62912" y="36560"/>
                    <a:pt x="62645" y="36560"/>
                  </a:cubicBezTo>
                  <a:close/>
                  <a:moveTo>
                    <a:pt x="95653" y="36590"/>
                  </a:moveTo>
                  <a:cubicBezTo>
                    <a:pt x="95636" y="36590"/>
                    <a:pt x="95619" y="36591"/>
                    <a:pt x="95602" y="36593"/>
                  </a:cubicBezTo>
                  <a:cubicBezTo>
                    <a:pt x="95168" y="36593"/>
                    <a:pt x="94935" y="37127"/>
                    <a:pt x="95268" y="37427"/>
                  </a:cubicBezTo>
                  <a:cubicBezTo>
                    <a:pt x="95367" y="37537"/>
                    <a:pt x="95491" y="37585"/>
                    <a:pt x="95613" y="37585"/>
                  </a:cubicBezTo>
                  <a:cubicBezTo>
                    <a:pt x="95862" y="37585"/>
                    <a:pt x="96102" y="37384"/>
                    <a:pt x="96102" y="37093"/>
                  </a:cubicBezTo>
                  <a:cubicBezTo>
                    <a:pt x="96134" y="36812"/>
                    <a:pt x="95902" y="36590"/>
                    <a:pt x="95653" y="36590"/>
                  </a:cubicBezTo>
                  <a:close/>
                  <a:moveTo>
                    <a:pt x="27153" y="37160"/>
                  </a:moveTo>
                  <a:lnTo>
                    <a:pt x="26386" y="37460"/>
                  </a:lnTo>
                  <a:cubicBezTo>
                    <a:pt x="26453" y="37560"/>
                    <a:pt x="26553" y="37594"/>
                    <a:pt x="26686" y="37594"/>
                  </a:cubicBezTo>
                  <a:cubicBezTo>
                    <a:pt x="26920" y="37594"/>
                    <a:pt x="27153" y="37394"/>
                    <a:pt x="27186" y="37160"/>
                  </a:cubicBezTo>
                  <a:close/>
                  <a:moveTo>
                    <a:pt x="59694" y="36590"/>
                  </a:moveTo>
                  <a:cubicBezTo>
                    <a:pt x="59677" y="36590"/>
                    <a:pt x="59660" y="36591"/>
                    <a:pt x="59643" y="36593"/>
                  </a:cubicBezTo>
                  <a:cubicBezTo>
                    <a:pt x="59209" y="36593"/>
                    <a:pt x="58976" y="37127"/>
                    <a:pt x="59276" y="37460"/>
                  </a:cubicBezTo>
                  <a:cubicBezTo>
                    <a:pt x="59380" y="37554"/>
                    <a:pt x="59503" y="37596"/>
                    <a:pt x="59624" y="37596"/>
                  </a:cubicBezTo>
                  <a:cubicBezTo>
                    <a:pt x="59890" y="37596"/>
                    <a:pt x="60143" y="37392"/>
                    <a:pt x="60143" y="37093"/>
                  </a:cubicBezTo>
                  <a:cubicBezTo>
                    <a:pt x="60143" y="36812"/>
                    <a:pt x="59939" y="36590"/>
                    <a:pt x="59694" y="36590"/>
                  </a:cubicBezTo>
                  <a:close/>
                  <a:moveTo>
                    <a:pt x="101634" y="36590"/>
                  </a:moveTo>
                  <a:cubicBezTo>
                    <a:pt x="101614" y="36590"/>
                    <a:pt x="101594" y="36591"/>
                    <a:pt x="101573" y="36593"/>
                  </a:cubicBezTo>
                  <a:cubicBezTo>
                    <a:pt x="100972" y="36660"/>
                    <a:pt x="100972" y="37527"/>
                    <a:pt x="101573" y="37594"/>
                  </a:cubicBezTo>
                  <a:cubicBezTo>
                    <a:pt x="101594" y="37596"/>
                    <a:pt x="101614" y="37597"/>
                    <a:pt x="101634" y="37597"/>
                  </a:cubicBezTo>
                  <a:cubicBezTo>
                    <a:pt x="102286" y="37597"/>
                    <a:pt x="102286" y="36590"/>
                    <a:pt x="101634" y="36590"/>
                  </a:cubicBezTo>
                  <a:close/>
                  <a:moveTo>
                    <a:pt x="64113" y="38061"/>
                  </a:moveTo>
                  <a:cubicBezTo>
                    <a:pt x="63679" y="38061"/>
                    <a:pt x="63446" y="38594"/>
                    <a:pt x="63779" y="38895"/>
                  </a:cubicBezTo>
                  <a:cubicBezTo>
                    <a:pt x="63878" y="39004"/>
                    <a:pt x="64002" y="39053"/>
                    <a:pt x="64124" y="39053"/>
                  </a:cubicBezTo>
                  <a:cubicBezTo>
                    <a:pt x="64373" y="39053"/>
                    <a:pt x="64613" y="38852"/>
                    <a:pt x="64613" y="38561"/>
                  </a:cubicBezTo>
                  <a:cubicBezTo>
                    <a:pt x="64613" y="38294"/>
                    <a:pt x="64413" y="38094"/>
                    <a:pt x="64146" y="38061"/>
                  </a:cubicBezTo>
                  <a:close/>
                  <a:moveTo>
                    <a:pt x="73153" y="38061"/>
                  </a:moveTo>
                  <a:cubicBezTo>
                    <a:pt x="72686" y="38061"/>
                    <a:pt x="72452" y="38594"/>
                    <a:pt x="72786" y="38895"/>
                  </a:cubicBezTo>
                  <a:cubicBezTo>
                    <a:pt x="72884" y="39004"/>
                    <a:pt x="73012" y="39053"/>
                    <a:pt x="73138" y="39053"/>
                  </a:cubicBezTo>
                  <a:cubicBezTo>
                    <a:pt x="73394" y="39053"/>
                    <a:pt x="73642" y="38852"/>
                    <a:pt x="73620" y="38561"/>
                  </a:cubicBezTo>
                  <a:cubicBezTo>
                    <a:pt x="73620" y="38294"/>
                    <a:pt x="73419" y="38061"/>
                    <a:pt x="73153" y="38061"/>
                  </a:cubicBezTo>
                  <a:close/>
                  <a:moveTo>
                    <a:pt x="22583" y="38861"/>
                  </a:moveTo>
                  <a:lnTo>
                    <a:pt x="22183" y="38995"/>
                  </a:lnTo>
                  <a:lnTo>
                    <a:pt x="22083" y="39028"/>
                  </a:lnTo>
                  <a:cubicBezTo>
                    <a:pt x="22116" y="39061"/>
                    <a:pt x="22150" y="39061"/>
                    <a:pt x="22183" y="39061"/>
                  </a:cubicBezTo>
                  <a:cubicBezTo>
                    <a:pt x="22350" y="39061"/>
                    <a:pt x="22483" y="38995"/>
                    <a:pt x="22583" y="38861"/>
                  </a:cubicBezTo>
                  <a:close/>
                  <a:moveTo>
                    <a:pt x="34158" y="38061"/>
                  </a:moveTo>
                  <a:cubicBezTo>
                    <a:pt x="33724" y="38061"/>
                    <a:pt x="33491" y="38594"/>
                    <a:pt x="33825" y="38928"/>
                  </a:cubicBezTo>
                  <a:cubicBezTo>
                    <a:pt x="33918" y="39022"/>
                    <a:pt x="34034" y="39063"/>
                    <a:pt x="34150" y="39063"/>
                  </a:cubicBezTo>
                  <a:cubicBezTo>
                    <a:pt x="34406" y="39063"/>
                    <a:pt x="34658" y="38860"/>
                    <a:pt x="34658" y="38561"/>
                  </a:cubicBezTo>
                  <a:cubicBezTo>
                    <a:pt x="34658" y="38294"/>
                    <a:pt x="34458" y="38061"/>
                    <a:pt x="34191" y="38061"/>
                  </a:cubicBezTo>
                  <a:close/>
                  <a:moveTo>
                    <a:pt x="67115" y="38061"/>
                  </a:moveTo>
                  <a:cubicBezTo>
                    <a:pt x="66681" y="38061"/>
                    <a:pt x="66448" y="38594"/>
                    <a:pt x="66781" y="38928"/>
                  </a:cubicBezTo>
                  <a:cubicBezTo>
                    <a:pt x="66875" y="39022"/>
                    <a:pt x="66994" y="39063"/>
                    <a:pt x="67114" y="39063"/>
                  </a:cubicBezTo>
                  <a:cubicBezTo>
                    <a:pt x="67377" y="39063"/>
                    <a:pt x="67638" y="38860"/>
                    <a:pt x="67615" y="38561"/>
                  </a:cubicBezTo>
                  <a:cubicBezTo>
                    <a:pt x="67615" y="38294"/>
                    <a:pt x="67415" y="38061"/>
                    <a:pt x="67148" y="38061"/>
                  </a:cubicBezTo>
                  <a:close/>
                  <a:moveTo>
                    <a:pt x="37188" y="38058"/>
                  </a:moveTo>
                  <a:cubicBezTo>
                    <a:pt x="37168" y="38058"/>
                    <a:pt x="37148" y="38059"/>
                    <a:pt x="37127" y="38061"/>
                  </a:cubicBezTo>
                  <a:cubicBezTo>
                    <a:pt x="36526" y="38127"/>
                    <a:pt x="36526" y="39028"/>
                    <a:pt x="37127" y="39061"/>
                  </a:cubicBezTo>
                  <a:cubicBezTo>
                    <a:pt x="37148" y="39063"/>
                    <a:pt x="37168" y="39064"/>
                    <a:pt x="37188" y="39064"/>
                  </a:cubicBezTo>
                  <a:cubicBezTo>
                    <a:pt x="37840" y="39064"/>
                    <a:pt x="37840" y="38058"/>
                    <a:pt x="37188" y="38058"/>
                  </a:cubicBezTo>
                  <a:close/>
                  <a:moveTo>
                    <a:pt x="46194" y="38058"/>
                  </a:moveTo>
                  <a:cubicBezTo>
                    <a:pt x="46175" y="38058"/>
                    <a:pt x="46154" y="38059"/>
                    <a:pt x="46133" y="38061"/>
                  </a:cubicBezTo>
                  <a:cubicBezTo>
                    <a:pt x="45533" y="38127"/>
                    <a:pt x="45533" y="38995"/>
                    <a:pt x="46133" y="39061"/>
                  </a:cubicBezTo>
                  <a:cubicBezTo>
                    <a:pt x="46154" y="39063"/>
                    <a:pt x="46175" y="39064"/>
                    <a:pt x="46194" y="39064"/>
                  </a:cubicBezTo>
                  <a:cubicBezTo>
                    <a:pt x="46847" y="39064"/>
                    <a:pt x="46847" y="38058"/>
                    <a:pt x="46194" y="38058"/>
                  </a:cubicBezTo>
                  <a:close/>
                  <a:moveTo>
                    <a:pt x="52199" y="38058"/>
                  </a:moveTo>
                  <a:cubicBezTo>
                    <a:pt x="52179" y="38058"/>
                    <a:pt x="52159" y="38059"/>
                    <a:pt x="52138" y="38061"/>
                  </a:cubicBezTo>
                  <a:cubicBezTo>
                    <a:pt x="51537" y="38127"/>
                    <a:pt x="51537" y="39028"/>
                    <a:pt x="52138" y="39061"/>
                  </a:cubicBezTo>
                  <a:cubicBezTo>
                    <a:pt x="52159" y="39063"/>
                    <a:pt x="52179" y="39064"/>
                    <a:pt x="52199" y="39064"/>
                  </a:cubicBezTo>
                  <a:cubicBezTo>
                    <a:pt x="52851" y="39064"/>
                    <a:pt x="52851" y="38058"/>
                    <a:pt x="52199" y="38058"/>
                  </a:cubicBezTo>
                  <a:close/>
                  <a:moveTo>
                    <a:pt x="61205" y="38058"/>
                  </a:moveTo>
                  <a:cubicBezTo>
                    <a:pt x="61185" y="38058"/>
                    <a:pt x="61165" y="38059"/>
                    <a:pt x="61144" y="38061"/>
                  </a:cubicBezTo>
                  <a:cubicBezTo>
                    <a:pt x="60544" y="38127"/>
                    <a:pt x="60544" y="39028"/>
                    <a:pt x="61144" y="39061"/>
                  </a:cubicBezTo>
                  <a:cubicBezTo>
                    <a:pt x="61165" y="39063"/>
                    <a:pt x="61185" y="39064"/>
                    <a:pt x="61205" y="39064"/>
                  </a:cubicBezTo>
                  <a:cubicBezTo>
                    <a:pt x="61858" y="39064"/>
                    <a:pt x="61858" y="38058"/>
                    <a:pt x="61205" y="38058"/>
                  </a:cubicBezTo>
                  <a:close/>
                  <a:moveTo>
                    <a:pt x="70178" y="38058"/>
                  </a:moveTo>
                  <a:cubicBezTo>
                    <a:pt x="70158" y="38058"/>
                    <a:pt x="70138" y="38059"/>
                    <a:pt x="70117" y="38061"/>
                  </a:cubicBezTo>
                  <a:cubicBezTo>
                    <a:pt x="69517" y="38127"/>
                    <a:pt x="69517" y="38995"/>
                    <a:pt x="70117" y="39061"/>
                  </a:cubicBezTo>
                  <a:cubicBezTo>
                    <a:pt x="70138" y="39063"/>
                    <a:pt x="70158" y="39064"/>
                    <a:pt x="70178" y="39064"/>
                  </a:cubicBezTo>
                  <a:cubicBezTo>
                    <a:pt x="70831" y="39064"/>
                    <a:pt x="70831" y="38058"/>
                    <a:pt x="70178" y="38058"/>
                  </a:cubicBezTo>
                  <a:close/>
                  <a:moveTo>
                    <a:pt x="76183" y="38058"/>
                  </a:moveTo>
                  <a:cubicBezTo>
                    <a:pt x="76163" y="38058"/>
                    <a:pt x="76142" y="38059"/>
                    <a:pt x="76121" y="38061"/>
                  </a:cubicBezTo>
                  <a:cubicBezTo>
                    <a:pt x="75521" y="38127"/>
                    <a:pt x="75521" y="38995"/>
                    <a:pt x="76121" y="39061"/>
                  </a:cubicBezTo>
                  <a:cubicBezTo>
                    <a:pt x="76142" y="39063"/>
                    <a:pt x="76163" y="39064"/>
                    <a:pt x="76183" y="39064"/>
                  </a:cubicBezTo>
                  <a:cubicBezTo>
                    <a:pt x="76835" y="39064"/>
                    <a:pt x="76835" y="38058"/>
                    <a:pt x="76183" y="38058"/>
                  </a:cubicBezTo>
                  <a:close/>
                  <a:moveTo>
                    <a:pt x="85156" y="38058"/>
                  </a:moveTo>
                  <a:cubicBezTo>
                    <a:pt x="85136" y="38058"/>
                    <a:pt x="85115" y="38059"/>
                    <a:pt x="85094" y="38061"/>
                  </a:cubicBezTo>
                  <a:cubicBezTo>
                    <a:pt x="84494" y="38127"/>
                    <a:pt x="84494" y="38995"/>
                    <a:pt x="85094" y="39061"/>
                  </a:cubicBezTo>
                  <a:cubicBezTo>
                    <a:pt x="85115" y="39063"/>
                    <a:pt x="85136" y="39064"/>
                    <a:pt x="85156" y="39064"/>
                  </a:cubicBezTo>
                  <a:cubicBezTo>
                    <a:pt x="85808" y="39064"/>
                    <a:pt x="85808" y="38058"/>
                    <a:pt x="85156" y="38058"/>
                  </a:cubicBezTo>
                  <a:close/>
                  <a:moveTo>
                    <a:pt x="31189" y="38061"/>
                  </a:moveTo>
                  <a:cubicBezTo>
                    <a:pt x="30722" y="38061"/>
                    <a:pt x="30522" y="38594"/>
                    <a:pt x="30822" y="38928"/>
                  </a:cubicBezTo>
                  <a:cubicBezTo>
                    <a:pt x="30931" y="39025"/>
                    <a:pt x="31060" y="39070"/>
                    <a:pt x="31185" y="39070"/>
                  </a:cubicBezTo>
                  <a:cubicBezTo>
                    <a:pt x="31446" y="39070"/>
                    <a:pt x="31690" y="38876"/>
                    <a:pt x="31690" y="38561"/>
                  </a:cubicBezTo>
                  <a:cubicBezTo>
                    <a:pt x="31690" y="38294"/>
                    <a:pt x="31456" y="38061"/>
                    <a:pt x="31189" y="38061"/>
                  </a:cubicBezTo>
                  <a:close/>
                  <a:moveTo>
                    <a:pt x="40129" y="38061"/>
                  </a:moveTo>
                  <a:cubicBezTo>
                    <a:pt x="39695" y="38061"/>
                    <a:pt x="39462" y="38594"/>
                    <a:pt x="39795" y="38928"/>
                  </a:cubicBezTo>
                  <a:cubicBezTo>
                    <a:pt x="39893" y="39025"/>
                    <a:pt x="40015" y="39070"/>
                    <a:pt x="40135" y="39070"/>
                  </a:cubicBezTo>
                  <a:cubicBezTo>
                    <a:pt x="40386" y="39070"/>
                    <a:pt x="40629" y="38876"/>
                    <a:pt x="40629" y="38561"/>
                  </a:cubicBezTo>
                  <a:cubicBezTo>
                    <a:pt x="40629" y="38328"/>
                    <a:pt x="40463" y="38094"/>
                    <a:pt x="40196" y="38061"/>
                  </a:cubicBezTo>
                  <a:close/>
                  <a:moveTo>
                    <a:pt x="43131" y="38061"/>
                  </a:moveTo>
                  <a:cubicBezTo>
                    <a:pt x="42698" y="38061"/>
                    <a:pt x="42464" y="38628"/>
                    <a:pt x="42798" y="38928"/>
                  </a:cubicBezTo>
                  <a:cubicBezTo>
                    <a:pt x="42895" y="39025"/>
                    <a:pt x="43017" y="39070"/>
                    <a:pt x="43137" y="39070"/>
                  </a:cubicBezTo>
                  <a:cubicBezTo>
                    <a:pt x="43388" y="39070"/>
                    <a:pt x="43632" y="38876"/>
                    <a:pt x="43632" y="38561"/>
                  </a:cubicBezTo>
                  <a:cubicBezTo>
                    <a:pt x="43632" y="38294"/>
                    <a:pt x="43431" y="38094"/>
                    <a:pt x="43165" y="38061"/>
                  </a:cubicBezTo>
                  <a:close/>
                  <a:moveTo>
                    <a:pt x="49135" y="38061"/>
                  </a:moveTo>
                  <a:cubicBezTo>
                    <a:pt x="48702" y="38061"/>
                    <a:pt x="48468" y="38594"/>
                    <a:pt x="48802" y="38928"/>
                  </a:cubicBezTo>
                  <a:cubicBezTo>
                    <a:pt x="48899" y="39025"/>
                    <a:pt x="49021" y="39070"/>
                    <a:pt x="49142" y="39070"/>
                  </a:cubicBezTo>
                  <a:cubicBezTo>
                    <a:pt x="49392" y="39070"/>
                    <a:pt x="49636" y="38876"/>
                    <a:pt x="49636" y="38561"/>
                  </a:cubicBezTo>
                  <a:cubicBezTo>
                    <a:pt x="49636" y="38294"/>
                    <a:pt x="49436" y="38094"/>
                    <a:pt x="49169" y="38061"/>
                  </a:cubicBezTo>
                  <a:close/>
                  <a:moveTo>
                    <a:pt x="55140" y="38061"/>
                  </a:moveTo>
                  <a:cubicBezTo>
                    <a:pt x="54706" y="38061"/>
                    <a:pt x="54473" y="38594"/>
                    <a:pt x="54806" y="38928"/>
                  </a:cubicBezTo>
                  <a:cubicBezTo>
                    <a:pt x="54904" y="39025"/>
                    <a:pt x="55026" y="39070"/>
                    <a:pt x="55146" y="39070"/>
                  </a:cubicBezTo>
                  <a:cubicBezTo>
                    <a:pt x="55397" y="39070"/>
                    <a:pt x="55640" y="38876"/>
                    <a:pt x="55640" y="38561"/>
                  </a:cubicBezTo>
                  <a:cubicBezTo>
                    <a:pt x="55640" y="38294"/>
                    <a:pt x="55440" y="38061"/>
                    <a:pt x="55140" y="38061"/>
                  </a:cubicBezTo>
                  <a:close/>
                  <a:moveTo>
                    <a:pt x="58142" y="38061"/>
                  </a:moveTo>
                  <a:cubicBezTo>
                    <a:pt x="57708" y="38061"/>
                    <a:pt x="57475" y="38628"/>
                    <a:pt x="57808" y="38928"/>
                  </a:cubicBezTo>
                  <a:cubicBezTo>
                    <a:pt x="57906" y="39025"/>
                    <a:pt x="58028" y="39070"/>
                    <a:pt x="58148" y="39070"/>
                  </a:cubicBezTo>
                  <a:cubicBezTo>
                    <a:pt x="58399" y="39070"/>
                    <a:pt x="58642" y="38876"/>
                    <a:pt x="58642" y="38561"/>
                  </a:cubicBezTo>
                  <a:cubicBezTo>
                    <a:pt x="58642" y="38294"/>
                    <a:pt x="58409" y="38061"/>
                    <a:pt x="58142" y="38061"/>
                  </a:cubicBezTo>
                  <a:close/>
                  <a:moveTo>
                    <a:pt x="79124" y="38061"/>
                  </a:moveTo>
                  <a:cubicBezTo>
                    <a:pt x="78690" y="38061"/>
                    <a:pt x="78456" y="38594"/>
                    <a:pt x="78790" y="38928"/>
                  </a:cubicBezTo>
                  <a:cubicBezTo>
                    <a:pt x="78887" y="39025"/>
                    <a:pt x="79009" y="39070"/>
                    <a:pt x="79130" y="39070"/>
                  </a:cubicBezTo>
                  <a:cubicBezTo>
                    <a:pt x="79380" y="39070"/>
                    <a:pt x="79624" y="38876"/>
                    <a:pt x="79624" y="38561"/>
                  </a:cubicBezTo>
                  <a:cubicBezTo>
                    <a:pt x="79624" y="38294"/>
                    <a:pt x="79390" y="38061"/>
                    <a:pt x="79124" y="38061"/>
                  </a:cubicBezTo>
                  <a:close/>
                  <a:moveTo>
                    <a:pt x="82092" y="38061"/>
                  </a:moveTo>
                  <a:cubicBezTo>
                    <a:pt x="81659" y="38061"/>
                    <a:pt x="81425" y="38594"/>
                    <a:pt x="81759" y="38928"/>
                  </a:cubicBezTo>
                  <a:cubicBezTo>
                    <a:pt x="81856" y="39025"/>
                    <a:pt x="81978" y="39070"/>
                    <a:pt x="82099" y="39070"/>
                  </a:cubicBezTo>
                  <a:cubicBezTo>
                    <a:pt x="82349" y="39070"/>
                    <a:pt x="82593" y="38876"/>
                    <a:pt x="82593" y="38561"/>
                  </a:cubicBezTo>
                  <a:cubicBezTo>
                    <a:pt x="82593" y="38294"/>
                    <a:pt x="82393" y="38061"/>
                    <a:pt x="82126" y="38061"/>
                  </a:cubicBezTo>
                  <a:close/>
                  <a:moveTo>
                    <a:pt x="88097" y="38061"/>
                  </a:moveTo>
                  <a:cubicBezTo>
                    <a:pt x="87630" y="38061"/>
                    <a:pt x="87429" y="38594"/>
                    <a:pt x="87730" y="38928"/>
                  </a:cubicBezTo>
                  <a:cubicBezTo>
                    <a:pt x="87838" y="39025"/>
                    <a:pt x="87967" y="39070"/>
                    <a:pt x="88093" y="39070"/>
                  </a:cubicBezTo>
                  <a:cubicBezTo>
                    <a:pt x="88353" y="39070"/>
                    <a:pt x="88597" y="38876"/>
                    <a:pt x="88597" y="38561"/>
                  </a:cubicBezTo>
                  <a:cubicBezTo>
                    <a:pt x="88597" y="38294"/>
                    <a:pt x="88363" y="38061"/>
                    <a:pt x="88097" y="38061"/>
                  </a:cubicBezTo>
                  <a:close/>
                  <a:moveTo>
                    <a:pt x="91099" y="38061"/>
                  </a:moveTo>
                  <a:cubicBezTo>
                    <a:pt x="90632" y="38061"/>
                    <a:pt x="90398" y="38594"/>
                    <a:pt x="90732" y="38928"/>
                  </a:cubicBezTo>
                  <a:cubicBezTo>
                    <a:pt x="90829" y="39025"/>
                    <a:pt x="90955" y="39070"/>
                    <a:pt x="91079" y="39070"/>
                  </a:cubicBezTo>
                  <a:cubicBezTo>
                    <a:pt x="91337" y="39070"/>
                    <a:pt x="91588" y="38876"/>
                    <a:pt x="91566" y="38561"/>
                  </a:cubicBezTo>
                  <a:cubicBezTo>
                    <a:pt x="91599" y="38294"/>
                    <a:pt x="91366" y="38061"/>
                    <a:pt x="91099" y="38061"/>
                  </a:cubicBezTo>
                  <a:close/>
                  <a:moveTo>
                    <a:pt x="103074" y="38061"/>
                  </a:moveTo>
                  <a:cubicBezTo>
                    <a:pt x="102640" y="38061"/>
                    <a:pt x="102407" y="38594"/>
                    <a:pt x="102740" y="38928"/>
                  </a:cubicBezTo>
                  <a:cubicBezTo>
                    <a:pt x="102838" y="39025"/>
                    <a:pt x="102960" y="39070"/>
                    <a:pt x="103080" y="39070"/>
                  </a:cubicBezTo>
                  <a:cubicBezTo>
                    <a:pt x="103331" y="39070"/>
                    <a:pt x="103574" y="38876"/>
                    <a:pt x="103574" y="38561"/>
                  </a:cubicBezTo>
                  <a:cubicBezTo>
                    <a:pt x="103574" y="38294"/>
                    <a:pt x="103341" y="38061"/>
                    <a:pt x="103074" y="38061"/>
                  </a:cubicBezTo>
                  <a:close/>
                  <a:moveTo>
                    <a:pt x="25185" y="38061"/>
                  </a:moveTo>
                  <a:lnTo>
                    <a:pt x="25185" y="38094"/>
                  </a:lnTo>
                  <a:cubicBezTo>
                    <a:pt x="24751" y="38094"/>
                    <a:pt x="24518" y="38628"/>
                    <a:pt x="24818" y="38928"/>
                  </a:cubicBezTo>
                  <a:cubicBezTo>
                    <a:pt x="24928" y="39038"/>
                    <a:pt x="25059" y="39086"/>
                    <a:pt x="25186" y="39086"/>
                  </a:cubicBezTo>
                  <a:cubicBezTo>
                    <a:pt x="25445" y="39086"/>
                    <a:pt x="25685" y="38885"/>
                    <a:pt x="25685" y="38594"/>
                  </a:cubicBezTo>
                  <a:cubicBezTo>
                    <a:pt x="25685" y="38294"/>
                    <a:pt x="25452" y="38061"/>
                    <a:pt x="25185" y="38061"/>
                  </a:cubicBezTo>
                  <a:close/>
                  <a:moveTo>
                    <a:pt x="94101" y="38061"/>
                  </a:moveTo>
                  <a:lnTo>
                    <a:pt x="94101" y="38094"/>
                  </a:lnTo>
                  <a:cubicBezTo>
                    <a:pt x="93667" y="38094"/>
                    <a:pt x="93434" y="38628"/>
                    <a:pt x="93767" y="38928"/>
                  </a:cubicBezTo>
                  <a:cubicBezTo>
                    <a:pt x="93866" y="39038"/>
                    <a:pt x="93994" y="39086"/>
                    <a:pt x="94120" y="39086"/>
                  </a:cubicBezTo>
                  <a:cubicBezTo>
                    <a:pt x="94376" y="39086"/>
                    <a:pt x="94624" y="38885"/>
                    <a:pt x="94601" y="38594"/>
                  </a:cubicBezTo>
                  <a:cubicBezTo>
                    <a:pt x="94635" y="38294"/>
                    <a:pt x="94368" y="38061"/>
                    <a:pt x="94101" y="38061"/>
                  </a:cubicBezTo>
                  <a:close/>
                  <a:moveTo>
                    <a:pt x="97103" y="38061"/>
                  </a:moveTo>
                  <a:lnTo>
                    <a:pt x="97103" y="38094"/>
                  </a:lnTo>
                  <a:cubicBezTo>
                    <a:pt x="96669" y="38094"/>
                    <a:pt x="96436" y="38628"/>
                    <a:pt x="96769" y="38928"/>
                  </a:cubicBezTo>
                  <a:cubicBezTo>
                    <a:pt x="96868" y="39038"/>
                    <a:pt x="96992" y="39086"/>
                    <a:pt x="97114" y="39086"/>
                  </a:cubicBezTo>
                  <a:cubicBezTo>
                    <a:pt x="97363" y="39086"/>
                    <a:pt x="97603" y="38885"/>
                    <a:pt x="97603" y="38594"/>
                  </a:cubicBezTo>
                  <a:cubicBezTo>
                    <a:pt x="97637" y="38294"/>
                    <a:pt x="97370" y="38061"/>
                    <a:pt x="97103" y="38061"/>
                  </a:cubicBezTo>
                  <a:close/>
                  <a:moveTo>
                    <a:pt x="28187" y="38061"/>
                  </a:moveTo>
                  <a:lnTo>
                    <a:pt x="28187" y="38094"/>
                  </a:lnTo>
                  <a:cubicBezTo>
                    <a:pt x="27720" y="38094"/>
                    <a:pt x="27520" y="38628"/>
                    <a:pt x="27820" y="38961"/>
                  </a:cubicBezTo>
                  <a:cubicBezTo>
                    <a:pt x="27924" y="39055"/>
                    <a:pt x="28048" y="39097"/>
                    <a:pt x="28168" y="39097"/>
                  </a:cubicBezTo>
                  <a:cubicBezTo>
                    <a:pt x="28435" y="39097"/>
                    <a:pt x="28688" y="38893"/>
                    <a:pt x="28688" y="38594"/>
                  </a:cubicBezTo>
                  <a:cubicBezTo>
                    <a:pt x="28688" y="38294"/>
                    <a:pt x="28454" y="38061"/>
                    <a:pt x="28187" y="38061"/>
                  </a:cubicBezTo>
                  <a:close/>
                  <a:moveTo>
                    <a:pt x="100133" y="38091"/>
                  </a:moveTo>
                  <a:cubicBezTo>
                    <a:pt x="100113" y="38091"/>
                    <a:pt x="100093" y="38092"/>
                    <a:pt x="100072" y="38094"/>
                  </a:cubicBezTo>
                  <a:cubicBezTo>
                    <a:pt x="99471" y="38161"/>
                    <a:pt x="99471" y="39028"/>
                    <a:pt x="100072" y="39095"/>
                  </a:cubicBezTo>
                  <a:cubicBezTo>
                    <a:pt x="100093" y="39097"/>
                    <a:pt x="100113" y="39098"/>
                    <a:pt x="100133" y="39098"/>
                  </a:cubicBezTo>
                  <a:cubicBezTo>
                    <a:pt x="100785" y="39098"/>
                    <a:pt x="100785" y="38091"/>
                    <a:pt x="100133" y="38091"/>
                  </a:cubicBezTo>
                  <a:close/>
                  <a:moveTo>
                    <a:pt x="92600" y="39562"/>
                  </a:moveTo>
                  <a:cubicBezTo>
                    <a:pt x="92605" y="39562"/>
                    <a:pt x="92611" y="39562"/>
                    <a:pt x="92617" y="39562"/>
                  </a:cubicBezTo>
                  <a:lnTo>
                    <a:pt x="92617" y="39562"/>
                  </a:lnTo>
                  <a:cubicBezTo>
                    <a:pt x="92622" y="39562"/>
                    <a:pt x="92628" y="39562"/>
                    <a:pt x="92633" y="39562"/>
                  </a:cubicBezTo>
                  <a:close/>
                  <a:moveTo>
                    <a:pt x="20715" y="39562"/>
                  </a:moveTo>
                  <a:lnTo>
                    <a:pt x="20382" y="39695"/>
                  </a:lnTo>
                  <a:cubicBezTo>
                    <a:pt x="20282" y="39762"/>
                    <a:pt x="20215" y="39929"/>
                    <a:pt x="20215" y="40062"/>
                  </a:cubicBezTo>
                  <a:cubicBezTo>
                    <a:pt x="20231" y="40362"/>
                    <a:pt x="20465" y="40512"/>
                    <a:pt x="20703" y="40512"/>
                  </a:cubicBezTo>
                  <a:cubicBezTo>
                    <a:pt x="20940" y="40512"/>
                    <a:pt x="21182" y="40362"/>
                    <a:pt x="21216" y="40062"/>
                  </a:cubicBezTo>
                  <a:cubicBezTo>
                    <a:pt x="21182" y="39795"/>
                    <a:pt x="20982" y="39562"/>
                    <a:pt x="20715" y="39562"/>
                  </a:cubicBezTo>
                  <a:close/>
                  <a:moveTo>
                    <a:pt x="68616" y="39562"/>
                  </a:moveTo>
                  <a:cubicBezTo>
                    <a:pt x="68182" y="39562"/>
                    <a:pt x="67949" y="40095"/>
                    <a:pt x="68282" y="40396"/>
                  </a:cubicBezTo>
                  <a:cubicBezTo>
                    <a:pt x="68381" y="40506"/>
                    <a:pt x="68505" y="40554"/>
                    <a:pt x="68627" y="40554"/>
                  </a:cubicBezTo>
                  <a:cubicBezTo>
                    <a:pt x="68876" y="40554"/>
                    <a:pt x="69116" y="40353"/>
                    <a:pt x="69116" y="40062"/>
                  </a:cubicBezTo>
                  <a:cubicBezTo>
                    <a:pt x="69116" y="39795"/>
                    <a:pt x="68916" y="39562"/>
                    <a:pt x="68616" y="39562"/>
                  </a:cubicBezTo>
                  <a:close/>
                  <a:moveTo>
                    <a:pt x="74620" y="39562"/>
                  </a:moveTo>
                  <a:cubicBezTo>
                    <a:pt x="74187" y="39562"/>
                    <a:pt x="73953" y="40095"/>
                    <a:pt x="74287" y="40396"/>
                  </a:cubicBezTo>
                  <a:cubicBezTo>
                    <a:pt x="74386" y="40506"/>
                    <a:pt x="74510" y="40554"/>
                    <a:pt x="74632" y="40554"/>
                  </a:cubicBezTo>
                  <a:cubicBezTo>
                    <a:pt x="74881" y="40554"/>
                    <a:pt x="75121" y="40353"/>
                    <a:pt x="75121" y="40062"/>
                  </a:cubicBezTo>
                  <a:cubicBezTo>
                    <a:pt x="75121" y="39762"/>
                    <a:pt x="74887" y="39562"/>
                    <a:pt x="74620" y="39562"/>
                  </a:cubicBezTo>
                  <a:close/>
                  <a:moveTo>
                    <a:pt x="29688" y="39562"/>
                  </a:moveTo>
                  <a:cubicBezTo>
                    <a:pt x="29255" y="39562"/>
                    <a:pt x="29021" y="40095"/>
                    <a:pt x="29321" y="40429"/>
                  </a:cubicBezTo>
                  <a:cubicBezTo>
                    <a:pt x="29425" y="40523"/>
                    <a:pt x="29549" y="40564"/>
                    <a:pt x="29669" y="40564"/>
                  </a:cubicBezTo>
                  <a:cubicBezTo>
                    <a:pt x="29936" y="40564"/>
                    <a:pt x="30189" y="40361"/>
                    <a:pt x="30189" y="40062"/>
                  </a:cubicBezTo>
                  <a:cubicBezTo>
                    <a:pt x="30189" y="39795"/>
                    <a:pt x="29955" y="39562"/>
                    <a:pt x="29688" y="39562"/>
                  </a:cubicBezTo>
                  <a:close/>
                  <a:moveTo>
                    <a:pt x="35659" y="39562"/>
                  </a:moveTo>
                  <a:cubicBezTo>
                    <a:pt x="35226" y="39562"/>
                    <a:pt x="34992" y="40095"/>
                    <a:pt x="35326" y="40429"/>
                  </a:cubicBezTo>
                  <a:cubicBezTo>
                    <a:pt x="35419" y="40523"/>
                    <a:pt x="35535" y="40564"/>
                    <a:pt x="35651" y="40564"/>
                  </a:cubicBezTo>
                  <a:cubicBezTo>
                    <a:pt x="35907" y="40564"/>
                    <a:pt x="36160" y="40361"/>
                    <a:pt x="36160" y="40062"/>
                  </a:cubicBezTo>
                  <a:cubicBezTo>
                    <a:pt x="36160" y="39795"/>
                    <a:pt x="35959" y="39562"/>
                    <a:pt x="35693" y="39562"/>
                  </a:cubicBezTo>
                  <a:close/>
                  <a:moveTo>
                    <a:pt x="53639" y="39562"/>
                  </a:moveTo>
                  <a:cubicBezTo>
                    <a:pt x="53205" y="39562"/>
                    <a:pt x="52972" y="40095"/>
                    <a:pt x="53305" y="40429"/>
                  </a:cubicBezTo>
                  <a:cubicBezTo>
                    <a:pt x="53399" y="40523"/>
                    <a:pt x="53515" y="40564"/>
                    <a:pt x="53631" y="40564"/>
                  </a:cubicBezTo>
                  <a:cubicBezTo>
                    <a:pt x="53886" y="40564"/>
                    <a:pt x="54139" y="40361"/>
                    <a:pt x="54139" y="40062"/>
                  </a:cubicBezTo>
                  <a:cubicBezTo>
                    <a:pt x="54139" y="39795"/>
                    <a:pt x="53939" y="39562"/>
                    <a:pt x="53639" y="39562"/>
                  </a:cubicBezTo>
                  <a:close/>
                  <a:moveTo>
                    <a:pt x="77622" y="39562"/>
                  </a:moveTo>
                  <a:cubicBezTo>
                    <a:pt x="77189" y="39562"/>
                    <a:pt x="76955" y="40095"/>
                    <a:pt x="77289" y="40429"/>
                  </a:cubicBezTo>
                  <a:cubicBezTo>
                    <a:pt x="77382" y="40523"/>
                    <a:pt x="77499" y="40564"/>
                    <a:pt x="77614" y="40564"/>
                  </a:cubicBezTo>
                  <a:cubicBezTo>
                    <a:pt x="77870" y="40564"/>
                    <a:pt x="78123" y="40361"/>
                    <a:pt x="78123" y="40062"/>
                  </a:cubicBezTo>
                  <a:cubicBezTo>
                    <a:pt x="78123" y="39795"/>
                    <a:pt x="77889" y="39562"/>
                    <a:pt x="77622" y="39562"/>
                  </a:cubicBezTo>
                  <a:close/>
                  <a:moveTo>
                    <a:pt x="83593" y="39562"/>
                  </a:moveTo>
                  <a:cubicBezTo>
                    <a:pt x="83160" y="39562"/>
                    <a:pt x="82926" y="40095"/>
                    <a:pt x="83260" y="40429"/>
                  </a:cubicBezTo>
                  <a:cubicBezTo>
                    <a:pt x="83353" y="40523"/>
                    <a:pt x="83470" y="40564"/>
                    <a:pt x="83585" y="40564"/>
                  </a:cubicBezTo>
                  <a:cubicBezTo>
                    <a:pt x="83841" y="40564"/>
                    <a:pt x="84094" y="40361"/>
                    <a:pt x="84094" y="40062"/>
                  </a:cubicBezTo>
                  <a:cubicBezTo>
                    <a:pt x="84094" y="39795"/>
                    <a:pt x="83894" y="39562"/>
                    <a:pt x="83593" y="39562"/>
                  </a:cubicBezTo>
                  <a:close/>
                  <a:moveTo>
                    <a:pt x="89598" y="39562"/>
                  </a:moveTo>
                  <a:cubicBezTo>
                    <a:pt x="89131" y="39562"/>
                    <a:pt x="88931" y="40095"/>
                    <a:pt x="89231" y="40429"/>
                  </a:cubicBezTo>
                  <a:cubicBezTo>
                    <a:pt x="89324" y="40523"/>
                    <a:pt x="89444" y="40564"/>
                    <a:pt x="89564" y="40564"/>
                  </a:cubicBezTo>
                  <a:cubicBezTo>
                    <a:pt x="89829" y="40564"/>
                    <a:pt x="90098" y="40361"/>
                    <a:pt x="90098" y="40062"/>
                  </a:cubicBezTo>
                  <a:cubicBezTo>
                    <a:pt x="90098" y="39795"/>
                    <a:pt x="89865" y="39562"/>
                    <a:pt x="89598" y="39562"/>
                  </a:cubicBezTo>
                  <a:close/>
                  <a:moveTo>
                    <a:pt x="98571" y="39562"/>
                  </a:moveTo>
                  <a:cubicBezTo>
                    <a:pt x="98137" y="39562"/>
                    <a:pt x="97904" y="40095"/>
                    <a:pt x="98204" y="40429"/>
                  </a:cubicBezTo>
                  <a:cubicBezTo>
                    <a:pt x="98308" y="40523"/>
                    <a:pt x="98431" y="40564"/>
                    <a:pt x="98552" y="40564"/>
                  </a:cubicBezTo>
                  <a:cubicBezTo>
                    <a:pt x="98818" y="40564"/>
                    <a:pt x="99071" y="40361"/>
                    <a:pt x="99071" y="40062"/>
                  </a:cubicBezTo>
                  <a:cubicBezTo>
                    <a:pt x="99071" y="39795"/>
                    <a:pt x="98838" y="39562"/>
                    <a:pt x="98571" y="39562"/>
                  </a:cubicBezTo>
                  <a:close/>
                  <a:moveTo>
                    <a:pt x="32629" y="39559"/>
                  </a:moveTo>
                  <a:cubicBezTo>
                    <a:pt x="31977" y="39559"/>
                    <a:pt x="31977" y="40565"/>
                    <a:pt x="32629" y="40565"/>
                  </a:cubicBezTo>
                  <a:cubicBezTo>
                    <a:pt x="32649" y="40565"/>
                    <a:pt x="32669" y="40564"/>
                    <a:pt x="32690" y="40562"/>
                  </a:cubicBezTo>
                  <a:cubicBezTo>
                    <a:pt x="33291" y="40496"/>
                    <a:pt x="33291" y="39628"/>
                    <a:pt x="32690" y="39562"/>
                  </a:cubicBezTo>
                  <a:cubicBezTo>
                    <a:pt x="32669" y="39560"/>
                    <a:pt x="32649" y="39559"/>
                    <a:pt x="32629" y="39559"/>
                  </a:cubicBezTo>
                  <a:close/>
                  <a:moveTo>
                    <a:pt x="41569" y="39559"/>
                  </a:moveTo>
                  <a:cubicBezTo>
                    <a:pt x="40917" y="39559"/>
                    <a:pt x="40917" y="40565"/>
                    <a:pt x="41569" y="40565"/>
                  </a:cubicBezTo>
                  <a:cubicBezTo>
                    <a:pt x="41589" y="40565"/>
                    <a:pt x="41609" y="40564"/>
                    <a:pt x="41630" y="40562"/>
                  </a:cubicBezTo>
                  <a:cubicBezTo>
                    <a:pt x="42231" y="40496"/>
                    <a:pt x="42231" y="39628"/>
                    <a:pt x="41630" y="39562"/>
                  </a:cubicBezTo>
                  <a:cubicBezTo>
                    <a:pt x="41609" y="39560"/>
                    <a:pt x="41589" y="39559"/>
                    <a:pt x="41569" y="39559"/>
                  </a:cubicBezTo>
                  <a:close/>
                  <a:moveTo>
                    <a:pt x="47573" y="39559"/>
                  </a:moveTo>
                  <a:cubicBezTo>
                    <a:pt x="46921" y="39559"/>
                    <a:pt x="46921" y="40565"/>
                    <a:pt x="47573" y="40565"/>
                  </a:cubicBezTo>
                  <a:cubicBezTo>
                    <a:pt x="47593" y="40565"/>
                    <a:pt x="47613" y="40564"/>
                    <a:pt x="47634" y="40562"/>
                  </a:cubicBezTo>
                  <a:cubicBezTo>
                    <a:pt x="48235" y="40496"/>
                    <a:pt x="48235" y="39628"/>
                    <a:pt x="47634" y="39562"/>
                  </a:cubicBezTo>
                  <a:cubicBezTo>
                    <a:pt x="47613" y="39560"/>
                    <a:pt x="47593" y="39559"/>
                    <a:pt x="47573" y="39559"/>
                  </a:cubicBezTo>
                  <a:close/>
                  <a:moveTo>
                    <a:pt x="56580" y="39559"/>
                  </a:moveTo>
                  <a:cubicBezTo>
                    <a:pt x="55927" y="39559"/>
                    <a:pt x="55927" y="40565"/>
                    <a:pt x="56580" y="40565"/>
                  </a:cubicBezTo>
                  <a:cubicBezTo>
                    <a:pt x="56599" y="40565"/>
                    <a:pt x="56620" y="40564"/>
                    <a:pt x="56641" y="40562"/>
                  </a:cubicBezTo>
                  <a:cubicBezTo>
                    <a:pt x="57241" y="40496"/>
                    <a:pt x="57241" y="39628"/>
                    <a:pt x="56641" y="39562"/>
                  </a:cubicBezTo>
                  <a:cubicBezTo>
                    <a:pt x="56620" y="39560"/>
                    <a:pt x="56599" y="39559"/>
                    <a:pt x="56580" y="39559"/>
                  </a:cubicBezTo>
                  <a:close/>
                  <a:moveTo>
                    <a:pt x="65586" y="39559"/>
                  </a:moveTo>
                  <a:cubicBezTo>
                    <a:pt x="64934" y="39559"/>
                    <a:pt x="64934" y="40565"/>
                    <a:pt x="65586" y="40565"/>
                  </a:cubicBezTo>
                  <a:cubicBezTo>
                    <a:pt x="65606" y="40565"/>
                    <a:pt x="65626" y="40564"/>
                    <a:pt x="65647" y="40562"/>
                  </a:cubicBezTo>
                  <a:cubicBezTo>
                    <a:pt x="66248" y="40496"/>
                    <a:pt x="66248" y="39595"/>
                    <a:pt x="65647" y="39562"/>
                  </a:cubicBezTo>
                  <a:cubicBezTo>
                    <a:pt x="65626" y="39560"/>
                    <a:pt x="65606" y="39559"/>
                    <a:pt x="65586" y="39559"/>
                  </a:cubicBezTo>
                  <a:close/>
                  <a:moveTo>
                    <a:pt x="71590" y="39559"/>
                  </a:moveTo>
                  <a:cubicBezTo>
                    <a:pt x="70938" y="39559"/>
                    <a:pt x="70938" y="40565"/>
                    <a:pt x="71590" y="40565"/>
                  </a:cubicBezTo>
                  <a:cubicBezTo>
                    <a:pt x="71610" y="40565"/>
                    <a:pt x="71631" y="40564"/>
                    <a:pt x="71652" y="40562"/>
                  </a:cubicBezTo>
                  <a:cubicBezTo>
                    <a:pt x="72252" y="40496"/>
                    <a:pt x="72252" y="39628"/>
                    <a:pt x="71652" y="39562"/>
                  </a:cubicBezTo>
                  <a:cubicBezTo>
                    <a:pt x="71631" y="39560"/>
                    <a:pt x="71610" y="39559"/>
                    <a:pt x="71590" y="39559"/>
                  </a:cubicBezTo>
                  <a:close/>
                  <a:moveTo>
                    <a:pt x="80530" y="39559"/>
                  </a:moveTo>
                  <a:cubicBezTo>
                    <a:pt x="79878" y="39559"/>
                    <a:pt x="79878" y="40565"/>
                    <a:pt x="80530" y="40565"/>
                  </a:cubicBezTo>
                  <a:cubicBezTo>
                    <a:pt x="80550" y="40565"/>
                    <a:pt x="80570" y="40564"/>
                    <a:pt x="80591" y="40562"/>
                  </a:cubicBezTo>
                  <a:cubicBezTo>
                    <a:pt x="81192" y="40496"/>
                    <a:pt x="81192" y="39628"/>
                    <a:pt x="80591" y="39562"/>
                  </a:cubicBezTo>
                  <a:cubicBezTo>
                    <a:pt x="80570" y="39560"/>
                    <a:pt x="80550" y="39559"/>
                    <a:pt x="80530" y="39559"/>
                  </a:cubicBezTo>
                  <a:close/>
                  <a:moveTo>
                    <a:pt x="95542" y="39592"/>
                  </a:moveTo>
                  <a:cubicBezTo>
                    <a:pt x="94921" y="39592"/>
                    <a:pt x="94921" y="40565"/>
                    <a:pt x="95542" y="40565"/>
                  </a:cubicBezTo>
                  <a:cubicBezTo>
                    <a:pt x="95561" y="40565"/>
                    <a:pt x="95581" y="40564"/>
                    <a:pt x="95602" y="40562"/>
                  </a:cubicBezTo>
                  <a:cubicBezTo>
                    <a:pt x="96236" y="40529"/>
                    <a:pt x="96236" y="39628"/>
                    <a:pt x="95602" y="39595"/>
                  </a:cubicBezTo>
                  <a:cubicBezTo>
                    <a:pt x="95581" y="39593"/>
                    <a:pt x="95561" y="39592"/>
                    <a:pt x="95542" y="39592"/>
                  </a:cubicBezTo>
                  <a:close/>
                  <a:moveTo>
                    <a:pt x="23684" y="39562"/>
                  </a:moveTo>
                  <a:cubicBezTo>
                    <a:pt x="23250" y="39562"/>
                    <a:pt x="23017" y="40095"/>
                    <a:pt x="23317" y="40429"/>
                  </a:cubicBezTo>
                  <a:cubicBezTo>
                    <a:pt x="23425" y="40527"/>
                    <a:pt x="23555" y="40571"/>
                    <a:pt x="23680" y="40571"/>
                  </a:cubicBezTo>
                  <a:cubicBezTo>
                    <a:pt x="23941" y="40571"/>
                    <a:pt x="24184" y="40378"/>
                    <a:pt x="24184" y="40062"/>
                  </a:cubicBezTo>
                  <a:cubicBezTo>
                    <a:pt x="24184" y="39795"/>
                    <a:pt x="23984" y="39562"/>
                    <a:pt x="23717" y="39562"/>
                  </a:cubicBezTo>
                  <a:close/>
                  <a:moveTo>
                    <a:pt x="38628" y="39562"/>
                  </a:moveTo>
                  <a:cubicBezTo>
                    <a:pt x="38194" y="39562"/>
                    <a:pt x="37961" y="40095"/>
                    <a:pt x="38261" y="40429"/>
                  </a:cubicBezTo>
                  <a:cubicBezTo>
                    <a:pt x="38369" y="40527"/>
                    <a:pt x="38499" y="40571"/>
                    <a:pt x="38624" y="40571"/>
                  </a:cubicBezTo>
                  <a:cubicBezTo>
                    <a:pt x="38885" y="40571"/>
                    <a:pt x="39128" y="40378"/>
                    <a:pt x="39128" y="40062"/>
                  </a:cubicBezTo>
                  <a:cubicBezTo>
                    <a:pt x="39128" y="39795"/>
                    <a:pt x="38928" y="39595"/>
                    <a:pt x="38661" y="39562"/>
                  </a:cubicBezTo>
                  <a:close/>
                  <a:moveTo>
                    <a:pt x="44632" y="39562"/>
                  </a:moveTo>
                  <a:cubicBezTo>
                    <a:pt x="44199" y="39562"/>
                    <a:pt x="43965" y="40095"/>
                    <a:pt x="44265" y="40429"/>
                  </a:cubicBezTo>
                  <a:cubicBezTo>
                    <a:pt x="44374" y="40527"/>
                    <a:pt x="44503" y="40571"/>
                    <a:pt x="44628" y="40571"/>
                  </a:cubicBezTo>
                  <a:cubicBezTo>
                    <a:pt x="44889" y="40571"/>
                    <a:pt x="45133" y="40378"/>
                    <a:pt x="45133" y="40062"/>
                  </a:cubicBezTo>
                  <a:cubicBezTo>
                    <a:pt x="45133" y="39795"/>
                    <a:pt x="44932" y="39595"/>
                    <a:pt x="44666" y="39562"/>
                  </a:cubicBezTo>
                  <a:close/>
                  <a:moveTo>
                    <a:pt x="50637" y="39562"/>
                  </a:moveTo>
                  <a:cubicBezTo>
                    <a:pt x="50203" y="39562"/>
                    <a:pt x="49969" y="40095"/>
                    <a:pt x="50303" y="40429"/>
                  </a:cubicBezTo>
                  <a:cubicBezTo>
                    <a:pt x="50400" y="40527"/>
                    <a:pt x="50522" y="40571"/>
                    <a:pt x="50643" y="40571"/>
                  </a:cubicBezTo>
                  <a:cubicBezTo>
                    <a:pt x="50893" y="40571"/>
                    <a:pt x="51137" y="40378"/>
                    <a:pt x="51137" y="40062"/>
                  </a:cubicBezTo>
                  <a:cubicBezTo>
                    <a:pt x="51137" y="39795"/>
                    <a:pt x="50937" y="39562"/>
                    <a:pt x="50670" y="39562"/>
                  </a:cubicBezTo>
                  <a:close/>
                  <a:moveTo>
                    <a:pt x="62645" y="39562"/>
                  </a:moveTo>
                  <a:cubicBezTo>
                    <a:pt x="62178" y="39562"/>
                    <a:pt x="61978" y="40095"/>
                    <a:pt x="62278" y="40429"/>
                  </a:cubicBezTo>
                  <a:cubicBezTo>
                    <a:pt x="62386" y="40527"/>
                    <a:pt x="62516" y="40571"/>
                    <a:pt x="62641" y="40571"/>
                  </a:cubicBezTo>
                  <a:cubicBezTo>
                    <a:pt x="62902" y="40571"/>
                    <a:pt x="63145" y="40378"/>
                    <a:pt x="63145" y="40062"/>
                  </a:cubicBezTo>
                  <a:cubicBezTo>
                    <a:pt x="63145" y="39795"/>
                    <a:pt x="62912" y="39562"/>
                    <a:pt x="62645" y="39562"/>
                  </a:cubicBezTo>
                  <a:close/>
                  <a:moveTo>
                    <a:pt x="86596" y="39562"/>
                  </a:moveTo>
                  <a:cubicBezTo>
                    <a:pt x="86129" y="39562"/>
                    <a:pt x="85928" y="40095"/>
                    <a:pt x="86229" y="40429"/>
                  </a:cubicBezTo>
                  <a:cubicBezTo>
                    <a:pt x="86337" y="40527"/>
                    <a:pt x="86466" y="40571"/>
                    <a:pt x="86592" y="40571"/>
                  </a:cubicBezTo>
                  <a:cubicBezTo>
                    <a:pt x="86852" y="40571"/>
                    <a:pt x="87096" y="40378"/>
                    <a:pt x="87096" y="40062"/>
                  </a:cubicBezTo>
                  <a:cubicBezTo>
                    <a:pt x="87096" y="39795"/>
                    <a:pt x="86862" y="39562"/>
                    <a:pt x="86596" y="39562"/>
                  </a:cubicBezTo>
                  <a:close/>
                  <a:moveTo>
                    <a:pt x="92617" y="39562"/>
                  </a:moveTo>
                  <a:cubicBezTo>
                    <a:pt x="92161" y="39575"/>
                    <a:pt x="91970" y="40132"/>
                    <a:pt x="92266" y="40429"/>
                  </a:cubicBezTo>
                  <a:cubicBezTo>
                    <a:pt x="92364" y="40527"/>
                    <a:pt x="92489" y="40571"/>
                    <a:pt x="92614" y="40571"/>
                  </a:cubicBezTo>
                  <a:cubicBezTo>
                    <a:pt x="92875" y="40571"/>
                    <a:pt x="93134" y="40378"/>
                    <a:pt x="93134" y="40062"/>
                  </a:cubicBezTo>
                  <a:cubicBezTo>
                    <a:pt x="93134" y="39800"/>
                    <a:pt x="92909" y="39570"/>
                    <a:pt x="92617" y="39562"/>
                  </a:cubicBezTo>
                  <a:close/>
                  <a:moveTo>
                    <a:pt x="26686" y="39562"/>
                  </a:moveTo>
                  <a:lnTo>
                    <a:pt x="26686" y="39595"/>
                  </a:lnTo>
                  <a:cubicBezTo>
                    <a:pt x="26252" y="39595"/>
                    <a:pt x="26019" y="40129"/>
                    <a:pt x="26319" y="40429"/>
                  </a:cubicBezTo>
                  <a:cubicBezTo>
                    <a:pt x="26429" y="40539"/>
                    <a:pt x="26560" y="40587"/>
                    <a:pt x="26687" y="40587"/>
                  </a:cubicBezTo>
                  <a:cubicBezTo>
                    <a:pt x="26946" y="40587"/>
                    <a:pt x="27186" y="40386"/>
                    <a:pt x="27186" y="40095"/>
                  </a:cubicBezTo>
                  <a:cubicBezTo>
                    <a:pt x="27186" y="39795"/>
                    <a:pt x="26986" y="39562"/>
                    <a:pt x="26686" y="39562"/>
                  </a:cubicBezTo>
                  <a:close/>
                  <a:moveTo>
                    <a:pt x="59643" y="39562"/>
                  </a:moveTo>
                  <a:lnTo>
                    <a:pt x="59643" y="39595"/>
                  </a:lnTo>
                  <a:cubicBezTo>
                    <a:pt x="59209" y="39595"/>
                    <a:pt x="58976" y="40129"/>
                    <a:pt x="59276" y="40429"/>
                  </a:cubicBezTo>
                  <a:cubicBezTo>
                    <a:pt x="59386" y="40539"/>
                    <a:pt x="59517" y="40587"/>
                    <a:pt x="59644" y="40587"/>
                  </a:cubicBezTo>
                  <a:cubicBezTo>
                    <a:pt x="59903" y="40587"/>
                    <a:pt x="60143" y="40386"/>
                    <a:pt x="60143" y="40095"/>
                  </a:cubicBezTo>
                  <a:cubicBezTo>
                    <a:pt x="60143" y="39795"/>
                    <a:pt x="59910" y="39562"/>
                    <a:pt x="59643" y="39562"/>
                  </a:cubicBezTo>
                  <a:close/>
                  <a:moveTo>
                    <a:pt x="101573" y="39562"/>
                  </a:moveTo>
                  <a:lnTo>
                    <a:pt x="101573" y="39595"/>
                  </a:lnTo>
                  <a:cubicBezTo>
                    <a:pt x="101139" y="39595"/>
                    <a:pt x="100906" y="40129"/>
                    <a:pt x="101239" y="40429"/>
                  </a:cubicBezTo>
                  <a:cubicBezTo>
                    <a:pt x="101338" y="40539"/>
                    <a:pt x="101462" y="40587"/>
                    <a:pt x="101584" y="40587"/>
                  </a:cubicBezTo>
                  <a:cubicBezTo>
                    <a:pt x="101833" y="40587"/>
                    <a:pt x="102073" y="40386"/>
                    <a:pt x="102073" y="40095"/>
                  </a:cubicBezTo>
                  <a:cubicBezTo>
                    <a:pt x="102107" y="39795"/>
                    <a:pt x="101873" y="39562"/>
                    <a:pt x="101573" y="39562"/>
                  </a:cubicBezTo>
                  <a:close/>
                  <a:moveTo>
                    <a:pt x="16479" y="41130"/>
                  </a:moveTo>
                  <a:lnTo>
                    <a:pt x="16212" y="41230"/>
                  </a:lnTo>
                  <a:lnTo>
                    <a:pt x="15745" y="41396"/>
                  </a:lnTo>
                  <a:cubicBezTo>
                    <a:pt x="15712" y="41463"/>
                    <a:pt x="15712" y="41496"/>
                    <a:pt x="15712" y="41563"/>
                  </a:cubicBezTo>
                  <a:cubicBezTo>
                    <a:pt x="15745" y="41863"/>
                    <a:pt x="15978" y="42014"/>
                    <a:pt x="16212" y="42014"/>
                  </a:cubicBezTo>
                  <a:cubicBezTo>
                    <a:pt x="16445" y="42014"/>
                    <a:pt x="16679" y="41863"/>
                    <a:pt x="16712" y="41563"/>
                  </a:cubicBezTo>
                  <a:cubicBezTo>
                    <a:pt x="16712" y="41396"/>
                    <a:pt x="16612" y="41263"/>
                    <a:pt x="16479" y="41163"/>
                  </a:cubicBezTo>
                  <a:lnTo>
                    <a:pt x="16479" y="41130"/>
                  </a:lnTo>
                  <a:close/>
                  <a:moveTo>
                    <a:pt x="64050" y="41060"/>
                  </a:moveTo>
                  <a:cubicBezTo>
                    <a:pt x="63400" y="41060"/>
                    <a:pt x="63400" y="42033"/>
                    <a:pt x="64050" y="42033"/>
                  </a:cubicBezTo>
                  <a:cubicBezTo>
                    <a:pt x="64070" y="42033"/>
                    <a:pt x="64091" y="42032"/>
                    <a:pt x="64113" y="42030"/>
                  </a:cubicBezTo>
                  <a:cubicBezTo>
                    <a:pt x="64713" y="41997"/>
                    <a:pt x="64713" y="41096"/>
                    <a:pt x="64113" y="41063"/>
                  </a:cubicBezTo>
                  <a:cubicBezTo>
                    <a:pt x="64091" y="41061"/>
                    <a:pt x="64070" y="41060"/>
                    <a:pt x="64050" y="41060"/>
                  </a:cubicBezTo>
                  <a:close/>
                  <a:moveTo>
                    <a:pt x="73090" y="41060"/>
                  </a:moveTo>
                  <a:cubicBezTo>
                    <a:pt x="72440" y="41060"/>
                    <a:pt x="72440" y="42033"/>
                    <a:pt x="73090" y="42033"/>
                  </a:cubicBezTo>
                  <a:cubicBezTo>
                    <a:pt x="73110" y="42033"/>
                    <a:pt x="73131" y="42032"/>
                    <a:pt x="73153" y="42030"/>
                  </a:cubicBezTo>
                  <a:cubicBezTo>
                    <a:pt x="73753" y="41997"/>
                    <a:pt x="73753" y="41096"/>
                    <a:pt x="73153" y="41063"/>
                  </a:cubicBezTo>
                  <a:cubicBezTo>
                    <a:pt x="73131" y="41061"/>
                    <a:pt x="73110" y="41060"/>
                    <a:pt x="73090" y="41060"/>
                  </a:cubicBezTo>
                  <a:close/>
                  <a:moveTo>
                    <a:pt x="70117" y="41063"/>
                  </a:moveTo>
                  <a:cubicBezTo>
                    <a:pt x="69683" y="41063"/>
                    <a:pt x="69483" y="41597"/>
                    <a:pt x="69784" y="41897"/>
                  </a:cubicBezTo>
                  <a:cubicBezTo>
                    <a:pt x="69888" y="42001"/>
                    <a:pt x="70020" y="42049"/>
                    <a:pt x="70150" y="42049"/>
                  </a:cubicBezTo>
                  <a:cubicBezTo>
                    <a:pt x="70394" y="42049"/>
                    <a:pt x="70629" y="41880"/>
                    <a:pt x="70651" y="41597"/>
                  </a:cubicBezTo>
                  <a:cubicBezTo>
                    <a:pt x="70651" y="41296"/>
                    <a:pt x="70417" y="41063"/>
                    <a:pt x="70117" y="41063"/>
                  </a:cubicBezTo>
                  <a:close/>
                  <a:moveTo>
                    <a:pt x="19214" y="41063"/>
                  </a:moveTo>
                  <a:cubicBezTo>
                    <a:pt x="18780" y="41063"/>
                    <a:pt x="18547" y="41597"/>
                    <a:pt x="18881" y="41897"/>
                  </a:cubicBezTo>
                  <a:cubicBezTo>
                    <a:pt x="18979" y="42007"/>
                    <a:pt x="19103" y="42055"/>
                    <a:pt x="19226" y="42055"/>
                  </a:cubicBezTo>
                  <a:cubicBezTo>
                    <a:pt x="19474" y="42055"/>
                    <a:pt x="19714" y="41854"/>
                    <a:pt x="19714" y="41563"/>
                  </a:cubicBezTo>
                  <a:cubicBezTo>
                    <a:pt x="19714" y="41263"/>
                    <a:pt x="19481" y="41063"/>
                    <a:pt x="19214" y="41063"/>
                  </a:cubicBezTo>
                  <a:close/>
                  <a:moveTo>
                    <a:pt x="46133" y="41063"/>
                  </a:moveTo>
                  <a:cubicBezTo>
                    <a:pt x="45700" y="41063"/>
                    <a:pt x="45466" y="41597"/>
                    <a:pt x="45766" y="41897"/>
                  </a:cubicBezTo>
                  <a:cubicBezTo>
                    <a:pt x="45876" y="42007"/>
                    <a:pt x="46008" y="42055"/>
                    <a:pt x="46135" y="42055"/>
                  </a:cubicBezTo>
                  <a:cubicBezTo>
                    <a:pt x="46393" y="42055"/>
                    <a:pt x="46634" y="41854"/>
                    <a:pt x="46634" y="41563"/>
                  </a:cubicBezTo>
                  <a:cubicBezTo>
                    <a:pt x="46634" y="41296"/>
                    <a:pt x="46434" y="41063"/>
                    <a:pt x="46167" y="41063"/>
                  </a:cubicBezTo>
                  <a:close/>
                  <a:moveTo>
                    <a:pt x="67115" y="41063"/>
                  </a:moveTo>
                  <a:cubicBezTo>
                    <a:pt x="66681" y="41063"/>
                    <a:pt x="66448" y="41597"/>
                    <a:pt x="66781" y="41897"/>
                  </a:cubicBezTo>
                  <a:cubicBezTo>
                    <a:pt x="66880" y="42007"/>
                    <a:pt x="67004" y="42055"/>
                    <a:pt x="67126" y="42055"/>
                  </a:cubicBezTo>
                  <a:cubicBezTo>
                    <a:pt x="67375" y="42055"/>
                    <a:pt x="67615" y="41854"/>
                    <a:pt x="67615" y="41563"/>
                  </a:cubicBezTo>
                  <a:cubicBezTo>
                    <a:pt x="67615" y="41263"/>
                    <a:pt x="67415" y="41063"/>
                    <a:pt x="67148" y="41063"/>
                  </a:cubicBezTo>
                  <a:close/>
                  <a:moveTo>
                    <a:pt x="22183" y="41063"/>
                  </a:moveTo>
                  <a:cubicBezTo>
                    <a:pt x="21749" y="41063"/>
                    <a:pt x="21516" y="41563"/>
                    <a:pt x="21816" y="41897"/>
                  </a:cubicBezTo>
                  <a:cubicBezTo>
                    <a:pt x="21920" y="42012"/>
                    <a:pt x="22052" y="42064"/>
                    <a:pt x="22181" y="42064"/>
                  </a:cubicBezTo>
                  <a:cubicBezTo>
                    <a:pt x="22426" y="42064"/>
                    <a:pt x="22661" y="41880"/>
                    <a:pt x="22683" y="41597"/>
                  </a:cubicBezTo>
                  <a:cubicBezTo>
                    <a:pt x="22683" y="41296"/>
                    <a:pt x="22483" y="41063"/>
                    <a:pt x="22216" y="41063"/>
                  </a:cubicBezTo>
                  <a:close/>
                  <a:moveTo>
                    <a:pt x="31189" y="41063"/>
                  </a:moveTo>
                  <a:cubicBezTo>
                    <a:pt x="30756" y="41063"/>
                    <a:pt x="30522" y="41597"/>
                    <a:pt x="30822" y="41930"/>
                  </a:cubicBezTo>
                  <a:cubicBezTo>
                    <a:pt x="30926" y="42024"/>
                    <a:pt x="31050" y="42065"/>
                    <a:pt x="31170" y="42065"/>
                  </a:cubicBezTo>
                  <a:cubicBezTo>
                    <a:pt x="31437" y="42065"/>
                    <a:pt x="31690" y="41862"/>
                    <a:pt x="31690" y="41563"/>
                  </a:cubicBezTo>
                  <a:cubicBezTo>
                    <a:pt x="31690" y="41296"/>
                    <a:pt x="31456" y="41063"/>
                    <a:pt x="31189" y="41063"/>
                  </a:cubicBezTo>
                  <a:close/>
                  <a:moveTo>
                    <a:pt x="43131" y="41063"/>
                  </a:moveTo>
                  <a:cubicBezTo>
                    <a:pt x="42698" y="41063"/>
                    <a:pt x="42464" y="41597"/>
                    <a:pt x="42798" y="41930"/>
                  </a:cubicBezTo>
                  <a:cubicBezTo>
                    <a:pt x="42891" y="42024"/>
                    <a:pt x="43007" y="42065"/>
                    <a:pt x="43123" y="42065"/>
                  </a:cubicBezTo>
                  <a:cubicBezTo>
                    <a:pt x="43379" y="42065"/>
                    <a:pt x="43632" y="41862"/>
                    <a:pt x="43632" y="41563"/>
                  </a:cubicBezTo>
                  <a:cubicBezTo>
                    <a:pt x="43632" y="41296"/>
                    <a:pt x="43431" y="41096"/>
                    <a:pt x="43165" y="41063"/>
                  </a:cubicBezTo>
                  <a:close/>
                  <a:moveTo>
                    <a:pt x="52138" y="41063"/>
                  </a:moveTo>
                  <a:cubicBezTo>
                    <a:pt x="51704" y="41063"/>
                    <a:pt x="51470" y="41597"/>
                    <a:pt x="51771" y="41930"/>
                  </a:cubicBezTo>
                  <a:cubicBezTo>
                    <a:pt x="51875" y="42024"/>
                    <a:pt x="51998" y="42065"/>
                    <a:pt x="52119" y="42065"/>
                  </a:cubicBezTo>
                  <a:cubicBezTo>
                    <a:pt x="52385" y="42065"/>
                    <a:pt x="52638" y="41862"/>
                    <a:pt x="52638" y="41563"/>
                  </a:cubicBezTo>
                  <a:cubicBezTo>
                    <a:pt x="52638" y="41296"/>
                    <a:pt x="52438" y="41063"/>
                    <a:pt x="52171" y="41063"/>
                  </a:cubicBezTo>
                  <a:close/>
                  <a:moveTo>
                    <a:pt x="58142" y="41063"/>
                  </a:moveTo>
                  <a:cubicBezTo>
                    <a:pt x="57708" y="41063"/>
                    <a:pt x="57475" y="41597"/>
                    <a:pt x="57808" y="41930"/>
                  </a:cubicBezTo>
                  <a:cubicBezTo>
                    <a:pt x="57902" y="42024"/>
                    <a:pt x="58018" y="42065"/>
                    <a:pt x="58134" y="42065"/>
                  </a:cubicBezTo>
                  <a:cubicBezTo>
                    <a:pt x="58389" y="42065"/>
                    <a:pt x="58642" y="41862"/>
                    <a:pt x="58642" y="41563"/>
                  </a:cubicBezTo>
                  <a:cubicBezTo>
                    <a:pt x="58642" y="41296"/>
                    <a:pt x="58409" y="41063"/>
                    <a:pt x="58142" y="41063"/>
                  </a:cubicBezTo>
                  <a:close/>
                  <a:moveTo>
                    <a:pt x="61144" y="41063"/>
                  </a:moveTo>
                  <a:cubicBezTo>
                    <a:pt x="60710" y="41063"/>
                    <a:pt x="60477" y="41597"/>
                    <a:pt x="60777" y="41930"/>
                  </a:cubicBezTo>
                  <a:cubicBezTo>
                    <a:pt x="60881" y="42024"/>
                    <a:pt x="61004" y="42065"/>
                    <a:pt x="61125" y="42065"/>
                  </a:cubicBezTo>
                  <a:cubicBezTo>
                    <a:pt x="61391" y="42065"/>
                    <a:pt x="61644" y="41862"/>
                    <a:pt x="61644" y="41563"/>
                  </a:cubicBezTo>
                  <a:cubicBezTo>
                    <a:pt x="61644" y="41296"/>
                    <a:pt x="61411" y="41063"/>
                    <a:pt x="61144" y="41063"/>
                  </a:cubicBezTo>
                  <a:close/>
                  <a:moveTo>
                    <a:pt x="76121" y="41063"/>
                  </a:moveTo>
                  <a:cubicBezTo>
                    <a:pt x="75688" y="41063"/>
                    <a:pt x="75454" y="41597"/>
                    <a:pt x="75788" y="41930"/>
                  </a:cubicBezTo>
                  <a:cubicBezTo>
                    <a:pt x="75881" y="42024"/>
                    <a:pt x="75998" y="42065"/>
                    <a:pt x="76113" y="42065"/>
                  </a:cubicBezTo>
                  <a:cubicBezTo>
                    <a:pt x="76369" y="42065"/>
                    <a:pt x="76622" y="41862"/>
                    <a:pt x="76622" y="41563"/>
                  </a:cubicBezTo>
                  <a:cubicBezTo>
                    <a:pt x="76622" y="41263"/>
                    <a:pt x="76388" y="41063"/>
                    <a:pt x="76121" y="41063"/>
                  </a:cubicBezTo>
                  <a:close/>
                  <a:moveTo>
                    <a:pt x="79124" y="41063"/>
                  </a:moveTo>
                  <a:cubicBezTo>
                    <a:pt x="78690" y="41063"/>
                    <a:pt x="78456" y="41597"/>
                    <a:pt x="78757" y="41930"/>
                  </a:cubicBezTo>
                  <a:cubicBezTo>
                    <a:pt x="78861" y="42024"/>
                    <a:pt x="78984" y="42065"/>
                    <a:pt x="79105" y="42065"/>
                  </a:cubicBezTo>
                  <a:cubicBezTo>
                    <a:pt x="79371" y="42065"/>
                    <a:pt x="79624" y="41862"/>
                    <a:pt x="79624" y="41563"/>
                  </a:cubicBezTo>
                  <a:cubicBezTo>
                    <a:pt x="79624" y="41296"/>
                    <a:pt x="79390" y="41063"/>
                    <a:pt x="79124" y="41063"/>
                  </a:cubicBezTo>
                  <a:close/>
                  <a:moveTo>
                    <a:pt x="82092" y="41063"/>
                  </a:moveTo>
                  <a:cubicBezTo>
                    <a:pt x="81659" y="41063"/>
                    <a:pt x="81425" y="41597"/>
                    <a:pt x="81759" y="41930"/>
                  </a:cubicBezTo>
                  <a:cubicBezTo>
                    <a:pt x="81852" y="42024"/>
                    <a:pt x="81969" y="42065"/>
                    <a:pt x="82084" y="42065"/>
                  </a:cubicBezTo>
                  <a:cubicBezTo>
                    <a:pt x="82340" y="42065"/>
                    <a:pt x="82593" y="41862"/>
                    <a:pt x="82593" y="41563"/>
                  </a:cubicBezTo>
                  <a:cubicBezTo>
                    <a:pt x="82593" y="41296"/>
                    <a:pt x="82393" y="41063"/>
                    <a:pt x="82126" y="41063"/>
                  </a:cubicBezTo>
                  <a:close/>
                  <a:moveTo>
                    <a:pt x="85094" y="41063"/>
                  </a:moveTo>
                  <a:cubicBezTo>
                    <a:pt x="84661" y="41063"/>
                    <a:pt x="84427" y="41597"/>
                    <a:pt x="84761" y="41930"/>
                  </a:cubicBezTo>
                  <a:cubicBezTo>
                    <a:pt x="84854" y="42024"/>
                    <a:pt x="84971" y="42065"/>
                    <a:pt x="85086" y="42065"/>
                  </a:cubicBezTo>
                  <a:cubicBezTo>
                    <a:pt x="85342" y="42065"/>
                    <a:pt x="85595" y="41862"/>
                    <a:pt x="85595" y="41563"/>
                  </a:cubicBezTo>
                  <a:cubicBezTo>
                    <a:pt x="85595" y="41296"/>
                    <a:pt x="85395" y="41063"/>
                    <a:pt x="85094" y="41063"/>
                  </a:cubicBezTo>
                  <a:close/>
                  <a:moveTo>
                    <a:pt x="91099" y="41063"/>
                  </a:moveTo>
                  <a:cubicBezTo>
                    <a:pt x="90632" y="41063"/>
                    <a:pt x="90398" y="41597"/>
                    <a:pt x="90732" y="41930"/>
                  </a:cubicBezTo>
                  <a:cubicBezTo>
                    <a:pt x="90825" y="42024"/>
                    <a:pt x="90942" y="42065"/>
                    <a:pt x="91057" y="42065"/>
                  </a:cubicBezTo>
                  <a:cubicBezTo>
                    <a:pt x="91313" y="42065"/>
                    <a:pt x="91566" y="41862"/>
                    <a:pt x="91566" y="41563"/>
                  </a:cubicBezTo>
                  <a:cubicBezTo>
                    <a:pt x="91599" y="41296"/>
                    <a:pt x="91366" y="41063"/>
                    <a:pt x="91099" y="41063"/>
                  </a:cubicBezTo>
                  <a:close/>
                  <a:moveTo>
                    <a:pt x="34100" y="41060"/>
                  </a:moveTo>
                  <a:cubicBezTo>
                    <a:pt x="33477" y="41060"/>
                    <a:pt x="33477" y="42066"/>
                    <a:pt x="34100" y="42066"/>
                  </a:cubicBezTo>
                  <a:cubicBezTo>
                    <a:pt x="34119" y="42066"/>
                    <a:pt x="34138" y="42065"/>
                    <a:pt x="34158" y="42064"/>
                  </a:cubicBezTo>
                  <a:cubicBezTo>
                    <a:pt x="34792" y="41997"/>
                    <a:pt x="34792" y="41130"/>
                    <a:pt x="34158" y="41063"/>
                  </a:cubicBezTo>
                  <a:cubicBezTo>
                    <a:pt x="34138" y="41061"/>
                    <a:pt x="34119" y="41060"/>
                    <a:pt x="34100" y="41060"/>
                  </a:cubicBezTo>
                  <a:close/>
                  <a:moveTo>
                    <a:pt x="40135" y="41060"/>
                  </a:moveTo>
                  <a:cubicBezTo>
                    <a:pt x="39482" y="41060"/>
                    <a:pt x="39482" y="42066"/>
                    <a:pt x="40135" y="42066"/>
                  </a:cubicBezTo>
                  <a:cubicBezTo>
                    <a:pt x="40154" y="42066"/>
                    <a:pt x="40175" y="42065"/>
                    <a:pt x="40196" y="42064"/>
                  </a:cubicBezTo>
                  <a:cubicBezTo>
                    <a:pt x="40796" y="41997"/>
                    <a:pt x="40796" y="41130"/>
                    <a:pt x="40196" y="41063"/>
                  </a:cubicBezTo>
                  <a:cubicBezTo>
                    <a:pt x="40175" y="41061"/>
                    <a:pt x="40154" y="41060"/>
                    <a:pt x="40135" y="41060"/>
                  </a:cubicBezTo>
                  <a:close/>
                  <a:moveTo>
                    <a:pt x="49074" y="41060"/>
                  </a:moveTo>
                  <a:cubicBezTo>
                    <a:pt x="48422" y="41060"/>
                    <a:pt x="48422" y="42066"/>
                    <a:pt x="49074" y="42066"/>
                  </a:cubicBezTo>
                  <a:cubicBezTo>
                    <a:pt x="49094" y="42066"/>
                    <a:pt x="49114" y="42065"/>
                    <a:pt x="49135" y="42064"/>
                  </a:cubicBezTo>
                  <a:cubicBezTo>
                    <a:pt x="49736" y="41997"/>
                    <a:pt x="49736" y="41130"/>
                    <a:pt x="49135" y="41063"/>
                  </a:cubicBezTo>
                  <a:cubicBezTo>
                    <a:pt x="49114" y="41061"/>
                    <a:pt x="49094" y="41060"/>
                    <a:pt x="49074" y="41060"/>
                  </a:cubicBezTo>
                  <a:close/>
                  <a:moveTo>
                    <a:pt x="88035" y="41060"/>
                  </a:moveTo>
                  <a:cubicBezTo>
                    <a:pt x="87383" y="41060"/>
                    <a:pt x="87383" y="42066"/>
                    <a:pt x="88035" y="42066"/>
                  </a:cubicBezTo>
                  <a:cubicBezTo>
                    <a:pt x="88055" y="42066"/>
                    <a:pt x="88076" y="42065"/>
                    <a:pt x="88097" y="42064"/>
                  </a:cubicBezTo>
                  <a:cubicBezTo>
                    <a:pt x="88697" y="41997"/>
                    <a:pt x="88697" y="41130"/>
                    <a:pt x="88097" y="41063"/>
                  </a:cubicBezTo>
                  <a:cubicBezTo>
                    <a:pt x="88076" y="41061"/>
                    <a:pt x="88055" y="41060"/>
                    <a:pt x="88035" y="41060"/>
                  </a:cubicBezTo>
                  <a:close/>
                  <a:moveTo>
                    <a:pt x="37127" y="41063"/>
                  </a:moveTo>
                  <a:cubicBezTo>
                    <a:pt x="36693" y="41130"/>
                    <a:pt x="36526" y="41663"/>
                    <a:pt x="36860" y="41930"/>
                  </a:cubicBezTo>
                  <a:cubicBezTo>
                    <a:pt x="36955" y="42025"/>
                    <a:pt x="37073" y="42066"/>
                    <a:pt x="37190" y="42066"/>
                  </a:cubicBezTo>
                  <a:cubicBezTo>
                    <a:pt x="37444" y="42066"/>
                    <a:pt x="37694" y="41871"/>
                    <a:pt x="37694" y="41597"/>
                  </a:cubicBezTo>
                  <a:cubicBezTo>
                    <a:pt x="37694" y="41296"/>
                    <a:pt x="37460" y="41063"/>
                    <a:pt x="37194" y="41063"/>
                  </a:cubicBezTo>
                  <a:close/>
                  <a:moveTo>
                    <a:pt x="25122" y="41093"/>
                  </a:moveTo>
                  <a:cubicBezTo>
                    <a:pt x="24472" y="41093"/>
                    <a:pt x="24472" y="42066"/>
                    <a:pt x="25122" y="42066"/>
                  </a:cubicBezTo>
                  <a:cubicBezTo>
                    <a:pt x="25142" y="42066"/>
                    <a:pt x="25163" y="42066"/>
                    <a:pt x="25185" y="42064"/>
                  </a:cubicBezTo>
                  <a:cubicBezTo>
                    <a:pt x="25785" y="42030"/>
                    <a:pt x="25785" y="41130"/>
                    <a:pt x="25185" y="41096"/>
                  </a:cubicBezTo>
                  <a:cubicBezTo>
                    <a:pt x="25163" y="41094"/>
                    <a:pt x="25142" y="41093"/>
                    <a:pt x="25122" y="41093"/>
                  </a:cubicBezTo>
                  <a:close/>
                  <a:moveTo>
                    <a:pt x="97043" y="41093"/>
                  </a:moveTo>
                  <a:cubicBezTo>
                    <a:pt x="96423" y="41093"/>
                    <a:pt x="96423" y="42066"/>
                    <a:pt x="97043" y="42066"/>
                  </a:cubicBezTo>
                  <a:cubicBezTo>
                    <a:pt x="97062" y="42066"/>
                    <a:pt x="97082" y="42066"/>
                    <a:pt x="97103" y="42064"/>
                  </a:cubicBezTo>
                  <a:cubicBezTo>
                    <a:pt x="97737" y="42030"/>
                    <a:pt x="97737" y="41130"/>
                    <a:pt x="97103" y="41096"/>
                  </a:cubicBezTo>
                  <a:cubicBezTo>
                    <a:pt x="97082" y="41094"/>
                    <a:pt x="97062" y="41093"/>
                    <a:pt x="97043" y="41093"/>
                  </a:cubicBezTo>
                  <a:close/>
                  <a:moveTo>
                    <a:pt x="55140" y="41063"/>
                  </a:moveTo>
                  <a:cubicBezTo>
                    <a:pt x="54706" y="41063"/>
                    <a:pt x="54473" y="41597"/>
                    <a:pt x="54806" y="41930"/>
                  </a:cubicBezTo>
                  <a:cubicBezTo>
                    <a:pt x="54904" y="42028"/>
                    <a:pt x="55026" y="42072"/>
                    <a:pt x="55146" y="42072"/>
                  </a:cubicBezTo>
                  <a:cubicBezTo>
                    <a:pt x="55397" y="42072"/>
                    <a:pt x="55640" y="41879"/>
                    <a:pt x="55640" y="41563"/>
                  </a:cubicBezTo>
                  <a:cubicBezTo>
                    <a:pt x="55640" y="41296"/>
                    <a:pt x="55440" y="41063"/>
                    <a:pt x="55140" y="41063"/>
                  </a:cubicBezTo>
                  <a:close/>
                  <a:moveTo>
                    <a:pt x="94147" y="41060"/>
                  </a:moveTo>
                  <a:cubicBezTo>
                    <a:pt x="94131" y="41060"/>
                    <a:pt x="94116" y="41061"/>
                    <a:pt x="94101" y="41063"/>
                  </a:cubicBezTo>
                  <a:cubicBezTo>
                    <a:pt x="93667" y="41063"/>
                    <a:pt x="93434" y="41630"/>
                    <a:pt x="93767" y="41930"/>
                  </a:cubicBezTo>
                  <a:cubicBezTo>
                    <a:pt x="93865" y="42039"/>
                    <a:pt x="93987" y="42087"/>
                    <a:pt x="94108" y="42087"/>
                  </a:cubicBezTo>
                  <a:cubicBezTo>
                    <a:pt x="94358" y="42087"/>
                    <a:pt x="94601" y="41878"/>
                    <a:pt x="94601" y="41563"/>
                  </a:cubicBezTo>
                  <a:cubicBezTo>
                    <a:pt x="94633" y="41312"/>
                    <a:pt x="94397" y="41060"/>
                    <a:pt x="94147" y="41060"/>
                  </a:cubicBezTo>
                  <a:close/>
                  <a:moveTo>
                    <a:pt x="28187" y="41063"/>
                  </a:moveTo>
                  <a:lnTo>
                    <a:pt x="28187" y="41096"/>
                  </a:lnTo>
                  <a:cubicBezTo>
                    <a:pt x="27720" y="41096"/>
                    <a:pt x="27520" y="41630"/>
                    <a:pt x="27820" y="41930"/>
                  </a:cubicBezTo>
                  <a:cubicBezTo>
                    <a:pt x="27930" y="42040"/>
                    <a:pt x="28062" y="42088"/>
                    <a:pt x="28189" y="42088"/>
                  </a:cubicBezTo>
                  <a:cubicBezTo>
                    <a:pt x="28447" y="42088"/>
                    <a:pt x="28688" y="41887"/>
                    <a:pt x="28688" y="41597"/>
                  </a:cubicBezTo>
                  <a:cubicBezTo>
                    <a:pt x="28688" y="41296"/>
                    <a:pt x="28487" y="41063"/>
                    <a:pt x="28187" y="41063"/>
                  </a:cubicBezTo>
                  <a:close/>
                  <a:moveTo>
                    <a:pt x="100072" y="41063"/>
                  </a:moveTo>
                  <a:lnTo>
                    <a:pt x="100072" y="41096"/>
                  </a:lnTo>
                  <a:cubicBezTo>
                    <a:pt x="99638" y="41096"/>
                    <a:pt x="99405" y="41630"/>
                    <a:pt x="99738" y="41930"/>
                  </a:cubicBezTo>
                  <a:cubicBezTo>
                    <a:pt x="99837" y="42040"/>
                    <a:pt x="99961" y="42088"/>
                    <a:pt x="100083" y="42088"/>
                  </a:cubicBezTo>
                  <a:cubicBezTo>
                    <a:pt x="100332" y="42088"/>
                    <a:pt x="100572" y="41887"/>
                    <a:pt x="100572" y="41597"/>
                  </a:cubicBezTo>
                  <a:cubicBezTo>
                    <a:pt x="100606" y="41296"/>
                    <a:pt x="100372" y="41063"/>
                    <a:pt x="100072" y="41063"/>
                  </a:cubicBezTo>
                  <a:close/>
                  <a:moveTo>
                    <a:pt x="71618" y="42564"/>
                  </a:moveTo>
                  <a:cubicBezTo>
                    <a:pt x="71624" y="42564"/>
                    <a:pt x="71630" y="42564"/>
                    <a:pt x="71635" y="42564"/>
                  </a:cubicBezTo>
                  <a:lnTo>
                    <a:pt x="71635" y="42564"/>
                  </a:lnTo>
                  <a:cubicBezTo>
                    <a:pt x="71641" y="42564"/>
                    <a:pt x="71646" y="42564"/>
                    <a:pt x="71652" y="42564"/>
                  </a:cubicBezTo>
                  <a:close/>
                  <a:moveTo>
                    <a:pt x="101573" y="42564"/>
                  </a:moveTo>
                  <a:cubicBezTo>
                    <a:pt x="101306" y="42564"/>
                    <a:pt x="101073" y="42797"/>
                    <a:pt x="101073" y="43064"/>
                  </a:cubicBezTo>
                  <a:cubicBezTo>
                    <a:pt x="101073" y="43198"/>
                    <a:pt x="101139" y="43364"/>
                    <a:pt x="101273" y="43431"/>
                  </a:cubicBezTo>
                  <a:lnTo>
                    <a:pt x="101773" y="42597"/>
                  </a:lnTo>
                  <a:cubicBezTo>
                    <a:pt x="101706" y="42597"/>
                    <a:pt x="101640" y="42564"/>
                    <a:pt x="101573" y="42564"/>
                  </a:cubicBezTo>
                  <a:close/>
                  <a:moveTo>
                    <a:pt x="65647" y="42531"/>
                  </a:moveTo>
                  <a:cubicBezTo>
                    <a:pt x="65180" y="42531"/>
                    <a:pt x="64947" y="43098"/>
                    <a:pt x="65280" y="43398"/>
                  </a:cubicBezTo>
                  <a:cubicBezTo>
                    <a:pt x="65378" y="43506"/>
                    <a:pt x="65500" y="43555"/>
                    <a:pt x="65621" y="43555"/>
                  </a:cubicBezTo>
                  <a:cubicBezTo>
                    <a:pt x="65871" y="43555"/>
                    <a:pt x="66114" y="43346"/>
                    <a:pt x="66114" y="43031"/>
                  </a:cubicBezTo>
                  <a:cubicBezTo>
                    <a:pt x="66114" y="42764"/>
                    <a:pt x="65914" y="42564"/>
                    <a:pt x="65647" y="42564"/>
                  </a:cubicBezTo>
                  <a:lnTo>
                    <a:pt x="65647" y="42531"/>
                  </a:lnTo>
                  <a:close/>
                  <a:moveTo>
                    <a:pt x="68616" y="42531"/>
                  </a:moveTo>
                  <a:cubicBezTo>
                    <a:pt x="68182" y="42531"/>
                    <a:pt x="67949" y="43098"/>
                    <a:pt x="68282" y="43398"/>
                  </a:cubicBezTo>
                  <a:cubicBezTo>
                    <a:pt x="68380" y="43506"/>
                    <a:pt x="68502" y="43555"/>
                    <a:pt x="68623" y="43555"/>
                  </a:cubicBezTo>
                  <a:cubicBezTo>
                    <a:pt x="68873" y="43555"/>
                    <a:pt x="69116" y="43346"/>
                    <a:pt x="69116" y="43031"/>
                  </a:cubicBezTo>
                  <a:cubicBezTo>
                    <a:pt x="69116" y="42764"/>
                    <a:pt x="68916" y="42564"/>
                    <a:pt x="68616" y="42564"/>
                  </a:cubicBezTo>
                  <a:lnTo>
                    <a:pt x="68616" y="42531"/>
                  </a:lnTo>
                  <a:close/>
                  <a:moveTo>
                    <a:pt x="74620" y="42531"/>
                  </a:moveTo>
                  <a:cubicBezTo>
                    <a:pt x="74187" y="42531"/>
                    <a:pt x="73953" y="43098"/>
                    <a:pt x="74287" y="43398"/>
                  </a:cubicBezTo>
                  <a:cubicBezTo>
                    <a:pt x="74384" y="43506"/>
                    <a:pt x="74507" y="43555"/>
                    <a:pt x="74627" y="43555"/>
                  </a:cubicBezTo>
                  <a:cubicBezTo>
                    <a:pt x="74878" y="43555"/>
                    <a:pt x="75121" y="43346"/>
                    <a:pt x="75121" y="43031"/>
                  </a:cubicBezTo>
                  <a:cubicBezTo>
                    <a:pt x="75121" y="42764"/>
                    <a:pt x="74887" y="42564"/>
                    <a:pt x="74620" y="42564"/>
                  </a:cubicBezTo>
                  <a:lnTo>
                    <a:pt x="74620" y="42531"/>
                  </a:lnTo>
                  <a:close/>
                  <a:moveTo>
                    <a:pt x="14711" y="42564"/>
                  </a:moveTo>
                  <a:cubicBezTo>
                    <a:pt x="14277" y="42564"/>
                    <a:pt x="14044" y="43098"/>
                    <a:pt x="14344" y="43398"/>
                  </a:cubicBezTo>
                  <a:cubicBezTo>
                    <a:pt x="14454" y="43508"/>
                    <a:pt x="14585" y="43556"/>
                    <a:pt x="14712" y="43556"/>
                  </a:cubicBezTo>
                  <a:cubicBezTo>
                    <a:pt x="14971" y="43556"/>
                    <a:pt x="15211" y="43355"/>
                    <a:pt x="15211" y="43064"/>
                  </a:cubicBezTo>
                  <a:cubicBezTo>
                    <a:pt x="15211" y="42797"/>
                    <a:pt x="14978" y="42564"/>
                    <a:pt x="14711" y="42564"/>
                  </a:cubicBezTo>
                  <a:close/>
                  <a:moveTo>
                    <a:pt x="17713" y="42564"/>
                  </a:moveTo>
                  <a:cubicBezTo>
                    <a:pt x="17279" y="42564"/>
                    <a:pt x="17046" y="43098"/>
                    <a:pt x="17346" y="43398"/>
                  </a:cubicBezTo>
                  <a:cubicBezTo>
                    <a:pt x="17456" y="43508"/>
                    <a:pt x="17587" y="43556"/>
                    <a:pt x="17714" y="43556"/>
                  </a:cubicBezTo>
                  <a:cubicBezTo>
                    <a:pt x="17973" y="43556"/>
                    <a:pt x="18213" y="43355"/>
                    <a:pt x="18213" y="43064"/>
                  </a:cubicBezTo>
                  <a:cubicBezTo>
                    <a:pt x="18213" y="42764"/>
                    <a:pt x="17980" y="42564"/>
                    <a:pt x="17713" y="42564"/>
                  </a:cubicBezTo>
                  <a:close/>
                  <a:moveTo>
                    <a:pt x="20715" y="42564"/>
                  </a:moveTo>
                  <a:cubicBezTo>
                    <a:pt x="20248" y="42564"/>
                    <a:pt x="20048" y="43098"/>
                    <a:pt x="20348" y="43398"/>
                  </a:cubicBezTo>
                  <a:cubicBezTo>
                    <a:pt x="20447" y="43508"/>
                    <a:pt x="20575" y="43556"/>
                    <a:pt x="20702" y="43556"/>
                  </a:cubicBezTo>
                  <a:cubicBezTo>
                    <a:pt x="20960" y="43556"/>
                    <a:pt x="21216" y="43355"/>
                    <a:pt x="21216" y="43064"/>
                  </a:cubicBezTo>
                  <a:cubicBezTo>
                    <a:pt x="21216" y="42764"/>
                    <a:pt x="20982" y="42564"/>
                    <a:pt x="20715" y="42564"/>
                  </a:cubicBezTo>
                  <a:close/>
                  <a:moveTo>
                    <a:pt x="29688" y="42564"/>
                  </a:moveTo>
                  <a:cubicBezTo>
                    <a:pt x="29255" y="42564"/>
                    <a:pt x="29021" y="43098"/>
                    <a:pt x="29321" y="43398"/>
                  </a:cubicBezTo>
                  <a:cubicBezTo>
                    <a:pt x="29431" y="43508"/>
                    <a:pt x="29563" y="43556"/>
                    <a:pt x="29690" y="43556"/>
                  </a:cubicBezTo>
                  <a:cubicBezTo>
                    <a:pt x="29948" y="43556"/>
                    <a:pt x="30189" y="43355"/>
                    <a:pt x="30189" y="43064"/>
                  </a:cubicBezTo>
                  <a:cubicBezTo>
                    <a:pt x="30189" y="42797"/>
                    <a:pt x="29955" y="42564"/>
                    <a:pt x="29688" y="42564"/>
                  </a:cubicBezTo>
                  <a:close/>
                  <a:moveTo>
                    <a:pt x="32690" y="42564"/>
                  </a:moveTo>
                  <a:cubicBezTo>
                    <a:pt x="32223" y="42564"/>
                    <a:pt x="31990" y="43098"/>
                    <a:pt x="32323" y="43398"/>
                  </a:cubicBezTo>
                  <a:cubicBezTo>
                    <a:pt x="32422" y="43508"/>
                    <a:pt x="32546" y="43556"/>
                    <a:pt x="32668" y="43556"/>
                  </a:cubicBezTo>
                  <a:cubicBezTo>
                    <a:pt x="32917" y="43556"/>
                    <a:pt x="33157" y="43355"/>
                    <a:pt x="33157" y="43064"/>
                  </a:cubicBezTo>
                  <a:cubicBezTo>
                    <a:pt x="33157" y="42797"/>
                    <a:pt x="32957" y="42564"/>
                    <a:pt x="32690" y="42564"/>
                  </a:cubicBezTo>
                  <a:close/>
                  <a:moveTo>
                    <a:pt x="35659" y="42564"/>
                  </a:moveTo>
                  <a:cubicBezTo>
                    <a:pt x="35226" y="42564"/>
                    <a:pt x="34992" y="43098"/>
                    <a:pt x="35326" y="43398"/>
                  </a:cubicBezTo>
                  <a:cubicBezTo>
                    <a:pt x="35424" y="43508"/>
                    <a:pt x="35549" y="43556"/>
                    <a:pt x="35671" y="43556"/>
                  </a:cubicBezTo>
                  <a:cubicBezTo>
                    <a:pt x="35919" y="43556"/>
                    <a:pt x="36160" y="43355"/>
                    <a:pt x="36160" y="43064"/>
                  </a:cubicBezTo>
                  <a:cubicBezTo>
                    <a:pt x="36160" y="42797"/>
                    <a:pt x="35959" y="42564"/>
                    <a:pt x="35693" y="42564"/>
                  </a:cubicBezTo>
                  <a:close/>
                  <a:moveTo>
                    <a:pt x="47634" y="42564"/>
                  </a:moveTo>
                  <a:cubicBezTo>
                    <a:pt x="47167" y="42564"/>
                    <a:pt x="46967" y="43098"/>
                    <a:pt x="47267" y="43398"/>
                  </a:cubicBezTo>
                  <a:cubicBezTo>
                    <a:pt x="47377" y="43508"/>
                    <a:pt x="47509" y="43556"/>
                    <a:pt x="47636" y="43556"/>
                  </a:cubicBezTo>
                  <a:cubicBezTo>
                    <a:pt x="47895" y="43556"/>
                    <a:pt x="48135" y="43355"/>
                    <a:pt x="48135" y="43064"/>
                  </a:cubicBezTo>
                  <a:cubicBezTo>
                    <a:pt x="48135" y="42797"/>
                    <a:pt x="47935" y="42564"/>
                    <a:pt x="47668" y="42564"/>
                  </a:cubicBezTo>
                  <a:close/>
                  <a:moveTo>
                    <a:pt x="53639" y="42564"/>
                  </a:moveTo>
                  <a:cubicBezTo>
                    <a:pt x="53205" y="42564"/>
                    <a:pt x="52972" y="43098"/>
                    <a:pt x="53305" y="43398"/>
                  </a:cubicBezTo>
                  <a:cubicBezTo>
                    <a:pt x="53404" y="43508"/>
                    <a:pt x="53528" y="43556"/>
                    <a:pt x="53650" y="43556"/>
                  </a:cubicBezTo>
                  <a:cubicBezTo>
                    <a:pt x="53899" y="43556"/>
                    <a:pt x="54139" y="43355"/>
                    <a:pt x="54139" y="43064"/>
                  </a:cubicBezTo>
                  <a:cubicBezTo>
                    <a:pt x="54139" y="42797"/>
                    <a:pt x="53939" y="42564"/>
                    <a:pt x="53639" y="42564"/>
                  </a:cubicBezTo>
                  <a:close/>
                  <a:moveTo>
                    <a:pt x="56641" y="42564"/>
                  </a:moveTo>
                  <a:cubicBezTo>
                    <a:pt x="56207" y="42564"/>
                    <a:pt x="55974" y="43098"/>
                    <a:pt x="56274" y="43398"/>
                  </a:cubicBezTo>
                  <a:cubicBezTo>
                    <a:pt x="56384" y="43508"/>
                    <a:pt x="56515" y="43556"/>
                    <a:pt x="56642" y="43556"/>
                  </a:cubicBezTo>
                  <a:cubicBezTo>
                    <a:pt x="56901" y="43556"/>
                    <a:pt x="57141" y="43355"/>
                    <a:pt x="57141" y="43064"/>
                  </a:cubicBezTo>
                  <a:cubicBezTo>
                    <a:pt x="57141" y="42797"/>
                    <a:pt x="56908" y="42564"/>
                    <a:pt x="56641" y="42564"/>
                  </a:cubicBezTo>
                  <a:close/>
                  <a:moveTo>
                    <a:pt x="71635" y="42564"/>
                  </a:moveTo>
                  <a:cubicBezTo>
                    <a:pt x="71180" y="42576"/>
                    <a:pt x="70988" y="43101"/>
                    <a:pt x="71285" y="43398"/>
                  </a:cubicBezTo>
                  <a:cubicBezTo>
                    <a:pt x="71383" y="43508"/>
                    <a:pt x="71511" y="43556"/>
                    <a:pt x="71638" y="43556"/>
                  </a:cubicBezTo>
                  <a:cubicBezTo>
                    <a:pt x="71897" y="43556"/>
                    <a:pt x="72152" y="43355"/>
                    <a:pt x="72152" y="43064"/>
                  </a:cubicBezTo>
                  <a:cubicBezTo>
                    <a:pt x="72152" y="42770"/>
                    <a:pt x="71927" y="42572"/>
                    <a:pt x="71635" y="42564"/>
                  </a:cubicBezTo>
                  <a:close/>
                  <a:moveTo>
                    <a:pt x="77622" y="42564"/>
                  </a:moveTo>
                  <a:cubicBezTo>
                    <a:pt x="77189" y="42564"/>
                    <a:pt x="76955" y="43098"/>
                    <a:pt x="77289" y="43398"/>
                  </a:cubicBezTo>
                  <a:cubicBezTo>
                    <a:pt x="77388" y="43508"/>
                    <a:pt x="77512" y="43556"/>
                    <a:pt x="77634" y="43556"/>
                  </a:cubicBezTo>
                  <a:cubicBezTo>
                    <a:pt x="77883" y="43556"/>
                    <a:pt x="78123" y="43355"/>
                    <a:pt x="78123" y="43064"/>
                  </a:cubicBezTo>
                  <a:cubicBezTo>
                    <a:pt x="78123" y="42764"/>
                    <a:pt x="77889" y="42564"/>
                    <a:pt x="77622" y="42564"/>
                  </a:cubicBezTo>
                  <a:close/>
                  <a:moveTo>
                    <a:pt x="80591" y="42564"/>
                  </a:moveTo>
                  <a:cubicBezTo>
                    <a:pt x="80158" y="42564"/>
                    <a:pt x="79924" y="43098"/>
                    <a:pt x="80224" y="43398"/>
                  </a:cubicBezTo>
                  <a:cubicBezTo>
                    <a:pt x="80334" y="43508"/>
                    <a:pt x="80466" y="43556"/>
                    <a:pt x="80593" y="43556"/>
                  </a:cubicBezTo>
                  <a:cubicBezTo>
                    <a:pt x="80851" y="43556"/>
                    <a:pt x="81092" y="43355"/>
                    <a:pt x="81092" y="43064"/>
                  </a:cubicBezTo>
                  <a:cubicBezTo>
                    <a:pt x="81092" y="42797"/>
                    <a:pt x="80891" y="42564"/>
                    <a:pt x="80625" y="42564"/>
                  </a:cubicBezTo>
                  <a:close/>
                  <a:moveTo>
                    <a:pt x="83593" y="42564"/>
                  </a:moveTo>
                  <a:cubicBezTo>
                    <a:pt x="83160" y="42564"/>
                    <a:pt x="82926" y="43098"/>
                    <a:pt x="83260" y="43398"/>
                  </a:cubicBezTo>
                  <a:cubicBezTo>
                    <a:pt x="83359" y="43508"/>
                    <a:pt x="83483" y="43556"/>
                    <a:pt x="83605" y="43556"/>
                  </a:cubicBezTo>
                  <a:cubicBezTo>
                    <a:pt x="83854" y="43556"/>
                    <a:pt x="84094" y="43355"/>
                    <a:pt x="84094" y="43064"/>
                  </a:cubicBezTo>
                  <a:cubicBezTo>
                    <a:pt x="84094" y="42764"/>
                    <a:pt x="83894" y="42564"/>
                    <a:pt x="83593" y="42564"/>
                  </a:cubicBezTo>
                  <a:close/>
                  <a:moveTo>
                    <a:pt x="86596" y="42564"/>
                  </a:moveTo>
                  <a:cubicBezTo>
                    <a:pt x="86129" y="42564"/>
                    <a:pt x="85928" y="43098"/>
                    <a:pt x="86229" y="43398"/>
                  </a:cubicBezTo>
                  <a:cubicBezTo>
                    <a:pt x="86338" y="43508"/>
                    <a:pt x="86470" y="43556"/>
                    <a:pt x="86597" y="43556"/>
                  </a:cubicBezTo>
                  <a:cubicBezTo>
                    <a:pt x="86856" y="43556"/>
                    <a:pt x="87096" y="43355"/>
                    <a:pt x="87096" y="43064"/>
                  </a:cubicBezTo>
                  <a:cubicBezTo>
                    <a:pt x="87096" y="42797"/>
                    <a:pt x="86862" y="42564"/>
                    <a:pt x="86596" y="42564"/>
                  </a:cubicBezTo>
                  <a:close/>
                  <a:moveTo>
                    <a:pt x="89598" y="42564"/>
                  </a:moveTo>
                  <a:cubicBezTo>
                    <a:pt x="89131" y="42564"/>
                    <a:pt x="88931" y="43098"/>
                    <a:pt x="89231" y="43398"/>
                  </a:cubicBezTo>
                  <a:cubicBezTo>
                    <a:pt x="89330" y="43508"/>
                    <a:pt x="89457" y="43556"/>
                    <a:pt x="89584" y="43556"/>
                  </a:cubicBezTo>
                  <a:cubicBezTo>
                    <a:pt x="89843" y="43556"/>
                    <a:pt x="90098" y="43355"/>
                    <a:pt x="90098" y="43064"/>
                  </a:cubicBezTo>
                  <a:cubicBezTo>
                    <a:pt x="90098" y="42797"/>
                    <a:pt x="89865" y="42564"/>
                    <a:pt x="89598" y="42564"/>
                  </a:cubicBezTo>
                  <a:close/>
                  <a:moveTo>
                    <a:pt x="98571" y="42564"/>
                  </a:moveTo>
                  <a:cubicBezTo>
                    <a:pt x="98137" y="42564"/>
                    <a:pt x="97904" y="43098"/>
                    <a:pt x="98204" y="43398"/>
                  </a:cubicBezTo>
                  <a:cubicBezTo>
                    <a:pt x="98314" y="43508"/>
                    <a:pt x="98445" y="43556"/>
                    <a:pt x="98572" y="43556"/>
                  </a:cubicBezTo>
                  <a:cubicBezTo>
                    <a:pt x="98831" y="43556"/>
                    <a:pt x="99071" y="43355"/>
                    <a:pt x="99071" y="43064"/>
                  </a:cubicBezTo>
                  <a:cubicBezTo>
                    <a:pt x="99071" y="42797"/>
                    <a:pt x="98838" y="42564"/>
                    <a:pt x="98571" y="42564"/>
                  </a:cubicBezTo>
                  <a:close/>
                  <a:moveTo>
                    <a:pt x="38628" y="42564"/>
                  </a:moveTo>
                  <a:cubicBezTo>
                    <a:pt x="38194" y="42564"/>
                    <a:pt x="37961" y="43098"/>
                    <a:pt x="38261" y="43431"/>
                  </a:cubicBezTo>
                  <a:cubicBezTo>
                    <a:pt x="38365" y="43525"/>
                    <a:pt x="38488" y="43566"/>
                    <a:pt x="38609" y="43566"/>
                  </a:cubicBezTo>
                  <a:cubicBezTo>
                    <a:pt x="38875" y="43566"/>
                    <a:pt x="39128" y="43363"/>
                    <a:pt x="39128" y="43064"/>
                  </a:cubicBezTo>
                  <a:cubicBezTo>
                    <a:pt x="39128" y="42797"/>
                    <a:pt x="38928" y="42597"/>
                    <a:pt x="38661" y="42564"/>
                  </a:cubicBezTo>
                  <a:close/>
                  <a:moveTo>
                    <a:pt x="41630" y="42564"/>
                  </a:moveTo>
                  <a:cubicBezTo>
                    <a:pt x="41196" y="42564"/>
                    <a:pt x="40963" y="43098"/>
                    <a:pt x="41263" y="43431"/>
                  </a:cubicBezTo>
                  <a:cubicBezTo>
                    <a:pt x="41367" y="43525"/>
                    <a:pt x="41490" y="43566"/>
                    <a:pt x="41611" y="43566"/>
                  </a:cubicBezTo>
                  <a:cubicBezTo>
                    <a:pt x="41878" y="43566"/>
                    <a:pt x="42130" y="43363"/>
                    <a:pt x="42130" y="43064"/>
                  </a:cubicBezTo>
                  <a:cubicBezTo>
                    <a:pt x="42130" y="42797"/>
                    <a:pt x="41930" y="42564"/>
                    <a:pt x="41663" y="42564"/>
                  </a:cubicBezTo>
                  <a:close/>
                  <a:moveTo>
                    <a:pt x="44632" y="42564"/>
                  </a:moveTo>
                  <a:cubicBezTo>
                    <a:pt x="44199" y="42564"/>
                    <a:pt x="43965" y="43098"/>
                    <a:pt x="44265" y="43431"/>
                  </a:cubicBezTo>
                  <a:cubicBezTo>
                    <a:pt x="44369" y="43525"/>
                    <a:pt x="44493" y="43566"/>
                    <a:pt x="44613" y="43566"/>
                  </a:cubicBezTo>
                  <a:cubicBezTo>
                    <a:pt x="44880" y="43566"/>
                    <a:pt x="45133" y="43363"/>
                    <a:pt x="45133" y="43064"/>
                  </a:cubicBezTo>
                  <a:cubicBezTo>
                    <a:pt x="45133" y="42797"/>
                    <a:pt x="44932" y="42564"/>
                    <a:pt x="44666" y="42564"/>
                  </a:cubicBezTo>
                  <a:close/>
                  <a:moveTo>
                    <a:pt x="50637" y="42564"/>
                  </a:moveTo>
                  <a:cubicBezTo>
                    <a:pt x="50203" y="42564"/>
                    <a:pt x="49969" y="43098"/>
                    <a:pt x="50303" y="43431"/>
                  </a:cubicBezTo>
                  <a:cubicBezTo>
                    <a:pt x="50396" y="43525"/>
                    <a:pt x="50513" y="43566"/>
                    <a:pt x="50628" y="43566"/>
                  </a:cubicBezTo>
                  <a:cubicBezTo>
                    <a:pt x="50884" y="43566"/>
                    <a:pt x="51137" y="43363"/>
                    <a:pt x="51137" y="43064"/>
                  </a:cubicBezTo>
                  <a:cubicBezTo>
                    <a:pt x="51137" y="42797"/>
                    <a:pt x="50937" y="42564"/>
                    <a:pt x="50670" y="42564"/>
                  </a:cubicBezTo>
                  <a:close/>
                  <a:moveTo>
                    <a:pt x="62645" y="42564"/>
                  </a:moveTo>
                  <a:cubicBezTo>
                    <a:pt x="62178" y="42564"/>
                    <a:pt x="61978" y="43098"/>
                    <a:pt x="62278" y="43431"/>
                  </a:cubicBezTo>
                  <a:cubicBezTo>
                    <a:pt x="62382" y="43525"/>
                    <a:pt x="62505" y="43566"/>
                    <a:pt x="62626" y="43566"/>
                  </a:cubicBezTo>
                  <a:cubicBezTo>
                    <a:pt x="62893" y="43566"/>
                    <a:pt x="63145" y="43363"/>
                    <a:pt x="63145" y="43064"/>
                  </a:cubicBezTo>
                  <a:cubicBezTo>
                    <a:pt x="63145" y="42797"/>
                    <a:pt x="62912" y="42564"/>
                    <a:pt x="62645" y="42564"/>
                  </a:cubicBezTo>
                  <a:close/>
                  <a:moveTo>
                    <a:pt x="92657" y="42561"/>
                  </a:moveTo>
                  <a:cubicBezTo>
                    <a:pt x="92638" y="42561"/>
                    <a:pt x="92619" y="42562"/>
                    <a:pt x="92600" y="42564"/>
                  </a:cubicBezTo>
                  <a:lnTo>
                    <a:pt x="92633" y="42564"/>
                  </a:lnTo>
                  <a:cubicBezTo>
                    <a:pt x="92166" y="42564"/>
                    <a:pt x="91966" y="43098"/>
                    <a:pt x="92266" y="43431"/>
                  </a:cubicBezTo>
                  <a:cubicBezTo>
                    <a:pt x="92360" y="43525"/>
                    <a:pt x="92479" y="43566"/>
                    <a:pt x="92599" y="43566"/>
                  </a:cubicBezTo>
                  <a:cubicBezTo>
                    <a:pt x="92865" y="43566"/>
                    <a:pt x="93134" y="43363"/>
                    <a:pt x="93134" y="43064"/>
                  </a:cubicBezTo>
                  <a:cubicBezTo>
                    <a:pt x="93134" y="42783"/>
                    <a:pt x="92929" y="42561"/>
                    <a:pt x="92657" y="42561"/>
                  </a:cubicBezTo>
                  <a:close/>
                  <a:moveTo>
                    <a:pt x="23684" y="42564"/>
                  </a:moveTo>
                  <a:cubicBezTo>
                    <a:pt x="23250" y="42564"/>
                    <a:pt x="23017" y="43098"/>
                    <a:pt x="23317" y="43431"/>
                  </a:cubicBezTo>
                  <a:cubicBezTo>
                    <a:pt x="23425" y="43529"/>
                    <a:pt x="23555" y="43573"/>
                    <a:pt x="23680" y="43573"/>
                  </a:cubicBezTo>
                  <a:cubicBezTo>
                    <a:pt x="23941" y="43573"/>
                    <a:pt x="24184" y="43380"/>
                    <a:pt x="24184" y="43064"/>
                  </a:cubicBezTo>
                  <a:cubicBezTo>
                    <a:pt x="24184" y="42797"/>
                    <a:pt x="23984" y="42564"/>
                    <a:pt x="23717" y="42564"/>
                  </a:cubicBezTo>
                  <a:close/>
                  <a:moveTo>
                    <a:pt x="59643" y="42564"/>
                  </a:moveTo>
                  <a:cubicBezTo>
                    <a:pt x="59209" y="42564"/>
                    <a:pt x="58976" y="43131"/>
                    <a:pt x="59276" y="43431"/>
                  </a:cubicBezTo>
                  <a:cubicBezTo>
                    <a:pt x="59384" y="43529"/>
                    <a:pt x="59514" y="43573"/>
                    <a:pt x="59639" y="43573"/>
                  </a:cubicBezTo>
                  <a:cubicBezTo>
                    <a:pt x="59900" y="43573"/>
                    <a:pt x="60143" y="43380"/>
                    <a:pt x="60143" y="43064"/>
                  </a:cubicBezTo>
                  <a:cubicBezTo>
                    <a:pt x="60143" y="42797"/>
                    <a:pt x="59910" y="42564"/>
                    <a:pt x="59643" y="42564"/>
                  </a:cubicBezTo>
                  <a:close/>
                  <a:moveTo>
                    <a:pt x="95648" y="42561"/>
                  </a:moveTo>
                  <a:cubicBezTo>
                    <a:pt x="95632" y="42561"/>
                    <a:pt x="95617" y="42562"/>
                    <a:pt x="95602" y="42564"/>
                  </a:cubicBezTo>
                  <a:cubicBezTo>
                    <a:pt x="95168" y="42564"/>
                    <a:pt x="94935" y="43098"/>
                    <a:pt x="95268" y="43431"/>
                  </a:cubicBezTo>
                  <a:cubicBezTo>
                    <a:pt x="95366" y="43529"/>
                    <a:pt x="95488" y="43573"/>
                    <a:pt x="95608" y="43573"/>
                  </a:cubicBezTo>
                  <a:cubicBezTo>
                    <a:pt x="95859" y="43573"/>
                    <a:pt x="96102" y="43380"/>
                    <a:pt x="96102" y="43064"/>
                  </a:cubicBezTo>
                  <a:cubicBezTo>
                    <a:pt x="96134" y="42813"/>
                    <a:pt x="95898" y="42561"/>
                    <a:pt x="95648" y="42561"/>
                  </a:cubicBezTo>
                  <a:close/>
                  <a:moveTo>
                    <a:pt x="12109" y="42764"/>
                  </a:moveTo>
                  <a:lnTo>
                    <a:pt x="11242" y="43098"/>
                  </a:lnTo>
                  <a:cubicBezTo>
                    <a:pt x="11242" y="43423"/>
                    <a:pt x="11480" y="43582"/>
                    <a:pt x="11719" y="43582"/>
                  </a:cubicBezTo>
                  <a:cubicBezTo>
                    <a:pt x="11972" y="43582"/>
                    <a:pt x="12226" y="43406"/>
                    <a:pt x="12209" y="43064"/>
                  </a:cubicBezTo>
                  <a:cubicBezTo>
                    <a:pt x="12209" y="42964"/>
                    <a:pt x="12176" y="42864"/>
                    <a:pt x="12109" y="42764"/>
                  </a:cubicBezTo>
                  <a:close/>
                  <a:moveTo>
                    <a:pt x="26686" y="42564"/>
                  </a:moveTo>
                  <a:cubicBezTo>
                    <a:pt x="26252" y="42564"/>
                    <a:pt x="26019" y="43131"/>
                    <a:pt x="26319" y="43431"/>
                  </a:cubicBezTo>
                  <a:cubicBezTo>
                    <a:pt x="26428" y="43540"/>
                    <a:pt x="26557" y="43588"/>
                    <a:pt x="26683" y="43588"/>
                  </a:cubicBezTo>
                  <a:cubicBezTo>
                    <a:pt x="26943" y="43588"/>
                    <a:pt x="27186" y="43379"/>
                    <a:pt x="27186" y="43064"/>
                  </a:cubicBezTo>
                  <a:cubicBezTo>
                    <a:pt x="27186" y="42797"/>
                    <a:pt x="26986" y="42564"/>
                    <a:pt x="26686" y="42564"/>
                  </a:cubicBezTo>
                  <a:close/>
                  <a:moveTo>
                    <a:pt x="70149" y="44031"/>
                  </a:moveTo>
                  <a:cubicBezTo>
                    <a:pt x="70139" y="44031"/>
                    <a:pt x="70128" y="44031"/>
                    <a:pt x="70117" y="44032"/>
                  </a:cubicBezTo>
                  <a:cubicBezTo>
                    <a:pt x="69517" y="44098"/>
                    <a:pt x="69517" y="44999"/>
                    <a:pt x="70117" y="45032"/>
                  </a:cubicBezTo>
                  <a:cubicBezTo>
                    <a:pt x="70139" y="45034"/>
                    <a:pt x="70160" y="45035"/>
                    <a:pt x="70180" y="45035"/>
                  </a:cubicBezTo>
                  <a:cubicBezTo>
                    <a:pt x="70840" y="45035"/>
                    <a:pt x="70830" y="44031"/>
                    <a:pt x="70149" y="44031"/>
                  </a:cubicBezTo>
                  <a:close/>
                  <a:moveTo>
                    <a:pt x="46196" y="44062"/>
                  </a:moveTo>
                  <a:cubicBezTo>
                    <a:pt x="46176" y="44062"/>
                    <a:pt x="46155" y="44063"/>
                    <a:pt x="46133" y="44065"/>
                  </a:cubicBezTo>
                  <a:cubicBezTo>
                    <a:pt x="45533" y="44098"/>
                    <a:pt x="45533" y="44999"/>
                    <a:pt x="46133" y="45032"/>
                  </a:cubicBezTo>
                  <a:cubicBezTo>
                    <a:pt x="46155" y="45034"/>
                    <a:pt x="46176" y="45035"/>
                    <a:pt x="46196" y="45035"/>
                  </a:cubicBezTo>
                  <a:cubicBezTo>
                    <a:pt x="46846" y="45035"/>
                    <a:pt x="46846" y="44062"/>
                    <a:pt x="46196" y="44062"/>
                  </a:cubicBezTo>
                  <a:close/>
                  <a:moveTo>
                    <a:pt x="64113" y="44032"/>
                  </a:moveTo>
                  <a:cubicBezTo>
                    <a:pt x="63679" y="44032"/>
                    <a:pt x="63446" y="44599"/>
                    <a:pt x="63779" y="44899"/>
                  </a:cubicBezTo>
                  <a:cubicBezTo>
                    <a:pt x="63877" y="45007"/>
                    <a:pt x="63999" y="45056"/>
                    <a:pt x="64120" y="45056"/>
                  </a:cubicBezTo>
                  <a:cubicBezTo>
                    <a:pt x="64370" y="45056"/>
                    <a:pt x="64613" y="44847"/>
                    <a:pt x="64613" y="44532"/>
                  </a:cubicBezTo>
                  <a:cubicBezTo>
                    <a:pt x="64613" y="44298"/>
                    <a:pt x="64380" y="44098"/>
                    <a:pt x="64146" y="44098"/>
                  </a:cubicBezTo>
                  <a:lnTo>
                    <a:pt x="64113" y="44032"/>
                  </a:lnTo>
                  <a:close/>
                  <a:moveTo>
                    <a:pt x="67115" y="44032"/>
                  </a:moveTo>
                  <a:cubicBezTo>
                    <a:pt x="66681" y="44065"/>
                    <a:pt x="66448" y="44599"/>
                    <a:pt x="66781" y="44899"/>
                  </a:cubicBezTo>
                  <a:cubicBezTo>
                    <a:pt x="66879" y="45007"/>
                    <a:pt x="67005" y="45056"/>
                    <a:pt x="67129" y="45056"/>
                  </a:cubicBezTo>
                  <a:cubicBezTo>
                    <a:pt x="67387" y="45056"/>
                    <a:pt x="67638" y="44847"/>
                    <a:pt x="67615" y="44532"/>
                  </a:cubicBezTo>
                  <a:cubicBezTo>
                    <a:pt x="67615" y="44314"/>
                    <a:pt x="67411" y="44095"/>
                    <a:pt x="67193" y="44095"/>
                  </a:cubicBezTo>
                  <a:cubicBezTo>
                    <a:pt x="67178" y="44095"/>
                    <a:pt x="67163" y="44096"/>
                    <a:pt x="67148" y="44098"/>
                  </a:cubicBezTo>
                  <a:lnTo>
                    <a:pt x="67115" y="44032"/>
                  </a:lnTo>
                  <a:close/>
                  <a:moveTo>
                    <a:pt x="73153" y="44032"/>
                  </a:moveTo>
                  <a:cubicBezTo>
                    <a:pt x="72686" y="44032"/>
                    <a:pt x="72452" y="44599"/>
                    <a:pt x="72786" y="44899"/>
                  </a:cubicBezTo>
                  <a:cubicBezTo>
                    <a:pt x="72883" y="45007"/>
                    <a:pt x="73009" y="45056"/>
                    <a:pt x="73133" y="45056"/>
                  </a:cubicBezTo>
                  <a:cubicBezTo>
                    <a:pt x="73391" y="45056"/>
                    <a:pt x="73642" y="44847"/>
                    <a:pt x="73620" y="44532"/>
                  </a:cubicBezTo>
                  <a:cubicBezTo>
                    <a:pt x="73620" y="44314"/>
                    <a:pt x="73415" y="44095"/>
                    <a:pt x="73198" y="44095"/>
                  </a:cubicBezTo>
                  <a:cubicBezTo>
                    <a:pt x="73183" y="44095"/>
                    <a:pt x="73168" y="44096"/>
                    <a:pt x="73153" y="44098"/>
                  </a:cubicBezTo>
                  <a:lnTo>
                    <a:pt x="73153" y="44032"/>
                  </a:lnTo>
                  <a:close/>
                  <a:moveTo>
                    <a:pt x="10208" y="44065"/>
                  </a:moveTo>
                  <a:cubicBezTo>
                    <a:pt x="9774" y="44065"/>
                    <a:pt x="9541" y="44599"/>
                    <a:pt x="9874" y="44899"/>
                  </a:cubicBezTo>
                  <a:cubicBezTo>
                    <a:pt x="9973" y="45009"/>
                    <a:pt x="10097" y="45057"/>
                    <a:pt x="10219" y="45057"/>
                  </a:cubicBezTo>
                  <a:cubicBezTo>
                    <a:pt x="10468" y="45057"/>
                    <a:pt x="10708" y="44856"/>
                    <a:pt x="10708" y="44565"/>
                  </a:cubicBezTo>
                  <a:cubicBezTo>
                    <a:pt x="10708" y="44316"/>
                    <a:pt x="10504" y="44095"/>
                    <a:pt x="10259" y="44095"/>
                  </a:cubicBezTo>
                  <a:cubicBezTo>
                    <a:pt x="10242" y="44095"/>
                    <a:pt x="10225" y="44096"/>
                    <a:pt x="10208" y="44098"/>
                  </a:cubicBezTo>
                  <a:lnTo>
                    <a:pt x="10208" y="44065"/>
                  </a:lnTo>
                  <a:close/>
                  <a:moveTo>
                    <a:pt x="16212" y="44065"/>
                  </a:moveTo>
                  <a:cubicBezTo>
                    <a:pt x="15778" y="44065"/>
                    <a:pt x="15545" y="44599"/>
                    <a:pt x="15845" y="44899"/>
                  </a:cubicBezTo>
                  <a:cubicBezTo>
                    <a:pt x="15955" y="45009"/>
                    <a:pt x="16086" y="45057"/>
                    <a:pt x="16213" y="45057"/>
                  </a:cubicBezTo>
                  <a:cubicBezTo>
                    <a:pt x="16472" y="45057"/>
                    <a:pt x="16712" y="44856"/>
                    <a:pt x="16712" y="44565"/>
                  </a:cubicBezTo>
                  <a:cubicBezTo>
                    <a:pt x="16712" y="44316"/>
                    <a:pt x="16508" y="44095"/>
                    <a:pt x="16263" y="44095"/>
                  </a:cubicBezTo>
                  <a:cubicBezTo>
                    <a:pt x="16246" y="44095"/>
                    <a:pt x="16229" y="44096"/>
                    <a:pt x="16212" y="44098"/>
                  </a:cubicBezTo>
                  <a:lnTo>
                    <a:pt x="16212" y="44065"/>
                  </a:lnTo>
                  <a:close/>
                  <a:moveTo>
                    <a:pt x="19214" y="44065"/>
                  </a:moveTo>
                  <a:cubicBezTo>
                    <a:pt x="18780" y="44065"/>
                    <a:pt x="18547" y="44599"/>
                    <a:pt x="18881" y="44899"/>
                  </a:cubicBezTo>
                  <a:cubicBezTo>
                    <a:pt x="18979" y="45009"/>
                    <a:pt x="19103" y="45057"/>
                    <a:pt x="19226" y="45057"/>
                  </a:cubicBezTo>
                  <a:cubicBezTo>
                    <a:pt x="19474" y="45057"/>
                    <a:pt x="19714" y="44856"/>
                    <a:pt x="19714" y="44565"/>
                  </a:cubicBezTo>
                  <a:cubicBezTo>
                    <a:pt x="19714" y="44316"/>
                    <a:pt x="19510" y="44095"/>
                    <a:pt x="19265" y="44095"/>
                  </a:cubicBezTo>
                  <a:cubicBezTo>
                    <a:pt x="19248" y="44095"/>
                    <a:pt x="19231" y="44096"/>
                    <a:pt x="19214" y="44098"/>
                  </a:cubicBezTo>
                  <a:lnTo>
                    <a:pt x="19214" y="44065"/>
                  </a:lnTo>
                  <a:close/>
                  <a:moveTo>
                    <a:pt x="34158" y="44065"/>
                  </a:moveTo>
                  <a:cubicBezTo>
                    <a:pt x="33724" y="44065"/>
                    <a:pt x="33491" y="44599"/>
                    <a:pt x="33825" y="44899"/>
                  </a:cubicBezTo>
                  <a:cubicBezTo>
                    <a:pt x="33923" y="45009"/>
                    <a:pt x="34047" y="45057"/>
                    <a:pt x="34170" y="45057"/>
                  </a:cubicBezTo>
                  <a:cubicBezTo>
                    <a:pt x="34418" y="45057"/>
                    <a:pt x="34658" y="44856"/>
                    <a:pt x="34658" y="44565"/>
                  </a:cubicBezTo>
                  <a:cubicBezTo>
                    <a:pt x="34658" y="44298"/>
                    <a:pt x="34458" y="44098"/>
                    <a:pt x="34191" y="44098"/>
                  </a:cubicBezTo>
                  <a:lnTo>
                    <a:pt x="34158" y="44065"/>
                  </a:lnTo>
                  <a:close/>
                  <a:moveTo>
                    <a:pt x="40196" y="44065"/>
                  </a:moveTo>
                  <a:cubicBezTo>
                    <a:pt x="39762" y="44065"/>
                    <a:pt x="39529" y="44599"/>
                    <a:pt x="39829" y="44899"/>
                  </a:cubicBezTo>
                  <a:cubicBezTo>
                    <a:pt x="39939" y="45009"/>
                    <a:pt x="40070" y="45057"/>
                    <a:pt x="40197" y="45057"/>
                  </a:cubicBezTo>
                  <a:cubicBezTo>
                    <a:pt x="40456" y="45057"/>
                    <a:pt x="40696" y="44856"/>
                    <a:pt x="40696" y="44565"/>
                  </a:cubicBezTo>
                  <a:cubicBezTo>
                    <a:pt x="40696" y="44316"/>
                    <a:pt x="40492" y="44095"/>
                    <a:pt x="40247" y="44095"/>
                  </a:cubicBezTo>
                  <a:cubicBezTo>
                    <a:pt x="40230" y="44095"/>
                    <a:pt x="40213" y="44096"/>
                    <a:pt x="40196" y="44098"/>
                  </a:cubicBezTo>
                  <a:lnTo>
                    <a:pt x="40196" y="44065"/>
                  </a:lnTo>
                  <a:close/>
                  <a:moveTo>
                    <a:pt x="79124" y="44065"/>
                  </a:moveTo>
                  <a:cubicBezTo>
                    <a:pt x="78690" y="44065"/>
                    <a:pt x="78456" y="44599"/>
                    <a:pt x="78790" y="44899"/>
                  </a:cubicBezTo>
                  <a:cubicBezTo>
                    <a:pt x="78889" y="45009"/>
                    <a:pt x="79013" y="45057"/>
                    <a:pt x="79135" y="45057"/>
                  </a:cubicBezTo>
                  <a:cubicBezTo>
                    <a:pt x="79384" y="45057"/>
                    <a:pt x="79624" y="44856"/>
                    <a:pt x="79624" y="44565"/>
                  </a:cubicBezTo>
                  <a:cubicBezTo>
                    <a:pt x="79624" y="44316"/>
                    <a:pt x="79419" y="44095"/>
                    <a:pt x="79175" y="44095"/>
                  </a:cubicBezTo>
                  <a:cubicBezTo>
                    <a:pt x="79158" y="44095"/>
                    <a:pt x="79141" y="44096"/>
                    <a:pt x="79124" y="44098"/>
                  </a:cubicBezTo>
                  <a:lnTo>
                    <a:pt x="79124" y="44065"/>
                  </a:lnTo>
                  <a:close/>
                  <a:moveTo>
                    <a:pt x="88097" y="44065"/>
                  </a:moveTo>
                  <a:cubicBezTo>
                    <a:pt x="87630" y="44065"/>
                    <a:pt x="87429" y="44599"/>
                    <a:pt x="87730" y="44899"/>
                  </a:cubicBezTo>
                  <a:cubicBezTo>
                    <a:pt x="87839" y="45009"/>
                    <a:pt x="87971" y="45057"/>
                    <a:pt x="88098" y="45057"/>
                  </a:cubicBezTo>
                  <a:cubicBezTo>
                    <a:pt x="88357" y="45057"/>
                    <a:pt x="88597" y="44856"/>
                    <a:pt x="88597" y="44565"/>
                  </a:cubicBezTo>
                  <a:cubicBezTo>
                    <a:pt x="88564" y="44298"/>
                    <a:pt x="88363" y="44098"/>
                    <a:pt x="88097" y="44098"/>
                  </a:cubicBezTo>
                  <a:lnTo>
                    <a:pt x="88097" y="44065"/>
                  </a:lnTo>
                  <a:close/>
                  <a:moveTo>
                    <a:pt x="7706" y="44399"/>
                  </a:moveTo>
                  <a:lnTo>
                    <a:pt x="7339" y="44565"/>
                  </a:lnTo>
                  <a:lnTo>
                    <a:pt x="7239" y="44599"/>
                  </a:lnTo>
                  <a:lnTo>
                    <a:pt x="6772" y="44765"/>
                  </a:lnTo>
                  <a:cubicBezTo>
                    <a:pt x="6855" y="44972"/>
                    <a:pt x="7034" y="45065"/>
                    <a:pt x="7217" y="45065"/>
                  </a:cubicBezTo>
                  <a:cubicBezTo>
                    <a:pt x="7475" y="45065"/>
                    <a:pt x="7739" y="44878"/>
                    <a:pt x="7739" y="44565"/>
                  </a:cubicBezTo>
                  <a:cubicBezTo>
                    <a:pt x="7706" y="44499"/>
                    <a:pt x="7706" y="44465"/>
                    <a:pt x="7706" y="44399"/>
                  </a:cubicBezTo>
                  <a:close/>
                  <a:moveTo>
                    <a:pt x="100128" y="44095"/>
                  </a:moveTo>
                  <a:cubicBezTo>
                    <a:pt x="100110" y="44095"/>
                    <a:pt x="100091" y="44096"/>
                    <a:pt x="100072" y="44098"/>
                  </a:cubicBezTo>
                  <a:cubicBezTo>
                    <a:pt x="99471" y="44132"/>
                    <a:pt x="99471" y="45032"/>
                    <a:pt x="100072" y="45066"/>
                  </a:cubicBezTo>
                  <a:cubicBezTo>
                    <a:pt x="100205" y="45066"/>
                    <a:pt x="100305" y="45032"/>
                    <a:pt x="100405" y="44966"/>
                  </a:cubicBezTo>
                  <a:lnTo>
                    <a:pt x="100572" y="44665"/>
                  </a:lnTo>
                  <a:cubicBezTo>
                    <a:pt x="100572" y="44632"/>
                    <a:pt x="100572" y="44599"/>
                    <a:pt x="100572" y="44565"/>
                  </a:cubicBezTo>
                  <a:cubicBezTo>
                    <a:pt x="100572" y="44316"/>
                    <a:pt x="100397" y="44095"/>
                    <a:pt x="100128" y="44095"/>
                  </a:cubicBezTo>
                  <a:close/>
                  <a:moveTo>
                    <a:pt x="31189" y="44065"/>
                  </a:moveTo>
                  <a:cubicBezTo>
                    <a:pt x="30722" y="44065"/>
                    <a:pt x="30522" y="44599"/>
                    <a:pt x="30822" y="44932"/>
                  </a:cubicBezTo>
                  <a:cubicBezTo>
                    <a:pt x="30926" y="45026"/>
                    <a:pt x="31050" y="45068"/>
                    <a:pt x="31170" y="45068"/>
                  </a:cubicBezTo>
                  <a:cubicBezTo>
                    <a:pt x="31437" y="45068"/>
                    <a:pt x="31690" y="44864"/>
                    <a:pt x="31690" y="44565"/>
                  </a:cubicBezTo>
                  <a:cubicBezTo>
                    <a:pt x="31690" y="44316"/>
                    <a:pt x="31485" y="44095"/>
                    <a:pt x="31240" y="44095"/>
                  </a:cubicBezTo>
                  <a:cubicBezTo>
                    <a:pt x="31223" y="44095"/>
                    <a:pt x="31206" y="44096"/>
                    <a:pt x="31189" y="44098"/>
                  </a:cubicBezTo>
                  <a:lnTo>
                    <a:pt x="31189" y="44065"/>
                  </a:lnTo>
                  <a:close/>
                  <a:moveTo>
                    <a:pt x="43131" y="44065"/>
                  </a:moveTo>
                  <a:cubicBezTo>
                    <a:pt x="42698" y="44065"/>
                    <a:pt x="42464" y="44599"/>
                    <a:pt x="42798" y="44932"/>
                  </a:cubicBezTo>
                  <a:cubicBezTo>
                    <a:pt x="42891" y="45026"/>
                    <a:pt x="43007" y="45068"/>
                    <a:pt x="43123" y="45068"/>
                  </a:cubicBezTo>
                  <a:cubicBezTo>
                    <a:pt x="43379" y="45068"/>
                    <a:pt x="43632" y="44864"/>
                    <a:pt x="43632" y="44565"/>
                  </a:cubicBezTo>
                  <a:cubicBezTo>
                    <a:pt x="43632" y="44298"/>
                    <a:pt x="43431" y="44098"/>
                    <a:pt x="43165" y="44098"/>
                  </a:cubicBezTo>
                  <a:lnTo>
                    <a:pt x="43131" y="44065"/>
                  </a:lnTo>
                  <a:close/>
                  <a:moveTo>
                    <a:pt x="49135" y="44065"/>
                  </a:moveTo>
                  <a:cubicBezTo>
                    <a:pt x="48702" y="44065"/>
                    <a:pt x="48468" y="44599"/>
                    <a:pt x="48802" y="44932"/>
                  </a:cubicBezTo>
                  <a:cubicBezTo>
                    <a:pt x="48895" y="45026"/>
                    <a:pt x="49012" y="45068"/>
                    <a:pt x="49127" y="45068"/>
                  </a:cubicBezTo>
                  <a:cubicBezTo>
                    <a:pt x="49383" y="45068"/>
                    <a:pt x="49636" y="44864"/>
                    <a:pt x="49636" y="44565"/>
                  </a:cubicBezTo>
                  <a:cubicBezTo>
                    <a:pt x="49636" y="44298"/>
                    <a:pt x="49436" y="44098"/>
                    <a:pt x="49169" y="44098"/>
                  </a:cubicBezTo>
                  <a:lnTo>
                    <a:pt x="49135" y="44065"/>
                  </a:lnTo>
                  <a:close/>
                  <a:moveTo>
                    <a:pt x="55140" y="44065"/>
                  </a:moveTo>
                  <a:cubicBezTo>
                    <a:pt x="54706" y="44065"/>
                    <a:pt x="54473" y="44599"/>
                    <a:pt x="54806" y="44932"/>
                  </a:cubicBezTo>
                  <a:cubicBezTo>
                    <a:pt x="54900" y="45026"/>
                    <a:pt x="55016" y="45068"/>
                    <a:pt x="55132" y="45068"/>
                  </a:cubicBezTo>
                  <a:cubicBezTo>
                    <a:pt x="55387" y="45068"/>
                    <a:pt x="55640" y="44864"/>
                    <a:pt x="55640" y="44565"/>
                  </a:cubicBezTo>
                  <a:cubicBezTo>
                    <a:pt x="55640" y="44316"/>
                    <a:pt x="55436" y="44095"/>
                    <a:pt x="55191" y="44095"/>
                  </a:cubicBezTo>
                  <a:cubicBezTo>
                    <a:pt x="55174" y="44095"/>
                    <a:pt x="55157" y="44096"/>
                    <a:pt x="55140" y="44098"/>
                  </a:cubicBezTo>
                  <a:lnTo>
                    <a:pt x="55140" y="44065"/>
                  </a:lnTo>
                  <a:close/>
                  <a:moveTo>
                    <a:pt x="58142" y="44065"/>
                  </a:moveTo>
                  <a:cubicBezTo>
                    <a:pt x="57708" y="44065"/>
                    <a:pt x="57475" y="44599"/>
                    <a:pt x="57808" y="44932"/>
                  </a:cubicBezTo>
                  <a:cubicBezTo>
                    <a:pt x="57902" y="45026"/>
                    <a:pt x="58018" y="45068"/>
                    <a:pt x="58134" y="45068"/>
                  </a:cubicBezTo>
                  <a:cubicBezTo>
                    <a:pt x="58389" y="45068"/>
                    <a:pt x="58642" y="44864"/>
                    <a:pt x="58642" y="44565"/>
                  </a:cubicBezTo>
                  <a:cubicBezTo>
                    <a:pt x="58642" y="44316"/>
                    <a:pt x="58438" y="44095"/>
                    <a:pt x="58193" y="44095"/>
                  </a:cubicBezTo>
                  <a:cubicBezTo>
                    <a:pt x="58176" y="44095"/>
                    <a:pt x="58159" y="44096"/>
                    <a:pt x="58142" y="44098"/>
                  </a:cubicBezTo>
                  <a:lnTo>
                    <a:pt x="58142" y="44065"/>
                  </a:lnTo>
                  <a:close/>
                  <a:moveTo>
                    <a:pt x="82092" y="44065"/>
                  </a:moveTo>
                  <a:cubicBezTo>
                    <a:pt x="81659" y="44065"/>
                    <a:pt x="81425" y="44599"/>
                    <a:pt x="81759" y="44932"/>
                  </a:cubicBezTo>
                  <a:cubicBezTo>
                    <a:pt x="81852" y="45026"/>
                    <a:pt x="81969" y="45068"/>
                    <a:pt x="82084" y="45068"/>
                  </a:cubicBezTo>
                  <a:cubicBezTo>
                    <a:pt x="82340" y="45068"/>
                    <a:pt x="82593" y="44864"/>
                    <a:pt x="82593" y="44565"/>
                  </a:cubicBezTo>
                  <a:cubicBezTo>
                    <a:pt x="82593" y="44298"/>
                    <a:pt x="82359" y="44098"/>
                    <a:pt x="82126" y="44098"/>
                  </a:cubicBezTo>
                  <a:lnTo>
                    <a:pt x="82092" y="44065"/>
                  </a:lnTo>
                  <a:close/>
                  <a:moveTo>
                    <a:pt x="91099" y="44065"/>
                  </a:moveTo>
                  <a:cubicBezTo>
                    <a:pt x="90632" y="44065"/>
                    <a:pt x="90398" y="44599"/>
                    <a:pt x="90732" y="44932"/>
                  </a:cubicBezTo>
                  <a:cubicBezTo>
                    <a:pt x="90825" y="45026"/>
                    <a:pt x="90945" y="45068"/>
                    <a:pt x="91064" y="45068"/>
                  </a:cubicBezTo>
                  <a:cubicBezTo>
                    <a:pt x="91327" y="45068"/>
                    <a:pt x="91589" y="44864"/>
                    <a:pt x="91566" y="44565"/>
                  </a:cubicBezTo>
                  <a:cubicBezTo>
                    <a:pt x="91566" y="44298"/>
                    <a:pt x="91366" y="44098"/>
                    <a:pt x="91099" y="44098"/>
                  </a:cubicBezTo>
                  <a:lnTo>
                    <a:pt x="91099" y="44065"/>
                  </a:lnTo>
                  <a:close/>
                  <a:moveTo>
                    <a:pt x="13271" y="44062"/>
                  </a:moveTo>
                  <a:cubicBezTo>
                    <a:pt x="13251" y="44062"/>
                    <a:pt x="13231" y="44063"/>
                    <a:pt x="13210" y="44065"/>
                  </a:cubicBezTo>
                  <a:cubicBezTo>
                    <a:pt x="12609" y="44132"/>
                    <a:pt x="12609" y="44999"/>
                    <a:pt x="13210" y="45066"/>
                  </a:cubicBezTo>
                  <a:cubicBezTo>
                    <a:pt x="13231" y="45068"/>
                    <a:pt x="13251" y="45069"/>
                    <a:pt x="13271" y="45069"/>
                  </a:cubicBezTo>
                  <a:cubicBezTo>
                    <a:pt x="13923" y="45069"/>
                    <a:pt x="13923" y="44062"/>
                    <a:pt x="13271" y="44062"/>
                  </a:cubicBezTo>
                  <a:close/>
                  <a:moveTo>
                    <a:pt x="22244" y="44062"/>
                  </a:moveTo>
                  <a:cubicBezTo>
                    <a:pt x="22224" y="44062"/>
                    <a:pt x="22204" y="44063"/>
                    <a:pt x="22183" y="44065"/>
                  </a:cubicBezTo>
                  <a:cubicBezTo>
                    <a:pt x="21582" y="44098"/>
                    <a:pt x="21582" y="44999"/>
                    <a:pt x="22183" y="45066"/>
                  </a:cubicBezTo>
                  <a:cubicBezTo>
                    <a:pt x="22204" y="45068"/>
                    <a:pt x="22224" y="45069"/>
                    <a:pt x="22244" y="45069"/>
                  </a:cubicBezTo>
                  <a:cubicBezTo>
                    <a:pt x="22896" y="45069"/>
                    <a:pt x="22896" y="44062"/>
                    <a:pt x="22244" y="44062"/>
                  </a:cubicBezTo>
                  <a:close/>
                  <a:moveTo>
                    <a:pt x="37188" y="44062"/>
                  </a:moveTo>
                  <a:cubicBezTo>
                    <a:pt x="37168" y="44062"/>
                    <a:pt x="37148" y="44063"/>
                    <a:pt x="37127" y="44065"/>
                  </a:cubicBezTo>
                  <a:cubicBezTo>
                    <a:pt x="36526" y="44132"/>
                    <a:pt x="36526" y="44999"/>
                    <a:pt x="37127" y="45066"/>
                  </a:cubicBezTo>
                  <a:cubicBezTo>
                    <a:pt x="37148" y="45068"/>
                    <a:pt x="37168" y="45069"/>
                    <a:pt x="37188" y="45069"/>
                  </a:cubicBezTo>
                  <a:cubicBezTo>
                    <a:pt x="37840" y="45069"/>
                    <a:pt x="37840" y="44062"/>
                    <a:pt x="37188" y="44062"/>
                  </a:cubicBezTo>
                  <a:close/>
                  <a:moveTo>
                    <a:pt x="52199" y="44062"/>
                  </a:moveTo>
                  <a:cubicBezTo>
                    <a:pt x="52179" y="44062"/>
                    <a:pt x="52159" y="44063"/>
                    <a:pt x="52138" y="44065"/>
                  </a:cubicBezTo>
                  <a:cubicBezTo>
                    <a:pt x="51537" y="44132"/>
                    <a:pt x="51537" y="44999"/>
                    <a:pt x="52138" y="45066"/>
                  </a:cubicBezTo>
                  <a:cubicBezTo>
                    <a:pt x="52159" y="45068"/>
                    <a:pt x="52179" y="45069"/>
                    <a:pt x="52199" y="45069"/>
                  </a:cubicBezTo>
                  <a:cubicBezTo>
                    <a:pt x="52851" y="45069"/>
                    <a:pt x="52851" y="44062"/>
                    <a:pt x="52199" y="44062"/>
                  </a:cubicBezTo>
                  <a:close/>
                  <a:moveTo>
                    <a:pt x="61205" y="44062"/>
                  </a:moveTo>
                  <a:cubicBezTo>
                    <a:pt x="61185" y="44062"/>
                    <a:pt x="61165" y="44063"/>
                    <a:pt x="61144" y="44065"/>
                  </a:cubicBezTo>
                  <a:cubicBezTo>
                    <a:pt x="60544" y="44132"/>
                    <a:pt x="60544" y="44999"/>
                    <a:pt x="61144" y="45066"/>
                  </a:cubicBezTo>
                  <a:cubicBezTo>
                    <a:pt x="61165" y="45068"/>
                    <a:pt x="61185" y="45069"/>
                    <a:pt x="61205" y="45069"/>
                  </a:cubicBezTo>
                  <a:cubicBezTo>
                    <a:pt x="61858" y="45069"/>
                    <a:pt x="61858" y="44062"/>
                    <a:pt x="61205" y="44062"/>
                  </a:cubicBezTo>
                  <a:close/>
                  <a:moveTo>
                    <a:pt x="76183" y="44062"/>
                  </a:moveTo>
                  <a:cubicBezTo>
                    <a:pt x="76163" y="44062"/>
                    <a:pt x="76142" y="44063"/>
                    <a:pt x="76121" y="44065"/>
                  </a:cubicBezTo>
                  <a:cubicBezTo>
                    <a:pt x="75521" y="44132"/>
                    <a:pt x="75521" y="44999"/>
                    <a:pt x="76121" y="45066"/>
                  </a:cubicBezTo>
                  <a:cubicBezTo>
                    <a:pt x="76142" y="45068"/>
                    <a:pt x="76163" y="45069"/>
                    <a:pt x="76183" y="45069"/>
                  </a:cubicBezTo>
                  <a:cubicBezTo>
                    <a:pt x="76835" y="45069"/>
                    <a:pt x="76835" y="44062"/>
                    <a:pt x="76183" y="44062"/>
                  </a:cubicBezTo>
                  <a:close/>
                  <a:moveTo>
                    <a:pt x="85156" y="44062"/>
                  </a:moveTo>
                  <a:cubicBezTo>
                    <a:pt x="85136" y="44062"/>
                    <a:pt x="85115" y="44063"/>
                    <a:pt x="85094" y="44065"/>
                  </a:cubicBezTo>
                  <a:cubicBezTo>
                    <a:pt x="84494" y="44132"/>
                    <a:pt x="84494" y="44999"/>
                    <a:pt x="85094" y="45066"/>
                  </a:cubicBezTo>
                  <a:cubicBezTo>
                    <a:pt x="85115" y="45068"/>
                    <a:pt x="85136" y="45069"/>
                    <a:pt x="85156" y="45069"/>
                  </a:cubicBezTo>
                  <a:cubicBezTo>
                    <a:pt x="85808" y="45069"/>
                    <a:pt x="85808" y="44062"/>
                    <a:pt x="85156" y="44062"/>
                  </a:cubicBezTo>
                  <a:close/>
                  <a:moveTo>
                    <a:pt x="94101" y="44065"/>
                  </a:moveTo>
                  <a:cubicBezTo>
                    <a:pt x="93667" y="44065"/>
                    <a:pt x="93434" y="44632"/>
                    <a:pt x="93767" y="44932"/>
                  </a:cubicBezTo>
                  <a:cubicBezTo>
                    <a:pt x="93865" y="45030"/>
                    <a:pt x="93990" y="45074"/>
                    <a:pt x="94114" y="45074"/>
                  </a:cubicBezTo>
                  <a:cubicBezTo>
                    <a:pt x="94372" y="45074"/>
                    <a:pt x="94624" y="44881"/>
                    <a:pt x="94601" y="44565"/>
                  </a:cubicBezTo>
                  <a:cubicBezTo>
                    <a:pt x="94601" y="44316"/>
                    <a:pt x="94397" y="44095"/>
                    <a:pt x="94152" y="44095"/>
                  </a:cubicBezTo>
                  <a:cubicBezTo>
                    <a:pt x="94135" y="44095"/>
                    <a:pt x="94118" y="44096"/>
                    <a:pt x="94101" y="44098"/>
                  </a:cubicBezTo>
                  <a:lnTo>
                    <a:pt x="94101" y="44065"/>
                  </a:lnTo>
                  <a:close/>
                  <a:moveTo>
                    <a:pt x="25149" y="44097"/>
                  </a:moveTo>
                  <a:cubicBezTo>
                    <a:pt x="24739" y="44097"/>
                    <a:pt x="24526" y="44641"/>
                    <a:pt x="24818" y="44932"/>
                  </a:cubicBezTo>
                  <a:cubicBezTo>
                    <a:pt x="24927" y="45041"/>
                    <a:pt x="25056" y="45089"/>
                    <a:pt x="25182" y="45089"/>
                  </a:cubicBezTo>
                  <a:cubicBezTo>
                    <a:pt x="25442" y="45089"/>
                    <a:pt x="25685" y="44880"/>
                    <a:pt x="25685" y="44565"/>
                  </a:cubicBezTo>
                  <a:cubicBezTo>
                    <a:pt x="25685" y="44298"/>
                    <a:pt x="25452" y="44098"/>
                    <a:pt x="25185" y="44098"/>
                  </a:cubicBezTo>
                  <a:cubicBezTo>
                    <a:pt x="25173" y="44097"/>
                    <a:pt x="25161" y="44097"/>
                    <a:pt x="25149" y="44097"/>
                  </a:cubicBezTo>
                  <a:close/>
                  <a:moveTo>
                    <a:pt x="28187" y="44065"/>
                  </a:moveTo>
                  <a:cubicBezTo>
                    <a:pt x="27720" y="44098"/>
                    <a:pt x="27520" y="44632"/>
                    <a:pt x="27820" y="44932"/>
                  </a:cubicBezTo>
                  <a:cubicBezTo>
                    <a:pt x="27929" y="45041"/>
                    <a:pt x="28058" y="45089"/>
                    <a:pt x="28184" y="45089"/>
                  </a:cubicBezTo>
                  <a:cubicBezTo>
                    <a:pt x="28445" y="45089"/>
                    <a:pt x="28688" y="44880"/>
                    <a:pt x="28688" y="44565"/>
                  </a:cubicBezTo>
                  <a:cubicBezTo>
                    <a:pt x="28688" y="44298"/>
                    <a:pt x="28454" y="44098"/>
                    <a:pt x="28187" y="44098"/>
                  </a:cubicBezTo>
                  <a:lnTo>
                    <a:pt x="28187" y="44065"/>
                  </a:lnTo>
                  <a:close/>
                  <a:moveTo>
                    <a:pt x="97103" y="44065"/>
                  </a:moveTo>
                  <a:cubicBezTo>
                    <a:pt x="96669" y="44065"/>
                    <a:pt x="96436" y="44632"/>
                    <a:pt x="96769" y="44932"/>
                  </a:cubicBezTo>
                  <a:cubicBezTo>
                    <a:pt x="96867" y="45041"/>
                    <a:pt x="96989" y="45089"/>
                    <a:pt x="97110" y="45089"/>
                  </a:cubicBezTo>
                  <a:cubicBezTo>
                    <a:pt x="97360" y="45089"/>
                    <a:pt x="97603" y="44880"/>
                    <a:pt x="97603" y="44565"/>
                  </a:cubicBezTo>
                  <a:cubicBezTo>
                    <a:pt x="97603" y="44316"/>
                    <a:pt x="97399" y="44095"/>
                    <a:pt x="97154" y="44095"/>
                  </a:cubicBezTo>
                  <a:cubicBezTo>
                    <a:pt x="97137" y="44095"/>
                    <a:pt x="97120" y="44096"/>
                    <a:pt x="97103" y="44098"/>
                  </a:cubicBezTo>
                  <a:lnTo>
                    <a:pt x="97103" y="44065"/>
                  </a:lnTo>
                  <a:close/>
                  <a:moveTo>
                    <a:pt x="68677" y="45530"/>
                  </a:moveTo>
                  <a:cubicBezTo>
                    <a:pt x="68657" y="45530"/>
                    <a:pt x="68637" y="45531"/>
                    <a:pt x="68616" y="45533"/>
                  </a:cubicBezTo>
                  <a:cubicBezTo>
                    <a:pt x="68016" y="45599"/>
                    <a:pt x="68016" y="46500"/>
                    <a:pt x="68616" y="46533"/>
                  </a:cubicBezTo>
                  <a:cubicBezTo>
                    <a:pt x="68637" y="46535"/>
                    <a:pt x="68657" y="46536"/>
                    <a:pt x="68677" y="46536"/>
                  </a:cubicBezTo>
                  <a:cubicBezTo>
                    <a:pt x="69330" y="46536"/>
                    <a:pt x="69330" y="45530"/>
                    <a:pt x="68677" y="45530"/>
                  </a:cubicBezTo>
                  <a:close/>
                  <a:moveTo>
                    <a:pt x="20775" y="45563"/>
                  </a:moveTo>
                  <a:cubicBezTo>
                    <a:pt x="20756" y="45563"/>
                    <a:pt x="20736" y="45564"/>
                    <a:pt x="20715" y="45566"/>
                  </a:cubicBezTo>
                  <a:cubicBezTo>
                    <a:pt x="20081" y="45599"/>
                    <a:pt x="20081" y="46500"/>
                    <a:pt x="20715" y="46533"/>
                  </a:cubicBezTo>
                  <a:cubicBezTo>
                    <a:pt x="20736" y="46535"/>
                    <a:pt x="20756" y="46536"/>
                    <a:pt x="20775" y="46536"/>
                  </a:cubicBezTo>
                  <a:cubicBezTo>
                    <a:pt x="21396" y="46536"/>
                    <a:pt x="21396" y="45563"/>
                    <a:pt x="20775" y="45563"/>
                  </a:cubicBezTo>
                  <a:close/>
                  <a:moveTo>
                    <a:pt x="83656" y="45563"/>
                  </a:moveTo>
                  <a:cubicBezTo>
                    <a:pt x="83636" y="45563"/>
                    <a:pt x="83615" y="45564"/>
                    <a:pt x="83593" y="45566"/>
                  </a:cubicBezTo>
                  <a:cubicBezTo>
                    <a:pt x="82993" y="45599"/>
                    <a:pt x="82993" y="46500"/>
                    <a:pt x="83593" y="46533"/>
                  </a:cubicBezTo>
                  <a:cubicBezTo>
                    <a:pt x="83615" y="46535"/>
                    <a:pt x="83636" y="46536"/>
                    <a:pt x="83656" y="46536"/>
                  </a:cubicBezTo>
                  <a:cubicBezTo>
                    <a:pt x="84306" y="46536"/>
                    <a:pt x="84306" y="45563"/>
                    <a:pt x="83656" y="45563"/>
                  </a:cubicBezTo>
                  <a:close/>
                  <a:moveTo>
                    <a:pt x="65647" y="45533"/>
                  </a:moveTo>
                  <a:cubicBezTo>
                    <a:pt x="65180" y="45533"/>
                    <a:pt x="64947" y="46066"/>
                    <a:pt x="65280" y="46400"/>
                  </a:cubicBezTo>
                  <a:cubicBezTo>
                    <a:pt x="65378" y="46497"/>
                    <a:pt x="65500" y="46542"/>
                    <a:pt x="65620" y="46542"/>
                  </a:cubicBezTo>
                  <a:cubicBezTo>
                    <a:pt x="65871" y="46542"/>
                    <a:pt x="66114" y="46348"/>
                    <a:pt x="66114" y="46033"/>
                  </a:cubicBezTo>
                  <a:cubicBezTo>
                    <a:pt x="66114" y="45766"/>
                    <a:pt x="65914" y="45566"/>
                    <a:pt x="65647" y="45566"/>
                  </a:cubicBezTo>
                  <a:lnTo>
                    <a:pt x="65647" y="45533"/>
                  </a:lnTo>
                  <a:close/>
                  <a:moveTo>
                    <a:pt x="74620" y="45533"/>
                  </a:moveTo>
                  <a:cubicBezTo>
                    <a:pt x="74187" y="45533"/>
                    <a:pt x="73953" y="46100"/>
                    <a:pt x="74287" y="46400"/>
                  </a:cubicBezTo>
                  <a:cubicBezTo>
                    <a:pt x="74384" y="46497"/>
                    <a:pt x="74510" y="46542"/>
                    <a:pt x="74634" y="46542"/>
                  </a:cubicBezTo>
                  <a:cubicBezTo>
                    <a:pt x="74892" y="46542"/>
                    <a:pt x="75143" y="46348"/>
                    <a:pt x="75121" y="46033"/>
                  </a:cubicBezTo>
                  <a:cubicBezTo>
                    <a:pt x="75121" y="45783"/>
                    <a:pt x="74916" y="45563"/>
                    <a:pt x="74671" y="45563"/>
                  </a:cubicBezTo>
                  <a:cubicBezTo>
                    <a:pt x="74655" y="45563"/>
                    <a:pt x="74637" y="45564"/>
                    <a:pt x="74620" y="45566"/>
                  </a:cubicBezTo>
                  <a:lnTo>
                    <a:pt x="74620" y="45533"/>
                  </a:lnTo>
                  <a:close/>
                  <a:moveTo>
                    <a:pt x="8740" y="45566"/>
                  </a:moveTo>
                  <a:cubicBezTo>
                    <a:pt x="8273" y="45566"/>
                    <a:pt x="8039" y="46100"/>
                    <a:pt x="8373" y="46400"/>
                  </a:cubicBezTo>
                  <a:cubicBezTo>
                    <a:pt x="8471" y="46508"/>
                    <a:pt x="8593" y="46557"/>
                    <a:pt x="8714" y="46557"/>
                  </a:cubicBezTo>
                  <a:cubicBezTo>
                    <a:pt x="8964" y="46557"/>
                    <a:pt x="9207" y="46348"/>
                    <a:pt x="9207" y="46033"/>
                  </a:cubicBezTo>
                  <a:cubicBezTo>
                    <a:pt x="9207" y="45766"/>
                    <a:pt x="9007" y="45566"/>
                    <a:pt x="8740" y="45566"/>
                  </a:cubicBezTo>
                  <a:close/>
                  <a:moveTo>
                    <a:pt x="11709" y="45566"/>
                  </a:moveTo>
                  <a:cubicBezTo>
                    <a:pt x="11275" y="45566"/>
                    <a:pt x="11042" y="46100"/>
                    <a:pt x="11375" y="46400"/>
                  </a:cubicBezTo>
                  <a:cubicBezTo>
                    <a:pt x="11473" y="46508"/>
                    <a:pt x="11595" y="46557"/>
                    <a:pt x="11716" y="46557"/>
                  </a:cubicBezTo>
                  <a:cubicBezTo>
                    <a:pt x="11966" y="46557"/>
                    <a:pt x="12209" y="46348"/>
                    <a:pt x="12209" y="46033"/>
                  </a:cubicBezTo>
                  <a:cubicBezTo>
                    <a:pt x="12209" y="45766"/>
                    <a:pt x="11976" y="45566"/>
                    <a:pt x="11709" y="45566"/>
                  </a:cubicBezTo>
                  <a:close/>
                  <a:moveTo>
                    <a:pt x="17713" y="45566"/>
                  </a:moveTo>
                  <a:cubicBezTo>
                    <a:pt x="17279" y="45566"/>
                    <a:pt x="17046" y="46100"/>
                    <a:pt x="17379" y="46400"/>
                  </a:cubicBezTo>
                  <a:cubicBezTo>
                    <a:pt x="17477" y="46508"/>
                    <a:pt x="17599" y="46557"/>
                    <a:pt x="17720" y="46557"/>
                  </a:cubicBezTo>
                  <a:cubicBezTo>
                    <a:pt x="17970" y="46557"/>
                    <a:pt x="18213" y="46348"/>
                    <a:pt x="18213" y="46033"/>
                  </a:cubicBezTo>
                  <a:cubicBezTo>
                    <a:pt x="18213" y="45766"/>
                    <a:pt x="17980" y="45566"/>
                    <a:pt x="17713" y="45566"/>
                  </a:cubicBezTo>
                  <a:close/>
                  <a:moveTo>
                    <a:pt x="32690" y="45566"/>
                  </a:moveTo>
                  <a:cubicBezTo>
                    <a:pt x="32223" y="45566"/>
                    <a:pt x="31990" y="46100"/>
                    <a:pt x="32323" y="46400"/>
                  </a:cubicBezTo>
                  <a:cubicBezTo>
                    <a:pt x="32421" y="46508"/>
                    <a:pt x="32543" y="46557"/>
                    <a:pt x="32664" y="46557"/>
                  </a:cubicBezTo>
                  <a:cubicBezTo>
                    <a:pt x="32914" y="46557"/>
                    <a:pt x="33157" y="46348"/>
                    <a:pt x="33157" y="46033"/>
                  </a:cubicBezTo>
                  <a:cubicBezTo>
                    <a:pt x="33157" y="45800"/>
                    <a:pt x="32957" y="45566"/>
                    <a:pt x="32690" y="45566"/>
                  </a:cubicBezTo>
                  <a:close/>
                  <a:moveTo>
                    <a:pt x="35659" y="45566"/>
                  </a:moveTo>
                  <a:cubicBezTo>
                    <a:pt x="35226" y="45566"/>
                    <a:pt x="34992" y="46100"/>
                    <a:pt x="35326" y="46400"/>
                  </a:cubicBezTo>
                  <a:cubicBezTo>
                    <a:pt x="35423" y="46508"/>
                    <a:pt x="35546" y="46557"/>
                    <a:pt x="35666" y="46557"/>
                  </a:cubicBezTo>
                  <a:cubicBezTo>
                    <a:pt x="35917" y="46557"/>
                    <a:pt x="36160" y="46348"/>
                    <a:pt x="36160" y="46033"/>
                  </a:cubicBezTo>
                  <a:cubicBezTo>
                    <a:pt x="36160" y="45766"/>
                    <a:pt x="35959" y="45566"/>
                    <a:pt x="35693" y="45566"/>
                  </a:cubicBezTo>
                  <a:close/>
                  <a:moveTo>
                    <a:pt x="47634" y="45533"/>
                  </a:moveTo>
                  <a:cubicBezTo>
                    <a:pt x="47167" y="45533"/>
                    <a:pt x="46967" y="46100"/>
                    <a:pt x="47267" y="46400"/>
                  </a:cubicBezTo>
                  <a:cubicBezTo>
                    <a:pt x="47376" y="46508"/>
                    <a:pt x="47506" y="46557"/>
                    <a:pt x="47631" y="46557"/>
                  </a:cubicBezTo>
                  <a:cubicBezTo>
                    <a:pt x="47892" y="46557"/>
                    <a:pt x="48135" y="46348"/>
                    <a:pt x="48135" y="46033"/>
                  </a:cubicBezTo>
                  <a:cubicBezTo>
                    <a:pt x="48135" y="45800"/>
                    <a:pt x="47935" y="45566"/>
                    <a:pt x="47668" y="45566"/>
                  </a:cubicBezTo>
                  <a:lnTo>
                    <a:pt x="47634" y="45533"/>
                  </a:lnTo>
                  <a:close/>
                  <a:moveTo>
                    <a:pt x="41630" y="45566"/>
                  </a:moveTo>
                  <a:cubicBezTo>
                    <a:pt x="41196" y="45566"/>
                    <a:pt x="40963" y="46100"/>
                    <a:pt x="41297" y="46400"/>
                  </a:cubicBezTo>
                  <a:cubicBezTo>
                    <a:pt x="41395" y="46510"/>
                    <a:pt x="41519" y="46558"/>
                    <a:pt x="41642" y="46558"/>
                  </a:cubicBezTo>
                  <a:cubicBezTo>
                    <a:pt x="41890" y="46558"/>
                    <a:pt x="42130" y="46357"/>
                    <a:pt x="42130" y="46066"/>
                  </a:cubicBezTo>
                  <a:cubicBezTo>
                    <a:pt x="42130" y="45800"/>
                    <a:pt x="41930" y="45566"/>
                    <a:pt x="41663" y="45566"/>
                  </a:cubicBezTo>
                  <a:close/>
                  <a:moveTo>
                    <a:pt x="56641" y="45566"/>
                  </a:moveTo>
                  <a:cubicBezTo>
                    <a:pt x="56207" y="45566"/>
                    <a:pt x="55974" y="46100"/>
                    <a:pt x="56307" y="46400"/>
                  </a:cubicBezTo>
                  <a:cubicBezTo>
                    <a:pt x="56406" y="46510"/>
                    <a:pt x="56530" y="46558"/>
                    <a:pt x="56652" y="46558"/>
                  </a:cubicBezTo>
                  <a:cubicBezTo>
                    <a:pt x="56901" y="46558"/>
                    <a:pt x="57141" y="46357"/>
                    <a:pt x="57141" y="46066"/>
                  </a:cubicBezTo>
                  <a:cubicBezTo>
                    <a:pt x="57141" y="45766"/>
                    <a:pt x="56908" y="45566"/>
                    <a:pt x="56641" y="45566"/>
                  </a:cubicBezTo>
                  <a:close/>
                  <a:moveTo>
                    <a:pt x="71675" y="45563"/>
                  </a:moveTo>
                  <a:cubicBezTo>
                    <a:pt x="71656" y="45563"/>
                    <a:pt x="71637" y="45564"/>
                    <a:pt x="71618" y="45566"/>
                  </a:cubicBezTo>
                  <a:lnTo>
                    <a:pt x="71652" y="45566"/>
                  </a:lnTo>
                  <a:cubicBezTo>
                    <a:pt x="71185" y="45566"/>
                    <a:pt x="70984" y="46100"/>
                    <a:pt x="71285" y="46400"/>
                  </a:cubicBezTo>
                  <a:cubicBezTo>
                    <a:pt x="71394" y="46510"/>
                    <a:pt x="71526" y="46558"/>
                    <a:pt x="71653" y="46558"/>
                  </a:cubicBezTo>
                  <a:cubicBezTo>
                    <a:pt x="71912" y="46558"/>
                    <a:pt x="72152" y="46357"/>
                    <a:pt x="72152" y="46066"/>
                  </a:cubicBezTo>
                  <a:cubicBezTo>
                    <a:pt x="72152" y="45785"/>
                    <a:pt x="71947" y="45563"/>
                    <a:pt x="71675" y="45563"/>
                  </a:cubicBezTo>
                  <a:close/>
                  <a:moveTo>
                    <a:pt x="80591" y="45566"/>
                  </a:moveTo>
                  <a:cubicBezTo>
                    <a:pt x="80158" y="45566"/>
                    <a:pt x="79924" y="46100"/>
                    <a:pt x="80258" y="46400"/>
                  </a:cubicBezTo>
                  <a:cubicBezTo>
                    <a:pt x="80357" y="46510"/>
                    <a:pt x="80481" y="46558"/>
                    <a:pt x="80603" y="46558"/>
                  </a:cubicBezTo>
                  <a:cubicBezTo>
                    <a:pt x="80851" y="46558"/>
                    <a:pt x="81092" y="46357"/>
                    <a:pt x="81092" y="46066"/>
                  </a:cubicBezTo>
                  <a:cubicBezTo>
                    <a:pt x="81092" y="45800"/>
                    <a:pt x="80891" y="45566"/>
                    <a:pt x="80625" y="45566"/>
                  </a:cubicBezTo>
                  <a:close/>
                  <a:moveTo>
                    <a:pt x="86596" y="45566"/>
                  </a:moveTo>
                  <a:cubicBezTo>
                    <a:pt x="86129" y="45566"/>
                    <a:pt x="85928" y="46100"/>
                    <a:pt x="86229" y="46400"/>
                  </a:cubicBezTo>
                  <a:cubicBezTo>
                    <a:pt x="86338" y="46510"/>
                    <a:pt x="86470" y="46558"/>
                    <a:pt x="86597" y="46558"/>
                  </a:cubicBezTo>
                  <a:cubicBezTo>
                    <a:pt x="86856" y="46558"/>
                    <a:pt x="87096" y="46357"/>
                    <a:pt x="87096" y="46066"/>
                  </a:cubicBezTo>
                  <a:cubicBezTo>
                    <a:pt x="87096" y="45800"/>
                    <a:pt x="86862" y="45566"/>
                    <a:pt x="86596" y="45566"/>
                  </a:cubicBezTo>
                  <a:close/>
                  <a:moveTo>
                    <a:pt x="89598" y="45566"/>
                  </a:moveTo>
                  <a:cubicBezTo>
                    <a:pt x="89131" y="45566"/>
                    <a:pt x="88931" y="46100"/>
                    <a:pt x="89231" y="46400"/>
                  </a:cubicBezTo>
                  <a:cubicBezTo>
                    <a:pt x="89341" y="46510"/>
                    <a:pt x="89472" y="46558"/>
                    <a:pt x="89599" y="46558"/>
                  </a:cubicBezTo>
                  <a:cubicBezTo>
                    <a:pt x="89858" y="46558"/>
                    <a:pt x="90098" y="46357"/>
                    <a:pt x="90098" y="46066"/>
                  </a:cubicBezTo>
                  <a:cubicBezTo>
                    <a:pt x="90098" y="45800"/>
                    <a:pt x="89865" y="45566"/>
                    <a:pt x="89598" y="45566"/>
                  </a:cubicBezTo>
                  <a:close/>
                  <a:moveTo>
                    <a:pt x="98571" y="45566"/>
                  </a:moveTo>
                  <a:cubicBezTo>
                    <a:pt x="98137" y="45566"/>
                    <a:pt x="97904" y="46100"/>
                    <a:pt x="98204" y="46400"/>
                  </a:cubicBezTo>
                  <a:cubicBezTo>
                    <a:pt x="98314" y="46510"/>
                    <a:pt x="98445" y="46558"/>
                    <a:pt x="98572" y="46558"/>
                  </a:cubicBezTo>
                  <a:cubicBezTo>
                    <a:pt x="98831" y="46558"/>
                    <a:pt x="99071" y="46357"/>
                    <a:pt x="99071" y="46066"/>
                  </a:cubicBezTo>
                  <a:cubicBezTo>
                    <a:pt x="99071" y="45766"/>
                    <a:pt x="98838" y="45566"/>
                    <a:pt x="98571" y="45566"/>
                  </a:cubicBezTo>
                  <a:close/>
                  <a:moveTo>
                    <a:pt x="3236" y="46100"/>
                  </a:moveTo>
                  <a:lnTo>
                    <a:pt x="2402" y="46400"/>
                  </a:lnTo>
                  <a:cubicBezTo>
                    <a:pt x="2469" y="46500"/>
                    <a:pt x="2602" y="46567"/>
                    <a:pt x="2736" y="46567"/>
                  </a:cubicBezTo>
                  <a:cubicBezTo>
                    <a:pt x="3003" y="46533"/>
                    <a:pt x="3203" y="46333"/>
                    <a:pt x="3236" y="46100"/>
                  </a:cubicBezTo>
                  <a:close/>
                  <a:moveTo>
                    <a:pt x="23684" y="45566"/>
                  </a:moveTo>
                  <a:cubicBezTo>
                    <a:pt x="23250" y="45566"/>
                    <a:pt x="23017" y="46100"/>
                    <a:pt x="23350" y="46433"/>
                  </a:cubicBezTo>
                  <a:cubicBezTo>
                    <a:pt x="23444" y="46527"/>
                    <a:pt x="23560" y="46569"/>
                    <a:pt x="23676" y="46569"/>
                  </a:cubicBezTo>
                  <a:cubicBezTo>
                    <a:pt x="23931" y="46569"/>
                    <a:pt x="24184" y="46365"/>
                    <a:pt x="24184" y="46066"/>
                  </a:cubicBezTo>
                  <a:cubicBezTo>
                    <a:pt x="24184" y="45800"/>
                    <a:pt x="23984" y="45566"/>
                    <a:pt x="23717" y="45566"/>
                  </a:cubicBezTo>
                  <a:close/>
                  <a:moveTo>
                    <a:pt x="50637" y="45566"/>
                  </a:moveTo>
                  <a:cubicBezTo>
                    <a:pt x="50203" y="45566"/>
                    <a:pt x="49969" y="46100"/>
                    <a:pt x="50303" y="46433"/>
                  </a:cubicBezTo>
                  <a:cubicBezTo>
                    <a:pt x="50396" y="46527"/>
                    <a:pt x="50513" y="46569"/>
                    <a:pt x="50628" y="46569"/>
                  </a:cubicBezTo>
                  <a:cubicBezTo>
                    <a:pt x="50884" y="46569"/>
                    <a:pt x="51137" y="46365"/>
                    <a:pt x="51137" y="46066"/>
                  </a:cubicBezTo>
                  <a:cubicBezTo>
                    <a:pt x="51137" y="45800"/>
                    <a:pt x="50937" y="45566"/>
                    <a:pt x="50670" y="45566"/>
                  </a:cubicBezTo>
                  <a:close/>
                  <a:moveTo>
                    <a:pt x="62645" y="45566"/>
                  </a:moveTo>
                  <a:cubicBezTo>
                    <a:pt x="62178" y="45566"/>
                    <a:pt x="61978" y="46100"/>
                    <a:pt x="62278" y="46433"/>
                  </a:cubicBezTo>
                  <a:cubicBezTo>
                    <a:pt x="62382" y="46527"/>
                    <a:pt x="62505" y="46569"/>
                    <a:pt x="62626" y="46569"/>
                  </a:cubicBezTo>
                  <a:cubicBezTo>
                    <a:pt x="62893" y="46569"/>
                    <a:pt x="63145" y="46365"/>
                    <a:pt x="63145" y="46066"/>
                  </a:cubicBezTo>
                  <a:cubicBezTo>
                    <a:pt x="63145" y="45766"/>
                    <a:pt x="62912" y="45566"/>
                    <a:pt x="62645" y="45566"/>
                  </a:cubicBezTo>
                  <a:close/>
                  <a:moveTo>
                    <a:pt x="5796" y="45563"/>
                  </a:moveTo>
                  <a:cubicBezTo>
                    <a:pt x="5777" y="45563"/>
                    <a:pt x="5758" y="45564"/>
                    <a:pt x="5738" y="45566"/>
                  </a:cubicBezTo>
                  <a:cubicBezTo>
                    <a:pt x="5104" y="45599"/>
                    <a:pt x="5104" y="46500"/>
                    <a:pt x="5738" y="46567"/>
                  </a:cubicBezTo>
                  <a:cubicBezTo>
                    <a:pt x="5758" y="46569"/>
                    <a:pt x="5777" y="46570"/>
                    <a:pt x="5796" y="46570"/>
                  </a:cubicBezTo>
                  <a:cubicBezTo>
                    <a:pt x="6419" y="46570"/>
                    <a:pt x="6419" y="45563"/>
                    <a:pt x="5796" y="45563"/>
                  </a:cubicBezTo>
                  <a:close/>
                  <a:moveTo>
                    <a:pt x="14772" y="45563"/>
                  </a:moveTo>
                  <a:cubicBezTo>
                    <a:pt x="14752" y="45563"/>
                    <a:pt x="14732" y="45564"/>
                    <a:pt x="14711" y="45566"/>
                  </a:cubicBezTo>
                  <a:cubicBezTo>
                    <a:pt x="14110" y="45599"/>
                    <a:pt x="14110" y="46500"/>
                    <a:pt x="14711" y="46567"/>
                  </a:cubicBezTo>
                  <a:cubicBezTo>
                    <a:pt x="14732" y="46569"/>
                    <a:pt x="14752" y="46570"/>
                    <a:pt x="14772" y="46570"/>
                  </a:cubicBezTo>
                  <a:cubicBezTo>
                    <a:pt x="15424" y="46570"/>
                    <a:pt x="15424" y="45563"/>
                    <a:pt x="14772" y="45563"/>
                  </a:cubicBezTo>
                  <a:close/>
                  <a:moveTo>
                    <a:pt x="29749" y="45563"/>
                  </a:moveTo>
                  <a:cubicBezTo>
                    <a:pt x="29730" y="45563"/>
                    <a:pt x="29709" y="45564"/>
                    <a:pt x="29688" y="45566"/>
                  </a:cubicBezTo>
                  <a:cubicBezTo>
                    <a:pt x="29088" y="45599"/>
                    <a:pt x="29088" y="46500"/>
                    <a:pt x="29688" y="46567"/>
                  </a:cubicBezTo>
                  <a:cubicBezTo>
                    <a:pt x="29709" y="46569"/>
                    <a:pt x="29730" y="46570"/>
                    <a:pt x="29749" y="46570"/>
                  </a:cubicBezTo>
                  <a:cubicBezTo>
                    <a:pt x="30402" y="46570"/>
                    <a:pt x="30402" y="45563"/>
                    <a:pt x="29749" y="45563"/>
                  </a:cubicBezTo>
                  <a:close/>
                  <a:moveTo>
                    <a:pt x="38689" y="45563"/>
                  </a:moveTo>
                  <a:cubicBezTo>
                    <a:pt x="38669" y="45563"/>
                    <a:pt x="38649" y="45564"/>
                    <a:pt x="38628" y="45566"/>
                  </a:cubicBezTo>
                  <a:cubicBezTo>
                    <a:pt x="38028" y="45633"/>
                    <a:pt x="38028" y="46500"/>
                    <a:pt x="38628" y="46567"/>
                  </a:cubicBezTo>
                  <a:cubicBezTo>
                    <a:pt x="38649" y="46569"/>
                    <a:pt x="38669" y="46570"/>
                    <a:pt x="38689" y="46570"/>
                  </a:cubicBezTo>
                  <a:cubicBezTo>
                    <a:pt x="39341" y="46570"/>
                    <a:pt x="39341" y="45563"/>
                    <a:pt x="38689" y="45563"/>
                  </a:cubicBezTo>
                  <a:close/>
                  <a:moveTo>
                    <a:pt x="44693" y="45563"/>
                  </a:moveTo>
                  <a:cubicBezTo>
                    <a:pt x="44674" y="45563"/>
                    <a:pt x="44653" y="45564"/>
                    <a:pt x="44632" y="45566"/>
                  </a:cubicBezTo>
                  <a:cubicBezTo>
                    <a:pt x="44032" y="45633"/>
                    <a:pt x="44032" y="46500"/>
                    <a:pt x="44632" y="46567"/>
                  </a:cubicBezTo>
                  <a:cubicBezTo>
                    <a:pt x="44653" y="46569"/>
                    <a:pt x="44674" y="46570"/>
                    <a:pt x="44693" y="46570"/>
                  </a:cubicBezTo>
                  <a:cubicBezTo>
                    <a:pt x="45346" y="46570"/>
                    <a:pt x="45346" y="45563"/>
                    <a:pt x="44693" y="45563"/>
                  </a:cubicBezTo>
                  <a:close/>
                  <a:moveTo>
                    <a:pt x="53700" y="45563"/>
                  </a:moveTo>
                  <a:cubicBezTo>
                    <a:pt x="53680" y="45563"/>
                    <a:pt x="53660" y="45564"/>
                    <a:pt x="53639" y="45566"/>
                  </a:cubicBezTo>
                  <a:cubicBezTo>
                    <a:pt x="53038" y="45599"/>
                    <a:pt x="53038" y="46500"/>
                    <a:pt x="53639" y="46567"/>
                  </a:cubicBezTo>
                  <a:cubicBezTo>
                    <a:pt x="53660" y="46569"/>
                    <a:pt x="53680" y="46570"/>
                    <a:pt x="53700" y="46570"/>
                  </a:cubicBezTo>
                  <a:cubicBezTo>
                    <a:pt x="54352" y="46570"/>
                    <a:pt x="54352" y="45563"/>
                    <a:pt x="53700" y="45563"/>
                  </a:cubicBezTo>
                  <a:close/>
                  <a:moveTo>
                    <a:pt x="77684" y="45563"/>
                  </a:moveTo>
                  <a:cubicBezTo>
                    <a:pt x="77664" y="45563"/>
                    <a:pt x="77643" y="45564"/>
                    <a:pt x="77622" y="45566"/>
                  </a:cubicBezTo>
                  <a:cubicBezTo>
                    <a:pt x="77022" y="45599"/>
                    <a:pt x="77022" y="46500"/>
                    <a:pt x="77622" y="46567"/>
                  </a:cubicBezTo>
                  <a:cubicBezTo>
                    <a:pt x="77643" y="46569"/>
                    <a:pt x="77664" y="46570"/>
                    <a:pt x="77684" y="46570"/>
                  </a:cubicBezTo>
                  <a:cubicBezTo>
                    <a:pt x="78336" y="46570"/>
                    <a:pt x="78336" y="45563"/>
                    <a:pt x="77684" y="45563"/>
                  </a:cubicBezTo>
                  <a:close/>
                  <a:moveTo>
                    <a:pt x="92692" y="45563"/>
                  </a:moveTo>
                  <a:cubicBezTo>
                    <a:pt x="92673" y="45563"/>
                    <a:pt x="92653" y="45564"/>
                    <a:pt x="92633" y="45566"/>
                  </a:cubicBezTo>
                  <a:cubicBezTo>
                    <a:pt x="91999" y="45633"/>
                    <a:pt x="91999" y="46500"/>
                    <a:pt x="92633" y="46567"/>
                  </a:cubicBezTo>
                  <a:cubicBezTo>
                    <a:pt x="92653" y="46569"/>
                    <a:pt x="92673" y="46570"/>
                    <a:pt x="92692" y="46570"/>
                  </a:cubicBezTo>
                  <a:cubicBezTo>
                    <a:pt x="93314" y="46570"/>
                    <a:pt x="93314" y="45563"/>
                    <a:pt x="92692" y="45563"/>
                  </a:cubicBezTo>
                  <a:close/>
                  <a:moveTo>
                    <a:pt x="26686" y="45566"/>
                  </a:moveTo>
                  <a:cubicBezTo>
                    <a:pt x="26219" y="45566"/>
                    <a:pt x="26019" y="46133"/>
                    <a:pt x="26319" y="46433"/>
                  </a:cubicBezTo>
                  <a:cubicBezTo>
                    <a:pt x="26427" y="46531"/>
                    <a:pt x="26557" y="46576"/>
                    <a:pt x="26682" y="46576"/>
                  </a:cubicBezTo>
                  <a:cubicBezTo>
                    <a:pt x="26943" y="46576"/>
                    <a:pt x="27186" y="46382"/>
                    <a:pt x="27186" y="46066"/>
                  </a:cubicBezTo>
                  <a:cubicBezTo>
                    <a:pt x="27186" y="45800"/>
                    <a:pt x="26986" y="45566"/>
                    <a:pt x="26686" y="45566"/>
                  </a:cubicBezTo>
                  <a:close/>
                  <a:moveTo>
                    <a:pt x="59643" y="45566"/>
                  </a:moveTo>
                  <a:cubicBezTo>
                    <a:pt x="59209" y="45566"/>
                    <a:pt x="58976" y="46100"/>
                    <a:pt x="59276" y="46433"/>
                  </a:cubicBezTo>
                  <a:cubicBezTo>
                    <a:pt x="59384" y="46531"/>
                    <a:pt x="59514" y="46576"/>
                    <a:pt x="59639" y="46576"/>
                  </a:cubicBezTo>
                  <a:cubicBezTo>
                    <a:pt x="59900" y="46576"/>
                    <a:pt x="60143" y="46382"/>
                    <a:pt x="60143" y="46066"/>
                  </a:cubicBezTo>
                  <a:cubicBezTo>
                    <a:pt x="60143" y="45800"/>
                    <a:pt x="59910" y="45566"/>
                    <a:pt x="59643" y="45566"/>
                  </a:cubicBezTo>
                  <a:close/>
                  <a:moveTo>
                    <a:pt x="95653" y="45563"/>
                  </a:moveTo>
                  <a:cubicBezTo>
                    <a:pt x="95636" y="45563"/>
                    <a:pt x="95619" y="45564"/>
                    <a:pt x="95602" y="45566"/>
                  </a:cubicBezTo>
                  <a:cubicBezTo>
                    <a:pt x="95168" y="45566"/>
                    <a:pt x="94935" y="46100"/>
                    <a:pt x="95268" y="46433"/>
                  </a:cubicBezTo>
                  <a:cubicBezTo>
                    <a:pt x="95366" y="46531"/>
                    <a:pt x="95488" y="46576"/>
                    <a:pt x="95608" y="46576"/>
                  </a:cubicBezTo>
                  <a:cubicBezTo>
                    <a:pt x="95859" y="46576"/>
                    <a:pt x="96102" y="46382"/>
                    <a:pt x="96102" y="46066"/>
                  </a:cubicBezTo>
                  <a:cubicBezTo>
                    <a:pt x="96134" y="45785"/>
                    <a:pt x="95902" y="45563"/>
                    <a:pt x="95653" y="45563"/>
                  </a:cubicBezTo>
                  <a:close/>
                  <a:moveTo>
                    <a:pt x="46133" y="47034"/>
                  </a:moveTo>
                  <a:cubicBezTo>
                    <a:pt x="45700" y="47034"/>
                    <a:pt x="45466" y="47601"/>
                    <a:pt x="45766" y="47901"/>
                  </a:cubicBezTo>
                  <a:cubicBezTo>
                    <a:pt x="45875" y="47999"/>
                    <a:pt x="46004" y="48043"/>
                    <a:pt x="46129" y="48043"/>
                  </a:cubicBezTo>
                  <a:cubicBezTo>
                    <a:pt x="46390" y="48043"/>
                    <a:pt x="46634" y="47850"/>
                    <a:pt x="46634" y="47534"/>
                  </a:cubicBezTo>
                  <a:cubicBezTo>
                    <a:pt x="46634" y="47301"/>
                    <a:pt x="46434" y="47067"/>
                    <a:pt x="46167" y="47067"/>
                  </a:cubicBezTo>
                  <a:lnTo>
                    <a:pt x="46133" y="47034"/>
                  </a:lnTo>
                  <a:close/>
                  <a:moveTo>
                    <a:pt x="64113" y="47034"/>
                  </a:moveTo>
                  <a:cubicBezTo>
                    <a:pt x="63679" y="47034"/>
                    <a:pt x="63446" y="47567"/>
                    <a:pt x="63746" y="47901"/>
                  </a:cubicBezTo>
                  <a:cubicBezTo>
                    <a:pt x="63854" y="47999"/>
                    <a:pt x="63984" y="48043"/>
                    <a:pt x="64109" y="48043"/>
                  </a:cubicBezTo>
                  <a:cubicBezTo>
                    <a:pt x="64370" y="48043"/>
                    <a:pt x="64613" y="47850"/>
                    <a:pt x="64613" y="47534"/>
                  </a:cubicBezTo>
                  <a:cubicBezTo>
                    <a:pt x="64613" y="47267"/>
                    <a:pt x="64413" y="47067"/>
                    <a:pt x="64146" y="47067"/>
                  </a:cubicBezTo>
                  <a:lnTo>
                    <a:pt x="64113" y="47034"/>
                  </a:lnTo>
                  <a:close/>
                  <a:moveTo>
                    <a:pt x="67115" y="47034"/>
                  </a:moveTo>
                  <a:cubicBezTo>
                    <a:pt x="66681" y="47034"/>
                    <a:pt x="66448" y="47567"/>
                    <a:pt x="66781" y="47901"/>
                  </a:cubicBezTo>
                  <a:cubicBezTo>
                    <a:pt x="66879" y="47999"/>
                    <a:pt x="67001" y="48043"/>
                    <a:pt x="67121" y="48043"/>
                  </a:cubicBezTo>
                  <a:cubicBezTo>
                    <a:pt x="67372" y="48043"/>
                    <a:pt x="67615" y="47850"/>
                    <a:pt x="67615" y="47534"/>
                  </a:cubicBezTo>
                  <a:cubicBezTo>
                    <a:pt x="67615" y="47267"/>
                    <a:pt x="67415" y="47067"/>
                    <a:pt x="67148" y="47067"/>
                  </a:cubicBezTo>
                  <a:lnTo>
                    <a:pt x="67115" y="47034"/>
                  </a:lnTo>
                  <a:close/>
                  <a:moveTo>
                    <a:pt x="70117" y="47034"/>
                  </a:moveTo>
                  <a:cubicBezTo>
                    <a:pt x="69683" y="47034"/>
                    <a:pt x="69450" y="47567"/>
                    <a:pt x="69784" y="47901"/>
                  </a:cubicBezTo>
                  <a:cubicBezTo>
                    <a:pt x="69881" y="47999"/>
                    <a:pt x="70003" y="48043"/>
                    <a:pt x="70123" y="48043"/>
                  </a:cubicBezTo>
                  <a:cubicBezTo>
                    <a:pt x="70374" y="48043"/>
                    <a:pt x="70617" y="47850"/>
                    <a:pt x="70617" y="47534"/>
                  </a:cubicBezTo>
                  <a:cubicBezTo>
                    <a:pt x="70617" y="47267"/>
                    <a:pt x="70384" y="47067"/>
                    <a:pt x="70117" y="47067"/>
                  </a:cubicBezTo>
                  <a:lnTo>
                    <a:pt x="70117" y="47034"/>
                  </a:lnTo>
                  <a:close/>
                  <a:moveTo>
                    <a:pt x="73153" y="47034"/>
                  </a:moveTo>
                  <a:cubicBezTo>
                    <a:pt x="72686" y="47034"/>
                    <a:pt x="72452" y="47567"/>
                    <a:pt x="72786" y="47901"/>
                  </a:cubicBezTo>
                  <a:cubicBezTo>
                    <a:pt x="72883" y="47999"/>
                    <a:pt x="73005" y="48043"/>
                    <a:pt x="73126" y="48043"/>
                  </a:cubicBezTo>
                  <a:cubicBezTo>
                    <a:pt x="73376" y="48043"/>
                    <a:pt x="73620" y="47850"/>
                    <a:pt x="73620" y="47534"/>
                  </a:cubicBezTo>
                  <a:cubicBezTo>
                    <a:pt x="73620" y="47267"/>
                    <a:pt x="73419" y="47067"/>
                    <a:pt x="73153" y="47067"/>
                  </a:cubicBezTo>
                  <a:lnTo>
                    <a:pt x="73153" y="47034"/>
                  </a:lnTo>
                  <a:close/>
                  <a:moveTo>
                    <a:pt x="10208" y="47034"/>
                  </a:moveTo>
                  <a:cubicBezTo>
                    <a:pt x="9774" y="47034"/>
                    <a:pt x="9541" y="47601"/>
                    <a:pt x="9874" y="47901"/>
                  </a:cubicBezTo>
                  <a:cubicBezTo>
                    <a:pt x="9972" y="48010"/>
                    <a:pt x="10094" y="48058"/>
                    <a:pt x="10215" y="48058"/>
                  </a:cubicBezTo>
                  <a:cubicBezTo>
                    <a:pt x="10465" y="48058"/>
                    <a:pt x="10708" y="47849"/>
                    <a:pt x="10708" y="47534"/>
                  </a:cubicBezTo>
                  <a:cubicBezTo>
                    <a:pt x="10708" y="47267"/>
                    <a:pt x="10508" y="47067"/>
                    <a:pt x="10208" y="47067"/>
                  </a:cubicBezTo>
                  <a:lnTo>
                    <a:pt x="10208" y="47034"/>
                  </a:lnTo>
                  <a:close/>
                  <a:moveTo>
                    <a:pt x="19214" y="47034"/>
                  </a:moveTo>
                  <a:cubicBezTo>
                    <a:pt x="18780" y="47034"/>
                    <a:pt x="18547" y="47601"/>
                    <a:pt x="18881" y="47901"/>
                  </a:cubicBezTo>
                  <a:cubicBezTo>
                    <a:pt x="18978" y="48010"/>
                    <a:pt x="19100" y="48058"/>
                    <a:pt x="19221" y="48058"/>
                  </a:cubicBezTo>
                  <a:cubicBezTo>
                    <a:pt x="19471" y="48058"/>
                    <a:pt x="19714" y="47849"/>
                    <a:pt x="19714" y="47534"/>
                  </a:cubicBezTo>
                  <a:cubicBezTo>
                    <a:pt x="19714" y="47284"/>
                    <a:pt x="19510" y="47064"/>
                    <a:pt x="19265" y="47064"/>
                  </a:cubicBezTo>
                  <a:cubicBezTo>
                    <a:pt x="19248" y="47064"/>
                    <a:pt x="19231" y="47065"/>
                    <a:pt x="19214" y="47067"/>
                  </a:cubicBezTo>
                  <a:lnTo>
                    <a:pt x="19214" y="47034"/>
                  </a:lnTo>
                  <a:close/>
                  <a:moveTo>
                    <a:pt x="22183" y="47034"/>
                  </a:moveTo>
                  <a:cubicBezTo>
                    <a:pt x="21749" y="47034"/>
                    <a:pt x="21516" y="47601"/>
                    <a:pt x="21849" y="47901"/>
                  </a:cubicBezTo>
                  <a:cubicBezTo>
                    <a:pt x="21947" y="48010"/>
                    <a:pt x="22069" y="48058"/>
                    <a:pt x="22190" y="48058"/>
                  </a:cubicBezTo>
                  <a:cubicBezTo>
                    <a:pt x="22440" y="48058"/>
                    <a:pt x="22683" y="47849"/>
                    <a:pt x="22683" y="47534"/>
                  </a:cubicBezTo>
                  <a:cubicBezTo>
                    <a:pt x="22683" y="47267"/>
                    <a:pt x="22483" y="47067"/>
                    <a:pt x="22216" y="47067"/>
                  </a:cubicBezTo>
                  <a:lnTo>
                    <a:pt x="22183" y="47034"/>
                  </a:lnTo>
                  <a:close/>
                  <a:moveTo>
                    <a:pt x="34158" y="47034"/>
                  </a:moveTo>
                  <a:cubicBezTo>
                    <a:pt x="33724" y="47034"/>
                    <a:pt x="33491" y="47601"/>
                    <a:pt x="33825" y="47901"/>
                  </a:cubicBezTo>
                  <a:cubicBezTo>
                    <a:pt x="33922" y="48010"/>
                    <a:pt x="34044" y="48058"/>
                    <a:pt x="34165" y="48058"/>
                  </a:cubicBezTo>
                  <a:cubicBezTo>
                    <a:pt x="34415" y="48058"/>
                    <a:pt x="34658" y="47849"/>
                    <a:pt x="34658" y="47534"/>
                  </a:cubicBezTo>
                  <a:cubicBezTo>
                    <a:pt x="34658" y="47267"/>
                    <a:pt x="34458" y="47067"/>
                    <a:pt x="34191" y="47067"/>
                  </a:cubicBezTo>
                  <a:lnTo>
                    <a:pt x="34158" y="47034"/>
                  </a:lnTo>
                  <a:close/>
                  <a:moveTo>
                    <a:pt x="1235" y="47067"/>
                  </a:moveTo>
                  <a:cubicBezTo>
                    <a:pt x="801" y="47067"/>
                    <a:pt x="567" y="47601"/>
                    <a:pt x="868" y="47901"/>
                  </a:cubicBezTo>
                  <a:cubicBezTo>
                    <a:pt x="977" y="48011"/>
                    <a:pt x="1109" y="48059"/>
                    <a:pt x="1236" y="48059"/>
                  </a:cubicBezTo>
                  <a:cubicBezTo>
                    <a:pt x="1495" y="48059"/>
                    <a:pt x="1735" y="47858"/>
                    <a:pt x="1735" y="47567"/>
                  </a:cubicBezTo>
                  <a:cubicBezTo>
                    <a:pt x="1735" y="47267"/>
                    <a:pt x="1501" y="47067"/>
                    <a:pt x="1235" y="47067"/>
                  </a:cubicBezTo>
                  <a:close/>
                  <a:moveTo>
                    <a:pt x="4237" y="47067"/>
                  </a:moveTo>
                  <a:cubicBezTo>
                    <a:pt x="3770" y="47067"/>
                    <a:pt x="3570" y="47601"/>
                    <a:pt x="3870" y="47901"/>
                  </a:cubicBezTo>
                  <a:cubicBezTo>
                    <a:pt x="3980" y="48011"/>
                    <a:pt x="4111" y="48059"/>
                    <a:pt x="4238" y="48059"/>
                  </a:cubicBezTo>
                  <a:cubicBezTo>
                    <a:pt x="4497" y="48059"/>
                    <a:pt x="4737" y="47858"/>
                    <a:pt x="4737" y="47567"/>
                  </a:cubicBezTo>
                  <a:cubicBezTo>
                    <a:pt x="4737" y="47267"/>
                    <a:pt x="4504" y="47067"/>
                    <a:pt x="4237" y="47067"/>
                  </a:cubicBezTo>
                  <a:close/>
                  <a:moveTo>
                    <a:pt x="7239" y="47067"/>
                  </a:moveTo>
                  <a:cubicBezTo>
                    <a:pt x="6772" y="47067"/>
                    <a:pt x="6538" y="47601"/>
                    <a:pt x="6872" y="47901"/>
                  </a:cubicBezTo>
                  <a:cubicBezTo>
                    <a:pt x="6971" y="48011"/>
                    <a:pt x="7098" y="48059"/>
                    <a:pt x="7225" y="48059"/>
                  </a:cubicBezTo>
                  <a:cubicBezTo>
                    <a:pt x="7484" y="48059"/>
                    <a:pt x="7739" y="47858"/>
                    <a:pt x="7739" y="47567"/>
                  </a:cubicBezTo>
                  <a:cubicBezTo>
                    <a:pt x="7739" y="47267"/>
                    <a:pt x="7506" y="47067"/>
                    <a:pt x="7239" y="47067"/>
                  </a:cubicBezTo>
                  <a:close/>
                  <a:moveTo>
                    <a:pt x="13210" y="47067"/>
                  </a:moveTo>
                  <a:cubicBezTo>
                    <a:pt x="12776" y="47067"/>
                    <a:pt x="12543" y="47601"/>
                    <a:pt x="12876" y="47901"/>
                  </a:cubicBezTo>
                  <a:cubicBezTo>
                    <a:pt x="12975" y="48011"/>
                    <a:pt x="13099" y="48059"/>
                    <a:pt x="13221" y="48059"/>
                  </a:cubicBezTo>
                  <a:cubicBezTo>
                    <a:pt x="13470" y="48059"/>
                    <a:pt x="13710" y="47858"/>
                    <a:pt x="13710" y="47567"/>
                  </a:cubicBezTo>
                  <a:cubicBezTo>
                    <a:pt x="13710" y="47267"/>
                    <a:pt x="13477" y="47067"/>
                    <a:pt x="13210" y="47067"/>
                  </a:cubicBezTo>
                  <a:close/>
                  <a:moveTo>
                    <a:pt x="16212" y="47067"/>
                  </a:moveTo>
                  <a:cubicBezTo>
                    <a:pt x="15778" y="47067"/>
                    <a:pt x="15545" y="47601"/>
                    <a:pt x="15845" y="47901"/>
                  </a:cubicBezTo>
                  <a:cubicBezTo>
                    <a:pt x="15955" y="48011"/>
                    <a:pt x="16086" y="48059"/>
                    <a:pt x="16213" y="48059"/>
                  </a:cubicBezTo>
                  <a:cubicBezTo>
                    <a:pt x="16472" y="48059"/>
                    <a:pt x="16712" y="47858"/>
                    <a:pt x="16712" y="47567"/>
                  </a:cubicBezTo>
                  <a:cubicBezTo>
                    <a:pt x="16712" y="47267"/>
                    <a:pt x="16479" y="47067"/>
                    <a:pt x="16212" y="47067"/>
                  </a:cubicBezTo>
                  <a:close/>
                  <a:moveTo>
                    <a:pt x="31189" y="47067"/>
                  </a:moveTo>
                  <a:cubicBezTo>
                    <a:pt x="30756" y="47067"/>
                    <a:pt x="30522" y="47601"/>
                    <a:pt x="30822" y="47901"/>
                  </a:cubicBezTo>
                  <a:cubicBezTo>
                    <a:pt x="30932" y="48011"/>
                    <a:pt x="31064" y="48059"/>
                    <a:pt x="31191" y="48059"/>
                  </a:cubicBezTo>
                  <a:cubicBezTo>
                    <a:pt x="31449" y="48059"/>
                    <a:pt x="31690" y="47858"/>
                    <a:pt x="31690" y="47567"/>
                  </a:cubicBezTo>
                  <a:cubicBezTo>
                    <a:pt x="31690" y="47267"/>
                    <a:pt x="31456" y="47067"/>
                    <a:pt x="31189" y="47067"/>
                  </a:cubicBezTo>
                  <a:close/>
                  <a:moveTo>
                    <a:pt x="37127" y="47067"/>
                  </a:moveTo>
                  <a:cubicBezTo>
                    <a:pt x="36693" y="47067"/>
                    <a:pt x="36460" y="47601"/>
                    <a:pt x="36760" y="47901"/>
                  </a:cubicBezTo>
                  <a:cubicBezTo>
                    <a:pt x="36870" y="48011"/>
                    <a:pt x="37001" y="48059"/>
                    <a:pt x="37128" y="48059"/>
                  </a:cubicBezTo>
                  <a:cubicBezTo>
                    <a:pt x="37387" y="48059"/>
                    <a:pt x="37627" y="47858"/>
                    <a:pt x="37627" y="47567"/>
                  </a:cubicBezTo>
                  <a:cubicBezTo>
                    <a:pt x="37627" y="47301"/>
                    <a:pt x="37427" y="47067"/>
                    <a:pt x="37194" y="47067"/>
                  </a:cubicBezTo>
                  <a:close/>
                  <a:moveTo>
                    <a:pt x="40196" y="47067"/>
                  </a:moveTo>
                  <a:cubicBezTo>
                    <a:pt x="39762" y="47067"/>
                    <a:pt x="39529" y="47601"/>
                    <a:pt x="39829" y="47901"/>
                  </a:cubicBezTo>
                  <a:cubicBezTo>
                    <a:pt x="39939" y="48011"/>
                    <a:pt x="40070" y="48059"/>
                    <a:pt x="40197" y="48059"/>
                  </a:cubicBezTo>
                  <a:cubicBezTo>
                    <a:pt x="40456" y="48059"/>
                    <a:pt x="40696" y="47858"/>
                    <a:pt x="40696" y="47567"/>
                  </a:cubicBezTo>
                  <a:cubicBezTo>
                    <a:pt x="40696" y="47267"/>
                    <a:pt x="40463" y="47067"/>
                    <a:pt x="40196" y="47067"/>
                  </a:cubicBezTo>
                  <a:close/>
                  <a:moveTo>
                    <a:pt x="43131" y="47067"/>
                  </a:moveTo>
                  <a:cubicBezTo>
                    <a:pt x="42698" y="47067"/>
                    <a:pt x="42464" y="47601"/>
                    <a:pt x="42798" y="47901"/>
                  </a:cubicBezTo>
                  <a:cubicBezTo>
                    <a:pt x="42896" y="48011"/>
                    <a:pt x="43021" y="48059"/>
                    <a:pt x="43143" y="48059"/>
                  </a:cubicBezTo>
                  <a:cubicBezTo>
                    <a:pt x="43391" y="48059"/>
                    <a:pt x="43632" y="47858"/>
                    <a:pt x="43632" y="47567"/>
                  </a:cubicBezTo>
                  <a:cubicBezTo>
                    <a:pt x="43632" y="47301"/>
                    <a:pt x="43431" y="47067"/>
                    <a:pt x="43165" y="47067"/>
                  </a:cubicBezTo>
                  <a:close/>
                  <a:moveTo>
                    <a:pt x="49135" y="47067"/>
                  </a:moveTo>
                  <a:cubicBezTo>
                    <a:pt x="48702" y="47067"/>
                    <a:pt x="48468" y="47601"/>
                    <a:pt x="48769" y="47901"/>
                  </a:cubicBezTo>
                  <a:cubicBezTo>
                    <a:pt x="48878" y="48011"/>
                    <a:pt x="49010" y="48059"/>
                    <a:pt x="49137" y="48059"/>
                  </a:cubicBezTo>
                  <a:cubicBezTo>
                    <a:pt x="49396" y="48059"/>
                    <a:pt x="49636" y="47858"/>
                    <a:pt x="49636" y="47567"/>
                  </a:cubicBezTo>
                  <a:cubicBezTo>
                    <a:pt x="49636" y="47301"/>
                    <a:pt x="49436" y="47067"/>
                    <a:pt x="49169" y="47067"/>
                  </a:cubicBezTo>
                  <a:close/>
                  <a:moveTo>
                    <a:pt x="52138" y="47067"/>
                  </a:moveTo>
                  <a:cubicBezTo>
                    <a:pt x="51704" y="47067"/>
                    <a:pt x="51470" y="47601"/>
                    <a:pt x="51771" y="47901"/>
                  </a:cubicBezTo>
                  <a:cubicBezTo>
                    <a:pt x="51880" y="48011"/>
                    <a:pt x="52012" y="48059"/>
                    <a:pt x="52139" y="48059"/>
                  </a:cubicBezTo>
                  <a:cubicBezTo>
                    <a:pt x="52398" y="48059"/>
                    <a:pt x="52638" y="47858"/>
                    <a:pt x="52638" y="47567"/>
                  </a:cubicBezTo>
                  <a:cubicBezTo>
                    <a:pt x="52638" y="47301"/>
                    <a:pt x="52438" y="47067"/>
                    <a:pt x="52171" y="47067"/>
                  </a:cubicBezTo>
                  <a:close/>
                  <a:moveTo>
                    <a:pt x="55140" y="47067"/>
                  </a:moveTo>
                  <a:cubicBezTo>
                    <a:pt x="54706" y="47067"/>
                    <a:pt x="54473" y="47601"/>
                    <a:pt x="54806" y="47901"/>
                  </a:cubicBezTo>
                  <a:cubicBezTo>
                    <a:pt x="54905" y="48011"/>
                    <a:pt x="55029" y="48059"/>
                    <a:pt x="55151" y="48059"/>
                  </a:cubicBezTo>
                  <a:cubicBezTo>
                    <a:pt x="55400" y="48059"/>
                    <a:pt x="55640" y="47858"/>
                    <a:pt x="55640" y="47567"/>
                  </a:cubicBezTo>
                  <a:cubicBezTo>
                    <a:pt x="55640" y="47267"/>
                    <a:pt x="55440" y="47067"/>
                    <a:pt x="55140" y="47067"/>
                  </a:cubicBezTo>
                  <a:close/>
                  <a:moveTo>
                    <a:pt x="58142" y="47067"/>
                  </a:moveTo>
                  <a:cubicBezTo>
                    <a:pt x="57708" y="47067"/>
                    <a:pt x="57475" y="47601"/>
                    <a:pt x="57808" y="47901"/>
                  </a:cubicBezTo>
                  <a:cubicBezTo>
                    <a:pt x="57907" y="48011"/>
                    <a:pt x="58031" y="48059"/>
                    <a:pt x="58153" y="48059"/>
                  </a:cubicBezTo>
                  <a:cubicBezTo>
                    <a:pt x="58402" y="48059"/>
                    <a:pt x="58642" y="47858"/>
                    <a:pt x="58642" y="47567"/>
                  </a:cubicBezTo>
                  <a:cubicBezTo>
                    <a:pt x="58642" y="47267"/>
                    <a:pt x="58409" y="47067"/>
                    <a:pt x="58142" y="47067"/>
                  </a:cubicBezTo>
                  <a:close/>
                  <a:moveTo>
                    <a:pt x="61144" y="47067"/>
                  </a:moveTo>
                  <a:cubicBezTo>
                    <a:pt x="60710" y="47067"/>
                    <a:pt x="60477" y="47601"/>
                    <a:pt x="60777" y="47901"/>
                  </a:cubicBezTo>
                  <a:cubicBezTo>
                    <a:pt x="60887" y="48011"/>
                    <a:pt x="61018" y="48059"/>
                    <a:pt x="61145" y="48059"/>
                  </a:cubicBezTo>
                  <a:cubicBezTo>
                    <a:pt x="61404" y="48059"/>
                    <a:pt x="61644" y="47858"/>
                    <a:pt x="61644" y="47567"/>
                  </a:cubicBezTo>
                  <a:cubicBezTo>
                    <a:pt x="61644" y="47267"/>
                    <a:pt x="61411" y="47067"/>
                    <a:pt x="61144" y="47067"/>
                  </a:cubicBezTo>
                  <a:close/>
                  <a:moveTo>
                    <a:pt x="76172" y="47064"/>
                  </a:moveTo>
                  <a:cubicBezTo>
                    <a:pt x="76155" y="47064"/>
                    <a:pt x="76138" y="47065"/>
                    <a:pt x="76121" y="47067"/>
                  </a:cubicBezTo>
                  <a:cubicBezTo>
                    <a:pt x="75688" y="47067"/>
                    <a:pt x="75454" y="47601"/>
                    <a:pt x="75788" y="47901"/>
                  </a:cubicBezTo>
                  <a:cubicBezTo>
                    <a:pt x="75887" y="48011"/>
                    <a:pt x="76011" y="48059"/>
                    <a:pt x="76133" y="48059"/>
                  </a:cubicBezTo>
                  <a:cubicBezTo>
                    <a:pt x="76382" y="48059"/>
                    <a:pt x="76622" y="47858"/>
                    <a:pt x="76622" y="47567"/>
                  </a:cubicBezTo>
                  <a:cubicBezTo>
                    <a:pt x="76622" y="47287"/>
                    <a:pt x="76417" y="47064"/>
                    <a:pt x="76172" y="47064"/>
                  </a:cubicBezTo>
                  <a:close/>
                  <a:moveTo>
                    <a:pt x="79174" y="47064"/>
                  </a:moveTo>
                  <a:cubicBezTo>
                    <a:pt x="79158" y="47064"/>
                    <a:pt x="79141" y="47065"/>
                    <a:pt x="79124" y="47067"/>
                  </a:cubicBezTo>
                  <a:cubicBezTo>
                    <a:pt x="78690" y="47067"/>
                    <a:pt x="78456" y="47601"/>
                    <a:pt x="78757" y="47901"/>
                  </a:cubicBezTo>
                  <a:cubicBezTo>
                    <a:pt x="78866" y="48011"/>
                    <a:pt x="78998" y="48059"/>
                    <a:pt x="79125" y="48059"/>
                  </a:cubicBezTo>
                  <a:cubicBezTo>
                    <a:pt x="79384" y="48059"/>
                    <a:pt x="79624" y="47858"/>
                    <a:pt x="79624" y="47567"/>
                  </a:cubicBezTo>
                  <a:cubicBezTo>
                    <a:pt x="79624" y="47287"/>
                    <a:pt x="79419" y="47064"/>
                    <a:pt x="79174" y="47064"/>
                  </a:cubicBezTo>
                  <a:close/>
                  <a:moveTo>
                    <a:pt x="82092" y="47067"/>
                  </a:moveTo>
                  <a:cubicBezTo>
                    <a:pt x="81659" y="47067"/>
                    <a:pt x="81425" y="47601"/>
                    <a:pt x="81759" y="47901"/>
                  </a:cubicBezTo>
                  <a:cubicBezTo>
                    <a:pt x="81858" y="48011"/>
                    <a:pt x="81982" y="48059"/>
                    <a:pt x="82104" y="48059"/>
                  </a:cubicBezTo>
                  <a:cubicBezTo>
                    <a:pt x="82353" y="48059"/>
                    <a:pt x="82593" y="47858"/>
                    <a:pt x="82593" y="47567"/>
                  </a:cubicBezTo>
                  <a:cubicBezTo>
                    <a:pt x="82593" y="47267"/>
                    <a:pt x="82393" y="47067"/>
                    <a:pt x="82126" y="47067"/>
                  </a:cubicBezTo>
                  <a:close/>
                  <a:moveTo>
                    <a:pt x="85094" y="47067"/>
                  </a:moveTo>
                  <a:cubicBezTo>
                    <a:pt x="84661" y="47067"/>
                    <a:pt x="84427" y="47601"/>
                    <a:pt x="84761" y="47901"/>
                  </a:cubicBezTo>
                  <a:cubicBezTo>
                    <a:pt x="84860" y="48011"/>
                    <a:pt x="84984" y="48059"/>
                    <a:pt x="85106" y="48059"/>
                  </a:cubicBezTo>
                  <a:cubicBezTo>
                    <a:pt x="85355" y="48059"/>
                    <a:pt x="85595" y="47858"/>
                    <a:pt x="85595" y="47567"/>
                  </a:cubicBezTo>
                  <a:cubicBezTo>
                    <a:pt x="85595" y="47267"/>
                    <a:pt x="85395" y="47067"/>
                    <a:pt x="85094" y="47067"/>
                  </a:cubicBezTo>
                  <a:close/>
                  <a:moveTo>
                    <a:pt x="88097" y="47067"/>
                  </a:moveTo>
                  <a:cubicBezTo>
                    <a:pt x="87630" y="47067"/>
                    <a:pt x="87429" y="47601"/>
                    <a:pt x="87730" y="47901"/>
                  </a:cubicBezTo>
                  <a:cubicBezTo>
                    <a:pt x="87829" y="48011"/>
                    <a:pt x="87956" y="48059"/>
                    <a:pt x="88083" y="48059"/>
                  </a:cubicBezTo>
                  <a:cubicBezTo>
                    <a:pt x="88342" y="48059"/>
                    <a:pt x="88597" y="47858"/>
                    <a:pt x="88597" y="47567"/>
                  </a:cubicBezTo>
                  <a:cubicBezTo>
                    <a:pt x="88597" y="47301"/>
                    <a:pt x="88363" y="47067"/>
                    <a:pt x="88097" y="47067"/>
                  </a:cubicBezTo>
                  <a:close/>
                  <a:moveTo>
                    <a:pt x="91099" y="47067"/>
                  </a:moveTo>
                  <a:cubicBezTo>
                    <a:pt x="90632" y="47067"/>
                    <a:pt x="90398" y="47601"/>
                    <a:pt x="90732" y="47901"/>
                  </a:cubicBezTo>
                  <a:cubicBezTo>
                    <a:pt x="90831" y="48011"/>
                    <a:pt x="90955" y="48059"/>
                    <a:pt x="91077" y="48059"/>
                  </a:cubicBezTo>
                  <a:cubicBezTo>
                    <a:pt x="91326" y="48059"/>
                    <a:pt x="91566" y="47858"/>
                    <a:pt x="91566" y="47567"/>
                  </a:cubicBezTo>
                  <a:cubicBezTo>
                    <a:pt x="91599" y="47267"/>
                    <a:pt x="91366" y="47067"/>
                    <a:pt x="91099" y="47067"/>
                  </a:cubicBezTo>
                  <a:close/>
                  <a:moveTo>
                    <a:pt x="25185" y="47067"/>
                  </a:moveTo>
                  <a:cubicBezTo>
                    <a:pt x="24751" y="47067"/>
                    <a:pt x="24518" y="47601"/>
                    <a:pt x="24818" y="47934"/>
                  </a:cubicBezTo>
                  <a:cubicBezTo>
                    <a:pt x="24922" y="48028"/>
                    <a:pt x="25045" y="48070"/>
                    <a:pt x="25166" y="48070"/>
                  </a:cubicBezTo>
                  <a:cubicBezTo>
                    <a:pt x="25432" y="48070"/>
                    <a:pt x="25685" y="47866"/>
                    <a:pt x="25685" y="47567"/>
                  </a:cubicBezTo>
                  <a:cubicBezTo>
                    <a:pt x="25685" y="47301"/>
                    <a:pt x="25452" y="47067"/>
                    <a:pt x="25185" y="47067"/>
                  </a:cubicBezTo>
                  <a:close/>
                  <a:moveTo>
                    <a:pt x="94152" y="47064"/>
                  </a:moveTo>
                  <a:cubicBezTo>
                    <a:pt x="94135" y="47064"/>
                    <a:pt x="94118" y="47065"/>
                    <a:pt x="94101" y="47067"/>
                  </a:cubicBezTo>
                  <a:cubicBezTo>
                    <a:pt x="93667" y="47067"/>
                    <a:pt x="93434" y="47601"/>
                    <a:pt x="93767" y="47934"/>
                  </a:cubicBezTo>
                  <a:cubicBezTo>
                    <a:pt x="93861" y="48028"/>
                    <a:pt x="93977" y="48070"/>
                    <a:pt x="94093" y="48070"/>
                  </a:cubicBezTo>
                  <a:cubicBezTo>
                    <a:pt x="94348" y="48070"/>
                    <a:pt x="94601" y="47866"/>
                    <a:pt x="94601" y="47567"/>
                  </a:cubicBezTo>
                  <a:cubicBezTo>
                    <a:pt x="94632" y="47287"/>
                    <a:pt x="94401" y="47064"/>
                    <a:pt x="94152" y="47064"/>
                  </a:cubicBezTo>
                  <a:close/>
                  <a:moveTo>
                    <a:pt x="28187" y="47067"/>
                  </a:moveTo>
                  <a:cubicBezTo>
                    <a:pt x="27720" y="47067"/>
                    <a:pt x="27520" y="47601"/>
                    <a:pt x="27820" y="47934"/>
                  </a:cubicBezTo>
                  <a:cubicBezTo>
                    <a:pt x="27929" y="48032"/>
                    <a:pt x="28058" y="48077"/>
                    <a:pt x="28183" y="48077"/>
                  </a:cubicBezTo>
                  <a:cubicBezTo>
                    <a:pt x="28444" y="48077"/>
                    <a:pt x="28688" y="47883"/>
                    <a:pt x="28688" y="47567"/>
                  </a:cubicBezTo>
                  <a:cubicBezTo>
                    <a:pt x="28688" y="47301"/>
                    <a:pt x="28487" y="47067"/>
                    <a:pt x="28187" y="47067"/>
                  </a:cubicBezTo>
                  <a:close/>
                  <a:moveTo>
                    <a:pt x="97154" y="47064"/>
                  </a:moveTo>
                  <a:cubicBezTo>
                    <a:pt x="97137" y="47064"/>
                    <a:pt x="97120" y="47065"/>
                    <a:pt x="97103" y="47067"/>
                  </a:cubicBezTo>
                  <a:cubicBezTo>
                    <a:pt x="96669" y="47067"/>
                    <a:pt x="96436" y="47601"/>
                    <a:pt x="96769" y="47934"/>
                  </a:cubicBezTo>
                  <a:cubicBezTo>
                    <a:pt x="96867" y="48032"/>
                    <a:pt x="96989" y="48077"/>
                    <a:pt x="97109" y="48077"/>
                  </a:cubicBezTo>
                  <a:cubicBezTo>
                    <a:pt x="97360" y="48077"/>
                    <a:pt x="97603" y="47883"/>
                    <a:pt x="97603" y="47567"/>
                  </a:cubicBezTo>
                  <a:cubicBezTo>
                    <a:pt x="97635" y="47287"/>
                    <a:pt x="97403" y="47064"/>
                    <a:pt x="97154" y="47064"/>
                  </a:cubicBezTo>
                  <a:close/>
                  <a:moveTo>
                    <a:pt x="0" y="48635"/>
                  </a:moveTo>
                  <a:lnTo>
                    <a:pt x="201" y="48868"/>
                  </a:lnTo>
                  <a:cubicBezTo>
                    <a:pt x="167" y="48768"/>
                    <a:pt x="67" y="48668"/>
                    <a:pt x="0" y="48635"/>
                  </a:cubicBezTo>
                  <a:close/>
                  <a:moveTo>
                    <a:pt x="68616" y="48535"/>
                  </a:moveTo>
                  <a:cubicBezTo>
                    <a:pt x="68182" y="48535"/>
                    <a:pt x="67949" y="49069"/>
                    <a:pt x="68282" y="49402"/>
                  </a:cubicBezTo>
                  <a:cubicBezTo>
                    <a:pt x="68376" y="49496"/>
                    <a:pt x="68492" y="49537"/>
                    <a:pt x="68608" y="49537"/>
                  </a:cubicBezTo>
                  <a:cubicBezTo>
                    <a:pt x="68863" y="49537"/>
                    <a:pt x="69116" y="49334"/>
                    <a:pt x="69116" y="49035"/>
                  </a:cubicBezTo>
                  <a:cubicBezTo>
                    <a:pt x="69116" y="48786"/>
                    <a:pt x="68941" y="48565"/>
                    <a:pt x="68673" y="48565"/>
                  </a:cubicBezTo>
                  <a:cubicBezTo>
                    <a:pt x="68654" y="48565"/>
                    <a:pt x="68635" y="48566"/>
                    <a:pt x="68616" y="48568"/>
                  </a:cubicBezTo>
                  <a:lnTo>
                    <a:pt x="68616" y="48535"/>
                  </a:lnTo>
                  <a:close/>
                  <a:moveTo>
                    <a:pt x="74620" y="48535"/>
                  </a:moveTo>
                  <a:cubicBezTo>
                    <a:pt x="74187" y="48535"/>
                    <a:pt x="73953" y="49069"/>
                    <a:pt x="74287" y="49402"/>
                  </a:cubicBezTo>
                  <a:cubicBezTo>
                    <a:pt x="74380" y="49496"/>
                    <a:pt x="74497" y="49537"/>
                    <a:pt x="74612" y="49537"/>
                  </a:cubicBezTo>
                  <a:cubicBezTo>
                    <a:pt x="74868" y="49537"/>
                    <a:pt x="75121" y="49334"/>
                    <a:pt x="75121" y="49035"/>
                  </a:cubicBezTo>
                  <a:cubicBezTo>
                    <a:pt x="75121" y="48786"/>
                    <a:pt x="74916" y="48565"/>
                    <a:pt x="74671" y="48565"/>
                  </a:cubicBezTo>
                  <a:cubicBezTo>
                    <a:pt x="74655" y="48565"/>
                    <a:pt x="74637" y="48566"/>
                    <a:pt x="74620" y="48568"/>
                  </a:cubicBezTo>
                  <a:lnTo>
                    <a:pt x="74620" y="48535"/>
                  </a:lnTo>
                  <a:close/>
                  <a:moveTo>
                    <a:pt x="8679" y="48532"/>
                  </a:moveTo>
                  <a:cubicBezTo>
                    <a:pt x="8026" y="48532"/>
                    <a:pt x="8026" y="49538"/>
                    <a:pt x="8679" y="49538"/>
                  </a:cubicBezTo>
                  <a:cubicBezTo>
                    <a:pt x="8699" y="49538"/>
                    <a:pt x="8719" y="49537"/>
                    <a:pt x="8740" y="49536"/>
                  </a:cubicBezTo>
                  <a:cubicBezTo>
                    <a:pt x="9340" y="49502"/>
                    <a:pt x="9340" y="48602"/>
                    <a:pt x="8740" y="48535"/>
                  </a:cubicBezTo>
                  <a:cubicBezTo>
                    <a:pt x="8719" y="48533"/>
                    <a:pt x="8699" y="48532"/>
                    <a:pt x="8679" y="48532"/>
                  </a:cubicBezTo>
                  <a:close/>
                  <a:moveTo>
                    <a:pt x="17652" y="48532"/>
                  </a:moveTo>
                  <a:cubicBezTo>
                    <a:pt x="17000" y="48532"/>
                    <a:pt x="17000" y="49538"/>
                    <a:pt x="17652" y="49538"/>
                  </a:cubicBezTo>
                  <a:cubicBezTo>
                    <a:pt x="17672" y="49538"/>
                    <a:pt x="17692" y="49537"/>
                    <a:pt x="17713" y="49536"/>
                  </a:cubicBezTo>
                  <a:cubicBezTo>
                    <a:pt x="18313" y="49502"/>
                    <a:pt x="18313" y="48602"/>
                    <a:pt x="17713" y="48535"/>
                  </a:cubicBezTo>
                  <a:cubicBezTo>
                    <a:pt x="17692" y="48533"/>
                    <a:pt x="17672" y="48532"/>
                    <a:pt x="17652" y="48532"/>
                  </a:cubicBezTo>
                  <a:close/>
                  <a:moveTo>
                    <a:pt x="32629" y="48532"/>
                  </a:moveTo>
                  <a:cubicBezTo>
                    <a:pt x="31977" y="48532"/>
                    <a:pt x="31977" y="49538"/>
                    <a:pt x="32629" y="49538"/>
                  </a:cubicBezTo>
                  <a:cubicBezTo>
                    <a:pt x="32649" y="49538"/>
                    <a:pt x="32669" y="49537"/>
                    <a:pt x="32690" y="49536"/>
                  </a:cubicBezTo>
                  <a:cubicBezTo>
                    <a:pt x="33291" y="49502"/>
                    <a:pt x="33291" y="48602"/>
                    <a:pt x="32690" y="48535"/>
                  </a:cubicBezTo>
                  <a:cubicBezTo>
                    <a:pt x="32669" y="48533"/>
                    <a:pt x="32649" y="48532"/>
                    <a:pt x="32629" y="48532"/>
                  </a:cubicBezTo>
                  <a:close/>
                  <a:moveTo>
                    <a:pt x="47573" y="48532"/>
                  </a:moveTo>
                  <a:cubicBezTo>
                    <a:pt x="46921" y="48532"/>
                    <a:pt x="46921" y="49538"/>
                    <a:pt x="47573" y="49538"/>
                  </a:cubicBezTo>
                  <a:cubicBezTo>
                    <a:pt x="47593" y="49538"/>
                    <a:pt x="47613" y="49537"/>
                    <a:pt x="47634" y="49536"/>
                  </a:cubicBezTo>
                  <a:cubicBezTo>
                    <a:pt x="48235" y="49469"/>
                    <a:pt x="48235" y="48602"/>
                    <a:pt x="47634" y="48535"/>
                  </a:cubicBezTo>
                  <a:cubicBezTo>
                    <a:pt x="47613" y="48533"/>
                    <a:pt x="47593" y="48532"/>
                    <a:pt x="47573" y="48532"/>
                  </a:cubicBezTo>
                  <a:close/>
                  <a:moveTo>
                    <a:pt x="65586" y="48532"/>
                  </a:moveTo>
                  <a:cubicBezTo>
                    <a:pt x="64934" y="48532"/>
                    <a:pt x="64934" y="49538"/>
                    <a:pt x="65586" y="49538"/>
                  </a:cubicBezTo>
                  <a:cubicBezTo>
                    <a:pt x="65606" y="49538"/>
                    <a:pt x="65626" y="49537"/>
                    <a:pt x="65647" y="49536"/>
                  </a:cubicBezTo>
                  <a:cubicBezTo>
                    <a:pt x="66248" y="49469"/>
                    <a:pt x="66248" y="48602"/>
                    <a:pt x="65647" y="48535"/>
                  </a:cubicBezTo>
                  <a:cubicBezTo>
                    <a:pt x="65626" y="48533"/>
                    <a:pt x="65606" y="48532"/>
                    <a:pt x="65586" y="48532"/>
                  </a:cubicBezTo>
                  <a:close/>
                  <a:moveTo>
                    <a:pt x="56608" y="48534"/>
                  </a:moveTo>
                  <a:cubicBezTo>
                    <a:pt x="55928" y="48534"/>
                    <a:pt x="55918" y="49538"/>
                    <a:pt x="56578" y="49538"/>
                  </a:cubicBezTo>
                  <a:cubicBezTo>
                    <a:pt x="56598" y="49538"/>
                    <a:pt x="56619" y="49538"/>
                    <a:pt x="56641" y="49536"/>
                  </a:cubicBezTo>
                  <a:cubicBezTo>
                    <a:pt x="57241" y="49502"/>
                    <a:pt x="57241" y="48602"/>
                    <a:pt x="56641" y="48535"/>
                  </a:cubicBezTo>
                  <a:cubicBezTo>
                    <a:pt x="56630" y="48534"/>
                    <a:pt x="56619" y="48534"/>
                    <a:pt x="56608" y="48534"/>
                  </a:cubicBezTo>
                  <a:close/>
                  <a:moveTo>
                    <a:pt x="71619" y="48534"/>
                  </a:moveTo>
                  <a:cubicBezTo>
                    <a:pt x="70939" y="48534"/>
                    <a:pt x="70929" y="49538"/>
                    <a:pt x="71589" y="49538"/>
                  </a:cubicBezTo>
                  <a:cubicBezTo>
                    <a:pt x="71609" y="49538"/>
                    <a:pt x="71630" y="49538"/>
                    <a:pt x="71652" y="49536"/>
                  </a:cubicBezTo>
                  <a:cubicBezTo>
                    <a:pt x="72252" y="49502"/>
                    <a:pt x="72252" y="48602"/>
                    <a:pt x="71652" y="48535"/>
                  </a:cubicBezTo>
                  <a:cubicBezTo>
                    <a:pt x="71641" y="48534"/>
                    <a:pt x="71630" y="48534"/>
                    <a:pt x="71619" y="48534"/>
                  </a:cubicBezTo>
                  <a:close/>
                  <a:moveTo>
                    <a:pt x="80559" y="48534"/>
                  </a:moveTo>
                  <a:cubicBezTo>
                    <a:pt x="79879" y="48534"/>
                    <a:pt x="79868" y="49538"/>
                    <a:pt x="80528" y="49538"/>
                  </a:cubicBezTo>
                  <a:cubicBezTo>
                    <a:pt x="80549" y="49538"/>
                    <a:pt x="80570" y="49538"/>
                    <a:pt x="80591" y="49536"/>
                  </a:cubicBezTo>
                  <a:cubicBezTo>
                    <a:pt x="81192" y="49502"/>
                    <a:pt x="81192" y="48602"/>
                    <a:pt x="80591" y="48535"/>
                  </a:cubicBezTo>
                  <a:cubicBezTo>
                    <a:pt x="80580" y="48534"/>
                    <a:pt x="80570" y="48534"/>
                    <a:pt x="80559" y="48534"/>
                  </a:cubicBezTo>
                  <a:close/>
                  <a:moveTo>
                    <a:pt x="2673" y="48565"/>
                  </a:moveTo>
                  <a:cubicBezTo>
                    <a:pt x="2023" y="48565"/>
                    <a:pt x="2023" y="49538"/>
                    <a:pt x="2673" y="49538"/>
                  </a:cubicBezTo>
                  <a:cubicBezTo>
                    <a:pt x="2693" y="49538"/>
                    <a:pt x="2714" y="49538"/>
                    <a:pt x="2736" y="49536"/>
                  </a:cubicBezTo>
                  <a:cubicBezTo>
                    <a:pt x="3336" y="49502"/>
                    <a:pt x="3336" y="48602"/>
                    <a:pt x="2736" y="48568"/>
                  </a:cubicBezTo>
                  <a:cubicBezTo>
                    <a:pt x="2714" y="48566"/>
                    <a:pt x="2693" y="48565"/>
                    <a:pt x="2673" y="48565"/>
                  </a:cubicBezTo>
                  <a:close/>
                  <a:moveTo>
                    <a:pt x="41567" y="48565"/>
                  </a:moveTo>
                  <a:cubicBezTo>
                    <a:pt x="40917" y="48565"/>
                    <a:pt x="40917" y="49538"/>
                    <a:pt x="41567" y="49538"/>
                  </a:cubicBezTo>
                  <a:cubicBezTo>
                    <a:pt x="41588" y="49538"/>
                    <a:pt x="41608" y="49538"/>
                    <a:pt x="41630" y="49536"/>
                  </a:cubicBezTo>
                  <a:cubicBezTo>
                    <a:pt x="42231" y="49502"/>
                    <a:pt x="42231" y="48602"/>
                    <a:pt x="41630" y="48568"/>
                  </a:cubicBezTo>
                  <a:cubicBezTo>
                    <a:pt x="41608" y="48566"/>
                    <a:pt x="41588" y="48565"/>
                    <a:pt x="41567" y="48565"/>
                  </a:cubicBezTo>
                  <a:close/>
                  <a:moveTo>
                    <a:pt x="11709" y="48535"/>
                  </a:moveTo>
                  <a:cubicBezTo>
                    <a:pt x="11275" y="48535"/>
                    <a:pt x="11042" y="49102"/>
                    <a:pt x="11375" y="49402"/>
                  </a:cubicBezTo>
                  <a:cubicBezTo>
                    <a:pt x="11473" y="49500"/>
                    <a:pt x="11595" y="49544"/>
                    <a:pt x="11715" y="49544"/>
                  </a:cubicBezTo>
                  <a:cubicBezTo>
                    <a:pt x="11966" y="49544"/>
                    <a:pt x="12209" y="49351"/>
                    <a:pt x="12209" y="49035"/>
                  </a:cubicBezTo>
                  <a:cubicBezTo>
                    <a:pt x="12209" y="48786"/>
                    <a:pt x="12005" y="48565"/>
                    <a:pt x="11760" y="48565"/>
                  </a:cubicBezTo>
                  <a:cubicBezTo>
                    <a:pt x="11743" y="48565"/>
                    <a:pt x="11726" y="48566"/>
                    <a:pt x="11709" y="48568"/>
                  </a:cubicBezTo>
                  <a:lnTo>
                    <a:pt x="11709" y="48535"/>
                  </a:lnTo>
                  <a:close/>
                  <a:moveTo>
                    <a:pt x="20715" y="48535"/>
                  </a:moveTo>
                  <a:cubicBezTo>
                    <a:pt x="20248" y="48535"/>
                    <a:pt x="20048" y="49102"/>
                    <a:pt x="20348" y="49402"/>
                  </a:cubicBezTo>
                  <a:cubicBezTo>
                    <a:pt x="20446" y="49500"/>
                    <a:pt x="20571" y="49544"/>
                    <a:pt x="20696" y="49544"/>
                  </a:cubicBezTo>
                  <a:cubicBezTo>
                    <a:pt x="20957" y="49544"/>
                    <a:pt x="21216" y="49351"/>
                    <a:pt x="21216" y="49035"/>
                  </a:cubicBezTo>
                  <a:cubicBezTo>
                    <a:pt x="21216" y="48786"/>
                    <a:pt x="21011" y="48565"/>
                    <a:pt x="20766" y="48565"/>
                  </a:cubicBezTo>
                  <a:cubicBezTo>
                    <a:pt x="20749" y="48565"/>
                    <a:pt x="20732" y="48566"/>
                    <a:pt x="20715" y="48568"/>
                  </a:cubicBezTo>
                  <a:lnTo>
                    <a:pt x="20715" y="48535"/>
                  </a:lnTo>
                  <a:close/>
                  <a:moveTo>
                    <a:pt x="35659" y="48535"/>
                  </a:moveTo>
                  <a:cubicBezTo>
                    <a:pt x="35226" y="48535"/>
                    <a:pt x="34992" y="49102"/>
                    <a:pt x="35326" y="49402"/>
                  </a:cubicBezTo>
                  <a:cubicBezTo>
                    <a:pt x="35423" y="49500"/>
                    <a:pt x="35545" y="49544"/>
                    <a:pt x="35665" y="49544"/>
                  </a:cubicBezTo>
                  <a:cubicBezTo>
                    <a:pt x="35916" y="49544"/>
                    <a:pt x="36160" y="49351"/>
                    <a:pt x="36160" y="49035"/>
                  </a:cubicBezTo>
                  <a:cubicBezTo>
                    <a:pt x="36160" y="48768"/>
                    <a:pt x="35959" y="48568"/>
                    <a:pt x="35693" y="48568"/>
                  </a:cubicBezTo>
                  <a:lnTo>
                    <a:pt x="35659" y="48535"/>
                  </a:lnTo>
                  <a:close/>
                  <a:moveTo>
                    <a:pt x="83593" y="48535"/>
                  </a:moveTo>
                  <a:cubicBezTo>
                    <a:pt x="83160" y="48535"/>
                    <a:pt x="82926" y="49102"/>
                    <a:pt x="83260" y="49402"/>
                  </a:cubicBezTo>
                  <a:cubicBezTo>
                    <a:pt x="83357" y="49500"/>
                    <a:pt x="83479" y="49544"/>
                    <a:pt x="83600" y="49544"/>
                  </a:cubicBezTo>
                  <a:cubicBezTo>
                    <a:pt x="83850" y="49544"/>
                    <a:pt x="84094" y="49351"/>
                    <a:pt x="84094" y="49035"/>
                  </a:cubicBezTo>
                  <a:cubicBezTo>
                    <a:pt x="84094" y="48786"/>
                    <a:pt x="83919" y="48565"/>
                    <a:pt x="83650" y="48565"/>
                  </a:cubicBezTo>
                  <a:cubicBezTo>
                    <a:pt x="83632" y="48565"/>
                    <a:pt x="83613" y="48566"/>
                    <a:pt x="83593" y="48568"/>
                  </a:cubicBezTo>
                  <a:lnTo>
                    <a:pt x="83593" y="48535"/>
                  </a:lnTo>
                  <a:close/>
                  <a:moveTo>
                    <a:pt x="14711" y="48535"/>
                  </a:moveTo>
                  <a:cubicBezTo>
                    <a:pt x="14277" y="48535"/>
                    <a:pt x="14044" y="49102"/>
                    <a:pt x="14344" y="49402"/>
                  </a:cubicBezTo>
                  <a:cubicBezTo>
                    <a:pt x="14452" y="49511"/>
                    <a:pt x="14582" y="49559"/>
                    <a:pt x="14708" y="49559"/>
                  </a:cubicBezTo>
                  <a:cubicBezTo>
                    <a:pt x="14968" y="49559"/>
                    <a:pt x="15211" y="49350"/>
                    <a:pt x="15211" y="49035"/>
                  </a:cubicBezTo>
                  <a:cubicBezTo>
                    <a:pt x="15211" y="48768"/>
                    <a:pt x="14978" y="48535"/>
                    <a:pt x="14711" y="48535"/>
                  </a:cubicBezTo>
                  <a:close/>
                  <a:moveTo>
                    <a:pt x="29688" y="48535"/>
                  </a:moveTo>
                  <a:cubicBezTo>
                    <a:pt x="29255" y="48535"/>
                    <a:pt x="29021" y="49102"/>
                    <a:pt x="29321" y="49402"/>
                  </a:cubicBezTo>
                  <a:cubicBezTo>
                    <a:pt x="29430" y="49511"/>
                    <a:pt x="29559" y="49559"/>
                    <a:pt x="29685" y="49559"/>
                  </a:cubicBezTo>
                  <a:cubicBezTo>
                    <a:pt x="29946" y="49559"/>
                    <a:pt x="30189" y="49350"/>
                    <a:pt x="30189" y="49035"/>
                  </a:cubicBezTo>
                  <a:cubicBezTo>
                    <a:pt x="30189" y="48768"/>
                    <a:pt x="29955" y="48535"/>
                    <a:pt x="29688" y="48535"/>
                  </a:cubicBezTo>
                  <a:close/>
                  <a:moveTo>
                    <a:pt x="53639" y="48535"/>
                  </a:moveTo>
                  <a:cubicBezTo>
                    <a:pt x="53205" y="48535"/>
                    <a:pt x="52972" y="49102"/>
                    <a:pt x="53305" y="49402"/>
                  </a:cubicBezTo>
                  <a:cubicBezTo>
                    <a:pt x="53403" y="49511"/>
                    <a:pt x="53525" y="49559"/>
                    <a:pt x="53646" y="49559"/>
                  </a:cubicBezTo>
                  <a:cubicBezTo>
                    <a:pt x="53896" y="49559"/>
                    <a:pt x="54139" y="49350"/>
                    <a:pt x="54139" y="49035"/>
                  </a:cubicBezTo>
                  <a:cubicBezTo>
                    <a:pt x="54139" y="48768"/>
                    <a:pt x="53939" y="48535"/>
                    <a:pt x="53639" y="48535"/>
                  </a:cubicBezTo>
                  <a:close/>
                  <a:moveTo>
                    <a:pt x="77622" y="48535"/>
                  </a:moveTo>
                  <a:cubicBezTo>
                    <a:pt x="77189" y="48535"/>
                    <a:pt x="76955" y="49102"/>
                    <a:pt x="77289" y="49402"/>
                  </a:cubicBezTo>
                  <a:cubicBezTo>
                    <a:pt x="77387" y="49511"/>
                    <a:pt x="77509" y="49559"/>
                    <a:pt x="77630" y="49559"/>
                  </a:cubicBezTo>
                  <a:cubicBezTo>
                    <a:pt x="77880" y="49559"/>
                    <a:pt x="78123" y="49350"/>
                    <a:pt x="78123" y="49035"/>
                  </a:cubicBezTo>
                  <a:cubicBezTo>
                    <a:pt x="78123" y="48786"/>
                    <a:pt x="77918" y="48565"/>
                    <a:pt x="77673" y="48565"/>
                  </a:cubicBezTo>
                  <a:cubicBezTo>
                    <a:pt x="77657" y="48565"/>
                    <a:pt x="77640" y="48566"/>
                    <a:pt x="77622" y="48568"/>
                  </a:cubicBezTo>
                  <a:lnTo>
                    <a:pt x="77622" y="48535"/>
                  </a:lnTo>
                  <a:close/>
                  <a:moveTo>
                    <a:pt x="86596" y="48535"/>
                  </a:moveTo>
                  <a:cubicBezTo>
                    <a:pt x="86129" y="48535"/>
                    <a:pt x="85928" y="49102"/>
                    <a:pt x="86229" y="49402"/>
                  </a:cubicBezTo>
                  <a:cubicBezTo>
                    <a:pt x="86337" y="49511"/>
                    <a:pt x="86467" y="49559"/>
                    <a:pt x="86592" y="49559"/>
                  </a:cubicBezTo>
                  <a:cubicBezTo>
                    <a:pt x="86853" y="49559"/>
                    <a:pt x="87096" y="49350"/>
                    <a:pt x="87096" y="49035"/>
                  </a:cubicBezTo>
                  <a:cubicBezTo>
                    <a:pt x="87096" y="48768"/>
                    <a:pt x="86862" y="48568"/>
                    <a:pt x="86596" y="48568"/>
                  </a:cubicBezTo>
                  <a:lnTo>
                    <a:pt x="86596" y="48535"/>
                  </a:lnTo>
                  <a:close/>
                  <a:moveTo>
                    <a:pt x="89598" y="48535"/>
                  </a:moveTo>
                  <a:cubicBezTo>
                    <a:pt x="89131" y="48535"/>
                    <a:pt x="88931" y="49102"/>
                    <a:pt x="89231" y="49402"/>
                  </a:cubicBezTo>
                  <a:cubicBezTo>
                    <a:pt x="89328" y="49511"/>
                    <a:pt x="89454" y="49559"/>
                    <a:pt x="89580" y="49559"/>
                  </a:cubicBezTo>
                  <a:cubicBezTo>
                    <a:pt x="89840" y="49559"/>
                    <a:pt x="90098" y="49350"/>
                    <a:pt x="90098" y="49035"/>
                  </a:cubicBezTo>
                  <a:cubicBezTo>
                    <a:pt x="90098" y="48768"/>
                    <a:pt x="89865" y="48568"/>
                    <a:pt x="89598" y="48568"/>
                  </a:cubicBezTo>
                  <a:lnTo>
                    <a:pt x="89598" y="48535"/>
                  </a:lnTo>
                  <a:close/>
                  <a:moveTo>
                    <a:pt x="5789" y="48565"/>
                  </a:moveTo>
                  <a:cubicBezTo>
                    <a:pt x="5772" y="48565"/>
                    <a:pt x="5755" y="48566"/>
                    <a:pt x="5738" y="48568"/>
                  </a:cubicBezTo>
                  <a:cubicBezTo>
                    <a:pt x="5271" y="48568"/>
                    <a:pt x="5071" y="49102"/>
                    <a:pt x="5371" y="49402"/>
                  </a:cubicBezTo>
                  <a:cubicBezTo>
                    <a:pt x="5470" y="49512"/>
                    <a:pt x="5597" y="49560"/>
                    <a:pt x="5724" y="49560"/>
                  </a:cubicBezTo>
                  <a:cubicBezTo>
                    <a:pt x="5983" y="49560"/>
                    <a:pt x="6238" y="49359"/>
                    <a:pt x="6238" y="49069"/>
                  </a:cubicBezTo>
                  <a:cubicBezTo>
                    <a:pt x="6238" y="48788"/>
                    <a:pt x="6034" y="48565"/>
                    <a:pt x="5789" y="48565"/>
                  </a:cubicBezTo>
                  <a:close/>
                  <a:moveTo>
                    <a:pt x="23684" y="48568"/>
                  </a:moveTo>
                  <a:cubicBezTo>
                    <a:pt x="23250" y="48568"/>
                    <a:pt x="23017" y="49102"/>
                    <a:pt x="23317" y="49402"/>
                  </a:cubicBezTo>
                  <a:cubicBezTo>
                    <a:pt x="23427" y="49512"/>
                    <a:pt x="23558" y="49560"/>
                    <a:pt x="23685" y="49560"/>
                  </a:cubicBezTo>
                  <a:cubicBezTo>
                    <a:pt x="23944" y="49560"/>
                    <a:pt x="24184" y="49359"/>
                    <a:pt x="24184" y="49069"/>
                  </a:cubicBezTo>
                  <a:cubicBezTo>
                    <a:pt x="24184" y="48802"/>
                    <a:pt x="23984" y="48568"/>
                    <a:pt x="23717" y="48568"/>
                  </a:cubicBezTo>
                  <a:close/>
                  <a:moveTo>
                    <a:pt x="38628" y="48568"/>
                  </a:moveTo>
                  <a:cubicBezTo>
                    <a:pt x="38194" y="48568"/>
                    <a:pt x="37961" y="49102"/>
                    <a:pt x="38261" y="49402"/>
                  </a:cubicBezTo>
                  <a:cubicBezTo>
                    <a:pt x="38371" y="49512"/>
                    <a:pt x="38502" y="49560"/>
                    <a:pt x="38629" y="49560"/>
                  </a:cubicBezTo>
                  <a:cubicBezTo>
                    <a:pt x="38888" y="49560"/>
                    <a:pt x="39128" y="49359"/>
                    <a:pt x="39128" y="49069"/>
                  </a:cubicBezTo>
                  <a:cubicBezTo>
                    <a:pt x="39128" y="48802"/>
                    <a:pt x="38928" y="48568"/>
                    <a:pt x="38661" y="48568"/>
                  </a:cubicBezTo>
                  <a:close/>
                  <a:moveTo>
                    <a:pt x="44632" y="48568"/>
                  </a:moveTo>
                  <a:cubicBezTo>
                    <a:pt x="44199" y="48568"/>
                    <a:pt x="43965" y="49102"/>
                    <a:pt x="44265" y="49402"/>
                  </a:cubicBezTo>
                  <a:cubicBezTo>
                    <a:pt x="44375" y="49512"/>
                    <a:pt x="44507" y="49560"/>
                    <a:pt x="44634" y="49560"/>
                  </a:cubicBezTo>
                  <a:cubicBezTo>
                    <a:pt x="44892" y="49560"/>
                    <a:pt x="45133" y="49359"/>
                    <a:pt x="45133" y="49069"/>
                  </a:cubicBezTo>
                  <a:cubicBezTo>
                    <a:pt x="45133" y="48802"/>
                    <a:pt x="44932" y="48568"/>
                    <a:pt x="44666" y="48568"/>
                  </a:cubicBezTo>
                  <a:close/>
                  <a:moveTo>
                    <a:pt x="50637" y="48568"/>
                  </a:moveTo>
                  <a:cubicBezTo>
                    <a:pt x="50203" y="48568"/>
                    <a:pt x="49969" y="49102"/>
                    <a:pt x="50303" y="49402"/>
                  </a:cubicBezTo>
                  <a:cubicBezTo>
                    <a:pt x="50402" y="49512"/>
                    <a:pt x="50526" y="49560"/>
                    <a:pt x="50648" y="49560"/>
                  </a:cubicBezTo>
                  <a:cubicBezTo>
                    <a:pt x="50897" y="49560"/>
                    <a:pt x="51137" y="49359"/>
                    <a:pt x="51137" y="49069"/>
                  </a:cubicBezTo>
                  <a:cubicBezTo>
                    <a:pt x="51137" y="48768"/>
                    <a:pt x="50937" y="48568"/>
                    <a:pt x="50670" y="48568"/>
                  </a:cubicBezTo>
                  <a:close/>
                  <a:moveTo>
                    <a:pt x="62696" y="48565"/>
                  </a:moveTo>
                  <a:cubicBezTo>
                    <a:pt x="62679" y="48565"/>
                    <a:pt x="62662" y="48566"/>
                    <a:pt x="62645" y="48568"/>
                  </a:cubicBezTo>
                  <a:cubicBezTo>
                    <a:pt x="62178" y="48568"/>
                    <a:pt x="61978" y="49102"/>
                    <a:pt x="62278" y="49402"/>
                  </a:cubicBezTo>
                  <a:cubicBezTo>
                    <a:pt x="62388" y="49512"/>
                    <a:pt x="62519" y="49560"/>
                    <a:pt x="62646" y="49560"/>
                  </a:cubicBezTo>
                  <a:cubicBezTo>
                    <a:pt x="62905" y="49560"/>
                    <a:pt x="63145" y="49359"/>
                    <a:pt x="63145" y="49069"/>
                  </a:cubicBezTo>
                  <a:cubicBezTo>
                    <a:pt x="63145" y="48788"/>
                    <a:pt x="62941" y="48565"/>
                    <a:pt x="62696" y="48565"/>
                  </a:cubicBezTo>
                  <a:close/>
                  <a:moveTo>
                    <a:pt x="92657" y="48565"/>
                  </a:moveTo>
                  <a:cubicBezTo>
                    <a:pt x="92638" y="48565"/>
                    <a:pt x="92619" y="48566"/>
                    <a:pt x="92600" y="48568"/>
                  </a:cubicBezTo>
                  <a:lnTo>
                    <a:pt x="92633" y="48568"/>
                  </a:lnTo>
                  <a:cubicBezTo>
                    <a:pt x="92166" y="48568"/>
                    <a:pt x="91966" y="49102"/>
                    <a:pt x="92266" y="49402"/>
                  </a:cubicBezTo>
                  <a:cubicBezTo>
                    <a:pt x="92365" y="49512"/>
                    <a:pt x="92493" y="49560"/>
                    <a:pt x="92620" y="49560"/>
                  </a:cubicBezTo>
                  <a:cubicBezTo>
                    <a:pt x="92878" y="49560"/>
                    <a:pt x="93134" y="49359"/>
                    <a:pt x="93134" y="49069"/>
                  </a:cubicBezTo>
                  <a:cubicBezTo>
                    <a:pt x="93134" y="48788"/>
                    <a:pt x="92929" y="48565"/>
                    <a:pt x="92657" y="48565"/>
                  </a:cubicBezTo>
                  <a:close/>
                  <a:moveTo>
                    <a:pt x="26686" y="48568"/>
                  </a:moveTo>
                  <a:cubicBezTo>
                    <a:pt x="26252" y="48568"/>
                    <a:pt x="26019" y="49102"/>
                    <a:pt x="26319" y="49436"/>
                  </a:cubicBezTo>
                  <a:cubicBezTo>
                    <a:pt x="26423" y="49529"/>
                    <a:pt x="26546" y="49571"/>
                    <a:pt x="26667" y="49571"/>
                  </a:cubicBezTo>
                  <a:cubicBezTo>
                    <a:pt x="26934" y="49571"/>
                    <a:pt x="27186" y="49367"/>
                    <a:pt x="27186" y="49069"/>
                  </a:cubicBezTo>
                  <a:cubicBezTo>
                    <a:pt x="27186" y="48802"/>
                    <a:pt x="26986" y="48568"/>
                    <a:pt x="26686" y="48568"/>
                  </a:cubicBezTo>
                  <a:close/>
                  <a:moveTo>
                    <a:pt x="59688" y="48565"/>
                  </a:moveTo>
                  <a:cubicBezTo>
                    <a:pt x="59673" y="48565"/>
                    <a:pt x="59658" y="48566"/>
                    <a:pt x="59643" y="48568"/>
                  </a:cubicBezTo>
                  <a:cubicBezTo>
                    <a:pt x="59209" y="48568"/>
                    <a:pt x="58976" y="49102"/>
                    <a:pt x="59276" y="49436"/>
                  </a:cubicBezTo>
                  <a:cubicBezTo>
                    <a:pt x="59380" y="49529"/>
                    <a:pt x="59503" y="49571"/>
                    <a:pt x="59624" y="49571"/>
                  </a:cubicBezTo>
                  <a:cubicBezTo>
                    <a:pt x="59890" y="49571"/>
                    <a:pt x="60143" y="49367"/>
                    <a:pt x="60143" y="49069"/>
                  </a:cubicBezTo>
                  <a:cubicBezTo>
                    <a:pt x="60143" y="48817"/>
                    <a:pt x="59936" y="48565"/>
                    <a:pt x="59688" y="48565"/>
                  </a:cubicBezTo>
                  <a:close/>
                  <a:moveTo>
                    <a:pt x="95544" y="48565"/>
                  </a:moveTo>
                  <a:cubicBezTo>
                    <a:pt x="94921" y="48565"/>
                    <a:pt x="94921" y="49572"/>
                    <a:pt x="95544" y="49572"/>
                  </a:cubicBezTo>
                  <a:cubicBezTo>
                    <a:pt x="95562" y="49572"/>
                    <a:pt x="95582" y="49571"/>
                    <a:pt x="95602" y="49569"/>
                  </a:cubicBezTo>
                  <a:cubicBezTo>
                    <a:pt x="96236" y="49502"/>
                    <a:pt x="96236" y="48635"/>
                    <a:pt x="95602" y="48568"/>
                  </a:cubicBezTo>
                  <a:cubicBezTo>
                    <a:pt x="95582" y="48566"/>
                    <a:pt x="95562" y="48565"/>
                    <a:pt x="95544" y="48565"/>
                  </a:cubicBezTo>
                  <a:close/>
                  <a:moveTo>
                    <a:pt x="1235" y="50036"/>
                  </a:moveTo>
                  <a:lnTo>
                    <a:pt x="1668" y="50536"/>
                  </a:lnTo>
                  <a:lnTo>
                    <a:pt x="1702" y="50603"/>
                  </a:lnTo>
                  <a:cubicBezTo>
                    <a:pt x="1702" y="50570"/>
                    <a:pt x="1702" y="50570"/>
                    <a:pt x="1702" y="50536"/>
                  </a:cubicBezTo>
                  <a:cubicBezTo>
                    <a:pt x="1702" y="50269"/>
                    <a:pt x="1501" y="50069"/>
                    <a:pt x="1235" y="50036"/>
                  </a:cubicBezTo>
                  <a:close/>
                  <a:moveTo>
                    <a:pt x="97103" y="50036"/>
                  </a:moveTo>
                  <a:cubicBezTo>
                    <a:pt x="96836" y="50036"/>
                    <a:pt x="96569" y="50269"/>
                    <a:pt x="96603" y="50536"/>
                  </a:cubicBezTo>
                  <a:lnTo>
                    <a:pt x="96603" y="50570"/>
                  </a:lnTo>
                  <a:cubicBezTo>
                    <a:pt x="96636" y="50736"/>
                    <a:pt x="96736" y="50903"/>
                    <a:pt x="96870" y="50970"/>
                  </a:cubicBezTo>
                  <a:lnTo>
                    <a:pt x="97103" y="50570"/>
                  </a:lnTo>
                  <a:lnTo>
                    <a:pt x="97103" y="50536"/>
                  </a:lnTo>
                  <a:lnTo>
                    <a:pt x="97370" y="50136"/>
                  </a:lnTo>
                  <a:cubicBezTo>
                    <a:pt x="97270" y="50069"/>
                    <a:pt x="97203" y="50036"/>
                    <a:pt x="97103" y="50036"/>
                  </a:cubicBezTo>
                  <a:close/>
                  <a:moveTo>
                    <a:pt x="46133" y="50036"/>
                  </a:moveTo>
                  <a:cubicBezTo>
                    <a:pt x="45700" y="50036"/>
                    <a:pt x="45466" y="50570"/>
                    <a:pt x="45766" y="50903"/>
                  </a:cubicBezTo>
                  <a:cubicBezTo>
                    <a:pt x="45870" y="50997"/>
                    <a:pt x="45994" y="51038"/>
                    <a:pt x="46114" y="51038"/>
                  </a:cubicBezTo>
                  <a:cubicBezTo>
                    <a:pt x="46381" y="51038"/>
                    <a:pt x="46634" y="50835"/>
                    <a:pt x="46634" y="50536"/>
                  </a:cubicBezTo>
                  <a:cubicBezTo>
                    <a:pt x="46634" y="50269"/>
                    <a:pt x="46434" y="50069"/>
                    <a:pt x="46167" y="50036"/>
                  </a:cubicBezTo>
                  <a:close/>
                  <a:moveTo>
                    <a:pt x="64113" y="50036"/>
                  </a:moveTo>
                  <a:cubicBezTo>
                    <a:pt x="63679" y="50036"/>
                    <a:pt x="63446" y="50570"/>
                    <a:pt x="63746" y="50903"/>
                  </a:cubicBezTo>
                  <a:cubicBezTo>
                    <a:pt x="63850" y="50997"/>
                    <a:pt x="63973" y="51038"/>
                    <a:pt x="64094" y="51038"/>
                  </a:cubicBezTo>
                  <a:cubicBezTo>
                    <a:pt x="64360" y="51038"/>
                    <a:pt x="64613" y="50835"/>
                    <a:pt x="64613" y="50536"/>
                  </a:cubicBezTo>
                  <a:cubicBezTo>
                    <a:pt x="64613" y="50269"/>
                    <a:pt x="64413" y="50069"/>
                    <a:pt x="64146" y="50036"/>
                  </a:cubicBezTo>
                  <a:close/>
                  <a:moveTo>
                    <a:pt x="67115" y="50036"/>
                  </a:moveTo>
                  <a:cubicBezTo>
                    <a:pt x="66681" y="50036"/>
                    <a:pt x="66448" y="50570"/>
                    <a:pt x="66781" y="50903"/>
                  </a:cubicBezTo>
                  <a:cubicBezTo>
                    <a:pt x="66875" y="50997"/>
                    <a:pt x="66991" y="51038"/>
                    <a:pt x="67107" y="51038"/>
                  </a:cubicBezTo>
                  <a:cubicBezTo>
                    <a:pt x="67362" y="51038"/>
                    <a:pt x="67615" y="50835"/>
                    <a:pt x="67615" y="50536"/>
                  </a:cubicBezTo>
                  <a:cubicBezTo>
                    <a:pt x="67615" y="50269"/>
                    <a:pt x="67415" y="50036"/>
                    <a:pt x="67148" y="50036"/>
                  </a:cubicBezTo>
                  <a:close/>
                  <a:moveTo>
                    <a:pt x="70117" y="50036"/>
                  </a:moveTo>
                  <a:cubicBezTo>
                    <a:pt x="69683" y="50036"/>
                    <a:pt x="69450" y="50570"/>
                    <a:pt x="69784" y="50903"/>
                  </a:cubicBezTo>
                  <a:cubicBezTo>
                    <a:pt x="69877" y="50997"/>
                    <a:pt x="69993" y="51038"/>
                    <a:pt x="70109" y="51038"/>
                  </a:cubicBezTo>
                  <a:cubicBezTo>
                    <a:pt x="70365" y="51038"/>
                    <a:pt x="70617" y="50835"/>
                    <a:pt x="70617" y="50536"/>
                  </a:cubicBezTo>
                  <a:cubicBezTo>
                    <a:pt x="70617" y="50269"/>
                    <a:pt x="70384" y="50036"/>
                    <a:pt x="70117" y="50036"/>
                  </a:cubicBezTo>
                  <a:close/>
                  <a:moveTo>
                    <a:pt x="73153" y="50036"/>
                  </a:moveTo>
                  <a:cubicBezTo>
                    <a:pt x="72686" y="50036"/>
                    <a:pt x="72452" y="50570"/>
                    <a:pt x="72786" y="50903"/>
                  </a:cubicBezTo>
                  <a:cubicBezTo>
                    <a:pt x="72879" y="50997"/>
                    <a:pt x="72995" y="51038"/>
                    <a:pt x="73111" y="51038"/>
                  </a:cubicBezTo>
                  <a:cubicBezTo>
                    <a:pt x="73367" y="51038"/>
                    <a:pt x="73620" y="50835"/>
                    <a:pt x="73620" y="50536"/>
                  </a:cubicBezTo>
                  <a:cubicBezTo>
                    <a:pt x="73620" y="50269"/>
                    <a:pt x="73419" y="50036"/>
                    <a:pt x="73153" y="50036"/>
                  </a:cubicBezTo>
                  <a:close/>
                  <a:moveTo>
                    <a:pt x="4237" y="50036"/>
                  </a:moveTo>
                  <a:cubicBezTo>
                    <a:pt x="3770" y="50036"/>
                    <a:pt x="3570" y="50603"/>
                    <a:pt x="3870" y="50903"/>
                  </a:cubicBezTo>
                  <a:cubicBezTo>
                    <a:pt x="3978" y="51001"/>
                    <a:pt x="4107" y="51045"/>
                    <a:pt x="4233" y="51045"/>
                  </a:cubicBezTo>
                  <a:cubicBezTo>
                    <a:pt x="4494" y="51045"/>
                    <a:pt x="4737" y="50852"/>
                    <a:pt x="4737" y="50536"/>
                  </a:cubicBezTo>
                  <a:cubicBezTo>
                    <a:pt x="4737" y="50269"/>
                    <a:pt x="4504" y="50036"/>
                    <a:pt x="4237" y="50036"/>
                  </a:cubicBezTo>
                  <a:close/>
                  <a:moveTo>
                    <a:pt x="7239" y="50036"/>
                  </a:moveTo>
                  <a:cubicBezTo>
                    <a:pt x="6772" y="50036"/>
                    <a:pt x="6538" y="50603"/>
                    <a:pt x="6872" y="50903"/>
                  </a:cubicBezTo>
                  <a:cubicBezTo>
                    <a:pt x="6969" y="51001"/>
                    <a:pt x="7095" y="51045"/>
                    <a:pt x="7220" y="51045"/>
                  </a:cubicBezTo>
                  <a:cubicBezTo>
                    <a:pt x="7481" y="51045"/>
                    <a:pt x="7739" y="50852"/>
                    <a:pt x="7739" y="50536"/>
                  </a:cubicBezTo>
                  <a:cubicBezTo>
                    <a:pt x="7739" y="50269"/>
                    <a:pt x="7506" y="50036"/>
                    <a:pt x="7239" y="50036"/>
                  </a:cubicBezTo>
                  <a:close/>
                  <a:moveTo>
                    <a:pt x="10208" y="50036"/>
                  </a:moveTo>
                  <a:cubicBezTo>
                    <a:pt x="9774" y="50036"/>
                    <a:pt x="9541" y="50570"/>
                    <a:pt x="9874" y="50903"/>
                  </a:cubicBezTo>
                  <a:cubicBezTo>
                    <a:pt x="9972" y="51001"/>
                    <a:pt x="10094" y="51045"/>
                    <a:pt x="10214" y="51045"/>
                  </a:cubicBezTo>
                  <a:cubicBezTo>
                    <a:pt x="10465" y="51045"/>
                    <a:pt x="10708" y="50852"/>
                    <a:pt x="10708" y="50536"/>
                  </a:cubicBezTo>
                  <a:cubicBezTo>
                    <a:pt x="10708" y="50269"/>
                    <a:pt x="10508" y="50036"/>
                    <a:pt x="10208" y="50036"/>
                  </a:cubicBezTo>
                  <a:close/>
                  <a:moveTo>
                    <a:pt x="13210" y="50036"/>
                  </a:moveTo>
                  <a:cubicBezTo>
                    <a:pt x="12776" y="50036"/>
                    <a:pt x="12543" y="50603"/>
                    <a:pt x="12876" y="50903"/>
                  </a:cubicBezTo>
                  <a:cubicBezTo>
                    <a:pt x="12974" y="51001"/>
                    <a:pt x="13096" y="51045"/>
                    <a:pt x="13216" y="51045"/>
                  </a:cubicBezTo>
                  <a:cubicBezTo>
                    <a:pt x="13467" y="51045"/>
                    <a:pt x="13710" y="50852"/>
                    <a:pt x="13710" y="50536"/>
                  </a:cubicBezTo>
                  <a:cubicBezTo>
                    <a:pt x="13710" y="50269"/>
                    <a:pt x="13477" y="50036"/>
                    <a:pt x="13210" y="50036"/>
                  </a:cubicBezTo>
                  <a:close/>
                  <a:moveTo>
                    <a:pt x="16212" y="50036"/>
                  </a:moveTo>
                  <a:cubicBezTo>
                    <a:pt x="15778" y="50036"/>
                    <a:pt x="15545" y="50570"/>
                    <a:pt x="15845" y="50903"/>
                  </a:cubicBezTo>
                  <a:cubicBezTo>
                    <a:pt x="15953" y="51001"/>
                    <a:pt x="16083" y="51045"/>
                    <a:pt x="16208" y="51045"/>
                  </a:cubicBezTo>
                  <a:cubicBezTo>
                    <a:pt x="16469" y="51045"/>
                    <a:pt x="16712" y="50852"/>
                    <a:pt x="16712" y="50536"/>
                  </a:cubicBezTo>
                  <a:cubicBezTo>
                    <a:pt x="16712" y="50269"/>
                    <a:pt x="16479" y="50036"/>
                    <a:pt x="16212" y="50036"/>
                  </a:cubicBezTo>
                  <a:close/>
                  <a:moveTo>
                    <a:pt x="19214" y="50036"/>
                  </a:moveTo>
                  <a:cubicBezTo>
                    <a:pt x="18780" y="50036"/>
                    <a:pt x="18547" y="50570"/>
                    <a:pt x="18881" y="50903"/>
                  </a:cubicBezTo>
                  <a:cubicBezTo>
                    <a:pt x="18978" y="51001"/>
                    <a:pt x="19100" y="51045"/>
                    <a:pt x="19220" y="51045"/>
                  </a:cubicBezTo>
                  <a:cubicBezTo>
                    <a:pt x="19471" y="51045"/>
                    <a:pt x="19714" y="50852"/>
                    <a:pt x="19714" y="50536"/>
                  </a:cubicBezTo>
                  <a:cubicBezTo>
                    <a:pt x="19714" y="50269"/>
                    <a:pt x="19481" y="50036"/>
                    <a:pt x="19214" y="50036"/>
                  </a:cubicBezTo>
                  <a:close/>
                  <a:moveTo>
                    <a:pt x="22183" y="50036"/>
                  </a:moveTo>
                  <a:cubicBezTo>
                    <a:pt x="21749" y="50036"/>
                    <a:pt x="21516" y="50570"/>
                    <a:pt x="21849" y="50903"/>
                  </a:cubicBezTo>
                  <a:cubicBezTo>
                    <a:pt x="21947" y="51001"/>
                    <a:pt x="22069" y="51045"/>
                    <a:pt x="22189" y="51045"/>
                  </a:cubicBezTo>
                  <a:cubicBezTo>
                    <a:pt x="22440" y="51045"/>
                    <a:pt x="22683" y="50852"/>
                    <a:pt x="22683" y="50536"/>
                  </a:cubicBezTo>
                  <a:cubicBezTo>
                    <a:pt x="22683" y="50269"/>
                    <a:pt x="22483" y="50036"/>
                    <a:pt x="22216" y="50036"/>
                  </a:cubicBezTo>
                  <a:close/>
                  <a:moveTo>
                    <a:pt x="31189" y="50036"/>
                  </a:moveTo>
                  <a:cubicBezTo>
                    <a:pt x="30756" y="50036"/>
                    <a:pt x="30522" y="50603"/>
                    <a:pt x="30822" y="50903"/>
                  </a:cubicBezTo>
                  <a:cubicBezTo>
                    <a:pt x="30931" y="51001"/>
                    <a:pt x="31060" y="51045"/>
                    <a:pt x="31185" y="51045"/>
                  </a:cubicBezTo>
                  <a:cubicBezTo>
                    <a:pt x="31446" y="51045"/>
                    <a:pt x="31690" y="50852"/>
                    <a:pt x="31690" y="50536"/>
                  </a:cubicBezTo>
                  <a:cubicBezTo>
                    <a:pt x="31690" y="50269"/>
                    <a:pt x="31456" y="50036"/>
                    <a:pt x="31189" y="50036"/>
                  </a:cubicBezTo>
                  <a:close/>
                  <a:moveTo>
                    <a:pt x="34158" y="50036"/>
                  </a:moveTo>
                  <a:cubicBezTo>
                    <a:pt x="33724" y="50036"/>
                    <a:pt x="33491" y="50570"/>
                    <a:pt x="33825" y="50903"/>
                  </a:cubicBezTo>
                  <a:cubicBezTo>
                    <a:pt x="33922" y="51001"/>
                    <a:pt x="34044" y="51045"/>
                    <a:pt x="34164" y="51045"/>
                  </a:cubicBezTo>
                  <a:cubicBezTo>
                    <a:pt x="34415" y="51045"/>
                    <a:pt x="34658" y="50852"/>
                    <a:pt x="34658" y="50536"/>
                  </a:cubicBezTo>
                  <a:cubicBezTo>
                    <a:pt x="34658" y="50269"/>
                    <a:pt x="34458" y="50069"/>
                    <a:pt x="34191" y="50036"/>
                  </a:cubicBezTo>
                  <a:close/>
                  <a:moveTo>
                    <a:pt x="40196" y="50036"/>
                  </a:moveTo>
                  <a:cubicBezTo>
                    <a:pt x="39762" y="50036"/>
                    <a:pt x="39529" y="50570"/>
                    <a:pt x="39829" y="50903"/>
                  </a:cubicBezTo>
                  <a:cubicBezTo>
                    <a:pt x="39937" y="51001"/>
                    <a:pt x="40066" y="51045"/>
                    <a:pt x="40192" y="51045"/>
                  </a:cubicBezTo>
                  <a:cubicBezTo>
                    <a:pt x="40453" y="51045"/>
                    <a:pt x="40696" y="50852"/>
                    <a:pt x="40696" y="50536"/>
                  </a:cubicBezTo>
                  <a:cubicBezTo>
                    <a:pt x="40696" y="50269"/>
                    <a:pt x="40463" y="50036"/>
                    <a:pt x="40196" y="50036"/>
                  </a:cubicBezTo>
                  <a:close/>
                  <a:moveTo>
                    <a:pt x="76121" y="50036"/>
                  </a:moveTo>
                  <a:cubicBezTo>
                    <a:pt x="75688" y="50036"/>
                    <a:pt x="75454" y="50603"/>
                    <a:pt x="75788" y="50903"/>
                  </a:cubicBezTo>
                  <a:cubicBezTo>
                    <a:pt x="75885" y="51001"/>
                    <a:pt x="76007" y="51045"/>
                    <a:pt x="76128" y="51045"/>
                  </a:cubicBezTo>
                  <a:cubicBezTo>
                    <a:pt x="76378" y="51045"/>
                    <a:pt x="76622" y="50852"/>
                    <a:pt x="76622" y="50536"/>
                  </a:cubicBezTo>
                  <a:cubicBezTo>
                    <a:pt x="76622" y="50269"/>
                    <a:pt x="76388" y="50036"/>
                    <a:pt x="76121" y="50036"/>
                  </a:cubicBezTo>
                  <a:close/>
                  <a:moveTo>
                    <a:pt x="79124" y="50036"/>
                  </a:moveTo>
                  <a:cubicBezTo>
                    <a:pt x="78690" y="50036"/>
                    <a:pt x="78456" y="50570"/>
                    <a:pt x="78757" y="50903"/>
                  </a:cubicBezTo>
                  <a:cubicBezTo>
                    <a:pt x="78865" y="51001"/>
                    <a:pt x="78994" y="51045"/>
                    <a:pt x="79120" y="51045"/>
                  </a:cubicBezTo>
                  <a:cubicBezTo>
                    <a:pt x="79380" y="51045"/>
                    <a:pt x="79624" y="50852"/>
                    <a:pt x="79624" y="50536"/>
                  </a:cubicBezTo>
                  <a:cubicBezTo>
                    <a:pt x="79624" y="50269"/>
                    <a:pt x="79390" y="50036"/>
                    <a:pt x="79124" y="50036"/>
                  </a:cubicBezTo>
                  <a:close/>
                  <a:moveTo>
                    <a:pt x="82092" y="50036"/>
                  </a:moveTo>
                  <a:cubicBezTo>
                    <a:pt x="81659" y="50036"/>
                    <a:pt x="81425" y="50603"/>
                    <a:pt x="81759" y="50903"/>
                  </a:cubicBezTo>
                  <a:cubicBezTo>
                    <a:pt x="81856" y="51001"/>
                    <a:pt x="81978" y="51045"/>
                    <a:pt x="82099" y="51045"/>
                  </a:cubicBezTo>
                  <a:cubicBezTo>
                    <a:pt x="82349" y="51045"/>
                    <a:pt x="82593" y="50852"/>
                    <a:pt x="82593" y="50536"/>
                  </a:cubicBezTo>
                  <a:cubicBezTo>
                    <a:pt x="82593" y="50269"/>
                    <a:pt x="82393" y="50069"/>
                    <a:pt x="82126" y="50036"/>
                  </a:cubicBezTo>
                  <a:close/>
                  <a:moveTo>
                    <a:pt x="85094" y="50036"/>
                  </a:moveTo>
                  <a:cubicBezTo>
                    <a:pt x="84661" y="50036"/>
                    <a:pt x="84427" y="50603"/>
                    <a:pt x="84761" y="50903"/>
                  </a:cubicBezTo>
                  <a:cubicBezTo>
                    <a:pt x="84858" y="51001"/>
                    <a:pt x="84980" y="51045"/>
                    <a:pt x="85101" y="51045"/>
                  </a:cubicBezTo>
                  <a:cubicBezTo>
                    <a:pt x="85351" y="51045"/>
                    <a:pt x="85595" y="50852"/>
                    <a:pt x="85595" y="50536"/>
                  </a:cubicBezTo>
                  <a:cubicBezTo>
                    <a:pt x="85595" y="50269"/>
                    <a:pt x="85395" y="50036"/>
                    <a:pt x="85094" y="50036"/>
                  </a:cubicBezTo>
                  <a:close/>
                  <a:moveTo>
                    <a:pt x="88097" y="50036"/>
                  </a:moveTo>
                  <a:cubicBezTo>
                    <a:pt x="87630" y="50036"/>
                    <a:pt x="87429" y="50570"/>
                    <a:pt x="87730" y="50903"/>
                  </a:cubicBezTo>
                  <a:cubicBezTo>
                    <a:pt x="87827" y="51001"/>
                    <a:pt x="87953" y="51045"/>
                    <a:pt x="88078" y="51045"/>
                  </a:cubicBezTo>
                  <a:cubicBezTo>
                    <a:pt x="88338" y="51045"/>
                    <a:pt x="88597" y="50852"/>
                    <a:pt x="88597" y="50536"/>
                  </a:cubicBezTo>
                  <a:cubicBezTo>
                    <a:pt x="88597" y="50269"/>
                    <a:pt x="88363" y="50069"/>
                    <a:pt x="88097" y="50036"/>
                  </a:cubicBezTo>
                  <a:close/>
                  <a:moveTo>
                    <a:pt x="91099" y="50036"/>
                  </a:moveTo>
                  <a:cubicBezTo>
                    <a:pt x="90632" y="50036"/>
                    <a:pt x="90398" y="50603"/>
                    <a:pt x="90732" y="50903"/>
                  </a:cubicBezTo>
                  <a:cubicBezTo>
                    <a:pt x="90829" y="51001"/>
                    <a:pt x="90951" y="51045"/>
                    <a:pt x="91072" y="51045"/>
                  </a:cubicBezTo>
                  <a:cubicBezTo>
                    <a:pt x="91322" y="51045"/>
                    <a:pt x="91566" y="50852"/>
                    <a:pt x="91566" y="50536"/>
                  </a:cubicBezTo>
                  <a:cubicBezTo>
                    <a:pt x="91599" y="50269"/>
                    <a:pt x="91366" y="50069"/>
                    <a:pt x="91099" y="50036"/>
                  </a:cubicBezTo>
                  <a:close/>
                  <a:moveTo>
                    <a:pt x="37127" y="50036"/>
                  </a:moveTo>
                  <a:cubicBezTo>
                    <a:pt x="36693" y="50036"/>
                    <a:pt x="36460" y="50603"/>
                    <a:pt x="36760" y="50903"/>
                  </a:cubicBezTo>
                  <a:cubicBezTo>
                    <a:pt x="36868" y="51012"/>
                    <a:pt x="36998" y="51060"/>
                    <a:pt x="37124" y="51060"/>
                  </a:cubicBezTo>
                  <a:cubicBezTo>
                    <a:pt x="37384" y="51060"/>
                    <a:pt x="37627" y="50851"/>
                    <a:pt x="37627" y="50536"/>
                  </a:cubicBezTo>
                  <a:cubicBezTo>
                    <a:pt x="37627" y="50303"/>
                    <a:pt x="37427" y="50069"/>
                    <a:pt x="37194" y="50036"/>
                  </a:cubicBezTo>
                  <a:close/>
                  <a:moveTo>
                    <a:pt x="43131" y="50036"/>
                  </a:moveTo>
                  <a:cubicBezTo>
                    <a:pt x="42698" y="50036"/>
                    <a:pt x="42464" y="50603"/>
                    <a:pt x="42798" y="50903"/>
                  </a:cubicBezTo>
                  <a:cubicBezTo>
                    <a:pt x="42895" y="51012"/>
                    <a:pt x="43018" y="51060"/>
                    <a:pt x="43138" y="51060"/>
                  </a:cubicBezTo>
                  <a:cubicBezTo>
                    <a:pt x="43389" y="51060"/>
                    <a:pt x="43632" y="50851"/>
                    <a:pt x="43632" y="50536"/>
                  </a:cubicBezTo>
                  <a:cubicBezTo>
                    <a:pt x="43632" y="50303"/>
                    <a:pt x="43431" y="50069"/>
                    <a:pt x="43165" y="50036"/>
                  </a:cubicBezTo>
                  <a:close/>
                  <a:moveTo>
                    <a:pt x="49135" y="50036"/>
                  </a:moveTo>
                  <a:cubicBezTo>
                    <a:pt x="48702" y="50036"/>
                    <a:pt x="48468" y="50603"/>
                    <a:pt x="48769" y="50903"/>
                  </a:cubicBezTo>
                  <a:cubicBezTo>
                    <a:pt x="48877" y="51012"/>
                    <a:pt x="49007" y="51060"/>
                    <a:pt x="49132" y="51060"/>
                  </a:cubicBezTo>
                  <a:cubicBezTo>
                    <a:pt x="49393" y="51060"/>
                    <a:pt x="49636" y="50851"/>
                    <a:pt x="49636" y="50536"/>
                  </a:cubicBezTo>
                  <a:cubicBezTo>
                    <a:pt x="49636" y="50269"/>
                    <a:pt x="49436" y="50069"/>
                    <a:pt x="49169" y="50036"/>
                  </a:cubicBezTo>
                  <a:close/>
                  <a:moveTo>
                    <a:pt x="52138" y="50036"/>
                  </a:moveTo>
                  <a:cubicBezTo>
                    <a:pt x="51704" y="50036"/>
                    <a:pt x="51470" y="50603"/>
                    <a:pt x="51771" y="50903"/>
                  </a:cubicBezTo>
                  <a:cubicBezTo>
                    <a:pt x="51879" y="51012"/>
                    <a:pt x="52009" y="51060"/>
                    <a:pt x="52134" y="51060"/>
                  </a:cubicBezTo>
                  <a:cubicBezTo>
                    <a:pt x="52395" y="51060"/>
                    <a:pt x="52638" y="50851"/>
                    <a:pt x="52638" y="50536"/>
                  </a:cubicBezTo>
                  <a:cubicBezTo>
                    <a:pt x="52638" y="50269"/>
                    <a:pt x="52438" y="50069"/>
                    <a:pt x="52171" y="50036"/>
                  </a:cubicBezTo>
                  <a:close/>
                  <a:moveTo>
                    <a:pt x="55140" y="50036"/>
                  </a:moveTo>
                  <a:cubicBezTo>
                    <a:pt x="54706" y="50036"/>
                    <a:pt x="54473" y="50603"/>
                    <a:pt x="54806" y="50903"/>
                  </a:cubicBezTo>
                  <a:cubicBezTo>
                    <a:pt x="54904" y="51012"/>
                    <a:pt x="55026" y="51060"/>
                    <a:pt x="55147" y="51060"/>
                  </a:cubicBezTo>
                  <a:cubicBezTo>
                    <a:pt x="55397" y="51060"/>
                    <a:pt x="55640" y="50851"/>
                    <a:pt x="55640" y="50536"/>
                  </a:cubicBezTo>
                  <a:cubicBezTo>
                    <a:pt x="55640" y="50269"/>
                    <a:pt x="55440" y="50036"/>
                    <a:pt x="55140" y="50036"/>
                  </a:cubicBezTo>
                  <a:close/>
                  <a:moveTo>
                    <a:pt x="58142" y="50036"/>
                  </a:moveTo>
                  <a:cubicBezTo>
                    <a:pt x="57708" y="50036"/>
                    <a:pt x="57475" y="50603"/>
                    <a:pt x="57808" y="50903"/>
                  </a:cubicBezTo>
                  <a:cubicBezTo>
                    <a:pt x="57906" y="51012"/>
                    <a:pt x="58028" y="51060"/>
                    <a:pt x="58149" y="51060"/>
                  </a:cubicBezTo>
                  <a:cubicBezTo>
                    <a:pt x="58399" y="51060"/>
                    <a:pt x="58642" y="50851"/>
                    <a:pt x="58642" y="50536"/>
                  </a:cubicBezTo>
                  <a:cubicBezTo>
                    <a:pt x="58642" y="50269"/>
                    <a:pt x="58409" y="50036"/>
                    <a:pt x="58142" y="50036"/>
                  </a:cubicBezTo>
                  <a:close/>
                  <a:moveTo>
                    <a:pt x="61144" y="50036"/>
                  </a:moveTo>
                  <a:cubicBezTo>
                    <a:pt x="60710" y="50036"/>
                    <a:pt x="60477" y="50603"/>
                    <a:pt x="60777" y="50903"/>
                  </a:cubicBezTo>
                  <a:cubicBezTo>
                    <a:pt x="60886" y="51012"/>
                    <a:pt x="61015" y="51060"/>
                    <a:pt x="61141" y="51060"/>
                  </a:cubicBezTo>
                  <a:cubicBezTo>
                    <a:pt x="61401" y="51060"/>
                    <a:pt x="61644" y="50851"/>
                    <a:pt x="61644" y="50536"/>
                  </a:cubicBezTo>
                  <a:cubicBezTo>
                    <a:pt x="61644" y="50269"/>
                    <a:pt x="61411" y="50036"/>
                    <a:pt x="61144" y="50036"/>
                  </a:cubicBezTo>
                  <a:close/>
                  <a:moveTo>
                    <a:pt x="25185" y="50036"/>
                  </a:moveTo>
                  <a:lnTo>
                    <a:pt x="25185" y="50069"/>
                  </a:lnTo>
                  <a:cubicBezTo>
                    <a:pt x="24751" y="50069"/>
                    <a:pt x="24518" y="50603"/>
                    <a:pt x="24818" y="50903"/>
                  </a:cubicBezTo>
                  <a:cubicBezTo>
                    <a:pt x="24928" y="51013"/>
                    <a:pt x="25059" y="51061"/>
                    <a:pt x="25186" y="51061"/>
                  </a:cubicBezTo>
                  <a:cubicBezTo>
                    <a:pt x="25445" y="51061"/>
                    <a:pt x="25685" y="50861"/>
                    <a:pt x="25685" y="50570"/>
                  </a:cubicBezTo>
                  <a:cubicBezTo>
                    <a:pt x="25685" y="50269"/>
                    <a:pt x="25452" y="50036"/>
                    <a:pt x="25185" y="50036"/>
                  </a:cubicBezTo>
                  <a:close/>
                  <a:moveTo>
                    <a:pt x="94101" y="50036"/>
                  </a:moveTo>
                  <a:lnTo>
                    <a:pt x="94101" y="50069"/>
                  </a:lnTo>
                  <a:cubicBezTo>
                    <a:pt x="93667" y="50069"/>
                    <a:pt x="93434" y="50603"/>
                    <a:pt x="93767" y="50903"/>
                  </a:cubicBezTo>
                  <a:cubicBezTo>
                    <a:pt x="93866" y="51013"/>
                    <a:pt x="93990" y="51061"/>
                    <a:pt x="94112" y="51061"/>
                  </a:cubicBezTo>
                  <a:cubicBezTo>
                    <a:pt x="94361" y="51061"/>
                    <a:pt x="94601" y="50861"/>
                    <a:pt x="94601" y="50570"/>
                  </a:cubicBezTo>
                  <a:cubicBezTo>
                    <a:pt x="94635" y="50269"/>
                    <a:pt x="94368" y="50036"/>
                    <a:pt x="94101" y="50036"/>
                  </a:cubicBezTo>
                  <a:close/>
                  <a:moveTo>
                    <a:pt x="28187" y="50036"/>
                  </a:moveTo>
                  <a:lnTo>
                    <a:pt x="28187" y="50069"/>
                  </a:lnTo>
                  <a:cubicBezTo>
                    <a:pt x="27720" y="50069"/>
                    <a:pt x="27520" y="50603"/>
                    <a:pt x="27820" y="50937"/>
                  </a:cubicBezTo>
                  <a:cubicBezTo>
                    <a:pt x="27924" y="51030"/>
                    <a:pt x="28048" y="51072"/>
                    <a:pt x="28168" y="51072"/>
                  </a:cubicBezTo>
                  <a:cubicBezTo>
                    <a:pt x="28435" y="51072"/>
                    <a:pt x="28688" y="50868"/>
                    <a:pt x="28688" y="50570"/>
                  </a:cubicBezTo>
                  <a:cubicBezTo>
                    <a:pt x="28688" y="50303"/>
                    <a:pt x="28487" y="50069"/>
                    <a:pt x="28187" y="50036"/>
                  </a:cubicBezTo>
                  <a:close/>
                  <a:moveTo>
                    <a:pt x="71618" y="51537"/>
                  </a:moveTo>
                  <a:cubicBezTo>
                    <a:pt x="71624" y="51537"/>
                    <a:pt x="71629" y="51537"/>
                    <a:pt x="71635" y="51537"/>
                  </a:cubicBezTo>
                  <a:lnTo>
                    <a:pt x="71635" y="51537"/>
                  </a:lnTo>
                  <a:cubicBezTo>
                    <a:pt x="71640" y="51537"/>
                    <a:pt x="71646" y="51537"/>
                    <a:pt x="71652" y="51537"/>
                  </a:cubicBezTo>
                  <a:close/>
                  <a:moveTo>
                    <a:pt x="2736" y="51537"/>
                  </a:moveTo>
                  <a:cubicBezTo>
                    <a:pt x="2669" y="51537"/>
                    <a:pt x="2602" y="51570"/>
                    <a:pt x="2569" y="51570"/>
                  </a:cubicBezTo>
                  <a:lnTo>
                    <a:pt x="3169" y="52271"/>
                  </a:lnTo>
                  <a:cubicBezTo>
                    <a:pt x="3203" y="52204"/>
                    <a:pt x="3236" y="52137"/>
                    <a:pt x="3236" y="52037"/>
                  </a:cubicBezTo>
                  <a:cubicBezTo>
                    <a:pt x="3236" y="51771"/>
                    <a:pt x="3003" y="51537"/>
                    <a:pt x="2736" y="51537"/>
                  </a:cubicBezTo>
                  <a:close/>
                  <a:moveTo>
                    <a:pt x="47634" y="51537"/>
                  </a:moveTo>
                  <a:cubicBezTo>
                    <a:pt x="47167" y="51537"/>
                    <a:pt x="46967" y="52071"/>
                    <a:pt x="47267" y="52404"/>
                  </a:cubicBezTo>
                  <a:cubicBezTo>
                    <a:pt x="47371" y="52498"/>
                    <a:pt x="47495" y="52540"/>
                    <a:pt x="47615" y="52540"/>
                  </a:cubicBezTo>
                  <a:cubicBezTo>
                    <a:pt x="47882" y="52540"/>
                    <a:pt x="48135" y="52336"/>
                    <a:pt x="48135" y="52037"/>
                  </a:cubicBezTo>
                  <a:cubicBezTo>
                    <a:pt x="48135" y="51771"/>
                    <a:pt x="47935" y="51570"/>
                    <a:pt x="47668" y="51537"/>
                  </a:cubicBezTo>
                  <a:close/>
                  <a:moveTo>
                    <a:pt x="65647" y="51537"/>
                  </a:moveTo>
                  <a:cubicBezTo>
                    <a:pt x="65180" y="51537"/>
                    <a:pt x="64947" y="52071"/>
                    <a:pt x="65280" y="52404"/>
                  </a:cubicBezTo>
                  <a:cubicBezTo>
                    <a:pt x="65374" y="52498"/>
                    <a:pt x="65490" y="52540"/>
                    <a:pt x="65606" y="52540"/>
                  </a:cubicBezTo>
                  <a:cubicBezTo>
                    <a:pt x="65861" y="52540"/>
                    <a:pt x="66114" y="52336"/>
                    <a:pt x="66114" y="52037"/>
                  </a:cubicBezTo>
                  <a:cubicBezTo>
                    <a:pt x="66114" y="51771"/>
                    <a:pt x="65914" y="51537"/>
                    <a:pt x="65647" y="51537"/>
                  </a:cubicBezTo>
                  <a:close/>
                  <a:moveTo>
                    <a:pt x="74620" y="51537"/>
                  </a:moveTo>
                  <a:cubicBezTo>
                    <a:pt x="74187" y="51537"/>
                    <a:pt x="73953" y="52071"/>
                    <a:pt x="74287" y="52404"/>
                  </a:cubicBezTo>
                  <a:cubicBezTo>
                    <a:pt x="74380" y="52498"/>
                    <a:pt x="74500" y="52540"/>
                    <a:pt x="74619" y="52540"/>
                  </a:cubicBezTo>
                  <a:cubicBezTo>
                    <a:pt x="74882" y="52540"/>
                    <a:pt x="75144" y="52336"/>
                    <a:pt x="75121" y="52037"/>
                  </a:cubicBezTo>
                  <a:cubicBezTo>
                    <a:pt x="75121" y="51771"/>
                    <a:pt x="74887" y="51537"/>
                    <a:pt x="74620" y="51537"/>
                  </a:cubicBezTo>
                  <a:close/>
                  <a:moveTo>
                    <a:pt x="5796" y="51534"/>
                  </a:moveTo>
                  <a:cubicBezTo>
                    <a:pt x="5777" y="51534"/>
                    <a:pt x="5758" y="51535"/>
                    <a:pt x="5738" y="51537"/>
                  </a:cubicBezTo>
                  <a:cubicBezTo>
                    <a:pt x="5104" y="51604"/>
                    <a:pt x="5104" y="52504"/>
                    <a:pt x="5738" y="52538"/>
                  </a:cubicBezTo>
                  <a:cubicBezTo>
                    <a:pt x="5758" y="52540"/>
                    <a:pt x="5777" y="52541"/>
                    <a:pt x="5796" y="52541"/>
                  </a:cubicBezTo>
                  <a:cubicBezTo>
                    <a:pt x="6419" y="52541"/>
                    <a:pt x="6419" y="51534"/>
                    <a:pt x="5796" y="51534"/>
                  </a:cubicBezTo>
                  <a:close/>
                  <a:moveTo>
                    <a:pt x="14772" y="51534"/>
                  </a:moveTo>
                  <a:cubicBezTo>
                    <a:pt x="14752" y="51534"/>
                    <a:pt x="14732" y="51535"/>
                    <a:pt x="14711" y="51537"/>
                  </a:cubicBezTo>
                  <a:cubicBezTo>
                    <a:pt x="14110" y="51604"/>
                    <a:pt x="14110" y="52504"/>
                    <a:pt x="14711" y="52538"/>
                  </a:cubicBezTo>
                  <a:cubicBezTo>
                    <a:pt x="14732" y="52540"/>
                    <a:pt x="14752" y="52541"/>
                    <a:pt x="14772" y="52541"/>
                  </a:cubicBezTo>
                  <a:cubicBezTo>
                    <a:pt x="15424" y="52541"/>
                    <a:pt x="15424" y="51534"/>
                    <a:pt x="14772" y="51534"/>
                  </a:cubicBezTo>
                  <a:close/>
                  <a:moveTo>
                    <a:pt x="20774" y="51534"/>
                  </a:moveTo>
                  <a:cubicBezTo>
                    <a:pt x="20755" y="51534"/>
                    <a:pt x="20735" y="51535"/>
                    <a:pt x="20715" y="51537"/>
                  </a:cubicBezTo>
                  <a:cubicBezTo>
                    <a:pt x="20081" y="51604"/>
                    <a:pt x="20081" y="52471"/>
                    <a:pt x="20715" y="52538"/>
                  </a:cubicBezTo>
                  <a:cubicBezTo>
                    <a:pt x="20735" y="52540"/>
                    <a:pt x="20755" y="52541"/>
                    <a:pt x="20774" y="52541"/>
                  </a:cubicBezTo>
                  <a:cubicBezTo>
                    <a:pt x="21396" y="52541"/>
                    <a:pt x="21396" y="51534"/>
                    <a:pt x="20774" y="51534"/>
                  </a:cubicBezTo>
                  <a:close/>
                  <a:moveTo>
                    <a:pt x="29749" y="51534"/>
                  </a:moveTo>
                  <a:cubicBezTo>
                    <a:pt x="29730" y="51534"/>
                    <a:pt x="29709" y="51535"/>
                    <a:pt x="29688" y="51537"/>
                  </a:cubicBezTo>
                  <a:cubicBezTo>
                    <a:pt x="29088" y="51604"/>
                    <a:pt x="29088" y="52504"/>
                    <a:pt x="29688" y="52538"/>
                  </a:cubicBezTo>
                  <a:cubicBezTo>
                    <a:pt x="29709" y="52540"/>
                    <a:pt x="29730" y="52541"/>
                    <a:pt x="29749" y="52541"/>
                  </a:cubicBezTo>
                  <a:cubicBezTo>
                    <a:pt x="30402" y="52541"/>
                    <a:pt x="30402" y="51534"/>
                    <a:pt x="29749" y="51534"/>
                  </a:cubicBezTo>
                  <a:close/>
                  <a:moveTo>
                    <a:pt x="53700" y="51534"/>
                  </a:moveTo>
                  <a:cubicBezTo>
                    <a:pt x="53680" y="51534"/>
                    <a:pt x="53660" y="51535"/>
                    <a:pt x="53639" y="51537"/>
                  </a:cubicBezTo>
                  <a:cubicBezTo>
                    <a:pt x="53038" y="51604"/>
                    <a:pt x="53038" y="52504"/>
                    <a:pt x="53639" y="52538"/>
                  </a:cubicBezTo>
                  <a:cubicBezTo>
                    <a:pt x="53660" y="52540"/>
                    <a:pt x="53680" y="52541"/>
                    <a:pt x="53700" y="52541"/>
                  </a:cubicBezTo>
                  <a:cubicBezTo>
                    <a:pt x="54352" y="52541"/>
                    <a:pt x="54352" y="51534"/>
                    <a:pt x="53700" y="51534"/>
                  </a:cubicBezTo>
                  <a:close/>
                  <a:moveTo>
                    <a:pt x="68677" y="51534"/>
                  </a:moveTo>
                  <a:cubicBezTo>
                    <a:pt x="68657" y="51534"/>
                    <a:pt x="68637" y="51535"/>
                    <a:pt x="68616" y="51537"/>
                  </a:cubicBezTo>
                  <a:cubicBezTo>
                    <a:pt x="68016" y="51604"/>
                    <a:pt x="68016" y="52471"/>
                    <a:pt x="68616" y="52538"/>
                  </a:cubicBezTo>
                  <a:cubicBezTo>
                    <a:pt x="68637" y="52540"/>
                    <a:pt x="68657" y="52541"/>
                    <a:pt x="68677" y="52541"/>
                  </a:cubicBezTo>
                  <a:cubicBezTo>
                    <a:pt x="69330" y="52541"/>
                    <a:pt x="69330" y="51534"/>
                    <a:pt x="68677" y="51534"/>
                  </a:cubicBezTo>
                  <a:close/>
                  <a:moveTo>
                    <a:pt x="77684" y="51534"/>
                  </a:moveTo>
                  <a:cubicBezTo>
                    <a:pt x="77664" y="51534"/>
                    <a:pt x="77643" y="51535"/>
                    <a:pt x="77622" y="51537"/>
                  </a:cubicBezTo>
                  <a:cubicBezTo>
                    <a:pt x="77022" y="51604"/>
                    <a:pt x="77022" y="52504"/>
                    <a:pt x="77622" y="52538"/>
                  </a:cubicBezTo>
                  <a:cubicBezTo>
                    <a:pt x="77643" y="52540"/>
                    <a:pt x="77664" y="52541"/>
                    <a:pt x="77684" y="52541"/>
                  </a:cubicBezTo>
                  <a:cubicBezTo>
                    <a:pt x="78336" y="52541"/>
                    <a:pt x="78336" y="51534"/>
                    <a:pt x="77684" y="51534"/>
                  </a:cubicBezTo>
                  <a:close/>
                  <a:moveTo>
                    <a:pt x="83655" y="51534"/>
                  </a:moveTo>
                  <a:cubicBezTo>
                    <a:pt x="83635" y="51534"/>
                    <a:pt x="83614" y="51535"/>
                    <a:pt x="83593" y="51537"/>
                  </a:cubicBezTo>
                  <a:cubicBezTo>
                    <a:pt x="82993" y="51604"/>
                    <a:pt x="82993" y="52471"/>
                    <a:pt x="83593" y="52538"/>
                  </a:cubicBezTo>
                  <a:cubicBezTo>
                    <a:pt x="83614" y="52540"/>
                    <a:pt x="83635" y="52541"/>
                    <a:pt x="83655" y="52541"/>
                  </a:cubicBezTo>
                  <a:cubicBezTo>
                    <a:pt x="84307" y="52541"/>
                    <a:pt x="84307" y="51534"/>
                    <a:pt x="83655" y="51534"/>
                  </a:cubicBezTo>
                  <a:close/>
                  <a:moveTo>
                    <a:pt x="38660" y="51536"/>
                  </a:moveTo>
                  <a:cubicBezTo>
                    <a:pt x="38650" y="51536"/>
                    <a:pt x="38639" y="51537"/>
                    <a:pt x="38628" y="51537"/>
                  </a:cubicBezTo>
                  <a:cubicBezTo>
                    <a:pt x="38028" y="51604"/>
                    <a:pt x="38028" y="52504"/>
                    <a:pt x="38628" y="52538"/>
                  </a:cubicBezTo>
                  <a:cubicBezTo>
                    <a:pt x="38650" y="52540"/>
                    <a:pt x="38671" y="52541"/>
                    <a:pt x="38691" y="52541"/>
                  </a:cubicBezTo>
                  <a:cubicBezTo>
                    <a:pt x="39351" y="52541"/>
                    <a:pt x="39341" y="51536"/>
                    <a:pt x="38660" y="51536"/>
                  </a:cubicBezTo>
                  <a:close/>
                  <a:moveTo>
                    <a:pt x="44665" y="51536"/>
                  </a:moveTo>
                  <a:cubicBezTo>
                    <a:pt x="44654" y="51536"/>
                    <a:pt x="44643" y="51537"/>
                    <a:pt x="44632" y="51537"/>
                  </a:cubicBezTo>
                  <a:cubicBezTo>
                    <a:pt x="44032" y="51604"/>
                    <a:pt x="44032" y="52504"/>
                    <a:pt x="44632" y="52538"/>
                  </a:cubicBezTo>
                  <a:cubicBezTo>
                    <a:pt x="44654" y="52540"/>
                    <a:pt x="44675" y="52541"/>
                    <a:pt x="44695" y="52541"/>
                  </a:cubicBezTo>
                  <a:cubicBezTo>
                    <a:pt x="45355" y="52541"/>
                    <a:pt x="45345" y="51536"/>
                    <a:pt x="44665" y="51536"/>
                  </a:cubicBezTo>
                  <a:close/>
                  <a:moveTo>
                    <a:pt x="92693" y="51567"/>
                  </a:moveTo>
                  <a:cubicBezTo>
                    <a:pt x="92674" y="51567"/>
                    <a:pt x="92654" y="51568"/>
                    <a:pt x="92633" y="51570"/>
                  </a:cubicBezTo>
                  <a:cubicBezTo>
                    <a:pt x="91999" y="51604"/>
                    <a:pt x="91999" y="52504"/>
                    <a:pt x="92633" y="52538"/>
                  </a:cubicBezTo>
                  <a:cubicBezTo>
                    <a:pt x="92654" y="52540"/>
                    <a:pt x="92674" y="52541"/>
                    <a:pt x="92693" y="52541"/>
                  </a:cubicBezTo>
                  <a:cubicBezTo>
                    <a:pt x="93314" y="52541"/>
                    <a:pt x="93314" y="51567"/>
                    <a:pt x="92693" y="51567"/>
                  </a:cubicBezTo>
                  <a:close/>
                  <a:moveTo>
                    <a:pt x="8740" y="51537"/>
                  </a:moveTo>
                  <a:cubicBezTo>
                    <a:pt x="8273" y="51537"/>
                    <a:pt x="8039" y="52071"/>
                    <a:pt x="8373" y="52404"/>
                  </a:cubicBezTo>
                  <a:cubicBezTo>
                    <a:pt x="8470" y="52502"/>
                    <a:pt x="8592" y="52546"/>
                    <a:pt x="8713" y="52546"/>
                  </a:cubicBezTo>
                  <a:cubicBezTo>
                    <a:pt x="8963" y="52546"/>
                    <a:pt x="9207" y="52353"/>
                    <a:pt x="9207" y="52037"/>
                  </a:cubicBezTo>
                  <a:cubicBezTo>
                    <a:pt x="9207" y="51771"/>
                    <a:pt x="9007" y="51537"/>
                    <a:pt x="8740" y="51537"/>
                  </a:cubicBezTo>
                  <a:close/>
                  <a:moveTo>
                    <a:pt x="11709" y="51537"/>
                  </a:moveTo>
                  <a:cubicBezTo>
                    <a:pt x="11275" y="51537"/>
                    <a:pt x="11042" y="52071"/>
                    <a:pt x="11375" y="52404"/>
                  </a:cubicBezTo>
                  <a:cubicBezTo>
                    <a:pt x="11473" y="52502"/>
                    <a:pt x="11595" y="52546"/>
                    <a:pt x="11715" y="52546"/>
                  </a:cubicBezTo>
                  <a:cubicBezTo>
                    <a:pt x="11966" y="52546"/>
                    <a:pt x="12209" y="52353"/>
                    <a:pt x="12209" y="52037"/>
                  </a:cubicBezTo>
                  <a:cubicBezTo>
                    <a:pt x="12209" y="51771"/>
                    <a:pt x="11976" y="51537"/>
                    <a:pt x="11709" y="51537"/>
                  </a:cubicBezTo>
                  <a:close/>
                  <a:moveTo>
                    <a:pt x="17713" y="51537"/>
                  </a:moveTo>
                  <a:cubicBezTo>
                    <a:pt x="17279" y="51537"/>
                    <a:pt x="17046" y="52071"/>
                    <a:pt x="17379" y="52404"/>
                  </a:cubicBezTo>
                  <a:cubicBezTo>
                    <a:pt x="17477" y="52502"/>
                    <a:pt x="17599" y="52546"/>
                    <a:pt x="17719" y="52546"/>
                  </a:cubicBezTo>
                  <a:cubicBezTo>
                    <a:pt x="17970" y="52546"/>
                    <a:pt x="18213" y="52353"/>
                    <a:pt x="18213" y="52037"/>
                  </a:cubicBezTo>
                  <a:cubicBezTo>
                    <a:pt x="18213" y="51771"/>
                    <a:pt x="17980" y="51537"/>
                    <a:pt x="17713" y="51537"/>
                  </a:cubicBezTo>
                  <a:close/>
                  <a:moveTo>
                    <a:pt x="32690" y="51537"/>
                  </a:moveTo>
                  <a:cubicBezTo>
                    <a:pt x="32223" y="51537"/>
                    <a:pt x="31990" y="52071"/>
                    <a:pt x="32323" y="52404"/>
                  </a:cubicBezTo>
                  <a:cubicBezTo>
                    <a:pt x="32421" y="52502"/>
                    <a:pt x="32543" y="52546"/>
                    <a:pt x="32663" y="52546"/>
                  </a:cubicBezTo>
                  <a:cubicBezTo>
                    <a:pt x="32914" y="52546"/>
                    <a:pt x="33157" y="52353"/>
                    <a:pt x="33157" y="52037"/>
                  </a:cubicBezTo>
                  <a:cubicBezTo>
                    <a:pt x="33157" y="51771"/>
                    <a:pt x="32957" y="51570"/>
                    <a:pt x="32690" y="51537"/>
                  </a:cubicBezTo>
                  <a:close/>
                  <a:moveTo>
                    <a:pt x="35659" y="51537"/>
                  </a:moveTo>
                  <a:cubicBezTo>
                    <a:pt x="35226" y="51537"/>
                    <a:pt x="34992" y="52071"/>
                    <a:pt x="35326" y="52404"/>
                  </a:cubicBezTo>
                  <a:cubicBezTo>
                    <a:pt x="35423" y="52502"/>
                    <a:pt x="35545" y="52546"/>
                    <a:pt x="35665" y="52546"/>
                  </a:cubicBezTo>
                  <a:cubicBezTo>
                    <a:pt x="35916" y="52546"/>
                    <a:pt x="36160" y="52353"/>
                    <a:pt x="36160" y="52037"/>
                  </a:cubicBezTo>
                  <a:cubicBezTo>
                    <a:pt x="36160" y="51771"/>
                    <a:pt x="35959" y="51570"/>
                    <a:pt x="35693" y="51537"/>
                  </a:cubicBezTo>
                  <a:close/>
                  <a:moveTo>
                    <a:pt x="56641" y="51537"/>
                  </a:moveTo>
                  <a:cubicBezTo>
                    <a:pt x="56207" y="51537"/>
                    <a:pt x="55974" y="52071"/>
                    <a:pt x="56307" y="52404"/>
                  </a:cubicBezTo>
                  <a:cubicBezTo>
                    <a:pt x="56405" y="52502"/>
                    <a:pt x="56527" y="52546"/>
                    <a:pt x="56647" y="52546"/>
                  </a:cubicBezTo>
                  <a:cubicBezTo>
                    <a:pt x="56898" y="52546"/>
                    <a:pt x="57141" y="52353"/>
                    <a:pt x="57141" y="52037"/>
                  </a:cubicBezTo>
                  <a:cubicBezTo>
                    <a:pt x="57141" y="51771"/>
                    <a:pt x="56908" y="51537"/>
                    <a:pt x="56641" y="51537"/>
                  </a:cubicBezTo>
                  <a:close/>
                  <a:moveTo>
                    <a:pt x="71635" y="51537"/>
                  </a:moveTo>
                  <a:lnTo>
                    <a:pt x="71635" y="51537"/>
                  </a:lnTo>
                  <a:cubicBezTo>
                    <a:pt x="71180" y="51550"/>
                    <a:pt x="70988" y="52075"/>
                    <a:pt x="71285" y="52404"/>
                  </a:cubicBezTo>
                  <a:cubicBezTo>
                    <a:pt x="71393" y="52502"/>
                    <a:pt x="71522" y="52546"/>
                    <a:pt x="71648" y="52546"/>
                  </a:cubicBezTo>
                  <a:cubicBezTo>
                    <a:pt x="71908" y="52546"/>
                    <a:pt x="72152" y="52353"/>
                    <a:pt x="72152" y="52037"/>
                  </a:cubicBezTo>
                  <a:cubicBezTo>
                    <a:pt x="72152" y="51775"/>
                    <a:pt x="71927" y="51546"/>
                    <a:pt x="71635" y="51537"/>
                  </a:cubicBezTo>
                  <a:close/>
                  <a:moveTo>
                    <a:pt x="80591" y="51537"/>
                  </a:moveTo>
                  <a:cubicBezTo>
                    <a:pt x="80158" y="51537"/>
                    <a:pt x="79924" y="52071"/>
                    <a:pt x="80258" y="52404"/>
                  </a:cubicBezTo>
                  <a:cubicBezTo>
                    <a:pt x="80355" y="52502"/>
                    <a:pt x="80477" y="52546"/>
                    <a:pt x="80598" y="52546"/>
                  </a:cubicBezTo>
                  <a:cubicBezTo>
                    <a:pt x="80848" y="52546"/>
                    <a:pt x="81092" y="52353"/>
                    <a:pt x="81092" y="52037"/>
                  </a:cubicBezTo>
                  <a:cubicBezTo>
                    <a:pt x="81092" y="51771"/>
                    <a:pt x="80891" y="51570"/>
                    <a:pt x="80625" y="51537"/>
                  </a:cubicBezTo>
                  <a:close/>
                  <a:moveTo>
                    <a:pt x="86596" y="51537"/>
                  </a:moveTo>
                  <a:cubicBezTo>
                    <a:pt x="86129" y="51537"/>
                    <a:pt x="85928" y="52071"/>
                    <a:pt x="86229" y="52404"/>
                  </a:cubicBezTo>
                  <a:cubicBezTo>
                    <a:pt x="86337" y="52502"/>
                    <a:pt x="86466" y="52546"/>
                    <a:pt x="86592" y="52546"/>
                  </a:cubicBezTo>
                  <a:cubicBezTo>
                    <a:pt x="86852" y="52546"/>
                    <a:pt x="87096" y="52353"/>
                    <a:pt x="87096" y="52037"/>
                  </a:cubicBezTo>
                  <a:cubicBezTo>
                    <a:pt x="87096" y="51771"/>
                    <a:pt x="86862" y="51570"/>
                    <a:pt x="86596" y="51537"/>
                  </a:cubicBezTo>
                  <a:close/>
                  <a:moveTo>
                    <a:pt x="89598" y="51537"/>
                  </a:moveTo>
                  <a:cubicBezTo>
                    <a:pt x="89131" y="51537"/>
                    <a:pt x="88931" y="52104"/>
                    <a:pt x="89231" y="52404"/>
                  </a:cubicBezTo>
                  <a:cubicBezTo>
                    <a:pt x="89339" y="52502"/>
                    <a:pt x="89468" y="52546"/>
                    <a:pt x="89594" y="52546"/>
                  </a:cubicBezTo>
                  <a:cubicBezTo>
                    <a:pt x="89855" y="52546"/>
                    <a:pt x="90098" y="52353"/>
                    <a:pt x="90098" y="52037"/>
                  </a:cubicBezTo>
                  <a:cubicBezTo>
                    <a:pt x="90098" y="51771"/>
                    <a:pt x="89865" y="51570"/>
                    <a:pt x="89598" y="51537"/>
                  </a:cubicBezTo>
                  <a:close/>
                  <a:moveTo>
                    <a:pt x="23717" y="51537"/>
                  </a:moveTo>
                  <a:lnTo>
                    <a:pt x="23684" y="51570"/>
                  </a:lnTo>
                  <a:cubicBezTo>
                    <a:pt x="23250" y="51570"/>
                    <a:pt x="23017" y="52104"/>
                    <a:pt x="23350" y="52404"/>
                  </a:cubicBezTo>
                  <a:cubicBezTo>
                    <a:pt x="23448" y="52513"/>
                    <a:pt x="23570" y="52561"/>
                    <a:pt x="23691" y="52561"/>
                  </a:cubicBezTo>
                  <a:cubicBezTo>
                    <a:pt x="23941" y="52561"/>
                    <a:pt x="24184" y="52352"/>
                    <a:pt x="24184" y="52037"/>
                  </a:cubicBezTo>
                  <a:cubicBezTo>
                    <a:pt x="24184" y="51771"/>
                    <a:pt x="23984" y="51570"/>
                    <a:pt x="23717" y="51537"/>
                  </a:cubicBezTo>
                  <a:close/>
                  <a:moveTo>
                    <a:pt x="41630" y="51537"/>
                  </a:moveTo>
                  <a:cubicBezTo>
                    <a:pt x="41196" y="51537"/>
                    <a:pt x="40963" y="52104"/>
                    <a:pt x="41297" y="52404"/>
                  </a:cubicBezTo>
                  <a:cubicBezTo>
                    <a:pt x="41394" y="52513"/>
                    <a:pt x="41516" y="52561"/>
                    <a:pt x="41637" y="52561"/>
                  </a:cubicBezTo>
                  <a:cubicBezTo>
                    <a:pt x="41887" y="52561"/>
                    <a:pt x="42130" y="52352"/>
                    <a:pt x="42130" y="52037"/>
                  </a:cubicBezTo>
                  <a:cubicBezTo>
                    <a:pt x="42130" y="51771"/>
                    <a:pt x="41930" y="51570"/>
                    <a:pt x="41663" y="51537"/>
                  </a:cubicBezTo>
                  <a:close/>
                  <a:moveTo>
                    <a:pt x="50637" y="51537"/>
                  </a:moveTo>
                  <a:cubicBezTo>
                    <a:pt x="50203" y="51570"/>
                    <a:pt x="49969" y="52104"/>
                    <a:pt x="50303" y="52404"/>
                  </a:cubicBezTo>
                  <a:cubicBezTo>
                    <a:pt x="50401" y="52513"/>
                    <a:pt x="50523" y="52561"/>
                    <a:pt x="50644" y="52561"/>
                  </a:cubicBezTo>
                  <a:cubicBezTo>
                    <a:pt x="50894" y="52561"/>
                    <a:pt x="51137" y="52352"/>
                    <a:pt x="51137" y="52037"/>
                  </a:cubicBezTo>
                  <a:cubicBezTo>
                    <a:pt x="51137" y="51771"/>
                    <a:pt x="50937" y="51570"/>
                    <a:pt x="50670" y="51537"/>
                  </a:cubicBezTo>
                  <a:close/>
                  <a:moveTo>
                    <a:pt x="62645" y="51537"/>
                  </a:moveTo>
                  <a:cubicBezTo>
                    <a:pt x="62178" y="51570"/>
                    <a:pt x="61978" y="52104"/>
                    <a:pt x="62278" y="52404"/>
                  </a:cubicBezTo>
                  <a:cubicBezTo>
                    <a:pt x="62387" y="52513"/>
                    <a:pt x="62516" y="52561"/>
                    <a:pt x="62642" y="52561"/>
                  </a:cubicBezTo>
                  <a:cubicBezTo>
                    <a:pt x="62902" y="52561"/>
                    <a:pt x="63145" y="52352"/>
                    <a:pt x="63145" y="52037"/>
                  </a:cubicBezTo>
                  <a:cubicBezTo>
                    <a:pt x="63145" y="51771"/>
                    <a:pt x="62912" y="51537"/>
                    <a:pt x="62645" y="51537"/>
                  </a:cubicBezTo>
                  <a:close/>
                  <a:moveTo>
                    <a:pt x="95602" y="51537"/>
                  </a:moveTo>
                  <a:lnTo>
                    <a:pt x="95602" y="51570"/>
                  </a:lnTo>
                  <a:cubicBezTo>
                    <a:pt x="95578" y="51567"/>
                    <a:pt x="95555" y="51565"/>
                    <a:pt x="95532" y="51565"/>
                  </a:cubicBezTo>
                  <a:cubicBezTo>
                    <a:pt x="95141" y="51565"/>
                    <a:pt x="94918" y="52089"/>
                    <a:pt x="95202" y="52404"/>
                  </a:cubicBezTo>
                  <a:cubicBezTo>
                    <a:pt x="95310" y="52513"/>
                    <a:pt x="95443" y="52561"/>
                    <a:pt x="95573" y="52561"/>
                  </a:cubicBezTo>
                  <a:cubicBezTo>
                    <a:pt x="95841" y="52561"/>
                    <a:pt x="96091" y="52352"/>
                    <a:pt x="96069" y="52037"/>
                  </a:cubicBezTo>
                  <a:cubicBezTo>
                    <a:pt x="96069" y="51771"/>
                    <a:pt x="95869" y="51570"/>
                    <a:pt x="95602" y="51537"/>
                  </a:cubicBezTo>
                  <a:close/>
                  <a:moveTo>
                    <a:pt x="26686" y="51537"/>
                  </a:moveTo>
                  <a:lnTo>
                    <a:pt x="26686" y="51570"/>
                  </a:lnTo>
                  <a:cubicBezTo>
                    <a:pt x="26219" y="51570"/>
                    <a:pt x="26019" y="52104"/>
                    <a:pt x="26319" y="52438"/>
                  </a:cubicBezTo>
                  <a:cubicBezTo>
                    <a:pt x="26423" y="52531"/>
                    <a:pt x="26546" y="52573"/>
                    <a:pt x="26667" y="52573"/>
                  </a:cubicBezTo>
                  <a:cubicBezTo>
                    <a:pt x="26934" y="52573"/>
                    <a:pt x="27186" y="52369"/>
                    <a:pt x="27186" y="52071"/>
                  </a:cubicBezTo>
                  <a:cubicBezTo>
                    <a:pt x="27186" y="51804"/>
                    <a:pt x="26986" y="51570"/>
                    <a:pt x="26686" y="51537"/>
                  </a:cubicBezTo>
                  <a:close/>
                  <a:moveTo>
                    <a:pt x="59643" y="51537"/>
                  </a:moveTo>
                  <a:lnTo>
                    <a:pt x="59643" y="51570"/>
                  </a:lnTo>
                  <a:cubicBezTo>
                    <a:pt x="59209" y="51570"/>
                    <a:pt x="58976" y="52104"/>
                    <a:pt x="59276" y="52438"/>
                  </a:cubicBezTo>
                  <a:cubicBezTo>
                    <a:pt x="59380" y="52531"/>
                    <a:pt x="59503" y="52573"/>
                    <a:pt x="59624" y="52573"/>
                  </a:cubicBezTo>
                  <a:cubicBezTo>
                    <a:pt x="59890" y="52573"/>
                    <a:pt x="60143" y="52369"/>
                    <a:pt x="60143" y="52071"/>
                  </a:cubicBezTo>
                  <a:cubicBezTo>
                    <a:pt x="60143" y="51771"/>
                    <a:pt x="59910" y="51537"/>
                    <a:pt x="59643" y="51537"/>
                  </a:cubicBezTo>
                  <a:close/>
                  <a:moveTo>
                    <a:pt x="4237" y="53038"/>
                  </a:moveTo>
                  <a:cubicBezTo>
                    <a:pt x="4137" y="53038"/>
                    <a:pt x="4003" y="53071"/>
                    <a:pt x="3937" y="53172"/>
                  </a:cubicBezTo>
                  <a:lnTo>
                    <a:pt x="4237" y="53505"/>
                  </a:lnTo>
                  <a:lnTo>
                    <a:pt x="4270" y="53538"/>
                  </a:lnTo>
                  <a:lnTo>
                    <a:pt x="4570" y="53905"/>
                  </a:lnTo>
                  <a:cubicBezTo>
                    <a:pt x="4670" y="53805"/>
                    <a:pt x="4737" y="53672"/>
                    <a:pt x="4737" y="53538"/>
                  </a:cubicBezTo>
                  <a:cubicBezTo>
                    <a:pt x="4737" y="53272"/>
                    <a:pt x="4504" y="53038"/>
                    <a:pt x="4237" y="53038"/>
                  </a:cubicBezTo>
                  <a:close/>
                  <a:moveTo>
                    <a:pt x="64113" y="53038"/>
                  </a:moveTo>
                  <a:cubicBezTo>
                    <a:pt x="63679" y="53038"/>
                    <a:pt x="63446" y="53572"/>
                    <a:pt x="63779" y="53872"/>
                  </a:cubicBezTo>
                  <a:cubicBezTo>
                    <a:pt x="63878" y="53982"/>
                    <a:pt x="64002" y="54030"/>
                    <a:pt x="64124" y="54030"/>
                  </a:cubicBezTo>
                  <a:cubicBezTo>
                    <a:pt x="64373" y="54030"/>
                    <a:pt x="64613" y="53829"/>
                    <a:pt x="64613" y="53538"/>
                  </a:cubicBezTo>
                  <a:cubicBezTo>
                    <a:pt x="64613" y="53272"/>
                    <a:pt x="64413" y="53071"/>
                    <a:pt x="64146" y="53038"/>
                  </a:cubicBezTo>
                  <a:close/>
                  <a:moveTo>
                    <a:pt x="73153" y="53038"/>
                  </a:moveTo>
                  <a:cubicBezTo>
                    <a:pt x="72686" y="53038"/>
                    <a:pt x="72452" y="53572"/>
                    <a:pt x="72786" y="53872"/>
                  </a:cubicBezTo>
                  <a:cubicBezTo>
                    <a:pt x="72884" y="53982"/>
                    <a:pt x="73012" y="54030"/>
                    <a:pt x="73138" y="54030"/>
                  </a:cubicBezTo>
                  <a:cubicBezTo>
                    <a:pt x="73394" y="54030"/>
                    <a:pt x="73642" y="53829"/>
                    <a:pt x="73620" y="53538"/>
                  </a:cubicBezTo>
                  <a:cubicBezTo>
                    <a:pt x="73620" y="53272"/>
                    <a:pt x="73419" y="53038"/>
                    <a:pt x="73153" y="53038"/>
                  </a:cubicBezTo>
                  <a:close/>
                  <a:moveTo>
                    <a:pt x="10208" y="53038"/>
                  </a:moveTo>
                  <a:cubicBezTo>
                    <a:pt x="9774" y="53038"/>
                    <a:pt x="9541" y="53572"/>
                    <a:pt x="9874" y="53905"/>
                  </a:cubicBezTo>
                  <a:cubicBezTo>
                    <a:pt x="9968" y="53999"/>
                    <a:pt x="10084" y="54041"/>
                    <a:pt x="10200" y="54041"/>
                  </a:cubicBezTo>
                  <a:cubicBezTo>
                    <a:pt x="10455" y="54041"/>
                    <a:pt x="10708" y="53837"/>
                    <a:pt x="10708" y="53538"/>
                  </a:cubicBezTo>
                  <a:cubicBezTo>
                    <a:pt x="10708" y="53272"/>
                    <a:pt x="10508" y="53038"/>
                    <a:pt x="10208" y="53038"/>
                  </a:cubicBezTo>
                  <a:close/>
                  <a:moveTo>
                    <a:pt x="19214" y="53038"/>
                  </a:moveTo>
                  <a:cubicBezTo>
                    <a:pt x="18780" y="53038"/>
                    <a:pt x="18547" y="53572"/>
                    <a:pt x="18881" y="53905"/>
                  </a:cubicBezTo>
                  <a:cubicBezTo>
                    <a:pt x="18974" y="53999"/>
                    <a:pt x="19090" y="54041"/>
                    <a:pt x="19206" y="54041"/>
                  </a:cubicBezTo>
                  <a:cubicBezTo>
                    <a:pt x="19462" y="54041"/>
                    <a:pt x="19714" y="53837"/>
                    <a:pt x="19714" y="53538"/>
                  </a:cubicBezTo>
                  <a:cubicBezTo>
                    <a:pt x="19714" y="53272"/>
                    <a:pt x="19481" y="53038"/>
                    <a:pt x="19214" y="53038"/>
                  </a:cubicBezTo>
                  <a:close/>
                  <a:moveTo>
                    <a:pt x="34158" y="53038"/>
                  </a:moveTo>
                  <a:cubicBezTo>
                    <a:pt x="33724" y="53038"/>
                    <a:pt x="33491" y="53572"/>
                    <a:pt x="33825" y="53905"/>
                  </a:cubicBezTo>
                  <a:cubicBezTo>
                    <a:pt x="33918" y="53999"/>
                    <a:pt x="34034" y="54041"/>
                    <a:pt x="34150" y="54041"/>
                  </a:cubicBezTo>
                  <a:cubicBezTo>
                    <a:pt x="34406" y="54041"/>
                    <a:pt x="34658" y="53837"/>
                    <a:pt x="34658" y="53538"/>
                  </a:cubicBezTo>
                  <a:cubicBezTo>
                    <a:pt x="34658" y="53272"/>
                    <a:pt x="34458" y="53038"/>
                    <a:pt x="34191" y="53038"/>
                  </a:cubicBezTo>
                  <a:close/>
                  <a:moveTo>
                    <a:pt x="67115" y="53038"/>
                  </a:moveTo>
                  <a:cubicBezTo>
                    <a:pt x="66681" y="53038"/>
                    <a:pt x="66448" y="53572"/>
                    <a:pt x="66781" y="53905"/>
                  </a:cubicBezTo>
                  <a:cubicBezTo>
                    <a:pt x="66875" y="53999"/>
                    <a:pt x="66994" y="54041"/>
                    <a:pt x="67114" y="54041"/>
                  </a:cubicBezTo>
                  <a:cubicBezTo>
                    <a:pt x="67377" y="54041"/>
                    <a:pt x="67638" y="53837"/>
                    <a:pt x="67615" y="53538"/>
                  </a:cubicBezTo>
                  <a:cubicBezTo>
                    <a:pt x="67615" y="53272"/>
                    <a:pt x="67415" y="53038"/>
                    <a:pt x="67148" y="53038"/>
                  </a:cubicBezTo>
                  <a:close/>
                  <a:moveTo>
                    <a:pt x="13271" y="53035"/>
                  </a:moveTo>
                  <a:cubicBezTo>
                    <a:pt x="13251" y="53035"/>
                    <a:pt x="13231" y="53036"/>
                    <a:pt x="13210" y="53038"/>
                  </a:cubicBezTo>
                  <a:cubicBezTo>
                    <a:pt x="12609" y="53105"/>
                    <a:pt x="12609" y="53972"/>
                    <a:pt x="13210" y="54039"/>
                  </a:cubicBezTo>
                  <a:cubicBezTo>
                    <a:pt x="13231" y="54041"/>
                    <a:pt x="13251" y="54042"/>
                    <a:pt x="13271" y="54042"/>
                  </a:cubicBezTo>
                  <a:cubicBezTo>
                    <a:pt x="13923" y="54042"/>
                    <a:pt x="13923" y="53035"/>
                    <a:pt x="13271" y="53035"/>
                  </a:cubicBezTo>
                  <a:close/>
                  <a:moveTo>
                    <a:pt x="22244" y="53035"/>
                  </a:moveTo>
                  <a:cubicBezTo>
                    <a:pt x="22224" y="53035"/>
                    <a:pt x="22204" y="53036"/>
                    <a:pt x="22183" y="53038"/>
                  </a:cubicBezTo>
                  <a:cubicBezTo>
                    <a:pt x="21582" y="53105"/>
                    <a:pt x="21582" y="53972"/>
                    <a:pt x="22183" y="54039"/>
                  </a:cubicBezTo>
                  <a:cubicBezTo>
                    <a:pt x="22204" y="54041"/>
                    <a:pt x="22224" y="54042"/>
                    <a:pt x="22244" y="54042"/>
                  </a:cubicBezTo>
                  <a:cubicBezTo>
                    <a:pt x="22896" y="54042"/>
                    <a:pt x="22896" y="53035"/>
                    <a:pt x="22244" y="53035"/>
                  </a:cubicBezTo>
                  <a:close/>
                  <a:moveTo>
                    <a:pt x="37188" y="53035"/>
                  </a:moveTo>
                  <a:cubicBezTo>
                    <a:pt x="37168" y="53035"/>
                    <a:pt x="37148" y="53036"/>
                    <a:pt x="37127" y="53038"/>
                  </a:cubicBezTo>
                  <a:cubicBezTo>
                    <a:pt x="36526" y="53105"/>
                    <a:pt x="36526" y="54005"/>
                    <a:pt x="37127" y="54039"/>
                  </a:cubicBezTo>
                  <a:cubicBezTo>
                    <a:pt x="37148" y="54041"/>
                    <a:pt x="37168" y="54042"/>
                    <a:pt x="37188" y="54042"/>
                  </a:cubicBezTo>
                  <a:cubicBezTo>
                    <a:pt x="37840" y="54042"/>
                    <a:pt x="37840" y="53035"/>
                    <a:pt x="37188" y="53035"/>
                  </a:cubicBezTo>
                  <a:close/>
                  <a:moveTo>
                    <a:pt x="46194" y="53035"/>
                  </a:moveTo>
                  <a:cubicBezTo>
                    <a:pt x="46175" y="53035"/>
                    <a:pt x="46154" y="53036"/>
                    <a:pt x="46133" y="53038"/>
                  </a:cubicBezTo>
                  <a:cubicBezTo>
                    <a:pt x="45533" y="53105"/>
                    <a:pt x="45533" y="53972"/>
                    <a:pt x="46133" y="54039"/>
                  </a:cubicBezTo>
                  <a:cubicBezTo>
                    <a:pt x="46154" y="54041"/>
                    <a:pt x="46175" y="54042"/>
                    <a:pt x="46194" y="54042"/>
                  </a:cubicBezTo>
                  <a:cubicBezTo>
                    <a:pt x="46847" y="54042"/>
                    <a:pt x="46847" y="53035"/>
                    <a:pt x="46194" y="53035"/>
                  </a:cubicBezTo>
                  <a:close/>
                  <a:moveTo>
                    <a:pt x="52199" y="53035"/>
                  </a:moveTo>
                  <a:cubicBezTo>
                    <a:pt x="52179" y="53035"/>
                    <a:pt x="52159" y="53036"/>
                    <a:pt x="52138" y="53038"/>
                  </a:cubicBezTo>
                  <a:cubicBezTo>
                    <a:pt x="51537" y="53105"/>
                    <a:pt x="51537" y="54005"/>
                    <a:pt x="52138" y="54039"/>
                  </a:cubicBezTo>
                  <a:cubicBezTo>
                    <a:pt x="52159" y="54041"/>
                    <a:pt x="52179" y="54042"/>
                    <a:pt x="52199" y="54042"/>
                  </a:cubicBezTo>
                  <a:cubicBezTo>
                    <a:pt x="52851" y="54042"/>
                    <a:pt x="52851" y="53035"/>
                    <a:pt x="52199" y="53035"/>
                  </a:cubicBezTo>
                  <a:close/>
                  <a:moveTo>
                    <a:pt x="61205" y="53035"/>
                  </a:moveTo>
                  <a:cubicBezTo>
                    <a:pt x="61185" y="53035"/>
                    <a:pt x="61165" y="53036"/>
                    <a:pt x="61144" y="53038"/>
                  </a:cubicBezTo>
                  <a:cubicBezTo>
                    <a:pt x="60544" y="53105"/>
                    <a:pt x="60544" y="54005"/>
                    <a:pt x="61144" y="54039"/>
                  </a:cubicBezTo>
                  <a:cubicBezTo>
                    <a:pt x="61165" y="54041"/>
                    <a:pt x="61185" y="54042"/>
                    <a:pt x="61205" y="54042"/>
                  </a:cubicBezTo>
                  <a:cubicBezTo>
                    <a:pt x="61858" y="54042"/>
                    <a:pt x="61858" y="53035"/>
                    <a:pt x="61205" y="53035"/>
                  </a:cubicBezTo>
                  <a:close/>
                  <a:moveTo>
                    <a:pt x="70178" y="53035"/>
                  </a:moveTo>
                  <a:cubicBezTo>
                    <a:pt x="70158" y="53035"/>
                    <a:pt x="70138" y="53036"/>
                    <a:pt x="70117" y="53038"/>
                  </a:cubicBezTo>
                  <a:cubicBezTo>
                    <a:pt x="69517" y="53105"/>
                    <a:pt x="69517" y="53972"/>
                    <a:pt x="70117" y="54039"/>
                  </a:cubicBezTo>
                  <a:cubicBezTo>
                    <a:pt x="70138" y="54041"/>
                    <a:pt x="70158" y="54042"/>
                    <a:pt x="70178" y="54042"/>
                  </a:cubicBezTo>
                  <a:cubicBezTo>
                    <a:pt x="70831" y="54042"/>
                    <a:pt x="70831" y="53035"/>
                    <a:pt x="70178" y="53035"/>
                  </a:cubicBezTo>
                  <a:close/>
                  <a:moveTo>
                    <a:pt x="76183" y="53035"/>
                  </a:moveTo>
                  <a:cubicBezTo>
                    <a:pt x="76163" y="53035"/>
                    <a:pt x="76142" y="53036"/>
                    <a:pt x="76121" y="53038"/>
                  </a:cubicBezTo>
                  <a:cubicBezTo>
                    <a:pt x="75521" y="53105"/>
                    <a:pt x="75521" y="53972"/>
                    <a:pt x="76121" y="54039"/>
                  </a:cubicBezTo>
                  <a:cubicBezTo>
                    <a:pt x="76142" y="54041"/>
                    <a:pt x="76163" y="54042"/>
                    <a:pt x="76183" y="54042"/>
                  </a:cubicBezTo>
                  <a:cubicBezTo>
                    <a:pt x="76835" y="54042"/>
                    <a:pt x="76835" y="53035"/>
                    <a:pt x="76183" y="53035"/>
                  </a:cubicBezTo>
                  <a:close/>
                  <a:moveTo>
                    <a:pt x="85156" y="53035"/>
                  </a:moveTo>
                  <a:cubicBezTo>
                    <a:pt x="85136" y="53035"/>
                    <a:pt x="85115" y="53036"/>
                    <a:pt x="85094" y="53038"/>
                  </a:cubicBezTo>
                  <a:cubicBezTo>
                    <a:pt x="84494" y="53105"/>
                    <a:pt x="84494" y="53972"/>
                    <a:pt x="85094" y="54039"/>
                  </a:cubicBezTo>
                  <a:cubicBezTo>
                    <a:pt x="85115" y="54041"/>
                    <a:pt x="85136" y="54042"/>
                    <a:pt x="85156" y="54042"/>
                  </a:cubicBezTo>
                  <a:cubicBezTo>
                    <a:pt x="85808" y="54042"/>
                    <a:pt x="85808" y="53035"/>
                    <a:pt x="85156" y="53035"/>
                  </a:cubicBezTo>
                  <a:close/>
                  <a:moveTo>
                    <a:pt x="7239" y="53038"/>
                  </a:moveTo>
                  <a:cubicBezTo>
                    <a:pt x="6772" y="53038"/>
                    <a:pt x="6538" y="53572"/>
                    <a:pt x="6872" y="53905"/>
                  </a:cubicBezTo>
                  <a:cubicBezTo>
                    <a:pt x="6969" y="54003"/>
                    <a:pt x="7095" y="54048"/>
                    <a:pt x="7220" y="54048"/>
                  </a:cubicBezTo>
                  <a:cubicBezTo>
                    <a:pt x="7481" y="54048"/>
                    <a:pt x="7739" y="53854"/>
                    <a:pt x="7739" y="53538"/>
                  </a:cubicBezTo>
                  <a:cubicBezTo>
                    <a:pt x="7739" y="53272"/>
                    <a:pt x="7506" y="53038"/>
                    <a:pt x="7239" y="53038"/>
                  </a:cubicBezTo>
                  <a:close/>
                  <a:moveTo>
                    <a:pt x="16212" y="53038"/>
                  </a:moveTo>
                  <a:cubicBezTo>
                    <a:pt x="15778" y="53038"/>
                    <a:pt x="15545" y="53572"/>
                    <a:pt x="15845" y="53905"/>
                  </a:cubicBezTo>
                  <a:cubicBezTo>
                    <a:pt x="15953" y="54003"/>
                    <a:pt x="16083" y="54048"/>
                    <a:pt x="16208" y="54048"/>
                  </a:cubicBezTo>
                  <a:cubicBezTo>
                    <a:pt x="16469" y="54048"/>
                    <a:pt x="16712" y="53854"/>
                    <a:pt x="16712" y="53538"/>
                  </a:cubicBezTo>
                  <a:cubicBezTo>
                    <a:pt x="16712" y="53272"/>
                    <a:pt x="16479" y="53038"/>
                    <a:pt x="16212" y="53038"/>
                  </a:cubicBezTo>
                  <a:close/>
                  <a:moveTo>
                    <a:pt x="31189" y="53038"/>
                  </a:moveTo>
                  <a:cubicBezTo>
                    <a:pt x="30722" y="53038"/>
                    <a:pt x="30522" y="53572"/>
                    <a:pt x="30822" y="53905"/>
                  </a:cubicBezTo>
                  <a:cubicBezTo>
                    <a:pt x="30931" y="54003"/>
                    <a:pt x="31060" y="54048"/>
                    <a:pt x="31185" y="54048"/>
                  </a:cubicBezTo>
                  <a:cubicBezTo>
                    <a:pt x="31446" y="54048"/>
                    <a:pt x="31690" y="53854"/>
                    <a:pt x="31690" y="53538"/>
                  </a:cubicBezTo>
                  <a:cubicBezTo>
                    <a:pt x="31690" y="53272"/>
                    <a:pt x="31456" y="53038"/>
                    <a:pt x="31189" y="53038"/>
                  </a:cubicBezTo>
                  <a:close/>
                  <a:moveTo>
                    <a:pt x="40196" y="53038"/>
                  </a:moveTo>
                  <a:cubicBezTo>
                    <a:pt x="39762" y="53038"/>
                    <a:pt x="39529" y="53572"/>
                    <a:pt x="39829" y="53905"/>
                  </a:cubicBezTo>
                  <a:cubicBezTo>
                    <a:pt x="39937" y="54003"/>
                    <a:pt x="40066" y="54048"/>
                    <a:pt x="40192" y="54048"/>
                  </a:cubicBezTo>
                  <a:cubicBezTo>
                    <a:pt x="40453" y="54048"/>
                    <a:pt x="40696" y="53854"/>
                    <a:pt x="40696" y="53538"/>
                  </a:cubicBezTo>
                  <a:cubicBezTo>
                    <a:pt x="40696" y="53272"/>
                    <a:pt x="40463" y="53038"/>
                    <a:pt x="40196" y="53038"/>
                  </a:cubicBezTo>
                  <a:close/>
                  <a:moveTo>
                    <a:pt x="43131" y="53038"/>
                  </a:moveTo>
                  <a:cubicBezTo>
                    <a:pt x="42698" y="53038"/>
                    <a:pt x="42464" y="53605"/>
                    <a:pt x="42798" y="53905"/>
                  </a:cubicBezTo>
                  <a:cubicBezTo>
                    <a:pt x="42895" y="54003"/>
                    <a:pt x="43017" y="54048"/>
                    <a:pt x="43137" y="54048"/>
                  </a:cubicBezTo>
                  <a:cubicBezTo>
                    <a:pt x="43388" y="54048"/>
                    <a:pt x="43632" y="53854"/>
                    <a:pt x="43632" y="53538"/>
                  </a:cubicBezTo>
                  <a:cubicBezTo>
                    <a:pt x="43632" y="53272"/>
                    <a:pt x="43431" y="53071"/>
                    <a:pt x="43165" y="53038"/>
                  </a:cubicBezTo>
                  <a:close/>
                  <a:moveTo>
                    <a:pt x="49135" y="53038"/>
                  </a:moveTo>
                  <a:cubicBezTo>
                    <a:pt x="48702" y="53038"/>
                    <a:pt x="48468" y="53572"/>
                    <a:pt x="48802" y="53905"/>
                  </a:cubicBezTo>
                  <a:cubicBezTo>
                    <a:pt x="48899" y="54003"/>
                    <a:pt x="49021" y="54048"/>
                    <a:pt x="49142" y="54048"/>
                  </a:cubicBezTo>
                  <a:cubicBezTo>
                    <a:pt x="49392" y="54048"/>
                    <a:pt x="49636" y="53854"/>
                    <a:pt x="49636" y="53538"/>
                  </a:cubicBezTo>
                  <a:cubicBezTo>
                    <a:pt x="49636" y="53272"/>
                    <a:pt x="49436" y="53071"/>
                    <a:pt x="49169" y="53038"/>
                  </a:cubicBezTo>
                  <a:close/>
                  <a:moveTo>
                    <a:pt x="55140" y="53038"/>
                  </a:moveTo>
                  <a:cubicBezTo>
                    <a:pt x="54706" y="53038"/>
                    <a:pt x="54473" y="53572"/>
                    <a:pt x="54806" y="53905"/>
                  </a:cubicBezTo>
                  <a:cubicBezTo>
                    <a:pt x="54904" y="54003"/>
                    <a:pt x="55026" y="54048"/>
                    <a:pt x="55146" y="54048"/>
                  </a:cubicBezTo>
                  <a:cubicBezTo>
                    <a:pt x="55397" y="54048"/>
                    <a:pt x="55640" y="53854"/>
                    <a:pt x="55640" y="53538"/>
                  </a:cubicBezTo>
                  <a:cubicBezTo>
                    <a:pt x="55640" y="53272"/>
                    <a:pt x="55440" y="53038"/>
                    <a:pt x="55140" y="53038"/>
                  </a:cubicBezTo>
                  <a:close/>
                  <a:moveTo>
                    <a:pt x="58142" y="53038"/>
                  </a:moveTo>
                  <a:cubicBezTo>
                    <a:pt x="57708" y="53038"/>
                    <a:pt x="57475" y="53605"/>
                    <a:pt x="57808" y="53905"/>
                  </a:cubicBezTo>
                  <a:cubicBezTo>
                    <a:pt x="57906" y="54003"/>
                    <a:pt x="58028" y="54048"/>
                    <a:pt x="58148" y="54048"/>
                  </a:cubicBezTo>
                  <a:cubicBezTo>
                    <a:pt x="58399" y="54048"/>
                    <a:pt x="58642" y="53854"/>
                    <a:pt x="58642" y="53538"/>
                  </a:cubicBezTo>
                  <a:cubicBezTo>
                    <a:pt x="58642" y="53272"/>
                    <a:pt x="58409" y="53038"/>
                    <a:pt x="58142" y="53038"/>
                  </a:cubicBezTo>
                  <a:close/>
                  <a:moveTo>
                    <a:pt x="79124" y="53038"/>
                  </a:moveTo>
                  <a:cubicBezTo>
                    <a:pt x="78690" y="53038"/>
                    <a:pt x="78456" y="53572"/>
                    <a:pt x="78790" y="53905"/>
                  </a:cubicBezTo>
                  <a:cubicBezTo>
                    <a:pt x="78887" y="54003"/>
                    <a:pt x="79009" y="54048"/>
                    <a:pt x="79130" y="54048"/>
                  </a:cubicBezTo>
                  <a:cubicBezTo>
                    <a:pt x="79380" y="54048"/>
                    <a:pt x="79624" y="53854"/>
                    <a:pt x="79624" y="53538"/>
                  </a:cubicBezTo>
                  <a:cubicBezTo>
                    <a:pt x="79624" y="53272"/>
                    <a:pt x="79390" y="53038"/>
                    <a:pt x="79124" y="53038"/>
                  </a:cubicBezTo>
                  <a:close/>
                  <a:moveTo>
                    <a:pt x="82092" y="53038"/>
                  </a:moveTo>
                  <a:cubicBezTo>
                    <a:pt x="81659" y="53038"/>
                    <a:pt x="81425" y="53572"/>
                    <a:pt x="81759" y="53905"/>
                  </a:cubicBezTo>
                  <a:cubicBezTo>
                    <a:pt x="81856" y="54003"/>
                    <a:pt x="81978" y="54048"/>
                    <a:pt x="82099" y="54048"/>
                  </a:cubicBezTo>
                  <a:cubicBezTo>
                    <a:pt x="82349" y="54048"/>
                    <a:pt x="82593" y="53854"/>
                    <a:pt x="82593" y="53538"/>
                  </a:cubicBezTo>
                  <a:cubicBezTo>
                    <a:pt x="82593" y="53272"/>
                    <a:pt x="82393" y="53038"/>
                    <a:pt x="82126" y="53038"/>
                  </a:cubicBezTo>
                  <a:close/>
                  <a:moveTo>
                    <a:pt x="88097" y="53038"/>
                  </a:moveTo>
                  <a:cubicBezTo>
                    <a:pt x="87630" y="53038"/>
                    <a:pt x="87429" y="53572"/>
                    <a:pt x="87730" y="53905"/>
                  </a:cubicBezTo>
                  <a:cubicBezTo>
                    <a:pt x="87838" y="54003"/>
                    <a:pt x="87967" y="54048"/>
                    <a:pt x="88093" y="54048"/>
                  </a:cubicBezTo>
                  <a:cubicBezTo>
                    <a:pt x="88353" y="54048"/>
                    <a:pt x="88597" y="53854"/>
                    <a:pt x="88597" y="53538"/>
                  </a:cubicBezTo>
                  <a:cubicBezTo>
                    <a:pt x="88597" y="53272"/>
                    <a:pt x="88363" y="53038"/>
                    <a:pt x="88097" y="53038"/>
                  </a:cubicBezTo>
                  <a:close/>
                  <a:moveTo>
                    <a:pt x="91099" y="53038"/>
                  </a:moveTo>
                  <a:cubicBezTo>
                    <a:pt x="90632" y="53038"/>
                    <a:pt x="90398" y="53572"/>
                    <a:pt x="90732" y="53905"/>
                  </a:cubicBezTo>
                  <a:cubicBezTo>
                    <a:pt x="90829" y="54003"/>
                    <a:pt x="90955" y="54048"/>
                    <a:pt x="91079" y="54048"/>
                  </a:cubicBezTo>
                  <a:cubicBezTo>
                    <a:pt x="91337" y="54048"/>
                    <a:pt x="91588" y="53854"/>
                    <a:pt x="91566" y="53538"/>
                  </a:cubicBezTo>
                  <a:cubicBezTo>
                    <a:pt x="91599" y="53272"/>
                    <a:pt x="91366" y="53038"/>
                    <a:pt x="91099" y="53038"/>
                  </a:cubicBezTo>
                  <a:close/>
                  <a:moveTo>
                    <a:pt x="25185" y="53038"/>
                  </a:moveTo>
                  <a:lnTo>
                    <a:pt x="25185" y="53071"/>
                  </a:lnTo>
                  <a:cubicBezTo>
                    <a:pt x="24751" y="53071"/>
                    <a:pt x="24518" y="53605"/>
                    <a:pt x="24818" y="53905"/>
                  </a:cubicBezTo>
                  <a:cubicBezTo>
                    <a:pt x="24927" y="54014"/>
                    <a:pt x="25056" y="54062"/>
                    <a:pt x="25182" y="54062"/>
                  </a:cubicBezTo>
                  <a:cubicBezTo>
                    <a:pt x="25442" y="54062"/>
                    <a:pt x="25685" y="53854"/>
                    <a:pt x="25685" y="53538"/>
                  </a:cubicBezTo>
                  <a:cubicBezTo>
                    <a:pt x="25685" y="53272"/>
                    <a:pt x="25452" y="53038"/>
                    <a:pt x="25185" y="53038"/>
                  </a:cubicBezTo>
                  <a:close/>
                  <a:moveTo>
                    <a:pt x="94101" y="53038"/>
                  </a:moveTo>
                  <a:lnTo>
                    <a:pt x="94101" y="53071"/>
                  </a:lnTo>
                  <a:cubicBezTo>
                    <a:pt x="93667" y="53071"/>
                    <a:pt x="93434" y="53605"/>
                    <a:pt x="93767" y="53905"/>
                  </a:cubicBezTo>
                  <a:cubicBezTo>
                    <a:pt x="93866" y="54015"/>
                    <a:pt x="93994" y="54064"/>
                    <a:pt x="94120" y="54064"/>
                  </a:cubicBezTo>
                  <a:cubicBezTo>
                    <a:pt x="94376" y="54064"/>
                    <a:pt x="94624" y="53863"/>
                    <a:pt x="94601" y="53572"/>
                  </a:cubicBezTo>
                  <a:cubicBezTo>
                    <a:pt x="94635" y="53272"/>
                    <a:pt x="94368" y="53038"/>
                    <a:pt x="94101" y="53038"/>
                  </a:cubicBezTo>
                  <a:close/>
                  <a:moveTo>
                    <a:pt x="28187" y="53038"/>
                  </a:moveTo>
                  <a:lnTo>
                    <a:pt x="28187" y="53071"/>
                  </a:lnTo>
                  <a:cubicBezTo>
                    <a:pt x="27720" y="53071"/>
                    <a:pt x="27520" y="53605"/>
                    <a:pt x="27820" y="53939"/>
                  </a:cubicBezTo>
                  <a:cubicBezTo>
                    <a:pt x="27924" y="54032"/>
                    <a:pt x="28048" y="54074"/>
                    <a:pt x="28168" y="54074"/>
                  </a:cubicBezTo>
                  <a:cubicBezTo>
                    <a:pt x="28435" y="54074"/>
                    <a:pt x="28688" y="53870"/>
                    <a:pt x="28688" y="53572"/>
                  </a:cubicBezTo>
                  <a:cubicBezTo>
                    <a:pt x="28688" y="53272"/>
                    <a:pt x="28454" y="53038"/>
                    <a:pt x="28187" y="53038"/>
                  </a:cubicBezTo>
                  <a:close/>
                  <a:moveTo>
                    <a:pt x="92600" y="54539"/>
                  </a:moveTo>
                  <a:cubicBezTo>
                    <a:pt x="92605" y="54539"/>
                    <a:pt x="92611" y="54539"/>
                    <a:pt x="92617" y="54539"/>
                  </a:cubicBezTo>
                  <a:lnTo>
                    <a:pt x="92617" y="54539"/>
                  </a:lnTo>
                  <a:cubicBezTo>
                    <a:pt x="92622" y="54539"/>
                    <a:pt x="92628" y="54539"/>
                    <a:pt x="92633" y="54539"/>
                  </a:cubicBezTo>
                  <a:close/>
                  <a:moveTo>
                    <a:pt x="116884" y="54939"/>
                  </a:moveTo>
                  <a:lnTo>
                    <a:pt x="117051" y="55106"/>
                  </a:lnTo>
                  <a:cubicBezTo>
                    <a:pt x="117051" y="55073"/>
                    <a:pt x="117051" y="55040"/>
                    <a:pt x="117051" y="55040"/>
                  </a:cubicBezTo>
                  <a:cubicBezTo>
                    <a:pt x="117051" y="55006"/>
                    <a:pt x="117051" y="54973"/>
                    <a:pt x="117051" y="54939"/>
                  </a:cubicBezTo>
                  <a:close/>
                  <a:moveTo>
                    <a:pt x="5738" y="54539"/>
                  </a:moveTo>
                  <a:cubicBezTo>
                    <a:pt x="5571" y="54539"/>
                    <a:pt x="5404" y="54639"/>
                    <a:pt x="5338" y="54773"/>
                  </a:cubicBezTo>
                  <a:lnTo>
                    <a:pt x="5971" y="55473"/>
                  </a:lnTo>
                  <a:cubicBezTo>
                    <a:pt x="6105" y="55406"/>
                    <a:pt x="6205" y="55240"/>
                    <a:pt x="6238" y="55073"/>
                  </a:cubicBezTo>
                  <a:cubicBezTo>
                    <a:pt x="6238" y="54773"/>
                    <a:pt x="6005" y="54539"/>
                    <a:pt x="5738" y="54539"/>
                  </a:cubicBezTo>
                  <a:close/>
                  <a:moveTo>
                    <a:pt x="47634" y="54539"/>
                  </a:moveTo>
                  <a:cubicBezTo>
                    <a:pt x="47167" y="54539"/>
                    <a:pt x="46967" y="55073"/>
                    <a:pt x="47267" y="55373"/>
                  </a:cubicBezTo>
                  <a:cubicBezTo>
                    <a:pt x="47377" y="55483"/>
                    <a:pt x="47509" y="55531"/>
                    <a:pt x="47636" y="55531"/>
                  </a:cubicBezTo>
                  <a:cubicBezTo>
                    <a:pt x="47895" y="55531"/>
                    <a:pt x="48135" y="55330"/>
                    <a:pt x="48135" y="55040"/>
                  </a:cubicBezTo>
                  <a:cubicBezTo>
                    <a:pt x="48135" y="54773"/>
                    <a:pt x="47935" y="54573"/>
                    <a:pt x="47668" y="54539"/>
                  </a:cubicBezTo>
                  <a:close/>
                  <a:moveTo>
                    <a:pt x="65647" y="54539"/>
                  </a:moveTo>
                  <a:cubicBezTo>
                    <a:pt x="65180" y="54539"/>
                    <a:pt x="64947" y="55073"/>
                    <a:pt x="65280" y="55373"/>
                  </a:cubicBezTo>
                  <a:cubicBezTo>
                    <a:pt x="65379" y="55483"/>
                    <a:pt x="65503" y="55531"/>
                    <a:pt x="65625" y="55531"/>
                  </a:cubicBezTo>
                  <a:cubicBezTo>
                    <a:pt x="65874" y="55531"/>
                    <a:pt x="66114" y="55330"/>
                    <a:pt x="66114" y="55040"/>
                  </a:cubicBezTo>
                  <a:cubicBezTo>
                    <a:pt x="66114" y="54773"/>
                    <a:pt x="65914" y="54539"/>
                    <a:pt x="65647" y="54539"/>
                  </a:cubicBezTo>
                  <a:close/>
                  <a:moveTo>
                    <a:pt x="68616" y="54539"/>
                  </a:moveTo>
                  <a:cubicBezTo>
                    <a:pt x="68182" y="54539"/>
                    <a:pt x="67949" y="55073"/>
                    <a:pt x="68282" y="55373"/>
                  </a:cubicBezTo>
                  <a:cubicBezTo>
                    <a:pt x="68381" y="55483"/>
                    <a:pt x="68505" y="55531"/>
                    <a:pt x="68627" y="55531"/>
                  </a:cubicBezTo>
                  <a:cubicBezTo>
                    <a:pt x="68876" y="55531"/>
                    <a:pt x="69116" y="55330"/>
                    <a:pt x="69116" y="55040"/>
                  </a:cubicBezTo>
                  <a:cubicBezTo>
                    <a:pt x="69116" y="54773"/>
                    <a:pt x="68916" y="54539"/>
                    <a:pt x="68616" y="54539"/>
                  </a:cubicBezTo>
                  <a:close/>
                  <a:moveTo>
                    <a:pt x="71618" y="54539"/>
                  </a:moveTo>
                  <a:cubicBezTo>
                    <a:pt x="71185" y="54539"/>
                    <a:pt x="70951" y="55073"/>
                    <a:pt x="71251" y="55373"/>
                  </a:cubicBezTo>
                  <a:cubicBezTo>
                    <a:pt x="71361" y="55483"/>
                    <a:pt x="71493" y="55531"/>
                    <a:pt x="71620" y="55531"/>
                  </a:cubicBezTo>
                  <a:cubicBezTo>
                    <a:pt x="71878" y="55531"/>
                    <a:pt x="72119" y="55330"/>
                    <a:pt x="72119" y="55040"/>
                  </a:cubicBezTo>
                  <a:cubicBezTo>
                    <a:pt x="72119" y="54773"/>
                    <a:pt x="71885" y="54539"/>
                    <a:pt x="71618" y="54539"/>
                  </a:cubicBezTo>
                  <a:close/>
                  <a:moveTo>
                    <a:pt x="74620" y="54539"/>
                  </a:moveTo>
                  <a:cubicBezTo>
                    <a:pt x="74187" y="54539"/>
                    <a:pt x="73953" y="55073"/>
                    <a:pt x="74287" y="55373"/>
                  </a:cubicBezTo>
                  <a:cubicBezTo>
                    <a:pt x="74386" y="55483"/>
                    <a:pt x="74510" y="55531"/>
                    <a:pt x="74632" y="55531"/>
                  </a:cubicBezTo>
                  <a:cubicBezTo>
                    <a:pt x="74881" y="55531"/>
                    <a:pt x="75121" y="55330"/>
                    <a:pt x="75121" y="55040"/>
                  </a:cubicBezTo>
                  <a:cubicBezTo>
                    <a:pt x="75121" y="54739"/>
                    <a:pt x="74887" y="54539"/>
                    <a:pt x="74620" y="54539"/>
                  </a:cubicBezTo>
                  <a:close/>
                  <a:moveTo>
                    <a:pt x="119085" y="55240"/>
                  </a:moveTo>
                  <a:cubicBezTo>
                    <a:pt x="119185" y="55406"/>
                    <a:pt x="119352" y="55507"/>
                    <a:pt x="119552" y="55540"/>
                  </a:cubicBezTo>
                  <a:cubicBezTo>
                    <a:pt x="119719" y="55507"/>
                    <a:pt x="119853" y="55440"/>
                    <a:pt x="119919" y="55340"/>
                  </a:cubicBezTo>
                  <a:lnTo>
                    <a:pt x="119085" y="55240"/>
                  </a:lnTo>
                  <a:close/>
                  <a:moveTo>
                    <a:pt x="8740" y="54539"/>
                  </a:moveTo>
                  <a:cubicBezTo>
                    <a:pt x="8273" y="54539"/>
                    <a:pt x="8039" y="55073"/>
                    <a:pt x="8373" y="55406"/>
                  </a:cubicBezTo>
                  <a:cubicBezTo>
                    <a:pt x="8467" y="55500"/>
                    <a:pt x="8583" y="55542"/>
                    <a:pt x="8698" y="55542"/>
                  </a:cubicBezTo>
                  <a:cubicBezTo>
                    <a:pt x="8954" y="55542"/>
                    <a:pt x="9207" y="55338"/>
                    <a:pt x="9207" y="55040"/>
                  </a:cubicBezTo>
                  <a:cubicBezTo>
                    <a:pt x="9207" y="54773"/>
                    <a:pt x="9007" y="54539"/>
                    <a:pt x="8740" y="54539"/>
                  </a:cubicBezTo>
                  <a:close/>
                  <a:moveTo>
                    <a:pt x="11709" y="54539"/>
                  </a:moveTo>
                  <a:cubicBezTo>
                    <a:pt x="11275" y="54539"/>
                    <a:pt x="11042" y="55073"/>
                    <a:pt x="11375" y="55406"/>
                  </a:cubicBezTo>
                  <a:cubicBezTo>
                    <a:pt x="11469" y="55500"/>
                    <a:pt x="11585" y="55542"/>
                    <a:pt x="11701" y="55542"/>
                  </a:cubicBezTo>
                  <a:cubicBezTo>
                    <a:pt x="11956" y="55542"/>
                    <a:pt x="12209" y="55338"/>
                    <a:pt x="12209" y="55040"/>
                  </a:cubicBezTo>
                  <a:cubicBezTo>
                    <a:pt x="12209" y="54773"/>
                    <a:pt x="11976" y="54539"/>
                    <a:pt x="11709" y="54539"/>
                  </a:cubicBezTo>
                  <a:close/>
                  <a:moveTo>
                    <a:pt x="14711" y="54539"/>
                  </a:moveTo>
                  <a:cubicBezTo>
                    <a:pt x="14277" y="54539"/>
                    <a:pt x="14044" y="55073"/>
                    <a:pt x="14344" y="55406"/>
                  </a:cubicBezTo>
                  <a:cubicBezTo>
                    <a:pt x="14448" y="55500"/>
                    <a:pt x="14571" y="55542"/>
                    <a:pt x="14692" y="55542"/>
                  </a:cubicBezTo>
                  <a:cubicBezTo>
                    <a:pt x="14958" y="55542"/>
                    <a:pt x="15211" y="55338"/>
                    <a:pt x="15211" y="55040"/>
                  </a:cubicBezTo>
                  <a:cubicBezTo>
                    <a:pt x="15211" y="54773"/>
                    <a:pt x="14978" y="54539"/>
                    <a:pt x="14711" y="54539"/>
                  </a:cubicBezTo>
                  <a:close/>
                  <a:moveTo>
                    <a:pt x="17713" y="54539"/>
                  </a:moveTo>
                  <a:cubicBezTo>
                    <a:pt x="17279" y="54539"/>
                    <a:pt x="17046" y="55073"/>
                    <a:pt x="17346" y="55406"/>
                  </a:cubicBezTo>
                  <a:cubicBezTo>
                    <a:pt x="17450" y="55500"/>
                    <a:pt x="17573" y="55542"/>
                    <a:pt x="17694" y="55542"/>
                  </a:cubicBezTo>
                  <a:cubicBezTo>
                    <a:pt x="17960" y="55542"/>
                    <a:pt x="18213" y="55338"/>
                    <a:pt x="18213" y="55040"/>
                  </a:cubicBezTo>
                  <a:cubicBezTo>
                    <a:pt x="18213" y="54773"/>
                    <a:pt x="17980" y="54539"/>
                    <a:pt x="17713" y="54539"/>
                  </a:cubicBezTo>
                  <a:close/>
                  <a:moveTo>
                    <a:pt x="20715" y="54539"/>
                  </a:moveTo>
                  <a:cubicBezTo>
                    <a:pt x="20248" y="54539"/>
                    <a:pt x="20048" y="55073"/>
                    <a:pt x="20348" y="55406"/>
                  </a:cubicBezTo>
                  <a:cubicBezTo>
                    <a:pt x="20442" y="55500"/>
                    <a:pt x="20561" y="55542"/>
                    <a:pt x="20681" y="55542"/>
                  </a:cubicBezTo>
                  <a:cubicBezTo>
                    <a:pt x="20947" y="55542"/>
                    <a:pt x="21216" y="55338"/>
                    <a:pt x="21216" y="55040"/>
                  </a:cubicBezTo>
                  <a:cubicBezTo>
                    <a:pt x="21216" y="54773"/>
                    <a:pt x="20982" y="54539"/>
                    <a:pt x="20715" y="54539"/>
                  </a:cubicBezTo>
                  <a:close/>
                  <a:moveTo>
                    <a:pt x="29688" y="54539"/>
                  </a:moveTo>
                  <a:cubicBezTo>
                    <a:pt x="29255" y="54539"/>
                    <a:pt x="29021" y="55073"/>
                    <a:pt x="29321" y="55406"/>
                  </a:cubicBezTo>
                  <a:cubicBezTo>
                    <a:pt x="29425" y="55500"/>
                    <a:pt x="29549" y="55542"/>
                    <a:pt x="29669" y="55542"/>
                  </a:cubicBezTo>
                  <a:cubicBezTo>
                    <a:pt x="29936" y="55542"/>
                    <a:pt x="30189" y="55338"/>
                    <a:pt x="30189" y="55040"/>
                  </a:cubicBezTo>
                  <a:cubicBezTo>
                    <a:pt x="30189" y="54773"/>
                    <a:pt x="29955" y="54539"/>
                    <a:pt x="29688" y="54539"/>
                  </a:cubicBezTo>
                  <a:close/>
                  <a:moveTo>
                    <a:pt x="32690" y="54539"/>
                  </a:moveTo>
                  <a:cubicBezTo>
                    <a:pt x="32223" y="54539"/>
                    <a:pt x="31990" y="55073"/>
                    <a:pt x="32323" y="55406"/>
                  </a:cubicBezTo>
                  <a:cubicBezTo>
                    <a:pt x="32417" y="55500"/>
                    <a:pt x="32533" y="55542"/>
                    <a:pt x="32649" y="55542"/>
                  </a:cubicBezTo>
                  <a:cubicBezTo>
                    <a:pt x="32904" y="55542"/>
                    <a:pt x="33157" y="55338"/>
                    <a:pt x="33157" y="55040"/>
                  </a:cubicBezTo>
                  <a:cubicBezTo>
                    <a:pt x="33157" y="54773"/>
                    <a:pt x="32957" y="54539"/>
                    <a:pt x="32690" y="54539"/>
                  </a:cubicBezTo>
                  <a:close/>
                  <a:moveTo>
                    <a:pt x="35659" y="54539"/>
                  </a:moveTo>
                  <a:cubicBezTo>
                    <a:pt x="35226" y="54539"/>
                    <a:pt x="34992" y="55073"/>
                    <a:pt x="35326" y="55406"/>
                  </a:cubicBezTo>
                  <a:cubicBezTo>
                    <a:pt x="35419" y="55500"/>
                    <a:pt x="35535" y="55542"/>
                    <a:pt x="35651" y="55542"/>
                  </a:cubicBezTo>
                  <a:cubicBezTo>
                    <a:pt x="35907" y="55542"/>
                    <a:pt x="36160" y="55338"/>
                    <a:pt x="36160" y="55040"/>
                  </a:cubicBezTo>
                  <a:cubicBezTo>
                    <a:pt x="36160" y="54773"/>
                    <a:pt x="35959" y="54539"/>
                    <a:pt x="35693" y="54539"/>
                  </a:cubicBezTo>
                  <a:close/>
                  <a:moveTo>
                    <a:pt x="53639" y="54539"/>
                  </a:moveTo>
                  <a:cubicBezTo>
                    <a:pt x="53205" y="54539"/>
                    <a:pt x="52972" y="55073"/>
                    <a:pt x="53305" y="55406"/>
                  </a:cubicBezTo>
                  <a:cubicBezTo>
                    <a:pt x="53399" y="55500"/>
                    <a:pt x="53515" y="55542"/>
                    <a:pt x="53631" y="55542"/>
                  </a:cubicBezTo>
                  <a:cubicBezTo>
                    <a:pt x="53886" y="55542"/>
                    <a:pt x="54139" y="55338"/>
                    <a:pt x="54139" y="55040"/>
                  </a:cubicBezTo>
                  <a:cubicBezTo>
                    <a:pt x="54139" y="54773"/>
                    <a:pt x="53939" y="54539"/>
                    <a:pt x="53639" y="54539"/>
                  </a:cubicBezTo>
                  <a:close/>
                  <a:moveTo>
                    <a:pt x="77622" y="54539"/>
                  </a:moveTo>
                  <a:cubicBezTo>
                    <a:pt x="77189" y="54539"/>
                    <a:pt x="76955" y="55073"/>
                    <a:pt x="77289" y="55406"/>
                  </a:cubicBezTo>
                  <a:cubicBezTo>
                    <a:pt x="77382" y="55500"/>
                    <a:pt x="77499" y="55542"/>
                    <a:pt x="77614" y="55542"/>
                  </a:cubicBezTo>
                  <a:cubicBezTo>
                    <a:pt x="77870" y="55542"/>
                    <a:pt x="78123" y="55338"/>
                    <a:pt x="78123" y="55040"/>
                  </a:cubicBezTo>
                  <a:cubicBezTo>
                    <a:pt x="78123" y="54773"/>
                    <a:pt x="77889" y="54539"/>
                    <a:pt x="77622" y="54539"/>
                  </a:cubicBezTo>
                  <a:close/>
                  <a:moveTo>
                    <a:pt x="83593" y="54539"/>
                  </a:moveTo>
                  <a:cubicBezTo>
                    <a:pt x="83160" y="54539"/>
                    <a:pt x="82926" y="55073"/>
                    <a:pt x="83260" y="55406"/>
                  </a:cubicBezTo>
                  <a:cubicBezTo>
                    <a:pt x="83353" y="55500"/>
                    <a:pt x="83470" y="55542"/>
                    <a:pt x="83585" y="55542"/>
                  </a:cubicBezTo>
                  <a:cubicBezTo>
                    <a:pt x="83841" y="55542"/>
                    <a:pt x="84094" y="55338"/>
                    <a:pt x="84094" y="55040"/>
                  </a:cubicBezTo>
                  <a:cubicBezTo>
                    <a:pt x="84094" y="54773"/>
                    <a:pt x="83894" y="54539"/>
                    <a:pt x="83593" y="54539"/>
                  </a:cubicBezTo>
                  <a:close/>
                  <a:moveTo>
                    <a:pt x="89598" y="54539"/>
                  </a:moveTo>
                  <a:cubicBezTo>
                    <a:pt x="89131" y="54539"/>
                    <a:pt x="88931" y="55073"/>
                    <a:pt x="89231" y="55406"/>
                  </a:cubicBezTo>
                  <a:cubicBezTo>
                    <a:pt x="89324" y="55500"/>
                    <a:pt x="89444" y="55542"/>
                    <a:pt x="89564" y="55542"/>
                  </a:cubicBezTo>
                  <a:cubicBezTo>
                    <a:pt x="89829" y="55542"/>
                    <a:pt x="90098" y="55338"/>
                    <a:pt x="90098" y="55040"/>
                  </a:cubicBezTo>
                  <a:cubicBezTo>
                    <a:pt x="90098" y="54773"/>
                    <a:pt x="89865" y="54539"/>
                    <a:pt x="89598" y="54539"/>
                  </a:cubicBezTo>
                  <a:close/>
                  <a:moveTo>
                    <a:pt x="23684" y="54539"/>
                  </a:moveTo>
                  <a:cubicBezTo>
                    <a:pt x="23250" y="54539"/>
                    <a:pt x="23017" y="55073"/>
                    <a:pt x="23317" y="55406"/>
                  </a:cubicBezTo>
                  <a:cubicBezTo>
                    <a:pt x="23425" y="55504"/>
                    <a:pt x="23555" y="55549"/>
                    <a:pt x="23680" y="55549"/>
                  </a:cubicBezTo>
                  <a:cubicBezTo>
                    <a:pt x="23941" y="55549"/>
                    <a:pt x="24184" y="55355"/>
                    <a:pt x="24184" y="55040"/>
                  </a:cubicBezTo>
                  <a:cubicBezTo>
                    <a:pt x="24184" y="54773"/>
                    <a:pt x="23984" y="54539"/>
                    <a:pt x="23717" y="54539"/>
                  </a:cubicBezTo>
                  <a:close/>
                  <a:moveTo>
                    <a:pt x="38628" y="54539"/>
                  </a:moveTo>
                  <a:cubicBezTo>
                    <a:pt x="38194" y="54539"/>
                    <a:pt x="37961" y="55073"/>
                    <a:pt x="38261" y="55406"/>
                  </a:cubicBezTo>
                  <a:cubicBezTo>
                    <a:pt x="38369" y="55504"/>
                    <a:pt x="38499" y="55549"/>
                    <a:pt x="38624" y="55549"/>
                  </a:cubicBezTo>
                  <a:cubicBezTo>
                    <a:pt x="38885" y="55549"/>
                    <a:pt x="39128" y="55355"/>
                    <a:pt x="39128" y="55040"/>
                  </a:cubicBezTo>
                  <a:cubicBezTo>
                    <a:pt x="39128" y="54773"/>
                    <a:pt x="38928" y="54573"/>
                    <a:pt x="38661" y="54539"/>
                  </a:cubicBezTo>
                  <a:close/>
                  <a:moveTo>
                    <a:pt x="41630" y="54539"/>
                  </a:moveTo>
                  <a:cubicBezTo>
                    <a:pt x="41196" y="54539"/>
                    <a:pt x="40963" y="55073"/>
                    <a:pt x="41263" y="55406"/>
                  </a:cubicBezTo>
                  <a:cubicBezTo>
                    <a:pt x="41371" y="55504"/>
                    <a:pt x="41501" y="55549"/>
                    <a:pt x="41626" y="55549"/>
                  </a:cubicBezTo>
                  <a:cubicBezTo>
                    <a:pt x="41887" y="55549"/>
                    <a:pt x="42130" y="55355"/>
                    <a:pt x="42130" y="55040"/>
                  </a:cubicBezTo>
                  <a:cubicBezTo>
                    <a:pt x="42130" y="54773"/>
                    <a:pt x="41930" y="54573"/>
                    <a:pt x="41663" y="54539"/>
                  </a:cubicBezTo>
                  <a:close/>
                  <a:moveTo>
                    <a:pt x="44632" y="54539"/>
                  </a:moveTo>
                  <a:cubicBezTo>
                    <a:pt x="44199" y="54539"/>
                    <a:pt x="43965" y="55073"/>
                    <a:pt x="44265" y="55406"/>
                  </a:cubicBezTo>
                  <a:cubicBezTo>
                    <a:pt x="44374" y="55504"/>
                    <a:pt x="44503" y="55549"/>
                    <a:pt x="44628" y="55549"/>
                  </a:cubicBezTo>
                  <a:cubicBezTo>
                    <a:pt x="44889" y="55549"/>
                    <a:pt x="45133" y="55355"/>
                    <a:pt x="45133" y="55040"/>
                  </a:cubicBezTo>
                  <a:cubicBezTo>
                    <a:pt x="45133" y="54773"/>
                    <a:pt x="44932" y="54573"/>
                    <a:pt x="44666" y="54539"/>
                  </a:cubicBezTo>
                  <a:close/>
                  <a:moveTo>
                    <a:pt x="50637" y="54539"/>
                  </a:moveTo>
                  <a:cubicBezTo>
                    <a:pt x="50203" y="54539"/>
                    <a:pt x="49969" y="55073"/>
                    <a:pt x="50303" y="55406"/>
                  </a:cubicBezTo>
                  <a:cubicBezTo>
                    <a:pt x="50400" y="55504"/>
                    <a:pt x="50522" y="55549"/>
                    <a:pt x="50643" y="55549"/>
                  </a:cubicBezTo>
                  <a:cubicBezTo>
                    <a:pt x="50893" y="55549"/>
                    <a:pt x="51137" y="55355"/>
                    <a:pt x="51137" y="55040"/>
                  </a:cubicBezTo>
                  <a:cubicBezTo>
                    <a:pt x="51137" y="54773"/>
                    <a:pt x="50937" y="54539"/>
                    <a:pt x="50670" y="54539"/>
                  </a:cubicBezTo>
                  <a:close/>
                  <a:moveTo>
                    <a:pt x="56641" y="54539"/>
                  </a:moveTo>
                  <a:cubicBezTo>
                    <a:pt x="56207" y="54539"/>
                    <a:pt x="55974" y="55073"/>
                    <a:pt x="56274" y="55406"/>
                  </a:cubicBezTo>
                  <a:cubicBezTo>
                    <a:pt x="56382" y="55504"/>
                    <a:pt x="56512" y="55549"/>
                    <a:pt x="56637" y="55549"/>
                  </a:cubicBezTo>
                  <a:cubicBezTo>
                    <a:pt x="56898" y="55549"/>
                    <a:pt x="57141" y="55355"/>
                    <a:pt x="57141" y="55040"/>
                  </a:cubicBezTo>
                  <a:cubicBezTo>
                    <a:pt x="57141" y="54773"/>
                    <a:pt x="56908" y="54539"/>
                    <a:pt x="56641" y="54539"/>
                  </a:cubicBezTo>
                  <a:close/>
                  <a:moveTo>
                    <a:pt x="62645" y="54539"/>
                  </a:moveTo>
                  <a:cubicBezTo>
                    <a:pt x="62178" y="54539"/>
                    <a:pt x="61978" y="55073"/>
                    <a:pt x="62278" y="55406"/>
                  </a:cubicBezTo>
                  <a:cubicBezTo>
                    <a:pt x="62386" y="55504"/>
                    <a:pt x="62516" y="55549"/>
                    <a:pt x="62641" y="55549"/>
                  </a:cubicBezTo>
                  <a:cubicBezTo>
                    <a:pt x="62902" y="55549"/>
                    <a:pt x="63145" y="55355"/>
                    <a:pt x="63145" y="55040"/>
                  </a:cubicBezTo>
                  <a:cubicBezTo>
                    <a:pt x="63145" y="54773"/>
                    <a:pt x="62912" y="54539"/>
                    <a:pt x="62645" y="54539"/>
                  </a:cubicBezTo>
                  <a:close/>
                  <a:moveTo>
                    <a:pt x="80625" y="54539"/>
                  </a:moveTo>
                  <a:cubicBezTo>
                    <a:pt x="80191" y="54539"/>
                    <a:pt x="79957" y="55073"/>
                    <a:pt x="80258" y="55406"/>
                  </a:cubicBezTo>
                  <a:cubicBezTo>
                    <a:pt x="80366" y="55504"/>
                    <a:pt x="80495" y="55549"/>
                    <a:pt x="80621" y="55549"/>
                  </a:cubicBezTo>
                  <a:cubicBezTo>
                    <a:pt x="80881" y="55549"/>
                    <a:pt x="81125" y="55355"/>
                    <a:pt x="81125" y="55040"/>
                  </a:cubicBezTo>
                  <a:cubicBezTo>
                    <a:pt x="81125" y="54773"/>
                    <a:pt x="80891" y="54539"/>
                    <a:pt x="80625" y="54539"/>
                  </a:cubicBezTo>
                  <a:close/>
                  <a:moveTo>
                    <a:pt x="86596" y="54539"/>
                  </a:moveTo>
                  <a:cubicBezTo>
                    <a:pt x="86129" y="54539"/>
                    <a:pt x="85928" y="55073"/>
                    <a:pt x="86229" y="55406"/>
                  </a:cubicBezTo>
                  <a:cubicBezTo>
                    <a:pt x="86337" y="55504"/>
                    <a:pt x="86466" y="55549"/>
                    <a:pt x="86592" y="55549"/>
                  </a:cubicBezTo>
                  <a:cubicBezTo>
                    <a:pt x="86852" y="55549"/>
                    <a:pt x="87096" y="55355"/>
                    <a:pt x="87096" y="55040"/>
                  </a:cubicBezTo>
                  <a:cubicBezTo>
                    <a:pt x="87096" y="54773"/>
                    <a:pt x="86862" y="54539"/>
                    <a:pt x="86596" y="54539"/>
                  </a:cubicBezTo>
                  <a:close/>
                  <a:moveTo>
                    <a:pt x="92617" y="54539"/>
                  </a:moveTo>
                  <a:cubicBezTo>
                    <a:pt x="92161" y="54553"/>
                    <a:pt x="91970" y="55110"/>
                    <a:pt x="92266" y="55406"/>
                  </a:cubicBezTo>
                  <a:cubicBezTo>
                    <a:pt x="92364" y="55504"/>
                    <a:pt x="92489" y="55549"/>
                    <a:pt x="92614" y="55549"/>
                  </a:cubicBezTo>
                  <a:cubicBezTo>
                    <a:pt x="92875" y="55549"/>
                    <a:pt x="93134" y="55355"/>
                    <a:pt x="93134" y="55040"/>
                  </a:cubicBezTo>
                  <a:cubicBezTo>
                    <a:pt x="93134" y="54778"/>
                    <a:pt x="92909" y="54548"/>
                    <a:pt x="92617" y="54539"/>
                  </a:cubicBezTo>
                  <a:close/>
                  <a:moveTo>
                    <a:pt x="26686" y="54539"/>
                  </a:moveTo>
                  <a:lnTo>
                    <a:pt x="26686" y="54573"/>
                  </a:lnTo>
                  <a:cubicBezTo>
                    <a:pt x="26252" y="54573"/>
                    <a:pt x="26019" y="55106"/>
                    <a:pt x="26319" y="55406"/>
                  </a:cubicBezTo>
                  <a:cubicBezTo>
                    <a:pt x="26429" y="55516"/>
                    <a:pt x="26560" y="55565"/>
                    <a:pt x="26687" y="55565"/>
                  </a:cubicBezTo>
                  <a:cubicBezTo>
                    <a:pt x="26946" y="55565"/>
                    <a:pt x="27186" y="55364"/>
                    <a:pt x="27186" y="55073"/>
                  </a:cubicBezTo>
                  <a:cubicBezTo>
                    <a:pt x="27186" y="54773"/>
                    <a:pt x="26986" y="54539"/>
                    <a:pt x="26686" y="54539"/>
                  </a:cubicBezTo>
                  <a:close/>
                  <a:moveTo>
                    <a:pt x="59643" y="54539"/>
                  </a:moveTo>
                  <a:lnTo>
                    <a:pt x="59643" y="54573"/>
                  </a:lnTo>
                  <a:cubicBezTo>
                    <a:pt x="59209" y="54573"/>
                    <a:pt x="58976" y="55106"/>
                    <a:pt x="59276" y="55406"/>
                  </a:cubicBezTo>
                  <a:cubicBezTo>
                    <a:pt x="59386" y="55516"/>
                    <a:pt x="59517" y="55565"/>
                    <a:pt x="59644" y="55565"/>
                  </a:cubicBezTo>
                  <a:cubicBezTo>
                    <a:pt x="59903" y="55565"/>
                    <a:pt x="60143" y="55364"/>
                    <a:pt x="60143" y="55073"/>
                  </a:cubicBezTo>
                  <a:cubicBezTo>
                    <a:pt x="60143" y="54773"/>
                    <a:pt x="59910" y="54539"/>
                    <a:pt x="59643" y="54539"/>
                  </a:cubicBezTo>
                  <a:close/>
                  <a:moveTo>
                    <a:pt x="118051" y="56040"/>
                  </a:moveTo>
                  <a:cubicBezTo>
                    <a:pt x="118054" y="56040"/>
                    <a:pt x="118057" y="56040"/>
                    <a:pt x="118060" y="56040"/>
                  </a:cubicBezTo>
                  <a:lnTo>
                    <a:pt x="118060" y="56040"/>
                  </a:lnTo>
                  <a:cubicBezTo>
                    <a:pt x="118068" y="56040"/>
                    <a:pt x="118076" y="56040"/>
                    <a:pt x="118085" y="56040"/>
                  </a:cubicBezTo>
                  <a:close/>
                  <a:moveTo>
                    <a:pt x="93834" y="56140"/>
                  </a:moveTo>
                  <a:cubicBezTo>
                    <a:pt x="93701" y="56240"/>
                    <a:pt x="93634" y="56340"/>
                    <a:pt x="93601" y="56507"/>
                  </a:cubicBezTo>
                  <a:lnTo>
                    <a:pt x="93634" y="56507"/>
                  </a:lnTo>
                  <a:lnTo>
                    <a:pt x="93834" y="56140"/>
                  </a:lnTo>
                  <a:close/>
                  <a:moveTo>
                    <a:pt x="118060" y="56040"/>
                  </a:moveTo>
                  <a:cubicBezTo>
                    <a:pt x="118001" y="56041"/>
                    <a:pt x="117943" y="56044"/>
                    <a:pt x="117885" y="56074"/>
                  </a:cubicBezTo>
                  <a:lnTo>
                    <a:pt x="118085" y="56307"/>
                  </a:lnTo>
                  <a:lnTo>
                    <a:pt x="118251" y="56541"/>
                  </a:lnTo>
                  <a:lnTo>
                    <a:pt x="118485" y="56807"/>
                  </a:lnTo>
                  <a:cubicBezTo>
                    <a:pt x="118552" y="56741"/>
                    <a:pt x="118552" y="56641"/>
                    <a:pt x="118552" y="56541"/>
                  </a:cubicBezTo>
                  <a:cubicBezTo>
                    <a:pt x="118585" y="56276"/>
                    <a:pt x="118356" y="56045"/>
                    <a:pt x="118060" y="56040"/>
                  </a:cubicBezTo>
                  <a:close/>
                  <a:moveTo>
                    <a:pt x="126624" y="56274"/>
                  </a:moveTo>
                  <a:cubicBezTo>
                    <a:pt x="126557" y="56340"/>
                    <a:pt x="126557" y="56441"/>
                    <a:pt x="126557" y="56541"/>
                  </a:cubicBezTo>
                  <a:cubicBezTo>
                    <a:pt x="126574" y="56841"/>
                    <a:pt x="126808" y="56991"/>
                    <a:pt x="127041" y="56991"/>
                  </a:cubicBezTo>
                  <a:cubicBezTo>
                    <a:pt x="127275" y="56991"/>
                    <a:pt x="127508" y="56841"/>
                    <a:pt x="127525" y="56541"/>
                  </a:cubicBezTo>
                  <a:cubicBezTo>
                    <a:pt x="127525" y="56507"/>
                    <a:pt x="127525" y="56441"/>
                    <a:pt x="127525" y="56407"/>
                  </a:cubicBezTo>
                  <a:lnTo>
                    <a:pt x="127058" y="56340"/>
                  </a:lnTo>
                  <a:lnTo>
                    <a:pt x="126624" y="56274"/>
                  </a:lnTo>
                  <a:close/>
                  <a:moveTo>
                    <a:pt x="7239" y="56040"/>
                  </a:moveTo>
                  <a:cubicBezTo>
                    <a:pt x="7005" y="56040"/>
                    <a:pt x="6805" y="56174"/>
                    <a:pt x="6772" y="56374"/>
                  </a:cubicBezTo>
                  <a:lnTo>
                    <a:pt x="6905" y="56541"/>
                  </a:lnTo>
                  <a:lnTo>
                    <a:pt x="7239" y="56941"/>
                  </a:lnTo>
                  <a:lnTo>
                    <a:pt x="7306" y="57008"/>
                  </a:lnTo>
                  <a:cubicBezTo>
                    <a:pt x="7539" y="56974"/>
                    <a:pt x="7739" y="56774"/>
                    <a:pt x="7739" y="56541"/>
                  </a:cubicBezTo>
                  <a:cubicBezTo>
                    <a:pt x="7739" y="56274"/>
                    <a:pt x="7506" y="56040"/>
                    <a:pt x="7239" y="56040"/>
                  </a:cubicBezTo>
                  <a:close/>
                  <a:moveTo>
                    <a:pt x="64050" y="56037"/>
                  </a:moveTo>
                  <a:cubicBezTo>
                    <a:pt x="63400" y="56037"/>
                    <a:pt x="63400" y="57011"/>
                    <a:pt x="64050" y="57011"/>
                  </a:cubicBezTo>
                  <a:cubicBezTo>
                    <a:pt x="64070" y="57011"/>
                    <a:pt x="64091" y="57010"/>
                    <a:pt x="64113" y="57008"/>
                  </a:cubicBezTo>
                  <a:cubicBezTo>
                    <a:pt x="64713" y="56974"/>
                    <a:pt x="64713" y="56074"/>
                    <a:pt x="64113" y="56040"/>
                  </a:cubicBezTo>
                  <a:cubicBezTo>
                    <a:pt x="64091" y="56038"/>
                    <a:pt x="64070" y="56037"/>
                    <a:pt x="64050" y="56037"/>
                  </a:cubicBezTo>
                  <a:close/>
                  <a:moveTo>
                    <a:pt x="73090" y="56037"/>
                  </a:moveTo>
                  <a:cubicBezTo>
                    <a:pt x="72440" y="56037"/>
                    <a:pt x="72440" y="57011"/>
                    <a:pt x="73090" y="57011"/>
                  </a:cubicBezTo>
                  <a:cubicBezTo>
                    <a:pt x="73110" y="57011"/>
                    <a:pt x="73131" y="57010"/>
                    <a:pt x="73153" y="57008"/>
                  </a:cubicBezTo>
                  <a:cubicBezTo>
                    <a:pt x="73753" y="56974"/>
                    <a:pt x="73753" y="56074"/>
                    <a:pt x="73153" y="56040"/>
                  </a:cubicBezTo>
                  <a:cubicBezTo>
                    <a:pt x="73131" y="56038"/>
                    <a:pt x="73110" y="56037"/>
                    <a:pt x="73090" y="56037"/>
                  </a:cubicBezTo>
                  <a:close/>
                  <a:moveTo>
                    <a:pt x="19214" y="56040"/>
                  </a:moveTo>
                  <a:cubicBezTo>
                    <a:pt x="18780" y="56040"/>
                    <a:pt x="18547" y="56574"/>
                    <a:pt x="18881" y="56874"/>
                  </a:cubicBezTo>
                  <a:cubicBezTo>
                    <a:pt x="18979" y="56984"/>
                    <a:pt x="19103" y="57032"/>
                    <a:pt x="19226" y="57032"/>
                  </a:cubicBezTo>
                  <a:cubicBezTo>
                    <a:pt x="19474" y="57032"/>
                    <a:pt x="19714" y="56831"/>
                    <a:pt x="19714" y="56541"/>
                  </a:cubicBezTo>
                  <a:cubicBezTo>
                    <a:pt x="19714" y="56240"/>
                    <a:pt x="19481" y="56040"/>
                    <a:pt x="19214" y="56040"/>
                  </a:cubicBezTo>
                  <a:close/>
                  <a:moveTo>
                    <a:pt x="22183" y="56040"/>
                  </a:moveTo>
                  <a:cubicBezTo>
                    <a:pt x="21749" y="56040"/>
                    <a:pt x="21516" y="56574"/>
                    <a:pt x="21849" y="56874"/>
                  </a:cubicBezTo>
                  <a:cubicBezTo>
                    <a:pt x="21948" y="56984"/>
                    <a:pt x="22072" y="57032"/>
                    <a:pt x="22194" y="57032"/>
                  </a:cubicBezTo>
                  <a:cubicBezTo>
                    <a:pt x="22443" y="57032"/>
                    <a:pt x="22683" y="56831"/>
                    <a:pt x="22683" y="56541"/>
                  </a:cubicBezTo>
                  <a:cubicBezTo>
                    <a:pt x="22683" y="56274"/>
                    <a:pt x="22483" y="56040"/>
                    <a:pt x="22216" y="56040"/>
                  </a:cubicBezTo>
                  <a:close/>
                  <a:moveTo>
                    <a:pt x="46133" y="56040"/>
                  </a:moveTo>
                  <a:cubicBezTo>
                    <a:pt x="45700" y="56040"/>
                    <a:pt x="45466" y="56574"/>
                    <a:pt x="45766" y="56874"/>
                  </a:cubicBezTo>
                  <a:cubicBezTo>
                    <a:pt x="45876" y="56984"/>
                    <a:pt x="46008" y="57032"/>
                    <a:pt x="46135" y="57032"/>
                  </a:cubicBezTo>
                  <a:cubicBezTo>
                    <a:pt x="46393" y="57032"/>
                    <a:pt x="46634" y="56831"/>
                    <a:pt x="46634" y="56541"/>
                  </a:cubicBezTo>
                  <a:cubicBezTo>
                    <a:pt x="46634" y="56274"/>
                    <a:pt x="46434" y="56040"/>
                    <a:pt x="46167" y="56040"/>
                  </a:cubicBezTo>
                  <a:close/>
                  <a:moveTo>
                    <a:pt x="67115" y="56040"/>
                  </a:moveTo>
                  <a:cubicBezTo>
                    <a:pt x="66681" y="56040"/>
                    <a:pt x="66448" y="56574"/>
                    <a:pt x="66781" y="56874"/>
                  </a:cubicBezTo>
                  <a:cubicBezTo>
                    <a:pt x="66880" y="56984"/>
                    <a:pt x="67004" y="57032"/>
                    <a:pt x="67126" y="57032"/>
                  </a:cubicBezTo>
                  <a:cubicBezTo>
                    <a:pt x="67375" y="57032"/>
                    <a:pt x="67615" y="56831"/>
                    <a:pt x="67615" y="56541"/>
                  </a:cubicBezTo>
                  <a:cubicBezTo>
                    <a:pt x="67615" y="56240"/>
                    <a:pt x="67415" y="56040"/>
                    <a:pt x="67148" y="56040"/>
                  </a:cubicBezTo>
                  <a:close/>
                  <a:moveTo>
                    <a:pt x="70117" y="56040"/>
                  </a:moveTo>
                  <a:cubicBezTo>
                    <a:pt x="69683" y="56040"/>
                    <a:pt x="69450" y="56574"/>
                    <a:pt x="69784" y="56874"/>
                  </a:cubicBezTo>
                  <a:cubicBezTo>
                    <a:pt x="69882" y="56984"/>
                    <a:pt x="70006" y="57032"/>
                    <a:pt x="70129" y="57032"/>
                  </a:cubicBezTo>
                  <a:cubicBezTo>
                    <a:pt x="70377" y="57032"/>
                    <a:pt x="70617" y="56831"/>
                    <a:pt x="70617" y="56541"/>
                  </a:cubicBezTo>
                  <a:cubicBezTo>
                    <a:pt x="70617" y="56240"/>
                    <a:pt x="70384" y="56040"/>
                    <a:pt x="70117" y="56040"/>
                  </a:cubicBezTo>
                  <a:close/>
                  <a:moveTo>
                    <a:pt x="124056" y="56040"/>
                  </a:moveTo>
                  <a:cubicBezTo>
                    <a:pt x="123589" y="56040"/>
                    <a:pt x="123355" y="56574"/>
                    <a:pt x="123689" y="56874"/>
                  </a:cubicBezTo>
                  <a:cubicBezTo>
                    <a:pt x="123788" y="56984"/>
                    <a:pt x="123915" y="57032"/>
                    <a:pt x="124042" y="57032"/>
                  </a:cubicBezTo>
                  <a:cubicBezTo>
                    <a:pt x="124301" y="57032"/>
                    <a:pt x="124556" y="56831"/>
                    <a:pt x="124556" y="56541"/>
                  </a:cubicBezTo>
                  <a:cubicBezTo>
                    <a:pt x="124523" y="56240"/>
                    <a:pt x="124322" y="56040"/>
                    <a:pt x="124056" y="56040"/>
                  </a:cubicBezTo>
                  <a:close/>
                  <a:moveTo>
                    <a:pt x="129560" y="56674"/>
                  </a:moveTo>
                  <a:lnTo>
                    <a:pt x="129560" y="56674"/>
                  </a:lnTo>
                  <a:cubicBezTo>
                    <a:pt x="129626" y="56874"/>
                    <a:pt x="129826" y="57041"/>
                    <a:pt x="130027" y="57041"/>
                  </a:cubicBezTo>
                  <a:lnTo>
                    <a:pt x="130027" y="57008"/>
                  </a:lnTo>
                  <a:cubicBezTo>
                    <a:pt x="130193" y="57008"/>
                    <a:pt x="130360" y="56941"/>
                    <a:pt x="130460" y="56807"/>
                  </a:cubicBezTo>
                  <a:lnTo>
                    <a:pt x="130027" y="56741"/>
                  </a:lnTo>
                  <a:lnTo>
                    <a:pt x="129560" y="56674"/>
                  </a:lnTo>
                  <a:close/>
                  <a:moveTo>
                    <a:pt x="13210" y="56040"/>
                  </a:moveTo>
                  <a:cubicBezTo>
                    <a:pt x="12776" y="56040"/>
                    <a:pt x="12543" y="56574"/>
                    <a:pt x="12876" y="56908"/>
                  </a:cubicBezTo>
                  <a:cubicBezTo>
                    <a:pt x="12970" y="57001"/>
                    <a:pt x="13086" y="57043"/>
                    <a:pt x="13202" y="57043"/>
                  </a:cubicBezTo>
                  <a:cubicBezTo>
                    <a:pt x="13457" y="57043"/>
                    <a:pt x="13710" y="56839"/>
                    <a:pt x="13710" y="56541"/>
                  </a:cubicBezTo>
                  <a:cubicBezTo>
                    <a:pt x="13710" y="56274"/>
                    <a:pt x="13477" y="56040"/>
                    <a:pt x="13210" y="56040"/>
                  </a:cubicBezTo>
                  <a:close/>
                  <a:moveTo>
                    <a:pt x="31189" y="56040"/>
                  </a:moveTo>
                  <a:cubicBezTo>
                    <a:pt x="30756" y="56040"/>
                    <a:pt x="30522" y="56574"/>
                    <a:pt x="30822" y="56908"/>
                  </a:cubicBezTo>
                  <a:cubicBezTo>
                    <a:pt x="30926" y="57001"/>
                    <a:pt x="31050" y="57043"/>
                    <a:pt x="31170" y="57043"/>
                  </a:cubicBezTo>
                  <a:cubicBezTo>
                    <a:pt x="31437" y="57043"/>
                    <a:pt x="31690" y="56839"/>
                    <a:pt x="31690" y="56541"/>
                  </a:cubicBezTo>
                  <a:cubicBezTo>
                    <a:pt x="31690" y="56274"/>
                    <a:pt x="31456" y="56040"/>
                    <a:pt x="31189" y="56040"/>
                  </a:cubicBezTo>
                  <a:close/>
                  <a:moveTo>
                    <a:pt x="37127" y="56040"/>
                  </a:moveTo>
                  <a:cubicBezTo>
                    <a:pt x="36693" y="56040"/>
                    <a:pt x="36460" y="56574"/>
                    <a:pt x="36760" y="56908"/>
                  </a:cubicBezTo>
                  <a:cubicBezTo>
                    <a:pt x="36864" y="57001"/>
                    <a:pt x="36987" y="57043"/>
                    <a:pt x="37108" y="57043"/>
                  </a:cubicBezTo>
                  <a:cubicBezTo>
                    <a:pt x="37374" y="57043"/>
                    <a:pt x="37627" y="56839"/>
                    <a:pt x="37627" y="56541"/>
                  </a:cubicBezTo>
                  <a:cubicBezTo>
                    <a:pt x="37627" y="56274"/>
                    <a:pt x="37427" y="56074"/>
                    <a:pt x="37194" y="56040"/>
                  </a:cubicBezTo>
                  <a:close/>
                  <a:moveTo>
                    <a:pt x="43131" y="56040"/>
                  </a:moveTo>
                  <a:cubicBezTo>
                    <a:pt x="42698" y="56040"/>
                    <a:pt x="42464" y="56574"/>
                    <a:pt x="42798" y="56908"/>
                  </a:cubicBezTo>
                  <a:cubicBezTo>
                    <a:pt x="42891" y="57001"/>
                    <a:pt x="43007" y="57043"/>
                    <a:pt x="43123" y="57043"/>
                  </a:cubicBezTo>
                  <a:cubicBezTo>
                    <a:pt x="43379" y="57043"/>
                    <a:pt x="43632" y="56839"/>
                    <a:pt x="43632" y="56541"/>
                  </a:cubicBezTo>
                  <a:cubicBezTo>
                    <a:pt x="43632" y="56274"/>
                    <a:pt x="43431" y="56074"/>
                    <a:pt x="43165" y="56040"/>
                  </a:cubicBezTo>
                  <a:close/>
                  <a:moveTo>
                    <a:pt x="52138" y="56040"/>
                  </a:moveTo>
                  <a:cubicBezTo>
                    <a:pt x="51704" y="56040"/>
                    <a:pt x="51470" y="56574"/>
                    <a:pt x="51771" y="56908"/>
                  </a:cubicBezTo>
                  <a:cubicBezTo>
                    <a:pt x="51875" y="57001"/>
                    <a:pt x="51998" y="57043"/>
                    <a:pt x="52119" y="57043"/>
                  </a:cubicBezTo>
                  <a:cubicBezTo>
                    <a:pt x="52385" y="57043"/>
                    <a:pt x="52638" y="56839"/>
                    <a:pt x="52638" y="56541"/>
                  </a:cubicBezTo>
                  <a:cubicBezTo>
                    <a:pt x="52638" y="56274"/>
                    <a:pt x="52438" y="56040"/>
                    <a:pt x="52171" y="56040"/>
                  </a:cubicBezTo>
                  <a:close/>
                  <a:moveTo>
                    <a:pt x="58142" y="56040"/>
                  </a:moveTo>
                  <a:cubicBezTo>
                    <a:pt x="57708" y="56040"/>
                    <a:pt x="57475" y="56574"/>
                    <a:pt x="57808" y="56908"/>
                  </a:cubicBezTo>
                  <a:cubicBezTo>
                    <a:pt x="57902" y="57001"/>
                    <a:pt x="58018" y="57043"/>
                    <a:pt x="58134" y="57043"/>
                  </a:cubicBezTo>
                  <a:cubicBezTo>
                    <a:pt x="58389" y="57043"/>
                    <a:pt x="58642" y="56839"/>
                    <a:pt x="58642" y="56541"/>
                  </a:cubicBezTo>
                  <a:cubicBezTo>
                    <a:pt x="58642" y="56274"/>
                    <a:pt x="58409" y="56040"/>
                    <a:pt x="58142" y="56040"/>
                  </a:cubicBezTo>
                  <a:close/>
                  <a:moveTo>
                    <a:pt x="61144" y="56040"/>
                  </a:moveTo>
                  <a:cubicBezTo>
                    <a:pt x="60710" y="56040"/>
                    <a:pt x="60477" y="56574"/>
                    <a:pt x="60777" y="56908"/>
                  </a:cubicBezTo>
                  <a:cubicBezTo>
                    <a:pt x="60881" y="57001"/>
                    <a:pt x="61004" y="57043"/>
                    <a:pt x="61125" y="57043"/>
                  </a:cubicBezTo>
                  <a:cubicBezTo>
                    <a:pt x="61391" y="57043"/>
                    <a:pt x="61644" y="56839"/>
                    <a:pt x="61644" y="56541"/>
                  </a:cubicBezTo>
                  <a:cubicBezTo>
                    <a:pt x="61644" y="56274"/>
                    <a:pt x="61411" y="56040"/>
                    <a:pt x="61144" y="56040"/>
                  </a:cubicBezTo>
                  <a:close/>
                  <a:moveTo>
                    <a:pt x="76121" y="56040"/>
                  </a:moveTo>
                  <a:cubicBezTo>
                    <a:pt x="75688" y="56040"/>
                    <a:pt x="75454" y="56574"/>
                    <a:pt x="75788" y="56908"/>
                  </a:cubicBezTo>
                  <a:cubicBezTo>
                    <a:pt x="75881" y="57001"/>
                    <a:pt x="75998" y="57043"/>
                    <a:pt x="76113" y="57043"/>
                  </a:cubicBezTo>
                  <a:cubicBezTo>
                    <a:pt x="76369" y="57043"/>
                    <a:pt x="76622" y="56839"/>
                    <a:pt x="76622" y="56541"/>
                  </a:cubicBezTo>
                  <a:cubicBezTo>
                    <a:pt x="76622" y="56240"/>
                    <a:pt x="76388" y="56040"/>
                    <a:pt x="76121" y="56040"/>
                  </a:cubicBezTo>
                  <a:close/>
                  <a:moveTo>
                    <a:pt x="79124" y="56040"/>
                  </a:moveTo>
                  <a:cubicBezTo>
                    <a:pt x="78690" y="56040"/>
                    <a:pt x="78456" y="56574"/>
                    <a:pt x="78757" y="56908"/>
                  </a:cubicBezTo>
                  <a:cubicBezTo>
                    <a:pt x="78861" y="57001"/>
                    <a:pt x="78984" y="57043"/>
                    <a:pt x="79105" y="57043"/>
                  </a:cubicBezTo>
                  <a:cubicBezTo>
                    <a:pt x="79371" y="57043"/>
                    <a:pt x="79624" y="56839"/>
                    <a:pt x="79624" y="56541"/>
                  </a:cubicBezTo>
                  <a:cubicBezTo>
                    <a:pt x="79624" y="56274"/>
                    <a:pt x="79390" y="56040"/>
                    <a:pt x="79124" y="56040"/>
                  </a:cubicBezTo>
                  <a:close/>
                  <a:moveTo>
                    <a:pt x="82092" y="56040"/>
                  </a:moveTo>
                  <a:cubicBezTo>
                    <a:pt x="81659" y="56040"/>
                    <a:pt x="81425" y="56574"/>
                    <a:pt x="81759" y="56908"/>
                  </a:cubicBezTo>
                  <a:cubicBezTo>
                    <a:pt x="81852" y="57001"/>
                    <a:pt x="81969" y="57043"/>
                    <a:pt x="82084" y="57043"/>
                  </a:cubicBezTo>
                  <a:cubicBezTo>
                    <a:pt x="82340" y="57043"/>
                    <a:pt x="82593" y="56839"/>
                    <a:pt x="82593" y="56541"/>
                  </a:cubicBezTo>
                  <a:cubicBezTo>
                    <a:pt x="82593" y="56274"/>
                    <a:pt x="82393" y="56040"/>
                    <a:pt x="82126" y="56040"/>
                  </a:cubicBezTo>
                  <a:close/>
                  <a:moveTo>
                    <a:pt x="85094" y="56040"/>
                  </a:moveTo>
                  <a:cubicBezTo>
                    <a:pt x="84661" y="56040"/>
                    <a:pt x="84427" y="56574"/>
                    <a:pt x="84761" y="56908"/>
                  </a:cubicBezTo>
                  <a:cubicBezTo>
                    <a:pt x="84854" y="57001"/>
                    <a:pt x="84971" y="57043"/>
                    <a:pt x="85086" y="57043"/>
                  </a:cubicBezTo>
                  <a:cubicBezTo>
                    <a:pt x="85342" y="57043"/>
                    <a:pt x="85595" y="56839"/>
                    <a:pt x="85595" y="56541"/>
                  </a:cubicBezTo>
                  <a:cubicBezTo>
                    <a:pt x="85595" y="56274"/>
                    <a:pt x="85395" y="56040"/>
                    <a:pt x="85094" y="56040"/>
                  </a:cubicBezTo>
                  <a:close/>
                  <a:moveTo>
                    <a:pt x="91099" y="56040"/>
                  </a:moveTo>
                  <a:cubicBezTo>
                    <a:pt x="90632" y="56040"/>
                    <a:pt x="90398" y="56574"/>
                    <a:pt x="90732" y="56908"/>
                  </a:cubicBezTo>
                  <a:cubicBezTo>
                    <a:pt x="90825" y="57001"/>
                    <a:pt x="90942" y="57043"/>
                    <a:pt x="91057" y="57043"/>
                  </a:cubicBezTo>
                  <a:cubicBezTo>
                    <a:pt x="91313" y="57043"/>
                    <a:pt x="91566" y="56839"/>
                    <a:pt x="91566" y="56541"/>
                  </a:cubicBezTo>
                  <a:cubicBezTo>
                    <a:pt x="91599" y="56274"/>
                    <a:pt x="91366" y="56040"/>
                    <a:pt x="91099" y="56040"/>
                  </a:cubicBezTo>
                  <a:close/>
                  <a:moveTo>
                    <a:pt x="121020" y="56040"/>
                  </a:moveTo>
                  <a:cubicBezTo>
                    <a:pt x="120586" y="56040"/>
                    <a:pt x="120353" y="56574"/>
                    <a:pt x="120687" y="56908"/>
                  </a:cubicBezTo>
                  <a:cubicBezTo>
                    <a:pt x="120780" y="57001"/>
                    <a:pt x="120896" y="57043"/>
                    <a:pt x="121012" y="57043"/>
                  </a:cubicBezTo>
                  <a:cubicBezTo>
                    <a:pt x="121268" y="57043"/>
                    <a:pt x="121520" y="56839"/>
                    <a:pt x="121520" y="56541"/>
                  </a:cubicBezTo>
                  <a:cubicBezTo>
                    <a:pt x="121520" y="56274"/>
                    <a:pt x="121320" y="56040"/>
                    <a:pt x="121053" y="56040"/>
                  </a:cubicBezTo>
                  <a:close/>
                  <a:moveTo>
                    <a:pt x="10149" y="56037"/>
                  </a:moveTo>
                  <a:cubicBezTo>
                    <a:pt x="9527" y="56037"/>
                    <a:pt x="9527" y="57044"/>
                    <a:pt x="10149" y="57044"/>
                  </a:cubicBezTo>
                  <a:cubicBezTo>
                    <a:pt x="10168" y="57044"/>
                    <a:pt x="10188" y="57043"/>
                    <a:pt x="10208" y="57041"/>
                  </a:cubicBezTo>
                  <a:cubicBezTo>
                    <a:pt x="10841" y="56974"/>
                    <a:pt x="10841" y="56107"/>
                    <a:pt x="10208" y="56040"/>
                  </a:cubicBezTo>
                  <a:cubicBezTo>
                    <a:pt x="10188" y="56038"/>
                    <a:pt x="10168" y="56037"/>
                    <a:pt x="10149" y="56037"/>
                  </a:cubicBezTo>
                  <a:close/>
                  <a:moveTo>
                    <a:pt x="16151" y="56037"/>
                  </a:moveTo>
                  <a:cubicBezTo>
                    <a:pt x="15498" y="56037"/>
                    <a:pt x="15498" y="57044"/>
                    <a:pt x="16151" y="57044"/>
                  </a:cubicBezTo>
                  <a:cubicBezTo>
                    <a:pt x="16171" y="57044"/>
                    <a:pt x="16191" y="57043"/>
                    <a:pt x="16212" y="57041"/>
                  </a:cubicBezTo>
                  <a:cubicBezTo>
                    <a:pt x="16812" y="56974"/>
                    <a:pt x="16812" y="56107"/>
                    <a:pt x="16212" y="56040"/>
                  </a:cubicBezTo>
                  <a:cubicBezTo>
                    <a:pt x="16191" y="56038"/>
                    <a:pt x="16171" y="56037"/>
                    <a:pt x="16151" y="56037"/>
                  </a:cubicBezTo>
                  <a:close/>
                  <a:moveTo>
                    <a:pt x="25124" y="56037"/>
                  </a:moveTo>
                  <a:cubicBezTo>
                    <a:pt x="24472" y="56037"/>
                    <a:pt x="24472" y="57044"/>
                    <a:pt x="25124" y="57044"/>
                  </a:cubicBezTo>
                  <a:cubicBezTo>
                    <a:pt x="25144" y="57044"/>
                    <a:pt x="25164" y="57043"/>
                    <a:pt x="25185" y="57041"/>
                  </a:cubicBezTo>
                  <a:cubicBezTo>
                    <a:pt x="25785" y="57008"/>
                    <a:pt x="25785" y="56107"/>
                    <a:pt x="25185" y="56040"/>
                  </a:cubicBezTo>
                  <a:cubicBezTo>
                    <a:pt x="25164" y="56038"/>
                    <a:pt x="25144" y="56037"/>
                    <a:pt x="25124" y="56037"/>
                  </a:cubicBezTo>
                  <a:close/>
                  <a:moveTo>
                    <a:pt x="34100" y="56037"/>
                  </a:moveTo>
                  <a:cubicBezTo>
                    <a:pt x="33477" y="56037"/>
                    <a:pt x="33477" y="57044"/>
                    <a:pt x="34100" y="57044"/>
                  </a:cubicBezTo>
                  <a:cubicBezTo>
                    <a:pt x="34119" y="57044"/>
                    <a:pt x="34138" y="57043"/>
                    <a:pt x="34158" y="57041"/>
                  </a:cubicBezTo>
                  <a:cubicBezTo>
                    <a:pt x="34792" y="56974"/>
                    <a:pt x="34792" y="56107"/>
                    <a:pt x="34158" y="56040"/>
                  </a:cubicBezTo>
                  <a:cubicBezTo>
                    <a:pt x="34138" y="56038"/>
                    <a:pt x="34119" y="56037"/>
                    <a:pt x="34100" y="56037"/>
                  </a:cubicBezTo>
                  <a:close/>
                  <a:moveTo>
                    <a:pt x="40135" y="56037"/>
                  </a:moveTo>
                  <a:cubicBezTo>
                    <a:pt x="39482" y="56037"/>
                    <a:pt x="39482" y="57044"/>
                    <a:pt x="40135" y="57044"/>
                  </a:cubicBezTo>
                  <a:cubicBezTo>
                    <a:pt x="40154" y="57044"/>
                    <a:pt x="40175" y="57043"/>
                    <a:pt x="40196" y="57041"/>
                  </a:cubicBezTo>
                  <a:cubicBezTo>
                    <a:pt x="40796" y="56974"/>
                    <a:pt x="40796" y="56107"/>
                    <a:pt x="40196" y="56040"/>
                  </a:cubicBezTo>
                  <a:cubicBezTo>
                    <a:pt x="40175" y="56038"/>
                    <a:pt x="40154" y="56037"/>
                    <a:pt x="40135" y="56037"/>
                  </a:cubicBezTo>
                  <a:close/>
                  <a:moveTo>
                    <a:pt x="49074" y="56037"/>
                  </a:moveTo>
                  <a:cubicBezTo>
                    <a:pt x="48422" y="56037"/>
                    <a:pt x="48422" y="57044"/>
                    <a:pt x="49074" y="57044"/>
                  </a:cubicBezTo>
                  <a:cubicBezTo>
                    <a:pt x="49094" y="57044"/>
                    <a:pt x="49114" y="57043"/>
                    <a:pt x="49135" y="57041"/>
                  </a:cubicBezTo>
                  <a:cubicBezTo>
                    <a:pt x="49736" y="56974"/>
                    <a:pt x="49736" y="56107"/>
                    <a:pt x="49135" y="56040"/>
                  </a:cubicBezTo>
                  <a:cubicBezTo>
                    <a:pt x="49114" y="56038"/>
                    <a:pt x="49094" y="56037"/>
                    <a:pt x="49074" y="56037"/>
                  </a:cubicBezTo>
                  <a:close/>
                  <a:moveTo>
                    <a:pt x="88035" y="56037"/>
                  </a:moveTo>
                  <a:cubicBezTo>
                    <a:pt x="87383" y="56037"/>
                    <a:pt x="87383" y="57044"/>
                    <a:pt x="88035" y="57044"/>
                  </a:cubicBezTo>
                  <a:cubicBezTo>
                    <a:pt x="88055" y="57044"/>
                    <a:pt x="88076" y="57043"/>
                    <a:pt x="88097" y="57041"/>
                  </a:cubicBezTo>
                  <a:cubicBezTo>
                    <a:pt x="88697" y="56974"/>
                    <a:pt x="88697" y="56107"/>
                    <a:pt x="88097" y="56040"/>
                  </a:cubicBezTo>
                  <a:cubicBezTo>
                    <a:pt x="88076" y="56038"/>
                    <a:pt x="88055" y="56037"/>
                    <a:pt x="88035" y="56037"/>
                  </a:cubicBezTo>
                  <a:close/>
                  <a:moveTo>
                    <a:pt x="55140" y="56040"/>
                  </a:moveTo>
                  <a:cubicBezTo>
                    <a:pt x="54706" y="56040"/>
                    <a:pt x="54473" y="56574"/>
                    <a:pt x="54806" y="56908"/>
                  </a:cubicBezTo>
                  <a:cubicBezTo>
                    <a:pt x="54904" y="57005"/>
                    <a:pt x="55026" y="57050"/>
                    <a:pt x="55146" y="57050"/>
                  </a:cubicBezTo>
                  <a:cubicBezTo>
                    <a:pt x="55397" y="57050"/>
                    <a:pt x="55640" y="56856"/>
                    <a:pt x="55640" y="56541"/>
                  </a:cubicBezTo>
                  <a:cubicBezTo>
                    <a:pt x="55640" y="56274"/>
                    <a:pt x="55440" y="56040"/>
                    <a:pt x="55140" y="56040"/>
                  </a:cubicBezTo>
                  <a:close/>
                  <a:moveTo>
                    <a:pt x="28187" y="56040"/>
                  </a:moveTo>
                  <a:lnTo>
                    <a:pt x="28187" y="56074"/>
                  </a:lnTo>
                  <a:cubicBezTo>
                    <a:pt x="27720" y="56074"/>
                    <a:pt x="27520" y="56607"/>
                    <a:pt x="27820" y="56908"/>
                  </a:cubicBezTo>
                  <a:cubicBezTo>
                    <a:pt x="27930" y="57017"/>
                    <a:pt x="28062" y="57066"/>
                    <a:pt x="28189" y="57066"/>
                  </a:cubicBezTo>
                  <a:cubicBezTo>
                    <a:pt x="28447" y="57066"/>
                    <a:pt x="28688" y="56865"/>
                    <a:pt x="28688" y="56574"/>
                  </a:cubicBezTo>
                  <a:cubicBezTo>
                    <a:pt x="28688" y="56274"/>
                    <a:pt x="28487" y="56040"/>
                    <a:pt x="28187" y="56040"/>
                  </a:cubicBezTo>
                  <a:close/>
                  <a:moveTo>
                    <a:pt x="119552" y="57541"/>
                  </a:moveTo>
                  <a:cubicBezTo>
                    <a:pt x="119452" y="57541"/>
                    <a:pt x="119319" y="57575"/>
                    <a:pt x="119219" y="57675"/>
                  </a:cubicBezTo>
                  <a:lnTo>
                    <a:pt x="119853" y="58442"/>
                  </a:lnTo>
                  <a:cubicBezTo>
                    <a:pt x="119986" y="58342"/>
                    <a:pt x="120053" y="58208"/>
                    <a:pt x="120053" y="58042"/>
                  </a:cubicBezTo>
                  <a:cubicBezTo>
                    <a:pt x="120053" y="57741"/>
                    <a:pt x="119819" y="57541"/>
                    <a:pt x="119552" y="57541"/>
                  </a:cubicBezTo>
                  <a:close/>
                  <a:moveTo>
                    <a:pt x="137165" y="57708"/>
                  </a:moveTo>
                  <a:cubicBezTo>
                    <a:pt x="137098" y="57808"/>
                    <a:pt x="137032" y="57908"/>
                    <a:pt x="137032" y="58008"/>
                  </a:cubicBezTo>
                  <a:cubicBezTo>
                    <a:pt x="137032" y="58342"/>
                    <a:pt x="137282" y="58509"/>
                    <a:pt x="137532" y="58509"/>
                  </a:cubicBezTo>
                  <a:cubicBezTo>
                    <a:pt x="137782" y="58509"/>
                    <a:pt x="138032" y="58342"/>
                    <a:pt x="138032" y="58008"/>
                  </a:cubicBezTo>
                  <a:cubicBezTo>
                    <a:pt x="138032" y="57942"/>
                    <a:pt x="138032" y="57875"/>
                    <a:pt x="137999" y="57842"/>
                  </a:cubicBezTo>
                  <a:lnTo>
                    <a:pt x="137165" y="57708"/>
                  </a:lnTo>
                  <a:close/>
                  <a:moveTo>
                    <a:pt x="8707" y="57508"/>
                  </a:moveTo>
                  <a:lnTo>
                    <a:pt x="8740" y="57541"/>
                  </a:lnTo>
                  <a:cubicBezTo>
                    <a:pt x="8440" y="57541"/>
                    <a:pt x="8240" y="57741"/>
                    <a:pt x="8240" y="58042"/>
                  </a:cubicBezTo>
                  <a:lnTo>
                    <a:pt x="8240" y="58075"/>
                  </a:lnTo>
                  <a:lnTo>
                    <a:pt x="8607" y="58475"/>
                  </a:lnTo>
                  <a:cubicBezTo>
                    <a:pt x="8640" y="58509"/>
                    <a:pt x="8673" y="58509"/>
                    <a:pt x="8707" y="58509"/>
                  </a:cubicBezTo>
                  <a:cubicBezTo>
                    <a:pt x="9374" y="58509"/>
                    <a:pt x="9374" y="57508"/>
                    <a:pt x="8707" y="57508"/>
                  </a:cubicBezTo>
                  <a:close/>
                  <a:moveTo>
                    <a:pt x="92633" y="57541"/>
                  </a:moveTo>
                  <a:cubicBezTo>
                    <a:pt x="92333" y="57541"/>
                    <a:pt x="92099" y="57741"/>
                    <a:pt x="92099" y="58042"/>
                  </a:cubicBezTo>
                  <a:lnTo>
                    <a:pt x="92133" y="58042"/>
                  </a:lnTo>
                  <a:cubicBezTo>
                    <a:pt x="92133" y="58275"/>
                    <a:pt x="92266" y="58442"/>
                    <a:pt x="92466" y="58509"/>
                  </a:cubicBezTo>
                  <a:lnTo>
                    <a:pt x="92933" y="57675"/>
                  </a:lnTo>
                  <a:cubicBezTo>
                    <a:pt x="92867" y="57608"/>
                    <a:pt x="92733" y="57541"/>
                    <a:pt x="92633" y="57541"/>
                  </a:cubicBezTo>
                  <a:close/>
                  <a:moveTo>
                    <a:pt x="128525" y="57508"/>
                  </a:moveTo>
                  <a:cubicBezTo>
                    <a:pt x="128092" y="57508"/>
                    <a:pt x="127858" y="58042"/>
                    <a:pt x="128192" y="58375"/>
                  </a:cubicBezTo>
                  <a:cubicBezTo>
                    <a:pt x="128289" y="58473"/>
                    <a:pt x="128411" y="58517"/>
                    <a:pt x="128532" y="58517"/>
                  </a:cubicBezTo>
                  <a:cubicBezTo>
                    <a:pt x="128782" y="58517"/>
                    <a:pt x="129026" y="58324"/>
                    <a:pt x="129026" y="58008"/>
                  </a:cubicBezTo>
                  <a:cubicBezTo>
                    <a:pt x="129026" y="57741"/>
                    <a:pt x="128792" y="57541"/>
                    <a:pt x="128525" y="57541"/>
                  </a:cubicBezTo>
                  <a:lnTo>
                    <a:pt x="128525" y="57508"/>
                  </a:lnTo>
                  <a:close/>
                  <a:moveTo>
                    <a:pt x="65647" y="57508"/>
                  </a:moveTo>
                  <a:cubicBezTo>
                    <a:pt x="65180" y="57508"/>
                    <a:pt x="64947" y="58075"/>
                    <a:pt x="65280" y="58375"/>
                  </a:cubicBezTo>
                  <a:cubicBezTo>
                    <a:pt x="65378" y="58484"/>
                    <a:pt x="65500" y="58532"/>
                    <a:pt x="65621" y="58532"/>
                  </a:cubicBezTo>
                  <a:cubicBezTo>
                    <a:pt x="65871" y="58532"/>
                    <a:pt x="66114" y="58323"/>
                    <a:pt x="66114" y="58008"/>
                  </a:cubicBezTo>
                  <a:cubicBezTo>
                    <a:pt x="66114" y="57741"/>
                    <a:pt x="65914" y="57541"/>
                    <a:pt x="65647" y="57541"/>
                  </a:cubicBezTo>
                  <a:lnTo>
                    <a:pt x="65647" y="57508"/>
                  </a:lnTo>
                  <a:close/>
                  <a:moveTo>
                    <a:pt x="68616" y="57508"/>
                  </a:moveTo>
                  <a:cubicBezTo>
                    <a:pt x="68182" y="57508"/>
                    <a:pt x="67949" y="58075"/>
                    <a:pt x="68282" y="58375"/>
                  </a:cubicBezTo>
                  <a:cubicBezTo>
                    <a:pt x="68380" y="58484"/>
                    <a:pt x="68502" y="58532"/>
                    <a:pt x="68623" y="58532"/>
                  </a:cubicBezTo>
                  <a:cubicBezTo>
                    <a:pt x="68873" y="58532"/>
                    <a:pt x="69116" y="58323"/>
                    <a:pt x="69116" y="58008"/>
                  </a:cubicBezTo>
                  <a:cubicBezTo>
                    <a:pt x="69116" y="57741"/>
                    <a:pt x="68916" y="57541"/>
                    <a:pt x="68616" y="57541"/>
                  </a:cubicBezTo>
                  <a:lnTo>
                    <a:pt x="68616" y="57508"/>
                  </a:lnTo>
                  <a:close/>
                  <a:moveTo>
                    <a:pt x="71618" y="57508"/>
                  </a:moveTo>
                  <a:cubicBezTo>
                    <a:pt x="71185" y="57508"/>
                    <a:pt x="70951" y="58075"/>
                    <a:pt x="71251" y="58375"/>
                  </a:cubicBezTo>
                  <a:cubicBezTo>
                    <a:pt x="71360" y="58484"/>
                    <a:pt x="71489" y="58532"/>
                    <a:pt x="71615" y="58532"/>
                  </a:cubicBezTo>
                  <a:cubicBezTo>
                    <a:pt x="71876" y="58532"/>
                    <a:pt x="72119" y="58323"/>
                    <a:pt x="72119" y="58008"/>
                  </a:cubicBezTo>
                  <a:cubicBezTo>
                    <a:pt x="72119" y="57741"/>
                    <a:pt x="71885" y="57541"/>
                    <a:pt x="71618" y="57541"/>
                  </a:cubicBezTo>
                  <a:lnTo>
                    <a:pt x="71618" y="57508"/>
                  </a:lnTo>
                  <a:close/>
                  <a:moveTo>
                    <a:pt x="74620" y="57508"/>
                  </a:moveTo>
                  <a:cubicBezTo>
                    <a:pt x="74187" y="57508"/>
                    <a:pt x="73953" y="58075"/>
                    <a:pt x="74287" y="58375"/>
                  </a:cubicBezTo>
                  <a:cubicBezTo>
                    <a:pt x="74384" y="58484"/>
                    <a:pt x="74507" y="58532"/>
                    <a:pt x="74627" y="58532"/>
                  </a:cubicBezTo>
                  <a:cubicBezTo>
                    <a:pt x="74878" y="58532"/>
                    <a:pt x="75121" y="58323"/>
                    <a:pt x="75121" y="58008"/>
                  </a:cubicBezTo>
                  <a:cubicBezTo>
                    <a:pt x="75121" y="57741"/>
                    <a:pt x="74887" y="57541"/>
                    <a:pt x="74620" y="57541"/>
                  </a:cubicBezTo>
                  <a:lnTo>
                    <a:pt x="74620" y="57508"/>
                  </a:lnTo>
                  <a:close/>
                  <a:moveTo>
                    <a:pt x="11709" y="57541"/>
                  </a:moveTo>
                  <a:cubicBezTo>
                    <a:pt x="11275" y="57541"/>
                    <a:pt x="11042" y="58075"/>
                    <a:pt x="11375" y="58375"/>
                  </a:cubicBezTo>
                  <a:cubicBezTo>
                    <a:pt x="11474" y="58485"/>
                    <a:pt x="11598" y="58533"/>
                    <a:pt x="11720" y="58533"/>
                  </a:cubicBezTo>
                  <a:cubicBezTo>
                    <a:pt x="11969" y="58533"/>
                    <a:pt x="12209" y="58333"/>
                    <a:pt x="12209" y="58042"/>
                  </a:cubicBezTo>
                  <a:cubicBezTo>
                    <a:pt x="12209" y="57775"/>
                    <a:pt x="11976" y="57541"/>
                    <a:pt x="11709" y="57541"/>
                  </a:cubicBezTo>
                  <a:close/>
                  <a:moveTo>
                    <a:pt x="14711" y="57541"/>
                  </a:moveTo>
                  <a:cubicBezTo>
                    <a:pt x="14277" y="57541"/>
                    <a:pt x="14044" y="58075"/>
                    <a:pt x="14344" y="58375"/>
                  </a:cubicBezTo>
                  <a:cubicBezTo>
                    <a:pt x="14454" y="58485"/>
                    <a:pt x="14585" y="58533"/>
                    <a:pt x="14712" y="58533"/>
                  </a:cubicBezTo>
                  <a:cubicBezTo>
                    <a:pt x="14971" y="58533"/>
                    <a:pt x="15211" y="58333"/>
                    <a:pt x="15211" y="58042"/>
                  </a:cubicBezTo>
                  <a:cubicBezTo>
                    <a:pt x="15211" y="57775"/>
                    <a:pt x="14978" y="57541"/>
                    <a:pt x="14711" y="57541"/>
                  </a:cubicBezTo>
                  <a:close/>
                  <a:moveTo>
                    <a:pt x="17713" y="57541"/>
                  </a:moveTo>
                  <a:cubicBezTo>
                    <a:pt x="17279" y="57541"/>
                    <a:pt x="17046" y="58075"/>
                    <a:pt x="17346" y="58375"/>
                  </a:cubicBezTo>
                  <a:cubicBezTo>
                    <a:pt x="17456" y="58485"/>
                    <a:pt x="17587" y="58533"/>
                    <a:pt x="17714" y="58533"/>
                  </a:cubicBezTo>
                  <a:cubicBezTo>
                    <a:pt x="17973" y="58533"/>
                    <a:pt x="18213" y="58333"/>
                    <a:pt x="18213" y="58042"/>
                  </a:cubicBezTo>
                  <a:cubicBezTo>
                    <a:pt x="18213" y="57741"/>
                    <a:pt x="17980" y="57541"/>
                    <a:pt x="17713" y="57541"/>
                  </a:cubicBezTo>
                  <a:close/>
                  <a:moveTo>
                    <a:pt x="20715" y="57541"/>
                  </a:moveTo>
                  <a:cubicBezTo>
                    <a:pt x="20248" y="57541"/>
                    <a:pt x="20048" y="58075"/>
                    <a:pt x="20348" y="58375"/>
                  </a:cubicBezTo>
                  <a:cubicBezTo>
                    <a:pt x="20447" y="58485"/>
                    <a:pt x="20575" y="58533"/>
                    <a:pt x="20702" y="58533"/>
                  </a:cubicBezTo>
                  <a:cubicBezTo>
                    <a:pt x="20960" y="58533"/>
                    <a:pt x="21216" y="58333"/>
                    <a:pt x="21216" y="58042"/>
                  </a:cubicBezTo>
                  <a:cubicBezTo>
                    <a:pt x="21216" y="57741"/>
                    <a:pt x="20982" y="57541"/>
                    <a:pt x="20715" y="57541"/>
                  </a:cubicBezTo>
                  <a:close/>
                  <a:moveTo>
                    <a:pt x="29688" y="57541"/>
                  </a:moveTo>
                  <a:cubicBezTo>
                    <a:pt x="29255" y="57541"/>
                    <a:pt x="29021" y="58075"/>
                    <a:pt x="29321" y="58375"/>
                  </a:cubicBezTo>
                  <a:cubicBezTo>
                    <a:pt x="29431" y="58485"/>
                    <a:pt x="29563" y="58533"/>
                    <a:pt x="29690" y="58533"/>
                  </a:cubicBezTo>
                  <a:cubicBezTo>
                    <a:pt x="29948" y="58533"/>
                    <a:pt x="30189" y="58333"/>
                    <a:pt x="30189" y="58042"/>
                  </a:cubicBezTo>
                  <a:cubicBezTo>
                    <a:pt x="30189" y="57775"/>
                    <a:pt x="29955" y="57541"/>
                    <a:pt x="29688" y="57541"/>
                  </a:cubicBezTo>
                  <a:close/>
                  <a:moveTo>
                    <a:pt x="32690" y="57541"/>
                  </a:moveTo>
                  <a:cubicBezTo>
                    <a:pt x="32223" y="57541"/>
                    <a:pt x="31990" y="58075"/>
                    <a:pt x="32323" y="58375"/>
                  </a:cubicBezTo>
                  <a:cubicBezTo>
                    <a:pt x="32422" y="58485"/>
                    <a:pt x="32546" y="58533"/>
                    <a:pt x="32668" y="58533"/>
                  </a:cubicBezTo>
                  <a:cubicBezTo>
                    <a:pt x="32917" y="58533"/>
                    <a:pt x="33157" y="58333"/>
                    <a:pt x="33157" y="58042"/>
                  </a:cubicBezTo>
                  <a:cubicBezTo>
                    <a:pt x="33157" y="57775"/>
                    <a:pt x="32957" y="57541"/>
                    <a:pt x="32690" y="57541"/>
                  </a:cubicBezTo>
                  <a:close/>
                  <a:moveTo>
                    <a:pt x="35659" y="57541"/>
                  </a:moveTo>
                  <a:cubicBezTo>
                    <a:pt x="35226" y="57541"/>
                    <a:pt x="34992" y="58075"/>
                    <a:pt x="35326" y="58375"/>
                  </a:cubicBezTo>
                  <a:cubicBezTo>
                    <a:pt x="35424" y="58485"/>
                    <a:pt x="35549" y="58533"/>
                    <a:pt x="35671" y="58533"/>
                  </a:cubicBezTo>
                  <a:cubicBezTo>
                    <a:pt x="35919" y="58533"/>
                    <a:pt x="36160" y="58333"/>
                    <a:pt x="36160" y="58042"/>
                  </a:cubicBezTo>
                  <a:cubicBezTo>
                    <a:pt x="36160" y="57775"/>
                    <a:pt x="35959" y="57541"/>
                    <a:pt x="35693" y="57541"/>
                  </a:cubicBezTo>
                  <a:close/>
                  <a:moveTo>
                    <a:pt x="47634" y="57541"/>
                  </a:moveTo>
                  <a:cubicBezTo>
                    <a:pt x="47167" y="57541"/>
                    <a:pt x="46967" y="58075"/>
                    <a:pt x="47267" y="58375"/>
                  </a:cubicBezTo>
                  <a:cubicBezTo>
                    <a:pt x="47377" y="58485"/>
                    <a:pt x="47509" y="58533"/>
                    <a:pt x="47636" y="58533"/>
                  </a:cubicBezTo>
                  <a:cubicBezTo>
                    <a:pt x="47895" y="58533"/>
                    <a:pt x="48135" y="58333"/>
                    <a:pt x="48135" y="58042"/>
                  </a:cubicBezTo>
                  <a:cubicBezTo>
                    <a:pt x="48135" y="57775"/>
                    <a:pt x="47935" y="57541"/>
                    <a:pt x="47668" y="57541"/>
                  </a:cubicBezTo>
                  <a:close/>
                  <a:moveTo>
                    <a:pt x="53639" y="57541"/>
                  </a:moveTo>
                  <a:cubicBezTo>
                    <a:pt x="53205" y="57541"/>
                    <a:pt x="52972" y="58075"/>
                    <a:pt x="53305" y="58375"/>
                  </a:cubicBezTo>
                  <a:cubicBezTo>
                    <a:pt x="53404" y="58485"/>
                    <a:pt x="53528" y="58533"/>
                    <a:pt x="53650" y="58533"/>
                  </a:cubicBezTo>
                  <a:cubicBezTo>
                    <a:pt x="53899" y="58533"/>
                    <a:pt x="54139" y="58333"/>
                    <a:pt x="54139" y="58042"/>
                  </a:cubicBezTo>
                  <a:cubicBezTo>
                    <a:pt x="54139" y="57775"/>
                    <a:pt x="53939" y="57541"/>
                    <a:pt x="53639" y="57541"/>
                  </a:cubicBezTo>
                  <a:close/>
                  <a:moveTo>
                    <a:pt x="56641" y="57541"/>
                  </a:moveTo>
                  <a:cubicBezTo>
                    <a:pt x="56207" y="57541"/>
                    <a:pt x="55974" y="58075"/>
                    <a:pt x="56274" y="58375"/>
                  </a:cubicBezTo>
                  <a:cubicBezTo>
                    <a:pt x="56384" y="58485"/>
                    <a:pt x="56515" y="58533"/>
                    <a:pt x="56642" y="58533"/>
                  </a:cubicBezTo>
                  <a:cubicBezTo>
                    <a:pt x="56901" y="58533"/>
                    <a:pt x="57141" y="58333"/>
                    <a:pt x="57141" y="58042"/>
                  </a:cubicBezTo>
                  <a:cubicBezTo>
                    <a:pt x="57141" y="57775"/>
                    <a:pt x="56908" y="57541"/>
                    <a:pt x="56641" y="57541"/>
                  </a:cubicBezTo>
                  <a:close/>
                  <a:moveTo>
                    <a:pt x="77622" y="57541"/>
                  </a:moveTo>
                  <a:cubicBezTo>
                    <a:pt x="77189" y="57541"/>
                    <a:pt x="76955" y="58075"/>
                    <a:pt x="77289" y="58375"/>
                  </a:cubicBezTo>
                  <a:cubicBezTo>
                    <a:pt x="77388" y="58485"/>
                    <a:pt x="77512" y="58533"/>
                    <a:pt x="77634" y="58533"/>
                  </a:cubicBezTo>
                  <a:cubicBezTo>
                    <a:pt x="77883" y="58533"/>
                    <a:pt x="78123" y="58333"/>
                    <a:pt x="78123" y="58042"/>
                  </a:cubicBezTo>
                  <a:cubicBezTo>
                    <a:pt x="78123" y="57741"/>
                    <a:pt x="77889" y="57541"/>
                    <a:pt x="77622" y="57541"/>
                  </a:cubicBezTo>
                  <a:close/>
                  <a:moveTo>
                    <a:pt x="80625" y="57541"/>
                  </a:moveTo>
                  <a:cubicBezTo>
                    <a:pt x="80191" y="57541"/>
                    <a:pt x="79957" y="58075"/>
                    <a:pt x="80258" y="58375"/>
                  </a:cubicBezTo>
                  <a:cubicBezTo>
                    <a:pt x="80367" y="58485"/>
                    <a:pt x="80499" y="58533"/>
                    <a:pt x="80626" y="58533"/>
                  </a:cubicBezTo>
                  <a:cubicBezTo>
                    <a:pt x="80885" y="58533"/>
                    <a:pt x="81125" y="58333"/>
                    <a:pt x="81125" y="58042"/>
                  </a:cubicBezTo>
                  <a:cubicBezTo>
                    <a:pt x="81125" y="57741"/>
                    <a:pt x="80891" y="57541"/>
                    <a:pt x="80625" y="57541"/>
                  </a:cubicBezTo>
                  <a:close/>
                  <a:moveTo>
                    <a:pt x="83593" y="57541"/>
                  </a:moveTo>
                  <a:cubicBezTo>
                    <a:pt x="83160" y="57541"/>
                    <a:pt x="82926" y="58075"/>
                    <a:pt x="83260" y="58375"/>
                  </a:cubicBezTo>
                  <a:cubicBezTo>
                    <a:pt x="83359" y="58485"/>
                    <a:pt x="83483" y="58533"/>
                    <a:pt x="83605" y="58533"/>
                  </a:cubicBezTo>
                  <a:cubicBezTo>
                    <a:pt x="83854" y="58533"/>
                    <a:pt x="84094" y="58333"/>
                    <a:pt x="84094" y="58042"/>
                  </a:cubicBezTo>
                  <a:cubicBezTo>
                    <a:pt x="84094" y="57741"/>
                    <a:pt x="83894" y="57541"/>
                    <a:pt x="83593" y="57541"/>
                  </a:cubicBezTo>
                  <a:close/>
                  <a:moveTo>
                    <a:pt x="86596" y="57541"/>
                  </a:moveTo>
                  <a:cubicBezTo>
                    <a:pt x="86129" y="57541"/>
                    <a:pt x="85928" y="58075"/>
                    <a:pt x="86229" y="58375"/>
                  </a:cubicBezTo>
                  <a:cubicBezTo>
                    <a:pt x="86338" y="58485"/>
                    <a:pt x="86470" y="58533"/>
                    <a:pt x="86597" y="58533"/>
                  </a:cubicBezTo>
                  <a:cubicBezTo>
                    <a:pt x="86856" y="58533"/>
                    <a:pt x="87096" y="58333"/>
                    <a:pt x="87096" y="58042"/>
                  </a:cubicBezTo>
                  <a:cubicBezTo>
                    <a:pt x="87096" y="57775"/>
                    <a:pt x="86862" y="57541"/>
                    <a:pt x="86596" y="57541"/>
                  </a:cubicBezTo>
                  <a:close/>
                  <a:moveTo>
                    <a:pt x="89598" y="57541"/>
                  </a:moveTo>
                  <a:cubicBezTo>
                    <a:pt x="89131" y="57541"/>
                    <a:pt x="88931" y="58075"/>
                    <a:pt x="89231" y="58375"/>
                  </a:cubicBezTo>
                  <a:cubicBezTo>
                    <a:pt x="89330" y="58485"/>
                    <a:pt x="89457" y="58533"/>
                    <a:pt x="89584" y="58533"/>
                  </a:cubicBezTo>
                  <a:cubicBezTo>
                    <a:pt x="89843" y="58533"/>
                    <a:pt x="90098" y="58333"/>
                    <a:pt x="90098" y="58042"/>
                  </a:cubicBezTo>
                  <a:cubicBezTo>
                    <a:pt x="90098" y="57775"/>
                    <a:pt x="89865" y="57541"/>
                    <a:pt x="89598" y="57541"/>
                  </a:cubicBezTo>
                  <a:close/>
                  <a:moveTo>
                    <a:pt x="122555" y="57541"/>
                  </a:moveTo>
                  <a:cubicBezTo>
                    <a:pt x="122088" y="57541"/>
                    <a:pt x="121887" y="58075"/>
                    <a:pt x="122188" y="58375"/>
                  </a:cubicBezTo>
                  <a:cubicBezTo>
                    <a:pt x="122297" y="58485"/>
                    <a:pt x="122429" y="58533"/>
                    <a:pt x="122556" y="58533"/>
                  </a:cubicBezTo>
                  <a:cubicBezTo>
                    <a:pt x="122815" y="58533"/>
                    <a:pt x="123055" y="58333"/>
                    <a:pt x="123055" y="58042"/>
                  </a:cubicBezTo>
                  <a:cubicBezTo>
                    <a:pt x="123055" y="57775"/>
                    <a:pt x="122821" y="57541"/>
                    <a:pt x="122555" y="57541"/>
                  </a:cubicBezTo>
                  <a:close/>
                  <a:moveTo>
                    <a:pt x="125557" y="57541"/>
                  </a:moveTo>
                  <a:cubicBezTo>
                    <a:pt x="125090" y="57541"/>
                    <a:pt x="124856" y="58075"/>
                    <a:pt x="125190" y="58375"/>
                  </a:cubicBezTo>
                  <a:cubicBezTo>
                    <a:pt x="125289" y="58485"/>
                    <a:pt x="125416" y="58533"/>
                    <a:pt x="125543" y="58533"/>
                  </a:cubicBezTo>
                  <a:cubicBezTo>
                    <a:pt x="125802" y="58533"/>
                    <a:pt x="126057" y="58333"/>
                    <a:pt x="126057" y="58042"/>
                  </a:cubicBezTo>
                  <a:cubicBezTo>
                    <a:pt x="126024" y="57741"/>
                    <a:pt x="125824" y="57541"/>
                    <a:pt x="125557" y="57541"/>
                  </a:cubicBezTo>
                  <a:close/>
                  <a:moveTo>
                    <a:pt x="134530" y="57541"/>
                  </a:moveTo>
                  <a:cubicBezTo>
                    <a:pt x="134096" y="57541"/>
                    <a:pt x="133863" y="58075"/>
                    <a:pt x="134163" y="58375"/>
                  </a:cubicBezTo>
                  <a:cubicBezTo>
                    <a:pt x="134273" y="58485"/>
                    <a:pt x="134404" y="58533"/>
                    <a:pt x="134531" y="58533"/>
                  </a:cubicBezTo>
                  <a:cubicBezTo>
                    <a:pt x="134790" y="58533"/>
                    <a:pt x="135030" y="58333"/>
                    <a:pt x="135030" y="58042"/>
                  </a:cubicBezTo>
                  <a:cubicBezTo>
                    <a:pt x="135030" y="57775"/>
                    <a:pt x="134797" y="57541"/>
                    <a:pt x="134530" y="57541"/>
                  </a:cubicBezTo>
                  <a:close/>
                  <a:moveTo>
                    <a:pt x="140034" y="58142"/>
                  </a:moveTo>
                  <a:lnTo>
                    <a:pt x="140034" y="58142"/>
                  </a:lnTo>
                  <a:cubicBezTo>
                    <a:pt x="140066" y="58370"/>
                    <a:pt x="140259" y="58535"/>
                    <a:pt x="140517" y="58542"/>
                  </a:cubicBezTo>
                  <a:lnTo>
                    <a:pt x="140517" y="58542"/>
                  </a:lnTo>
                  <a:cubicBezTo>
                    <a:pt x="140710" y="58536"/>
                    <a:pt x="140870" y="58436"/>
                    <a:pt x="140968" y="58242"/>
                  </a:cubicBezTo>
                  <a:lnTo>
                    <a:pt x="140034" y="58142"/>
                  </a:lnTo>
                  <a:close/>
                  <a:moveTo>
                    <a:pt x="140517" y="58542"/>
                  </a:moveTo>
                  <a:cubicBezTo>
                    <a:pt x="140512" y="58542"/>
                    <a:pt x="140506" y="58542"/>
                    <a:pt x="140501" y="58542"/>
                  </a:cubicBezTo>
                  <a:lnTo>
                    <a:pt x="140534" y="58542"/>
                  </a:lnTo>
                  <a:cubicBezTo>
                    <a:pt x="140528" y="58542"/>
                    <a:pt x="140523" y="58542"/>
                    <a:pt x="140517" y="58542"/>
                  </a:cubicBezTo>
                  <a:close/>
                  <a:moveTo>
                    <a:pt x="38628" y="57541"/>
                  </a:moveTo>
                  <a:cubicBezTo>
                    <a:pt x="38194" y="57541"/>
                    <a:pt x="37961" y="58075"/>
                    <a:pt x="38261" y="58409"/>
                  </a:cubicBezTo>
                  <a:cubicBezTo>
                    <a:pt x="38365" y="58502"/>
                    <a:pt x="38488" y="58544"/>
                    <a:pt x="38609" y="58544"/>
                  </a:cubicBezTo>
                  <a:cubicBezTo>
                    <a:pt x="38875" y="58544"/>
                    <a:pt x="39128" y="58340"/>
                    <a:pt x="39128" y="58042"/>
                  </a:cubicBezTo>
                  <a:cubicBezTo>
                    <a:pt x="39128" y="57775"/>
                    <a:pt x="38928" y="57575"/>
                    <a:pt x="38661" y="57541"/>
                  </a:cubicBezTo>
                  <a:close/>
                  <a:moveTo>
                    <a:pt x="41630" y="57541"/>
                  </a:moveTo>
                  <a:cubicBezTo>
                    <a:pt x="41196" y="57541"/>
                    <a:pt x="40963" y="58075"/>
                    <a:pt x="41263" y="58409"/>
                  </a:cubicBezTo>
                  <a:cubicBezTo>
                    <a:pt x="41367" y="58502"/>
                    <a:pt x="41490" y="58544"/>
                    <a:pt x="41611" y="58544"/>
                  </a:cubicBezTo>
                  <a:cubicBezTo>
                    <a:pt x="41878" y="58544"/>
                    <a:pt x="42130" y="58340"/>
                    <a:pt x="42130" y="58042"/>
                  </a:cubicBezTo>
                  <a:cubicBezTo>
                    <a:pt x="42130" y="57775"/>
                    <a:pt x="41930" y="57541"/>
                    <a:pt x="41663" y="57541"/>
                  </a:cubicBezTo>
                  <a:close/>
                  <a:moveTo>
                    <a:pt x="44632" y="57541"/>
                  </a:moveTo>
                  <a:cubicBezTo>
                    <a:pt x="44199" y="57541"/>
                    <a:pt x="43965" y="58075"/>
                    <a:pt x="44265" y="58409"/>
                  </a:cubicBezTo>
                  <a:cubicBezTo>
                    <a:pt x="44369" y="58502"/>
                    <a:pt x="44493" y="58544"/>
                    <a:pt x="44613" y="58544"/>
                  </a:cubicBezTo>
                  <a:cubicBezTo>
                    <a:pt x="44880" y="58544"/>
                    <a:pt x="45133" y="58340"/>
                    <a:pt x="45133" y="58042"/>
                  </a:cubicBezTo>
                  <a:cubicBezTo>
                    <a:pt x="45133" y="57775"/>
                    <a:pt x="44932" y="57541"/>
                    <a:pt x="44666" y="57541"/>
                  </a:cubicBezTo>
                  <a:close/>
                  <a:moveTo>
                    <a:pt x="50637" y="57541"/>
                  </a:moveTo>
                  <a:cubicBezTo>
                    <a:pt x="50203" y="57541"/>
                    <a:pt x="49969" y="58075"/>
                    <a:pt x="50303" y="58409"/>
                  </a:cubicBezTo>
                  <a:cubicBezTo>
                    <a:pt x="50396" y="58502"/>
                    <a:pt x="50513" y="58544"/>
                    <a:pt x="50628" y="58544"/>
                  </a:cubicBezTo>
                  <a:cubicBezTo>
                    <a:pt x="50884" y="58544"/>
                    <a:pt x="51137" y="58340"/>
                    <a:pt x="51137" y="58042"/>
                  </a:cubicBezTo>
                  <a:cubicBezTo>
                    <a:pt x="51137" y="57775"/>
                    <a:pt x="50937" y="57541"/>
                    <a:pt x="50670" y="57541"/>
                  </a:cubicBezTo>
                  <a:close/>
                  <a:moveTo>
                    <a:pt x="62645" y="57541"/>
                  </a:moveTo>
                  <a:cubicBezTo>
                    <a:pt x="62178" y="57541"/>
                    <a:pt x="61978" y="58075"/>
                    <a:pt x="62278" y="58409"/>
                  </a:cubicBezTo>
                  <a:cubicBezTo>
                    <a:pt x="62382" y="58502"/>
                    <a:pt x="62505" y="58544"/>
                    <a:pt x="62626" y="58544"/>
                  </a:cubicBezTo>
                  <a:cubicBezTo>
                    <a:pt x="62893" y="58544"/>
                    <a:pt x="63145" y="58340"/>
                    <a:pt x="63145" y="58042"/>
                  </a:cubicBezTo>
                  <a:cubicBezTo>
                    <a:pt x="63145" y="57775"/>
                    <a:pt x="62912" y="57541"/>
                    <a:pt x="62645" y="57541"/>
                  </a:cubicBezTo>
                  <a:close/>
                  <a:moveTo>
                    <a:pt x="23684" y="57541"/>
                  </a:moveTo>
                  <a:cubicBezTo>
                    <a:pt x="23250" y="57541"/>
                    <a:pt x="23017" y="58075"/>
                    <a:pt x="23317" y="58409"/>
                  </a:cubicBezTo>
                  <a:cubicBezTo>
                    <a:pt x="23425" y="58506"/>
                    <a:pt x="23555" y="58551"/>
                    <a:pt x="23680" y="58551"/>
                  </a:cubicBezTo>
                  <a:cubicBezTo>
                    <a:pt x="23941" y="58551"/>
                    <a:pt x="24184" y="58357"/>
                    <a:pt x="24184" y="58042"/>
                  </a:cubicBezTo>
                  <a:cubicBezTo>
                    <a:pt x="24184" y="57775"/>
                    <a:pt x="23984" y="57541"/>
                    <a:pt x="23717" y="57541"/>
                  </a:cubicBezTo>
                  <a:close/>
                  <a:moveTo>
                    <a:pt x="59643" y="57541"/>
                  </a:moveTo>
                  <a:cubicBezTo>
                    <a:pt x="59209" y="57541"/>
                    <a:pt x="58976" y="58108"/>
                    <a:pt x="59276" y="58409"/>
                  </a:cubicBezTo>
                  <a:cubicBezTo>
                    <a:pt x="59384" y="58506"/>
                    <a:pt x="59514" y="58551"/>
                    <a:pt x="59639" y="58551"/>
                  </a:cubicBezTo>
                  <a:cubicBezTo>
                    <a:pt x="59900" y="58551"/>
                    <a:pt x="60143" y="58357"/>
                    <a:pt x="60143" y="58042"/>
                  </a:cubicBezTo>
                  <a:cubicBezTo>
                    <a:pt x="60143" y="57775"/>
                    <a:pt x="59910" y="57541"/>
                    <a:pt x="59643" y="57541"/>
                  </a:cubicBezTo>
                  <a:close/>
                  <a:moveTo>
                    <a:pt x="131528" y="57541"/>
                  </a:moveTo>
                  <a:cubicBezTo>
                    <a:pt x="131094" y="57541"/>
                    <a:pt x="130860" y="58108"/>
                    <a:pt x="131194" y="58409"/>
                  </a:cubicBezTo>
                  <a:cubicBezTo>
                    <a:pt x="131292" y="58506"/>
                    <a:pt x="131414" y="58551"/>
                    <a:pt x="131534" y="58551"/>
                  </a:cubicBezTo>
                  <a:cubicBezTo>
                    <a:pt x="131785" y="58551"/>
                    <a:pt x="132028" y="58357"/>
                    <a:pt x="132028" y="58042"/>
                  </a:cubicBezTo>
                  <a:cubicBezTo>
                    <a:pt x="132028" y="57775"/>
                    <a:pt x="131828" y="57541"/>
                    <a:pt x="131528" y="57541"/>
                  </a:cubicBezTo>
                  <a:close/>
                  <a:moveTo>
                    <a:pt x="26686" y="57541"/>
                  </a:moveTo>
                  <a:lnTo>
                    <a:pt x="26686" y="57575"/>
                  </a:lnTo>
                  <a:cubicBezTo>
                    <a:pt x="26674" y="57574"/>
                    <a:pt x="26662" y="57573"/>
                    <a:pt x="26650" y="57573"/>
                  </a:cubicBezTo>
                  <a:cubicBezTo>
                    <a:pt x="26240" y="57573"/>
                    <a:pt x="26027" y="58117"/>
                    <a:pt x="26319" y="58409"/>
                  </a:cubicBezTo>
                  <a:cubicBezTo>
                    <a:pt x="26429" y="58518"/>
                    <a:pt x="26560" y="58567"/>
                    <a:pt x="26687" y="58567"/>
                  </a:cubicBezTo>
                  <a:cubicBezTo>
                    <a:pt x="26946" y="58567"/>
                    <a:pt x="27186" y="58366"/>
                    <a:pt x="27186" y="58075"/>
                  </a:cubicBezTo>
                  <a:cubicBezTo>
                    <a:pt x="27186" y="57775"/>
                    <a:pt x="26986" y="57541"/>
                    <a:pt x="26686" y="57541"/>
                  </a:cubicBezTo>
                  <a:close/>
                  <a:moveTo>
                    <a:pt x="147672" y="59176"/>
                  </a:moveTo>
                  <a:cubicBezTo>
                    <a:pt x="147337" y="59489"/>
                    <a:pt x="147843" y="59848"/>
                    <a:pt x="148201" y="59848"/>
                  </a:cubicBezTo>
                  <a:cubicBezTo>
                    <a:pt x="148377" y="59848"/>
                    <a:pt x="148517" y="59762"/>
                    <a:pt x="148506" y="59543"/>
                  </a:cubicBezTo>
                  <a:cubicBezTo>
                    <a:pt x="148506" y="59443"/>
                    <a:pt x="148473" y="59376"/>
                    <a:pt x="148440" y="59276"/>
                  </a:cubicBezTo>
                  <a:lnTo>
                    <a:pt x="148006" y="59243"/>
                  </a:lnTo>
                  <a:lnTo>
                    <a:pt x="147672" y="59176"/>
                  </a:lnTo>
                  <a:close/>
                  <a:moveTo>
                    <a:pt x="121104" y="59039"/>
                  </a:moveTo>
                  <a:cubicBezTo>
                    <a:pt x="121088" y="59039"/>
                    <a:pt x="121071" y="59040"/>
                    <a:pt x="121053" y="59042"/>
                  </a:cubicBezTo>
                  <a:cubicBezTo>
                    <a:pt x="120887" y="59042"/>
                    <a:pt x="120687" y="59142"/>
                    <a:pt x="120620" y="59343"/>
                  </a:cubicBezTo>
                  <a:lnTo>
                    <a:pt x="120787" y="59543"/>
                  </a:lnTo>
                  <a:lnTo>
                    <a:pt x="121053" y="59843"/>
                  </a:lnTo>
                  <a:lnTo>
                    <a:pt x="121187" y="60010"/>
                  </a:lnTo>
                  <a:cubicBezTo>
                    <a:pt x="121420" y="59943"/>
                    <a:pt x="121554" y="59743"/>
                    <a:pt x="121554" y="59543"/>
                  </a:cubicBezTo>
                  <a:cubicBezTo>
                    <a:pt x="121554" y="59262"/>
                    <a:pt x="121349" y="59039"/>
                    <a:pt x="121104" y="59039"/>
                  </a:cubicBezTo>
                  <a:close/>
                  <a:moveTo>
                    <a:pt x="130027" y="59009"/>
                  </a:moveTo>
                  <a:cubicBezTo>
                    <a:pt x="129593" y="59009"/>
                    <a:pt x="129359" y="59543"/>
                    <a:pt x="129693" y="59876"/>
                  </a:cubicBezTo>
                  <a:cubicBezTo>
                    <a:pt x="129787" y="59970"/>
                    <a:pt x="129903" y="60012"/>
                    <a:pt x="130018" y="60012"/>
                  </a:cubicBezTo>
                  <a:cubicBezTo>
                    <a:pt x="130274" y="60012"/>
                    <a:pt x="130527" y="59808"/>
                    <a:pt x="130527" y="59509"/>
                  </a:cubicBezTo>
                  <a:cubicBezTo>
                    <a:pt x="130527" y="59243"/>
                    <a:pt x="130293" y="59042"/>
                    <a:pt x="130027" y="59042"/>
                  </a:cubicBezTo>
                  <a:lnTo>
                    <a:pt x="130027" y="59009"/>
                  </a:lnTo>
                  <a:close/>
                  <a:moveTo>
                    <a:pt x="64113" y="59009"/>
                  </a:moveTo>
                  <a:cubicBezTo>
                    <a:pt x="63679" y="59009"/>
                    <a:pt x="63446" y="59543"/>
                    <a:pt x="63746" y="59876"/>
                  </a:cubicBezTo>
                  <a:cubicBezTo>
                    <a:pt x="63854" y="59974"/>
                    <a:pt x="63984" y="60018"/>
                    <a:pt x="64109" y="60018"/>
                  </a:cubicBezTo>
                  <a:cubicBezTo>
                    <a:pt x="64370" y="60018"/>
                    <a:pt x="64613" y="59825"/>
                    <a:pt x="64613" y="59509"/>
                  </a:cubicBezTo>
                  <a:cubicBezTo>
                    <a:pt x="64613" y="59243"/>
                    <a:pt x="64413" y="59042"/>
                    <a:pt x="64146" y="59042"/>
                  </a:cubicBezTo>
                  <a:lnTo>
                    <a:pt x="64113" y="59009"/>
                  </a:lnTo>
                  <a:close/>
                  <a:moveTo>
                    <a:pt x="67115" y="59009"/>
                  </a:moveTo>
                  <a:cubicBezTo>
                    <a:pt x="66681" y="59009"/>
                    <a:pt x="66448" y="59576"/>
                    <a:pt x="66781" y="59876"/>
                  </a:cubicBezTo>
                  <a:cubicBezTo>
                    <a:pt x="66879" y="59974"/>
                    <a:pt x="67001" y="60018"/>
                    <a:pt x="67121" y="60018"/>
                  </a:cubicBezTo>
                  <a:cubicBezTo>
                    <a:pt x="67372" y="60018"/>
                    <a:pt x="67615" y="59825"/>
                    <a:pt x="67615" y="59509"/>
                  </a:cubicBezTo>
                  <a:cubicBezTo>
                    <a:pt x="67615" y="59243"/>
                    <a:pt x="67415" y="59042"/>
                    <a:pt x="67148" y="59042"/>
                  </a:cubicBezTo>
                  <a:lnTo>
                    <a:pt x="67115" y="59009"/>
                  </a:lnTo>
                  <a:close/>
                  <a:moveTo>
                    <a:pt x="70117" y="59009"/>
                  </a:moveTo>
                  <a:cubicBezTo>
                    <a:pt x="69683" y="59009"/>
                    <a:pt x="69450" y="59576"/>
                    <a:pt x="69784" y="59876"/>
                  </a:cubicBezTo>
                  <a:cubicBezTo>
                    <a:pt x="69881" y="59974"/>
                    <a:pt x="70003" y="60018"/>
                    <a:pt x="70123" y="60018"/>
                  </a:cubicBezTo>
                  <a:cubicBezTo>
                    <a:pt x="70374" y="60018"/>
                    <a:pt x="70617" y="59825"/>
                    <a:pt x="70617" y="59509"/>
                  </a:cubicBezTo>
                  <a:cubicBezTo>
                    <a:pt x="70617" y="59243"/>
                    <a:pt x="70384" y="59042"/>
                    <a:pt x="70117" y="59042"/>
                  </a:cubicBezTo>
                  <a:lnTo>
                    <a:pt x="70117" y="59009"/>
                  </a:lnTo>
                  <a:close/>
                  <a:moveTo>
                    <a:pt x="73153" y="59009"/>
                  </a:moveTo>
                  <a:cubicBezTo>
                    <a:pt x="72686" y="59009"/>
                    <a:pt x="72452" y="59543"/>
                    <a:pt x="72786" y="59876"/>
                  </a:cubicBezTo>
                  <a:cubicBezTo>
                    <a:pt x="72883" y="59974"/>
                    <a:pt x="73005" y="60018"/>
                    <a:pt x="73126" y="60018"/>
                  </a:cubicBezTo>
                  <a:cubicBezTo>
                    <a:pt x="73376" y="60018"/>
                    <a:pt x="73620" y="59825"/>
                    <a:pt x="73620" y="59509"/>
                  </a:cubicBezTo>
                  <a:cubicBezTo>
                    <a:pt x="73620" y="59243"/>
                    <a:pt x="73419" y="59042"/>
                    <a:pt x="73153" y="59042"/>
                  </a:cubicBezTo>
                  <a:lnTo>
                    <a:pt x="73153" y="59009"/>
                  </a:lnTo>
                  <a:close/>
                  <a:moveTo>
                    <a:pt x="136031" y="59009"/>
                  </a:moveTo>
                  <a:cubicBezTo>
                    <a:pt x="135597" y="59009"/>
                    <a:pt x="135364" y="59543"/>
                    <a:pt x="135697" y="59876"/>
                  </a:cubicBezTo>
                  <a:cubicBezTo>
                    <a:pt x="135795" y="59974"/>
                    <a:pt x="135917" y="60018"/>
                    <a:pt x="136037" y="60018"/>
                  </a:cubicBezTo>
                  <a:cubicBezTo>
                    <a:pt x="136288" y="60018"/>
                    <a:pt x="136531" y="59825"/>
                    <a:pt x="136531" y="59509"/>
                  </a:cubicBezTo>
                  <a:cubicBezTo>
                    <a:pt x="136531" y="59243"/>
                    <a:pt x="136298" y="59042"/>
                    <a:pt x="136031" y="59042"/>
                  </a:cubicBezTo>
                  <a:lnTo>
                    <a:pt x="136031" y="59009"/>
                  </a:lnTo>
                  <a:close/>
                  <a:moveTo>
                    <a:pt x="46133" y="59009"/>
                  </a:moveTo>
                  <a:cubicBezTo>
                    <a:pt x="45700" y="59009"/>
                    <a:pt x="45466" y="59576"/>
                    <a:pt x="45766" y="59876"/>
                  </a:cubicBezTo>
                  <a:cubicBezTo>
                    <a:pt x="45875" y="59985"/>
                    <a:pt x="46005" y="60033"/>
                    <a:pt x="46130" y="60033"/>
                  </a:cubicBezTo>
                  <a:cubicBezTo>
                    <a:pt x="46391" y="60033"/>
                    <a:pt x="46634" y="59824"/>
                    <a:pt x="46634" y="59509"/>
                  </a:cubicBezTo>
                  <a:cubicBezTo>
                    <a:pt x="46634" y="59276"/>
                    <a:pt x="46434" y="59042"/>
                    <a:pt x="46167" y="59042"/>
                  </a:cubicBezTo>
                  <a:lnTo>
                    <a:pt x="46133" y="59009"/>
                  </a:lnTo>
                  <a:close/>
                  <a:moveTo>
                    <a:pt x="10208" y="59042"/>
                  </a:moveTo>
                  <a:cubicBezTo>
                    <a:pt x="9774" y="59042"/>
                    <a:pt x="9541" y="59576"/>
                    <a:pt x="9874" y="59876"/>
                  </a:cubicBezTo>
                  <a:cubicBezTo>
                    <a:pt x="9973" y="59986"/>
                    <a:pt x="10097" y="60034"/>
                    <a:pt x="10219" y="60034"/>
                  </a:cubicBezTo>
                  <a:cubicBezTo>
                    <a:pt x="10468" y="60034"/>
                    <a:pt x="10708" y="59834"/>
                    <a:pt x="10708" y="59543"/>
                  </a:cubicBezTo>
                  <a:cubicBezTo>
                    <a:pt x="10708" y="59243"/>
                    <a:pt x="10508" y="59042"/>
                    <a:pt x="10208" y="59042"/>
                  </a:cubicBezTo>
                  <a:close/>
                  <a:moveTo>
                    <a:pt x="13210" y="59042"/>
                  </a:moveTo>
                  <a:cubicBezTo>
                    <a:pt x="12776" y="59042"/>
                    <a:pt x="12543" y="59576"/>
                    <a:pt x="12876" y="59876"/>
                  </a:cubicBezTo>
                  <a:cubicBezTo>
                    <a:pt x="12975" y="59986"/>
                    <a:pt x="13099" y="60034"/>
                    <a:pt x="13221" y="60034"/>
                  </a:cubicBezTo>
                  <a:cubicBezTo>
                    <a:pt x="13470" y="60034"/>
                    <a:pt x="13710" y="59834"/>
                    <a:pt x="13710" y="59543"/>
                  </a:cubicBezTo>
                  <a:cubicBezTo>
                    <a:pt x="13710" y="59243"/>
                    <a:pt x="13477" y="59042"/>
                    <a:pt x="13210" y="59042"/>
                  </a:cubicBezTo>
                  <a:close/>
                  <a:moveTo>
                    <a:pt x="16212" y="59042"/>
                  </a:moveTo>
                  <a:cubicBezTo>
                    <a:pt x="15778" y="59042"/>
                    <a:pt x="15545" y="59576"/>
                    <a:pt x="15845" y="59876"/>
                  </a:cubicBezTo>
                  <a:cubicBezTo>
                    <a:pt x="15955" y="59986"/>
                    <a:pt x="16086" y="60034"/>
                    <a:pt x="16213" y="60034"/>
                  </a:cubicBezTo>
                  <a:cubicBezTo>
                    <a:pt x="16472" y="60034"/>
                    <a:pt x="16712" y="59834"/>
                    <a:pt x="16712" y="59543"/>
                  </a:cubicBezTo>
                  <a:cubicBezTo>
                    <a:pt x="16712" y="59276"/>
                    <a:pt x="16479" y="59042"/>
                    <a:pt x="16212" y="59042"/>
                  </a:cubicBezTo>
                  <a:close/>
                  <a:moveTo>
                    <a:pt x="19214" y="59042"/>
                  </a:moveTo>
                  <a:cubicBezTo>
                    <a:pt x="18780" y="59042"/>
                    <a:pt x="18547" y="59576"/>
                    <a:pt x="18881" y="59876"/>
                  </a:cubicBezTo>
                  <a:cubicBezTo>
                    <a:pt x="18979" y="59986"/>
                    <a:pt x="19103" y="60034"/>
                    <a:pt x="19226" y="60034"/>
                  </a:cubicBezTo>
                  <a:cubicBezTo>
                    <a:pt x="19474" y="60034"/>
                    <a:pt x="19714" y="59834"/>
                    <a:pt x="19714" y="59543"/>
                  </a:cubicBezTo>
                  <a:cubicBezTo>
                    <a:pt x="19714" y="59243"/>
                    <a:pt x="19481" y="59042"/>
                    <a:pt x="19214" y="59042"/>
                  </a:cubicBezTo>
                  <a:close/>
                  <a:moveTo>
                    <a:pt x="22183" y="59042"/>
                  </a:moveTo>
                  <a:cubicBezTo>
                    <a:pt x="21749" y="59042"/>
                    <a:pt x="21516" y="59576"/>
                    <a:pt x="21849" y="59876"/>
                  </a:cubicBezTo>
                  <a:cubicBezTo>
                    <a:pt x="21948" y="59986"/>
                    <a:pt x="22072" y="60034"/>
                    <a:pt x="22194" y="60034"/>
                  </a:cubicBezTo>
                  <a:cubicBezTo>
                    <a:pt x="22443" y="60034"/>
                    <a:pt x="22683" y="59834"/>
                    <a:pt x="22683" y="59543"/>
                  </a:cubicBezTo>
                  <a:cubicBezTo>
                    <a:pt x="22683" y="59243"/>
                    <a:pt x="22483" y="59042"/>
                    <a:pt x="22216" y="59042"/>
                  </a:cubicBezTo>
                  <a:close/>
                  <a:moveTo>
                    <a:pt x="31189" y="59042"/>
                  </a:moveTo>
                  <a:cubicBezTo>
                    <a:pt x="30756" y="59042"/>
                    <a:pt x="30522" y="59576"/>
                    <a:pt x="30822" y="59876"/>
                  </a:cubicBezTo>
                  <a:cubicBezTo>
                    <a:pt x="30932" y="59986"/>
                    <a:pt x="31064" y="60034"/>
                    <a:pt x="31191" y="60034"/>
                  </a:cubicBezTo>
                  <a:cubicBezTo>
                    <a:pt x="31449" y="60034"/>
                    <a:pt x="31690" y="59834"/>
                    <a:pt x="31690" y="59543"/>
                  </a:cubicBezTo>
                  <a:cubicBezTo>
                    <a:pt x="31690" y="59243"/>
                    <a:pt x="31456" y="59042"/>
                    <a:pt x="31189" y="59042"/>
                  </a:cubicBezTo>
                  <a:close/>
                  <a:moveTo>
                    <a:pt x="34158" y="59042"/>
                  </a:moveTo>
                  <a:cubicBezTo>
                    <a:pt x="33724" y="59042"/>
                    <a:pt x="33491" y="59576"/>
                    <a:pt x="33825" y="59876"/>
                  </a:cubicBezTo>
                  <a:cubicBezTo>
                    <a:pt x="33923" y="59986"/>
                    <a:pt x="34047" y="60034"/>
                    <a:pt x="34170" y="60034"/>
                  </a:cubicBezTo>
                  <a:cubicBezTo>
                    <a:pt x="34418" y="60034"/>
                    <a:pt x="34658" y="59834"/>
                    <a:pt x="34658" y="59543"/>
                  </a:cubicBezTo>
                  <a:cubicBezTo>
                    <a:pt x="34658" y="59276"/>
                    <a:pt x="34458" y="59042"/>
                    <a:pt x="34191" y="59042"/>
                  </a:cubicBezTo>
                  <a:close/>
                  <a:moveTo>
                    <a:pt x="37127" y="59042"/>
                  </a:moveTo>
                  <a:cubicBezTo>
                    <a:pt x="36693" y="59042"/>
                    <a:pt x="36460" y="59576"/>
                    <a:pt x="36760" y="59876"/>
                  </a:cubicBezTo>
                  <a:cubicBezTo>
                    <a:pt x="36870" y="59986"/>
                    <a:pt x="37001" y="60034"/>
                    <a:pt x="37128" y="60034"/>
                  </a:cubicBezTo>
                  <a:cubicBezTo>
                    <a:pt x="37387" y="60034"/>
                    <a:pt x="37627" y="59834"/>
                    <a:pt x="37627" y="59543"/>
                  </a:cubicBezTo>
                  <a:cubicBezTo>
                    <a:pt x="37627" y="59276"/>
                    <a:pt x="37427" y="59042"/>
                    <a:pt x="37194" y="59042"/>
                  </a:cubicBezTo>
                  <a:close/>
                  <a:moveTo>
                    <a:pt x="40196" y="59042"/>
                  </a:moveTo>
                  <a:cubicBezTo>
                    <a:pt x="39762" y="59042"/>
                    <a:pt x="39529" y="59576"/>
                    <a:pt x="39829" y="59876"/>
                  </a:cubicBezTo>
                  <a:cubicBezTo>
                    <a:pt x="39939" y="59986"/>
                    <a:pt x="40070" y="60034"/>
                    <a:pt x="40197" y="60034"/>
                  </a:cubicBezTo>
                  <a:cubicBezTo>
                    <a:pt x="40456" y="60034"/>
                    <a:pt x="40696" y="59834"/>
                    <a:pt x="40696" y="59543"/>
                  </a:cubicBezTo>
                  <a:cubicBezTo>
                    <a:pt x="40696" y="59276"/>
                    <a:pt x="40463" y="59042"/>
                    <a:pt x="40196" y="59042"/>
                  </a:cubicBezTo>
                  <a:close/>
                  <a:moveTo>
                    <a:pt x="43131" y="59042"/>
                  </a:moveTo>
                  <a:cubicBezTo>
                    <a:pt x="42698" y="59042"/>
                    <a:pt x="42464" y="59576"/>
                    <a:pt x="42798" y="59876"/>
                  </a:cubicBezTo>
                  <a:cubicBezTo>
                    <a:pt x="42896" y="59986"/>
                    <a:pt x="43021" y="60034"/>
                    <a:pt x="43143" y="60034"/>
                  </a:cubicBezTo>
                  <a:cubicBezTo>
                    <a:pt x="43391" y="60034"/>
                    <a:pt x="43632" y="59834"/>
                    <a:pt x="43632" y="59543"/>
                  </a:cubicBezTo>
                  <a:cubicBezTo>
                    <a:pt x="43632" y="59276"/>
                    <a:pt x="43431" y="59042"/>
                    <a:pt x="43165" y="59042"/>
                  </a:cubicBezTo>
                  <a:close/>
                  <a:moveTo>
                    <a:pt x="49135" y="59042"/>
                  </a:moveTo>
                  <a:cubicBezTo>
                    <a:pt x="48702" y="59042"/>
                    <a:pt x="48468" y="59576"/>
                    <a:pt x="48769" y="59876"/>
                  </a:cubicBezTo>
                  <a:cubicBezTo>
                    <a:pt x="48878" y="59986"/>
                    <a:pt x="49010" y="60034"/>
                    <a:pt x="49137" y="60034"/>
                  </a:cubicBezTo>
                  <a:cubicBezTo>
                    <a:pt x="49396" y="60034"/>
                    <a:pt x="49636" y="59834"/>
                    <a:pt x="49636" y="59543"/>
                  </a:cubicBezTo>
                  <a:cubicBezTo>
                    <a:pt x="49636" y="59276"/>
                    <a:pt x="49436" y="59042"/>
                    <a:pt x="49169" y="59042"/>
                  </a:cubicBezTo>
                  <a:close/>
                  <a:moveTo>
                    <a:pt x="52138" y="59042"/>
                  </a:moveTo>
                  <a:cubicBezTo>
                    <a:pt x="51704" y="59042"/>
                    <a:pt x="51470" y="59576"/>
                    <a:pt x="51771" y="59876"/>
                  </a:cubicBezTo>
                  <a:cubicBezTo>
                    <a:pt x="51880" y="59986"/>
                    <a:pt x="52012" y="60034"/>
                    <a:pt x="52139" y="60034"/>
                  </a:cubicBezTo>
                  <a:cubicBezTo>
                    <a:pt x="52398" y="60034"/>
                    <a:pt x="52638" y="59834"/>
                    <a:pt x="52638" y="59543"/>
                  </a:cubicBezTo>
                  <a:cubicBezTo>
                    <a:pt x="52638" y="59276"/>
                    <a:pt x="52438" y="59042"/>
                    <a:pt x="52171" y="59042"/>
                  </a:cubicBezTo>
                  <a:close/>
                  <a:moveTo>
                    <a:pt x="55140" y="59042"/>
                  </a:moveTo>
                  <a:cubicBezTo>
                    <a:pt x="54706" y="59042"/>
                    <a:pt x="54473" y="59576"/>
                    <a:pt x="54806" y="59876"/>
                  </a:cubicBezTo>
                  <a:cubicBezTo>
                    <a:pt x="54905" y="59986"/>
                    <a:pt x="55029" y="60034"/>
                    <a:pt x="55151" y="60034"/>
                  </a:cubicBezTo>
                  <a:cubicBezTo>
                    <a:pt x="55400" y="60034"/>
                    <a:pt x="55640" y="59834"/>
                    <a:pt x="55640" y="59543"/>
                  </a:cubicBezTo>
                  <a:cubicBezTo>
                    <a:pt x="55640" y="59276"/>
                    <a:pt x="55440" y="59042"/>
                    <a:pt x="55140" y="59042"/>
                  </a:cubicBezTo>
                  <a:close/>
                  <a:moveTo>
                    <a:pt x="58142" y="59042"/>
                  </a:moveTo>
                  <a:cubicBezTo>
                    <a:pt x="57708" y="59042"/>
                    <a:pt x="57475" y="59576"/>
                    <a:pt x="57808" y="59876"/>
                  </a:cubicBezTo>
                  <a:cubicBezTo>
                    <a:pt x="57907" y="59986"/>
                    <a:pt x="58031" y="60034"/>
                    <a:pt x="58153" y="60034"/>
                  </a:cubicBezTo>
                  <a:cubicBezTo>
                    <a:pt x="58402" y="60034"/>
                    <a:pt x="58642" y="59834"/>
                    <a:pt x="58642" y="59543"/>
                  </a:cubicBezTo>
                  <a:cubicBezTo>
                    <a:pt x="58642" y="59276"/>
                    <a:pt x="58409" y="59042"/>
                    <a:pt x="58142" y="59042"/>
                  </a:cubicBezTo>
                  <a:close/>
                  <a:moveTo>
                    <a:pt x="61144" y="59042"/>
                  </a:moveTo>
                  <a:cubicBezTo>
                    <a:pt x="60710" y="59042"/>
                    <a:pt x="60477" y="59576"/>
                    <a:pt x="60777" y="59876"/>
                  </a:cubicBezTo>
                  <a:cubicBezTo>
                    <a:pt x="60887" y="59986"/>
                    <a:pt x="61018" y="60034"/>
                    <a:pt x="61145" y="60034"/>
                  </a:cubicBezTo>
                  <a:cubicBezTo>
                    <a:pt x="61404" y="60034"/>
                    <a:pt x="61644" y="59834"/>
                    <a:pt x="61644" y="59543"/>
                  </a:cubicBezTo>
                  <a:cubicBezTo>
                    <a:pt x="61644" y="59276"/>
                    <a:pt x="61411" y="59042"/>
                    <a:pt x="61144" y="59042"/>
                  </a:cubicBezTo>
                  <a:close/>
                  <a:moveTo>
                    <a:pt x="76172" y="59039"/>
                  </a:moveTo>
                  <a:cubicBezTo>
                    <a:pt x="76155" y="59039"/>
                    <a:pt x="76138" y="59040"/>
                    <a:pt x="76121" y="59042"/>
                  </a:cubicBezTo>
                  <a:cubicBezTo>
                    <a:pt x="75688" y="59042"/>
                    <a:pt x="75454" y="59576"/>
                    <a:pt x="75788" y="59876"/>
                  </a:cubicBezTo>
                  <a:cubicBezTo>
                    <a:pt x="75887" y="59986"/>
                    <a:pt x="76011" y="60034"/>
                    <a:pt x="76133" y="60034"/>
                  </a:cubicBezTo>
                  <a:cubicBezTo>
                    <a:pt x="76382" y="60034"/>
                    <a:pt x="76622" y="59834"/>
                    <a:pt x="76622" y="59543"/>
                  </a:cubicBezTo>
                  <a:cubicBezTo>
                    <a:pt x="76622" y="59262"/>
                    <a:pt x="76417" y="59039"/>
                    <a:pt x="76172" y="59039"/>
                  </a:cubicBezTo>
                  <a:close/>
                  <a:moveTo>
                    <a:pt x="79124" y="59042"/>
                  </a:moveTo>
                  <a:cubicBezTo>
                    <a:pt x="78690" y="59042"/>
                    <a:pt x="78456" y="59576"/>
                    <a:pt x="78757" y="59876"/>
                  </a:cubicBezTo>
                  <a:cubicBezTo>
                    <a:pt x="78866" y="59986"/>
                    <a:pt x="78998" y="60034"/>
                    <a:pt x="79125" y="60034"/>
                  </a:cubicBezTo>
                  <a:cubicBezTo>
                    <a:pt x="79384" y="60034"/>
                    <a:pt x="79624" y="59834"/>
                    <a:pt x="79624" y="59543"/>
                  </a:cubicBezTo>
                  <a:cubicBezTo>
                    <a:pt x="79624" y="59243"/>
                    <a:pt x="79390" y="59042"/>
                    <a:pt x="79124" y="59042"/>
                  </a:cubicBezTo>
                  <a:close/>
                  <a:moveTo>
                    <a:pt x="82092" y="59042"/>
                  </a:moveTo>
                  <a:cubicBezTo>
                    <a:pt x="81659" y="59042"/>
                    <a:pt x="81425" y="59576"/>
                    <a:pt x="81759" y="59876"/>
                  </a:cubicBezTo>
                  <a:cubicBezTo>
                    <a:pt x="81858" y="59986"/>
                    <a:pt x="81982" y="60034"/>
                    <a:pt x="82104" y="60034"/>
                  </a:cubicBezTo>
                  <a:cubicBezTo>
                    <a:pt x="82353" y="60034"/>
                    <a:pt x="82593" y="59834"/>
                    <a:pt x="82593" y="59543"/>
                  </a:cubicBezTo>
                  <a:cubicBezTo>
                    <a:pt x="82593" y="59276"/>
                    <a:pt x="82393" y="59042"/>
                    <a:pt x="82126" y="59042"/>
                  </a:cubicBezTo>
                  <a:close/>
                  <a:moveTo>
                    <a:pt x="85094" y="59042"/>
                  </a:moveTo>
                  <a:cubicBezTo>
                    <a:pt x="84661" y="59042"/>
                    <a:pt x="84427" y="59576"/>
                    <a:pt x="84761" y="59876"/>
                  </a:cubicBezTo>
                  <a:cubicBezTo>
                    <a:pt x="84860" y="59986"/>
                    <a:pt x="84984" y="60034"/>
                    <a:pt x="85106" y="60034"/>
                  </a:cubicBezTo>
                  <a:cubicBezTo>
                    <a:pt x="85355" y="60034"/>
                    <a:pt x="85595" y="59834"/>
                    <a:pt x="85595" y="59543"/>
                  </a:cubicBezTo>
                  <a:cubicBezTo>
                    <a:pt x="85595" y="59243"/>
                    <a:pt x="85395" y="59042"/>
                    <a:pt x="85094" y="59042"/>
                  </a:cubicBezTo>
                  <a:close/>
                  <a:moveTo>
                    <a:pt x="88097" y="59042"/>
                  </a:moveTo>
                  <a:cubicBezTo>
                    <a:pt x="87630" y="59042"/>
                    <a:pt x="87429" y="59576"/>
                    <a:pt x="87730" y="59876"/>
                  </a:cubicBezTo>
                  <a:cubicBezTo>
                    <a:pt x="87829" y="59986"/>
                    <a:pt x="87956" y="60034"/>
                    <a:pt x="88083" y="60034"/>
                  </a:cubicBezTo>
                  <a:cubicBezTo>
                    <a:pt x="88342" y="60034"/>
                    <a:pt x="88597" y="59834"/>
                    <a:pt x="88597" y="59543"/>
                  </a:cubicBezTo>
                  <a:cubicBezTo>
                    <a:pt x="88597" y="59276"/>
                    <a:pt x="88363" y="59042"/>
                    <a:pt x="88097" y="59042"/>
                  </a:cubicBezTo>
                  <a:close/>
                  <a:moveTo>
                    <a:pt x="91099" y="59042"/>
                  </a:moveTo>
                  <a:cubicBezTo>
                    <a:pt x="90632" y="59042"/>
                    <a:pt x="90398" y="59576"/>
                    <a:pt x="90732" y="59876"/>
                  </a:cubicBezTo>
                  <a:cubicBezTo>
                    <a:pt x="90831" y="59986"/>
                    <a:pt x="90955" y="60034"/>
                    <a:pt x="91077" y="60034"/>
                  </a:cubicBezTo>
                  <a:cubicBezTo>
                    <a:pt x="91326" y="60034"/>
                    <a:pt x="91566" y="59834"/>
                    <a:pt x="91566" y="59543"/>
                  </a:cubicBezTo>
                  <a:cubicBezTo>
                    <a:pt x="91599" y="59276"/>
                    <a:pt x="91366" y="59042"/>
                    <a:pt x="91099" y="59042"/>
                  </a:cubicBezTo>
                  <a:close/>
                  <a:moveTo>
                    <a:pt x="124056" y="59042"/>
                  </a:moveTo>
                  <a:cubicBezTo>
                    <a:pt x="123589" y="59042"/>
                    <a:pt x="123388" y="59576"/>
                    <a:pt x="123689" y="59876"/>
                  </a:cubicBezTo>
                  <a:cubicBezTo>
                    <a:pt x="123788" y="59986"/>
                    <a:pt x="123915" y="60034"/>
                    <a:pt x="124042" y="60034"/>
                  </a:cubicBezTo>
                  <a:cubicBezTo>
                    <a:pt x="124301" y="60034"/>
                    <a:pt x="124556" y="59834"/>
                    <a:pt x="124556" y="59543"/>
                  </a:cubicBezTo>
                  <a:cubicBezTo>
                    <a:pt x="124556" y="59243"/>
                    <a:pt x="124322" y="59042"/>
                    <a:pt x="124056" y="59042"/>
                  </a:cubicBezTo>
                  <a:close/>
                  <a:moveTo>
                    <a:pt x="133029" y="59042"/>
                  </a:moveTo>
                  <a:cubicBezTo>
                    <a:pt x="132595" y="59042"/>
                    <a:pt x="132362" y="59576"/>
                    <a:pt x="132662" y="59876"/>
                  </a:cubicBezTo>
                  <a:cubicBezTo>
                    <a:pt x="132772" y="59986"/>
                    <a:pt x="132903" y="60034"/>
                    <a:pt x="133030" y="60034"/>
                  </a:cubicBezTo>
                  <a:cubicBezTo>
                    <a:pt x="133289" y="60034"/>
                    <a:pt x="133529" y="59834"/>
                    <a:pt x="133529" y="59543"/>
                  </a:cubicBezTo>
                  <a:cubicBezTo>
                    <a:pt x="133529" y="59243"/>
                    <a:pt x="133296" y="59042"/>
                    <a:pt x="133029" y="59042"/>
                  </a:cubicBezTo>
                  <a:close/>
                  <a:moveTo>
                    <a:pt x="139033" y="59042"/>
                  </a:moveTo>
                  <a:cubicBezTo>
                    <a:pt x="138566" y="59042"/>
                    <a:pt x="138332" y="59576"/>
                    <a:pt x="138666" y="59876"/>
                  </a:cubicBezTo>
                  <a:cubicBezTo>
                    <a:pt x="138765" y="59986"/>
                    <a:pt x="138893" y="60034"/>
                    <a:pt x="139020" y="60034"/>
                  </a:cubicBezTo>
                  <a:cubicBezTo>
                    <a:pt x="139278" y="60034"/>
                    <a:pt x="139533" y="59834"/>
                    <a:pt x="139533" y="59543"/>
                  </a:cubicBezTo>
                  <a:cubicBezTo>
                    <a:pt x="139533" y="59243"/>
                    <a:pt x="139300" y="59042"/>
                    <a:pt x="139033" y="59042"/>
                  </a:cubicBezTo>
                  <a:close/>
                  <a:moveTo>
                    <a:pt x="142002" y="59042"/>
                  </a:moveTo>
                  <a:cubicBezTo>
                    <a:pt x="141568" y="59042"/>
                    <a:pt x="141335" y="59576"/>
                    <a:pt x="141668" y="59876"/>
                  </a:cubicBezTo>
                  <a:cubicBezTo>
                    <a:pt x="141767" y="59986"/>
                    <a:pt x="141891" y="60034"/>
                    <a:pt x="142013" y="60034"/>
                  </a:cubicBezTo>
                  <a:cubicBezTo>
                    <a:pt x="142262" y="60034"/>
                    <a:pt x="142502" y="59834"/>
                    <a:pt x="142502" y="59543"/>
                  </a:cubicBezTo>
                  <a:cubicBezTo>
                    <a:pt x="142502" y="59276"/>
                    <a:pt x="142302" y="59042"/>
                    <a:pt x="142035" y="59042"/>
                  </a:cubicBezTo>
                  <a:close/>
                  <a:moveTo>
                    <a:pt x="145004" y="59042"/>
                  </a:moveTo>
                  <a:cubicBezTo>
                    <a:pt x="144570" y="59042"/>
                    <a:pt x="144337" y="59576"/>
                    <a:pt x="144670" y="59876"/>
                  </a:cubicBezTo>
                  <a:cubicBezTo>
                    <a:pt x="144769" y="59986"/>
                    <a:pt x="144893" y="60034"/>
                    <a:pt x="145015" y="60034"/>
                  </a:cubicBezTo>
                  <a:cubicBezTo>
                    <a:pt x="145264" y="60034"/>
                    <a:pt x="145504" y="59834"/>
                    <a:pt x="145504" y="59543"/>
                  </a:cubicBezTo>
                  <a:cubicBezTo>
                    <a:pt x="145504" y="59276"/>
                    <a:pt x="145271" y="59042"/>
                    <a:pt x="145004" y="59042"/>
                  </a:cubicBezTo>
                  <a:close/>
                  <a:moveTo>
                    <a:pt x="150541" y="59576"/>
                  </a:moveTo>
                  <a:cubicBezTo>
                    <a:pt x="150541" y="59843"/>
                    <a:pt x="150741" y="60043"/>
                    <a:pt x="151008" y="60043"/>
                  </a:cubicBezTo>
                  <a:cubicBezTo>
                    <a:pt x="151208" y="60043"/>
                    <a:pt x="151408" y="59910"/>
                    <a:pt x="151475" y="59710"/>
                  </a:cubicBezTo>
                  <a:lnTo>
                    <a:pt x="151008" y="59643"/>
                  </a:lnTo>
                  <a:lnTo>
                    <a:pt x="150541" y="59576"/>
                  </a:lnTo>
                  <a:close/>
                  <a:moveTo>
                    <a:pt x="25185" y="59042"/>
                  </a:moveTo>
                  <a:cubicBezTo>
                    <a:pt x="24751" y="59042"/>
                    <a:pt x="24518" y="59576"/>
                    <a:pt x="24818" y="59910"/>
                  </a:cubicBezTo>
                  <a:cubicBezTo>
                    <a:pt x="24926" y="60007"/>
                    <a:pt x="25056" y="60052"/>
                    <a:pt x="25181" y="60052"/>
                  </a:cubicBezTo>
                  <a:cubicBezTo>
                    <a:pt x="25442" y="60052"/>
                    <a:pt x="25685" y="59858"/>
                    <a:pt x="25685" y="59543"/>
                  </a:cubicBezTo>
                  <a:cubicBezTo>
                    <a:pt x="25685" y="59276"/>
                    <a:pt x="25452" y="59042"/>
                    <a:pt x="25185" y="59042"/>
                  </a:cubicBezTo>
                  <a:close/>
                  <a:moveTo>
                    <a:pt x="28187" y="59042"/>
                  </a:moveTo>
                  <a:cubicBezTo>
                    <a:pt x="27720" y="59042"/>
                    <a:pt x="27520" y="59609"/>
                    <a:pt x="27820" y="59910"/>
                  </a:cubicBezTo>
                  <a:cubicBezTo>
                    <a:pt x="27929" y="60007"/>
                    <a:pt x="28058" y="60052"/>
                    <a:pt x="28183" y="60052"/>
                  </a:cubicBezTo>
                  <a:cubicBezTo>
                    <a:pt x="28444" y="60052"/>
                    <a:pt x="28688" y="59858"/>
                    <a:pt x="28688" y="59543"/>
                  </a:cubicBezTo>
                  <a:cubicBezTo>
                    <a:pt x="28688" y="59276"/>
                    <a:pt x="28487" y="59042"/>
                    <a:pt x="28187" y="59042"/>
                  </a:cubicBezTo>
                  <a:close/>
                  <a:moveTo>
                    <a:pt x="127058" y="59042"/>
                  </a:moveTo>
                  <a:cubicBezTo>
                    <a:pt x="126591" y="59042"/>
                    <a:pt x="126357" y="59576"/>
                    <a:pt x="126691" y="59910"/>
                  </a:cubicBezTo>
                  <a:cubicBezTo>
                    <a:pt x="126788" y="60007"/>
                    <a:pt x="126910" y="60052"/>
                    <a:pt x="127031" y="60052"/>
                  </a:cubicBezTo>
                  <a:cubicBezTo>
                    <a:pt x="127281" y="60052"/>
                    <a:pt x="127525" y="59858"/>
                    <a:pt x="127525" y="59543"/>
                  </a:cubicBezTo>
                  <a:cubicBezTo>
                    <a:pt x="127558" y="59276"/>
                    <a:pt x="127325" y="59042"/>
                    <a:pt x="127058" y="59042"/>
                  </a:cubicBezTo>
                  <a:close/>
                  <a:moveTo>
                    <a:pt x="137532" y="60510"/>
                  </a:moveTo>
                  <a:cubicBezTo>
                    <a:pt x="137098" y="60510"/>
                    <a:pt x="136865" y="61044"/>
                    <a:pt x="137198" y="61377"/>
                  </a:cubicBezTo>
                  <a:cubicBezTo>
                    <a:pt x="137292" y="61471"/>
                    <a:pt x="137408" y="61513"/>
                    <a:pt x="137524" y="61513"/>
                  </a:cubicBezTo>
                  <a:cubicBezTo>
                    <a:pt x="137779" y="61513"/>
                    <a:pt x="138032" y="61309"/>
                    <a:pt x="138032" y="61010"/>
                  </a:cubicBezTo>
                  <a:cubicBezTo>
                    <a:pt x="138032" y="60761"/>
                    <a:pt x="137828" y="60540"/>
                    <a:pt x="137583" y="60540"/>
                  </a:cubicBezTo>
                  <a:cubicBezTo>
                    <a:pt x="137566" y="60540"/>
                    <a:pt x="137549" y="60541"/>
                    <a:pt x="137532" y="60543"/>
                  </a:cubicBezTo>
                  <a:lnTo>
                    <a:pt x="137532" y="60510"/>
                  </a:lnTo>
                  <a:close/>
                  <a:moveTo>
                    <a:pt x="68677" y="60507"/>
                  </a:moveTo>
                  <a:cubicBezTo>
                    <a:pt x="68657" y="60507"/>
                    <a:pt x="68637" y="60508"/>
                    <a:pt x="68616" y="60510"/>
                  </a:cubicBezTo>
                  <a:cubicBezTo>
                    <a:pt x="68016" y="60577"/>
                    <a:pt x="68016" y="61477"/>
                    <a:pt x="68616" y="61511"/>
                  </a:cubicBezTo>
                  <a:cubicBezTo>
                    <a:pt x="68637" y="61513"/>
                    <a:pt x="68657" y="61514"/>
                    <a:pt x="68677" y="61514"/>
                  </a:cubicBezTo>
                  <a:cubicBezTo>
                    <a:pt x="69330" y="61514"/>
                    <a:pt x="69330" y="60507"/>
                    <a:pt x="68677" y="60507"/>
                  </a:cubicBezTo>
                  <a:close/>
                  <a:moveTo>
                    <a:pt x="122616" y="60507"/>
                  </a:moveTo>
                  <a:cubicBezTo>
                    <a:pt x="122596" y="60507"/>
                    <a:pt x="122576" y="60508"/>
                    <a:pt x="122555" y="60510"/>
                  </a:cubicBezTo>
                  <a:lnTo>
                    <a:pt x="122555" y="60543"/>
                  </a:lnTo>
                  <a:cubicBezTo>
                    <a:pt x="122254" y="60543"/>
                    <a:pt x="122054" y="60744"/>
                    <a:pt x="122054" y="61044"/>
                  </a:cubicBezTo>
                  <a:lnTo>
                    <a:pt x="122454" y="61511"/>
                  </a:lnTo>
                  <a:lnTo>
                    <a:pt x="122555" y="61511"/>
                  </a:lnTo>
                  <a:cubicBezTo>
                    <a:pt x="122576" y="61513"/>
                    <a:pt x="122596" y="61514"/>
                    <a:pt x="122616" y="61514"/>
                  </a:cubicBezTo>
                  <a:cubicBezTo>
                    <a:pt x="123268" y="61514"/>
                    <a:pt x="123268" y="60507"/>
                    <a:pt x="122616" y="60507"/>
                  </a:cubicBezTo>
                  <a:close/>
                  <a:moveTo>
                    <a:pt x="20775" y="60541"/>
                  </a:moveTo>
                  <a:cubicBezTo>
                    <a:pt x="20756" y="60541"/>
                    <a:pt x="20736" y="60541"/>
                    <a:pt x="20715" y="60543"/>
                  </a:cubicBezTo>
                  <a:cubicBezTo>
                    <a:pt x="20081" y="60577"/>
                    <a:pt x="20081" y="61477"/>
                    <a:pt x="20715" y="61511"/>
                  </a:cubicBezTo>
                  <a:cubicBezTo>
                    <a:pt x="20736" y="61513"/>
                    <a:pt x="20756" y="61514"/>
                    <a:pt x="20775" y="61514"/>
                  </a:cubicBezTo>
                  <a:cubicBezTo>
                    <a:pt x="21396" y="61514"/>
                    <a:pt x="21396" y="60541"/>
                    <a:pt x="20775" y="60541"/>
                  </a:cubicBezTo>
                  <a:close/>
                  <a:moveTo>
                    <a:pt x="83656" y="60541"/>
                  </a:moveTo>
                  <a:cubicBezTo>
                    <a:pt x="83636" y="60541"/>
                    <a:pt x="83615" y="60541"/>
                    <a:pt x="83593" y="60543"/>
                  </a:cubicBezTo>
                  <a:cubicBezTo>
                    <a:pt x="82993" y="60577"/>
                    <a:pt x="82993" y="61477"/>
                    <a:pt x="83593" y="61511"/>
                  </a:cubicBezTo>
                  <a:cubicBezTo>
                    <a:pt x="83615" y="61513"/>
                    <a:pt x="83636" y="61514"/>
                    <a:pt x="83656" y="61514"/>
                  </a:cubicBezTo>
                  <a:cubicBezTo>
                    <a:pt x="84306" y="61514"/>
                    <a:pt x="84306" y="60541"/>
                    <a:pt x="83656" y="60541"/>
                  </a:cubicBezTo>
                  <a:close/>
                  <a:moveTo>
                    <a:pt x="131591" y="60541"/>
                  </a:moveTo>
                  <a:cubicBezTo>
                    <a:pt x="131570" y="60541"/>
                    <a:pt x="131549" y="60541"/>
                    <a:pt x="131528" y="60543"/>
                  </a:cubicBezTo>
                  <a:cubicBezTo>
                    <a:pt x="130927" y="60577"/>
                    <a:pt x="130927" y="61477"/>
                    <a:pt x="131528" y="61511"/>
                  </a:cubicBezTo>
                  <a:cubicBezTo>
                    <a:pt x="131549" y="61513"/>
                    <a:pt x="131570" y="61514"/>
                    <a:pt x="131591" y="61514"/>
                  </a:cubicBezTo>
                  <a:cubicBezTo>
                    <a:pt x="132241" y="61514"/>
                    <a:pt x="132241" y="60541"/>
                    <a:pt x="131591" y="60541"/>
                  </a:cubicBezTo>
                  <a:close/>
                  <a:moveTo>
                    <a:pt x="65647" y="60510"/>
                  </a:moveTo>
                  <a:cubicBezTo>
                    <a:pt x="65180" y="60510"/>
                    <a:pt x="64947" y="61044"/>
                    <a:pt x="65280" y="61377"/>
                  </a:cubicBezTo>
                  <a:cubicBezTo>
                    <a:pt x="65378" y="61475"/>
                    <a:pt x="65500" y="61520"/>
                    <a:pt x="65620" y="61520"/>
                  </a:cubicBezTo>
                  <a:cubicBezTo>
                    <a:pt x="65871" y="61520"/>
                    <a:pt x="66114" y="61326"/>
                    <a:pt x="66114" y="61010"/>
                  </a:cubicBezTo>
                  <a:cubicBezTo>
                    <a:pt x="66114" y="60744"/>
                    <a:pt x="65914" y="60543"/>
                    <a:pt x="65647" y="60543"/>
                  </a:cubicBezTo>
                  <a:lnTo>
                    <a:pt x="65647" y="60510"/>
                  </a:lnTo>
                  <a:close/>
                  <a:moveTo>
                    <a:pt x="71618" y="60510"/>
                  </a:moveTo>
                  <a:cubicBezTo>
                    <a:pt x="71185" y="60510"/>
                    <a:pt x="70951" y="61044"/>
                    <a:pt x="71285" y="61377"/>
                  </a:cubicBezTo>
                  <a:cubicBezTo>
                    <a:pt x="71382" y="61475"/>
                    <a:pt x="71504" y="61520"/>
                    <a:pt x="71625" y="61520"/>
                  </a:cubicBezTo>
                  <a:cubicBezTo>
                    <a:pt x="71875" y="61520"/>
                    <a:pt x="72119" y="61326"/>
                    <a:pt x="72119" y="61010"/>
                  </a:cubicBezTo>
                  <a:cubicBezTo>
                    <a:pt x="72119" y="60744"/>
                    <a:pt x="71885" y="60543"/>
                    <a:pt x="71618" y="60543"/>
                  </a:cubicBezTo>
                  <a:lnTo>
                    <a:pt x="71618" y="60510"/>
                  </a:lnTo>
                  <a:close/>
                  <a:moveTo>
                    <a:pt x="74620" y="60510"/>
                  </a:moveTo>
                  <a:cubicBezTo>
                    <a:pt x="74187" y="60510"/>
                    <a:pt x="73953" y="61077"/>
                    <a:pt x="74287" y="61377"/>
                  </a:cubicBezTo>
                  <a:cubicBezTo>
                    <a:pt x="74384" y="61475"/>
                    <a:pt x="74510" y="61520"/>
                    <a:pt x="74634" y="61520"/>
                  </a:cubicBezTo>
                  <a:cubicBezTo>
                    <a:pt x="74892" y="61520"/>
                    <a:pt x="75143" y="61326"/>
                    <a:pt x="75121" y="61010"/>
                  </a:cubicBezTo>
                  <a:cubicBezTo>
                    <a:pt x="75121" y="60761"/>
                    <a:pt x="74916" y="60540"/>
                    <a:pt x="74671" y="60540"/>
                  </a:cubicBezTo>
                  <a:cubicBezTo>
                    <a:pt x="74655" y="60540"/>
                    <a:pt x="74637" y="60541"/>
                    <a:pt x="74620" y="60543"/>
                  </a:cubicBezTo>
                  <a:lnTo>
                    <a:pt x="74620" y="60510"/>
                  </a:lnTo>
                  <a:close/>
                  <a:moveTo>
                    <a:pt x="11709" y="60543"/>
                  </a:moveTo>
                  <a:cubicBezTo>
                    <a:pt x="11275" y="60543"/>
                    <a:pt x="11042" y="61077"/>
                    <a:pt x="11375" y="61377"/>
                  </a:cubicBezTo>
                  <a:cubicBezTo>
                    <a:pt x="11473" y="61486"/>
                    <a:pt x="11595" y="61534"/>
                    <a:pt x="11716" y="61534"/>
                  </a:cubicBezTo>
                  <a:cubicBezTo>
                    <a:pt x="11966" y="61534"/>
                    <a:pt x="12209" y="61326"/>
                    <a:pt x="12209" y="61010"/>
                  </a:cubicBezTo>
                  <a:cubicBezTo>
                    <a:pt x="12209" y="60744"/>
                    <a:pt x="11976" y="60543"/>
                    <a:pt x="11709" y="60543"/>
                  </a:cubicBezTo>
                  <a:close/>
                  <a:moveTo>
                    <a:pt x="17713" y="60543"/>
                  </a:moveTo>
                  <a:cubicBezTo>
                    <a:pt x="17279" y="60543"/>
                    <a:pt x="17046" y="61077"/>
                    <a:pt x="17379" y="61377"/>
                  </a:cubicBezTo>
                  <a:cubicBezTo>
                    <a:pt x="17477" y="61486"/>
                    <a:pt x="17599" y="61534"/>
                    <a:pt x="17720" y="61534"/>
                  </a:cubicBezTo>
                  <a:cubicBezTo>
                    <a:pt x="17970" y="61534"/>
                    <a:pt x="18213" y="61326"/>
                    <a:pt x="18213" y="61010"/>
                  </a:cubicBezTo>
                  <a:cubicBezTo>
                    <a:pt x="18213" y="60744"/>
                    <a:pt x="17980" y="60543"/>
                    <a:pt x="17713" y="60543"/>
                  </a:cubicBezTo>
                  <a:close/>
                  <a:moveTo>
                    <a:pt x="32690" y="60543"/>
                  </a:moveTo>
                  <a:cubicBezTo>
                    <a:pt x="32223" y="60543"/>
                    <a:pt x="31990" y="61077"/>
                    <a:pt x="32323" y="61377"/>
                  </a:cubicBezTo>
                  <a:cubicBezTo>
                    <a:pt x="32421" y="61486"/>
                    <a:pt x="32543" y="61534"/>
                    <a:pt x="32664" y="61534"/>
                  </a:cubicBezTo>
                  <a:cubicBezTo>
                    <a:pt x="32914" y="61534"/>
                    <a:pt x="33157" y="61326"/>
                    <a:pt x="33157" y="61010"/>
                  </a:cubicBezTo>
                  <a:cubicBezTo>
                    <a:pt x="33157" y="60777"/>
                    <a:pt x="32957" y="60543"/>
                    <a:pt x="32690" y="60543"/>
                  </a:cubicBezTo>
                  <a:close/>
                  <a:moveTo>
                    <a:pt x="35659" y="60543"/>
                  </a:moveTo>
                  <a:cubicBezTo>
                    <a:pt x="35226" y="60543"/>
                    <a:pt x="34992" y="61077"/>
                    <a:pt x="35326" y="61377"/>
                  </a:cubicBezTo>
                  <a:cubicBezTo>
                    <a:pt x="35423" y="61486"/>
                    <a:pt x="35546" y="61534"/>
                    <a:pt x="35666" y="61534"/>
                  </a:cubicBezTo>
                  <a:cubicBezTo>
                    <a:pt x="35917" y="61534"/>
                    <a:pt x="36160" y="61326"/>
                    <a:pt x="36160" y="61010"/>
                  </a:cubicBezTo>
                  <a:cubicBezTo>
                    <a:pt x="36160" y="60744"/>
                    <a:pt x="35959" y="60543"/>
                    <a:pt x="35693" y="60543"/>
                  </a:cubicBezTo>
                  <a:close/>
                  <a:moveTo>
                    <a:pt x="47634" y="60510"/>
                  </a:moveTo>
                  <a:cubicBezTo>
                    <a:pt x="47167" y="60510"/>
                    <a:pt x="46967" y="61077"/>
                    <a:pt x="47267" y="61377"/>
                  </a:cubicBezTo>
                  <a:cubicBezTo>
                    <a:pt x="47376" y="61486"/>
                    <a:pt x="47506" y="61534"/>
                    <a:pt x="47631" y="61534"/>
                  </a:cubicBezTo>
                  <a:cubicBezTo>
                    <a:pt x="47892" y="61534"/>
                    <a:pt x="48135" y="61326"/>
                    <a:pt x="48135" y="61010"/>
                  </a:cubicBezTo>
                  <a:cubicBezTo>
                    <a:pt x="48135" y="60777"/>
                    <a:pt x="47935" y="60543"/>
                    <a:pt x="47668" y="60543"/>
                  </a:cubicBezTo>
                  <a:lnTo>
                    <a:pt x="47634" y="60510"/>
                  </a:lnTo>
                  <a:close/>
                  <a:moveTo>
                    <a:pt x="41630" y="60543"/>
                  </a:moveTo>
                  <a:cubicBezTo>
                    <a:pt x="41196" y="60543"/>
                    <a:pt x="40963" y="61077"/>
                    <a:pt x="41297" y="61377"/>
                  </a:cubicBezTo>
                  <a:cubicBezTo>
                    <a:pt x="41395" y="61487"/>
                    <a:pt x="41519" y="61536"/>
                    <a:pt x="41642" y="61536"/>
                  </a:cubicBezTo>
                  <a:cubicBezTo>
                    <a:pt x="41890" y="61536"/>
                    <a:pt x="42130" y="61335"/>
                    <a:pt x="42130" y="61044"/>
                  </a:cubicBezTo>
                  <a:cubicBezTo>
                    <a:pt x="42130" y="60777"/>
                    <a:pt x="41930" y="60543"/>
                    <a:pt x="41663" y="60543"/>
                  </a:cubicBezTo>
                  <a:close/>
                  <a:moveTo>
                    <a:pt x="56641" y="60543"/>
                  </a:moveTo>
                  <a:cubicBezTo>
                    <a:pt x="56207" y="60543"/>
                    <a:pt x="55974" y="61077"/>
                    <a:pt x="56307" y="61377"/>
                  </a:cubicBezTo>
                  <a:cubicBezTo>
                    <a:pt x="56406" y="61487"/>
                    <a:pt x="56530" y="61536"/>
                    <a:pt x="56652" y="61536"/>
                  </a:cubicBezTo>
                  <a:cubicBezTo>
                    <a:pt x="56901" y="61536"/>
                    <a:pt x="57141" y="61335"/>
                    <a:pt x="57141" y="61044"/>
                  </a:cubicBezTo>
                  <a:cubicBezTo>
                    <a:pt x="57141" y="60744"/>
                    <a:pt x="56908" y="60543"/>
                    <a:pt x="56641" y="60543"/>
                  </a:cubicBezTo>
                  <a:close/>
                  <a:moveTo>
                    <a:pt x="80675" y="60540"/>
                  </a:moveTo>
                  <a:cubicBezTo>
                    <a:pt x="80659" y="60540"/>
                    <a:pt x="80642" y="60541"/>
                    <a:pt x="80625" y="60543"/>
                  </a:cubicBezTo>
                  <a:cubicBezTo>
                    <a:pt x="80191" y="60543"/>
                    <a:pt x="79957" y="61077"/>
                    <a:pt x="80258" y="61377"/>
                  </a:cubicBezTo>
                  <a:cubicBezTo>
                    <a:pt x="80367" y="61487"/>
                    <a:pt x="80499" y="61536"/>
                    <a:pt x="80626" y="61536"/>
                  </a:cubicBezTo>
                  <a:cubicBezTo>
                    <a:pt x="80885" y="61536"/>
                    <a:pt x="81125" y="61335"/>
                    <a:pt x="81125" y="61044"/>
                  </a:cubicBezTo>
                  <a:cubicBezTo>
                    <a:pt x="81125" y="60763"/>
                    <a:pt x="80920" y="60540"/>
                    <a:pt x="80675" y="60540"/>
                  </a:cubicBezTo>
                  <a:close/>
                  <a:moveTo>
                    <a:pt x="86596" y="60543"/>
                  </a:moveTo>
                  <a:cubicBezTo>
                    <a:pt x="86129" y="60543"/>
                    <a:pt x="85928" y="61077"/>
                    <a:pt x="86229" y="61377"/>
                  </a:cubicBezTo>
                  <a:cubicBezTo>
                    <a:pt x="86338" y="61487"/>
                    <a:pt x="86470" y="61536"/>
                    <a:pt x="86597" y="61536"/>
                  </a:cubicBezTo>
                  <a:cubicBezTo>
                    <a:pt x="86856" y="61536"/>
                    <a:pt x="87096" y="61335"/>
                    <a:pt x="87096" y="61044"/>
                  </a:cubicBezTo>
                  <a:cubicBezTo>
                    <a:pt x="87096" y="60777"/>
                    <a:pt x="86862" y="60543"/>
                    <a:pt x="86596" y="60543"/>
                  </a:cubicBezTo>
                  <a:close/>
                  <a:moveTo>
                    <a:pt x="89598" y="60543"/>
                  </a:moveTo>
                  <a:cubicBezTo>
                    <a:pt x="89131" y="60543"/>
                    <a:pt x="88931" y="61077"/>
                    <a:pt x="89231" y="61377"/>
                  </a:cubicBezTo>
                  <a:cubicBezTo>
                    <a:pt x="89341" y="61487"/>
                    <a:pt x="89472" y="61536"/>
                    <a:pt x="89599" y="61536"/>
                  </a:cubicBezTo>
                  <a:cubicBezTo>
                    <a:pt x="89858" y="61536"/>
                    <a:pt x="90098" y="61335"/>
                    <a:pt x="90098" y="61044"/>
                  </a:cubicBezTo>
                  <a:cubicBezTo>
                    <a:pt x="90098" y="60777"/>
                    <a:pt x="89865" y="60543"/>
                    <a:pt x="89598" y="60543"/>
                  </a:cubicBezTo>
                  <a:close/>
                  <a:moveTo>
                    <a:pt x="125608" y="60540"/>
                  </a:moveTo>
                  <a:cubicBezTo>
                    <a:pt x="125591" y="60540"/>
                    <a:pt x="125574" y="60541"/>
                    <a:pt x="125557" y="60543"/>
                  </a:cubicBezTo>
                  <a:cubicBezTo>
                    <a:pt x="125123" y="60543"/>
                    <a:pt x="124890" y="61077"/>
                    <a:pt x="125190" y="61377"/>
                  </a:cubicBezTo>
                  <a:cubicBezTo>
                    <a:pt x="125300" y="61487"/>
                    <a:pt x="125431" y="61536"/>
                    <a:pt x="125558" y="61536"/>
                  </a:cubicBezTo>
                  <a:cubicBezTo>
                    <a:pt x="125817" y="61536"/>
                    <a:pt x="126057" y="61335"/>
                    <a:pt x="126057" y="61044"/>
                  </a:cubicBezTo>
                  <a:cubicBezTo>
                    <a:pt x="126057" y="60763"/>
                    <a:pt x="125853" y="60540"/>
                    <a:pt x="125608" y="60540"/>
                  </a:cubicBezTo>
                  <a:close/>
                  <a:moveTo>
                    <a:pt x="128525" y="60543"/>
                  </a:moveTo>
                  <a:cubicBezTo>
                    <a:pt x="128092" y="60543"/>
                    <a:pt x="127858" y="61077"/>
                    <a:pt x="128192" y="61377"/>
                  </a:cubicBezTo>
                  <a:cubicBezTo>
                    <a:pt x="128291" y="61487"/>
                    <a:pt x="128415" y="61536"/>
                    <a:pt x="128537" y="61536"/>
                  </a:cubicBezTo>
                  <a:cubicBezTo>
                    <a:pt x="128786" y="61536"/>
                    <a:pt x="129026" y="61335"/>
                    <a:pt x="129026" y="61044"/>
                  </a:cubicBezTo>
                  <a:cubicBezTo>
                    <a:pt x="129026" y="60744"/>
                    <a:pt x="128826" y="60543"/>
                    <a:pt x="128525" y="60543"/>
                  </a:cubicBezTo>
                  <a:close/>
                  <a:moveTo>
                    <a:pt x="134530" y="60543"/>
                  </a:moveTo>
                  <a:cubicBezTo>
                    <a:pt x="134096" y="60543"/>
                    <a:pt x="133863" y="61077"/>
                    <a:pt x="134163" y="61377"/>
                  </a:cubicBezTo>
                  <a:cubicBezTo>
                    <a:pt x="134273" y="61487"/>
                    <a:pt x="134404" y="61536"/>
                    <a:pt x="134531" y="61536"/>
                  </a:cubicBezTo>
                  <a:cubicBezTo>
                    <a:pt x="134790" y="61536"/>
                    <a:pt x="135030" y="61335"/>
                    <a:pt x="135030" y="61044"/>
                  </a:cubicBezTo>
                  <a:cubicBezTo>
                    <a:pt x="135030" y="60744"/>
                    <a:pt x="134797" y="60543"/>
                    <a:pt x="134530" y="60543"/>
                  </a:cubicBezTo>
                  <a:close/>
                  <a:moveTo>
                    <a:pt x="143503" y="60543"/>
                  </a:moveTo>
                  <a:cubicBezTo>
                    <a:pt x="143069" y="60543"/>
                    <a:pt x="142836" y="61077"/>
                    <a:pt x="143169" y="61377"/>
                  </a:cubicBezTo>
                  <a:cubicBezTo>
                    <a:pt x="143268" y="61487"/>
                    <a:pt x="143392" y="61536"/>
                    <a:pt x="143514" y="61536"/>
                  </a:cubicBezTo>
                  <a:cubicBezTo>
                    <a:pt x="143763" y="61536"/>
                    <a:pt x="144003" y="61335"/>
                    <a:pt x="144003" y="61044"/>
                  </a:cubicBezTo>
                  <a:cubicBezTo>
                    <a:pt x="144003" y="60744"/>
                    <a:pt x="143803" y="60543"/>
                    <a:pt x="143503" y="60543"/>
                  </a:cubicBezTo>
                  <a:close/>
                  <a:moveTo>
                    <a:pt x="146538" y="60543"/>
                  </a:moveTo>
                  <a:cubicBezTo>
                    <a:pt x="146071" y="60543"/>
                    <a:pt x="145838" y="61077"/>
                    <a:pt x="146171" y="61377"/>
                  </a:cubicBezTo>
                  <a:cubicBezTo>
                    <a:pt x="146270" y="61487"/>
                    <a:pt x="146398" y="61536"/>
                    <a:pt x="146525" y="61536"/>
                  </a:cubicBezTo>
                  <a:cubicBezTo>
                    <a:pt x="146784" y="61536"/>
                    <a:pt x="147039" y="61335"/>
                    <a:pt x="147039" y="61044"/>
                  </a:cubicBezTo>
                  <a:cubicBezTo>
                    <a:pt x="147039" y="60744"/>
                    <a:pt x="146805" y="60543"/>
                    <a:pt x="146538" y="60543"/>
                  </a:cubicBezTo>
                  <a:close/>
                  <a:moveTo>
                    <a:pt x="160982" y="61010"/>
                  </a:moveTo>
                  <a:cubicBezTo>
                    <a:pt x="160982" y="61311"/>
                    <a:pt x="161215" y="61544"/>
                    <a:pt x="161482" y="61544"/>
                  </a:cubicBezTo>
                  <a:cubicBezTo>
                    <a:pt x="161716" y="61544"/>
                    <a:pt x="161916" y="61377"/>
                    <a:pt x="161949" y="61144"/>
                  </a:cubicBezTo>
                  <a:lnTo>
                    <a:pt x="160982" y="61010"/>
                  </a:lnTo>
                  <a:close/>
                  <a:moveTo>
                    <a:pt x="164251" y="61477"/>
                  </a:moveTo>
                  <a:lnTo>
                    <a:pt x="164251" y="61477"/>
                  </a:lnTo>
                  <a:cubicBezTo>
                    <a:pt x="164318" y="61511"/>
                    <a:pt x="164384" y="61544"/>
                    <a:pt x="164484" y="61544"/>
                  </a:cubicBezTo>
                  <a:cubicBezTo>
                    <a:pt x="164501" y="61544"/>
                    <a:pt x="164517" y="61544"/>
                    <a:pt x="164534" y="61540"/>
                  </a:cubicBezTo>
                  <a:lnTo>
                    <a:pt x="164534" y="61540"/>
                  </a:lnTo>
                  <a:lnTo>
                    <a:pt x="164551" y="61544"/>
                  </a:lnTo>
                  <a:lnTo>
                    <a:pt x="164585" y="61511"/>
                  </a:lnTo>
                  <a:lnTo>
                    <a:pt x="164585" y="61511"/>
                  </a:lnTo>
                  <a:cubicBezTo>
                    <a:pt x="164568" y="61528"/>
                    <a:pt x="164551" y="61536"/>
                    <a:pt x="164534" y="61540"/>
                  </a:cubicBezTo>
                  <a:lnTo>
                    <a:pt x="164534" y="61540"/>
                  </a:lnTo>
                  <a:lnTo>
                    <a:pt x="164251" y="61477"/>
                  </a:lnTo>
                  <a:close/>
                  <a:moveTo>
                    <a:pt x="23684" y="60543"/>
                  </a:moveTo>
                  <a:cubicBezTo>
                    <a:pt x="23250" y="60543"/>
                    <a:pt x="23017" y="61077"/>
                    <a:pt x="23350" y="61411"/>
                  </a:cubicBezTo>
                  <a:cubicBezTo>
                    <a:pt x="23444" y="61504"/>
                    <a:pt x="23560" y="61546"/>
                    <a:pt x="23676" y="61546"/>
                  </a:cubicBezTo>
                  <a:cubicBezTo>
                    <a:pt x="23931" y="61546"/>
                    <a:pt x="24184" y="61342"/>
                    <a:pt x="24184" y="61044"/>
                  </a:cubicBezTo>
                  <a:cubicBezTo>
                    <a:pt x="24184" y="60777"/>
                    <a:pt x="23984" y="60543"/>
                    <a:pt x="23717" y="60543"/>
                  </a:cubicBezTo>
                  <a:close/>
                  <a:moveTo>
                    <a:pt x="50637" y="60543"/>
                  </a:moveTo>
                  <a:cubicBezTo>
                    <a:pt x="50203" y="60543"/>
                    <a:pt x="49969" y="61077"/>
                    <a:pt x="50303" y="61411"/>
                  </a:cubicBezTo>
                  <a:cubicBezTo>
                    <a:pt x="50396" y="61504"/>
                    <a:pt x="50513" y="61546"/>
                    <a:pt x="50628" y="61546"/>
                  </a:cubicBezTo>
                  <a:cubicBezTo>
                    <a:pt x="50884" y="61546"/>
                    <a:pt x="51137" y="61342"/>
                    <a:pt x="51137" y="61044"/>
                  </a:cubicBezTo>
                  <a:cubicBezTo>
                    <a:pt x="51137" y="60777"/>
                    <a:pt x="50937" y="60543"/>
                    <a:pt x="50670" y="60543"/>
                  </a:cubicBezTo>
                  <a:close/>
                  <a:moveTo>
                    <a:pt x="62645" y="60543"/>
                  </a:moveTo>
                  <a:cubicBezTo>
                    <a:pt x="62178" y="60543"/>
                    <a:pt x="61978" y="61077"/>
                    <a:pt x="62278" y="61411"/>
                  </a:cubicBezTo>
                  <a:cubicBezTo>
                    <a:pt x="62382" y="61504"/>
                    <a:pt x="62505" y="61546"/>
                    <a:pt x="62626" y="61546"/>
                  </a:cubicBezTo>
                  <a:cubicBezTo>
                    <a:pt x="62893" y="61546"/>
                    <a:pt x="63145" y="61342"/>
                    <a:pt x="63145" y="61044"/>
                  </a:cubicBezTo>
                  <a:cubicBezTo>
                    <a:pt x="63145" y="60744"/>
                    <a:pt x="62912" y="60543"/>
                    <a:pt x="62645" y="60543"/>
                  </a:cubicBezTo>
                  <a:close/>
                  <a:moveTo>
                    <a:pt x="152509" y="60543"/>
                  </a:moveTo>
                  <a:cubicBezTo>
                    <a:pt x="152076" y="60543"/>
                    <a:pt x="151842" y="61077"/>
                    <a:pt x="152142" y="61411"/>
                  </a:cubicBezTo>
                  <a:cubicBezTo>
                    <a:pt x="152246" y="61504"/>
                    <a:pt x="152370" y="61546"/>
                    <a:pt x="152490" y="61546"/>
                  </a:cubicBezTo>
                  <a:cubicBezTo>
                    <a:pt x="152757" y="61546"/>
                    <a:pt x="153010" y="61342"/>
                    <a:pt x="153010" y="61044"/>
                  </a:cubicBezTo>
                  <a:cubicBezTo>
                    <a:pt x="153010" y="60744"/>
                    <a:pt x="152776" y="60543"/>
                    <a:pt x="152509" y="60543"/>
                  </a:cubicBezTo>
                  <a:close/>
                  <a:moveTo>
                    <a:pt x="14772" y="60541"/>
                  </a:moveTo>
                  <a:cubicBezTo>
                    <a:pt x="14752" y="60541"/>
                    <a:pt x="14732" y="60542"/>
                    <a:pt x="14711" y="60543"/>
                  </a:cubicBezTo>
                  <a:cubicBezTo>
                    <a:pt x="14110" y="60577"/>
                    <a:pt x="14110" y="61477"/>
                    <a:pt x="14711" y="61544"/>
                  </a:cubicBezTo>
                  <a:cubicBezTo>
                    <a:pt x="14732" y="61546"/>
                    <a:pt x="14752" y="61547"/>
                    <a:pt x="14772" y="61547"/>
                  </a:cubicBezTo>
                  <a:cubicBezTo>
                    <a:pt x="15424" y="61547"/>
                    <a:pt x="15424" y="60541"/>
                    <a:pt x="14772" y="60541"/>
                  </a:cubicBezTo>
                  <a:close/>
                  <a:moveTo>
                    <a:pt x="29749" y="60541"/>
                  </a:moveTo>
                  <a:cubicBezTo>
                    <a:pt x="29730" y="60541"/>
                    <a:pt x="29709" y="60542"/>
                    <a:pt x="29688" y="60543"/>
                  </a:cubicBezTo>
                  <a:cubicBezTo>
                    <a:pt x="29088" y="60577"/>
                    <a:pt x="29088" y="61477"/>
                    <a:pt x="29688" y="61544"/>
                  </a:cubicBezTo>
                  <a:cubicBezTo>
                    <a:pt x="29709" y="61546"/>
                    <a:pt x="29730" y="61547"/>
                    <a:pt x="29749" y="61547"/>
                  </a:cubicBezTo>
                  <a:cubicBezTo>
                    <a:pt x="30402" y="61547"/>
                    <a:pt x="30402" y="60541"/>
                    <a:pt x="29749" y="60541"/>
                  </a:cubicBezTo>
                  <a:close/>
                  <a:moveTo>
                    <a:pt x="38689" y="60541"/>
                  </a:moveTo>
                  <a:cubicBezTo>
                    <a:pt x="38669" y="60541"/>
                    <a:pt x="38649" y="60542"/>
                    <a:pt x="38628" y="60543"/>
                  </a:cubicBezTo>
                  <a:cubicBezTo>
                    <a:pt x="38028" y="60610"/>
                    <a:pt x="38028" y="61477"/>
                    <a:pt x="38628" y="61544"/>
                  </a:cubicBezTo>
                  <a:cubicBezTo>
                    <a:pt x="38649" y="61546"/>
                    <a:pt x="38669" y="61547"/>
                    <a:pt x="38689" y="61547"/>
                  </a:cubicBezTo>
                  <a:cubicBezTo>
                    <a:pt x="39341" y="61547"/>
                    <a:pt x="39341" y="60541"/>
                    <a:pt x="38689" y="60541"/>
                  </a:cubicBezTo>
                  <a:close/>
                  <a:moveTo>
                    <a:pt x="44693" y="60541"/>
                  </a:moveTo>
                  <a:cubicBezTo>
                    <a:pt x="44674" y="60541"/>
                    <a:pt x="44653" y="60542"/>
                    <a:pt x="44632" y="60543"/>
                  </a:cubicBezTo>
                  <a:cubicBezTo>
                    <a:pt x="44032" y="60610"/>
                    <a:pt x="44032" y="61477"/>
                    <a:pt x="44632" y="61544"/>
                  </a:cubicBezTo>
                  <a:cubicBezTo>
                    <a:pt x="44653" y="61546"/>
                    <a:pt x="44674" y="61547"/>
                    <a:pt x="44693" y="61547"/>
                  </a:cubicBezTo>
                  <a:cubicBezTo>
                    <a:pt x="45346" y="61547"/>
                    <a:pt x="45346" y="60541"/>
                    <a:pt x="44693" y="60541"/>
                  </a:cubicBezTo>
                  <a:close/>
                  <a:moveTo>
                    <a:pt x="53700" y="60541"/>
                  </a:moveTo>
                  <a:cubicBezTo>
                    <a:pt x="53680" y="60541"/>
                    <a:pt x="53660" y="60542"/>
                    <a:pt x="53639" y="60543"/>
                  </a:cubicBezTo>
                  <a:cubicBezTo>
                    <a:pt x="53038" y="60577"/>
                    <a:pt x="53038" y="61477"/>
                    <a:pt x="53639" y="61544"/>
                  </a:cubicBezTo>
                  <a:cubicBezTo>
                    <a:pt x="53660" y="61546"/>
                    <a:pt x="53680" y="61547"/>
                    <a:pt x="53700" y="61547"/>
                  </a:cubicBezTo>
                  <a:cubicBezTo>
                    <a:pt x="54352" y="61547"/>
                    <a:pt x="54352" y="60541"/>
                    <a:pt x="53700" y="60541"/>
                  </a:cubicBezTo>
                  <a:close/>
                  <a:moveTo>
                    <a:pt x="77684" y="60541"/>
                  </a:moveTo>
                  <a:cubicBezTo>
                    <a:pt x="77664" y="60541"/>
                    <a:pt x="77643" y="60542"/>
                    <a:pt x="77622" y="60543"/>
                  </a:cubicBezTo>
                  <a:cubicBezTo>
                    <a:pt x="77022" y="60577"/>
                    <a:pt x="77022" y="61477"/>
                    <a:pt x="77622" y="61544"/>
                  </a:cubicBezTo>
                  <a:cubicBezTo>
                    <a:pt x="77643" y="61546"/>
                    <a:pt x="77664" y="61547"/>
                    <a:pt x="77684" y="61547"/>
                  </a:cubicBezTo>
                  <a:cubicBezTo>
                    <a:pt x="78336" y="61547"/>
                    <a:pt x="78336" y="60541"/>
                    <a:pt x="77684" y="60541"/>
                  </a:cubicBezTo>
                  <a:close/>
                  <a:moveTo>
                    <a:pt x="140562" y="60541"/>
                  </a:moveTo>
                  <a:cubicBezTo>
                    <a:pt x="140542" y="60541"/>
                    <a:pt x="140522" y="60542"/>
                    <a:pt x="140501" y="60543"/>
                  </a:cubicBezTo>
                  <a:cubicBezTo>
                    <a:pt x="139900" y="60577"/>
                    <a:pt x="139900" y="61477"/>
                    <a:pt x="140501" y="61544"/>
                  </a:cubicBezTo>
                  <a:cubicBezTo>
                    <a:pt x="140522" y="61546"/>
                    <a:pt x="140542" y="61547"/>
                    <a:pt x="140562" y="61547"/>
                  </a:cubicBezTo>
                  <a:cubicBezTo>
                    <a:pt x="141214" y="61547"/>
                    <a:pt x="141214" y="60541"/>
                    <a:pt x="140562" y="60541"/>
                  </a:cubicBezTo>
                  <a:close/>
                  <a:moveTo>
                    <a:pt x="155573" y="60541"/>
                  </a:moveTo>
                  <a:cubicBezTo>
                    <a:pt x="155553" y="60541"/>
                    <a:pt x="155532" y="60542"/>
                    <a:pt x="155511" y="60543"/>
                  </a:cubicBezTo>
                  <a:cubicBezTo>
                    <a:pt x="154911" y="60610"/>
                    <a:pt x="154911" y="61477"/>
                    <a:pt x="155511" y="61544"/>
                  </a:cubicBezTo>
                  <a:cubicBezTo>
                    <a:pt x="155532" y="61546"/>
                    <a:pt x="155553" y="61547"/>
                    <a:pt x="155573" y="61547"/>
                  </a:cubicBezTo>
                  <a:cubicBezTo>
                    <a:pt x="156225" y="61547"/>
                    <a:pt x="156225" y="60541"/>
                    <a:pt x="155573" y="60541"/>
                  </a:cubicBezTo>
                  <a:close/>
                  <a:moveTo>
                    <a:pt x="26686" y="60543"/>
                  </a:moveTo>
                  <a:cubicBezTo>
                    <a:pt x="26219" y="60543"/>
                    <a:pt x="26019" y="61111"/>
                    <a:pt x="26319" y="61411"/>
                  </a:cubicBezTo>
                  <a:cubicBezTo>
                    <a:pt x="26427" y="61508"/>
                    <a:pt x="26557" y="61553"/>
                    <a:pt x="26682" y="61553"/>
                  </a:cubicBezTo>
                  <a:cubicBezTo>
                    <a:pt x="26943" y="61553"/>
                    <a:pt x="27186" y="61359"/>
                    <a:pt x="27186" y="61044"/>
                  </a:cubicBezTo>
                  <a:cubicBezTo>
                    <a:pt x="27186" y="60777"/>
                    <a:pt x="26986" y="60543"/>
                    <a:pt x="26686" y="60543"/>
                  </a:cubicBezTo>
                  <a:close/>
                  <a:moveTo>
                    <a:pt x="59643" y="60543"/>
                  </a:moveTo>
                  <a:cubicBezTo>
                    <a:pt x="59209" y="60543"/>
                    <a:pt x="58976" y="61077"/>
                    <a:pt x="59276" y="61411"/>
                  </a:cubicBezTo>
                  <a:cubicBezTo>
                    <a:pt x="59384" y="61508"/>
                    <a:pt x="59514" y="61553"/>
                    <a:pt x="59639" y="61553"/>
                  </a:cubicBezTo>
                  <a:cubicBezTo>
                    <a:pt x="59900" y="61553"/>
                    <a:pt x="60143" y="61359"/>
                    <a:pt x="60143" y="61044"/>
                  </a:cubicBezTo>
                  <a:cubicBezTo>
                    <a:pt x="60143" y="60777"/>
                    <a:pt x="59910" y="60543"/>
                    <a:pt x="59643" y="60543"/>
                  </a:cubicBezTo>
                  <a:close/>
                  <a:moveTo>
                    <a:pt x="149553" y="60541"/>
                  </a:moveTo>
                  <a:cubicBezTo>
                    <a:pt x="149538" y="60541"/>
                    <a:pt x="149522" y="60542"/>
                    <a:pt x="149507" y="60543"/>
                  </a:cubicBezTo>
                  <a:cubicBezTo>
                    <a:pt x="149073" y="60543"/>
                    <a:pt x="148840" y="61077"/>
                    <a:pt x="149174" y="61411"/>
                  </a:cubicBezTo>
                  <a:cubicBezTo>
                    <a:pt x="149271" y="61508"/>
                    <a:pt x="149393" y="61553"/>
                    <a:pt x="149513" y="61553"/>
                  </a:cubicBezTo>
                  <a:cubicBezTo>
                    <a:pt x="149764" y="61553"/>
                    <a:pt x="150007" y="61359"/>
                    <a:pt x="150007" y="61044"/>
                  </a:cubicBezTo>
                  <a:cubicBezTo>
                    <a:pt x="150039" y="60792"/>
                    <a:pt x="149804" y="60541"/>
                    <a:pt x="149553" y="60541"/>
                  </a:cubicBezTo>
                  <a:close/>
                  <a:moveTo>
                    <a:pt x="158213" y="60644"/>
                  </a:moveTo>
                  <a:cubicBezTo>
                    <a:pt x="158047" y="60744"/>
                    <a:pt x="157980" y="60877"/>
                    <a:pt x="157980" y="61044"/>
                  </a:cubicBezTo>
                  <a:cubicBezTo>
                    <a:pt x="157946" y="61411"/>
                    <a:pt x="158213" y="61594"/>
                    <a:pt x="158480" y="61594"/>
                  </a:cubicBezTo>
                  <a:cubicBezTo>
                    <a:pt x="158747" y="61594"/>
                    <a:pt x="159014" y="61411"/>
                    <a:pt x="158981" y="61044"/>
                  </a:cubicBezTo>
                  <a:cubicBezTo>
                    <a:pt x="158981" y="60944"/>
                    <a:pt x="158947" y="60844"/>
                    <a:pt x="158880" y="60744"/>
                  </a:cubicBezTo>
                  <a:lnTo>
                    <a:pt x="158213" y="60644"/>
                  </a:lnTo>
                  <a:close/>
                  <a:moveTo>
                    <a:pt x="136031" y="62011"/>
                  </a:moveTo>
                  <a:cubicBezTo>
                    <a:pt x="135597" y="62011"/>
                    <a:pt x="135364" y="62545"/>
                    <a:pt x="135697" y="62878"/>
                  </a:cubicBezTo>
                  <a:cubicBezTo>
                    <a:pt x="135791" y="62972"/>
                    <a:pt x="135907" y="63014"/>
                    <a:pt x="136023" y="63014"/>
                  </a:cubicBezTo>
                  <a:cubicBezTo>
                    <a:pt x="136278" y="63014"/>
                    <a:pt x="136531" y="62810"/>
                    <a:pt x="136531" y="62512"/>
                  </a:cubicBezTo>
                  <a:cubicBezTo>
                    <a:pt x="136531" y="62262"/>
                    <a:pt x="136327" y="62041"/>
                    <a:pt x="136082" y="62041"/>
                  </a:cubicBezTo>
                  <a:cubicBezTo>
                    <a:pt x="136065" y="62041"/>
                    <a:pt x="136048" y="62042"/>
                    <a:pt x="136031" y="62045"/>
                  </a:cubicBezTo>
                  <a:lnTo>
                    <a:pt x="136031" y="62011"/>
                  </a:lnTo>
                  <a:close/>
                  <a:moveTo>
                    <a:pt x="168754" y="62078"/>
                  </a:moveTo>
                  <a:cubicBezTo>
                    <a:pt x="168387" y="62278"/>
                    <a:pt x="168387" y="62745"/>
                    <a:pt x="168721" y="62945"/>
                  </a:cubicBezTo>
                  <a:cubicBezTo>
                    <a:pt x="168805" y="62996"/>
                    <a:pt x="168894" y="63019"/>
                    <a:pt x="168979" y="63019"/>
                  </a:cubicBezTo>
                  <a:cubicBezTo>
                    <a:pt x="169231" y="63019"/>
                    <a:pt x="169455" y="62819"/>
                    <a:pt x="169455" y="62545"/>
                  </a:cubicBezTo>
                  <a:cubicBezTo>
                    <a:pt x="169455" y="62411"/>
                    <a:pt x="169421" y="62278"/>
                    <a:pt x="169288" y="62178"/>
                  </a:cubicBezTo>
                  <a:lnTo>
                    <a:pt x="168954" y="62111"/>
                  </a:lnTo>
                  <a:lnTo>
                    <a:pt x="168754" y="62078"/>
                  </a:lnTo>
                  <a:close/>
                  <a:moveTo>
                    <a:pt x="46133" y="62011"/>
                  </a:moveTo>
                  <a:cubicBezTo>
                    <a:pt x="45666" y="62011"/>
                    <a:pt x="45466" y="62578"/>
                    <a:pt x="45766" y="62878"/>
                  </a:cubicBezTo>
                  <a:cubicBezTo>
                    <a:pt x="45875" y="62976"/>
                    <a:pt x="46004" y="63021"/>
                    <a:pt x="46129" y="63021"/>
                  </a:cubicBezTo>
                  <a:cubicBezTo>
                    <a:pt x="46390" y="63021"/>
                    <a:pt x="46634" y="62827"/>
                    <a:pt x="46634" y="62512"/>
                  </a:cubicBezTo>
                  <a:cubicBezTo>
                    <a:pt x="46634" y="62245"/>
                    <a:pt x="46434" y="62045"/>
                    <a:pt x="46167" y="62045"/>
                  </a:cubicBezTo>
                  <a:lnTo>
                    <a:pt x="46133" y="62011"/>
                  </a:lnTo>
                  <a:close/>
                  <a:moveTo>
                    <a:pt x="64113" y="62011"/>
                  </a:moveTo>
                  <a:cubicBezTo>
                    <a:pt x="63679" y="62011"/>
                    <a:pt x="63446" y="62545"/>
                    <a:pt x="63779" y="62878"/>
                  </a:cubicBezTo>
                  <a:cubicBezTo>
                    <a:pt x="63877" y="62976"/>
                    <a:pt x="63999" y="63021"/>
                    <a:pt x="64119" y="63021"/>
                  </a:cubicBezTo>
                  <a:cubicBezTo>
                    <a:pt x="64370" y="63021"/>
                    <a:pt x="64613" y="62827"/>
                    <a:pt x="64613" y="62512"/>
                  </a:cubicBezTo>
                  <a:cubicBezTo>
                    <a:pt x="64613" y="62245"/>
                    <a:pt x="64413" y="62045"/>
                    <a:pt x="64146" y="62045"/>
                  </a:cubicBezTo>
                  <a:lnTo>
                    <a:pt x="64113" y="62011"/>
                  </a:lnTo>
                  <a:close/>
                  <a:moveTo>
                    <a:pt x="67115" y="62011"/>
                  </a:moveTo>
                  <a:cubicBezTo>
                    <a:pt x="66681" y="62011"/>
                    <a:pt x="66448" y="62545"/>
                    <a:pt x="66781" y="62878"/>
                  </a:cubicBezTo>
                  <a:cubicBezTo>
                    <a:pt x="66879" y="62976"/>
                    <a:pt x="67004" y="63021"/>
                    <a:pt x="67128" y="63021"/>
                  </a:cubicBezTo>
                  <a:cubicBezTo>
                    <a:pt x="67386" y="63021"/>
                    <a:pt x="67638" y="62827"/>
                    <a:pt x="67615" y="62512"/>
                  </a:cubicBezTo>
                  <a:cubicBezTo>
                    <a:pt x="67615" y="62245"/>
                    <a:pt x="67415" y="62045"/>
                    <a:pt x="67148" y="62045"/>
                  </a:cubicBezTo>
                  <a:lnTo>
                    <a:pt x="67115" y="62011"/>
                  </a:lnTo>
                  <a:close/>
                  <a:moveTo>
                    <a:pt x="70117" y="62011"/>
                  </a:moveTo>
                  <a:cubicBezTo>
                    <a:pt x="69683" y="62011"/>
                    <a:pt x="69450" y="62545"/>
                    <a:pt x="69784" y="62878"/>
                  </a:cubicBezTo>
                  <a:cubicBezTo>
                    <a:pt x="69881" y="62976"/>
                    <a:pt x="70003" y="63021"/>
                    <a:pt x="70123" y="63021"/>
                  </a:cubicBezTo>
                  <a:cubicBezTo>
                    <a:pt x="70374" y="63021"/>
                    <a:pt x="70617" y="62827"/>
                    <a:pt x="70617" y="62512"/>
                  </a:cubicBezTo>
                  <a:cubicBezTo>
                    <a:pt x="70617" y="62245"/>
                    <a:pt x="70384" y="62045"/>
                    <a:pt x="70117" y="62045"/>
                  </a:cubicBezTo>
                  <a:lnTo>
                    <a:pt x="70117" y="62011"/>
                  </a:lnTo>
                  <a:close/>
                  <a:moveTo>
                    <a:pt x="73153" y="62011"/>
                  </a:moveTo>
                  <a:cubicBezTo>
                    <a:pt x="72686" y="62011"/>
                    <a:pt x="72452" y="62545"/>
                    <a:pt x="72786" y="62878"/>
                  </a:cubicBezTo>
                  <a:cubicBezTo>
                    <a:pt x="72883" y="62976"/>
                    <a:pt x="73009" y="63021"/>
                    <a:pt x="73133" y="63021"/>
                  </a:cubicBezTo>
                  <a:cubicBezTo>
                    <a:pt x="73391" y="63021"/>
                    <a:pt x="73642" y="62827"/>
                    <a:pt x="73620" y="62512"/>
                  </a:cubicBezTo>
                  <a:cubicBezTo>
                    <a:pt x="73620" y="62245"/>
                    <a:pt x="73419" y="62045"/>
                    <a:pt x="73153" y="62045"/>
                  </a:cubicBezTo>
                  <a:lnTo>
                    <a:pt x="73153" y="62011"/>
                  </a:lnTo>
                  <a:close/>
                  <a:moveTo>
                    <a:pt x="174625" y="62912"/>
                  </a:moveTo>
                  <a:lnTo>
                    <a:pt x="174625" y="62912"/>
                  </a:lnTo>
                  <a:cubicBezTo>
                    <a:pt x="174725" y="62979"/>
                    <a:pt x="174825" y="63012"/>
                    <a:pt x="174959" y="63012"/>
                  </a:cubicBezTo>
                  <a:cubicBezTo>
                    <a:pt x="174978" y="63022"/>
                    <a:pt x="175001" y="63026"/>
                    <a:pt x="175024" y="63026"/>
                  </a:cubicBezTo>
                  <a:cubicBezTo>
                    <a:pt x="175081" y="63026"/>
                    <a:pt x="175145" y="63002"/>
                    <a:pt x="175192" y="62979"/>
                  </a:cubicBezTo>
                  <a:lnTo>
                    <a:pt x="175159" y="62979"/>
                  </a:lnTo>
                  <a:lnTo>
                    <a:pt x="174959" y="62945"/>
                  </a:lnTo>
                  <a:lnTo>
                    <a:pt x="174625" y="62912"/>
                  </a:lnTo>
                  <a:close/>
                  <a:moveTo>
                    <a:pt x="16212" y="62045"/>
                  </a:moveTo>
                  <a:cubicBezTo>
                    <a:pt x="15778" y="62045"/>
                    <a:pt x="15545" y="62578"/>
                    <a:pt x="15845" y="62878"/>
                  </a:cubicBezTo>
                  <a:cubicBezTo>
                    <a:pt x="15953" y="62987"/>
                    <a:pt x="16083" y="63035"/>
                    <a:pt x="16209" y="63035"/>
                  </a:cubicBezTo>
                  <a:cubicBezTo>
                    <a:pt x="16469" y="63035"/>
                    <a:pt x="16712" y="62827"/>
                    <a:pt x="16712" y="62512"/>
                  </a:cubicBezTo>
                  <a:cubicBezTo>
                    <a:pt x="16712" y="62245"/>
                    <a:pt x="16479" y="62045"/>
                    <a:pt x="16212" y="62045"/>
                  </a:cubicBezTo>
                  <a:close/>
                  <a:moveTo>
                    <a:pt x="19214" y="62011"/>
                  </a:moveTo>
                  <a:cubicBezTo>
                    <a:pt x="18780" y="62045"/>
                    <a:pt x="18547" y="62578"/>
                    <a:pt x="18881" y="62878"/>
                  </a:cubicBezTo>
                  <a:cubicBezTo>
                    <a:pt x="18978" y="62987"/>
                    <a:pt x="19100" y="63035"/>
                    <a:pt x="19221" y="63035"/>
                  </a:cubicBezTo>
                  <a:cubicBezTo>
                    <a:pt x="19471" y="63035"/>
                    <a:pt x="19714" y="62827"/>
                    <a:pt x="19714" y="62512"/>
                  </a:cubicBezTo>
                  <a:cubicBezTo>
                    <a:pt x="19714" y="62262"/>
                    <a:pt x="19510" y="62041"/>
                    <a:pt x="19265" y="62041"/>
                  </a:cubicBezTo>
                  <a:cubicBezTo>
                    <a:pt x="19248" y="62041"/>
                    <a:pt x="19231" y="62042"/>
                    <a:pt x="19214" y="62045"/>
                  </a:cubicBezTo>
                  <a:lnTo>
                    <a:pt x="19214" y="62011"/>
                  </a:lnTo>
                  <a:close/>
                  <a:moveTo>
                    <a:pt x="22183" y="62011"/>
                  </a:moveTo>
                  <a:cubicBezTo>
                    <a:pt x="21749" y="62045"/>
                    <a:pt x="21516" y="62578"/>
                    <a:pt x="21849" y="62878"/>
                  </a:cubicBezTo>
                  <a:cubicBezTo>
                    <a:pt x="21947" y="62987"/>
                    <a:pt x="22069" y="63035"/>
                    <a:pt x="22190" y="63035"/>
                  </a:cubicBezTo>
                  <a:cubicBezTo>
                    <a:pt x="22440" y="63035"/>
                    <a:pt x="22683" y="62827"/>
                    <a:pt x="22683" y="62512"/>
                  </a:cubicBezTo>
                  <a:cubicBezTo>
                    <a:pt x="22683" y="62245"/>
                    <a:pt x="22483" y="62045"/>
                    <a:pt x="22216" y="62045"/>
                  </a:cubicBezTo>
                  <a:lnTo>
                    <a:pt x="22183" y="62011"/>
                  </a:lnTo>
                  <a:close/>
                  <a:moveTo>
                    <a:pt x="31189" y="62045"/>
                  </a:moveTo>
                  <a:cubicBezTo>
                    <a:pt x="30722" y="62045"/>
                    <a:pt x="30522" y="62578"/>
                    <a:pt x="30822" y="62878"/>
                  </a:cubicBezTo>
                  <a:cubicBezTo>
                    <a:pt x="30931" y="62987"/>
                    <a:pt x="31061" y="63035"/>
                    <a:pt x="31186" y="63035"/>
                  </a:cubicBezTo>
                  <a:cubicBezTo>
                    <a:pt x="31447" y="63035"/>
                    <a:pt x="31690" y="62827"/>
                    <a:pt x="31690" y="62512"/>
                  </a:cubicBezTo>
                  <a:cubicBezTo>
                    <a:pt x="31690" y="62245"/>
                    <a:pt x="31456" y="62045"/>
                    <a:pt x="31189" y="62045"/>
                  </a:cubicBezTo>
                  <a:close/>
                  <a:moveTo>
                    <a:pt x="34158" y="62011"/>
                  </a:moveTo>
                  <a:cubicBezTo>
                    <a:pt x="33724" y="62011"/>
                    <a:pt x="33491" y="62578"/>
                    <a:pt x="33825" y="62878"/>
                  </a:cubicBezTo>
                  <a:cubicBezTo>
                    <a:pt x="33922" y="62987"/>
                    <a:pt x="34044" y="63035"/>
                    <a:pt x="34165" y="63035"/>
                  </a:cubicBezTo>
                  <a:cubicBezTo>
                    <a:pt x="34415" y="63035"/>
                    <a:pt x="34658" y="62827"/>
                    <a:pt x="34658" y="62512"/>
                  </a:cubicBezTo>
                  <a:cubicBezTo>
                    <a:pt x="34658" y="62245"/>
                    <a:pt x="34458" y="62045"/>
                    <a:pt x="34191" y="62045"/>
                  </a:cubicBezTo>
                  <a:lnTo>
                    <a:pt x="34158" y="62011"/>
                  </a:lnTo>
                  <a:close/>
                  <a:moveTo>
                    <a:pt x="40196" y="62045"/>
                  </a:moveTo>
                  <a:cubicBezTo>
                    <a:pt x="39762" y="62045"/>
                    <a:pt x="39529" y="62578"/>
                    <a:pt x="39829" y="62878"/>
                  </a:cubicBezTo>
                  <a:cubicBezTo>
                    <a:pt x="39937" y="62987"/>
                    <a:pt x="40067" y="63035"/>
                    <a:pt x="40193" y="63035"/>
                  </a:cubicBezTo>
                  <a:cubicBezTo>
                    <a:pt x="40453" y="63035"/>
                    <a:pt x="40696" y="62827"/>
                    <a:pt x="40696" y="62512"/>
                  </a:cubicBezTo>
                  <a:cubicBezTo>
                    <a:pt x="40696" y="62245"/>
                    <a:pt x="40463" y="62045"/>
                    <a:pt x="40196" y="62045"/>
                  </a:cubicBezTo>
                  <a:close/>
                  <a:moveTo>
                    <a:pt x="76172" y="62041"/>
                  </a:moveTo>
                  <a:cubicBezTo>
                    <a:pt x="76156" y="62041"/>
                    <a:pt x="76139" y="62042"/>
                    <a:pt x="76121" y="62045"/>
                  </a:cubicBezTo>
                  <a:cubicBezTo>
                    <a:pt x="75688" y="62045"/>
                    <a:pt x="75454" y="62578"/>
                    <a:pt x="75788" y="62878"/>
                  </a:cubicBezTo>
                  <a:cubicBezTo>
                    <a:pt x="75885" y="62987"/>
                    <a:pt x="76008" y="63035"/>
                    <a:pt x="76128" y="63035"/>
                  </a:cubicBezTo>
                  <a:cubicBezTo>
                    <a:pt x="76379" y="63035"/>
                    <a:pt x="76622" y="62827"/>
                    <a:pt x="76622" y="62512"/>
                  </a:cubicBezTo>
                  <a:cubicBezTo>
                    <a:pt x="76622" y="62262"/>
                    <a:pt x="76417" y="62041"/>
                    <a:pt x="76172" y="62041"/>
                  </a:cubicBezTo>
                  <a:close/>
                  <a:moveTo>
                    <a:pt x="79175" y="62041"/>
                  </a:moveTo>
                  <a:cubicBezTo>
                    <a:pt x="79158" y="62041"/>
                    <a:pt x="79141" y="62042"/>
                    <a:pt x="79124" y="62045"/>
                  </a:cubicBezTo>
                  <a:cubicBezTo>
                    <a:pt x="78690" y="62045"/>
                    <a:pt x="78456" y="62578"/>
                    <a:pt x="78790" y="62878"/>
                  </a:cubicBezTo>
                  <a:cubicBezTo>
                    <a:pt x="78888" y="62987"/>
                    <a:pt x="79010" y="63035"/>
                    <a:pt x="79131" y="63035"/>
                  </a:cubicBezTo>
                  <a:cubicBezTo>
                    <a:pt x="79381" y="63035"/>
                    <a:pt x="79624" y="62827"/>
                    <a:pt x="79624" y="62512"/>
                  </a:cubicBezTo>
                  <a:cubicBezTo>
                    <a:pt x="79624" y="62262"/>
                    <a:pt x="79419" y="62041"/>
                    <a:pt x="79175" y="62041"/>
                  </a:cubicBezTo>
                  <a:close/>
                  <a:moveTo>
                    <a:pt x="82092" y="62045"/>
                  </a:moveTo>
                  <a:cubicBezTo>
                    <a:pt x="81659" y="62045"/>
                    <a:pt x="81425" y="62578"/>
                    <a:pt x="81759" y="62878"/>
                  </a:cubicBezTo>
                  <a:cubicBezTo>
                    <a:pt x="81856" y="62987"/>
                    <a:pt x="81979" y="63035"/>
                    <a:pt x="82099" y="63035"/>
                  </a:cubicBezTo>
                  <a:cubicBezTo>
                    <a:pt x="82350" y="63035"/>
                    <a:pt x="82593" y="62827"/>
                    <a:pt x="82593" y="62512"/>
                  </a:cubicBezTo>
                  <a:cubicBezTo>
                    <a:pt x="82593" y="62245"/>
                    <a:pt x="82393" y="62045"/>
                    <a:pt x="82126" y="62045"/>
                  </a:cubicBezTo>
                  <a:close/>
                  <a:moveTo>
                    <a:pt x="88097" y="62045"/>
                  </a:moveTo>
                  <a:cubicBezTo>
                    <a:pt x="87630" y="62045"/>
                    <a:pt x="87429" y="62578"/>
                    <a:pt x="87730" y="62878"/>
                  </a:cubicBezTo>
                  <a:cubicBezTo>
                    <a:pt x="87838" y="62987"/>
                    <a:pt x="87968" y="63035"/>
                    <a:pt x="88093" y="63035"/>
                  </a:cubicBezTo>
                  <a:cubicBezTo>
                    <a:pt x="88354" y="63035"/>
                    <a:pt x="88597" y="62827"/>
                    <a:pt x="88597" y="62512"/>
                  </a:cubicBezTo>
                  <a:cubicBezTo>
                    <a:pt x="88597" y="62245"/>
                    <a:pt x="88363" y="62045"/>
                    <a:pt x="88097" y="62045"/>
                  </a:cubicBezTo>
                  <a:close/>
                  <a:moveTo>
                    <a:pt x="124022" y="62045"/>
                  </a:moveTo>
                  <a:cubicBezTo>
                    <a:pt x="123589" y="62045"/>
                    <a:pt x="123355" y="62578"/>
                    <a:pt x="123689" y="62878"/>
                  </a:cubicBezTo>
                  <a:cubicBezTo>
                    <a:pt x="123786" y="62987"/>
                    <a:pt x="123909" y="63035"/>
                    <a:pt x="124029" y="63035"/>
                  </a:cubicBezTo>
                  <a:cubicBezTo>
                    <a:pt x="124280" y="63035"/>
                    <a:pt x="124523" y="62827"/>
                    <a:pt x="124523" y="62512"/>
                  </a:cubicBezTo>
                  <a:cubicBezTo>
                    <a:pt x="124523" y="62245"/>
                    <a:pt x="124322" y="62045"/>
                    <a:pt x="124056" y="62045"/>
                  </a:cubicBezTo>
                  <a:close/>
                  <a:moveTo>
                    <a:pt x="130027" y="62045"/>
                  </a:moveTo>
                  <a:cubicBezTo>
                    <a:pt x="129593" y="62045"/>
                    <a:pt x="129359" y="62578"/>
                    <a:pt x="129693" y="62878"/>
                  </a:cubicBezTo>
                  <a:cubicBezTo>
                    <a:pt x="129791" y="62987"/>
                    <a:pt x="129913" y="63035"/>
                    <a:pt x="130034" y="63035"/>
                  </a:cubicBezTo>
                  <a:cubicBezTo>
                    <a:pt x="130284" y="63035"/>
                    <a:pt x="130527" y="62827"/>
                    <a:pt x="130527" y="62512"/>
                  </a:cubicBezTo>
                  <a:cubicBezTo>
                    <a:pt x="130527" y="62245"/>
                    <a:pt x="130293" y="62045"/>
                    <a:pt x="130027" y="62045"/>
                  </a:cubicBezTo>
                  <a:close/>
                  <a:moveTo>
                    <a:pt x="139033" y="62045"/>
                  </a:moveTo>
                  <a:cubicBezTo>
                    <a:pt x="138566" y="62045"/>
                    <a:pt x="138332" y="62578"/>
                    <a:pt x="138666" y="62878"/>
                  </a:cubicBezTo>
                  <a:cubicBezTo>
                    <a:pt x="138764" y="62987"/>
                    <a:pt x="138890" y="63035"/>
                    <a:pt x="139015" y="63035"/>
                  </a:cubicBezTo>
                  <a:cubicBezTo>
                    <a:pt x="139275" y="63035"/>
                    <a:pt x="139533" y="62827"/>
                    <a:pt x="139533" y="62512"/>
                  </a:cubicBezTo>
                  <a:cubicBezTo>
                    <a:pt x="139533" y="62245"/>
                    <a:pt x="139300" y="62045"/>
                    <a:pt x="139033" y="62045"/>
                  </a:cubicBezTo>
                  <a:close/>
                  <a:moveTo>
                    <a:pt x="142002" y="62045"/>
                  </a:moveTo>
                  <a:cubicBezTo>
                    <a:pt x="141568" y="62045"/>
                    <a:pt x="141335" y="62578"/>
                    <a:pt x="141668" y="62878"/>
                  </a:cubicBezTo>
                  <a:cubicBezTo>
                    <a:pt x="141766" y="62987"/>
                    <a:pt x="141888" y="63035"/>
                    <a:pt x="142009" y="63035"/>
                  </a:cubicBezTo>
                  <a:cubicBezTo>
                    <a:pt x="142259" y="63035"/>
                    <a:pt x="142502" y="62827"/>
                    <a:pt x="142502" y="62512"/>
                  </a:cubicBezTo>
                  <a:cubicBezTo>
                    <a:pt x="142502" y="62245"/>
                    <a:pt x="142302" y="62045"/>
                    <a:pt x="142035" y="62045"/>
                  </a:cubicBezTo>
                  <a:close/>
                  <a:moveTo>
                    <a:pt x="145004" y="62045"/>
                  </a:moveTo>
                  <a:cubicBezTo>
                    <a:pt x="144570" y="62045"/>
                    <a:pt x="144337" y="62578"/>
                    <a:pt x="144670" y="62878"/>
                  </a:cubicBezTo>
                  <a:cubicBezTo>
                    <a:pt x="144768" y="62987"/>
                    <a:pt x="144890" y="63035"/>
                    <a:pt x="145011" y="63035"/>
                  </a:cubicBezTo>
                  <a:cubicBezTo>
                    <a:pt x="145261" y="63035"/>
                    <a:pt x="145504" y="62827"/>
                    <a:pt x="145504" y="62512"/>
                  </a:cubicBezTo>
                  <a:cubicBezTo>
                    <a:pt x="145504" y="62245"/>
                    <a:pt x="145271" y="62045"/>
                    <a:pt x="145004" y="62045"/>
                  </a:cubicBezTo>
                  <a:close/>
                  <a:moveTo>
                    <a:pt x="148057" y="62041"/>
                  </a:moveTo>
                  <a:cubicBezTo>
                    <a:pt x="148040" y="62041"/>
                    <a:pt x="148023" y="62042"/>
                    <a:pt x="148006" y="62045"/>
                  </a:cubicBezTo>
                  <a:cubicBezTo>
                    <a:pt x="147572" y="62045"/>
                    <a:pt x="147339" y="62578"/>
                    <a:pt x="147672" y="62878"/>
                  </a:cubicBezTo>
                  <a:cubicBezTo>
                    <a:pt x="147770" y="62987"/>
                    <a:pt x="147892" y="63035"/>
                    <a:pt x="148013" y="63035"/>
                  </a:cubicBezTo>
                  <a:cubicBezTo>
                    <a:pt x="148263" y="63035"/>
                    <a:pt x="148506" y="62827"/>
                    <a:pt x="148506" y="62512"/>
                  </a:cubicBezTo>
                  <a:cubicBezTo>
                    <a:pt x="148506" y="62262"/>
                    <a:pt x="148302" y="62041"/>
                    <a:pt x="148057" y="62041"/>
                  </a:cubicBezTo>
                  <a:close/>
                  <a:moveTo>
                    <a:pt x="159981" y="62045"/>
                  </a:moveTo>
                  <a:cubicBezTo>
                    <a:pt x="159548" y="62045"/>
                    <a:pt x="159314" y="62578"/>
                    <a:pt x="159614" y="62878"/>
                  </a:cubicBezTo>
                  <a:cubicBezTo>
                    <a:pt x="159723" y="62987"/>
                    <a:pt x="159852" y="63035"/>
                    <a:pt x="159978" y="63035"/>
                  </a:cubicBezTo>
                  <a:cubicBezTo>
                    <a:pt x="160239" y="63035"/>
                    <a:pt x="160482" y="62827"/>
                    <a:pt x="160482" y="62512"/>
                  </a:cubicBezTo>
                  <a:cubicBezTo>
                    <a:pt x="160482" y="62245"/>
                    <a:pt x="160248" y="62045"/>
                    <a:pt x="159981" y="62045"/>
                  </a:cubicBezTo>
                  <a:close/>
                  <a:moveTo>
                    <a:pt x="13210" y="62045"/>
                  </a:moveTo>
                  <a:cubicBezTo>
                    <a:pt x="12776" y="62045"/>
                    <a:pt x="12543" y="62578"/>
                    <a:pt x="12876" y="62878"/>
                  </a:cubicBezTo>
                  <a:cubicBezTo>
                    <a:pt x="12975" y="62988"/>
                    <a:pt x="13099" y="63037"/>
                    <a:pt x="13221" y="63037"/>
                  </a:cubicBezTo>
                  <a:cubicBezTo>
                    <a:pt x="13470" y="63037"/>
                    <a:pt x="13710" y="62836"/>
                    <a:pt x="13710" y="62545"/>
                  </a:cubicBezTo>
                  <a:cubicBezTo>
                    <a:pt x="13710" y="62245"/>
                    <a:pt x="13477" y="62045"/>
                    <a:pt x="13210" y="62045"/>
                  </a:cubicBezTo>
                  <a:close/>
                  <a:moveTo>
                    <a:pt x="37127" y="62045"/>
                  </a:moveTo>
                  <a:cubicBezTo>
                    <a:pt x="36693" y="62045"/>
                    <a:pt x="36460" y="62578"/>
                    <a:pt x="36760" y="62878"/>
                  </a:cubicBezTo>
                  <a:cubicBezTo>
                    <a:pt x="36870" y="62988"/>
                    <a:pt x="37001" y="63037"/>
                    <a:pt x="37128" y="63037"/>
                  </a:cubicBezTo>
                  <a:cubicBezTo>
                    <a:pt x="37387" y="63037"/>
                    <a:pt x="37627" y="62836"/>
                    <a:pt x="37627" y="62545"/>
                  </a:cubicBezTo>
                  <a:cubicBezTo>
                    <a:pt x="37627" y="62278"/>
                    <a:pt x="37427" y="62045"/>
                    <a:pt x="37194" y="62045"/>
                  </a:cubicBezTo>
                  <a:close/>
                  <a:moveTo>
                    <a:pt x="43131" y="62045"/>
                  </a:moveTo>
                  <a:cubicBezTo>
                    <a:pt x="42698" y="62045"/>
                    <a:pt x="42464" y="62578"/>
                    <a:pt x="42798" y="62878"/>
                  </a:cubicBezTo>
                  <a:cubicBezTo>
                    <a:pt x="42896" y="62988"/>
                    <a:pt x="43021" y="63037"/>
                    <a:pt x="43143" y="63037"/>
                  </a:cubicBezTo>
                  <a:cubicBezTo>
                    <a:pt x="43391" y="63037"/>
                    <a:pt x="43632" y="62836"/>
                    <a:pt x="43632" y="62545"/>
                  </a:cubicBezTo>
                  <a:cubicBezTo>
                    <a:pt x="43632" y="62278"/>
                    <a:pt x="43431" y="62045"/>
                    <a:pt x="43165" y="62045"/>
                  </a:cubicBezTo>
                  <a:close/>
                  <a:moveTo>
                    <a:pt x="49135" y="62045"/>
                  </a:moveTo>
                  <a:cubicBezTo>
                    <a:pt x="48702" y="62045"/>
                    <a:pt x="48468" y="62578"/>
                    <a:pt x="48802" y="62878"/>
                  </a:cubicBezTo>
                  <a:cubicBezTo>
                    <a:pt x="48901" y="62988"/>
                    <a:pt x="49025" y="63037"/>
                    <a:pt x="49147" y="63037"/>
                  </a:cubicBezTo>
                  <a:cubicBezTo>
                    <a:pt x="49396" y="63037"/>
                    <a:pt x="49636" y="62836"/>
                    <a:pt x="49636" y="62545"/>
                  </a:cubicBezTo>
                  <a:cubicBezTo>
                    <a:pt x="49636" y="62278"/>
                    <a:pt x="49436" y="62045"/>
                    <a:pt x="49169" y="62045"/>
                  </a:cubicBezTo>
                  <a:close/>
                  <a:moveTo>
                    <a:pt x="52138" y="62045"/>
                  </a:moveTo>
                  <a:cubicBezTo>
                    <a:pt x="51704" y="62045"/>
                    <a:pt x="51470" y="62578"/>
                    <a:pt x="51771" y="62878"/>
                  </a:cubicBezTo>
                  <a:cubicBezTo>
                    <a:pt x="51880" y="62988"/>
                    <a:pt x="52012" y="63037"/>
                    <a:pt x="52139" y="63037"/>
                  </a:cubicBezTo>
                  <a:cubicBezTo>
                    <a:pt x="52398" y="63037"/>
                    <a:pt x="52638" y="62836"/>
                    <a:pt x="52638" y="62545"/>
                  </a:cubicBezTo>
                  <a:cubicBezTo>
                    <a:pt x="52638" y="62278"/>
                    <a:pt x="52438" y="62045"/>
                    <a:pt x="52171" y="62045"/>
                  </a:cubicBezTo>
                  <a:close/>
                  <a:moveTo>
                    <a:pt x="55140" y="62045"/>
                  </a:moveTo>
                  <a:cubicBezTo>
                    <a:pt x="54706" y="62045"/>
                    <a:pt x="54473" y="62578"/>
                    <a:pt x="54806" y="62878"/>
                  </a:cubicBezTo>
                  <a:cubicBezTo>
                    <a:pt x="54905" y="62988"/>
                    <a:pt x="55029" y="63037"/>
                    <a:pt x="55151" y="63037"/>
                  </a:cubicBezTo>
                  <a:cubicBezTo>
                    <a:pt x="55400" y="63037"/>
                    <a:pt x="55640" y="62836"/>
                    <a:pt x="55640" y="62545"/>
                  </a:cubicBezTo>
                  <a:cubicBezTo>
                    <a:pt x="55640" y="62245"/>
                    <a:pt x="55440" y="62045"/>
                    <a:pt x="55140" y="62045"/>
                  </a:cubicBezTo>
                  <a:close/>
                  <a:moveTo>
                    <a:pt x="58142" y="62045"/>
                  </a:moveTo>
                  <a:cubicBezTo>
                    <a:pt x="57708" y="62045"/>
                    <a:pt x="57475" y="62578"/>
                    <a:pt x="57808" y="62878"/>
                  </a:cubicBezTo>
                  <a:cubicBezTo>
                    <a:pt x="57907" y="62988"/>
                    <a:pt x="58031" y="63037"/>
                    <a:pt x="58153" y="63037"/>
                  </a:cubicBezTo>
                  <a:cubicBezTo>
                    <a:pt x="58402" y="63037"/>
                    <a:pt x="58642" y="62836"/>
                    <a:pt x="58642" y="62545"/>
                  </a:cubicBezTo>
                  <a:cubicBezTo>
                    <a:pt x="58642" y="62245"/>
                    <a:pt x="58409" y="62045"/>
                    <a:pt x="58142" y="62045"/>
                  </a:cubicBezTo>
                  <a:close/>
                  <a:moveTo>
                    <a:pt x="61144" y="62045"/>
                  </a:moveTo>
                  <a:cubicBezTo>
                    <a:pt x="60677" y="62045"/>
                    <a:pt x="60477" y="62578"/>
                    <a:pt x="60777" y="62878"/>
                  </a:cubicBezTo>
                  <a:cubicBezTo>
                    <a:pt x="60887" y="62988"/>
                    <a:pt x="61018" y="63037"/>
                    <a:pt x="61145" y="63037"/>
                  </a:cubicBezTo>
                  <a:cubicBezTo>
                    <a:pt x="61404" y="63037"/>
                    <a:pt x="61644" y="62836"/>
                    <a:pt x="61644" y="62545"/>
                  </a:cubicBezTo>
                  <a:cubicBezTo>
                    <a:pt x="61644" y="62245"/>
                    <a:pt x="61411" y="62045"/>
                    <a:pt x="61144" y="62045"/>
                  </a:cubicBezTo>
                  <a:close/>
                  <a:moveTo>
                    <a:pt x="85094" y="62045"/>
                  </a:moveTo>
                  <a:cubicBezTo>
                    <a:pt x="84661" y="62045"/>
                    <a:pt x="84427" y="62578"/>
                    <a:pt x="84761" y="62878"/>
                  </a:cubicBezTo>
                  <a:cubicBezTo>
                    <a:pt x="84860" y="62988"/>
                    <a:pt x="84984" y="63037"/>
                    <a:pt x="85106" y="63037"/>
                  </a:cubicBezTo>
                  <a:cubicBezTo>
                    <a:pt x="85355" y="63037"/>
                    <a:pt x="85595" y="62836"/>
                    <a:pt x="85595" y="62545"/>
                  </a:cubicBezTo>
                  <a:cubicBezTo>
                    <a:pt x="85595" y="62245"/>
                    <a:pt x="85361" y="62045"/>
                    <a:pt x="85094" y="62045"/>
                  </a:cubicBezTo>
                  <a:close/>
                  <a:moveTo>
                    <a:pt x="127058" y="62045"/>
                  </a:moveTo>
                  <a:cubicBezTo>
                    <a:pt x="126591" y="62045"/>
                    <a:pt x="126357" y="62578"/>
                    <a:pt x="126691" y="62878"/>
                  </a:cubicBezTo>
                  <a:cubicBezTo>
                    <a:pt x="126790" y="62988"/>
                    <a:pt x="126914" y="63037"/>
                    <a:pt x="127036" y="63037"/>
                  </a:cubicBezTo>
                  <a:cubicBezTo>
                    <a:pt x="127285" y="63037"/>
                    <a:pt x="127525" y="62836"/>
                    <a:pt x="127525" y="62545"/>
                  </a:cubicBezTo>
                  <a:cubicBezTo>
                    <a:pt x="127525" y="62245"/>
                    <a:pt x="127325" y="62045"/>
                    <a:pt x="127058" y="62045"/>
                  </a:cubicBezTo>
                  <a:close/>
                  <a:moveTo>
                    <a:pt x="133029" y="62045"/>
                  </a:moveTo>
                  <a:cubicBezTo>
                    <a:pt x="132595" y="62045"/>
                    <a:pt x="132362" y="62578"/>
                    <a:pt x="132662" y="62878"/>
                  </a:cubicBezTo>
                  <a:cubicBezTo>
                    <a:pt x="132772" y="62988"/>
                    <a:pt x="132903" y="63037"/>
                    <a:pt x="133030" y="63037"/>
                  </a:cubicBezTo>
                  <a:cubicBezTo>
                    <a:pt x="133289" y="63037"/>
                    <a:pt x="133529" y="62836"/>
                    <a:pt x="133529" y="62545"/>
                  </a:cubicBezTo>
                  <a:cubicBezTo>
                    <a:pt x="133529" y="62245"/>
                    <a:pt x="133296" y="62045"/>
                    <a:pt x="133029" y="62045"/>
                  </a:cubicBezTo>
                  <a:close/>
                  <a:moveTo>
                    <a:pt x="151059" y="62041"/>
                  </a:moveTo>
                  <a:cubicBezTo>
                    <a:pt x="151042" y="62041"/>
                    <a:pt x="151025" y="62042"/>
                    <a:pt x="151008" y="62045"/>
                  </a:cubicBezTo>
                  <a:cubicBezTo>
                    <a:pt x="150575" y="62045"/>
                    <a:pt x="150341" y="62578"/>
                    <a:pt x="150675" y="62878"/>
                  </a:cubicBezTo>
                  <a:cubicBezTo>
                    <a:pt x="150773" y="62988"/>
                    <a:pt x="150898" y="63037"/>
                    <a:pt x="151020" y="63037"/>
                  </a:cubicBezTo>
                  <a:cubicBezTo>
                    <a:pt x="151268" y="63037"/>
                    <a:pt x="151509" y="62836"/>
                    <a:pt x="151509" y="62545"/>
                  </a:cubicBezTo>
                  <a:cubicBezTo>
                    <a:pt x="151509" y="62264"/>
                    <a:pt x="151304" y="62041"/>
                    <a:pt x="151059" y="62041"/>
                  </a:cubicBezTo>
                  <a:close/>
                  <a:moveTo>
                    <a:pt x="171489" y="62478"/>
                  </a:moveTo>
                  <a:cubicBezTo>
                    <a:pt x="171489" y="62512"/>
                    <a:pt x="171489" y="62512"/>
                    <a:pt x="171489" y="62545"/>
                  </a:cubicBezTo>
                  <a:cubicBezTo>
                    <a:pt x="171523" y="62812"/>
                    <a:pt x="171690" y="63012"/>
                    <a:pt x="171956" y="63045"/>
                  </a:cubicBezTo>
                  <a:cubicBezTo>
                    <a:pt x="172190" y="63012"/>
                    <a:pt x="172390" y="62845"/>
                    <a:pt x="172457" y="62612"/>
                  </a:cubicBezTo>
                  <a:lnTo>
                    <a:pt x="171956" y="62545"/>
                  </a:lnTo>
                  <a:lnTo>
                    <a:pt x="171489" y="62478"/>
                  </a:lnTo>
                  <a:close/>
                  <a:moveTo>
                    <a:pt x="25185" y="62045"/>
                  </a:moveTo>
                  <a:cubicBezTo>
                    <a:pt x="24751" y="62045"/>
                    <a:pt x="24518" y="62578"/>
                    <a:pt x="24818" y="62912"/>
                  </a:cubicBezTo>
                  <a:cubicBezTo>
                    <a:pt x="24922" y="63005"/>
                    <a:pt x="25045" y="63047"/>
                    <a:pt x="25166" y="63047"/>
                  </a:cubicBezTo>
                  <a:cubicBezTo>
                    <a:pt x="25432" y="63047"/>
                    <a:pt x="25685" y="62843"/>
                    <a:pt x="25685" y="62545"/>
                  </a:cubicBezTo>
                  <a:cubicBezTo>
                    <a:pt x="25685" y="62278"/>
                    <a:pt x="25452" y="62045"/>
                    <a:pt x="25185" y="62045"/>
                  </a:cubicBezTo>
                  <a:close/>
                  <a:moveTo>
                    <a:pt x="154061" y="62041"/>
                  </a:moveTo>
                  <a:cubicBezTo>
                    <a:pt x="154044" y="62041"/>
                    <a:pt x="154027" y="62042"/>
                    <a:pt x="154010" y="62045"/>
                  </a:cubicBezTo>
                  <a:cubicBezTo>
                    <a:pt x="153577" y="62045"/>
                    <a:pt x="153343" y="62578"/>
                    <a:pt x="153643" y="62912"/>
                  </a:cubicBezTo>
                  <a:cubicBezTo>
                    <a:pt x="153747" y="63005"/>
                    <a:pt x="153871" y="63047"/>
                    <a:pt x="153991" y="63047"/>
                  </a:cubicBezTo>
                  <a:cubicBezTo>
                    <a:pt x="154258" y="63047"/>
                    <a:pt x="154511" y="62843"/>
                    <a:pt x="154511" y="62545"/>
                  </a:cubicBezTo>
                  <a:cubicBezTo>
                    <a:pt x="154511" y="62264"/>
                    <a:pt x="154306" y="62041"/>
                    <a:pt x="154061" y="62041"/>
                  </a:cubicBezTo>
                  <a:close/>
                  <a:moveTo>
                    <a:pt x="157036" y="62041"/>
                  </a:moveTo>
                  <a:cubicBezTo>
                    <a:pt x="157017" y="62041"/>
                    <a:pt x="156998" y="62042"/>
                    <a:pt x="156979" y="62045"/>
                  </a:cubicBezTo>
                  <a:lnTo>
                    <a:pt x="157012" y="62045"/>
                  </a:lnTo>
                  <a:cubicBezTo>
                    <a:pt x="156545" y="62045"/>
                    <a:pt x="156345" y="62578"/>
                    <a:pt x="156646" y="62912"/>
                  </a:cubicBezTo>
                  <a:cubicBezTo>
                    <a:pt x="156750" y="63005"/>
                    <a:pt x="156873" y="63047"/>
                    <a:pt x="156993" y="63047"/>
                  </a:cubicBezTo>
                  <a:cubicBezTo>
                    <a:pt x="157260" y="63047"/>
                    <a:pt x="157513" y="62843"/>
                    <a:pt x="157513" y="62545"/>
                  </a:cubicBezTo>
                  <a:cubicBezTo>
                    <a:pt x="157513" y="62264"/>
                    <a:pt x="157308" y="62041"/>
                    <a:pt x="157036" y="62041"/>
                  </a:cubicBezTo>
                  <a:close/>
                  <a:moveTo>
                    <a:pt x="162983" y="62045"/>
                  </a:moveTo>
                  <a:cubicBezTo>
                    <a:pt x="162516" y="62045"/>
                    <a:pt x="162316" y="62578"/>
                    <a:pt x="162616" y="62912"/>
                  </a:cubicBezTo>
                  <a:cubicBezTo>
                    <a:pt x="162720" y="63005"/>
                    <a:pt x="162844" y="63047"/>
                    <a:pt x="162964" y="63047"/>
                  </a:cubicBezTo>
                  <a:cubicBezTo>
                    <a:pt x="163231" y="63047"/>
                    <a:pt x="163484" y="62843"/>
                    <a:pt x="163484" y="62545"/>
                  </a:cubicBezTo>
                  <a:cubicBezTo>
                    <a:pt x="163484" y="62278"/>
                    <a:pt x="163250" y="62045"/>
                    <a:pt x="162983" y="62045"/>
                  </a:cubicBezTo>
                  <a:close/>
                  <a:moveTo>
                    <a:pt x="165986" y="62045"/>
                  </a:moveTo>
                  <a:cubicBezTo>
                    <a:pt x="165519" y="62045"/>
                    <a:pt x="165285" y="62578"/>
                    <a:pt x="165619" y="62912"/>
                  </a:cubicBezTo>
                  <a:cubicBezTo>
                    <a:pt x="165712" y="63005"/>
                    <a:pt x="165832" y="63047"/>
                    <a:pt x="165951" y="63047"/>
                  </a:cubicBezTo>
                  <a:cubicBezTo>
                    <a:pt x="166214" y="63047"/>
                    <a:pt x="166476" y="62843"/>
                    <a:pt x="166453" y="62545"/>
                  </a:cubicBezTo>
                  <a:cubicBezTo>
                    <a:pt x="166486" y="62278"/>
                    <a:pt x="166252" y="62045"/>
                    <a:pt x="165986" y="62045"/>
                  </a:cubicBezTo>
                  <a:close/>
                  <a:moveTo>
                    <a:pt x="28187" y="62045"/>
                  </a:moveTo>
                  <a:cubicBezTo>
                    <a:pt x="27720" y="62045"/>
                    <a:pt x="27520" y="62578"/>
                    <a:pt x="27820" y="62912"/>
                  </a:cubicBezTo>
                  <a:cubicBezTo>
                    <a:pt x="27929" y="63009"/>
                    <a:pt x="28058" y="63054"/>
                    <a:pt x="28183" y="63054"/>
                  </a:cubicBezTo>
                  <a:cubicBezTo>
                    <a:pt x="28444" y="63054"/>
                    <a:pt x="28688" y="62860"/>
                    <a:pt x="28688" y="62545"/>
                  </a:cubicBezTo>
                  <a:cubicBezTo>
                    <a:pt x="28688" y="62278"/>
                    <a:pt x="28454" y="62045"/>
                    <a:pt x="28187" y="62045"/>
                  </a:cubicBezTo>
                  <a:close/>
                  <a:moveTo>
                    <a:pt x="89431" y="63546"/>
                  </a:moveTo>
                  <a:cubicBezTo>
                    <a:pt x="89231" y="63612"/>
                    <a:pt x="89097" y="63812"/>
                    <a:pt x="89097" y="64046"/>
                  </a:cubicBezTo>
                  <a:cubicBezTo>
                    <a:pt x="89097" y="64068"/>
                    <a:pt x="89097" y="64090"/>
                    <a:pt x="89097" y="64113"/>
                  </a:cubicBezTo>
                  <a:lnTo>
                    <a:pt x="89431" y="63546"/>
                  </a:lnTo>
                  <a:close/>
                  <a:moveTo>
                    <a:pt x="125557" y="63512"/>
                  </a:moveTo>
                  <a:cubicBezTo>
                    <a:pt x="125090" y="63512"/>
                    <a:pt x="124856" y="64046"/>
                    <a:pt x="125190" y="64346"/>
                  </a:cubicBezTo>
                  <a:cubicBezTo>
                    <a:pt x="125289" y="64456"/>
                    <a:pt x="125416" y="64504"/>
                    <a:pt x="125543" y="64504"/>
                  </a:cubicBezTo>
                  <a:cubicBezTo>
                    <a:pt x="125802" y="64504"/>
                    <a:pt x="126057" y="64304"/>
                    <a:pt x="126057" y="64013"/>
                  </a:cubicBezTo>
                  <a:cubicBezTo>
                    <a:pt x="126026" y="63763"/>
                    <a:pt x="125849" y="63542"/>
                    <a:pt x="125607" y="63542"/>
                  </a:cubicBezTo>
                  <a:cubicBezTo>
                    <a:pt x="125591" y="63542"/>
                    <a:pt x="125574" y="63543"/>
                    <a:pt x="125557" y="63546"/>
                  </a:cubicBezTo>
                  <a:lnTo>
                    <a:pt x="125557" y="63512"/>
                  </a:lnTo>
                  <a:close/>
                  <a:moveTo>
                    <a:pt x="137532" y="63512"/>
                  </a:moveTo>
                  <a:cubicBezTo>
                    <a:pt x="137098" y="63512"/>
                    <a:pt x="136865" y="64046"/>
                    <a:pt x="137198" y="64346"/>
                  </a:cubicBezTo>
                  <a:cubicBezTo>
                    <a:pt x="137297" y="64456"/>
                    <a:pt x="137421" y="64504"/>
                    <a:pt x="137543" y="64504"/>
                  </a:cubicBezTo>
                  <a:cubicBezTo>
                    <a:pt x="137792" y="64504"/>
                    <a:pt x="138032" y="64304"/>
                    <a:pt x="138032" y="64013"/>
                  </a:cubicBezTo>
                  <a:cubicBezTo>
                    <a:pt x="138032" y="63763"/>
                    <a:pt x="137828" y="63542"/>
                    <a:pt x="137583" y="63542"/>
                  </a:cubicBezTo>
                  <a:cubicBezTo>
                    <a:pt x="137566" y="63542"/>
                    <a:pt x="137549" y="63543"/>
                    <a:pt x="137532" y="63546"/>
                  </a:cubicBezTo>
                  <a:lnTo>
                    <a:pt x="137532" y="63512"/>
                  </a:lnTo>
                  <a:close/>
                  <a:moveTo>
                    <a:pt x="181997" y="63913"/>
                  </a:moveTo>
                  <a:cubicBezTo>
                    <a:pt x="181964" y="63946"/>
                    <a:pt x="181964" y="63979"/>
                    <a:pt x="181964" y="64013"/>
                  </a:cubicBezTo>
                  <a:cubicBezTo>
                    <a:pt x="181964" y="64313"/>
                    <a:pt x="182197" y="64513"/>
                    <a:pt x="182464" y="64513"/>
                  </a:cubicBezTo>
                  <a:cubicBezTo>
                    <a:pt x="182731" y="64513"/>
                    <a:pt x="182931" y="64313"/>
                    <a:pt x="182931" y="64046"/>
                  </a:cubicBezTo>
                  <a:lnTo>
                    <a:pt x="181997" y="63913"/>
                  </a:lnTo>
                  <a:close/>
                  <a:moveTo>
                    <a:pt x="68616" y="63512"/>
                  </a:moveTo>
                  <a:cubicBezTo>
                    <a:pt x="68182" y="63512"/>
                    <a:pt x="67949" y="64046"/>
                    <a:pt x="68282" y="64380"/>
                  </a:cubicBezTo>
                  <a:cubicBezTo>
                    <a:pt x="68376" y="64473"/>
                    <a:pt x="68492" y="64515"/>
                    <a:pt x="68608" y="64515"/>
                  </a:cubicBezTo>
                  <a:cubicBezTo>
                    <a:pt x="68863" y="64515"/>
                    <a:pt x="69116" y="64311"/>
                    <a:pt x="69116" y="64013"/>
                  </a:cubicBezTo>
                  <a:cubicBezTo>
                    <a:pt x="69116" y="63763"/>
                    <a:pt x="68941" y="63542"/>
                    <a:pt x="68673" y="63542"/>
                  </a:cubicBezTo>
                  <a:cubicBezTo>
                    <a:pt x="68654" y="63542"/>
                    <a:pt x="68635" y="63543"/>
                    <a:pt x="68616" y="63546"/>
                  </a:cubicBezTo>
                  <a:lnTo>
                    <a:pt x="68616" y="63512"/>
                  </a:lnTo>
                  <a:close/>
                  <a:moveTo>
                    <a:pt x="74620" y="63512"/>
                  </a:moveTo>
                  <a:cubicBezTo>
                    <a:pt x="74187" y="63512"/>
                    <a:pt x="73953" y="64046"/>
                    <a:pt x="74287" y="64380"/>
                  </a:cubicBezTo>
                  <a:cubicBezTo>
                    <a:pt x="74380" y="64473"/>
                    <a:pt x="74497" y="64515"/>
                    <a:pt x="74612" y="64515"/>
                  </a:cubicBezTo>
                  <a:cubicBezTo>
                    <a:pt x="74868" y="64515"/>
                    <a:pt x="75121" y="64311"/>
                    <a:pt x="75121" y="64013"/>
                  </a:cubicBezTo>
                  <a:cubicBezTo>
                    <a:pt x="75121" y="63763"/>
                    <a:pt x="74916" y="63542"/>
                    <a:pt x="74671" y="63542"/>
                  </a:cubicBezTo>
                  <a:cubicBezTo>
                    <a:pt x="74655" y="63542"/>
                    <a:pt x="74637" y="63543"/>
                    <a:pt x="74620" y="63546"/>
                  </a:cubicBezTo>
                  <a:lnTo>
                    <a:pt x="74620" y="63512"/>
                  </a:lnTo>
                  <a:close/>
                  <a:moveTo>
                    <a:pt x="17652" y="63509"/>
                  </a:moveTo>
                  <a:cubicBezTo>
                    <a:pt x="17000" y="63509"/>
                    <a:pt x="17000" y="64516"/>
                    <a:pt x="17652" y="64516"/>
                  </a:cubicBezTo>
                  <a:cubicBezTo>
                    <a:pt x="17672" y="64516"/>
                    <a:pt x="17692" y="64515"/>
                    <a:pt x="17713" y="64513"/>
                  </a:cubicBezTo>
                  <a:cubicBezTo>
                    <a:pt x="18313" y="64480"/>
                    <a:pt x="18313" y="63579"/>
                    <a:pt x="17713" y="63512"/>
                  </a:cubicBezTo>
                  <a:cubicBezTo>
                    <a:pt x="17692" y="63510"/>
                    <a:pt x="17672" y="63509"/>
                    <a:pt x="17652" y="63509"/>
                  </a:cubicBezTo>
                  <a:close/>
                  <a:moveTo>
                    <a:pt x="32629" y="63509"/>
                  </a:moveTo>
                  <a:cubicBezTo>
                    <a:pt x="31977" y="63509"/>
                    <a:pt x="31977" y="64516"/>
                    <a:pt x="32629" y="64516"/>
                  </a:cubicBezTo>
                  <a:cubicBezTo>
                    <a:pt x="32649" y="64516"/>
                    <a:pt x="32669" y="64515"/>
                    <a:pt x="32690" y="64513"/>
                  </a:cubicBezTo>
                  <a:cubicBezTo>
                    <a:pt x="33291" y="64480"/>
                    <a:pt x="33291" y="63579"/>
                    <a:pt x="32690" y="63512"/>
                  </a:cubicBezTo>
                  <a:cubicBezTo>
                    <a:pt x="32669" y="63510"/>
                    <a:pt x="32649" y="63509"/>
                    <a:pt x="32629" y="63509"/>
                  </a:cubicBezTo>
                  <a:close/>
                  <a:moveTo>
                    <a:pt x="47573" y="63509"/>
                  </a:moveTo>
                  <a:cubicBezTo>
                    <a:pt x="46921" y="63509"/>
                    <a:pt x="46921" y="64516"/>
                    <a:pt x="47573" y="64516"/>
                  </a:cubicBezTo>
                  <a:cubicBezTo>
                    <a:pt x="47593" y="64516"/>
                    <a:pt x="47613" y="64515"/>
                    <a:pt x="47634" y="64513"/>
                  </a:cubicBezTo>
                  <a:cubicBezTo>
                    <a:pt x="48235" y="64446"/>
                    <a:pt x="48235" y="63579"/>
                    <a:pt x="47634" y="63512"/>
                  </a:cubicBezTo>
                  <a:cubicBezTo>
                    <a:pt x="47613" y="63510"/>
                    <a:pt x="47593" y="63509"/>
                    <a:pt x="47573" y="63509"/>
                  </a:cubicBezTo>
                  <a:close/>
                  <a:moveTo>
                    <a:pt x="65586" y="63509"/>
                  </a:moveTo>
                  <a:cubicBezTo>
                    <a:pt x="64934" y="63509"/>
                    <a:pt x="64934" y="64516"/>
                    <a:pt x="65586" y="64516"/>
                  </a:cubicBezTo>
                  <a:cubicBezTo>
                    <a:pt x="65606" y="64516"/>
                    <a:pt x="65626" y="64515"/>
                    <a:pt x="65647" y="64513"/>
                  </a:cubicBezTo>
                  <a:cubicBezTo>
                    <a:pt x="66248" y="64446"/>
                    <a:pt x="66248" y="63579"/>
                    <a:pt x="65647" y="63512"/>
                  </a:cubicBezTo>
                  <a:cubicBezTo>
                    <a:pt x="65626" y="63510"/>
                    <a:pt x="65606" y="63509"/>
                    <a:pt x="65586" y="63509"/>
                  </a:cubicBezTo>
                  <a:close/>
                  <a:moveTo>
                    <a:pt x="71557" y="63509"/>
                  </a:moveTo>
                  <a:cubicBezTo>
                    <a:pt x="70905" y="63509"/>
                    <a:pt x="70905" y="64516"/>
                    <a:pt x="71557" y="64516"/>
                  </a:cubicBezTo>
                  <a:cubicBezTo>
                    <a:pt x="71577" y="64516"/>
                    <a:pt x="71597" y="64515"/>
                    <a:pt x="71618" y="64513"/>
                  </a:cubicBezTo>
                  <a:cubicBezTo>
                    <a:pt x="72219" y="64446"/>
                    <a:pt x="72219" y="63579"/>
                    <a:pt x="71618" y="63512"/>
                  </a:cubicBezTo>
                  <a:cubicBezTo>
                    <a:pt x="71597" y="63510"/>
                    <a:pt x="71577" y="63509"/>
                    <a:pt x="71557" y="63509"/>
                  </a:cubicBezTo>
                  <a:close/>
                  <a:moveTo>
                    <a:pt x="128467" y="63509"/>
                  </a:moveTo>
                  <a:cubicBezTo>
                    <a:pt x="127844" y="63509"/>
                    <a:pt x="127844" y="64516"/>
                    <a:pt x="128467" y="64516"/>
                  </a:cubicBezTo>
                  <a:cubicBezTo>
                    <a:pt x="128486" y="64516"/>
                    <a:pt x="128505" y="64515"/>
                    <a:pt x="128525" y="64513"/>
                  </a:cubicBezTo>
                  <a:cubicBezTo>
                    <a:pt x="129159" y="64480"/>
                    <a:pt x="129159" y="63579"/>
                    <a:pt x="128525" y="63512"/>
                  </a:cubicBezTo>
                  <a:cubicBezTo>
                    <a:pt x="128505" y="63510"/>
                    <a:pt x="128486" y="63509"/>
                    <a:pt x="128467" y="63509"/>
                  </a:cubicBezTo>
                  <a:close/>
                  <a:moveTo>
                    <a:pt x="56608" y="63512"/>
                  </a:moveTo>
                  <a:cubicBezTo>
                    <a:pt x="55928" y="63512"/>
                    <a:pt x="55918" y="64516"/>
                    <a:pt x="56578" y="64516"/>
                  </a:cubicBezTo>
                  <a:cubicBezTo>
                    <a:pt x="56598" y="64516"/>
                    <a:pt x="56619" y="64515"/>
                    <a:pt x="56641" y="64513"/>
                  </a:cubicBezTo>
                  <a:cubicBezTo>
                    <a:pt x="57241" y="64480"/>
                    <a:pt x="57241" y="63579"/>
                    <a:pt x="56641" y="63512"/>
                  </a:cubicBezTo>
                  <a:cubicBezTo>
                    <a:pt x="56630" y="63512"/>
                    <a:pt x="56619" y="63512"/>
                    <a:pt x="56608" y="63512"/>
                  </a:cubicBezTo>
                  <a:close/>
                  <a:moveTo>
                    <a:pt x="80592" y="63512"/>
                  </a:moveTo>
                  <a:cubicBezTo>
                    <a:pt x="79912" y="63512"/>
                    <a:pt x="79902" y="64516"/>
                    <a:pt x="80562" y="64516"/>
                  </a:cubicBezTo>
                  <a:cubicBezTo>
                    <a:pt x="80582" y="64516"/>
                    <a:pt x="80603" y="64515"/>
                    <a:pt x="80625" y="64513"/>
                  </a:cubicBezTo>
                  <a:cubicBezTo>
                    <a:pt x="81225" y="64480"/>
                    <a:pt x="81225" y="63579"/>
                    <a:pt x="80625" y="63512"/>
                  </a:cubicBezTo>
                  <a:cubicBezTo>
                    <a:pt x="80614" y="63512"/>
                    <a:pt x="80603" y="63512"/>
                    <a:pt x="80592" y="63512"/>
                  </a:cubicBezTo>
                  <a:close/>
                  <a:moveTo>
                    <a:pt x="143470" y="63512"/>
                  </a:moveTo>
                  <a:cubicBezTo>
                    <a:pt x="142790" y="63512"/>
                    <a:pt x="142780" y="64516"/>
                    <a:pt x="143440" y="64516"/>
                  </a:cubicBezTo>
                  <a:cubicBezTo>
                    <a:pt x="143460" y="64516"/>
                    <a:pt x="143481" y="64515"/>
                    <a:pt x="143503" y="64513"/>
                  </a:cubicBezTo>
                  <a:cubicBezTo>
                    <a:pt x="144103" y="64480"/>
                    <a:pt x="144103" y="63579"/>
                    <a:pt x="143503" y="63512"/>
                  </a:cubicBezTo>
                  <a:cubicBezTo>
                    <a:pt x="143492" y="63512"/>
                    <a:pt x="143481" y="63512"/>
                    <a:pt x="143470" y="63512"/>
                  </a:cubicBezTo>
                  <a:close/>
                  <a:moveTo>
                    <a:pt x="41567" y="63543"/>
                  </a:moveTo>
                  <a:cubicBezTo>
                    <a:pt x="40917" y="63543"/>
                    <a:pt x="40917" y="64516"/>
                    <a:pt x="41567" y="64516"/>
                  </a:cubicBezTo>
                  <a:cubicBezTo>
                    <a:pt x="41588" y="64516"/>
                    <a:pt x="41608" y="64515"/>
                    <a:pt x="41630" y="64513"/>
                  </a:cubicBezTo>
                  <a:cubicBezTo>
                    <a:pt x="42231" y="64480"/>
                    <a:pt x="42231" y="63579"/>
                    <a:pt x="41630" y="63546"/>
                  </a:cubicBezTo>
                  <a:cubicBezTo>
                    <a:pt x="41608" y="63544"/>
                    <a:pt x="41588" y="63543"/>
                    <a:pt x="41567" y="63543"/>
                  </a:cubicBezTo>
                  <a:close/>
                  <a:moveTo>
                    <a:pt x="134467" y="63543"/>
                  </a:moveTo>
                  <a:cubicBezTo>
                    <a:pt x="133817" y="63543"/>
                    <a:pt x="133817" y="64516"/>
                    <a:pt x="134467" y="64516"/>
                  </a:cubicBezTo>
                  <a:cubicBezTo>
                    <a:pt x="134487" y="64516"/>
                    <a:pt x="134508" y="64515"/>
                    <a:pt x="134530" y="64513"/>
                  </a:cubicBezTo>
                  <a:cubicBezTo>
                    <a:pt x="135130" y="64480"/>
                    <a:pt x="135130" y="63579"/>
                    <a:pt x="134530" y="63546"/>
                  </a:cubicBezTo>
                  <a:cubicBezTo>
                    <a:pt x="134508" y="63544"/>
                    <a:pt x="134487" y="63543"/>
                    <a:pt x="134467" y="63543"/>
                  </a:cubicBezTo>
                  <a:close/>
                  <a:moveTo>
                    <a:pt x="20715" y="63512"/>
                  </a:moveTo>
                  <a:cubicBezTo>
                    <a:pt x="20248" y="63512"/>
                    <a:pt x="20048" y="64079"/>
                    <a:pt x="20348" y="64380"/>
                  </a:cubicBezTo>
                  <a:cubicBezTo>
                    <a:pt x="20446" y="64477"/>
                    <a:pt x="20571" y="64522"/>
                    <a:pt x="20696" y="64522"/>
                  </a:cubicBezTo>
                  <a:cubicBezTo>
                    <a:pt x="20957" y="64522"/>
                    <a:pt x="21216" y="64328"/>
                    <a:pt x="21216" y="64013"/>
                  </a:cubicBezTo>
                  <a:cubicBezTo>
                    <a:pt x="21216" y="63763"/>
                    <a:pt x="21011" y="63542"/>
                    <a:pt x="20766" y="63542"/>
                  </a:cubicBezTo>
                  <a:cubicBezTo>
                    <a:pt x="20749" y="63542"/>
                    <a:pt x="20732" y="63543"/>
                    <a:pt x="20715" y="63546"/>
                  </a:cubicBezTo>
                  <a:lnTo>
                    <a:pt x="20715" y="63512"/>
                  </a:lnTo>
                  <a:close/>
                  <a:moveTo>
                    <a:pt x="35659" y="63512"/>
                  </a:moveTo>
                  <a:cubicBezTo>
                    <a:pt x="35226" y="63512"/>
                    <a:pt x="34992" y="64079"/>
                    <a:pt x="35326" y="64380"/>
                  </a:cubicBezTo>
                  <a:cubicBezTo>
                    <a:pt x="35423" y="64477"/>
                    <a:pt x="35545" y="64522"/>
                    <a:pt x="35665" y="64522"/>
                  </a:cubicBezTo>
                  <a:cubicBezTo>
                    <a:pt x="35916" y="64522"/>
                    <a:pt x="36160" y="64328"/>
                    <a:pt x="36160" y="64013"/>
                  </a:cubicBezTo>
                  <a:cubicBezTo>
                    <a:pt x="36160" y="63746"/>
                    <a:pt x="35959" y="63546"/>
                    <a:pt x="35693" y="63546"/>
                  </a:cubicBezTo>
                  <a:lnTo>
                    <a:pt x="35659" y="63512"/>
                  </a:lnTo>
                  <a:close/>
                  <a:moveTo>
                    <a:pt x="83593" y="63512"/>
                  </a:moveTo>
                  <a:cubicBezTo>
                    <a:pt x="83160" y="63512"/>
                    <a:pt x="82926" y="64079"/>
                    <a:pt x="83260" y="64380"/>
                  </a:cubicBezTo>
                  <a:cubicBezTo>
                    <a:pt x="83357" y="64477"/>
                    <a:pt x="83479" y="64522"/>
                    <a:pt x="83600" y="64522"/>
                  </a:cubicBezTo>
                  <a:cubicBezTo>
                    <a:pt x="83850" y="64522"/>
                    <a:pt x="84094" y="64328"/>
                    <a:pt x="84094" y="64013"/>
                  </a:cubicBezTo>
                  <a:cubicBezTo>
                    <a:pt x="84094" y="63763"/>
                    <a:pt x="83919" y="63542"/>
                    <a:pt x="83650" y="63542"/>
                  </a:cubicBezTo>
                  <a:cubicBezTo>
                    <a:pt x="83632" y="63542"/>
                    <a:pt x="83613" y="63543"/>
                    <a:pt x="83593" y="63546"/>
                  </a:cubicBezTo>
                  <a:lnTo>
                    <a:pt x="83593" y="63512"/>
                  </a:lnTo>
                  <a:close/>
                  <a:moveTo>
                    <a:pt x="14762" y="63542"/>
                  </a:moveTo>
                  <a:cubicBezTo>
                    <a:pt x="14745" y="63542"/>
                    <a:pt x="14728" y="63543"/>
                    <a:pt x="14711" y="63546"/>
                  </a:cubicBezTo>
                  <a:cubicBezTo>
                    <a:pt x="14277" y="63546"/>
                    <a:pt x="14044" y="64079"/>
                    <a:pt x="14344" y="64380"/>
                  </a:cubicBezTo>
                  <a:cubicBezTo>
                    <a:pt x="14452" y="64488"/>
                    <a:pt x="14582" y="64537"/>
                    <a:pt x="14708" y="64537"/>
                  </a:cubicBezTo>
                  <a:cubicBezTo>
                    <a:pt x="14968" y="64537"/>
                    <a:pt x="15211" y="64328"/>
                    <a:pt x="15211" y="64013"/>
                  </a:cubicBezTo>
                  <a:cubicBezTo>
                    <a:pt x="15211" y="63763"/>
                    <a:pt x="15007" y="63542"/>
                    <a:pt x="14762" y="63542"/>
                  </a:cubicBezTo>
                  <a:close/>
                  <a:moveTo>
                    <a:pt x="29739" y="63542"/>
                  </a:moveTo>
                  <a:cubicBezTo>
                    <a:pt x="29722" y="63542"/>
                    <a:pt x="29705" y="63543"/>
                    <a:pt x="29688" y="63546"/>
                  </a:cubicBezTo>
                  <a:cubicBezTo>
                    <a:pt x="29255" y="63546"/>
                    <a:pt x="29021" y="64079"/>
                    <a:pt x="29321" y="64380"/>
                  </a:cubicBezTo>
                  <a:cubicBezTo>
                    <a:pt x="29430" y="64488"/>
                    <a:pt x="29559" y="64537"/>
                    <a:pt x="29685" y="64537"/>
                  </a:cubicBezTo>
                  <a:cubicBezTo>
                    <a:pt x="29946" y="64537"/>
                    <a:pt x="30189" y="64328"/>
                    <a:pt x="30189" y="64013"/>
                  </a:cubicBezTo>
                  <a:cubicBezTo>
                    <a:pt x="30189" y="63763"/>
                    <a:pt x="29984" y="63542"/>
                    <a:pt x="29739" y="63542"/>
                  </a:cubicBezTo>
                  <a:close/>
                  <a:moveTo>
                    <a:pt x="53695" y="63542"/>
                  </a:moveTo>
                  <a:cubicBezTo>
                    <a:pt x="53677" y="63542"/>
                    <a:pt x="53658" y="63543"/>
                    <a:pt x="53639" y="63546"/>
                  </a:cubicBezTo>
                  <a:cubicBezTo>
                    <a:pt x="53205" y="63546"/>
                    <a:pt x="52972" y="64079"/>
                    <a:pt x="53305" y="64380"/>
                  </a:cubicBezTo>
                  <a:cubicBezTo>
                    <a:pt x="53403" y="64488"/>
                    <a:pt x="53525" y="64537"/>
                    <a:pt x="53646" y="64537"/>
                  </a:cubicBezTo>
                  <a:cubicBezTo>
                    <a:pt x="53896" y="64537"/>
                    <a:pt x="54139" y="64328"/>
                    <a:pt x="54139" y="64013"/>
                  </a:cubicBezTo>
                  <a:cubicBezTo>
                    <a:pt x="54139" y="63763"/>
                    <a:pt x="53964" y="63542"/>
                    <a:pt x="53695" y="63542"/>
                  </a:cubicBezTo>
                  <a:close/>
                  <a:moveTo>
                    <a:pt x="77622" y="63512"/>
                  </a:moveTo>
                  <a:cubicBezTo>
                    <a:pt x="77189" y="63512"/>
                    <a:pt x="76955" y="64079"/>
                    <a:pt x="77289" y="64380"/>
                  </a:cubicBezTo>
                  <a:cubicBezTo>
                    <a:pt x="77387" y="64488"/>
                    <a:pt x="77509" y="64537"/>
                    <a:pt x="77630" y="64537"/>
                  </a:cubicBezTo>
                  <a:cubicBezTo>
                    <a:pt x="77880" y="64537"/>
                    <a:pt x="78123" y="64328"/>
                    <a:pt x="78123" y="64013"/>
                  </a:cubicBezTo>
                  <a:cubicBezTo>
                    <a:pt x="78123" y="63763"/>
                    <a:pt x="77918" y="63542"/>
                    <a:pt x="77673" y="63542"/>
                  </a:cubicBezTo>
                  <a:cubicBezTo>
                    <a:pt x="77657" y="63542"/>
                    <a:pt x="77640" y="63543"/>
                    <a:pt x="77622" y="63546"/>
                  </a:cubicBezTo>
                  <a:lnTo>
                    <a:pt x="77622" y="63512"/>
                  </a:lnTo>
                  <a:close/>
                  <a:moveTo>
                    <a:pt x="86596" y="63512"/>
                  </a:moveTo>
                  <a:cubicBezTo>
                    <a:pt x="86129" y="63512"/>
                    <a:pt x="85928" y="64079"/>
                    <a:pt x="86229" y="64380"/>
                  </a:cubicBezTo>
                  <a:cubicBezTo>
                    <a:pt x="86337" y="64488"/>
                    <a:pt x="86467" y="64537"/>
                    <a:pt x="86592" y="64537"/>
                  </a:cubicBezTo>
                  <a:cubicBezTo>
                    <a:pt x="86853" y="64537"/>
                    <a:pt x="87096" y="64328"/>
                    <a:pt x="87096" y="64013"/>
                  </a:cubicBezTo>
                  <a:cubicBezTo>
                    <a:pt x="87096" y="63746"/>
                    <a:pt x="86862" y="63546"/>
                    <a:pt x="86596" y="63546"/>
                  </a:cubicBezTo>
                  <a:lnTo>
                    <a:pt x="86596" y="63512"/>
                  </a:lnTo>
                  <a:close/>
                  <a:moveTo>
                    <a:pt x="140501" y="63512"/>
                  </a:moveTo>
                  <a:cubicBezTo>
                    <a:pt x="140067" y="63512"/>
                    <a:pt x="139834" y="64079"/>
                    <a:pt x="140167" y="64380"/>
                  </a:cubicBezTo>
                  <a:cubicBezTo>
                    <a:pt x="140265" y="64488"/>
                    <a:pt x="140387" y="64537"/>
                    <a:pt x="140508" y="64537"/>
                  </a:cubicBezTo>
                  <a:cubicBezTo>
                    <a:pt x="140758" y="64537"/>
                    <a:pt x="141001" y="64328"/>
                    <a:pt x="141001" y="64013"/>
                  </a:cubicBezTo>
                  <a:cubicBezTo>
                    <a:pt x="141001" y="63763"/>
                    <a:pt x="140826" y="63542"/>
                    <a:pt x="140585" y="63542"/>
                  </a:cubicBezTo>
                  <a:cubicBezTo>
                    <a:pt x="140568" y="63542"/>
                    <a:pt x="140551" y="63543"/>
                    <a:pt x="140534" y="63546"/>
                  </a:cubicBezTo>
                  <a:lnTo>
                    <a:pt x="140501" y="63512"/>
                  </a:lnTo>
                  <a:close/>
                  <a:moveTo>
                    <a:pt x="146538" y="63546"/>
                  </a:moveTo>
                  <a:cubicBezTo>
                    <a:pt x="146071" y="63546"/>
                    <a:pt x="145838" y="64079"/>
                    <a:pt x="146171" y="64380"/>
                  </a:cubicBezTo>
                  <a:cubicBezTo>
                    <a:pt x="146269" y="64488"/>
                    <a:pt x="146395" y="64537"/>
                    <a:pt x="146520" y="64537"/>
                  </a:cubicBezTo>
                  <a:cubicBezTo>
                    <a:pt x="146781" y="64537"/>
                    <a:pt x="147039" y="64328"/>
                    <a:pt x="147039" y="64013"/>
                  </a:cubicBezTo>
                  <a:cubicBezTo>
                    <a:pt x="147039" y="63746"/>
                    <a:pt x="146805" y="63546"/>
                    <a:pt x="146538" y="63546"/>
                  </a:cubicBezTo>
                  <a:close/>
                  <a:moveTo>
                    <a:pt x="161482" y="63512"/>
                  </a:moveTo>
                  <a:cubicBezTo>
                    <a:pt x="161049" y="63512"/>
                    <a:pt x="160815" y="64079"/>
                    <a:pt x="161115" y="64380"/>
                  </a:cubicBezTo>
                  <a:cubicBezTo>
                    <a:pt x="161224" y="64488"/>
                    <a:pt x="161354" y="64537"/>
                    <a:pt x="161479" y="64537"/>
                  </a:cubicBezTo>
                  <a:cubicBezTo>
                    <a:pt x="161740" y="64537"/>
                    <a:pt x="161983" y="64328"/>
                    <a:pt x="161983" y="64013"/>
                  </a:cubicBezTo>
                  <a:cubicBezTo>
                    <a:pt x="161983" y="63746"/>
                    <a:pt x="161749" y="63546"/>
                    <a:pt x="161482" y="63546"/>
                  </a:cubicBezTo>
                  <a:lnTo>
                    <a:pt x="161482" y="63512"/>
                  </a:lnTo>
                  <a:close/>
                  <a:moveTo>
                    <a:pt x="173458" y="63512"/>
                  </a:moveTo>
                  <a:cubicBezTo>
                    <a:pt x="173024" y="63512"/>
                    <a:pt x="172790" y="64079"/>
                    <a:pt x="173091" y="64380"/>
                  </a:cubicBezTo>
                  <a:cubicBezTo>
                    <a:pt x="173199" y="64488"/>
                    <a:pt x="173329" y="64537"/>
                    <a:pt x="173454" y="64537"/>
                  </a:cubicBezTo>
                  <a:cubicBezTo>
                    <a:pt x="173715" y="64537"/>
                    <a:pt x="173958" y="64328"/>
                    <a:pt x="173958" y="64013"/>
                  </a:cubicBezTo>
                  <a:cubicBezTo>
                    <a:pt x="173958" y="63746"/>
                    <a:pt x="173724" y="63546"/>
                    <a:pt x="173458" y="63546"/>
                  </a:cubicBezTo>
                  <a:lnTo>
                    <a:pt x="173458" y="63512"/>
                  </a:lnTo>
                  <a:close/>
                  <a:moveTo>
                    <a:pt x="176460" y="63512"/>
                  </a:moveTo>
                  <a:cubicBezTo>
                    <a:pt x="175993" y="63512"/>
                    <a:pt x="175793" y="64079"/>
                    <a:pt x="176093" y="64380"/>
                  </a:cubicBezTo>
                  <a:cubicBezTo>
                    <a:pt x="176201" y="64488"/>
                    <a:pt x="176331" y="64537"/>
                    <a:pt x="176457" y="64537"/>
                  </a:cubicBezTo>
                  <a:cubicBezTo>
                    <a:pt x="176717" y="64537"/>
                    <a:pt x="176960" y="64328"/>
                    <a:pt x="176960" y="64013"/>
                  </a:cubicBezTo>
                  <a:cubicBezTo>
                    <a:pt x="176960" y="63746"/>
                    <a:pt x="176727" y="63546"/>
                    <a:pt x="176460" y="63546"/>
                  </a:cubicBezTo>
                  <a:lnTo>
                    <a:pt x="176460" y="63512"/>
                  </a:lnTo>
                  <a:close/>
                  <a:moveTo>
                    <a:pt x="23684" y="63546"/>
                  </a:moveTo>
                  <a:cubicBezTo>
                    <a:pt x="23250" y="63546"/>
                    <a:pt x="23017" y="64079"/>
                    <a:pt x="23317" y="64380"/>
                  </a:cubicBezTo>
                  <a:cubicBezTo>
                    <a:pt x="23427" y="64489"/>
                    <a:pt x="23558" y="64538"/>
                    <a:pt x="23685" y="64538"/>
                  </a:cubicBezTo>
                  <a:cubicBezTo>
                    <a:pt x="23944" y="64538"/>
                    <a:pt x="24184" y="64337"/>
                    <a:pt x="24184" y="64046"/>
                  </a:cubicBezTo>
                  <a:cubicBezTo>
                    <a:pt x="24184" y="63779"/>
                    <a:pt x="23984" y="63546"/>
                    <a:pt x="23717" y="63546"/>
                  </a:cubicBezTo>
                  <a:close/>
                  <a:moveTo>
                    <a:pt x="38628" y="63546"/>
                  </a:moveTo>
                  <a:cubicBezTo>
                    <a:pt x="38194" y="63546"/>
                    <a:pt x="37961" y="64079"/>
                    <a:pt x="38261" y="64380"/>
                  </a:cubicBezTo>
                  <a:cubicBezTo>
                    <a:pt x="38371" y="64489"/>
                    <a:pt x="38502" y="64538"/>
                    <a:pt x="38629" y="64538"/>
                  </a:cubicBezTo>
                  <a:cubicBezTo>
                    <a:pt x="38888" y="64538"/>
                    <a:pt x="39128" y="64337"/>
                    <a:pt x="39128" y="64046"/>
                  </a:cubicBezTo>
                  <a:cubicBezTo>
                    <a:pt x="39128" y="63779"/>
                    <a:pt x="38928" y="63546"/>
                    <a:pt x="38661" y="63546"/>
                  </a:cubicBezTo>
                  <a:close/>
                  <a:moveTo>
                    <a:pt x="44632" y="63546"/>
                  </a:moveTo>
                  <a:cubicBezTo>
                    <a:pt x="44199" y="63546"/>
                    <a:pt x="43965" y="64079"/>
                    <a:pt x="44265" y="64380"/>
                  </a:cubicBezTo>
                  <a:cubicBezTo>
                    <a:pt x="44375" y="64489"/>
                    <a:pt x="44507" y="64538"/>
                    <a:pt x="44634" y="64538"/>
                  </a:cubicBezTo>
                  <a:cubicBezTo>
                    <a:pt x="44892" y="64538"/>
                    <a:pt x="45133" y="64337"/>
                    <a:pt x="45133" y="64046"/>
                  </a:cubicBezTo>
                  <a:cubicBezTo>
                    <a:pt x="45133" y="63779"/>
                    <a:pt x="44932" y="63546"/>
                    <a:pt x="44666" y="63546"/>
                  </a:cubicBezTo>
                  <a:close/>
                  <a:moveTo>
                    <a:pt x="50637" y="63546"/>
                  </a:moveTo>
                  <a:cubicBezTo>
                    <a:pt x="50203" y="63546"/>
                    <a:pt x="49969" y="64079"/>
                    <a:pt x="50303" y="64380"/>
                  </a:cubicBezTo>
                  <a:cubicBezTo>
                    <a:pt x="50402" y="64489"/>
                    <a:pt x="50526" y="64538"/>
                    <a:pt x="50648" y="64538"/>
                  </a:cubicBezTo>
                  <a:cubicBezTo>
                    <a:pt x="50897" y="64538"/>
                    <a:pt x="51137" y="64337"/>
                    <a:pt x="51137" y="64046"/>
                  </a:cubicBezTo>
                  <a:cubicBezTo>
                    <a:pt x="51137" y="63746"/>
                    <a:pt x="50937" y="63546"/>
                    <a:pt x="50670" y="63546"/>
                  </a:cubicBezTo>
                  <a:close/>
                  <a:moveTo>
                    <a:pt x="62696" y="63542"/>
                  </a:moveTo>
                  <a:cubicBezTo>
                    <a:pt x="62679" y="63542"/>
                    <a:pt x="62662" y="63543"/>
                    <a:pt x="62645" y="63546"/>
                  </a:cubicBezTo>
                  <a:cubicBezTo>
                    <a:pt x="62178" y="63546"/>
                    <a:pt x="61978" y="64079"/>
                    <a:pt x="62278" y="64380"/>
                  </a:cubicBezTo>
                  <a:cubicBezTo>
                    <a:pt x="62388" y="64489"/>
                    <a:pt x="62519" y="64538"/>
                    <a:pt x="62646" y="64538"/>
                  </a:cubicBezTo>
                  <a:cubicBezTo>
                    <a:pt x="62905" y="64538"/>
                    <a:pt x="63145" y="64337"/>
                    <a:pt x="63145" y="64046"/>
                  </a:cubicBezTo>
                  <a:cubicBezTo>
                    <a:pt x="63145" y="63765"/>
                    <a:pt x="62941" y="63542"/>
                    <a:pt x="62696" y="63542"/>
                  </a:cubicBezTo>
                  <a:close/>
                  <a:moveTo>
                    <a:pt x="131584" y="63542"/>
                  </a:moveTo>
                  <a:cubicBezTo>
                    <a:pt x="131569" y="63542"/>
                    <a:pt x="131554" y="63543"/>
                    <a:pt x="131539" y="63544"/>
                  </a:cubicBezTo>
                  <a:lnTo>
                    <a:pt x="131539" y="63544"/>
                  </a:lnTo>
                  <a:cubicBezTo>
                    <a:pt x="131533" y="63544"/>
                    <a:pt x="131528" y="63544"/>
                    <a:pt x="131522" y="63544"/>
                  </a:cubicBezTo>
                  <a:cubicBezTo>
                    <a:pt x="131083" y="63544"/>
                    <a:pt x="130902" y="64088"/>
                    <a:pt x="131194" y="64380"/>
                  </a:cubicBezTo>
                  <a:cubicBezTo>
                    <a:pt x="131293" y="64489"/>
                    <a:pt x="131421" y="64538"/>
                    <a:pt x="131548" y="64538"/>
                  </a:cubicBezTo>
                  <a:cubicBezTo>
                    <a:pt x="131806" y="64538"/>
                    <a:pt x="132061" y="64337"/>
                    <a:pt x="132061" y="64046"/>
                  </a:cubicBezTo>
                  <a:cubicBezTo>
                    <a:pt x="132061" y="63765"/>
                    <a:pt x="131857" y="63542"/>
                    <a:pt x="131584" y="63542"/>
                  </a:cubicBezTo>
                  <a:close/>
                  <a:moveTo>
                    <a:pt x="155562" y="63542"/>
                  </a:moveTo>
                  <a:cubicBezTo>
                    <a:pt x="155545" y="63542"/>
                    <a:pt x="155529" y="63543"/>
                    <a:pt x="155511" y="63546"/>
                  </a:cubicBezTo>
                  <a:cubicBezTo>
                    <a:pt x="155078" y="63546"/>
                    <a:pt x="154844" y="64079"/>
                    <a:pt x="155144" y="64380"/>
                  </a:cubicBezTo>
                  <a:cubicBezTo>
                    <a:pt x="155254" y="64489"/>
                    <a:pt x="155386" y="64538"/>
                    <a:pt x="155513" y="64538"/>
                  </a:cubicBezTo>
                  <a:cubicBezTo>
                    <a:pt x="155772" y="64538"/>
                    <a:pt x="156012" y="64337"/>
                    <a:pt x="156012" y="64046"/>
                  </a:cubicBezTo>
                  <a:cubicBezTo>
                    <a:pt x="156012" y="63765"/>
                    <a:pt x="155807" y="63542"/>
                    <a:pt x="155562" y="63542"/>
                  </a:cubicBezTo>
                  <a:close/>
                  <a:moveTo>
                    <a:pt x="170455" y="63546"/>
                  </a:moveTo>
                  <a:cubicBezTo>
                    <a:pt x="170022" y="63546"/>
                    <a:pt x="169788" y="64079"/>
                    <a:pt x="170122" y="64380"/>
                  </a:cubicBezTo>
                  <a:cubicBezTo>
                    <a:pt x="170221" y="64489"/>
                    <a:pt x="170345" y="64538"/>
                    <a:pt x="170467" y="64538"/>
                  </a:cubicBezTo>
                  <a:cubicBezTo>
                    <a:pt x="170716" y="64538"/>
                    <a:pt x="170956" y="64337"/>
                    <a:pt x="170956" y="64046"/>
                  </a:cubicBezTo>
                  <a:cubicBezTo>
                    <a:pt x="170956" y="63746"/>
                    <a:pt x="170756" y="63546"/>
                    <a:pt x="170489" y="63546"/>
                  </a:cubicBezTo>
                  <a:close/>
                  <a:moveTo>
                    <a:pt x="185066" y="64346"/>
                  </a:moveTo>
                  <a:lnTo>
                    <a:pt x="185066" y="64346"/>
                  </a:lnTo>
                  <a:cubicBezTo>
                    <a:pt x="185166" y="64480"/>
                    <a:pt x="185299" y="64546"/>
                    <a:pt x="185433" y="64546"/>
                  </a:cubicBezTo>
                  <a:cubicBezTo>
                    <a:pt x="185533" y="64513"/>
                    <a:pt x="185633" y="64480"/>
                    <a:pt x="185733" y="64446"/>
                  </a:cubicBezTo>
                  <a:lnTo>
                    <a:pt x="185066" y="64346"/>
                  </a:lnTo>
                  <a:close/>
                  <a:moveTo>
                    <a:pt x="26686" y="63546"/>
                  </a:moveTo>
                  <a:cubicBezTo>
                    <a:pt x="26252" y="63546"/>
                    <a:pt x="26019" y="64079"/>
                    <a:pt x="26319" y="64413"/>
                  </a:cubicBezTo>
                  <a:cubicBezTo>
                    <a:pt x="26423" y="64506"/>
                    <a:pt x="26546" y="64548"/>
                    <a:pt x="26667" y="64548"/>
                  </a:cubicBezTo>
                  <a:cubicBezTo>
                    <a:pt x="26934" y="64548"/>
                    <a:pt x="27186" y="64344"/>
                    <a:pt x="27186" y="64046"/>
                  </a:cubicBezTo>
                  <a:cubicBezTo>
                    <a:pt x="27186" y="63779"/>
                    <a:pt x="26986" y="63546"/>
                    <a:pt x="26686" y="63546"/>
                  </a:cubicBezTo>
                  <a:close/>
                  <a:moveTo>
                    <a:pt x="59688" y="63543"/>
                  </a:moveTo>
                  <a:cubicBezTo>
                    <a:pt x="59673" y="63543"/>
                    <a:pt x="59658" y="63544"/>
                    <a:pt x="59643" y="63546"/>
                  </a:cubicBezTo>
                  <a:cubicBezTo>
                    <a:pt x="59209" y="63546"/>
                    <a:pt x="58976" y="64079"/>
                    <a:pt x="59276" y="64413"/>
                  </a:cubicBezTo>
                  <a:cubicBezTo>
                    <a:pt x="59380" y="64506"/>
                    <a:pt x="59503" y="64548"/>
                    <a:pt x="59624" y="64548"/>
                  </a:cubicBezTo>
                  <a:cubicBezTo>
                    <a:pt x="59890" y="64548"/>
                    <a:pt x="60143" y="64344"/>
                    <a:pt x="60143" y="64046"/>
                  </a:cubicBezTo>
                  <a:cubicBezTo>
                    <a:pt x="60143" y="63794"/>
                    <a:pt x="59936" y="63543"/>
                    <a:pt x="59688" y="63543"/>
                  </a:cubicBezTo>
                  <a:close/>
                  <a:moveTo>
                    <a:pt x="149564" y="63542"/>
                  </a:moveTo>
                  <a:cubicBezTo>
                    <a:pt x="149545" y="63542"/>
                    <a:pt x="149526" y="63543"/>
                    <a:pt x="149507" y="63546"/>
                  </a:cubicBezTo>
                  <a:cubicBezTo>
                    <a:pt x="149073" y="63546"/>
                    <a:pt x="148840" y="64079"/>
                    <a:pt x="149174" y="64413"/>
                  </a:cubicBezTo>
                  <a:cubicBezTo>
                    <a:pt x="149267" y="64506"/>
                    <a:pt x="149383" y="64548"/>
                    <a:pt x="149499" y="64548"/>
                  </a:cubicBezTo>
                  <a:cubicBezTo>
                    <a:pt x="149755" y="64548"/>
                    <a:pt x="150007" y="64344"/>
                    <a:pt x="150007" y="64046"/>
                  </a:cubicBezTo>
                  <a:cubicBezTo>
                    <a:pt x="150039" y="63765"/>
                    <a:pt x="149836" y="63542"/>
                    <a:pt x="149564" y="63542"/>
                  </a:cubicBezTo>
                  <a:close/>
                  <a:moveTo>
                    <a:pt x="164484" y="63546"/>
                  </a:moveTo>
                  <a:cubicBezTo>
                    <a:pt x="164017" y="63546"/>
                    <a:pt x="163817" y="64079"/>
                    <a:pt x="164118" y="64413"/>
                  </a:cubicBezTo>
                  <a:cubicBezTo>
                    <a:pt x="164211" y="64506"/>
                    <a:pt x="164331" y="64548"/>
                    <a:pt x="164451" y="64548"/>
                  </a:cubicBezTo>
                  <a:cubicBezTo>
                    <a:pt x="164716" y="64548"/>
                    <a:pt x="164985" y="64344"/>
                    <a:pt x="164985" y="64046"/>
                  </a:cubicBezTo>
                  <a:cubicBezTo>
                    <a:pt x="164985" y="63779"/>
                    <a:pt x="164751" y="63546"/>
                    <a:pt x="164484" y="63546"/>
                  </a:cubicBezTo>
                  <a:close/>
                  <a:moveTo>
                    <a:pt x="152448" y="63543"/>
                  </a:moveTo>
                  <a:cubicBezTo>
                    <a:pt x="151796" y="63543"/>
                    <a:pt x="151796" y="64549"/>
                    <a:pt x="152448" y="64549"/>
                  </a:cubicBezTo>
                  <a:cubicBezTo>
                    <a:pt x="152468" y="64549"/>
                    <a:pt x="152488" y="64548"/>
                    <a:pt x="152509" y="64546"/>
                  </a:cubicBezTo>
                  <a:cubicBezTo>
                    <a:pt x="153110" y="64480"/>
                    <a:pt x="153110" y="63579"/>
                    <a:pt x="152509" y="63546"/>
                  </a:cubicBezTo>
                  <a:cubicBezTo>
                    <a:pt x="152488" y="63544"/>
                    <a:pt x="152468" y="63543"/>
                    <a:pt x="152448" y="63543"/>
                  </a:cubicBezTo>
                  <a:close/>
                  <a:moveTo>
                    <a:pt x="158452" y="63543"/>
                  </a:moveTo>
                  <a:cubicBezTo>
                    <a:pt x="157800" y="63543"/>
                    <a:pt x="157800" y="64549"/>
                    <a:pt x="158452" y="64549"/>
                  </a:cubicBezTo>
                  <a:cubicBezTo>
                    <a:pt x="158472" y="64549"/>
                    <a:pt x="158493" y="64548"/>
                    <a:pt x="158514" y="64546"/>
                  </a:cubicBezTo>
                  <a:cubicBezTo>
                    <a:pt x="159114" y="64480"/>
                    <a:pt x="159114" y="63612"/>
                    <a:pt x="158514" y="63546"/>
                  </a:cubicBezTo>
                  <a:cubicBezTo>
                    <a:pt x="158493" y="63544"/>
                    <a:pt x="158472" y="63543"/>
                    <a:pt x="158452" y="63543"/>
                  </a:cubicBezTo>
                  <a:close/>
                  <a:moveTo>
                    <a:pt x="167395" y="63543"/>
                  </a:moveTo>
                  <a:cubicBezTo>
                    <a:pt x="166772" y="63543"/>
                    <a:pt x="166772" y="64549"/>
                    <a:pt x="167395" y="64549"/>
                  </a:cubicBezTo>
                  <a:cubicBezTo>
                    <a:pt x="167414" y="64549"/>
                    <a:pt x="167433" y="64548"/>
                    <a:pt x="167453" y="64546"/>
                  </a:cubicBezTo>
                  <a:cubicBezTo>
                    <a:pt x="168087" y="64480"/>
                    <a:pt x="168087" y="63612"/>
                    <a:pt x="167453" y="63546"/>
                  </a:cubicBezTo>
                  <a:cubicBezTo>
                    <a:pt x="167433" y="63544"/>
                    <a:pt x="167414" y="63543"/>
                    <a:pt x="167395" y="63543"/>
                  </a:cubicBezTo>
                  <a:close/>
                  <a:moveTo>
                    <a:pt x="179362" y="63546"/>
                  </a:moveTo>
                  <a:cubicBezTo>
                    <a:pt x="178795" y="63679"/>
                    <a:pt x="178828" y="64446"/>
                    <a:pt x="179395" y="64546"/>
                  </a:cubicBezTo>
                  <a:cubicBezTo>
                    <a:pt x="179418" y="64549"/>
                    <a:pt x="179441" y="64551"/>
                    <a:pt x="179463" y="64551"/>
                  </a:cubicBezTo>
                  <a:cubicBezTo>
                    <a:pt x="179950" y="64551"/>
                    <a:pt x="180174" y="63868"/>
                    <a:pt x="179695" y="63612"/>
                  </a:cubicBezTo>
                  <a:lnTo>
                    <a:pt x="179362" y="63546"/>
                  </a:lnTo>
                  <a:close/>
                  <a:moveTo>
                    <a:pt x="189703" y="65113"/>
                  </a:moveTo>
                  <a:lnTo>
                    <a:pt x="189703" y="65113"/>
                  </a:lnTo>
                  <a:cubicBezTo>
                    <a:pt x="189536" y="65213"/>
                    <a:pt x="189436" y="65347"/>
                    <a:pt x="189436" y="65514"/>
                  </a:cubicBezTo>
                  <a:lnTo>
                    <a:pt x="189469" y="65547"/>
                  </a:lnTo>
                  <a:cubicBezTo>
                    <a:pt x="189469" y="65647"/>
                    <a:pt x="189502" y="65747"/>
                    <a:pt x="189569" y="65814"/>
                  </a:cubicBezTo>
                  <a:lnTo>
                    <a:pt x="189602" y="65547"/>
                  </a:lnTo>
                  <a:lnTo>
                    <a:pt x="189703" y="65113"/>
                  </a:lnTo>
                  <a:close/>
                  <a:moveTo>
                    <a:pt x="88097" y="65013"/>
                  </a:moveTo>
                  <a:cubicBezTo>
                    <a:pt x="87796" y="65013"/>
                    <a:pt x="87596" y="65247"/>
                    <a:pt x="87596" y="65514"/>
                  </a:cubicBezTo>
                  <a:cubicBezTo>
                    <a:pt x="87596" y="65781"/>
                    <a:pt x="87763" y="65981"/>
                    <a:pt x="87997" y="66014"/>
                  </a:cubicBezTo>
                  <a:lnTo>
                    <a:pt x="88097" y="65847"/>
                  </a:lnTo>
                  <a:lnTo>
                    <a:pt x="88297" y="65514"/>
                  </a:lnTo>
                  <a:lnTo>
                    <a:pt x="88464" y="65213"/>
                  </a:lnTo>
                  <a:cubicBezTo>
                    <a:pt x="88397" y="65113"/>
                    <a:pt x="88230" y="65013"/>
                    <a:pt x="88097" y="65013"/>
                  </a:cubicBezTo>
                  <a:close/>
                  <a:moveTo>
                    <a:pt x="46133" y="65013"/>
                  </a:moveTo>
                  <a:cubicBezTo>
                    <a:pt x="45700" y="65013"/>
                    <a:pt x="45466" y="65547"/>
                    <a:pt x="45766" y="65881"/>
                  </a:cubicBezTo>
                  <a:cubicBezTo>
                    <a:pt x="45870" y="65974"/>
                    <a:pt x="45994" y="66016"/>
                    <a:pt x="46114" y="66016"/>
                  </a:cubicBezTo>
                  <a:cubicBezTo>
                    <a:pt x="46381" y="66016"/>
                    <a:pt x="46634" y="65812"/>
                    <a:pt x="46634" y="65514"/>
                  </a:cubicBezTo>
                  <a:cubicBezTo>
                    <a:pt x="46634" y="65247"/>
                    <a:pt x="46434" y="65047"/>
                    <a:pt x="46167" y="65013"/>
                  </a:cubicBezTo>
                  <a:close/>
                  <a:moveTo>
                    <a:pt x="67115" y="65013"/>
                  </a:moveTo>
                  <a:cubicBezTo>
                    <a:pt x="66681" y="65013"/>
                    <a:pt x="66448" y="65547"/>
                    <a:pt x="66781" y="65881"/>
                  </a:cubicBezTo>
                  <a:cubicBezTo>
                    <a:pt x="66875" y="65974"/>
                    <a:pt x="66991" y="66016"/>
                    <a:pt x="67107" y="66016"/>
                  </a:cubicBezTo>
                  <a:cubicBezTo>
                    <a:pt x="67362" y="66016"/>
                    <a:pt x="67615" y="65812"/>
                    <a:pt x="67615" y="65514"/>
                  </a:cubicBezTo>
                  <a:cubicBezTo>
                    <a:pt x="67615" y="65247"/>
                    <a:pt x="67415" y="65013"/>
                    <a:pt x="67148" y="65013"/>
                  </a:cubicBezTo>
                  <a:close/>
                  <a:moveTo>
                    <a:pt x="70117" y="65013"/>
                  </a:moveTo>
                  <a:cubicBezTo>
                    <a:pt x="69683" y="65013"/>
                    <a:pt x="69450" y="65547"/>
                    <a:pt x="69784" y="65881"/>
                  </a:cubicBezTo>
                  <a:cubicBezTo>
                    <a:pt x="69877" y="65974"/>
                    <a:pt x="69993" y="66016"/>
                    <a:pt x="70109" y="66016"/>
                  </a:cubicBezTo>
                  <a:cubicBezTo>
                    <a:pt x="70365" y="66016"/>
                    <a:pt x="70617" y="65812"/>
                    <a:pt x="70617" y="65514"/>
                  </a:cubicBezTo>
                  <a:cubicBezTo>
                    <a:pt x="70617" y="65247"/>
                    <a:pt x="70384" y="65013"/>
                    <a:pt x="70117" y="65013"/>
                  </a:cubicBezTo>
                  <a:close/>
                  <a:moveTo>
                    <a:pt x="16151" y="65010"/>
                  </a:moveTo>
                  <a:cubicBezTo>
                    <a:pt x="15498" y="65010"/>
                    <a:pt x="15498" y="66017"/>
                    <a:pt x="16151" y="66017"/>
                  </a:cubicBezTo>
                  <a:cubicBezTo>
                    <a:pt x="16171" y="66017"/>
                    <a:pt x="16191" y="66016"/>
                    <a:pt x="16212" y="66014"/>
                  </a:cubicBezTo>
                  <a:cubicBezTo>
                    <a:pt x="16812" y="65981"/>
                    <a:pt x="16812" y="65080"/>
                    <a:pt x="16212" y="65013"/>
                  </a:cubicBezTo>
                  <a:cubicBezTo>
                    <a:pt x="16191" y="65011"/>
                    <a:pt x="16171" y="65010"/>
                    <a:pt x="16151" y="65010"/>
                  </a:cubicBezTo>
                  <a:close/>
                  <a:moveTo>
                    <a:pt x="34100" y="65010"/>
                  </a:moveTo>
                  <a:cubicBezTo>
                    <a:pt x="33477" y="65010"/>
                    <a:pt x="33477" y="66017"/>
                    <a:pt x="34100" y="66017"/>
                  </a:cubicBezTo>
                  <a:cubicBezTo>
                    <a:pt x="34119" y="66017"/>
                    <a:pt x="34138" y="66016"/>
                    <a:pt x="34158" y="66014"/>
                  </a:cubicBezTo>
                  <a:cubicBezTo>
                    <a:pt x="34792" y="65947"/>
                    <a:pt x="34792" y="65080"/>
                    <a:pt x="34158" y="65013"/>
                  </a:cubicBezTo>
                  <a:cubicBezTo>
                    <a:pt x="34138" y="65011"/>
                    <a:pt x="34119" y="65010"/>
                    <a:pt x="34100" y="65010"/>
                  </a:cubicBezTo>
                  <a:close/>
                  <a:moveTo>
                    <a:pt x="40135" y="65010"/>
                  </a:moveTo>
                  <a:cubicBezTo>
                    <a:pt x="39482" y="65010"/>
                    <a:pt x="39482" y="66017"/>
                    <a:pt x="40135" y="66017"/>
                  </a:cubicBezTo>
                  <a:cubicBezTo>
                    <a:pt x="40154" y="66017"/>
                    <a:pt x="40175" y="66016"/>
                    <a:pt x="40196" y="66014"/>
                  </a:cubicBezTo>
                  <a:cubicBezTo>
                    <a:pt x="40796" y="65981"/>
                    <a:pt x="40796" y="65080"/>
                    <a:pt x="40196" y="65013"/>
                  </a:cubicBezTo>
                  <a:cubicBezTo>
                    <a:pt x="40175" y="65011"/>
                    <a:pt x="40154" y="65010"/>
                    <a:pt x="40135" y="65010"/>
                  </a:cubicBezTo>
                  <a:close/>
                  <a:moveTo>
                    <a:pt x="64052" y="65010"/>
                  </a:moveTo>
                  <a:cubicBezTo>
                    <a:pt x="63399" y="65010"/>
                    <a:pt x="63399" y="66017"/>
                    <a:pt x="64052" y="66017"/>
                  </a:cubicBezTo>
                  <a:cubicBezTo>
                    <a:pt x="64071" y="66017"/>
                    <a:pt x="64092" y="66016"/>
                    <a:pt x="64113" y="66014"/>
                  </a:cubicBezTo>
                  <a:cubicBezTo>
                    <a:pt x="64713" y="65947"/>
                    <a:pt x="64713" y="65080"/>
                    <a:pt x="64113" y="65013"/>
                  </a:cubicBezTo>
                  <a:cubicBezTo>
                    <a:pt x="64092" y="65011"/>
                    <a:pt x="64071" y="65010"/>
                    <a:pt x="64052" y="65010"/>
                  </a:cubicBezTo>
                  <a:close/>
                  <a:moveTo>
                    <a:pt x="73091" y="65010"/>
                  </a:moveTo>
                  <a:cubicBezTo>
                    <a:pt x="72439" y="65010"/>
                    <a:pt x="72439" y="66017"/>
                    <a:pt x="73091" y="66017"/>
                  </a:cubicBezTo>
                  <a:cubicBezTo>
                    <a:pt x="73111" y="66017"/>
                    <a:pt x="73132" y="66016"/>
                    <a:pt x="73153" y="66014"/>
                  </a:cubicBezTo>
                  <a:cubicBezTo>
                    <a:pt x="73753" y="65947"/>
                    <a:pt x="73753" y="65080"/>
                    <a:pt x="73153" y="65013"/>
                  </a:cubicBezTo>
                  <a:cubicBezTo>
                    <a:pt x="73132" y="65011"/>
                    <a:pt x="73111" y="65010"/>
                    <a:pt x="73091" y="65010"/>
                  </a:cubicBezTo>
                  <a:close/>
                  <a:moveTo>
                    <a:pt x="126997" y="65010"/>
                  </a:moveTo>
                  <a:cubicBezTo>
                    <a:pt x="126344" y="65010"/>
                    <a:pt x="126344" y="66017"/>
                    <a:pt x="126997" y="66017"/>
                  </a:cubicBezTo>
                  <a:cubicBezTo>
                    <a:pt x="127016" y="66017"/>
                    <a:pt x="127037" y="66016"/>
                    <a:pt x="127058" y="66014"/>
                  </a:cubicBezTo>
                  <a:cubicBezTo>
                    <a:pt x="127658" y="65981"/>
                    <a:pt x="127658" y="65080"/>
                    <a:pt x="127058" y="65013"/>
                  </a:cubicBezTo>
                  <a:cubicBezTo>
                    <a:pt x="127037" y="65011"/>
                    <a:pt x="127016" y="65010"/>
                    <a:pt x="126997" y="65010"/>
                  </a:cubicBezTo>
                  <a:close/>
                  <a:moveTo>
                    <a:pt x="135972" y="65010"/>
                  </a:moveTo>
                  <a:cubicBezTo>
                    <a:pt x="135350" y="65010"/>
                    <a:pt x="135350" y="66017"/>
                    <a:pt x="135972" y="66017"/>
                  </a:cubicBezTo>
                  <a:cubicBezTo>
                    <a:pt x="135991" y="66017"/>
                    <a:pt x="136011" y="66016"/>
                    <a:pt x="136031" y="66014"/>
                  </a:cubicBezTo>
                  <a:cubicBezTo>
                    <a:pt x="136665" y="65947"/>
                    <a:pt x="136665" y="65047"/>
                    <a:pt x="136031" y="65013"/>
                  </a:cubicBezTo>
                  <a:cubicBezTo>
                    <a:pt x="136011" y="65011"/>
                    <a:pt x="135991" y="65010"/>
                    <a:pt x="135972" y="65010"/>
                  </a:cubicBezTo>
                  <a:close/>
                  <a:moveTo>
                    <a:pt x="159920" y="65010"/>
                  </a:moveTo>
                  <a:cubicBezTo>
                    <a:pt x="159268" y="65010"/>
                    <a:pt x="159268" y="66017"/>
                    <a:pt x="159920" y="66017"/>
                  </a:cubicBezTo>
                  <a:cubicBezTo>
                    <a:pt x="159940" y="66017"/>
                    <a:pt x="159960" y="66016"/>
                    <a:pt x="159981" y="66014"/>
                  </a:cubicBezTo>
                  <a:cubicBezTo>
                    <a:pt x="160582" y="65981"/>
                    <a:pt x="160582" y="65080"/>
                    <a:pt x="159981" y="65013"/>
                  </a:cubicBezTo>
                  <a:cubicBezTo>
                    <a:pt x="159960" y="65011"/>
                    <a:pt x="159940" y="65010"/>
                    <a:pt x="159920" y="65010"/>
                  </a:cubicBezTo>
                  <a:close/>
                  <a:moveTo>
                    <a:pt x="174897" y="65010"/>
                  </a:moveTo>
                  <a:cubicBezTo>
                    <a:pt x="174245" y="65010"/>
                    <a:pt x="174245" y="66017"/>
                    <a:pt x="174897" y="66017"/>
                  </a:cubicBezTo>
                  <a:cubicBezTo>
                    <a:pt x="174917" y="66017"/>
                    <a:pt x="174938" y="66016"/>
                    <a:pt x="174959" y="66014"/>
                  </a:cubicBezTo>
                  <a:cubicBezTo>
                    <a:pt x="175559" y="65981"/>
                    <a:pt x="175559" y="65080"/>
                    <a:pt x="174959" y="65013"/>
                  </a:cubicBezTo>
                  <a:cubicBezTo>
                    <a:pt x="174938" y="65011"/>
                    <a:pt x="174917" y="65010"/>
                    <a:pt x="174897" y="65010"/>
                  </a:cubicBezTo>
                  <a:close/>
                  <a:moveTo>
                    <a:pt x="183904" y="65010"/>
                  </a:moveTo>
                  <a:cubicBezTo>
                    <a:pt x="183252" y="65010"/>
                    <a:pt x="183252" y="66017"/>
                    <a:pt x="183904" y="66017"/>
                  </a:cubicBezTo>
                  <a:cubicBezTo>
                    <a:pt x="183924" y="66017"/>
                    <a:pt x="183944" y="66016"/>
                    <a:pt x="183965" y="66014"/>
                  </a:cubicBezTo>
                  <a:cubicBezTo>
                    <a:pt x="184566" y="65981"/>
                    <a:pt x="184566" y="65080"/>
                    <a:pt x="183965" y="65013"/>
                  </a:cubicBezTo>
                  <a:cubicBezTo>
                    <a:pt x="183944" y="65011"/>
                    <a:pt x="183924" y="65010"/>
                    <a:pt x="183904" y="65010"/>
                  </a:cubicBezTo>
                  <a:close/>
                  <a:moveTo>
                    <a:pt x="49103" y="65013"/>
                  </a:moveTo>
                  <a:cubicBezTo>
                    <a:pt x="48423" y="65013"/>
                    <a:pt x="48413" y="66017"/>
                    <a:pt x="49073" y="66017"/>
                  </a:cubicBezTo>
                  <a:cubicBezTo>
                    <a:pt x="49093" y="66017"/>
                    <a:pt x="49114" y="66016"/>
                    <a:pt x="49135" y="66014"/>
                  </a:cubicBezTo>
                  <a:cubicBezTo>
                    <a:pt x="49736" y="65981"/>
                    <a:pt x="49736" y="65080"/>
                    <a:pt x="49135" y="65013"/>
                  </a:cubicBezTo>
                  <a:cubicBezTo>
                    <a:pt x="49124" y="65013"/>
                    <a:pt x="49114" y="65013"/>
                    <a:pt x="49103" y="65013"/>
                  </a:cubicBezTo>
                  <a:close/>
                  <a:moveTo>
                    <a:pt x="150945" y="65044"/>
                  </a:moveTo>
                  <a:cubicBezTo>
                    <a:pt x="150295" y="65044"/>
                    <a:pt x="150295" y="66017"/>
                    <a:pt x="150945" y="66017"/>
                  </a:cubicBezTo>
                  <a:cubicBezTo>
                    <a:pt x="150966" y="66017"/>
                    <a:pt x="150987" y="66016"/>
                    <a:pt x="151008" y="66014"/>
                  </a:cubicBezTo>
                  <a:cubicBezTo>
                    <a:pt x="151609" y="65981"/>
                    <a:pt x="151609" y="65080"/>
                    <a:pt x="151008" y="65047"/>
                  </a:cubicBezTo>
                  <a:cubicBezTo>
                    <a:pt x="150987" y="65045"/>
                    <a:pt x="150966" y="65044"/>
                    <a:pt x="150945" y="65044"/>
                  </a:cubicBezTo>
                  <a:close/>
                  <a:moveTo>
                    <a:pt x="19214" y="65013"/>
                  </a:moveTo>
                  <a:cubicBezTo>
                    <a:pt x="18780" y="65013"/>
                    <a:pt x="18547" y="65547"/>
                    <a:pt x="18881" y="65881"/>
                  </a:cubicBezTo>
                  <a:cubicBezTo>
                    <a:pt x="18978" y="65978"/>
                    <a:pt x="19100" y="66023"/>
                    <a:pt x="19220" y="66023"/>
                  </a:cubicBezTo>
                  <a:cubicBezTo>
                    <a:pt x="19471" y="66023"/>
                    <a:pt x="19714" y="65829"/>
                    <a:pt x="19714" y="65514"/>
                  </a:cubicBezTo>
                  <a:cubicBezTo>
                    <a:pt x="19714" y="65247"/>
                    <a:pt x="19481" y="65013"/>
                    <a:pt x="19214" y="65013"/>
                  </a:cubicBezTo>
                  <a:close/>
                  <a:moveTo>
                    <a:pt x="22183" y="65013"/>
                  </a:moveTo>
                  <a:cubicBezTo>
                    <a:pt x="21749" y="65013"/>
                    <a:pt x="21516" y="65547"/>
                    <a:pt x="21849" y="65881"/>
                  </a:cubicBezTo>
                  <a:cubicBezTo>
                    <a:pt x="21947" y="65978"/>
                    <a:pt x="22069" y="66023"/>
                    <a:pt x="22189" y="66023"/>
                  </a:cubicBezTo>
                  <a:cubicBezTo>
                    <a:pt x="22440" y="66023"/>
                    <a:pt x="22683" y="65829"/>
                    <a:pt x="22683" y="65514"/>
                  </a:cubicBezTo>
                  <a:cubicBezTo>
                    <a:pt x="22683" y="65247"/>
                    <a:pt x="22483" y="65013"/>
                    <a:pt x="22216" y="65013"/>
                  </a:cubicBezTo>
                  <a:close/>
                  <a:moveTo>
                    <a:pt x="31189" y="65013"/>
                  </a:moveTo>
                  <a:cubicBezTo>
                    <a:pt x="30756" y="65013"/>
                    <a:pt x="30522" y="65580"/>
                    <a:pt x="30822" y="65881"/>
                  </a:cubicBezTo>
                  <a:cubicBezTo>
                    <a:pt x="30931" y="65978"/>
                    <a:pt x="31060" y="66023"/>
                    <a:pt x="31185" y="66023"/>
                  </a:cubicBezTo>
                  <a:cubicBezTo>
                    <a:pt x="31446" y="66023"/>
                    <a:pt x="31690" y="65829"/>
                    <a:pt x="31690" y="65514"/>
                  </a:cubicBezTo>
                  <a:cubicBezTo>
                    <a:pt x="31690" y="65247"/>
                    <a:pt x="31456" y="65013"/>
                    <a:pt x="31189" y="65013"/>
                  </a:cubicBezTo>
                  <a:close/>
                  <a:moveTo>
                    <a:pt x="76121" y="65013"/>
                  </a:moveTo>
                  <a:cubicBezTo>
                    <a:pt x="75688" y="65013"/>
                    <a:pt x="75454" y="65580"/>
                    <a:pt x="75788" y="65881"/>
                  </a:cubicBezTo>
                  <a:cubicBezTo>
                    <a:pt x="75885" y="65978"/>
                    <a:pt x="76007" y="66023"/>
                    <a:pt x="76128" y="66023"/>
                  </a:cubicBezTo>
                  <a:cubicBezTo>
                    <a:pt x="76378" y="66023"/>
                    <a:pt x="76622" y="65829"/>
                    <a:pt x="76622" y="65514"/>
                  </a:cubicBezTo>
                  <a:cubicBezTo>
                    <a:pt x="76622" y="65247"/>
                    <a:pt x="76388" y="65013"/>
                    <a:pt x="76121" y="65013"/>
                  </a:cubicBezTo>
                  <a:close/>
                  <a:moveTo>
                    <a:pt x="79124" y="65013"/>
                  </a:moveTo>
                  <a:cubicBezTo>
                    <a:pt x="78690" y="65013"/>
                    <a:pt x="78456" y="65547"/>
                    <a:pt x="78757" y="65881"/>
                  </a:cubicBezTo>
                  <a:cubicBezTo>
                    <a:pt x="78865" y="65978"/>
                    <a:pt x="78994" y="66023"/>
                    <a:pt x="79120" y="66023"/>
                  </a:cubicBezTo>
                  <a:cubicBezTo>
                    <a:pt x="79380" y="66023"/>
                    <a:pt x="79624" y="65829"/>
                    <a:pt x="79624" y="65514"/>
                  </a:cubicBezTo>
                  <a:cubicBezTo>
                    <a:pt x="79624" y="65247"/>
                    <a:pt x="79390" y="65013"/>
                    <a:pt x="79124" y="65013"/>
                  </a:cubicBezTo>
                  <a:close/>
                  <a:moveTo>
                    <a:pt x="82092" y="65013"/>
                  </a:moveTo>
                  <a:cubicBezTo>
                    <a:pt x="81659" y="65013"/>
                    <a:pt x="81425" y="65580"/>
                    <a:pt x="81759" y="65881"/>
                  </a:cubicBezTo>
                  <a:cubicBezTo>
                    <a:pt x="81856" y="65978"/>
                    <a:pt x="81978" y="66023"/>
                    <a:pt x="82099" y="66023"/>
                  </a:cubicBezTo>
                  <a:cubicBezTo>
                    <a:pt x="82349" y="66023"/>
                    <a:pt x="82593" y="65829"/>
                    <a:pt x="82593" y="65514"/>
                  </a:cubicBezTo>
                  <a:cubicBezTo>
                    <a:pt x="82593" y="65247"/>
                    <a:pt x="82393" y="65047"/>
                    <a:pt x="82126" y="65013"/>
                  </a:cubicBezTo>
                  <a:close/>
                  <a:moveTo>
                    <a:pt x="85094" y="65013"/>
                  </a:moveTo>
                  <a:cubicBezTo>
                    <a:pt x="84661" y="65013"/>
                    <a:pt x="84427" y="65580"/>
                    <a:pt x="84761" y="65881"/>
                  </a:cubicBezTo>
                  <a:cubicBezTo>
                    <a:pt x="84858" y="65978"/>
                    <a:pt x="84980" y="66023"/>
                    <a:pt x="85101" y="66023"/>
                  </a:cubicBezTo>
                  <a:cubicBezTo>
                    <a:pt x="85351" y="66023"/>
                    <a:pt x="85595" y="65829"/>
                    <a:pt x="85595" y="65514"/>
                  </a:cubicBezTo>
                  <a:cubicBezTo>
                    <a:pt x="85595" y="65247"/>
                    <a:pt x="85395" y="65013"/>
                    <a:pt x="85094" y="65013"/>
                  </a:cubicBezTo>
                  <a:close/>
                  <a:moveTo>
                    <a:pt x="130027" y="65013"/>
                  </a:moveTo>
                  <a:cubicBezTo>
                    <a:pt x="129593" y="65013"/>
                    <a:pt x="129359" y="65580"/>
                    <a:pt x="129693" y="65881"/>
                  </a:cubicBezTo>
                  <a:cubicBezTo>
                    <a:pt x="129790" y="65978"/>
                    <a:pt x="129912" y="66023"/>
                    <a:pt x="130033" y="66023"/>
                  </a:cubicBezTo>
                  <a:cubicBezTo>
                    <a:pt x="130283" y="66023"/>
                    <a:pt x="130527" y="65829"/>
                    <a:pt x="130527" y="65514"/>
                  </a:cubicBezTo>
                  <a:cubicBezTo>
                    <a:pt x="130527" y="65247"/>
                    <a:pt x="130327" y="65013"/>
                    <a:pt x="130027" y="65013"/>
                  </a:cubicBezTo>
                  <a:close/>
                  <a:moveTo>
                    <a:pt x="133029" y="65013"/>
                  </a:moveTo>
                  <a:cubicBezTo>
                    <a:pt x="132595" y="65013"/>
                    <a:pt x="132362" y="65547"/>
                    <a:pt x="132662" y="65881"/>
                  </a:cubicBezTo>
                  <a:cubicBezTo>
                    <a:pt x="132770" y="65978"/>
                    <a:pt x="132899" y="66023"/>
                    <a:pt x="133025" y="66023"/>
                  </a:cubicBezTo>
                  <a:cubicBezTo>
                    <a:pt x="133286" y="66023"/>
                    <a:pt x="133529" y="65829"/>
                    <a:pt x="133529" y="65514"/>
                  </a:cubicBezTo>
                  <a:cubicBezTo>
                    <a:pt x="133529" y="65247"/>
                    <a:pt x="133296" y="65013"/>
                    <a:pt x="133029" y="65013"/>
                  </a:cubicBezTo>
                  <a:close/>
                  <a:moveTo>
                    <a:pt x="139033" y="65013"/>
                  </a:moveTo>
                  <a:cubicBezTo>
                    <a:pt x="138566" y="65013"/>
                    <a:pt x="138332" y="65580"/>
                    <a:pt x="138666" y="65881"/>
                  </a:cubicBezTo>
                  <a:cubicBezTo>
                    <a:pt x="138764" y="65978"/>
                    <a:pt x="138889" y="66023"/>
                    <a:pt x="139014" y="66023"/>
                  </a:cubicBezTo>
                  <a:cubicBezTo>
                    <a:pt x="139275" y="66023"/>
                    <a:pt x="139533" y="65829"/>
                    <a:pt x="139533" y="65514"/>
                  </a:cubicBezTo>
                  <a:cubicBezTo>
                    <a:pt x="139533" y="65247"/>
                    <a:pt x="139300" y="65013"/>
                    <a:pt x="139033" y="65013"/>
                  </a:cubicBezTo>
                  <a:close/>
                  <a:moveTo>
                    <a:pt x="142002" y="65013"/>
                  </a:moveTo>
                  <a:cubicBezTo>
                    <a:pt x="141568" y="65013"/>
                    <a:pt x="141335" y="65547"/>
                    <a:pt x="141668" y="65881"/>
                  </a:cubicBezTo>
                  <a:cubicBezTo>
                    <a:pt x="141766" y="65978"/>
                    <a:pt x="141888" y="66023"/>
                    <a:pt x="142008" y="66023"/>
                  </a:cubicBezTo>
                  <a:cubicBezTo>
                    <a:pt x="142259" y="66023"/>
                    <a:pt x="142502" y="65829"/>
                    <a:pt x="142502" y="65514"/>
                  </a:cubicBezTo>
                  <a:cubicBezTo>
                    <a:pt x="142502" y="65247"/>
                    <a:pt x="142302" y="65047"/>
                    <a:pt x="142035" y="65013"/>
                  </a:cubicBezTo>
                  <a:close/>
                  <a:moveTo>
                    <a:pt x="145004" y="65013"/>
                  </a:moveTo>
                  <a:cubicBezTo>
                    <a:pt x="144570" y="65013"/>
                    <a:pt x="144337" y="65580"/>
                    <a:pt x="144670" y="65881"/>
                  </a:cubicBezTo>
                  <a:cubicBezTo>
                    <a:pt x="144768" y="65978"/>
                    <a:pt x="144890" y="66023"/>
                    <a:pt x="145010" y="66023"/>
                  </a:cubicBezTo>
                  <a:cubicBezTo>
                    <a:pt x="145261" y="66023"/>
                    <a:pt x="145504" y="65829"/>
                    <a:pt x="145504" y="65514"/>
                  </a:cubicBezTo>
                  <a:cubicBezTo>
                    <a:pt x="145504" y="65247"/>
                    <a:pt x="145271" y="65013"/>
                    <a:pt x="145004" y="65013"/>
                  </a:cubicBezTo>
                  <a:close/>
                  <a:moveTo>
                    <a:pt x="148006" y="65013"/>
                  </a:moveTo>
                  <a:cubicBezTo>
                    <a:pt x="147572" y="65013"/>
                    <a:pt x="147339" y="65580"/>
                    <a:pt x="147672" y="65881"/>
                  </a:cubicBezTo>
                  <a:cubicBezTo>
                    <a:pt x="147770" y="65978"/>
                    <a:pt x="147892" y="66023"/>
                    <a:pt x="148012" y="66023"/>
                  </a:cubicBezTo>
                  <a:cubicBezTo>
                    <a:pt x="148263" y="66023"/>
                    <a:pt x="148506" y="65829"/>
                    <a:pt x="148506" y="65514"/>
                  </a:cubicBezTo>
                  <a:cubicBezTo>
                    <a:pt x="148506" y="65247"/>
                    <a:pt x="148273" y="65013"/>
                    <a:pt x="148006" y="65013"/>
                  </a:cubicBezTo>
                  <a:close/>
                  <a:moveTo>
                    <a:pt x="171956" y="65013"/>
                  </a:moveTo>
                  <a:cubicBezTo>
                    <a:pt x="171523" y="65013"/>
                    <a:pt x="171289" y="65580"/>
                    <a:pt x="171590" y="65881"/>
                  </a:cubicBezTo>
                  <a:cubicBezTo>
                    <a:pt x="171698" y="65978"/>
                    <a:pt x="171827" y="66023"/>
                    <a:pt x="171953" y="66023"/>
                  </a:cubicBezTo>
                  <a:cubicBezTo>
                    <a:pt x="172213" y="66023"/>
                    <a:pt x="172457" y="65829"/>
                    <a:pt x="172457" y="65514"/>
                  </a:cubicBezTo>
                  <a:cubicBezTo>
                    <a:pt x="172457" y="65247"/>
                    <a:pt x="172223" y="65013"/>
                    <a:pt x="171956" y="65013"/>
                  </a:cubicBezTo>
                  <a:close/>
                  <a:moveTo>
                    <a:pt x="177961" y="65013"/>
                  </a:moveTo>
                  <a:cubicBezTo>
                    <a:pt x="177527" y="65013"/>
                    <a:pt x="177294" y="65580"/>
                    <a:pt x="177594" y="65881"/>
                  </a:cubicBezTo>
                  <a:cubicBezTo>
                    <a:pt x="177702" y="65978"/>
                    <a:pt x="177831" y="66023"/>
                    <a:pt x="177957" y="66023"/>
                  </a:cubicBezTo>
                  <a:cubicBezTo>
                    <a:pt x="178218" y="66023"/>
                    <a:pt x="178461" y="65829"/>
                    <a:pt x="178461" y="65514"/>
                  </a:cubicBezTo>
                  <a:cubicBezTo>
                    <a:pt x="178461" y="65247"/>
                    <a:pt x="178228" y="65013"/>
                    <a:pt x="177961" y="65013"/>
                  </a:cubicBezTo>
                  <a:close/>
                  <a:moveTo>
                    <a:pt x="180963" y="65013"/>
                  </a:moveTo>
                  <a:cubicBezTo>
                    <a:pt x="180496" y="65013"/>
                    <a:pt x="180296" y="65580"/>
                    <a:pt x="180596" y="65881"/>
                  </a:cubicBezTo>
                  <a:cubicBezTo>
                    <a:pt x="180704" y="65978"/>
                    <a:pt x="180834" y="66023"/>
                    <a:pt x="180959" y="66023"/>
                  </a:cubicBezTo>
                  <a:cubicBezTo>
                    <a:pt x="181220" y="66023"/>
                    <a:pt x="181463" y="65829"/>
                    <a:pt x="181463" y="65514"/>
                  </a:cubicBezTo>
                  <a:cubicBezTo>
                    <a:pt x="181463" y="65247"/>
                    <a:pt x="181230" y="65013"/>
                    <a:pt x="180963" y="65013"/>
                  </a:cubicBezTo>
                  <a:close/>
                  <a:moveTo>
                    <a:pt x="37127" y="65013"/>
                  </a:moveTo>
                  <a:cubicBezTo>
                    <a:pt x="36693" y="65013"/>
                    <a:pt x="36460" y="65580"/>
                    <a:pt x="36760" y="65881"/>
                  </a:cubicBezTo>
                  <a:cubicBezTo>
                    <a:pt x="36868" y="65989"/>
                    <a:pt x="36998" y="66038"/>
                    <a:pt x="37124" y="66038"/>
                  </a:cubicBezTo>
                  <a:cubicBezTo>
                    <a:pt x="37384" y="66038"/>
                    <a:pt x="37627" y="65829"/>
                    <a:pt x="37627" y="65514"/>
                  </a:cubicBezTo>
                  <a:cubicBezTo>
                    <a:pt x="37627" y="65280"/>
                    <a:pt x="37427" y="65047"/>
                    <a:pt x="37194" y="65013"/>
                  </a:cubicBezTo>
                  <a:close/>
                  <a:moveTo>
                    <a:pt x="43131" y="65013"/>
                  </a:moveTo>
                  <a:cubicBezTo>
                    <a:pt x="42698" y="65013"/>
                    <a:pt x="42464" y="65580"/>
                    <a:pt x="42798" y="65881"/>
                  </a:cubicBezTo>
                  <a:cubicBezTo>
                    <a:pt x="42895" y="65989"/>
                    <a:pt x="43018" y="66038"/>
                    <a:pt x="43138" y="66038"/>
                  </a:cubicBezTo>
                  <a:cubicBezTo>
                    <a:pt x="43389" y="66038"/>
                    <a:pt x="43632" y="65829"/>
                    <a:pt x="43632" y="65514"/>
                  </a:cubicBezTo>
                  <a:cubicBezTo>
                    <a:pt x="43632" y="65280"/>
                    <a:pt x="43431" y="65047"/>
                    <a:pt x="43165" y="65013"/>
                  </a:cubicBezTo>
                  <a:close/>
                  <a:moveTo>
                    <a:pt x="52138" y="65013"/>
                  </a:moveTo>
                  <a:cubicBezTo>
                    <a:pt x="51704" y="65013"/>
                    <a:pt x="51470" y="65580"/>
                    <a:pt x="51771" y="65881"/>
                  </a:cubicBezTo>
                  <a:cubicBezTo>
                    <a:pt x="51879" y="65989"/>
                    <a:pt x="52009" y="66038"/>
                    <a:pt x="52134" y="66038"/>
                  </a:cubicBezTo>
                  <a:cubicBezTo>
                    <a:pt x="52395" y="66038"/>
                    <a:pt x="52638" y="65829"/>
                    <a:pt x="52638" y="65514"/>
                  </a:cubicBezTo>
                  <a:cubicBezTo>
                    <a:pt x="52638" y="65247"/>
                    <a:pt x="52438" y="65047"/>
                    <a:pt x="52171" y="65013"/>
                  </a:cubicBezTo>
                  <a:close/>
                  <a:moveTo>
                    <a:pt x="55140" y="65013"/>
                  </a:moveTo>
                  <a:cubicBezTo>
                    <a:pt x="54706" y="65013"/>
                    <a:pt x="54473" y="65580"/>
                    <a:pt x="54806" y="65881"/>
                  </a:cubicBezTo>
                  <a:cubicBezTo>
                    <a:pt x="54904" y="65989"/>
                    <a:pt x="55026" y="66038"/>
                    <a:pt x="55147" y="66038"/>
                  </a:cubicBezTo>
                  <a:cubicBezTo>
                    <a:pt x="55397" y="66038"/>
                    <a:pt x="55640" y="65829"/>
                    <a:pt x="55640" y="65514"/>
                  </a:cubicBezTo>
                  <a:cubicBezTo>
                    <a:pt x="55640" y="65247"/>
                    <a:pt x="55440" y="65013"/>
                    <a:pt x="55140" y="65013"/>
                  </a:cubicBezTo>
                  <a:close/>
                  <a:moveTo>
                    <a:pt x="58142" y="65013"/>
                  </a:moveTo>
                  <a:cubicBezTo>
                    <a:pt x="57708" y="65013"/>
                    <a:pt x="57475" y="65580"/>
                    <a:pt x="57808" y="65881"/>
                  </a:cubicBezTo>
                  <a:cubicBezTo>
                    <a:pt x="57906" y="65989"/>
                    <a:pt x="58028" y="66038"/>
                    <a:pt x="58149" y="66038"/>
                  </a:cubicBezTo>
                  <a:cubicBezTo>
                    <a:pt x="58399" y="66038"/>
                    <a:pt x="58642" y="65829"/>
                    <a:pt x="58642" y="65514"/>
                  </a:cubicBezTo>
                  <a:cubicBezTo>
                    <a:pt x="58642" y="65247"/>
                    <a:pt x="58409" y="65013"/>
                    <a:pt x="58142" y="65013"/>
                  </a:cubicBezTo>
                  <a:close/>
                  <a:moveTo>
                    <a:pt x="61144" y="65013"/>
                  </a:moveTo>
                  <a:cubicBezTo>
                    <a:pt x="60710" y="65013"/>
                    <a:pt x="60477" y="65580"/>
                    <a:pt x="60777" y="65881"/>
                  </a:cubicBezTo>
                  <a:cubicBezTo>
                    <a:pt x="60886" y="65989"/>
                    <a:pt x="61015" y="66038"/>
                    <a:pt x="61141" y="66038"/>
                  </a:cubicBezTo>
                  <a:cubicBezTo>
                    <a:pt x="61401" y="66038"/>
                    <a:pt x="61644" y="65829"/>
                    <a:pt x="61644" y="65514"/>
                  </a:cubicBezTo>
                  <a:cubicBezTo>
                    <a:pt x="61644" y="65247"/>
                    <a:pt x="61411" y="65013"/>
                    <a:pt x="61144" y="65013"/>
                  </a:cubicBezTo>
                  <a:close/>
                  <a:moveTo>
                    <a:pt x="154010" y="65013"/>
                  </a:moveTo>
                  <a:lnTo>
                    <a:pt x="154010" y="65047"/>
                  </a:lnTo>
                  <a:cubicBezTo>
                    <a:pt x="153577" y="65047"/>
                    <a:pt x="153343" y="65580"/>
                    <a:pt x="153643" y="65881"/>
                  </a:cubicBezTo>
                  <a:cubicBezTo>
                    <a:pt x="153753" y="65990"/>
                    <a:pt x="153885" y="66039"/>
                    <a:pt x="154012" y="66039"/>
                  </a:cubicBezTo>
                  <a:cubicBezTo>
                    <a:pt x="154271" y="66039"/>
                    <a:pt x="154511" y="65838"/>
                    <a:pt x="154511" y="65547"/>
                  </a:cubicBezTo>
                  <a:cubicBezTo>
                    <a:pt x="154511" y="65247"/>
                    <a:pt x="154277" y="65013"/>
                    <a:pt x="154010" y="65013"/>
                  </a:cubicBezTo>
                  <a:close/>
                  <a:moveTo>
                    <a:pt x="156979" y="65013"/>
                  </a:moveTo>
                  <a:lnTo>
                    <a:pt x="157012" y="65047"/>
                  </a:lnTo>
                  <a:cubicBezTo>
                    <a:pt x="156545" y="65047"/>
                    <a:pt x="156345" y="65580"/>
                    <a:pt x="156646" y="65881"/>
                  </a:cubicBezTo>
                  <a:cubicBezTo>
                    <a:pt x="156755" y="65990"/>
                    <a:pt x="156887" y="66039"/>
                    <a:pt x="157014" y="66039"/>
                  </a:cubicBezTo>
                  <a:cubicBezTo>
                    <a:pt x="157273" y="66039"/>
                    <a:pt x="157513" y="65838"/>
                    <a:pt x="157513" y="65547"/>
                  </a:cubicBezTo>
                  <a:cubicBezTo>
                    <a:pt x="157513" y="65247"/>
                    <a:pt x="157279" y="65013"/>
                    <a:pt x="156979" y="65013"/>
                  </a:cubicBezTo>
                  <a:close/>
                  <a:moveTo>
                    <a:pt x="162983" y="65013"/>
                  </a:moveTo>
                  <a:lnTo>
                    <a:pt x="162983" y="65047"/>
                  </a:lnTo>
                  <a:cubicBezTo>
                    <a:pt x="162516" y="65047"/>
                    <a:pt x="162316" y="65580"/>
                    <a:pt x="162616" y="65881"/>
                  </a:cubicBezTo>
                  <a:cubicBezTo>
                    <a:pt x="162726" y="65990"/>
                    <a:pt x="162858" y="66039"/>
                    <a:pt x="162985" y="66039"/>
                  </a:cubicBezTo>
                  <a:cubicBezTo>
                    <a:pt x="163244" y="66039"/>
                    <a:pt x="163484" y="65838"/>
                    <a:pt x="163484" y="65547"/>
                  </a:cubicBezTo>
                  <a:cubicBezTo>
                    <a:pt x="163484" y="65247"/>
                    <a:pt x="163250" y="65013"/>
                    <a:pt x="162983" y="65013"/>
                  </a:cubicBezTo>
                  <a:close/>
                  <a:moveTo>
                    <a:pt x="168988" y="65013"/>
                  </a:moveTo>
                  <a:lnTo>
                    <a:pt x="168954" y="65047"/>
                  </a:lnTo>
                  <a:cubicBezTo>
                    <a:pt x="168521" y="65047"/>
                    <a:pt x="168287" y="65580"/>
                    <a:pt x="168621" y="65881"/>
                  </a:cubicBezTo>
                  <a:cubicBezTo>
                    <a:pt x="168720" y="65990"/>
                    <a:pt x="168844" y="66039"/>
                    <a:pt x="168966" y="66039"/>
                  </a:cubicBezTo>
                  <a:cubicBezTo>
                    <a:pt x="169215" y="66039"/>
                    <a:pt x="169455" y="65838"/>
                    <a:pt x="169455" y="65547"/>
                  </a:cubicBezTo>
                  <a:cubicBezTo>
                    <a:pt x="169488" y="65247"/>
                    <a:pt x="169255" y="65047"/>
                    <a:pt x="168988" y="65013"/>
                  </a:cubicBezTo>
                  <a:close/>
                  <a:moveTo>
                    <a:pt x="186967" y="65013"/>
                  </a:moveTo>
                  <a:lnTo>
                    <a:pt x="186967" y="65047"/>
                  </a:lnTo>
                  <a:cubicBezTo>
                    <a:pt x="186534" y="65047"/>
                    <a:pt x="186300" y="65580"/>
                    <a:pt x="186600" y="65881"/>
                  </a:cubicBezTo>
                  <a:cubicBezTo>
                    <a:pt x="186710" y="65990"/>
                    <a:pt x="186842" y="66039"/>
                    <a:pt x="186969" y="66039"/>
                  </a:cubicBezTo>
                  <a:cubicBezTo>
                    <a:pt x="187227" y="66039"/>
                    <a:pt x="187468" y="65838"/>
                    <a:pt x="187468" y="65547"/>
                  </a:cubicBezTo>
                  <a:cubicBezTo>
                    <a:pt x="187468" y="65247"/>
                    <a:pt x="187234" y="65013"/>
                    <a:pt x="186967" y="65013"/>
                  </a:cubicBezTo>
                  <a:close/>
                  <a:moveTo>
                    <a:pt x="28187" y="65013"/>
                  </a:moveTo>
                  <a:lnTo>
                    <a:pt x="28187" y="65047"/>
                  </a:lnTo>
                  <a:cubicBezTo>
                    <a:pt x="27720" y="65047"/>
                    <a:pt x="27520" y="65580"/>
                    <a:pt x="27820" y="65914"/>
                  </a:cubicBezTo>
                  <a:cubicBezTo>
                    <a:pt x="27924" y="66008"/>
                    <a:pt x="28048" y="66049"/>
                    <a:pt x="28168" y="66049"/>
                  </a:cubicBezTo>
                  <a:cubicBezTo>
                    <a:pt x="28435" y="66049"/>
                    <a:pt x="28688" y="65846"/>
                    <a:pt x="28688" y="65547"/>
                  </a:cubicBezTo>
                  <a:cubicBezTo>
                    <a:pt x="28688" y="65280"/>
                    <a:pt x="28487" y="65047"/>
                    <a:pt x="28187" y="65013"/>
                  </a:cubicBezTo>
                  <a:close/>
                  <a:moveTo>
                    <a:pt x="25124" y="65044"/>
                  </a:moveTo>
                  <a:cubicBezTo>
                    <a:pt x="24472" y="65044"/>
                    <a:pt x="24472" y="66050"/>
                    <a:pt x="25124" y="66050"/>
                  </a:cubicBezTo>
                  <a:cubicBezTo>
                    <a:pt x="25144" y="66050"/>
                    <a:pt x="25164" y="66049"/>
                    <a:pt x="25185" y="66047"/>
                  </a:cubicBezTo>
                  <a:cubicBezTo>
                    <a:pt x="25785" y="65981"/>
                    <a:pt x="25785" y="65080"/>
                    <a:pt x="25185" y="65047"/>
                  </a:cubicBezTo>
                  <a:cubicBezTo>
                    <a:pt x="25164" y="65045"/>
                    <a:pt x="25144" y="65044"/>
                    <a:pt x="25124" y="65044"/>
                  </a:cubicBezTo>
                  <a:close/>
                  <a:moveTo>
                    <a:pt x="165924" y="65044"/>
                  </a:moveTo>
                  <a:cubicBezTo>
                    <a:pt x="165272" y="65044"/>
                    <a:pt x="165272" y="66050"/>
                    <a:pt x="165924" y="66050"/>
                  </a:cubicBezTo>
                  <a:cubicBezTo>
                    <a:pt x="165944" y="66050"/>
                    <a:pt x="165965" y="66049"/>
                    <a:pt x="165986" y="66047"/>
                  </a:cubicBezTo>
                  <a:cubicBezTo>
                    <a:pt x="166586" y="65981"/>
                    <a:pt x="166586" y="65113"/>
                    <a:pt x="165986" y="65047"/>
                  </a:cubicBezTo>
                  <a:cubicBezTo>
                    <a:pt x="165965" y="65045"/>
                    <a:pt x="165944" y="65044"/>
                    <a:pt x="165924" y="65044"/>
                  </a:cubicBezTo>
                  <a:close/>
                  <a:moveTo>
                    <a:pt x="131528" y="66514"/>
                  </a:moveTo>
                  <a:cubicBezTo>
                    <a:pt x="131533" y="66514"/>
                    <a:pt x="131538" y="66514"/>
                    <a:pt x="131544" y="66515"/>
                  </a:cubicBezTo>
                  <a:lnTo>
                    <a:pt x="131544" y="66515"/>
                  </a:lnTo>
                  <a:cubicBezTo>
                    <a:pt x="131549" y="66514"/>
                    <a:pt x="131555" y="66514"/>
                    <a:pt x="131561" y="66514"/>
                  </a:cubicBezTo>
                  <a:close/>
                  <a:moveTo>
                    <a:pt x="134530" y="66514"/>
                  </a:moveTo>
                  <a:cubicBezTo>
                    <a:pt x="134535" y="66514"/>
                    <a:pt x="134540" y="66514"/>
                    <a:pt x="134545" y="66515"/>
                  </a:cubicBezTo>
                  <a:lnTo>
                    <a:pt x="134545" y="66515"/>
                  </a:lnTo>
                  <a:cubicBezTo>
                    <a:pt x="134551" y="66514"/>
                    <a:pt x="134557" y="66514"/>
                    <a:pt x="134563" y="66514"/>
                  </a:cubicBezTo>
                  <a:close/>
                  <a:moveTo>
                    <a:pt x="65647" y="66514"/>
                  </a:moveTo>
                  <a:cubicBezTo>
                    <a:pt x="65180" y="66514"/>
                    <a:pt x="64947" y="67048"/>
                    <a:pt x="65280" y="67348"/>
                  </a:cubicBezTo>
                  <a:cubicBezTo>
                    <a:pt x="65379" y="67458"/>
                    <a:pt x="65503" y="67506"/>
                    <a:pt x="65625" y="67506"/>
                  </a:cubicBezTo>
                  <a:cubicBezTo>
                    <a:pt x="65874" y="67506"/>
                    <a:pt x="66114" y="67306"/>
                    <a:pt x="66114" y="67015"/>
                  </a:cubicBezTo>
                  <a:cubicBezTo>
                    <a:pt x="66114" y="66748"/>
                    <a:pt x="65914" y="66514"/>
                    <a:pt x="65647" y="66514"/>
                  </a:cubicBezTo>
                  <a:close/>
                  <a:moveTo>
                    <a:pt x="68616" y="66514"/>
                  </a:moveTo>
                  <a:cubicBezTo>
                    <a:pt x="68182" y="66514"/>
                    <a:pt x="67949" y="67048"/>
                    <a:pt x="68282" y="67348"/>
                  </a:cubicBezTo>
                  <a:cubicBezTo>
                    <a:pt x="68381" y="67458"/>
                    <a:pt x="68505" y="67506"/>
                    <a:pt x="68627" y="67506"/>
                  </a:cubicBezTo>
                  <a:cubicBezTo>
                    <a:pt x="68876" y="67506"/>
                    <a:pt x="69116" y="67306"/>
                    <a:pt x="69116" y="67015"/>
                  </a:cubicBezTo>
                  <a:cubicBezTo>
                    <a:pt x="69116" y="66748"/>
                    <a:pt x="68916" y="66514"/>
                    <a:pt x="68616" y="66514"/>
                  </a:cubicBezTo>
                  <a:close/>
                  <a:moveTo>
                    <a:pt x="71618" y="66514"/>
                  </a:moveTo>
                  <a:cubicBezTo>
                    <a:pt x="71185" y="66514"/>
                    <a:pt x="70951" y="67048"/>
                    <a:pt x="71251" y="67348"/>
                  </a:cubicBezTo>
                  <a:cubicBezTo>
                    <a:pt x="71361" y="67458"/>
                    <a:pt x="71493" y="67506"/>
                    <a:pt x="71620" y="67506"/>
                  </a:cubicBezTo>
                  <a:cubicBezTo>
                    <a:pt x="71878" y="67506"/>
                    <a:pt x="72119" y="67306"/>
                    <a:pt x="72119" y="67015"/>
                  </a:cubicBezTo>
                  <a:cubicBezTo>
                    <a:pt x="72119" y="66748"/>
                    <a:pt x="71885" y="66514"/>
                    <a:pt x="71618" y="66514"/>
                  </a:cubicBezTo>
                  <a:close/>
                  <a:moveTo>
                    <a:pt x="74620" y="66514"/>
                  </a:moveTo>
                  <a:cubicBezTo>
                    <a:pt x="74187" y="66514"/>
                    <a:pt x="73953" y="67048"/>
                    <a:pt x="74287" y="67348"/>
                  </a:cubicBezTo>
                  <a:cubicBezTo>
                    <a:pt x="74386" y="67458"/>
                    <a:pt x="74510" y="67506"/>
                    <a:pt x="74632" y="67506"/>
                  </a:cubicBezTo>
                  <a:cubicBezTo>
                    <a:pt x="74881" y="67506"/>
                    <a:pt x="75121" y="67306"/>
                    <a:pt x="75121" y="67015"/>
                  </a:cubicBezTo>
                  <a:cubicBezTo>
                    <a:pt x="75121" y="66748"/>
                    <a:pt x="74887" y="66514"/>
                    <a:pt x="74620" y="66514"/>
                  </a:cubicBezTo>
                  <a:close/>
                  <a:moveTo>
                    <a:pt x="131544" y="66515"/>
                  </a:moveTo>
                  <a:lnTo>
                    <a:pt x="131544" y="66515"/>
                  </a:lnTo>
                  <a:cubicBezTo>
                    <a:pt x="131088" y="66528"/>
                    <a:pt x="130865" y="67052"/>
                    <a:pt x="131194" y="67348"/>
                  </a:cubicBezTo>
                  <a:cubicBezTo>
                    <a:pt x="131293" y="67458"/>
                    <a:pt x="131421" y="67506"/>
                    <a:pt x="131548" y="67506"/>
                  </a:cubicBezTo>
                  <a:cubicBezTo>
                    <a:pt x="131806" y="67506"/>
                    <a:pt x="132061" y="67306"/>
                    <a:pt x="132061" y="67015"/>
                  </a:cubicBezTo>
                  <a:cubicBezTo>
                    <a:pt x="132029" y="66721"/>
                    <a:pt x="131804" y="66523"/>
                    <a:pt x="131544" y="66515"/>
                  </a:cubicBezTo>
                  <a:close/>
                  <a:moveTo>
                    <a:pt x="137532" y="66514"/>
                  </a:moveTo>
                  <a:cubicBezTo>
                    <a:pt x="137098" y="66514"/>
                    <a:pt x="136865" y="67048"/>
                    <a:pt x="137198" y="67348"/>
                  </a:cubicBezTo>
                  <a:cubicBezTo>
                    <a:pt x="137297" y="67458"/>
                    <a:pt x="137421" y="67506"/>
                    <a:pt x="137543" y="67506"/>
                  </a:cubicBezTo>
                  <a:cubicBezTo>
                    <a:pt x="137792" y="67506"/>
                    <a:pt x="138032" y="67306"/>
                    <a:pt x="138032" y="67015"/>
                  </a:cubicBezTo>
                  <a:cubicBezTo>
                    <a:pt x="138032" y="66715"/>
                    <a:pt x="137799" y="66514"/>
                    <a:pt x="137532" y="66514"/>
                  </a:cubicBezTo>
                  <a:close/>
                  <a:moveTo>
                    <a:pt x="20715" y="66514"/>
                  </a:moveTo>
                  <a:cubicBezTo>
                    <a:pt x="20248" y="66514"/>
                    <a:pt x="20048" y="67048"/>
                    <a:pt x="20348" y="67382"/>
                  </a:cubicBezTo>
                  <a:cubicBezTo>
                    <a:pt x="20442" y="67475"/>
                    <a:pt x="20561" y="67517"/>
                    <a:pt x="20681" y="67517"/>
                  </a:cubicBezTo>
                  <a:cubicBezTo>
                    <a:pt x="20947" y="67517"/>
                    <a:pt x="21216" y="67313"/>
                    <a:pt x="21216" y="67015"/>
                  </a:cubicBezTo>
                  <a:cubicBezTo>
                    <a:pt x="21216" y="66748"/>
                    <a:pt x="20982" y="66514"/>
                    <a:pt x="20715" y="66514"/>
                  </a:cubicBezTo>
                  <a:close/>
                  <a:moveTo>
                    <a:pt x="29688" y="66514"/>
                  </a:moveTo>
                  <a:cubicBezTo>
                    <a:pt x="29255" y="66514"/>
                    <a:pt x="29021" y="67081"/>
                    <a:pt x="29321" y="67382"/>
                  </a:cubicBezTo>
                  <a:cubicBezTo>
                    <a:pt x="29425" y="67475"/>
                    <a:pt x="29549" y="67517"/>
                    <a:pt x="29669" y="67517"/>
                  </a:cubicBezTo>
                  <a:cubicBezTo>
                    <a:pt x="29936" y="67517"/>
                    <a:pt x="30189" y="67313"/>
                    <a:pt x="30189" y="67015"/>
                  </a:cubicBezTo>
                  <a:cubicBezTo>
                    <a:pt x="30189" y="66748"/>
                    <a:pt x="29955" y="66514"/>
                    <a:pt x="29688" y="66514"/>
                  </a:cubicBezTo>
                  <a:close/>
                  <a:moveTo>
                    <a:pt x="35659" y="66514"/>
                  </a:moveTo>
                  <a:cubicBezTo>
                    <a:pt x="35226" y="66514"/>
                    <a:pt x="34992" y="67048"/>
                    <a:pt x="35326" y="67382"/>
                  </a:cubicBezTo>
                  <a:cubicBezTo>
                    <a:pt x="35419" y="67475"/>
                    <a:pt x="35535" y="67517"/>
                    <a:pt x="35651" y="67517"/>
                  </a:cubicBezTo>
                  <a:cubicBezTo>
                    <a:pt x="35907" y="67517"/>
                    <a:pt x="36160" y="67313"/>
                    <a:pt x="36160" y="67015"/>
                  </a:cubicBezTo>
                  <a:cubicBezTo>
                    <a:pt x="36160" y="66748"/>
                    <a:pt x="35959" y="66514"/>
                    <a:pt x="35693" y="66514"/>
                  </a:cubicBezTo>
                  <a:close/>
                  <a:moveTo>
                    <a:pt x="47634" y="66514"/>
                  </a:moveTo>
                  <a:cubicBezTo>
                    <a:pt x="47167" y="66514"/>
                    <a:pt x="46967" y="67048"/>
                    <a:pt x="47267" y="67382"/>
                  </a:cubicBezTo>
                  <a:cubicBezTo>
                    <a:pt x="47371" y="67475"/>
                    <a:pt x="47495" y="67517"/>
                    <a:pt x="47615" y="67517"/>
                  </a:cubicBezTo>
                  <a:cubicBezTo>
                    <a:pt x="47882" y="67517"/>
                    <a:pt x="48135" y="67313"/>
                    <a:pt x="48135" y="67015"/>
                  </a:cubicBezTo>
                  <a:cubicBezTo>
                    <a:pt x="48135" y="66748"/>
                    <a:pt x="47935" y="66548"/>
                    <a:pt x="47668" y="66514"/>
                  </a:cubicBezTo>
                  <a:close/>
                  <a:moveTo>
                    <a:pt x="83593" y="66514"/>
                  </a:moveTo>
                  <a:cubicBezTo>
                    <a:pt x="83160" y="66514"/>
                    <a:pt x="82926" y="67048"/>
                    <a:pt x="83260" y="67382"/>
                  </a:cubicBezTo>
                  <a:cubicBezTo>
                    <a:pt x="83353" y="67475"/>
                    <a:pt x="83470" y="67517"/>
                    <a:pt x="83585" y="67517"/>
                  </a:cubicBezTo>
                  <a:cubicBezTo>
                    <a:pt x="83841" y="67517"/>
                    <a:pt x="84094" y="67313"/>
                    <a:pt x="84094" y="67015"/>
                  </a:cubicBezTo>
                  <a:cubicBezTo>
                    <a:pt x="84094" y="66748"/>
                    <a:pt x="83894" y="66514"/>
                    <a:pt x="83593" y="66514"/>
                  </a:cubicBezTo>
                  <a:close/>
                  <a:moveTo>
                    <a:pt x="143503" y="66514"/>
                  </a:moveTo>
                  <a:cubicBezTo>
                    <a:pt x="143069" y="66514"/>
                    <a:pt x="142836" y="67081"/>
                    <a:pt x="143169" y="67382"/>
                  </a:cubicBezTo>
                  <a:cubicBezTo>
                    <a:pt x="143273" y="67475"/>
                    <a:pt x="143397" y="67517"/>
                    <a:pt x="143517" y="67517"/>
                  </a:cubicBezTo>
                  <a:cubicBezTo>
                    <a:pt x="143784" y="67517"/>
                    <a:pt x="144037" y="67313"/>
                    <a:pt x="144037" y="67015"/>
                  </a:cubicBezTo>
                  <a:cubicBezTo>
                    <a:pt x="144003" y="66748"/>
                    <a:pt x="143803" y="66514"/>
                    <a:pt x="143503" y="66514"/>
                  </a:cubicBezTo>
                  <a:close/>
                  <a:moveTo>
                    <a:pt x="176460" y="66514"/>
                  </a:moveTo>
                  <a:cubicBezTo>
                    <a:pt x="175993" y="66514"/>
                    <a:pt x="175793" y="67081"/>
                    <a:pt x="176126" y="67382"/>
                  </a:cubicBezTo>
                  <a:cubicBezTo>
                    <a:pt x="176220" y="67475"/>
                    <a:pt x="176336" y="67517"/>
                    <a:pt x="176452" y="67517"/>
                  </a:cubicBezTo>
                  <a:cubicBezTo>
                    <a:pt x="176707" y="67517"/>
                    <a:pt x="176960" y="67313"/>
                    <a:pt x="176960" y="67015"/>
                  </a:cubicBezTo>
                  <a:cubicBezTo>
                    <a:pt x="176960" y="66748"/>
                    <a:pt x="176727" y="66514"/>
                    <a:pt x="176460" y="66514"/>
                  </a:cubicBezTo>
                  <a:close/>
                  <a:moveTo>
                    <a:pt x="17713" y="66514"/>
                  </a:moveTo>
                  <a:cubicBezTo>
                    <a:pt x="17279" y="66514"/>
                    <a:pt x="17046" y="67048"/>
                    <a:pt x="17346" y="67382"/>
                  </a:cubicBezTo>
                  <a:cubicBezTo>
                    <a:pt x="17454" y="67479"/>
                    <a:pt x="17584" y="67524"/>
                    <a:pt x="17709" y="67524"/>
                  </a:cubicBezTo>
                  <a:cubicBezTo>
                    <a:pt x="17970" y="67524"/>
                    <a:pt x="18213" y="67330"/>
                    <a:pt x="18213" y="67015"/>
                  </a:cubicBezTo>
                  <a:cubicBezTo>
                    <a:pt x="18213" y="66748"/>
                    <a:pt x="17980" y="66514"/>
                    <a:pt x="17713" y="66514"/>
                  </a:cubicBezTo>
                  <a:close/>
                  <a:moveTo>
                    <a:pt x="32690" y="66514"/>
                  </a:moveTo>
                  <a:cubicBezTo>
                    <a:pt x="32223" y="66514"/>
                    <a:pt x="31990" y="67048"/>
                    <a:pt x="32323" y="67382"/>
                  </a:cubicBezTo>
                  <a:cubicBezTo>
                    <a:pt x="32421" y="67479"/>
                    <a:pt x="32543" y="67524"/>
                    <a:pt x="32663" y="67524"/>
                  </a:cubicBezTo>
                  <a:cubicBezTo>
                    <a:pt x="32914" y="67524"/>
                    <a:pt x="33157" y="67330"/>
                    <a:pt x="33157" y="67015"/>
                  </a:cubicBezTo>
                  <a:cubicBezTo>
                    <a:pt x="33157" y="66748"/>
                    <a:pt x="32957" y="66548"/>
                    <a:pt x="32690" y="66514"/>
                  </a:cubicBezTo>
                  <a:close/>
                  <a:moveTo>
                    <a:pt x="38628" y="66514"/>
                  </a:moveTo>
                  <a:cubicBezTo>
                    <a:pt x="38194" y="66514"/>
                    <a:pt x="37961" y="67081"/>
                    <a:pt x="38261" y="67382"/>
                  </a:cubicBezTo>
                  <a:cubicBezTo>
                    <a:pt x="38369" y="67479"/>
                    <a:pt x="38499" y="67524"/>
                    <a:pt x="38624" y="67524"/>
                  </a:cubicBezTo>
                  <a:cubicBezTo>
                    <a:pt x="38885" y="67524"/>
                    <a:pt x="39128" y="67330"/>
                    <a:pt x="39128" y="67015"/>
                  </a:cubicBezTo>
                  <a:cubicBezTo>
                    <a:pt x="39128" y="66781"/>
                    <a:pt x="38928" y="66548"/>
                    <a:pt x="38661" y="66514"/>
                  </a:cubicBezTo>
                  <a:close/>
                  <a:moveTo>
                    <a:pt x="41630" y="66514"/>
                  </a:moveTo>
                  <a:cubicBezTo>
                    <a:pt x="41196" y="66514"/>
                    <a:pt x="40963" y="67048"/>
                    <a:pt x="41263" y="67382"/>
                  </a:cubicBezTo>
                  <a:cubicBezTo>
                    <a:pt x="41371" y="67479"/>
                    <a:pt x="41501" y="67524"/>
                    <a:pt x="41626" y="67524"/>
                  </a:cubicBezTo>
                  <a:cubicBezTo>
                    <a:pt x="41887" y="67524"/>
                    <a:pt x="42130" y="67330"/>
                    <a:pt x="42130" y="67015"/>
                  </a:cubicBezTo>
                  <a:cubicBezTo>
                    <a:pt x="42130" y="66748"/>
                    <a:pt x="41930" y="66548"/>
                    <a:pt x="41663" y="66514"/>
                  </a:cubicBezTo>
                  <a:close/>
                  <a:moveTo>
                    <a:pt x="44632" y="66514"/>
                  </a:moveTo>
                  <a:cubicBezTo>
                    <a:pt x="44199" y="66514"/>
                    <a:pt x="43965" y="67081"/>
                    <a:pt x="44265" y="67382"/>
                  </a:cubicBezTo>
                  <a:cubicBezTo>
                    <a:pt x="44374" y="67479"/>
                    <a:pt x="44503" y="67524"/>
                    <a:pt x="44628" y="67524"/>
                  </a:cubicBezTo>
                  <a:cubicBezTo>
                    <a:pt x="44889" y="67524"/>
                    <a:pt x="45133" y="67330"/>
                    <a:pt x="45133" y="67015"/>
                  </a:cubicBezTo>
                  <a:cubicBezTo>
                    <a:pt x="45133" y="66748"/>
                    <a:pt x="44932" y="66548"/>
                    <a:pt x="44666" y="66514"/>
                  </a:cubicBezTo>
                  <a:close/>
                  <a:moveTo>
                    <a:pt x="50637" y="66514"/>
                  </a:moveTo>
                  <a:cubicBezTo>
                    <a:pt x="50203" y="66514"/>
                    <a:pt x="49969" y="67081"/>
                    <a:pt x="50303" y="67382"/>
                  </a:cubicBezTo>
                  <a:cubicBezTo>
                    <a:pt x="50400" y="67479"/>
                    <a:pt x="50522" y="67524"/>
                    <a:pt x="50643" y="67524"/>
                  </a:cubicBezTo>
                  <a:cubicBezTo>
                    <a:pt x="50893" y="67524"/>
                    <a:pt x="51137" y="67330"/>
                    <a:pt x="51137" y="67015"/>
                  </a:cubicBezTo>
                  <a:cubicBezTo>
                    <a:pt x="51137" y="66748"/>
                    <a:pt x="50937" y="66548"/>
                    <a:pt x="50670" y="66514"/>
                  </a:cubicBezTo>
                  <a:close/>
                  <a:moveTo>
                    <a:pt x="53639" y="66514"/>
                  </a:moveTo>
                  <a:cubicBezTo>
                    <a:pt x="53205" y="66514"/>
                    <a:pt x="52972" y="67048"/>
                    <a:pt x="53305" y="67382"/>
                  </a:cubicBezTo>
                  <a:cubicBezTo>
                    <a:pt x="53403" y="67479"/>
                    <a:pt x="53525" y="67524"/>
                    <a:pt x="53645" y="67524"/>
                  </a:cubicBezTo>
                  <a:cubicBezTo>
                    <a:pt x="53896" y="67524"/>
                    <a:pt x="54139" y="67330"/>
                    <a:pt x="54139" y="67015"/>
                  </a:cubicBezTo>
                  <a:cubicBezTo>
                    <a:pt x="54139" y="66748"/>
                    <a:pt x="53939" y="66514"/>
                    <a:pt x="53639" y="66514"/>
                  </a:cubicBezTo>
                  <a:close/>
                  <a:moveTo>
                    <a:pt x="56641" y="66514"/>
                  </a:moveTo>
                  <a:cubicBezTo>
                    <a:pt x="56207" y="66514"/>
                    <a:pt x="55974" y="67048"/>
                    <a:pt x="56274" y="67382"/>
                  </a:cubicBezTo>
                  <a:cubicBezTo>
                    <a:pt x="56382" y="67479"/>
                    <a:pt x="56512" y="67524"/>
                    <a:pt x="56637" y="67524"/>
                  </a:cubicBezTo>
                  <a:cubicBezTo>
                    <a:pt x="56898" y="67524"/>
                    <a:pt x="57141" y="67330"/>
                    <a:pt x="57141" y="67015"/>
                  </a:cubicBezTo>
                  <a:cubicBezTo>
                    <a:pt x="57141" y="66748"/>
                    <a:pt x="56908" y="66514"/>
                    <a:pt x="56641" y="66514"/>
                  </a:cubicBezTo>
                  <a:close/>
                  <a:moveTo>
                    <a:pt x="77622" y="66514"/>
                  </a:moveTo>
                  <a:cubicBezTo>
                    <a:pt x="77189" y="66514"/>
                    <a:pt x="76955" y="67048"/>
                    <a:pt x="77289" y="67382"/>
                  </a:cubicBezTo>
                  <a:cubicBezTo>
                    <a:pt x="77386" y="67479"/>
                    <a:pt x="77508" y="67524"/>
                    <a:pt x="77629" y="67524"/>
                  </a:cubicBezTo>
                  <a:cubicBezTo>
                    <a:pt x="77879" y="67524"/>
                    <a:pt x="78123" y="67330"/>
                    <a:pt x="78123" y="67015"/>
                  </a:cubicBezTo>
                  <a:cubicBezTo>
                    <a:pt x="78123" y="66748"/>
                    <a:pt x="77889" y="66514"/>
                    <a:pt x="77622" y="66514"/>
                  </a:cubicBezTo>
                  <a:close/>
                  <a:moveTo>
                    <a:pt x="80625" y="66514"/>
                  </a:moveTo>
                  <a:cubicBezTo>
                    <a:pt x="80191" y="66514"/>
                    <a:pt x="79957" y="67048"/>
                    <a:pt x="80258" y="67382"/>
                  </a:cubicBezTo>
                  <a:cubicBezTo>
                    <a:pt x="80366" y="67479"/>
                    <a:pt x="80495" y="67524"/>
                    <a:pt x="80621" y="67524"/>
                  </a:cubicBezTo>
                  <a:cubicBezTo>
                    <a:pt x="80881" y="67524"/>
                    <a:pt x="81125" y="67330"/>
                    <a:pt x="81125" y="67015"/>
                  </a:cubicBezTo>
                  <a:cubicBezTo>
                    <a:pt x="81125" y="66748"/>
                    <a:pt x="80891" y="66514"/>
                    <a:pt x="80625" y="66514"/>
                  </a:cubicBezTo>
                  <a:close/>
                  <a:moveTo>
                    <a:pt x="86596" y="66514"/>
                  </a:moveTo>
                  <a:cubicBezTo>
                    <a:pt x="86129" y="66514"/>
                    <a:pt x="85928" y="67048"/>
                    <a:pt x="86229" y="67382"/>
                  </a:cubicBezTo>
                  <a:cubicBezTo>
                    <a:pt x="86337" y="67479"/>
                    <a:pt x="86466" y="67524"/>
                    <a:pt x="86592" y="67524"/>
                  </a:cubicBezTo>
                  <a:cubicBezTo>
                    <a:pt x="86852" y="67524"/>
                    <a:pt x="87096" y="67330"/>
                    <a:pt x="87096" y="67015"/>
                  </a:cubicBezTo>
                  <a:cubicBezTo>
                    <a:pt x="87096" y="66748"/>
                    <a:pt x="86862" y="66548"/>
                    <a:pt x="86596" y="66514"/>
                  </a:cubicBezTo>
                  <a:close/>
                  <a:moveTo>
                    <a:pt x="128525" y="66514"/>
                  </a:moveTo>
                  <a:cubicBezTo>
                    <a:pt x="128058" y="66514"/>
                    <a:pt x="127858" y="67048"/>
                    <a:pt x="128159" y="67382"/>
                  </a:cubicBezTo>
                  <a:cubicBezTo>
                    <a:pt x="128267" y="67479"/>
                    <a:pt x="128396" y="67524"/>
                    <a:pt x="128522" y="67524"/>
                  </a:cubicBezTo>
                  <a:cubicBezTo>
                    <a:pt x="128782" y="67524"/>
                    <a:pt x="129026" y="67330"/>
                    <a:pt x="129026" y="67015"/>
                  </a:cubicBezTo>
                  <a:cubicBezTo>
                    <a:pt x="129026" y="66748"/>
                    <a:pt x="128792" y="66548"/>
                    <a:pt x="128525" y="66514"/>
                  </a:cubicBezTo>
                  <a:close/>
                  <a:moveTo>
                    <a:pt x="134545" y="66515"/>
                  </a:moveTo>
                  <a:cubicBezTo>
                    <a:pt x="134090" y="66528"/>
                    <a:pt x="133867" y="67052"/>
                    <a:pt x="134196" y="67382"/>
                  </a:cubicBezTo>
                  <a:cubicBezTo>
                    <a:pt x="134294" y="67479"/>
                    <a:pt x="134416" y="67524"/>
                    <a:pt x="134536" y="67524"/>
                  </a:cubicBezTo>
                  <a:cubicBezTo>
                    <a:pt x="134787" y="67524"/>
                    <a:pt x="135030" y="67330"/>
                    <a:pt x="135030" y="67015"/>
                  </a:cubicBezTo>
                  <a:cubicBezTo>
                    <a:pt x="135030" y="66753"/>
                    <a:pt x="134806" y="66523"/>
                    <a:pt x="134545" y="66515"/>
                  </a:cubicBezTo>
                  <a:close/>
                  <a:moveTo>
                    <a:pt x="140501" y="66514"/>
                  </a:moveTo>
                  <a:cubicBezTo>
                    <a:pt x="140067" y="66514"/>
                    <a:pt x="139834" y="67048"/>
                    <a:pt x="140167" y="67382"/>
                  </a:cubicBezTo>
                  <a:cubicBezTo>
                    <a:pt x="140265" y="67479"/>
                    <a:pt x="140387" y="67524"/>
                    <a:pt x="140507" y="67524"/>
                  </a:cubicBezTo>
                  <a:cubicBezTo>
                    <a:pt x="140758" y="67524"/>
                    <a:pt x="141001" y="67330"/>
                    <a:pt x="141001" y="67015"/>
                  </a:cubicBezTo>
                  <a:cubicBezTo>
                    <a:pt x="141001" y="66748"/>
                    <a:pt x="140801" y="66514"/>
                    <a:pt x="140534" y="66514"/>
                  </a:cubicBezTo>
                  <a:close/>
                  <a:moveTo>
                    <a:pt x="146538" y="66514"/>
                  </a:moveTo>
                  <a:cubicBezTo>
                    <a:pt x="146071" y="66514"/>
                    <a:pt x="145838" y="67048"/>
                    <a:pt x="146171" y="67382"/>
                  </a:cubicBezTo>
                  <a:cubicBezTo>
                    <a:pt x="146269" y="67479"/>
                    <a:pt x="146394" y="67524"/>
                    <a:pt x="146520" y="67524"/>
                  </a:cubicBezTo>
                  <a:cubicBezTo>
                    <a:pt x="146780" y="67524"/>
                    <a:pt x="147039" y="67330"/>
                    <a:pt x="147039" y="67015"/>
                  </a:cubicBezTo>
                  <a:cubicBezTo>
                    <a:pt x="147039" y="66748"/>
                    <a:pt x="146805" y="66514"/>
                    <a:pt x="146538" y="66514"/>
                  </a:cubicBezTo>
                  <a:close/>
                  <a:moveTo>
                    <a:pt x="161482" y="66514"/>
                  </a:moveTo>
                  <a:cubicBezTo>
                    <a:pt x="161049" y="66514"/>
                    <a:pt x="160815" y="67048"/>
                    <a:pt x="161115" y="67382"/>
                  </a:cubicBezTo>
                  <a:cubicBezTo>
                    <a:pt x="161224" y="67479"/>
                    <a:pt x="161353" y="67524"/>
                    <a:pt x="161478" y="67524"/>
                  </a:cubicBezTo>
                  <a:cubicBezTo>
                    <a:pt x="161739" y="67524"/>
                    <a:pt x="161983" y="67330"/>
                    <a:pt x="161983" y="67015"/>
                  </a:cubicBezTo>
                  <a:cubicBezTo>
                    <a:pt x="161983" y="66748"/>
                    <a:pt x="161749" y="66514"/>
                    <a:pt x="161482" y="66514"/>
                  </a:cubicBezTo>
                  <a:close/>
                  <a:moveTo>
                    <a:pt x="170455" y="66514"/>
                  </a:moveTo>
                  <a:cubicBezTo>
                    <a:pt x="170022" y="66514"/>
                    <a:pt x="169788" y="67081"/>
                    <a:pt x="170122" y="67382"/>
                  </a:cubicBezTo>
                  <a:cubicBezTo>
                    <a:pt x="170219" y="67479"/>
                    <a:pt x="170341" y="67524"/>
                    <a:pt x="170462" y="67524"/>
                  </a:cubicBezTo>
                  <a:cubicBezTo>
                    <a:pt x="170712" y="67524"/>
                    <a:pt x="170956" y="67330"/>
                    <a:pt x="170956" y="67015"/>
                  </a:cubicBezTo>
                  <a:cubicBezTo>
                    <a:pt x="170956" y="66748"/>
                    <a:pt x="170756" y="66514"/>
                    <a:pt x="170489" y="66514"/>
                  </a:cubicBezTo>
                  <a:close/>
                  <a:moveTo>
                    <a:pt x="173458" y="66514"/>
                  </a:moveTo>
                  <a:cubicBezTo>
                    <a:pt x="173024" y="66514"/>
                    <a:pt x="172790" y="67048"/>
                    <a:pt x="173091" y="67382"/>
                  </a:cubicBezTo>
                  <a:cubicBezTo>
                    <a:pt x="173199" y="67479"/>
                    <a:pt x="173328" y="67524"/>
                    <a:pt x="173454" y="67524"/>
                  </a:cubicBezTo>
                  <a:cubicBezTo>
                    <a:pt x="173714" y="67524"/>
                    <a:pt x="173958" y="67330"/>
                    <a:pt x="173958" y="67015"/>
                  </a:cubicBezTo>
                  <a:cubicBezTo>
                    <a:pt x="173958" y="66748"/>
                    <a:pt x="173724" y="66548"/>
                    <a:pt x="173458" y="66514"/>
                  </a:cubicBezTo>
                  <a:close/>
                  <a:moveTo>
                    <a:pt x="179462" y="66514"/>
                  </a:moveTo>
                  <a:cubicBezTo>
                    <a:pt x="179028" y="66514"/>
                    <a:pt x="178795" y="67048"/>
                    <a:pt x="179095" y="67382"/>
                  </a:cubicBezTo>
                  <a:cubicBezTo>
                    <a:pt x="179203" y="67479"/>
                    <a:pt x="179333" y="67524"/>
                    <a:pt x="179458" y="67524"/>
                  </a:cubicBezTo>
                  <a:cubicBezTo>
                    <a:pt x="179719" y="67524"/>
                    <a:pt x="179962" y="67330"/>
                    <a:pt x="179962" y="67015"/>
                  </a:cubicBezTo>
                  <a:cubicBezTo>
                    <a:pt x="179962" y="66748"/>
                    <a:pt x="179729" y="66514"/>
                    <a:pt x="179462" y="66514"/>
                  </a:cubicBezTo>
                  <a:close/>
                  <a:moveTo>
                    <a:pt x="182464" y="66514"/>
                  </a:moveTo>
                  <a:cubicBezTo>
                    <a:pt x="181997" y="66514"/>
                    <a:pt x="181797" y="67048"/>
                    <a:pt x="182097" y="67382"/>
                  </a:cubicBezTo>
                  <a:cubicBezTo>
                    <a:pt x="182195" y="67479"/>
                    <a:pt x="182320" y="67524"/>
                    <a:pt x="182445" y="67524"/>
                  </a:cubicBezTo>
                  <a:cubicBezTo>
                    <a:pt x="182706" y="67524"/>
                    <a:pt x="182964" y="67330"/>
                    <a:pt x="182964" y="67015"/>
                  </a:cubicBezTo>
                  <a:cubicBezTo>
                    <a:pt x="182964" y="66748"/>
                    <a:pt x="182731" y="66514"/>
                    <a:pt x="182464" y="66514"/>
                  </a:cubicBezTo>
                  <a:close/>
                  <a:moveTo>
                    <a:pt x="185433" y="66514"/>
                  </a:moveTo>
                  <a:cubicBezTo>
                    <a:pt x="184999" y="66514"/>
                    <a:pt x="184766" y="67048"/>
                    <a:pt x="185099" y="67382"/>
                  </a:cubicBezTo>
                  <a:cubicBezTo>
                    <a:pt x="185197" y="67479"/>
                    <a:pt x="185319" y="67524"/>
                    <a:pt x="185439" y="67524"/>
                  </a:cubicBezTo>
                  <a:cubicBezTo>
                    <a:pt x="185690" y="67524"/>
                    <a:pt x="185933" y="67330"/>
                    <a:pt x="185933" y="67015"/>
                  </a:cubicBezTo>
                  <a:cubicBezTo>
                    <a:pt x="185933" y="66748"/>
                    <a:pt x="185733" y="66514"/>
                    <a:pt x="185433" y="66514"/>
                  </a:cubicBezTo>
                  <a:close/>
                  <a:moveTo>
                    <a:pt x="62645" y="66514"/>
                  </a:moveTo>
                  <a:cubicBezTo>
                    <a:pt x="62178" y="66514"/>
                    <a:pt x="61945" y="67081"/>
                    <a:pt x="62278" y="67382"/>
                  </a:cubicBezTo>
                  <a:cubicBezTo>
                    <a:pt x="62387" y="67490"/>
                    <a:pt x="62516" y="67539"/>
                    <a:pt x="62642" y="67539"/>
                  </a:cubicBezTo>
                  <a:cubicBezTo>
                    <a:pt x="62902" y="67539"/>
                    <a:pt x="63145" y="67330"/>
                    <a:pt x="63145" y="67015"/>
                  </a:cubicBezTo>
                  <a:cubicBezTo>
                    <a:pt x="63112" y="66748"/>
                    <a:pt x="62912" y="66514"/>
                    <a:pt x="62645" y="66514"/>
                  </a:cubicBezTo>
                  <a:close/>
                  <a:moveTo>
                    <a:pt x="152509" y="66514"/>
                  </a:moveTo>
                  <a:cubicBezTo>
                    <a:pt x="152076" y="66514"/>
                    <a:pt x="151842" y="67081"/>
                    <a:pt x="152142" y="67382"/>
                  </a:cubicBezTo>
                  <a:cubicBezTo>
                    <a:pt x="152251" y="67490"/>
                    <a:pt x="152380" y="67539"/>
                    <a:pt x="152506" y="67539"/>
                  </a:cubicBezTo>
                  <a:cubicBezTo>
                    <a:pt x="152767" y="67539"/>
                    <a:pt x="153010" y="67330"/>
                    <a:pt x="153010" y="67015"/>
                  </a:cubicBezTo>
                  <a:cubicBezTo>
                    <a:pt x="153010" y="66748"/>
                    <a:pt x="152776" y="66514"/>
                    <a:pt x="152509" y="66514"/>
                  </a:cubicBezTo>
                  <a:close/>
                  <a:moveTo>
                    <a:pt x="155511" y="66514"/>
                  </a:moveTo>
                  <a:cubicBezTo>
                    <a:pt x="155078" y="66514"/>
                    <a:pt x="154844" y="67081"/>
                    <a:pt x="155144" y="67382"/>
                  </a:cubicBezTo>
                  <a:cubicBezTo>
                    <a:pt x="155253" y="67490"/>
                    <a:pt x="155383" y="67539"/>
                    <a:pt x="155508" y="67539"/>
                  </a:cubicBezTo>
                  <a:cubicBezTo>
                    <a:pt x="155769" y="67539"/>
                    <a:pt x="156012" y="67330"/>
                    <a:pt x="156012" y="67015"/>
                  </a:cubicBezTo>
                  <a:cubicBezTo>
                    <a:pt x="156012" y="66748"/>
                    <a:pt x="155778" y="66514"/>
                    <a:pt x="155511" y="66514"/>
                  </a:cubicBezTo>
                  <a:close/>
                  <a:moveTo>
                    <a:pt x="23717" y="66514"/>
                  </a:moveTo>
                  <a:lnTo>
                    <a:pt x="23684" y="66548"/>
                  </a:lnTo>
                  <a:cubicBezTo>
                    <a:pt x="23672" y="66547"/>
                    <a:pt x="23660" y="66546"/>
                    <a:pt x="23648" y="66546"/>
                  </a:cubicBezTo>
                  <a:cubicBezTo>
                    <a:pt x="23237" y="66546"/>
                    <a:pt x="23025" y="67090"/>
                    <a:pt x="23317" y="67382"/>
                  </a:cubicBezTo>
                  <a:cubicBezTo>
                    <a:pt x="23427" y="67491"/>
                    <a:pt x="23558" y="67540"/>
                    <a:pt x="23685" y="67540"/>
                  </a:cubicBezTo>
                  <a:cubicBezTo>
                    <a:pt x="23944" y="67540"/>
                    <a:pt x="24184" y="67339"/>
                    <a:pt x="24184" y="67048"/>
                  </a:cubicBezTo>
                  <a:cubicBezTo>
                    <a:pt x="24184" y="66748"/>
                    <a:pt x="23984" y="66514"/>
                    <a:pt x="23717" y="66514"/>
                  </a:cubicBezTo>
                  <a:close/>
                  <a:moveTo>
                    <a:pt x="26686" y="66514"/>
                  </a:moveTo>
                  <a:lnTo>
                    <a:pt x="26686" y="66548"/>
                  </a:lnTo>
                  <a:cubicBezTo>
                    <a:pt x="26252" y="66548"/>
                    <a:pt x="26019" y="67081"/>
                    <a:pt x="26319" y="67382"/>
                  </a:cubicBezTo>
                  <a:cubicBezTo>
                    <a:pt x="26429" y="67491"/>
                    <a:pt x="26560" y="67540"/>
                    <a:pt x="26687" y="67540"/>
                  </a:cubicBezTo>
                  <a:cubicBezTo>
                    <a:pt x="26946" y="67540"/>
                    <a:pt x="27186" y="67339"/>
                    <a:pt x="27186" y="67048"/>
                  </a:cubicBezTo>
                  <a:cubicBezTo>
                    <a:pt x="27186" y="66748"/>
                    <a:pt x="26986" y="66514"/>
                    <a:pt x="26686" y="66514"/>
                  </a:cubicBezTo>
                  <a:close/>
                  <a:moveTo>
                    <a:pt x="59643" y="66514"/>
                  </a:moveTo>
                  <a:lnTo>
                    <a:pt x="59643" y="66548"/>
                  </a:lnTo>
                  <a:cubicBezTo>
                    <a:pt x="59209" y="66548"/>
                    <a:pt x="58976" y="67081"/>
                    <a:pt x="59276" y="67382"/>
                  </a:cubicBezTo>
                  <a:cubicBezTo>
                    <a:pt x="59386" y="67491"/>
                    <a:pt x="59517" y="67540"/>
                    <a:pt x="59644" y="67540"/>
                  </a:cubicBezTo>
                  <a:cubicBezTo>
                    <a:pt x="59903" y="67540"/>
                    <a:pt x="60143" y="67339"/>
                    <a:pt x="60143" y="67048"/>
                  </a:cubicBezTo>
                  <a:cubicBezTo>
                    <a:pt x="60143" y="66748"/>
                    <a:pt x="59910" y="66514"/>
                    <a:pt x="59643" y="66514"/>
                  </a:cubicBezTo>
                  <a:close/>
                  <a:moveTo>
                    <a:pt x="149507" y="66514"/>
                  </a:moveTo>
                  <a:lnTo>
                    <a:pt x="149507" y="66548"/>
                  </a:lnTo>
                  <a:cubicBezTo>
                    <a:pt x="149073" y="66548"/>
                    <a:pt x="148840" y="67081"/>
                    <a:pt x="149174" y="67382"/>
                  </a:cubicBezTo>
                  <a:cubicBezTo>
                    <a:pt x="149272" y="67491"/>
                    <a:pt x="149397" y="67540"/>
                    <a:pt x="149519" y="67540"/>
                  </a:cubicBezTo>
                  <a:cubicBezTo>
                    <a:pt x="149767" y="67540"/>
                    <a:pt x="150007" y="67339"/>
                    <a:pt x="150007" y="67048"/>
                  </a:cubicBezTo>
                  <a:cubicBezTo>
                    <a:pt x="150041" y="66748"/>
                    <a:pt x="149807" y="66514"/>
                    <a:pt x="149507" y="66514"/>
                  </a:cubicBezTo>
                  <a:close/>
                  <a:moveTo>
                    <a:pt x="164484" y="66514"/>
                  </a:moveTo>
                  <a:lnTo>
                    <a:pt x="164484" y="66548"/>
                  </a:lnTo>
                  <a:cubicBezTo>
                    <a:pt x="164017" y="66548"/>
                    <a:pt x="163817" y="67081"/>
                    <a:pt x="164118" y="67382"/>
                  </a:cubicBezTo>
                  <a:cubicBezTo>
                    <a:pt x="164216" y="67491"/>
                    <a:pt x="164344" y="67540"/>
                    <a:pt x="164471" y="67540"/>
                  </a:cubicBezTo>
                  <a:cubicBezTo>
                    <a:pt x="164730" y="67540"/>
                    <a:pt x="164985" y="67339"/>
                    <a:pt x="164985" y="67048"/>
                  </a:cubicBezTo>
                  <a:cubicBezTo>
                    <a:pt x="164985" y="66748"/>
                    <a:pt x="164751" y="66514"/>
                    <a:pt x="164484" y="66514"/>
                  </a:cubicBezTo>
                  <a:close/>
                  <a:moveTo>
                    <a:pt x="167487" y="66514"/>
                  </a:moveTo>
                  <a:lnTo>
                    <a:pt x="167453" y="66548"/>
                  </a:lnTo>
                  <a:cubicBezTo>
                    <a:pt x="167020" y="66548"/>
                    <a:pt x="166786" y="67081"/>
                    <a:pt x="167120" y="67382"/>
                  </a:cubicBezTo>
                  <a:cubicBezTo>
                    <a:pt x="167219" y="67491"/>
                    <a:pt x="167343" y="67540"/>
                    <a:pt x="167465" y="67540"/>
                  </a:cubicBezTo>
                  <a:cubicBezTo>
                    <a:pt x="167713" y="67540"/>
                    <a:pt x="167954" y="67339"/>
                    <a:pt x="167954" y="67048"/>
                  </a:cubicBezTo>
                  <a:cubicBezTo>
                    <a:pt x="167987" y="66748"/>
                    <a:pt x="167753" y="66514"/>
                    <a:pt x="167487" y="66514"/>
                  </a:cubicBezTo>
                  <a:close/>
                  <a:moveTo>
                    <a:pt x="188435" y="66514"/>
                  </a:moveTo>
                  <a:lnTo>
                    <a:pt x="188468" y="66548"/>
                  </a:lnTo>
                  <a:cubicBezTo>
                    <a:pt x="188035" y="66548"/>
                    <a:pt x="187801" y="67081"/>
                    <a:pt x="188101" y="67382"/>
                  </a:cubicBezTo>
                  <a:cubicBezTo>
                    <a:pt x="188211" y="67491"/>
                    <a:pt x="188343" y="67540"/>
                    <a:pt x="188470" y="67540"/>
                  </a:cubicBezTo>
                  <a:cubicBezTo>
                    <a:pt x="188728" y="67540"/>
                    <a:pt x="188969" y="67339"/>
                    <a:pt x="188969" y="67048"/>
                  </a:cubicBezTo>
                  <a:cubicBezTo>
                    <a:pt x="188969" y="66748"/>
                    <a:pt x="188735" y="66514"/>
                    <a:pt x="188435" y="66514"/>
                  </a:cubicBezTo>
                  <a:close/>
                  <a:moveTo>
                    <a:pt x="158480" y="66514"/>
                  </a:moveTo>
                  <a:lnTo>
                    <a:pt x="158514" y="66548"/>
                  </a:lnTo>
                  <a:cubicBezTo>
                    <a:pt x="158047" y="66548"/>
                    <a:pt x="157846" y="67081"/>
                    <a:pt x="158147" y="67415"/>
                  </a:cubicBezTo>
                  <a:cubicBezTo>
                    <a:pt x="158240" y="67509"/>
                    <a:pt x="158360" y="67550"/>
                    <a:pt x="158480" y="67550"/>
                  </a:cubicBezTo>
                  <a:cubicBezTo>
                    <a:pt x="158745" y="67550"/>
                    <a:pt x="159014" y="67347"/>
                    <a:pt x="159014" y="67048"/>
                  </a:cubicBezTo>
                  <a:cubicBezTo>
                    <a:pt x="159014" y="66748"/>
                    <a:pt x="158780" y="66514"/>
                    <a:pt x="158480" y="66514"/>
                  </a:cubicBezTo>
                  <a:close/>
                  <a:moveTo>
                    <a:pt x="64113" y="68015"/>
                  </a:moveTo>
                  <a:cubicBezTo>
                    <a:pt x="63679" y="68015"/>
                    <a:pt x="63446" y="68549"/>
                    <a:pt x="63779" y="68849"/>
                  </a:cubicBezTo>
                  <a:cubicBezTo>
                    <a:pt x="63878" y="68959"/>
                    <a:pt x="64002" y="69008"/>
                    <a:pt x="64124" y="69008"/>
                  </a:cubicBezTo>
                  <a:cubicBezTo>
                    <a:pt x="64373" y="69008"/>
                    <a:pt x="64613" y="68807"/>
                    <a:pt x="64613" y="68516"/>
                  </a:cubicBezTo>
                  <a:cubicBezTo>
                    <a:pt x="64613" y="68249"/>
                    <a:pt x="64413" y="68049"/>
                    <a:pt x="64146" y="68015"/>
                  </a:cubicBezTo>
                  <a:close/>
                  <a:moveTo>
                    <a:pt x="73153" y="68015"/>
                  </a:moveTo>
                  <a:cubicBezTo>
                    <a:pt x="72686" y="68015"/>
                    <a:pt x="72452" y="68549"/>
                    <a:pt x="72786" y="68849"/>
                  </a:cubicBezTo>
                  <a:cubicBezTo>
                    <a:pt x="72884" y="68959"/>
                    <a:pt x="73012" y="69008"/>
                    <a:pt x="73138" y="69008"/>
                  </a:cubicBezTo>
                  <a:cubicBezTo>
                    <a:pt x="73394" y="69008"/>
                    <a:pt x="73642" y="68807"/>
                    <a:pt x="73620" y="68516"/>
                  </a:cubicBezTo>
                  <a:cubicBezTo>
                    <a:pt x="73620" y="68249"/>
                    <a:pt x="73419" y="68015"/>
                    <a:pt x="73153" y="68015"/>
                  </a:cubicBezTo>
                  <a:close/>
                  <a:moveTo>
                    <a:pt x="136031" y="68015"/>
                  </a:moveTo>
                  <a:cubicBezTo>
                    <a:pt x="135597" y="68015"/>
                    <a:pt x="135364" y="68549"/>
                    <a:pt x="135697" y="68849"/>
                  </a:cubicBezTo>
                  <a:cubicBezTo>
                    <a:pt x="135796" y="68959"/>
                    <a:pt x="135920" y="69008"/>
                    <a:pt x="136042" y="69008"/>
                  </a:cubicBezTo>
                  <a:cubicBezTo>
                    <a:pt x="136291" y="69008"/>
                    <a:pt x="136531" y="68807"/>
                    <a:pt x="136531" y="68516"/>
                  </a:cubicBezTo>
                  <a:cubicBezTo>
                    <a:pt x="136531" y="68216"/>
                    <a:pt x="136298" y="68015"/>
                    <a:pt x="136031" y="68015"/>
                  </a:cubicBezTo>
                  <a:close/>
                  <a:moveTo>
                    <a:pt x="19214" y="68015"/>
                  </a:moveTo>
                  <a:cubicBezTo>
                    <a:pt x="18780" y="68015"/>
                    <a:pt x="18547" y="68549"/>
                    <a:pt x="18881" y="68883"/>
                  </a:cubicBezTo>
                  <a:cubicBezTo>
                    <a:pt x="18974" y="68976"/>
                    <a:pt x="19090" y="69018"/>
                    <a:pt x="19206" y="69018"/>
                  </a:cubicBezTo>
                  <a:cubicBezTo>
                    <a:pt x="19462" y="69018"/>
                    <a:pt x="19714" y="68814"/>
                    <a:pt x="19714" y="68516"/>
                  </a:cubicBezTo>
                  <a:cubicBezTo>
                    <a:pt x="19714" y="68249"/>
                    <a:pt x="19481" y="68015"/>
                    <a:pt x="19214" y="68015"/>
                  </a:cubicBezTo>
                  <a:close/>
                  <a:moveTo>
                    <a:pt x="34158" y="68015"/>
                  </a:moveTo>
                  <a:cubicBezTo>
                    <a:pt x="33724" y="68015"/>
                    <a:pt x="33491" y="68549"/>
                    <a:pt x="33825" y="68883"/>
                  </a:cubicBezTo>
                  <a:cubicBezTo>
                    <a:pt x="33918" y="68976"/>
                    <a:pt x="34034" y="69018"/>
                    <a:pt x="34150" y="69018"/>
                  </a:cubicBezTo>
                  <a:cubicBezTo>
                    <a:pt x="34406" y="69018"/>
                    <a:pt x="34658" y="68814"/>
                    <a:pt x="34658" y="68516"/>
                  </a:cubicBezTo>
                  <a:cubicBezTo>
                    <a:pt x="34658" y="68249"/>
                    <a:pt x="34458" y="68015"/>
                    <a:pt x="34191" y="68015"/>
                  </a:cubicBezTo>
                  <a:close/>
                  <a:moveTo>
                    <a:pt x="67115" y="68015"/>
                  </a:moveTo>
                  <a:cubicBezTo>
                    <a:pt x="66681" y="68015"/>
                    <a:pt x="66448" y="68549"/>
                    <a:pt x="66781" y="68883"/>
                  </a:cubicBezTo>
                  <a:cubicBezTo>
                    <a:pt x="66875" y="68976"/>
                    <a:pt x="66991" y="69018"/>
                    <a:pt x="67107" y="69018"/>
                  </a:cubicBezTo>
                  <a:cubicBezTo>
                    <a:pt x="67362" y="69018"/>
                    <a:pt x="67615" y="68814"/>
                    <a:pt x="67615" y="68516"/>
                  </a:cubicBezTo>
                  <a:cubicBezTo>
                    <a:pt x="67615" y="68249"/>
                    <a:pt x="67415" y="68015"/>
                    <a:pt x="67148" y="68015"/>
                  </a:cubicBezTo>
                  <a:close/>
                  <a:moveTo>
                    <a:pt x="130027" y="68015"/>
                  </a:moveTo>
                  <a:cubicBezTo>
                    <a:pt x="129593" y="68015"/>
                    <a:pt x="129359" y="68549"/>
                    <a:pt x="129693" y="68883"/>
                  </a:cubicBezTo>
                  <a:cubicBezTo>
                    <a:pt x="129787" y="68976"/>
                    <a:pt x="129903" y="69018"/>
                    <a:pt x="130018" y="69018"/>
                  </a:cubicBezTo>
                  <a:cubicBezTo>
                    <a:pt x="130274" y="69018"/>
                    <a:pt x="130527" y="68814"/>
                    <a:pt x="130527" y="68516"/>
                  </a:cubicBezTo>
                  <a:cubicBezTo>
                    <a:pt x="130527" y="68249"/>
                    <a:pt x="130293" y="68015"/>
                    <a:pt x="130027" y="68015"/>
                  </a:cubicBezTo>
                  <a:close/>
                  <a:moveTo>
                    <a:pt x="22244" y="68013"/>
                  </a:moveTo>
                  <a:cubicBezTo>
                    <a:pt x="22224" y="68013"/>
                    <a:pt x="22204" y="68014"/>
                    <a:pt x="22183" y="68015"/>
                  </a:cubicBezTo>
                  <a:cubicBezTo>
                    <a:pt x="21582" y="68082"/>
                    <a:pt x="21582" y="68949"/>
                    <a:pt x="22183" y="69016"/>
                  </a:cubicBezTo>
                  <a:cubicBezTo>
                    <a:pt x="22204" y="69018"/>
                    <a:pt x="22224" y="69019"/>
                    <a:pt x="22244" y="69019"/>
                  </a:cubicBezTo>
                  <a:cubicBezTo>
                    <a:pt x="22896" y="69019"/>
                    <a:pt x="22896" y="68013"/>
                    <a:pt x="22244" y="68013"/>
                  </a:cubicBezTo>
                  <a:close/>
                  <a:moveTo>
                    <a:pt x="37188" y="68013"/>
                  </a:moveTo>
                  <a:cubicBezTo>
                    <a:pt x="37168" y="68013"/>
                    <a:pt x="37148" y="68014"/>
                    <a:pt x="37127" y="68015"/>
                  </a:cubicBezTo>
                  <a:cubicBezTo>
                    <a:pt x="36526" y="68082"/>
                    <a:pt x="36526" y="68983"/>
                    <a:pt x="37127" y="69016"/>
                  </a:cubicBezTo>
                  <a:cubicBezTo>
                    <a:pt x="37148" y="69018"/>
                    <a:pt x="37168" y="69019"/>
                    <a:pt x="37188" y="69019"/>
                  </a:cubicBezTo>
                  <a:cubicBezTo>
                    <a:pt x="37840" y="69019"/>
                    <a:pt x="37840" y="68013"/>
                    <a:pt x="37188" y="68013"/>
                  </a:cubicBezTo>
                  <a:close/>
                  <a:moveTo>
                    <a:pt x="46194" y="68013"/>
                  </a:moveTo>
                  <a:cubicBezTo>
                    <a:pt x="46175" y="68013"/>
                    <a:pt x="46154" y="68014"/>
                    <a:pt x="46133" y="68015"/>
                  </a:cubicBezTo>
                  <a:cubicBezTo>
                    <a:pt x="45533" y="68082"/>
                    <a:pt x="45533" y="68949"/>
                    <a:pt x="46133" y="69016"/>
                  </a:cubicBezTo>
                  <a:cubicBezTo>
                    <a:pt x="46154" y="69018"/>
                    <a:pt x="46175" y="69019"/>
                    <a:pt x="46194" y="69019"/>
                  </a:cubicBezTo>
                  <a:cubicBezTo>
                    <a:pt x="46847" y="69019"/>
                    <a:pt x="46847" y="68013"/>
                    <a:pt x="46194" y="68013"/>
                  </a:cubicBezTo>
                  <a:close/>
                  <a:moveTo>
                    <a:pt x="52199" y="68013"/>
                  </a:moveTo>
                  <a:cubicBezTo>
                    <a:pt x="52179" y="68013"/>
                    <a:pt x="52159" y="68014"/>
                    <a:pt x="52138" y="68015"/>
                  </a:cubicBezTo>
                  <a:cubicBezTo>
                    <a:pt x="51537" y="68082"/>
                    <a:pt x="51537" y="68983"/>
                    <a:pt x="52138" y="69016"/>
                  </a:cubicBezTo>
                  <a:cubicBezTo>
                    <a:pt x="52159" y="69018"/>
                    <a:pt x="52179" y="69019"/>
                    <a:pt x="52199" y="69019"/>
                  </a:cubicBezTo>
                  <a:cubicBezTo>
                    <a:pt x="52851" y="69019"/>
                    <a:pt x="52851" y="68013"/>
                    <a:pt x="52199" y="68013"/>
                  </a:cubicBezTo>
                  <a:close/>
                  <a:moveTo>
                    <a:pt x="61205" y="68013"/>
                  </a:moveTo>
                  <a:cubicBezTo>
                    <a:pt x="61185" y="68013"/>
                    <a:pt x="61165" y="68014"/>
                    <a:pt x="61144" y="68015"/>
                  </a:cubicBezTo>
                  <a:cubicBezTo>
                    <a:pt x="60544" y="68082"/>
                    <a:pt x="60544" y="68983"/>
                    <a:pt x="61144" y="69016"/>
                  </a:cubicBezTo>
                  <a:cubicBezTo>
                    <a:pt x="61165" y="69018"/>
                    <a:pt x="61185" y="69019"/>
                    <a:pt x="61205" y="69019"/>
                  </a:cubicBezTo>
                  <a:cubicBezTo>
                    <a:pt x="61858" y="69019"/>
                    <a:pt x="61858" y="68013"/>
                    <a:pt x="61205" y="68013"/>
                  </a:cubicBezTo>
                  <a:close/>
                  <a:moveTo>
                    <a:pt x="70178" y="68013"/>
                  </a:moveTo>
                  <a:cubicBezTo>
                    <a:pt x="70158" y="68013"/>
                    <a:pt x="70138" y="68014"/>
                    <a:pt x="70117" y="68015"/>
                  </a:cubicBezTo>
                  <a:cubicBezTo>
                    <a:pt x="69517" y="68082"/>
                    <a:pt x="69517" y="68949"/>
                    <a:pt x="70117" y="69016"/>
                  </a:cubicBezTo>
                  <a:cubicBezTo>
                    <a:pt x="70138" y="69018"/>
                    <a:pt x="70158" y="69019"/>
                    <a:pt x="70178" y="69019"/>
                  </a:cubicBezTo>
                  <a:cubicBezTo>
                    <a:pt x="70831" y="69019"/>
                    <a:pt x="70831" y="68013"/>
                    <a:pt x="70178" y="68013"/>
                  </a:cubicBezTo>
                  <a:close/>
                  <a:moveTo>
                    <a:pt x="76183" y="68013"/>
                  </a:moveTo>
                  <a:cubicBezTo>
                    <a:pt x="76163" y="68013"/>
                    <a:pt x="76142" y="68014"/>
                    <a:pt x="76121" y="68015"/>
                  </a:cubicBezTo>
                  <a:cubicBezTo>
                    <a:pt x="75521" y="68082"/>
                    <a:pt x="75521" y="68949"/>
                    <a:pt x="76121" y="69016"/>
                  </a:cubicBezTo>
                  <a:cubicBezTo>
                    <a:pt x="76142" y="69018"/>
                    <a:pt x="76163" y="69019"/>
                    <a:pt x="76183" y="69019"/>
                  </a:cubicBezTo>
                  <a:cubicBezTo>
                    <a:pt x="76835" y="69019"/>
                    <a:pt x="76835" y="68013"/>
                    <a:pt x="76183" y="68013"/>
                  </a:cubicBezTo>
                  <a:close/>
                  <a:moveTo>
                    <a:pt x="85156" y="68013"/>
                  </a:moveTo>
                  <a:cubicBezTo>
                    <a:pt x="85136" y="68013"/>
                    <a:pt x="85115" y="68014"/>
                    <a:pt x="85094" y="68015"/>
                  </a:cubicBezTo>
                  <a:cubicBezTo>
                    <a:pt x="84494" y="68082"/>
                    <a:pt x="84494" y="68949"/>
                    <a:pt x="85094" y="69016"/>
                  </a:cubicBezTo>
                  <a:cubicBezTo>
                    <a:pt x="85115" y="69018"/>
                    <a:pt x="85136" y="69019"/>
                    <a:pt x="85156" y="69019"/>
                  </a:cubicBezTo>
                  <a:cubicBezTo>
                    <a:pt x="85808" y="69019"/>
                    <a:pt x="85808" y="68013"/>
                    <a:pt x="85156" y="68013"/>
                  </a:cubicBezTo>
                  <a:close/>
                  <a:moveTo>
                    <a:pt x="133090" y="68013"/>
                  </a:moveTo>
                  <a:cubicBezTo>
                    <a:pt x="133070" y="68013"/>
                    <a:pt x="133050" y="68014"/>
                    <a:pt x="133029" y="68015"/>
                  </a:cubicBezTo>
                  <a:cubicBezTo>
                    <a:pt x="132428" y="68082"/>
                    <a:pt x="132428" y="68949"/>
                    <a:pt x="133029" y="69016"/>
                  </a:cubicBezTo>
                  <a:cubicBezTo>
                    <a:pt x="133050" y="69018"/>
                    <a:pt x="133070" y="69019"/>
                    <a:pt x="133090" y="69019"/>
                  </a:cubicBezTo>
                  <a:cubicBezTo>
                    <a:pt x="133742" y="69019"/>
                    <a:pt x="133742" y="68013"/>
                    <a:pt x="133090" y="68013"/>
                  </a:cubicBezTo>
                  <a:close/>
                  <a:moveTo>
                    <a:pt x="139091" y="68013"/>
                  </a:moveTo>
                  <a:cubicBezTo>
                    <a:pt x="139072" y="68013"/>
                    <a:pt x="139053" y="68014"/>
                    <a:pt x="139033" y="68015"/>
                  </a:cubicBezTo>
                  <a:cubicBezTo>
                    <a:pt x="138399" y="68082"/>
                    <a:pt x="138399" y="68949"/>
                    <a:pt x="139033" y="69016"/>
                  </a:cubicBezTo>
                  <a:cubicBezTo>
                    <a:pt x="139053" y="69018"/>
                    <a:pt x="139072" y="69019"/>
                    <a:pt x="139091" y="69019"/>
                  </a:cubicBezTo>
                  <a:cubicBezTo>
                    <a:pt x="139714" y="69019"/>
                    <a:pt x="139714" y="68013"/>
                    <a:pt x="139091" y="68013"/>
                  </a:cubicBezTo>
                  <a:close/>
                  <a:moveTo>
                    <a:pt x="148067" y="68013"/>
                  </a:moveTo>
                  <a:cubicBezTo>
                    <a:pt x="148047" y="68013"/>
                    <a:pt x="148027" y="68014"/>
                    <a:pt x="148006" y="68015"/>
                  </a:cubicBezTo>
                  <a:cubicBezTo>
                    <a:pt x="147406" y="68082"/>
                    <a:pt x="147406" y="68949"/>
                    <a:pt x="148006" y="69016"/>
                  </a:cubicBezTo>
                  <a:cubicBezTo>
                    <a:pt x="148027" y="69018"/>
                    <a:pt x="148047" y="69019"/>
                    <a:pt x="148067" y="69019"/>
                  </a:cubicBezTo>
                  <a:cubicBezTo>
                    <a:pt x="148720" y="69019"/>
                    <a:pt x="148720" y="68013"/>
                    <a:pt x="148067" y="68013"/>
                  </a:cubicBezTo>
                  <a:close/>
                  <a:moveTo>
                    <a:pt x="172018" y="68013"/>
                  </a:moveTo>
                  <a:cubicBezTo>
                    <a:pt x="171998" y="68013"/>
                    <a:pt x="171977" y="68014"/>
                    <a:pt x="171956" y="68015"/>
                  </a:cubicBezTo>
                  <a:cubicBezTo>
                    <a:pt x="171356" y="68082"/>
                    <a:pt x="171356" y="68949"/>
                    <a:pt x="171956" y="69016"/>
                  </a:cubicBezTo>
                  <a:cubicBezTo>
                    <a:pt x="171977" y="69018"/>
                    <a:pt x="171998" y="69019"/>
                    <a:pt x="172018" y="69019"/>
                  </a:cubicBezTo>
                  <a:cubicBezTo>
                    <a:pt x="172670" y="69019"/>
                    <a:pt x="172670" y="68013"/>
                    <a:pt x="172018" y="68013"/>
                  </a:cubicBezTo>
                  <a:close/>
                  <a:moveTo>
                    <a:pt x="187030" y="68046"/>
                  </a:moveTo>
                  <a:cubicBezTo>
                    <a:pt x="187010" y="68046"/>
                    <a:pt x="186989" y="68047"/>
                    <a:pt x="186967" y="68049"/>
                  </a:cubicBezTo>
                  <a:cubicBezTo>
                    <a:pt x="186367" y="68082"/>
                    <a:pt x="186367" y="68983"/>
                    <a:pt x="186967" y="69016"/>
                  </a:cubicBezTo>
                  <a:cubicBezTo>
                    <a:pt x="186989" y="69018"/>
                    <a:pt x="187010" y="69019"/>
                    <a:pt x="187030" y="69019"/>
                  </a:cubicBezTo>
                  <a:cubicBezTo>
                    <a:pt x="187680" y="69019"/>
                    <a:pt x="187680" y="68046"/>
                    <a:pt x="187030" y="68046"/>
                  </a:cubicBezTo>
                  <a:close/>
                  <a:moveTo>
                    <a:pt x="31189" y="68015"/>
                  </a:moveTo>
                  <a:cubicBezTo>
                    <a:pt x="30722" y="68015"/>
                    <a:pt x="30522" y="68549"/>
                    <a:pt x="30822" y="68883"/>
                  </a:cubicBezTo>
                  <a:cubicBezTo>
                    <a:pt x="30931" y="68980"/>
                    <a:pt x="31060" y="69025"/>
                    <a:pt x="31185" y="69025"/>
                  </a:cubicBezTo>
                  <a:cubicBezTo>
                    <a:pt x="31446" y="69025"/>
                    <a:pt x="31690" y="68831"/>
                    <a:pt x="31690" y="68516"/>
                  </a:cubicBezTo>
                  <a:cubicBezTo>
                    <a:pt x="31690" y="68249"/>
                    <a:pt x="31456" y="68015"/>
                    <a:pt x="31189" y="68015"/>
                  </a:cubicBezTo>
                  <a:close/>
                  <a:moveTo>
                    <a:pt x="40196" y="68015"/>
                  </a:moveTo>
                  <a:cubicBezTo>
                    <a:pt x="39762" y="68015"/>
                    <a:pt x="39529" y="68549"/>
                    <a:pt x="39829" y="68883"/>
                  </a:cubicBezTo>
                  <a:cubicBezTo>
                    <a:pt x="39937" y="68980"/>
                    <a:pt x="40066" y="69025"/>
                    <a:pt x="40192" y="69025"/>
                  </a:cubicBezTo>
                  <a:cubicBezTo>
                    <a:pt x="40453" y="69025"/>
                    <a:pt x="40696" y="68831"/>
                    <a:pt x="40696" y="68516"/>
                  </a:cubicBezTo>
                  <a:cubicBezTo>
                    <a:pt x="40696" y="68249"/>
                    <a:pt x="40463" y="68015"/>
                    <a:pt x="40196" y="68015"/>
                  </a:cubicBezTo>
                  <a:close/>
                  <a:moveTo>
                    <a:pt x="43131" y="68015"/>
                  </a:moveTo>
                  <a:cubicBezTo>
                    <a:pt x="42698" y="68015"/>
                    <a:pt x="42464" y="68583"/>
                    <a:pt x="42798" y="68883"/>
                  </a:cubicBezTo>
                  <a:cubicBezTo>
                    <a:pt x="42895" y="68980"/>
                    <a:pt x="43017" y="69025"/>
                    <a:pt x="43137" y="69025"/>
                  </a:cubicBezTo>
                  <a:cubicBezTo>
                    <a:pt x="43388" y="69025"/>
                    <a:pt x="43632" y="68831"/>
                    <a:pt x="43632" y="68516"/>
                  </a:cubicBezTo>
                  <a:cubicBezTo>
                    <a:pt x="43632" y="68249"/>
                    <a:pt x="43431" y="68049"/>
                    <a:pt x="43165" y="68015"/>
                  </a:cubicBezTo>
                  <a:close/>
                  <a:moveTo>
                    <a:pt x="49135" y="68015"/>
                  </a:moveTo>
                  <a:cubicBezTo>
                    <a:pt x="48702" y="68015"/>
                    <a:pt x="48468" y="68549"/>
                    <a:pt x="48802" y="68883"/>
                  </a:cubicBezTo>
                  <a:cubicBezTo>
                    <a:pt x="48899" y="68980"/>
                    <a:pt x="49021" y="69025"/>
                    <a:pt x="49142" y="69025"/>
                  </a:cubicBezTo>
                  <a:cubicBezTo>
                    <a:pt x="49392" y="69025"/>
                    <a:pt x="49636" y="68831"/>
                    <a:pt x="49636" y="68516"/>
                  </a:cubicBezTo>
                  <a:cubicBezTo>
                    <a:pt x="49636" y="68249"/>
                    <a:pt x="49436" y="68049"/>
                    <a:pt x="49169" y="68015"/>
                  </a:cubicBezTo>
                  <a:close/>
                  <a:moveTo>
                    <a:pt x="55140" y="68015"/>
                  </a:moveTo>
                  <a:cubicBezTo>
                    <a:pt x="54706" y="68015"/>
                    <a:pt x="54473" y="68549"/>
                    <a:pt x="54806" y="68883"/>
                  </a:cubicBezTo>
                  <a:cubicBezTo>
                    <a:pt x="54904" y="68980"/>
                    <a:pt x="55026" y="69025"/>
                    <a:pt x="55146" y="69025"/>
                  </a:cubicBezTo>
                  <a:cubicBezTo>
                    <a:pt x="55397" y="69025"/>
                    <a:pt x="55640" y="68831"/>
                    <a:pt x="55640" y="68516"/>
                  </a:cubicBezTo>
                  <a:cubicBezTo>
                    <a:pt x="55640" y="68249"/>
                    <a:pt x="55440" y="68015"/>
                    <a:pt x="55140" y="68015"/>
                  </a:cubicBezTo>
                  <a:close/>
                  <a:moveTo>
                    <a:pt x="58142" y="68015"/>
                  </a:moveTo>
                  <a:cubicBezTo>
                    <a:pt x="57708" y="68015"/>
                    <a:pt x="57475" y="68583"/>
                    <a:pt x="57808" y="68883"/>
                  </a:cubicBezTo>
                  <a:cubicBezTo>
                    <a:pt x="57906" y="68980"/>
                    <a:pt x="58028" y="69025"/>
                    <a:pt x="58148" y="69025"/>
                  </a:cubicBezTo>
                  <a:cubicBezTo>
                    <a:pt x="58399" y="69025"/>
                    <a:pt x="58642" y="68831"/>
                    <a:pt x="58642" y="68516"/>
                  </a:cubicBezTo>
                  <a:cubicBezTo>
                    <a:pt x="58642" y="68249"/>
                    <a:pt x="58409" y="68015"/>
                    <a:pt x="58142" y="68015"/>
                  </a:cubicBezTo>
                  <a:close/>
                  <a:moveTo>
                    <a:pt x="79124" y="68015"/>
                  </a:moveTo>
                  <a:cubicBezTo>
                    <a:pt x="78690" y="68015"/>
                    <a:pt x="78456" y="68549"/>
                    <a:pt x="78790" y="68883"/>
                  </a:cubicBezTo>
                  <a:cubicBezTo>
                    <a:pt x="78887" y="68980"/>
                    <a:pt x="79009" y="69025"/>
                    <a:pt x="79130" y="69025"/>
                  </a:cubicBezTo>
                  <a:cubicBezTo>
                    <a:pt x="79380" y="69025"/>
                    <a:pt x="79624" y="68831"/>
                    <a:pt x="79624" y="68516"/>
                  </a:cubicBezTo>
                  <a:cubicBezTo>
                    <a:pt x="79624" y="68249"/>
                    <a:pt x="79390" y="68015"/>
                    <a:pt x="79124" y="68015"/>
                  </a:cubicBezTo>
                  <a:close/>
                  <a:moveTo>
                    <a:pt x="82092" y="68015"/>
                  </a:moveTo>
                  <a:cubicBezTo>
                    <a:pt x="81659" y="68015"/>
                    <a:pt x="81425" y="68549"/>
                    <a:pt x="81759" y="68883"/>
                  </a:cubicBezTo>
                  <a:cubicBezTo>
                    <a:pt x="81856" y="68980"/>
                    <a:pt x="81978" y="69025"/>
                    <a:pt x="82099" y="69025"/>
                  </a:cubicBezTo>
                  <a:cubicBezTo>
                    <a:pt x="82349" y="69025"/>
                    <a:pt x="82593" y="68831"/>
                    <a:pt x="82593" y="68516"/>
                  </a:cubicBezTo>
                  <a:cubicBezTo>
                    <a:pt x="82593" y="68249"/>
                    <a:pt x="82393" y="68015"/>
                    <a:pt x="82126" y="68015"/>
                  </a:cubicBezTo>
                  <a:close/>
                  <a:moveTo>
                    <a:pt x="142002" y="68015"/>
                  </a:moveTo>
                  <a:cubicBezTo>
                    <a:pt x="141568" y="68015"/>
                    <a:pt x="141335" y="68549"/>
                    <a:pt x="141668" y="68883"/>
                  </a:cubicBezTo>
                  <a:cubicBezTo>
                    <a:pt x="141766" y="68980"/>
                    <a:pt x="141888" y="69025"/>
                    <a:pt x="142008" y="69025"/>
                  </a:cubicBezTo>
                  <a:cubicBezTo>
                    <a:pt x="142259" y="69025"/>
                    <a:pt x="142502" y="68831"/>
                    <a:pt x="142502" y="68516"/>
                  </a:cubicBezTo>
                  <a:cubicBezTo>
                    <a:pt x="142502" y="68249"/>
                    <a:pt x="142302" y="68015"/>
                    <a:pt x="142035" y="68015"/>
                  </a:cubicBezTo>
                  <a:close/>
                  <a:moveTo>
                    <a:pt x="145004" y="68015"/>
                  </a:moveTo>
                  <a:cubicBezTo>
                    <a:pt x="144570" y="68015"/>
                    <a:pt x="144337" y="68549"/>
                    <a:pt x="144670" y="68883"/>
                  </a:cubicBezTo>
                  <a:cubicBezTo>
                    <a:pt x="144768" y="68980"/>
                    <a:pt x="144890" y="69025"/>
                    <a:pt x="145010" y="69025"/>
                  </a:cubicBezTo>
                  <a:cubicBezTo>
                    <a:pt x="145261" y="69025"/>
                    <a:pt x="145504" y="68831"/>
                    <a:pt x="145504" y="68516"/>
                  </a:cubicBezTo>
                  <a:cubicBezTo>
                    <a:pt x="145504" y="68249"/>
                    <a:pt x="145271" y="68015"/>
                    <a:pt x="145004" y="68015"/>
                  </a:cubicBezTo>
                  <a:close/>
                  <a:moveTo>
                    <a:pt x="159981" y="68015"/>
                  </a:moveTo>
                  <a:cubicBezTo>
                    <a:pt x="159548" y="68015"/>
                    <a:pt x="159314" y="68549"/>
                    <a:pt x="159614" y="68883"/>
                  </a:cubicBezTo>
                  <a:cubicBezTo>
                    <a:pt x="159723" y="68980"/>
                    <a:pt x="159852" y="69025"/>
                    <a:pt x="159977" y="69025"/>
                  </a:cubicBezTo>
                  <a:cubicBezTo>
                    <a:pt x="160238" y="69025"/>
                    <a:pt x="160482" y="68831"/>
                    <a:pt x="160482" y="68516"/>
                  </a:cubicBezTo>
                  <a:cubicBezTo>
                    <a:pt x="160482" y="68249"/>
                    <a:pt x="160248" y="68015"/>
                    <a:pt x="159981" y="68015"/>
                  </a:cubicBezTo>
                  <a:close/>
                  <a:moveTo>
                    <a:pt x="174959" y="68015"/>
                  </a:moveTo>
                  <a:cubicBezTo>
                    <a:pt x="174492" y="68015"/>
                    <a:pt x="174291" y="68549"/>
                    <a:pt x="174592" y="68883"/>
                  </a:cubicBezTo>
                  <a:cubicBezTo>
                    <a:pt x="174700" y="68980"/>
                    <a:pt x="174829" y="69025"/>
                    <a:pt x="174955" y="69025"/>
                  </a:cubicBezTo>
                  <a:cubicBezTo>
                    <a:pt x="175216" y="69025"/>
                    <a:pt x="175459" y="68831"/>
                    <a:pt x="175459" y="68516"/>
                  </a:cubicBezTo>
                  <a:cubicBezTo>
                    <a:pt x="175459" y="68249"/>
                    <a:pt x="175225" y="68015"/>
                    <a:pt x="174959" y="68015"/>
                  </a:cubicBezTo>
                  <a:close/>
                  <a:moveTo>
                    <a:pt x="177961" y="68015"/>
                  </a:moveTo>
                  <a:cubicBezTo>
                    <a:pt x="177527" y="68015"/>
                    <a:pt x="177294" y="68549"/>
                    <a:pt x="177594" y="68883"/>
                  </a:cubicBezTo>
                  <a:cubicBezTo>
                    <a:pt x="177702" y="68980"/>
                    <a:pt x="177831" y="69025"/>
                    <a:pt x="177957" y="69025"/>
                  </a:cubicBezTo>
                  <a:cubicBezTo>
                    <a:pt x="178218" y="69025"/>
                    <a:pt x="178461" y="68831"/>
                    <a:pt x="178461" y="68516"/>
                  </a:cubicBezTo>
                  <a:cubicBezTo>
                    <a:pt x="178461" y="68249"/>
                    <a:pt x="178228" y="68015"/>
                    <a:pt x="177961" y="68015"/>
                  </a:cubicBezTo>
                  <a:close/>
                  <a:moveTo>
                    <a:pt x="180963" y="68015"/>
                  </a:moveTo>
                  <a:cubicBezTo>
                    <a:pt x="180496" y="68015"/>
                    <a:pt x="180296" y="68549"/>
                    <a:pt x="180596" y="68883"/>
                  </a:cubicBezTo>
                  <a:cubicBezTo>
                    <a:pt x="180704" y="68980"/>
                    <a:pt x="180834" y="69025"/>
                    <a:pt x="180959" y="69025"/>
                  </a:cubicBezTo>
                  <a:cubicBezTo>
                    <a:pt x="181220" y="69025"/>
                    <a:pt x="181463" y="68831"/>
                    <a:pt x="181463" y="68516"/>
                  </a:cubicBezTo>
                  <a:cubicBezTo>
                    <a:pt x="181463" y="68249"/>
                    <a:pt x="181230" y="68015"/>
                    <a:pt x="180963" y="68015"/>
                  </a:cubicBezTo>
                  <a:close/>
                  <a:moveTo>
                    <a:pt x="183965" y="68015"/>
                  </a:moveTo>
                  <a:cubicBezTo>
                    <a:pt x="183498" y="68015"/>
                    <a:pt x="183265" y="68549"/>
                    <a:pt x="183598" y="68883"/>
                  </a:cubicBezTo>
                  <a:cubicBezTo>
                    <a:pt x="183696" y="68980"/>
                    <a:pt x="183821" y="69025"/>
                    <a:pt x="183945" y="69025"/>
                  </a:cubicBezTo>
                  <a:cubicBezTo>
                    <a:pt x="184203" y="69025"/>
                    <a:pt x="184455" y="68831"/>
                    <a:pt x="184432" y="68516"/>
                  </a:cubicBezTo>
                  <a:cubicBezTo>
                    <a:pt x="184432" y="68249"/>
                    <a:pt x="184232" y="68015"/>
                    <a:pt x="183965" y="68015"/>
                  </a:cubicBezTo>
                  <a:close/>
                  <a:moveTo>
                    <a:pt x="151008" y="68015"/>
                  </a:moveTo>
                  <a:cubicBezTo>
                    <a:pt x="150575" y="68015"/>
                    <a:pt x="150341" y="68583"/>
                    <a:pt x="150675" y="68883"/>
                  </a:cubicBezTo>
                  <a:cubicBezTo>
                    <a:pt x="150772" y="68991"/>
                    <a:pt x="150895" y="69040"/>
                    <a:pt x="151015" y="69040"/>
                  </a:cubicBezTo>
                  <a:cubicBezTo>
                    <a:pt x="151266" y="69040"/>
                    <a:pt x="151509" y="68831"/>
                    <a:pt x="151509" y="68516"/>
                  </a:cubicBezTo>
                  <a:cubicBezTo>
                    <a:pt x="151509" y="68249"/>
                    <a:pt x="151275" y="68015"/>
                    <a:pt x="151008" y="68015"/>
                  </a:cubicBezTo>
                  <a:close/>
                  <a:moveTo>
                    <a:pt x="154010" y="68015"/>
                  </a:moveTo>
                  <a:cubicBezTo>
                    <a:pt x="153577" y="68049"/>
                    <a:pt x="153343" y="68583"/>
                    <a:pt x="153643" y="68883"/>
                  </a:cubicBezTo>
                  <a:cubicBezTo>
                    <a:pt x="153752" y="68991"/>
                    <a:pt x="153882" y="69040"/>
                    <a:pt x="154007" y="69040"/>
                  </a:cubicBezTo>
                  <a:cubicBezTo>
                    <a:pt x="154268" y="69040"/>
                    <a:pt x="154511" y="68831"/>
                    <a:pt x="154511" y="68516"/>
                  </a:cubicBezTo>
                  <a:cubicBezTo>
                    <a:pt x="154511" y="68249"/>
                    <a:pt x="154277" y="68015"/>
                    <a:pt x="154010" y="68015"/>
                  </a:cubicBezTo>
                  <a:close/>
                  <a:moveTo>
                    <a:pt x="25185" y="68015"/>
                  </a:moveTo>
                  <a:lnTo>
                    <a:pt x="25185" y="68049"/>
                  </a:lnTo>
                  <a:cubicBezTo>
                    <a:pt x="24751" y="68049"/>
                    <a:pt x="24518" y="68583"/>
                    <a:pt x="24818" y="68883"/>
                  </a:cubicBezTo>
                  <a:cubicBezTo>
                    <a:pt x="24928" y="68993"/>
                    <a:pt x="25059" y="69041"/>
                    <a:pt x="25186" y="69041"/>
                  </a:cubicBezTo>
                  <a:cubicBezTo>
                    <a:pt x="25445" y="69041"/>
                    <a:pt x="25685" y="68840"/>
                    <a:pt x="25685" y="68549"/>
                  </a:cubicBezTo>
                  <a:cubicBezTo>
                    <a:pt x="25685" y="68249"/>
                    <a:pt x="25452" y="68015"/>
                    <a:pt x="25185" y="68015"/>
                  </a:cubicBezTo>
                  <a:close/>
                  <a:moveTo>
                    <a:pt x="156979" y="68015"/>
                  </a:moveTo>
                  <a:lnTo>
                    <a:pt x="157012" y="68049"/>
                  </a:lnTo>
                  <a:cubicBezTo>
                    <a:pt x="156545" y="68049"/>
                    <a:pt x="156345" y="68583"/>
                    <a:pt x="156646" y="68883"/>
                  </a:cubicBezTo>
                  <a:cubicBezTo>
                    <a:pt x="156755" y="68993"/>
                    <a:pt x="156887" y="69041"/>
                    <a:pt x="157014" y="69041"/>
                  </a:cubicBezTo>
                  <a:cubicBezTo>
                    <a:pt x="157273" y="69041"/>
                    <a:pt x="157513" y="68840"/>
                    <a:pt x="157513" y="68549"/>
                  </a:cubicBezTo>
                  <a:cubicBezTo>
                    <a:pt x="157513" y="68249"/>
                    <a:pt x="157279" y="68015"/>
                    <a:pt x="156979" y="68015"/>
                  </a:cubicBezTo>
                  <a:close/>
                  <a:moveTo>
                    <a:pt x="165986" y="68015"/>
                  </a:moveTo>
                  <a:lnTo>
                    <a:pt x="165986" y="68049"/>
                  </a:lnTo>
                  <a:cubicBezTo>
                    <a:pt x="165519" y="68049"/>
                    <a:pt x="165285" y="68583"/>
                    <a:pt x="165619" y="68883"/>
                  </a:cubicBezTo>
                  <a:cubicBezTo>
                    <a:pt x="165717" y="68993"/>
                    <a:pt x="165845" y="69041"/>
                    <a:pt x="165971" y="69041"/>
                  </a:cubicBezTo>
                  <a:cubicBezTo>
                    <a:pt x="166227" y="69041"/>
                    <a:pt x="166475" y="68840"/>
                    <a:pt x="166453" y="68549"/>
                  </a:cubicBezTo>
                  <a:cubicBezTo>
                    <a:pt x="166486" y="68249"/>
                    <a:pt x="166252" y="68015"/>
                    <a:pt x="165986" y="68015"/>
                  </a:cubicBezTo>
                  <a:close/>
                  <a:moveTo>
                    <a:pt x="168988" y="68015"/>
                  </a:moveTo>
                  <a:lnTo>
                    <a:pt x="168954" y="68049"/>
                  </a:lnTo>
                  <a:cubicBezTo>
                    <a:pt x="168521" y="68049"/>
                    <a:pt x="168287" y="68583"/>
                    <a:pt x="168621" y="68883"/>
                  </a:cubicBezTo>
                  <a:cubicBezTo>
                    <a:pt x="168720" y="68993"/>
                    <a:pt x="168844" y="69041"/>
                    <a:pt x="168966" y="69041"/>
                  </a:cubicBezTo>
                  <a:cubicBezTo>
                    <a:pt x="169215" y="69041"/>
                    <a:pt x="169455" y="68840"/>
                    <a:pt x="169455" y="68549"/>
                  </a:cubicBezTo>
                  <a:cubicBezTo>
                    <a:pt x="169488" y="68249"/>
                    <a:pt x="169255" y="68015"/>
                    <a:pt x="168988" y="68015"/>
                  </a:cubicBezTo>
                  <a:close/>
                  <a:moveTo>
                    <a:pt x="28187" y="68015"/>
                  </a:moveTo>
                  <a:lnTo>
                    <a:pt x="28187" y="68049"/>
                  </a:lnTo>
                  <a:cubicBezTo>
                    <a:pt x="27720" y="68049"/>
                    <a:pt x="27520" y="68583"/>
                    <a:pt x="27820" y="68916"/>
                  </a:cubicBezTo>
                  <a:cubicBezTo>
                    <a:pt x="27924" y="69010"/>
                    <a:pt x="28048" y="69051"/>
                    <a:pt x="28168" y="69051"/>
                  </a:cubicBezTo>
                  <a:cubicBezTo>
                    <a:pt x="28435" y="69051"/>
                    <a:pt x="28688" y="68848"/>
                    <a:pt x="28688" y="68549"/>
                  </a:cubicBezTo>
                  <a:cubicBezTo>
                    <a:pt x="28688" y="68249"/>
                    <a:pt x="28454" y="68015"/>
                    <a:pt x="28187" y="68015"/>
                  </a:cubicBezTo>
                  <a:close/>
                  <a:moveTo>
                    <a:pt x="163045" y="68046"/>
                  </a:moveTo>
                  <a:cubicBezTo>
                    <a:pt x="163025" y="68046"/>
                    <a:pt x="163004" y="68047"/>
                    <a:pt x="162983" y="68049"/>
                  </a:cubicBezTo>
                  <a:cubicBezTo>
                    <a:pt x="162383" y="68082"/>
                    <a:pt x="162383" y="68983"/>
                    <a:pt x="162983" y="69050"/>
                  </a:cubicBezTo>
                  <a:cubicBezTo>
                    <a:pt x="163004" y="69051"/>
                    <a:pt x="163025" y="69052"/>
                    <a:pt x="163045" y="69052"/>
                  </a:cubicBezTo>
                  <a:cubicBezTo>
                    <a:pt x="163697" y="69052"/>
                    <a:pt x="163697" y="68046"/>
                    <a:pt x="163045" y="68046"/>
                  </a:cubicBezTo>
                  <a:close/>
                  <a:moveTo>
                    <a:pt x="137532" y="69517"/>
                  </a:moveTo>
                  <a:cubicBezTo>
                    <a:pt x="137098" y="69517"/>
                    <a:pt x="136865" y="70050"/>
                    <a:pt x="137198" y="70350"/>
                  </a:cubicBezTo>
                  <a:cubicBezTo>
                    <a:pt x="137296" y="70459"/>
                    <a:pt x="137418" y="70507"/>
                    <a:pt x="137539" y="70507"/>
                  </a:cubicBezTo>
                  <a:cubicBezTo>
                    <a:pt x="137789" y="70507"/>
                    <a:pt x="138032" y="70299"/>
                    <a:pt x="138032" y="69984"/>
                  </a:cubicBezTo>
                  <a:cubicBezTo>
                    <a:pt x="138032" y="69717"/>
                    <a:pt x="137799" y="69517"/>
                    <a:pt x="137532" y="69517"/>
                  </a:cubicBezTo>
                  <a:close/>
                  <a:moveTo>
                    <a:pt x="47634" y="69517"/>
                  </a:moveTo>
                  <a:cubicBezTo>
                    <a:pt x="47167" y="69517"/>
                    <a:pt x="46967" y="70050"/>
                    <a:pt x="47267" y="70350"/>
                  </a:cubicBezTo>
                  <a:cubicBezTo>
                    <a:pt x="47377" y="70460"/>
                    <a:pt x="47509" y="70509"/>
                    <a:pt x="47636" y="70509"/>
                  </a:cubicBezTo>
                  <a:cubicBezTo>
                    <a:pt x="47895" y="70509"/>
                    <a:pt x="48135" y="70308"/>
                    <a:pt x="48135" y="70017"/>
                  </a:cubicBezTo>
                  <a:cubicBezTo>
                    <a:pt x="48135" y="69750"/>
                    <a:pt x="47935" y="69550"/>
                    <a:pt x="47668" y="69517"/>
                  </a:cubicBezTo>
                  <a:close/>
                  <a:moveTo>
                    <a:pt x="65647" y="69517"/>
                  </a:moveTo>
                  <a:cubicBezTo>
                    <a:pt x="65180" y="69517"/>
                    <a:pt x="64947" y="70050"/>
                    <a:pt x="65280" y="70350"/>
                  </a:cubicBezTo>
                  <a:cubicBezTo>
                    <a:pt x="65379" y="70460"/>
                    <a:pt x="65503" y="70509"/>
                    <a:pt x="65625" y="70509"/>
                  </a:cubicBezTo>
                  <a:cubicBezTo>
                    <a:pt x="65874" y="70509"/>
                    <a:pt x="66114" y="70308"/>
                    <a:pt x="66114" y="70017"/>
                  </a:cubicBezTo>
                  <a:cubicBezTo>
                    <a:pt x="66114" y="69750"/>
                    <a:pt x="65914" y="69517"/>
                    <a:pt x="65647" y="69517"/>
                  </a:cubicBezTo>
                  <a:close/>
                  <a:moveTo>
                    <a:pt x="71618" y="69517"/>
                  </a:moveTo>
                  <a:cubicBezTo>
                    <a:pt x="71185" y="69517"/>
                    <a:pt x="70951" y="70050"/>
                    <a:pt x="71285" y="70350"/>
                  </a:cubicBezTo>
                  <a:cubicBezTo>
                    <a:pt x="71383" y="70460"/>
                    <a:pt x="71508" y="70509"/>
                    <a:pt x="71630" y="70509"/>
                  </a:cubicBezTo>
                  <a:cubicBezTo>
                    <a:pt x="71878" y="70509"/>
                    <a:pt x="72119" y="70308"/>
                    <a:pt x="72119" y="70017"/>
                  </a:cubicBezTo>
                  <a:cubicBezTo>
                    <a:pt x="72119" y="69750"/>
                    <a:pt x="71885" y="69517"/>
                    <a:pt x="71618" y="69517"/>
                  </a:cubicBezTo>
                  <a:close/>
                  <a:moveTo>
                    <a:pt x="74620" y="69517"/>
                  </a:moveTo>
                  <a:cubicBezTo>
                    <a:pt x="74187" y="69517"/>
                    <a:pt x="73953" y="70050"/>
                    <a:pt x="74287" y="70350"/>
                  </a:cubicBezTo>
                  <a:cubicBezTo>
                    <a:pt x="74386" y="70460"/>
                    <a:pt x="74513" y="70509"/>
                    <a:pt x="74639" y="70509"/>
                  </a:cubicBezTo>
                  <a:cubicBezTo>
                    <a:pt x="74895" y="70509"/>
                    <a:pt x="75143" y="70308"/>
                    <a:pt x="75121" y="70017"/>
                  </a:cubicBezTo>
                  <a:cubicBezTo>
                    <a:pt x="75121" y="69717"/>
                    <a:pt x="74887" y="69517"/>
                    <a:pt x="74620" y="69517"/>
                  </a:cubicBezTo>
                  <a:close/>
                  <a:moveTo>
                    <a:pt x="188485" y="69529"/>
                  </a:moveTo>
                  <a:cubicBezTo>
                    <a:pt x="188237" y="69529"/>
                    <a:pt x="187991" y="69718"/>
                    <a:pt x="187968" y="70017"/>
                  </a:cubicBezTo>
                  <a:cubicBezTo>
                    <a:pt x="187968" y="70317"/>
                    <a:pt x="188201" y="70517"/>
                    <a:pt x="188468" y="70517"/>
                  </a:cubicBezTo>
                  <a:cubicBezTo>
                    <a:pt x="188535" y="70517"/>
                    <a:pt x="188602" y="70517"/>
                    <a:pt x="188668" y="70484"/>
                  </a:cubicBezTo>
                  <a:lnTo>
                    <a:pt x="188802" y="69650"/>
                  </a:lnTo>
                  <a:cubicBezTo>
                    <a:pt x="188709" y="69567"/>
                    <a:pt x="188597" y="69529"/>
                    <a:pt x="188485" y="69529"/>
                  </a:cubicBezTo>
                  <a:close/>
                  <a:moveTo>
                    <a:pt x="32690" y="69517"/>
                  </a:moveTo>
                  <a:cubicBezTo>
                    <a:pt x="32223" y="69517"/>
                    <a:pt x="31990" y="70050"/>
                    <a:pt x="32323" y="70384"/>
                  </a:cubicBezTo>
                  <a:cubicBezTo>
                    <a:pt x="32417" y="70477"/>
                    <a:pt x="32533" y="70519"/>
                    <a:pt x="32649" y="70519"/>
                  </a:cubicBezTo>
                  <a:cubicBezTo>
                    <a:pt x="32904" y="70519"/>
                    <a:pt x="33157" y="70315"/>
                    <a:pt x="33157" y="70017"/>
                  </a:cubicBezTo>
                  <a:cubicBezTo>
                    <a:pt x="33157" y="69750"/>
                    <a:pt x="32957" y="69517"/>
                    <a:pt x="32690" y="69517"/>
                  </a:cubicBezTo>
                  <a:close/>
                  <a:moveTo>
                    <a:pt x="35659" y="69517"/>
                  </a:moveTo>
                  <a:cubicBezTo>
                    <a:pt x="35226" y="69517"/>
                    <a:pt x="34992" y="70050"/>
                    <a:pt x="35326" y="70384"/>
                  </a:cubicBezTo>
                  <a:cubicBezTo>
                    <a:pt x="35419" y="70477"/>
                    <a:pt x="35535" y="70519"/>
                    <a:pt x="35651" y="70519"/>
                  </a:cubicBezTo>
                  <a:cubicBezTo>
                    <a:pt x="35907" y="70519"/>
                    <a:pt x="36160" y="70315"/>
                    <a:pt x="36160" y="70017"/>
                  </a:cubicBezTo>
                  <a:cubicBezTo>
                    <a:pt x="36160" y="69750"/>
                    <a:pt x="35959" y="69517"/>
                    <a:pt x="35693" y="69517"/>
                  </a:cubicBezTo>
                  <a:close/>
                  <a:moveTo>
                    <a:pt x="56641" y="69517"/>
                  </a:moveTo>
                  <a:cubicBezTo>
                    <a:pt x="56207" y="69517"/>
                    <a:pt x="55974" y="70050"/>
                    <a:pt x="56307" y="70384"/>
                  </a:cubicBezTo>
                  <a:cubicBezTo>
                    <a:pt x="56401" y="70477"/>
                    <a:pt x="56517" y="70519"/>
                    <a:pt x="56633" y="70519"/>
                  </a:cubicBezTo>
                  <a:cubicBezTo>
                    <a:pt x="56888" y="70519"/>
                    <a:pt x="57141" y="70315"/>
                    <a:pt x="57141" y="70017"/>
                  </a:cubicBezTo>
                  <a:cubicBezTo>
                    <a:pt x="57141" y="69750"/>
                    <a:pt x="56941" y="69517"/>
                    <a:pt x="56641" y="69517"/>
                  </a:cubicBezTo>
                  <a:close/>
                  <a:moveTo>
                    <a:pt x="80625" y="69517"/>
                  </a:moveTo>
                  <a:cubicBezTo>
                    <a:pt x="80191" y="69517"/>
                    <a:pt x="79957" y="70050"/>
                    <a:pt x="80258" y="70384"/>
                  </a:cubicBezTo>
                  <a:cubicBezTo>
                    <a:pt x="80362" y="70477"/>
                    <a:pt x="80485" y="70519"/>
                    <a:pt x="80606" y="70519"/>
                  </a:cubicBezTo>
                  <a:cubicBezTo>
                    <a:pt x="80872" y="70519"/>
                    <a:pt x="81125" y="70315"/>
                    <a:pt x="81125" y="70017"/>
                  </a:cubicBezTo>
                  <a:cubicBezTo>
                    <a:pt x="81125" y="69750"/>
                    <a:pt x="80891" y="69517"/>
                    <a:pt x="80625" y="69517"/>
                  </a:cubicBezTo>
                  <a:close/>
                  <a:moveTo>
                    <a:pt x="134530" y="69517"/>
                  </a:moveTo>
                  <a:cubicBezTo>
                    <a:pt x="134096" y="69517"/>
                    <a:pt x="133863" y="70050"/>
                    <a:pt x="134163" y="70384"/>
                  </a:cubicBezTo>
                  <a:cubicBezTo>
                    <a:pt x="134267" y="70477"/>
                    <a:pt x="134390" y="70519"/>
                    <a:pt x="134511" y="70519"/>
                  </a:cubicBezTo>
                  <a:cubicBezTo>
                    <a:pt x="134777" y="70519"/>
                    <a:pt x="135030" y="70315"/>
                    <a:pt x="135030" y="70017"/>
                  </a:cubicBezTo>
                  <a:cubicBezTo>
                    <a:pt x="135030" y="69750"/>
                    <a:pt x="134797" y="69517"/>
                    <a:pt x="134530" y="69517"/>
                  </a:cubicBezTo>
                  <a:close/>
                  <a:moveTo>
                    <a:pt x="143503" y="69517"/>
                  </a:moveTo>
                  <a:cubicBezTo>
                    <a:pt x="143069" y="69517"/>
                    <a:pt x="142836" y="70084"/>
                    <a:pt x="143169" y="70384"/>
                  </a:cubicBezTo>
                  <a:cubicBezTo>
                    <a:pt x="143273" y="70477"/>
                    <a:pt x="143397" y="70519"/>
                    <a:pt x="143517" y="70519"/>
                  </a:cubicBezTo>
                  <a:cubicBezTo>
                    <a:pt x="143784" y="70519"/>
                    <a:pt x="144037" y="70315"/>
                    <a:pt x="144037" y="70017"/>
                  </a:cubicBezTo>
                  <a:cubicBezTo>
                    <a:pt x="144037" y="69750"/>
                    <a:pt x="143803" y="69517"/>
                    <a:pt x="143503" y="69517"/>
                  </a:cubicBezTo>
                  <a:close/>
                  <a:moveTo>
                    <a:pt x="146538" y="69517"/>
                  </a:moveTo>
                  <a:cubicBezTo>
                    <a:pt x="146071" y="69517"/>
                    <a:pt x="145838" y="70050"/>
                    <a:pt x="146171" y="70384"/>
                  </a:cubicBezTo>
                  <a:cubicBezTo>
                    <a:pt x="146265" y="70477"/>
                    <a:pt x="146384" y="70519"/>
                    <a:pt x="146505" y="70519"/>
                  </a:cubicBezTo>
                  <a:cubicBezTo>
                    <a:pt x="146770" y="70519"/>
                    <a:pt x="147039" y="70315"/>
                    <a:pt x="147039" y="70017"/>
                  </a:cubicBezTo>
                  <a:cubicBezTo>
                    <a:pt x="147039" y="69750"/>
                    <a:pt x="146805" y="69517"/>
                    <a:pt x="146538" y="69517"/>
                  </a:cubicBezTo>
                  <a:close/>
                  <a:moveTo>
                    <a:pt x="161482" y="69517"/>
                  </a:moveTo>
                  <a:cubicBezTo>
                    <a:pt x="161015" y="69517"/>
                    <a:pt x="160815" y="70050"/>
                    <a:pt x="161115" y="70384"/>
                  </a:cubicBezTo>
                  <a:cubicBezTo>
                    <a:pt x="161219" y="70477"/>
                    <a:pt x="161343" y="70519"/>
                    <a:pt x="161463" y="70519"/>
                  </a:cubicBezTo>
                  <a:cubicBezTo>
                    <a:pt x="161730" y="70519"/>
                    <a:pt x="161983" y="70315"/>
                    <a:pt x="161983" y="70017"/>
                  </a:cubicBezTo>
                  <a:cubicBezTo>
                    <a:pt x="161983" y="69750"/>
                    <a:pt x="161749" y="69517"/>
                    <a:pt x="161482" y="69517"/>
                  </a:cubicBezTo>
                  <a:close/>
                  <a:moveTo>
                    <a:pt x="173458" y="69517"/>
                  </a:moveTo>
                  <a:cubicBezTo>
                    <a:pt x="173024" y="69517"/>
                    <a:pt x="172790" y="70050"/>
                    <a:pt x="173091" y="70384"/>
                  </a:cubicBezTo>
                  <a:cubicBezTo>
                    <a:pt x="173195" y="70477"/>
                    <a:pt x="173318" y="70519"/>
                    <a:pt x="173439" y="70519"/>
                  </a:cubicBezTo>
                  <a:cubicBezTo>
                    <a:pt x="173705" y="70519"/>
                    <a:pt x="173958" y="70315"/>
                    <a:pt x="173958" y="70017"/>
                  </a:cubicBezTo>
                  <a:cubicBezTo>
                    <a:pt x="173958" y="69750"/>
                    <a:pt x="173724" y="69517"/>
                    <a:pt x="173458" y="69517"/>
                  </a:cubicBezTo>
                  <a:close/>
                  <a:moveTo>
                    <a:pt x="176460" y="69517"/>
                  </a:moveTo>
                  <a:cubicBezTo>
                    <a:pt x="175993" y="69517"/>
                    <a:pt x="175793" y="70050"/>
                    <a:pt x="176093" y="70384"/>
                  </a:cubicBezTo>
                  <a:cubicBezTo>
                    <a:pt x="176197" y="70477"/>
                    <a:pt x="176320" y="70519"/>
                    <a:pt x="176441" y="70519"/>
                  </a:cubicBezTo>
                  <a:cubicBezTo>
                    <a:pt x="176707" y="70519"/>
                    <a:pt x="176960" y="70315"/>
                    <a:pt x="176960" y="70017"/>
                  </a:cubicBezTo>
                  <a:cubicBezTo>
                    <a:pt x="176960" y="69750"/>
                    <a:pt x="176727" y="69517"/>
                    <a:pt x="176460" y="69517"/>
                  </a:cubicBezTo>
                  <a:close/>
                  <a:moveTo>
                    <a:pt x="182464" y="69517"/>
                  </a:moveTo>
                  <a:cubicBezTo>
                    <a:pt x="181997" y="69517"/>
                    <a:pt x="181797" y="70050"/>
                    <a:pt x="182097" y="70384"/>
                  </a:cubicBezTo>
                  <a:cubicBezTo>
                    <a:pt x="182201" y="70477"/>
                    <a:pt x="182324" y="70519"/>
                    <a:pt x="182445" y="70519"/>
                  </a:cubicBezTo>
                  <a:cubicBezTo>
                    <a:pt x="182711" y="70519"/>
                    <a:pt x="182964" y="70315"/>
                    <a:pt x="182964" y="70017"/>
                  </a:cubicBezTo>
                  <a:cubicBezTo>
                    <a:pt x="182964" y="69750"/>
                    <a:pt x="182731" y="69517"/>
                    <a:pt x="182464" y="69517"/>
                  </a:cubicBezTo>
                  <a:close/>
                  <a:moveTo>
                    <a:pt x="185433" y="69517"/>
                  </a:moveTo>
                  <a:cubicBezTo>
                    <a:pt x="184999" y="69517"/>
                    <a:pt x="184766" y="70050"/>
                    <a:pt x="185099" y="70384"/>
                  </a:cubicBezTo>
                  <a:cubicBezTo>
                    <a:pt x="185193" y="70477"/>
                    <a:pt x="185312" y="70519"/>
                    <a:pt x="185431" y="70519"/>
                  </a:cubicBezTo>
                  <a:cubicBezTo>
                    <a:pt x="185695" y="70519"/>
                    <a:pt x="185956" y="70315"/>
                    <a:pt x="185933" y="70017"/>
                  </a:cubicBezTo>
                  <a:cubicBezTo>
                    <a:pt x="185967" y="69750"/>
                    <a:pt x="185733" y="69517"/>
                    <a:pt x="185466" y="69517"/>
                  </a:cubicBezTo>
                  <a:close/>
                  <a:moveTo>
                    <a:pt x="20774" y="69514"/>
                  </a:moveTo>
                  <a:cubicBezTo>
                    <a:pt x="20755" y="69514"/>
                    <a:pt x="20735" y="69515"/>
                    <a:pt x="20715" y="69517"/>
                  </a:cubicBezTo>
                  <a:cubicBezTo>
                    <a:pt x="20081" y="69583"/>
                    <a:pt x="20081" y="70451"/>
                    <a:pt x="20715" y="70517"/>
                  </a:cubicBezTo>
                  <a:cubicBezTo>
                    <a:pt x="20735" y="70519"/>
                    <a:pt x="20755" y="70520"/>
                    <a:pt x="20774" y="70520"/>
                  </a:cubicBezTo>
                  <a:cubicBezTo>
                    <a:pt x="21396" y="70520"/>
                    <a:pt x="21396" y="69514"/>
                    <a:pt x="20774" y="69514"/>
                  </a:cubicBezTo>
                  <a:close/>
                  <a:moveTo>
                    <a:pt x="29749" y="69514"/>
                  </a:moveTo>
                  <a:cubicBezTo>
                    <a:pt x="29730" y="69514"/>
                    <a:pt x="29709" y="69515"/>
                    <a:pt x="29688" y="69517"/>
                  </a:cubicBezTo>
                  <a:cubicBezTo>
                    <a:pt x="29088" y="69583"/>
                    <a:pt x="29088" y="70451"/>
                    <a:pt x="29688" y="70517"/>
                  </a:cubicBezTo>
                  <a:cubicBezTo>
                    <a:pt x="29709" y="70519"/>
                    <a:pt x="29730" y="70520"/>
                    <a:pt x="29749" y="70520"/>
                  </a:cubicBezTo>
                  <a:cubicBezTo>
                    <a:pt x="30402" y="70520"/>
                    <a:pt x="30402" y="69514"/>
                    <a:pt x="29749" y="69514"/>
                  </a:cubicBezTo>
                  <a:close/>
                  <a:moveTo>
                    <a:pt x="38689" y="69514"/>
                  </a:moveTo>
                  <a:cubicBezTo>
                    <a:pt x="38669" y="69514"/>
                    <a:pt x="38649" y="69515"/>
                    <a:pt x="38628" y="69517"/>
                  </a:cubicBezTo>
                  <a:cubicBezTo>
                    <a:pt x="38028" y="69583"/>
                    <a:pt x="38028" y="70451"/>
                    <a:pt x="38628" y="70517"/>
                  </a:cubicBezTo>
                  <a:cubicBezTo>
                    <a:pt x="38649" y="70519"/>
                    <a:pt x="38669" y="70520"/>
                    <a:pt x="38689" y="70520"/>
                  </a:cubicBezTo>
                  <a:cubicBezTo>
                    <a:pt x="39341" y="70520"/>
                    <a:pt x="39341" y="69514"/>
                    <a:pt x="38689" y="69514"/>
                  </a:cubicBezTo>
                  <a:close/>
                  <a:moveTo>
                    <a:pt x="44693" y="69514"/>
                  </a:moveTo>
                  <a:cubicBezTo>
                    <a:pt x="44674" y="69514"/>
                    <a:pt x="44653" y="69515"/>
                    <a:pt x="44632" y="69517"/>
                  </a:cubicBezTo>
                  <a:cubicBezTo>
                    <a:pt x="44032" y="69583"/>
                    <a:pt x="44032" y="70451"/>
                    <a:pt x="44632" y="70517"/>
                  </a:cubicBezTo>
                  <a:cubicBezTo>
                    <a:pt x="44653" y="70519"/>
                    <a:pt x="44674" y="70520"/>
                    <a:pt x="44693" y="70520"/>
                  </a:cubicBezTo>
                  <a:cubicBezTo>
                    <a:pt x="45346" y="70520"/>
                    <a:pt x="45346" y="69514"/>
                    <a:pt x="44693" y="69514"/>
                  </a:cubicBezTo>
                  <a:close/>
                  <a:moveTo>
                    <a:pt x="53700" y="69514"/>
                  </a:moveTo>
                  <a:cubicBezTo>
                    <a:pt x="53680" y="69514"/>
                    <a:pt x="53660" y="69515"/>
                    <a:pt x="53639" y="69517"/>
                  </a:cubicBezTo>
                  <a:cubicBezTo>
                    <a:pt x="53038" y="69583"/>
                    <a:pt x="53038" y="70451"/>
                    <a:pt x="53639" y="70517"/>
                  </a:cubicBezTo>
                  <a:cubicBezTo>
                    <a:pt x="53660" y="70519"/>
                    <a:pt x="53680" y="70520"/>
                    <a:pt x="53700" y="70520"/>
                  </a:cubicBezTo>
                  <a:cubicBezTo>
                    <a:pt x="54352" y="70520"/>
                    <a:pt x="54352" y="69514"/>
                    <a:pt x="53700" y="69514"/>
                  </a:cubicBezTo>
                  <a:close/>
                  <a:moveTo>
                    <a:pt x="68677" y="69514"/>
                  </a:moveTo>
                  <a:cubicBezTo>
                    <a:pt x="68657" y="69514"/>
                    <a:pt x="68637" y="69515"/>
                    <a:pt x="68616" y="69517"/>
                  </a:cubicBezTo>
                  <a:cubicBezTo>
                    <a:pt x="68016" y="69550"/>
                    <a:pt x="68016" y="70451"/>
                    <a:pt x="68616" y="70517"/>
                  </a:cubicBezTo>
                  <a:cubicBezTo>
                    <a:pt x="68637" y="70519"/>
                    <a:pt x="68657" y="70520"/>
                    <a:pt x="68677" y="70520"/>
                  </a:cubicBezTo>
                  <a:cubicBezTo>
                    <a:pt x="69330" y="70520"/>
                    <a:pt x="69330" y="69514"/>
                    <a:pt x="68677" y="69514"/>
                  </a:cubicBezTo>
                  <a:close/>
                  <a:moveTo>
                    <a:pt x="77684" y="69514"/>
                  </a:moveTo>
                  <a:cubicBezTo>
                    <a:pt x="77664" y="69514"/>
                    <a:pt x="77643" y="69515"/>
                    <a:pt x="77622" y="69517"/>
                  </a:cubicBezTo>
                  <a:cubicBezTo>
                    <a:pt x="77022" y="69583"/>
                    <a:pt x="77022" y="70451"/>
                    <a:pt x="77622" y="70517"/>
                  </a:cubicBezTo>
                  <a:cubicBezTo>
                    <a:pt x="77643" y="70519"/>
                    <a:pt x="77664" y="70520"/>
                    <a:pt x="77684" y="70520"/>
                  </a:cubicBezTo>
                  <a:cubicBezTo>
                    <a:pt x="78336" y="70520"/>
                    <a:pt x="78336" y="69514"/>
                    <a:pt x="77684" y="69514"/>
                  </a:cubicBezTo>
                  <a:close/>
                  <a:moveTo>
                    <a:pt x="83655" y="69514"/>
                  </a:moveTo>
                  <a:cubicBezTo>
                    <a:pt x="83635" y="69514"/>
                    <a:pt x="83614" y="69515"/>
                    <a:pt x="83593" y="69517"/>
                  </a:cubicBezTo>
                  <a:cubicBezTo>
                    <a:pt x="82993" y="69583"/>
                    <a:pt x="82993" y="70451"/>
                    <a:pt x="83593" y="70517"/>
                  </a:cubicBezTo>
                  <a:cubicBezTo>
                    <a:pt x="83614" y="70519"/>
                    <a:pt x="83635" y="70520"/>
                    <a:pt x="83655" y="70520"/>
                  </a:cubicBezTo>
                  <a:cubicBezTo>
                    <a:pt x="84307" y="70520"/>
                    <a:pt x="84307" y="69514"/>
                    <a:pt x="83655" y="69514"/>
                  </a:cubicBezTo>
                  <a:close/>
                  <a:moveTo>
                    <a:pt x="140562" y="69514"/>
                  </a:moveTo>
                  <a:cubicBezTo>
                    <a:pt x="140542" y="69514"/>
                    <a:pt x="140522" y="69515"/>
                    <a:pt x="140501" y="69517"/>
                  </a:cubicBezTo>
                  <a:cubicBezTo>
                    <a:pt x="139900" y="69583"/>
                    <a:pt x="139900" y="70451"/>
                    <a:pt x="140501" y="70517"/>
                  </a:cubicBezTo>
                  <a:cubicBezTo>
                    <a:pt x="140522" y="70519"/>
                    <a:pt x="140542" y="70520"/>
                    <a:pt x="140562" y="70520"/>
                  </a:cubicBezTo>
                  <a:cubicBezTo>
                    <a:pt x="141214" y="70520"/>
                    <a:pt x="141214" y="69514"/>
                    <a:pt x="140562" y="69514"/>
                  </a:cubicBezTo>
                  <a:close/>
                  <a:moveTo>
                    <a:pt x="155573" y="69514"/>
                  </a:moveTo>
                  <a:cubicBezTo>
                    <a:pt x="155553" y="69514"/>
                    <a:pt x="155532" y="69515"/>
                    <a:pt x="155511" y="69517"/>
                  </a:cubicBezTo>
                  <a:cubicBezTo>
                    <a:pt x="154911" y="69583"/>
                    <a:pt x="154911" y="70484"/>
                    <a:pt x="155511" y="70517"/>
                  </a:cubicBezTo>
                  <a:cubicBezTo>
                    <a:pt x="155532" y="70519"/>
                    <a:pt x="155553" y="70520"/>
                    <a:pt x="155573" y="70520"/>
                  </a:cubicBezTo>
                  <a:cubicBezTo>
                    <a:pt x="156225" y="70520"/>
                    <a:pt x="156225" y="69514"/>
                    <a:pt x="155573" y="69514"/>
                  </a:cubicBezTo>
                  <a:close/>
                  <a:moveTo>
                    <a:pt x="170517" y="69514"/>
                  </a:moveTo>
                  <a:cubicBezTo>
                    <a:pt x="170497" y="69514"/>
                    <a:pt x="170476" y="69515"/>
                    <a:pt x="170455" y="69517"/>
                  </a:cubicBezTo>
                  <a:cubicBezTo>
                    <a:pt x="169855" y="69583"/>
                    <a:pt x="169855" y="70451"/>
                    <a:pt x="170455" y="70517"/>
                  </a:cubicBezTo>
                  <a:cubicBezTo>
                    <a:pt x="170476" y="70519"/>
                    <a:pt x="170497" y="70520"/>
                    <a:pt x="170517" y="70520"/>
                  </a:cubicBezTo>
                  <a:cubicBezTo>
                    <a:pt x="171169" y="70520"/>
                    <a:pt x="171169" y="69514"/>
                    <a:pt x="170517" y="69514"/>
                  </a:cubicBezTo>
                  <a:close/>
                  <a:moveTo>
                    <a:pt x="179523" y="69514"/>
                  </a:moveTo>
                  <a:cubicBezTo>
                    <a:pt x="179503" y="69514"/>
                    <a:pt x="179483" y="69515"/>
                    <a:pt x="179462" y="69517"/>
                  </a:cubicBezTo>
                  <a:cubicBezTo>
                    <a:pt x="178861" y="69583"/>
                    <a:pt x="178861" y="70451"/>
                    <a:pt x="179462" y="70517"/>
                  </a:cubicBezTo>
                  <a:cubicBezTo>
                    <a:pt x="179483" y="70519"/>
                    <a:pt x="179503" y="70520"/>
                    <a:pt x="179523" y="70520"/>
                  </a:cubicBezTo>
                  <a:cubicBezTo>
                    <a:pt x="180175" y="70520"/>
                    <a:pt x="180175" y="69514"/>
                    <a:pt x="179523" y="69514"/>
                  </a:cubicBezTo>
                  <a:close/>
                  <a:moveTo>
                    <a:pt x="164545" y="69547"/>
                  </a:moveTo>
                  <a:cubicBezTo>
                    <a:pt x="164525" y="69547"/>
                    <a:pt x="164505" y="69548"/>
                    <a:pt x="164484" y="69550"/>
                  </a:cubicBezTo>
                  <a:cubicBezTo>
                    <a:pt x="163851" y="69583"/>
                    <a:pt x="163851" y="70484"/>
                    <a:pt x="164484" y="70517"/>
                  </a:cubicBezTo>
                  <a:cubicBezTo>
                    <a:pt x="164505" y="70519"/>
                    <a:pt x="164525" y="70520"/>
                    <a:pt x="164545" y="70520"/>
                  </a:cubicBezTo>
                  <a:cubicBezTo>
                    <a:pt x="165165" y="70520"/>
                    <a:pt x="165165" y="69547"/>
                    <a:pt x="164545" y="69547"/>
                  </a:cubicBezTo>
                  <a:close/>
                  <a:moveTo>
                    <a:pt x="23684" y="69517"/>
                  </a:moveTo>
                  <a:cubicBezTo>
                    <a:pt x="23250" y="69517"/>
                    <a:pt x="23017" y="70050"/>
                    <a:pt x="23350" y="70384"/>
                  </a:cubicBezTo>
                  <a:cubicBezTo>
                    <a:pt x="23448" y="70481"/>
                    <a:pt x="23570" y="70526"/>
                    <a:pt x="23690" y="70526"/>
                  </a:cubicBezTo>
                  <a:cubicBezTo>
                    <a:pt x="23941" y="70526"/>
                    <a:pt x="24184" y="70332"/>
                    <a:pt x="24184" y="70017"/>
                  </a:cubicBezTo>
                  <a:cubicBezTo>
                    <a:pt x="24184" y="69750"/>
                    <a:pt x="23984" y="69517"/>
                    <a:pt x="23717" y="69517"/>
                  </a:cubicBezTo>
                  <a:close/>
                  <a:moveTo>
                    <a:pt x="41630" y="69517"/>
                  </a:moveTo>
                  <a:cubicBezTo>
                    <a:pt x="41196" y="69517"/>
                    <a:pt x="40963" y="70050"/>
                    <a:pt x="41297" y="70384"/>
                  </a:cubicBezTo>
                  <a:cubicBezTo>
                    <a:pt x="41394" y="70481"/>
                    <a:pt x="41516" y="70526"/>
                    <a:pt x="41636" y="70526"/>
                  </a:cubicBezTo>
                  <a:cubicBezTo>
                    <a:pt x="41887" y="70526"/>
                    <a:pt x="42130" y="70332"/>
                    <a:pt x="42130" y="70017"/>
                  </a:cubicBezTo>
                  <a:cubicBezTo>
                    <a:pt x="42130" y="69750"/>
                    <a:pt x="41930" y="69550"/>
                    <a:pt x="41663" y="69517"/>
                  </a:cubicBezTo>
                  <a:close/>
                  <a:moveTo>
                    <a:pt x="50637" y="69517"/>
                  </a:moveTo>
                  <a:cubicBezTo>
                    <a:pt x="50203" y="69517"/>
                    <a:pt x="49969" y="70050"/>
                    <a:pt x="50303" y="70384"/>
                  </a:cubicBezTo>
                  <a:cubicBezTo>
                    <a:pt x="50400" y="70481"/>
                    <a:pt x="50522" y="70526"/>
                    <a:pt x="50643" y="70526"/>
                  </a:cubicBezTo>
                  <a:cubicBezTo>
                    <a:pt x="50893" y="70526"/>
                    <a:pt x="51137" y="70332"/>
                    <a:pt x="51137" y="70017"/>
                  </a:cubicBezTo>
                  <a:cubicBezTo>
                    <a:pt x="51137" y="69750"/>
                    <a:pt x="50937" y="69517"/>
                    <a:pt x="50670" y="69517"/>
                  </a:cubicBezTo>
                  <a:close/>
                  <a:moveTo>
                    <a:pt x="62645" y="69517"/>
                  </a:moveTo>
                  <a:cubicBezTo>
                    <a:pt x="62178" y="69517"/>
                    <a:pt x="61978" y="70050"/>
                    <a:pt x="62278" y="70384"/>
                  </a:cubicBezTo>
                  <a:cubicBezTo>
                    <a:pt x="62386" y="70481"/>
                    <a:pt x="62516" y="70526"/>
                    <a:pt x="62641" y="70526"/>
                  </a:cubicBezTo>
                  <a:cubicBezTo>
                    <a:pt x="62902" y="70526"/>
                    <a:pt x="63145" y="70332"/>
                    <a:pt x="63145" y="70017"/>
                  </a:cubicBezTo>
                  <a:cubicBezTo>
                    <a:pt x="63145" y="69750"/>
                    <a:pt x="62912" y="69517"/>
                    <a:pt x="62645" y="69517"/>
                  </a:cubicBezTo>
                  <a:close/>
                  <a:moveTo>
                    <a:pt x="152509" y="69517"/>
                  </a:moveTo>
                  <a:cubicBezTo>
                    <a:pt x="152076" y="69517"/>
                    <a:pt x="151842" y="70050"/>
                    <a:pt x="152142" y="70384"/>
                  </a:cubicBezTo>
                  <a:cubicBezTo>
                    <a:pt x="152251" y="70481"/>
                    <a:pt x="152380" y="70526"/>
                    <a:pt x="152505" y="70526"/>
                  </a:cubicBezTo>
                  <a:cubicBezTo>
                    <a:pt x="152766" y="70526"/>
                    <a:pt x="153010" y="70332"/>
                    <a:pt x="153010" y="70017"/>
                  </a:cubicBezTo>
                  <a:cubicBezTo>
                    <a:pt x="153010" y="69750"/>
                    <a:pt x="152776" y="69517"/>
                    <a:pt x="152509" y="69517"/>
                  </a:cubicBezTo>
                  <a:close/>
                  <a:moveTo>
                    <a:pt x="59643" y="69517"/>
                  </a:moveTo>
                  <a:lnTo>
                    <a:pt x="59643" y="69550"/>
                  </a:lnTo>
                  <a:cubicBezTo>
                    <a:pt x="59209" y="69550"/>
                    <a:pt x="58976" y="70084"/>
                    <a:pt x="59276" y="70384"/>
                  </a:cubicBezTo>
                  <a:cubicBezTo>
                    <a:pt x="59385" y="70492"/>
                    <a:pt x="59514" y="70541"/>
                    <a:pt x="59640" y="70541"/>
                  </a:cubicBezTo>
                  <a:cubicBezTo>
                    <a:pt x="59900" y="70541"/>
                    <a:pt x="60143" y="70332"/>
                    <a:pt x="60143" y="70017"/>
                  </a:cubicBezTo>
                  <a:cubicBezTo>
                    <a:pt x="60143" y="69750"/>
                    <a:pt x="59943" y="69517"/>
                    <a:pt x="59643" y="69517"/>
                  </a:cubicBezTo>
                  <a:close/>
                  <a:moveTo>
                    <a:pt x="149507" y="69517"/>
                  </a:moveTo>
                  <a:lnTo>
                    <a:pt x="149507" y="69550"/>
                  </a:lnTo>
                  <a:cubicBezTo>
                    <a:pt x="149073" y="69550"/>
                    <a:pt x="148840" y="70084"/>
                    <a:pt x="149174" y="70384"/>
                  </a:cubicBezTo>
                  <a:cubicBezTo>
                    <a:pt x="149271" y="70492"/>
                    <a:pt x="149394" y="70541"/>
                    <a:pt x="149514" y="70541"/>
                  </a:cubicBezTo>
                  <a:cubicBezTo>
                    <a:pt x="149764" y="70541"/>
                    <a:pt x="150007" y="70332"/>
                    <a:pt x="150007" y="70017"/>
                  </a:cubicBezTo>
                  <a:cubicBezTo>
                    <a:pt x="150041" y="69750"/>
                    <a:pt x="149807" y="69517"/>
                    <a:pt x="149507" y="69517"/>
                  </a:cubicBezTo>
                  <a:close/>
                  <a:moveTo>
                    <a:pt x="167487" y="69517"/>
                  </a:moveTo>
                  <a:lnTo>
                    <a:pt x="167453" y="69550"/>
                  </a:lnTo>
                  <a:cubicBezTo>
                    <a:pt x="167020" y="69550"/>
                    <a:pt x="166786" y="70084"/>
                    <a:pt x="167120" y="70384"/>
                  </a:cubicBezTo>
                  <a:cubicBezTo>
                    <a:pt x="167217" y="70492"/>
                    <a:pt x="167340" y="70541"/>
                    <a:pt x="167460" y="70541"/>
                  </a:cubicBezTo>
                  <a:cubicBezTo>
                    <a:pt x="167711" y="70541"/>
                    <a:pt x="167954" y="70332"/>
                    <a:pt x="167954" y="70017"/>
                  </a:cubicBezTo>
                  <a:cubicBezTo>
                    <a:pt x="167987" y="69750"/>
                    <a:pt x="167753" y="69517"/>
                    <a:pt x="167487" y="69517"/>
                  </a:cubicBezTo>
                  <a:close/>
                  <a:moveTo>
                    <a:pt x="26686" y="69517"/>
                  </a:moveTo>
                  <a:lnTo>
                    <a:pt x="26686" y="69550"/>
                  </a:lnTo>
                  <a:cubicBezTo>
                    <a:pt x="26219" y="69550"/>
                    <a:pt x="26019" y="70084"/>
                    <a:pt x="26319" y="70384"/>
                  </a:cubicBezTo>
                  <a:cubicBezTo>
                    <a:pt x="26429" y="70494"/>
                    <a:pt x="26560" y="70542"/>
                    <a:pt x="26687" y="70542"/>
                  </a:cubicBezTo>
                  <a:cubicBezTo>
                    <a:pt x="26946" y="70542"/>
                    <a:pt x="27186" y="70341"/>
                    <a:pt x="27186" y="70050"/>
                  </a:cubicBezTo>
                  <a:cubicBezTo>
                    <a:pt x="27186" y="69750"/>
                    <a:pt x="26986" y="69517"/>
                    <a:pt x="26686" y="69517"/>
                  </a:cubicBezTo>
                  <a:close/>
                  <a:moveTo>
                    <a:pt x="158480" y="69517"/>
                  </a:moveTo>
                  <a:lnTo>
                    <a:pt x="158514" y="69550"/>
                  </a:lnTo>
                  <a:cubicBezTo>
                    <a:pt x="158047" y="69550"/>
                    <a:pt x="157846" y="70084"/>
                    <a:pt x="158147" y="70384"/>
                  </a:cubicBezTo>
                  <a:cubicBezTo>
                    <a:pt x="158256" y="70494"/>
                    <a:pt x="158388" y="70542"/>
                    <a:pt x="158515" y="70542"/>
                  </a:cubicBezTo>
                  <a:cubicBezTo>
                    <a:pt x="158774" y="70542"/>
                    <a:pt x="159014" y="70341"/>
                    <a:pt x="159014" y="70050"/>
                  </a:cubicBezTo>
                  <a:cubicBezTo>
                    <a:pt x="159014" y="69750"/>
                    <a:pt x="158780" y="69517"/>
                    <a:pt x="158480" y="69517"/>
                  </a:cubicBezTo>
                  <a:close/>
                  <a:moveTo>
                    <a:pt x="131591" y="69547"/>
                  </a:moveTo>
                  <a:cubicBezTo>
                    <a:pt x="131570" y="69547"/>
                    <a:pt x="131549" y="69548"/>
                    <a:pt x="131528" y="69550"/>
                  </a:cubicBezTo>
                  <a:cubicBezTo>
                    <a:pt x="130927" y="69583"/>
                    <a:pt x="130927" y="70484"/>
                    <a:pt x="131528" y="70551"/>
                  </a:cubicBezTo>
                  <a:cubicBezTo>
                    <a:pt x="131539" y="70551"/>
                    <a:pt x="131549" y="70551"/>
                    <a:pt x="131560" y="70551"/>
                  </a:cubicBezTo>
                  <a:cubicBezTo>
                    <a:pt x="132240" y="70551"/>
                    <a:pt x="132251" y="69547"/>
                    <a:pt x="131591" y="69547"/>
                  </a:cubicBezTo>
                  <a:close/>
                  <a:moveTo>
                    <a:pt x="156979" y="71018"/>
                  </a:moveTo>
                  <a:cubicBezTo>
                    <a:pt x="156985" y="71018"/>
                    <a:pt x="156990" y="71018"/>
                    <a:pt x="156996" y="71018"/>
                  </a:cubicBezTo>
                  <a:lnTo>
                    <a:pt x="156996" y="71018"/>
                  </a:lnTo>
                  <a:cubicBezTo>
                    <a:pt x="157001" y="71018"/>
                    <a:pt x="157007" y="71018"/>
                    <a:pt x="157012" y="71018"/>
                  </a:cubicBezTo>
                  <a:close/>
                  <a:moveTo>
                    <a:pt x="85061" y="71018"/>
                  </a:moveTo>
                  <a:cubicBezTo>
                    <a:pt x="84794" y="71051"/>
                    <a:pt x="84594" y="71251"/>
                    <a:pt x="84594" y="71518"/>
                  </a:cubicBezTo>
                  <a:cubicBezTo>
                    <a:pt x="84594" y="71585"/>
                    <a:pt x="84627" y="71651"/>
                    <a:pt x="84661" y="71718"/>
                  </a:cubicBezTo>
                  <a:lnTo>
                    <a:pt x="84761" y="71518"/>
                  </a:lnTo>
                  <a:lnTo>
                    <a:pt x="85061" y="71018"/>
                  </a:lnTo>
                  <a:close/>
                  <a:moveTo>
                    <a:pt x="135972" y="70981"/>
                  </a:moveTo>
                  <a:cubicBezTo>
                    <a:pt x="135350" y="70981"/>
                    <a:pt x="135350" y="71988"/>
                    <a:pt x="135972" y="71988"/>
                  </a:cubicBezTo>
                  <a:cubicBezTo>
                    <a:pt x="135991" y="71988"/>
                    <a:pt x="136011" y="71987"/>
                    <a:pt x="136031" y="71985"/>
                  </a:cubicBezTo>
                  <a:cubicBezTo>
                    <a:pt x="136665" y="71952"/>
                    <a:pt x="136665" y="71051"/>
                    <a:pt x="136031" y="70984"/>
                  </a:cubicBezTo>
                  <a:cubicBezTo>
                    <a:pt x="136011" y="70982"/>
                    <a:pt x="135991" y="70981"/>
                    <a:pt x="135972" y="70981"/>
                  </a:cubicBezTo>
                  <a:close/>
                  <a:moveTo>
                    <a:pt x="64050" y="71015"/>
                  </a:moveTo>
                  <a:cubicBezTo>
                    <a:pt x="63400" y="71015"/>
                    <a:pt x="63400" y="71988"/>
                    <a:pt x="64050" y="71988"/>
                  </a:cubicBezTo>
                  <a:cubicBezTo>
                    <a:pt x="64070" y="71988"/>
                    <a:pt x="64091" y="71987"/>
                    <a:pt x="64113" y="71985"/>
                  </a:cubicBezTo>
                  <a:cubicBezTo>
                    <a:pt x="64713" y="71952"/>
                    <a:pt x="64713" y="71051"/>
                    <a:pt x="64113" y="71018"/>
                  </a:cubicBezTo>
                  <a:cubicBezTo>
                    <a:pt x="64091" y="71016"/>
                    <a:pt x="64070" y="71015"/>
                    <a:pt x="64050" y="71015"/>
                  </a:cubicBezTo>
                  <a:close/>
                  <a:moveTo>
                    <a:pt x="73090" y="71015"/>
                  </a:moveTo>
                  <a:cubicBezTo>
                    <a:pt x="72440" y="71015"/>
                    <a:pt x="72440" y="71988"/>
                    <a:pt x="73090" y="71988"/>
                  </a:cubicBezTo>
                  <a:cubicBezTo>
                    <a:pt x="73110" y="71988"/>
                    <a:pt x="73131" y="71987"/>
                    <a:pt x="73153" y="71985"/>
                  </a:cubicBezTo>
                  <a:cubicBezTo>
                    <a:pt x="73753" y="71952"/>
                    <a:pt x="73753" y="71051"/>
                    <a:pt x="73153" y="71018"/>
                  </a:cubicBezTo>
                  <a:cubicBezTo>
                    <a:pt x="73131" y="71016"/>
                    <a:pt x="73110" y="71015"/>
                    <a:pt x="73090" y="71015"/>
                  </a:cubicBezTo>
                  <a:close/>
                  <a:moveTo>
                    <a:pt x="22183" y="71018"/>
                  </a:moveTo>
                  <a:cubicBezTo>
                    <a:pt x="21749" y="71018"/>
                    <a:pt x="21516" y="71551"/>
                    <a:pt x="21849" y="71852"/>
                  </a:cubicBezTo>
                  <a:cubicBezTo>
                    <a:pt x="21948" y="71961"/>
                    <a:pt x="22072" y="72010"/>
                    <a:pt x="22194" y="72010"/>
                  </a:cubicBezTo>
                  <a:cubicBezTo>
                    <a:pt x="22443" y="72010"/>
                    <a:pt x="22683" y="71809"/>
                    <a:pt x="22683" y="71518"/>
                  </a:cubicBezTo>
                  <a:cubicBezTo>
                    <a:pt x="22683" y="71251"/>
                    <a:pt x="22483" y="71018"/>
                    <a:pt x="22216" y="71018"/>
                  </a:cubicBezTo>
                  <a:close/>
                  <a:moveTo>
                    <a:pt x="46133" y="71018"/>
                  </a:moveTo>
                  <a:cubicBezTo>
                    <a:pt x="45700" y="71018"/>
                    <a:pt x="45466" y="71551"/>
                    <a:pt x="45766" y="71852"/>
                  </a:cubicBezTo>
                  <a:cubicBezTo>
                    <a:pt x="45876" y="71961"/>
                    <a:pt x="46008" y="72010"/>
                    <a:pt x="46135" y="72010"/>
                  </a:cubicBezTo>
                  <a:cubicBezTo>
                    <a:pt x="46393" y="72010"/>
                    <a:pt x="46634" y="71809"/>
                    <a:pt x="46634" y="71518"/>
                  </a:cubicBezTo>
                  <a:cubicBezTo>
                    <a:pt x="46634" y="71251"/>
                    <a:pt x="46434" y="71018"/>
                    <a:pt x="46167" y="71018"/>
                  </a:cubicBezTo>
                  <a:close/>
                  <a:moveTo>
                    <a:pt x="67115" y="71018"/>
                  </a:moveTo>
                  <a:cubicBezTo>
                    <a:pt x="66681" y="71018"/>
                    <a:pt x="66448" y="71551"/>
                    <a:pt x="66781" y="71852"/>
                  </a:cubicBezTo>
                  <a:cubicBezTo>
                    <a:pt x="66880" y="71961"/>
                    <a:pt x="67004" y="72010"/>
                    <a:pt x="67126" y="72010"/>
                  </a:cubicBezTo>
                  <a:cubicBezTo>
                    <a:pt x="67375" y="72010"/>
                    <a:pt x="67615" y="71809"/>
                    <a:pt x="67615" y="71518"/>
                  </a:cubicBezTo>
                  <a:cubicBezTo>
                    <a:pt x="67615" y="71251"/>
                    <a:pt x="67415" y="71018"/>
                    <a:pt x="67148" y="71018"/>
                  </a:cubicBezTo>
                  <a:close/>
                  <a:moveTo>
                    <a:pt x="70117" y="71018"/>
                  </a:moveTo>
                  <a:cubicBezTo>
                    <a:pt x="69683" y="71018"/>
                    <a:pt x="69450" y="71551"/>
                    <a:pt x="69784" y="71852"/>
                  </a:cubicBezTo>
                  <a:cubicBezTo>
                    <a:pt x="69882" y="71961"/>
                    <a:pt x="70006" y="72010"/>
                    <a:pt x="70129" y="72010"/>
                  </a:cubicBezTo>
                  <a:cubicBezTo>
                    <a:pt x="70377" y="72010"/>
                    <a:pt x="70617" y="71809"/>
                    <a:pt x="70617" y="71518"/>
                  </a:cubicBezTo>
                  <a:cubicBezTo>
                    <a:pt x="70617" y="71218"/>
                    <a:pt x="70384" y="71018"/>
                    <a:pt x="70117" y="71018"/>
                  </a:cubicBezTo>
                  <a:close/>
                  <a:moveTo>
                    <a:pt x="133029" y="71018"/>
                  </a:moveTo>
                  <a:cubicBezTo>
                    <a:pt x="132595" y="71018"/>
                    <a:pt x="132362" y="71551"/>
                    <a:pt x="132662" y="71852"/>
                  </a:cubicBezTo>
                  <a:cubicBezTo>
                    <a:pt x="132772" y="71961"/>
                    <a:pt x="132903" y="72010"/>
                    <a:pt x="133030" y="72010"/>
                  </a:cubicBezTo>
                  <a:cubicBezTo>
                    <a:pt x="133289" y="72010"/>
                    <a:pt x="133529" y="71809"/>
                    <a:pt x="133529" y="71518"/>
                  </a:cubicBezTo>
                  <a:cubicBezTo>
                    <a:pt x="133529" y="71251"/>
                    <a:pt x="133296" y="71018"/>
                    <a:pt x="133029" y="71018"/>
                  </a:cubicBezTo>
                  <a:close/>
                  <a:moveTo>
                    <a:pt x="31189" y="71018"/>
                  </a:moveTo>
                  <a:cubicBezTo>
                    <a:pt x="30756" y="71018"/>
                    <a:pt x="30522" y="71551"/>
                    <a:pt x="30822" y="71885"/>
                  </a:cubicBezTo>
                  <a:cubicBezTo>
                    <a:pt x="30926" y="71978"/>
                    <a:pt x="31050" y="72020"/>
                    <a:pt x="31170" y="72020"/>
                  </a:cubicBezTo>
                  <a:cubicBezTo>
                    <a:pt x="31437" y="72020"/>
                    <a:pt x="31690" y="71817"/>
                    <a:pt x="31690" y="71518"/>
                  </a:cubicBezTo>
                  <a:cubicBezTo>
                    <a:pt x="31690" y="71251"/>
                    <a:pt x="31456" y="71018"/>
                    <a:pt x="31189" y="71018"/>
                  </a:cubicBezTo>
                  <a:close/>
                  <a:moveTo>
                    <a:pt x="37127" y="71018"/>
                  </a:moveTo>
                  <a:cubicBezTo>
                    <a:pt x="36693" y="71018"/>
                    <a:pt x="36460" y="71551"/>
                    <a:pt x="36760" y="71885"/>
                  </a:cubicBezTo>
                  <a:cubicBezTo>
                    <a:pt x="36864" y="71978"/>
                    <a:pt x="36987" y="72020"/>
                    <a:pt x="37108" y="72020"/>
                  </a:cubicBezTo>
                  <a:cubicBezTo>
                    <a:pt x="37374" y="72020"/>
                    <a:pt x="37627" y="71817"/>
                    <a:pt x="37627" y="71518"/>
                  </a:cubicBezTo>
                  <a:cubicBezTo>
                    <a:pt x="37627" y="71251"/>
                    <a:pt x="37427" y="71051"/>
                    <a:pt x="37194" y="71018"/>
                  </a:cubicBezTo>
                  <a:close/>
                  <a:moveTo>
                    <a:pt x="43131" y="71018"/>
                  </a:moveTo>
                  <a:cubicBezTo>
                    <a:pt x="42698" y="71018"/>
                    <a:pt x="42464" y="71551"/>
                    <a:pt x="42798" y="71885"/>
                  </a:cubicBezTo>
                  <a:cubicBezTo>
                    <a:pt x="42891" y="71978"/>
                    <a:pt x="43007" y="72020"/>
                    <a:pt x="43123" y="72020"/>
                  </a:cubicBezTo>
                  <a:cubicBezTo>
                    <a:pt x="43379" y="72020"/>
                    <a:pt x="43632" y="71817"/>
                    <a:pt x="43632" y="71518"/>
                  </a:cubicBezTo>
                  <a:cubicBezTo>
                    <a:pt x="43632" y="71251"/>
                    <a:pt x="43431" y="71051"/>
                    <a:pt x="43165" y="71018"/>
                  </a:cubicBezTo>
                  <a:close/>
                  <a:moveTo>
                    <a:pt x="52138" y="71018"/>
                  </a:moveTo>
                  <a:cubicBezTo>
                    <a:pt x="51704" y="71018"/>
                    <a:pt x="51470" y="71551"/>
                    <a:pt x="51771" y="71885"/>
                  </a:cubicBezTo>
                  <a:cubicBezTo>
                    <a:pt x="51875" y="71978"/>
                    <a:pt x="51998" y="72020"/>
                    <a:pt x="52119" y="72020"/>
                  </a:cubicBezTo>
                  <a:cubicBezTo>
                    <a:pt x="52385" y="72020"/>
                    <a:pt x="52638" y="71817"/>
                    <a:pt x="52638" y="71518"/>
                  </a:cubicBezTo>
                  <a:cubicBezTo>
                    <a:pt x="52638" y="71251"/>
                    <a:pt x="52438" y="71018"/>
                    <a:pt x="52171" y="71018"/>
                  </a:cubicBezTo>
                  <a:close/>
                  <a:moveTo>
                    <a:pt x="58142" y="71018"/>
                  </a:moveTo>
                  <a:cubicBezTo>
                    <a:pt x="57708" y="71018"/>
                    <a:pt x="57475" y="71551"/>
                    <a:pt x="57808" y="71885"/>
                  </a:cubicBezTo>
                  <a:cubicBezTo>
                    <a:pt x="57902" y="71978"/>
                    <a:pt x="58018" y="72020"/>
                    <a:pt x="58134" y="72020"/>
                  </a:cubicBezTo>
                  <a:cubicBezTo>
                    <a:pt x="58389" y="72020"/>
                    <a:pt x="58642" y="71817"/>
                    <a:pt x="58642" y="71518"/>
                  </a:cubicBezTo>
                  <a:cubicBezTo>
                    <a:pt x="58642" y="71251"/>
                    <a:pt x="58409" y="71018"/>
                    <a:pt x="58142" y="71018"/>
                  </a:cubicBezTo>
                  <a:close/>
                  <a:moveTo>
                    <a:pt x="61144" y="71018"/>
                  </a:moveTo>
                  <a:cubicBezTo>
                    <a:pt x="60710" y="71018"/>
                    <a:pt x="60477" y="71551"/>
                    <a:pt x="60777" y="71885"/>
                  </a:cubicBezTo>
                  <a:cubicBezTo>
                    <a:pt x="60881" y="71978"/>
                    <a:pt x="61004" y="72020"/>
                    <a:pt x="61125" y="72020"/>
                  </a:cubicBezTo>
                  <a:cubicBezTo>
                    <a:pt x="61391" y="72020"/>
                    <a:pt x="61644" y="71817"/>
                    <a:pt x="61644" y="71518"/>
                  </a:cubicBezTo>
                  <a:cubicBezTo>
                    <a:pt x="61644" y="71251"/>
                    <a:pt x="61411" y="71018"/>
                    <a:pt x="61144" y="71018"/>
                  </a:cubicBezTo>
                  <a:close/>
                  <a:moveTo>
                    <a:pt x="76121" y="71018"/>
                  </a:moveTo>
                  <a:cubicBezTo>
                    <a:pt x="75688" y="71018"/>
                    <a:pt x="75454" y="71551"/>
                    <a:pt x="75788" y="71885"/>
                  </a:cubicBezTo>
                  <a:cubicBezTo>
                    <a:pt x="75881" y="71978"/>
                    <a:pt x="75998" y="72020"/>
                    <a:pt x="76113" y="72020"/>
                  </a:cubicBezTo>
                  <a:cubicBezTo>
                    <a:pt x="76369" y="72020"/>
                    <a:pt x="76622" y="71817"/>
                    <a:pt x="76622" y="71518"/>
                  </a:cubicBezTo>
                  <a:cubicBezTo>
                    <a:pt x="76622" y="71218"/>
                    <a:pt x="76388" y="71018"/>
                    <a:pt x="76121" y="71018"/>
                  </a:cubicBezTo>
                  <a:close/>
                  <a:moveTo>
                    <a:pt x="79124" y="71018"/>
                  </a:moveTo>
                  <a:cubicBezTo>
                    <a:pt x="78690" y="71018"/>
                    <a:pt x="78456" y="71551"/>
                    <a:pt x="78757" y="71885"/>
                  </a:cubicBezTo>
                  <a:cubicBezTo>
                    <a:pt x="78861" y="71978"/>
                    <a:pt x="78984" y="72020"/>
                    <a:pt x="79105" y="72020"/>
                  </a:cubicBezTo>
                  <a:cubicBezTo>
                    <a:pt x="79371" y="72020"/>
                    <a:pt x="79624" y="71817"/>
                    <a:pt x="79624" y="71518"/>
                  </a:cubicBezTo>
                  <a:cubicBezTo>
                    <a:pt x="79624" y="71251"/>
                    <a:pt x="79390" y="71018"/>
                    <a:pt x="79124" y="71018"/>
                  </a:cubicBezTo>
                  <a:close/>
                  <a:moveTo>
                    <a:pt x="82092" y="71018"/>
                  </a:moveTo>
                  <a:cubicBezTo>
                    <a:pt x="81659" y="71018"/>
                    <a:pt x="81425" y="71551"/>
                    <a:pt x="81759" y="71885"/>
                  </a:cubicBezTo>
                  <a:cubicBezTo>
                    <a:pt x="81852" y="71978"/>
                    <a:pt x="81969" y="72020"/>
                    <a:pt x="82084" y="72020"/>
                  </a:cubicBezTo>
                  <a:cubicBezTo>
                    <a:pt x="82340" y="72020"/>
                    <a:pt x="82593" y="71817"/>
                    <a:pt x="82593" y="71518"/>
                  </a:cubicBezTo>
                  <a:cubicBezTo>
                    <a:pt x="82593" y="71251"/>
                    <a:pt x="82393" y="71018"/>
                    <a:pt x="82126" y="71018"/>
                  </a:cubicBezTo>
                  <a:close/>
                  <a:moveTo>
                    <a:pt x="139033" y="71018"/>
                  </a:moveTo>
                  <a:cubicBezTo>
                    <a:pt x="138566" y="71018"/>
                    <a:pt x="138332" y="71551"/>
                    <a:pt x="138666" y="71885"/>
                  </a:cubicBezTo>
                  <a:cubicBezTo>
                    <a:pt x="138760" y="71978"/>
                    <a:pt x="138879" y="72020"/>
                    <a:pt x="138999" y="72020"/>
                  </a:cubicBezTo>
                  <a:cubicBezTo>
                    <a:pt x="139265" y="72020"/>
                    <a:pt x="139533" y="71817"/>
                    <a:pt x="139533" y="71518"/>
                  </a:cubicBezTo>
                  <a:cubicBezTo>
                    <a:pt x="139533" y="71251"/>
                    <a:pt x="139300" y="71018"/>
                    <a:pt x="139033" y="71018"/>
                  </a:cubicBezTo>
                  <a:close/>
                  <a:moveTo>
                    <a:pt x="142002" y="71018"/>
                  </a:moveTo>
                  <a:cubicBezTo>
                    <a:pt x="141568" y="71018"/>
                    <a:pt x="141335" y="71551"/>
                    <a:pt x="141668" y="71885"/>
                  </a:cubicBezTo>
                  <a:cubicBezTo>
                    <a:pt x="141762" y="71978"/>
                    <a:pt x="141878" y="72020"/>
                    <a:pt x="141994" y="72020"/>
                  </a:cubicBezTo>
                  <a:cubicBezTo>
                    <a:pt x="142249" y="72020"/>
                    <a:pt x="142502" y="71817"/>
                    <a:pt x="142502" y="71518"/>
                  </a:cubicBezTo>
                  <a:cubicBezTo>
                    <a:pt x="142502" y="71251"/>
                    <a:pt x="142302" y="71018"/>
                    <a:pt x="142035" y="71018"/>
                  </a:cubicBezTo>
                  <a:close/>
                  <a:moveTo>
                    <a:pt x="145004" y="71018"/>
                  </a:moveTo>
                  <a:cubicBezTo>
                    <a:pt x="144570" y="71018"/>
                    <a:pt x="144337" y="71551"/>
                    <a:pt x="144670" y="71885"/>
                  </a:cubicBezTo>
                  <a:cubicBezTo>
                    <a:pt x="144764" y="71978"/>
                    <a:pt x="144880" y="72020"/>
                    <a:pt x="144996" y="72020"/>
                  </a:cubicBezTo>
                  <a:cubicBezTo>
                    <a:pt x="145251" y="72020"/>
                    <a:pt x="145504" y="71817"/>
                    <a:pt x="145504" y="71518"/>
                  </a:cubicBezTo>
                  <a:cubicBezTo>
                    <a:pt x="145504" y="71251"/>
                    <a:pt x="145271" y="71018"/>
                    <a:pt x="145004" y="71018"/>
                  </a:cubicBezTo>
                  <a:close/>
                  <a:moveTo>
                    <a:pt x="148006" y="71018"/>
                  </a:moveTo>
                  <a:cubicBezTo>
                    <a:pt x="147572" y="71018"/>
                    <a:pt x="147339" y="71551"/>
                    <a:pt x="147672" y="71885"/>
                  </a:cubicBezTo>
                  <a:cubicBezTo>
                    <a:pt x="147766" y="71978"/>
                    <a:pt x="147882" y="72020"/>
                    <a:pt x="147998" y="72020"/>
                  </a:cubicBezTo>
                  <a:cubicBezTo>
                    <a:pt x="148253" y="72020"/>
                    <a:pt x="148506" y="71817"/>
                    <a:pt x="148506" y="71518"/>
                  </a:cubicBezTo>
                  <a:cubicBezTo>
                    <a:pt x="148506" y="71251"/>
                    <a:pt x="148273" y="71018"/>
                    <a:pt x="148006" y="71018"/>
                  </a:cubicBezTo>
                  <a:close/>
                  <a:moveTo>
                    <a:pt x="171956" y="71018"/>
                  </a:moveTo>
                  <a:cubicBezTo>
                    <a:pt x="171523" y="71018"/>
                    <a:pt x="171289" y="71551"/>
                    <a:pt x="171590" y="71885"/>
                  </a:cubicBezTo>
                  <a:cubicBezTo>
                    <a:pt x="171694" y="71978"/>
                    <a:pt x="171817" y="72020"/>
                    <a:pt x="171937" y="72020"/>
                  </a:cubicBezTo>
                  <a:cubicBezTo>
                    <a:pt x="172204" y="72020"/>
                    <a:pt x="172457" y="71817"/>
                    <a:pt x="172457" y="71518"/>
                  </a:cubicBezTo>
                  <a:cubicBezTo>
                    <a:pt x="172457" y="71251"/>
                    <a:pt x="172223" y="71018"/>
                    <a:pt x="171956" y="71018"/>
                  </a:cubicBezTo>
                  <a:close/>
                  <a:moveTo>
                    <a:pt x="177961" y="71018"/>
                  </a:moveTo>
                  <a:cubicBezTo>
                    <a:pt x="177527" y="71018"/>
                    <a:pt x="177294" y="71551"/>
                    <a:pt x="177594" y="71885"/>
                  </a:cubicBezTo>
                  <a:cubicBezTo>
                    <a:pt x="177698" y="71978"/>
                    <a:pt x="177821" y="72020"/>
                    <a:pt x="177942" y="72020"/>
                  </a:cubicBezTo>
                  <a:cubicBezTo>
                    <a:pt x="178208" y="72020"/>
                    <a:pt x="178461" y="71817"/>
                    <a:pt x="178461" y="71518"/>
                  </a:cubicBezTo>
                  <a:cubicBezTo>
                    <a:pt x="178461" y="71251"/>
                    <a:pt x="178228" y="71018"/>
                    <a:pt x="177961" y="71018"/>
                  </a:cubicBezTo>
                  <a:close/>
                  <a:moveTo>
                    <a:pt x="180963" y="71018"/>
                  </a:moveTo>
                  <a:cubicBezTo>
                    <a:pt x="180496" y="71018"/>
                    <a:pt x="180296" y="71551"/>
                    <a:pt x="180596" y="71885"/>
                  </a:cubicBezTo>
                  <a:cubicBezTo>
                    <a:pt x="180700" y="71978"/>
                    <a:pt x="180823" y="72020"/>
                    <a:pt x="180944" y="72020"/>
                  </a:cubicBezTo>
                  <a:cubicBezTo>
                    <a:pt x="181210" y="72020"/>
                    <a:pt x="181463" y="71817"/>
                    <a:pt x="181463" y="71518"/>
                  </a:cubicBezTo>
                  <a:cubicBezTo>
                    <a:pt x="181463" y="71251"/>
                    <a:pt x="181230" y="71018"/>
                    <a:pt x="180963" y="71018"/>
                  </a:cubicBezTo>
                  <a:close/>
                  <a:moveTo>
                    <a:pt x="34100" y="71015"/>
                  </a:moveTo>
                  <a:cubicBezTo>
                    <a:pt x="33477" y="71015"/>
                    <a:pt x="33477" y="72021"/>
                    <a:pt x="34100" y="72021"/>
                  </a:cubicBezTo>
                  <a:cubicBezTo>
                    <a:pt x="34119" y="72021"/>
                    <a:pt x="34138" y="72020"/>
                    <a:pt x="34158" y="72018"/>
                  </a:cubicBezTo>
                  <a:cubicBezTo>
                    <a:pt x="34792" y="71952"/>
                    <a:pt x="34792" y="71084"/>
                    <a:pt x="34158" y="71018"/>
                  </a:cubicBezTo>
                  <a:cubicBezTo>
                    <a:pt x="34138" y="71016"/>
                    <a:pt x="34119" y="71015"/>
                    <a:pt x="34100" y="71015"/>
                  </a:cubicBezTo>
                  <a:close/>
                  <a:moveTo>
                    <a:pt x="40135" y="71015"/>
                  </a:moveTo>
                  <a:cubicBezTo>
                    <a:pt x="39482" y="71015"/>
                    <a:pt x="39482" y="72021"/>
                    <a:pt x="40135" y="72021"/>
                  </a:cubicBezTo>
                  <a:cubicBezTo>
                    <a:pt x="40154" y="72021"/>
                    <a:pt x="40175" y="72020"/>
                    <a:pt x="40196" y="72018"/>
                  </a:cubicBezTo>
                  <a:cubicBezTo>
                    <a:pt x="40796" y="71952"/>
                    <a:pt x="40796" y="71084"/>
                    <a:pt x="40196" y="71018"/>
                  </a:cubicBezTo>
                  <a:cubicBezTo>
                    <a:pt x="40175" y="71016"/>
                    <a:pt x="40154" y="71015"/>
                    <a:pt x="40135" y="71015"/>
                  </a:cubicBezTo>
                  <a:close/>
                  <a:moveTo>
                    <a:pt x="49074" y="71015"/>
                  </a:moveTo>
                  <a:cubicBezTo>
                    <a:pt x="48422" y="71015"/>
                    <a:pt x="48422" y="72021"/>
                    <a:pt x="49074" y="72021"/>
                  </a:cubicBezTo>
                  <a:cubicBezTo>
                    <a:pt x="49094" y="72021"/>
                    <a:pt x="49114" y="72020"/>
                    <a:pt x="49135" y="72018"/>
                  </a:cubicBezTo>
                  <a:cubicBezTo>
                    <a:pt x="49736" y="71952"/>
                    <a:pt x="49736" y="71051"/>
                    <a:pt x="49135" y="71018"/>
                  </a:cubicBezTo>
                  <a:cubicBezTo>
                    <a:pt x="49114" y="71016"/>
                    <a:pt x="49094" y="71015"/>
                    <a:pt x="49074" y="71015"/>
                  </a:cubicBezTo>
                  <a:close/>
                  <a:moveTo>
                    <a:pt x="150947" y="71015"/>
                  </a:moveTo>
                  <a:cubicBezTo>
                    <a:pt x="150295" y="71015"/>
                    <a:pt x="150295" y="72021"/>
                    <a:pt x="150947" y="72021"/>
                  </a:cubicBezTo>
                  <a:cubicBezTo>
                    <a:pt x="150967" y="72021"/>
                    <a:pt x="150987" y="72020"/>
                    <a:pt x="151008" y="72018"/>
                  </a:cubicBezTo>
                  <a:cubicBezTo>
                    <a:pt x="151609" y="71952"/>
                    <a:pt x="151609" y="71084"/>
                    <a:pt x="151008" y="71018"/>
                  </a:cubicBezTo>
                  <a:cubicBezTo>
                    <a:pt x="150987" y="71016"/>
                    <a:pt x="150967" y="71015"/>
                    <a:pt x="150947" y="71015"/>
                  </a:cubicBezTo>
                  <a:close/>
                  <a:moveTo>
                    <a:pt x="159920" y="71015"/>
                  </a:moveTo>
                  <a:cubicBezTo>
                    <a:pt x="159268" y="71015"/>
                    <a:pt x="159268" y="72021"/>
                    <a:pt x="159920" y="72021"/>
                  </a:cubicBezTo>
                  <a:cubicBezTo>
                    <a:pt x="159940" y="72021"/>
                    <a:pt x="159960" y="72020"/>
                    <a:pt x="159981" y="72018"/>
                  </a:cubicBezTo>
                  <a:cubicBezTo>
                    <a:pt x="160582" y="71952"/>
                    <a:pt x="160582" y="71084"/>
                    <a:pt x="159981" y="71018"/>
                  </a:cubicBezTo>
                  <a:cubicBezTo>
                    <a:pt x="159960" y="71016"/>
                    <a:pt x="159940" y="71015"/>
                    <a:pt x="159920" y="71015"/>
                  </a:cubicBezTo>
                  <a:close/>
                  <a:moveTo>
                    <a:pt x="174897" y="71015"/>
                  </a:moveTo>
                  <a:cubicBezTo>
                    <a:pt x="174245" y="71015"/>
                    <a:pt x="174245" y="72021"/>
                    <a:pt x="174897" y="72021"/>
                  </a:cubicBezTo>
                  <a:cubicBezTo>
                    <a:pt x="174917" y="72021"/>
                    <a:pt x="174938" y="72020"/>
                    <a:pt x="174959" y="72018"/>
                  </a:cubicBezTo>
                  <a:cubicBezTo>
                    <a:pt x="175559" y="71952"/>
                    <a:pt x="175559" y="71084"/>
                    <a:pt x="174959" y="71018"/>
                  </a:cubicBezTo>
                  <a:cubicBezTo>
                    <a:pt x="174938" y="71016"/>
                    <a:pt x="174917" y="71015"/>
                    <a:pt x="174897" y="71015"/>
                  </a:cubicBezTo>
                  <a:close/>
                  <a:moveTo>
                    <a:pt x="183904" y="71015"/>
                  </a:moveTo>
                  <a:cubicBezTo>
                    <a:pt x="183252" y="71015"/>
                    <a:pt x="183252" y="72021"/>
                    <a:pt x="183904" y="72021"/>
                  </a:cubicBezTo>
                  <a:cubicBezTo>
                    <a:pt x="183924" y="72021"/>
                    <a:pt x="183944" y="72020"/>
                    <a:pt x="183965" y="72018"/>
                  </a:cubicBezTo>
                  <a:cubicBezTo>
                    <a:pt x="184566" y="71952"/>
                    <a:pt x="184566" y="71084"/>
                    <a:pt x="183965" y="71018"/>
                  </a:cubicBezTo>
                  <a:cubicBezTo>
                    <a:pt x="183944" y="71016"/>
                    <a:pt x="183924" y="71015"/>
                    <a:pt x="183904" y="71015"/>
                  </a:cubicBezTo>
                  <a:close/>
                  <a:moveTo>
                    <a:pt x="165953" y="71017"/>
                  </a:moveTo>
                  <a:cubicBezTo>
                    <a:pt x="165273" y="71017"/>
                    <a:pt x="165263" y="72021"/>
                    <a:pt x="165923" y="72021"/>
                  </a:cubicBezTo>
                  <a:cubicBezTo>
                    <a:pt x="165943" y="72021"/>
                    <a:pt x="165964" y="72020"/>
                    <a:pt x="165986" y="72018"/>
                  </a:cubicBezTo>
                  <a:cubicBezTo>
                    <a:pt x="166586" y="71985"/>
                    <a:pt x="166586" y="71084"/>
                    <a:pt x="165986" y="71018"/>
                  </a:cubicBezTo>
                  <a:cubicBezTo>
                    <a:pt x="165975" y="71017"/>
                    <a:pt x="165964" y="71017"/>
                    <a:pt x="165953" y="71017"/>
                  </a:cubicBezTo>
                  <a:close/>
                  <a:moveTo>
                    <a:pt x="25139" y="71015"/>
                  </a:moveTo>
                  <a:cubicBezTo>
                    <a:pt x="24640" y="71015"/>
                    <a:pt x="24633" y="72024"/>
                    <a:pt x="25118" y="72024"/>
                  </a:cubicBezTo>
                  <a:cubicBezTo>
                    <a:pt x="25139" y="72024"/>
                    <a:pt x="25162" y="72022"/>
                    <a:pt x="25185" y="72018"/>
                  </a:cubicBezTo>
                  <a:cubicBezTo>
                    <a:pt x="25785" y="71952"/>
                    <a:pt x="25785" y="71084"/>
                    <a:pt x="25185" y="71018"/>
                  </a:cubicBezTo>
                  <a:cubicBezTo>
                    <a:pt x="25169" y="71016"/>
                    <a:pt x="25154" y="71015"/>
                    <a:pt x="25139" y="71015"/>
                  </a:cubicBezTo>
                  <a:close/>
                  <a:moveTo>
                    <a:pt x="55140" y="71018"/>
                  </a:moveTo>
                  <a:cubicBezTo>
                    <a:pt x="54706" y="71018"/>
                    <a:pt x="54473" y="71551"/>
                    <a:pt x="54806" y="71885"/>
                  </a:cubicBezTo>
                  <a:cubicBezTo>
                    <a:pt x="54904" y="71982"/>
                    <a:pt x="55026" y="72027"/>
                    <a:pt x="55146" y="72027"/>
                  </a:cubicBezTo>
                  <a:cubicBezTo>
                    <a:pt x="55397" y="72027"/>
                    <a:pt x="55640" y="71833"/>
                    <a:pt x="55640" y="71518"/>
                  </a:cubicBezTo>
                  <a:cubicBezTo>
                    <a:pt x="55640" y="71251"/>
                    <a:pt x="55440" y="71018"/>
                    <a:pt x="55140" y="71018"/>
                  </a:cubicBezTo>
                  <a:close/>
                  <a:moveTo>
                    <a:pt x="154010" y="71018"/>
                  </a:moveTo>
                  <a:cubicBezTo>
                    <a:pt x="153577" y="71018"/>
                    <a:pt x="153343" y="71551"/>
                    <a:pt x="153643" y="71885"/>
                  </a:cubicBezTo>
                  <a:cubicBezTo>
                    <a:pt x="153752" y="71982"/>
                    <a:pt x="153881" y="72027"/>
                    <a:pt x="154006" y="72027"/>
                  </a:cubicBezTo>
                  <a:cubicBezTo>
                    <a:pt x="154267" y="72027"/>
                    <a:pt x="154511" y="71833"/>
                    <a:pt x="154511" y="71518"/>
                  </a:cubicBezTo>
                  <a:cubicBezTo>
                    <a:pt x="154511" y="71251"/>
                    <a:pt x="154277" y="71018"/>
                    <a:pt x="154010" y="71018"/>
                  </a:cubicBezTo>
                  <a:close/>
                  <a:moveTo>
                    <a:pt x="186967" y="71018"/>
                  </a:moveTo>
                  <a:cubicBezTo>
                    <a:pt x="186534" y="71018"/>
                    <a:pt x="186300" y="71585"/>
                    <a:pt x="186600" y="71885"/>
                  </a:cubicBezTo>
                  <a:cubicBezTo>
                    <a:pt x="186709" y="71982"/>
                    <a:pt x="186838" y="72027"/>
                    <a:pt x="186963" y="72027"/>
                  </a:cubicBezTo>
                  <a:cubicBezTo>
                    <a:pt x="187224" y="72027"/>
                    <a:pt x="187468" y="71833"/>
                    <a:pt x="187468" y="71518"/>
                  </a:cubicBezTo>
                  <a:cubicBezTo>
                    <a:pt x="187468" y="71251"/>
                    <a:pt x="187234" y="71018"/>
                    <a:pt x="186967" y="71018"/>
                  </a:cubicBezTo>
                  <a:close/>
                  <a:moveTo>
                    <a:pt x="156996" y="71018"/>
                  </a:moveTo>
                  <a:lnTo>
                    <a:pt x="156996" y="71018"/>
                  </a:lnTo>
                  <a:cubicBezTo>
                    <a:pt x="156541" y="71031"/>
                    <a:pt x="156349" y="71588"/>
                    <a:pt x="156646" y="71885"/>
                  </a:cubicBezTo>
                  <a:cubicBezTo>
                    <a:pt x="156754" y="71993"/>
                    <a:pt x="156884" y="72042"/>
                    <a:pt x="157009" y="72042"/>
                  </a:cubicBezTo>
                  <a:cubicBezTo>
                    <a:pt x="157270" y="72042"/>
                    <a:pt x="157513" y="71833"/>
                    <a:pt x="157513" y="71518"/>
                  </a:cubicBezTo>
                  <a:cubicBezTo>
                    <a:pt x="157513" y="71256"/>
                    <a:pt x="157288" y="71026"/>
                    <a:pt x="156996" y="71018"/>
                  </a:cubicBezTo>
                  <a:close/>
                  <a:moveTo>
                    <a:pt x="162983" y="71018"/>
                  </a:moveTo>
                  <a:cubicBezTo>
                    <a:pt x="162516" y="71018"/>
                    <a:pt x="162316" y="71585"/>
                    <a:pt x="162616" y="71885"/>
                  </a:cubicBezTo>
                  <a:cubicBezTo>
                    <a:pt x="162725" y="71993"/>
                    <a:pt x="162855" y="72042"/>
                    <a:pt x="162980" y="72042"/>
                  </a:cubicBezTo>
                  <a:cubicBezTo>
                    <a:pt x="163241" y="72042"/>
                    <a:pt x="163484" y="71833"/>
                    <a:pt x="163484" y="71518"/>
                  </a:cubicBezTo>
                  <a:cubicBezTo>
                    <a:pt x="163484" y="71251"/>
                    <a:pt x="163250" y="71018"/>
                    <a:pt x="162983" y="71018"/>
                  </a:cubicBezTo>
                  <a:close/>
                  <a:moveTo>
                    <a:pt x="168954" y="71018"/>
                  </a:moveTo>
                  <a:cubicBezTo>
                    <a:pt x="168521" y="71018"/>
                    <a:pt x="168287" y="71585"/>
                    <a:pt x="168621" y="71885"/>
                  </a:cubicBezTo>
                  <a:cubicBezTo>
                    <a:pt x="168718" y="71993"/>
                    <a:pt x="168841" y="72042"/>
                    <a:pt x="168961" y="72042"/>
                  </a:cubicBezTo>
                  <a:cubicBezTo>
                    <a:pt x="169212" y="72042"/>
                    <a:pt x="169455" y="71833"/>
                    <a:pt x="169455" y="71518"/>
                  </a:cubicBezTo>
                  <a:cubicBezTo>
                    <a:pt x="169488" y="71251"/>
                    <a:pt x="169255" y="71018"/>
                    <a:pt x="168988" y="71018"/>
                  </a:cubicBezTo>
                  <a:close/>
                  <a:moveTo>
                    <a:pt x="28187" y="71018"/>
                  </a:moveTo>
                  <a:lnTo>
                    <a:pt x="28187" y="71051"/>
                  </a:lnTo>
                  <a:cubicBezTo>
                    <a:pt x="27720" y="71051"/>
                    <a:pt x="27520" y="71585"/>
                    <a:pt x="27820" y="71885"/>
                  </a:cubicBezTo>
                  <a:cubicBezTo>
                    <a:pt x="27930" y="71995"/>
                    <a:pt x="28062" y="72043"/>
                    <a:pt x="28189" y="72043"/>
                  </a:cubicBezTo>
                  <a:cubicBezTo>
                    <a:pt x="28447" y="72043"/>
                    <a:pt x="28688" y="71842"/>
                    <a:pt x="28688" y="71551"/>
                  </a:cubicBezTo>
                  <a:cubicBezTo>
                    <a:pt x="28688" y="71251"/>
                    <a:pt x="28487" y="71018"/>
                    <a:pt x="28187" y="71018"/>
                  </a:cubicBezTo>
                  <a:close/>
                  <a:moveTo>
                    <a:pt x="20849" y="72552"/>
                  </a:moveTo>
                  <a:lnTo>
                    <a:pt x="21182" y="72919"/>
                  </a:lnTo>
                  <a:cubicBezTo>
                    <a:pt x="21149" y="72752"/>
                    <a:pt x="21015" y="72585"/>
                    <a:pt x="20849" y="72552"/>
                  </a:cubicBezTo>
                  <a:close/>
                  <a:moveTo>
                    <a:pt x="188268" y="72585"/>
                  </a:moveTo>
                  <a:cubicBezTo>
                    <a:pt x="188068" y="72652"/>
                    <a:pt x="187968" y="72819"/>
                    <a:pt x="187935" y="73019"/>
                  </a:cubicBezTo>
                  <a:lnTo>
                    <a:pt x="187968" y="73019"/>
                  </a:lnTo>
                  <a:cubicBezTo>
                    <a:pt x="187968" y="73152"/>
                    <a:pt x="188001" y="73286"/>
                    <a:pt x="188101" y="73353"/>
                  </a:cubicBezTo>
                  <a:lnTo>
                    <a:pt x="188268" y="72585"/>
                  </a:lnTo>
                  <a:close/>
                  <a:moveTo>
                    <a:pt x="134469" y="72483"/>
                  </a:moveTo>
                  <a:cubicBezTo>
                    <a:pt x="133816" y="72483"/>
                    <a:pt x="133816" y="73489"/>
                    <a:pt x="134469" y="73489"/>
                  </a:cubicBezTo>
                  <a:cubicBezTo>
                    <a:pt x="134488" y="73489"/>
                    <a:pt x="134509" y="73488"/>
                    <a:pt x="134530" y="73486"/>
                  </a:cubicBezTo>
                  <a:cubicBezTo>
                    <a:pt x="135130" y="73453"/>
                    <a:pt x="135130" y="72552"/>
                    <a:pt x="134530" y="72485"/>
                  </a:cubicBezTo>
                  <a:cubicBezTo>
                    <a:pt x="134509" y="72483"/>
                    <a:pt x="134488" y="72483"/>
                    <a:pt x="134469" y="72483"/>
                  </a:cubicBezTo>
                  <a:close/>
                  <a:moveTo>
                    <a:pt x="65615" y="72485"/>
                  </a:moveTo>
                  <a:cubicBezTo>
                    <a:pt x="64934" y="72485"/>
                    <a:pt x="64924" y="73489"/>
                    <a:pt x="65584" y="73489"/>
                  </a:cubicBezTo>
                  <a:cubicBezTo>
                    <a:pt x="65605" y="73489"/>
                    <a:pt x="65626" y="73488"/>
                    <a:pt x="65647" y="73486"/>
                  </a:cubicBezTo>
                  <a:cubicBezTo>
                    <a:pt x="66248" y="73453"/>
                    <a:pt x="66248" y="72552"/>
                    <a:pt x="65647" y="72485"/>
                  </a:cubicBezTo>
                  <a:cubicBezTo>
                    <a:pt x="65636" y="72485"/>
                    <a:pt x="65625" y="72485"/>
                    <a:pt x="65615" y="72485"/>
                  </a:cubicBezTo>
                  <a:close/>
                  <a:moveTo>
                    <a:pt x="71586" y="72485"/>
                  </a:moveTo>
                  <a:cubicBezTo>
                    <a:pt x="70905" y="72485"/>
                    <a:pt x="70895" y="73489"/>
                    <a:pt x="71555" y="73489"/>
                  </a:cubicBezTo>
                  <a:cubicBezTo>
                    <a:pt x="71576" y="73489"/>
                    <a:pt x="71597" y="73488"/>
                    <a:pt x="71618" y="73486"/>
                  </a:cubicBezTo>
                  <a:cubicBezTo>
                    <a:pt x="72219" y="73453"/>
                    <a:pt x="72219" y="72552"/>
                    <a:pt x="71618" y="72485"/>
                  </a:cubicBezTo>
                  <a:cubicBezTo>
                    <a:pt x="71607" y="72485"/>
                    <a:pt x="71596" y="72485"/>
                    <a:pt x="71586" y="72485"/>
                  </a:cubicBezTo>
                  <a:close/>
                  <a:moveTo>
                    <a:pt x="47571" y="72516"/>
                  </a:moveTo>
                  <a:cubicBezTo>
                    <a:pt x="46921" y="72516"/>
                    <a:pt x="46921" y="73489"/>
                    <a:pt x="47571" y="73489"/>
                  </a:cubicBezTo>
                  <a:cubicBezTo>
                    <a:pt x="47592" y="73489"/>
                    <a:pt x="47613" y="73488"/>
                    <a:pt x="47634" y="73486"/>
                  </a:cubicBezTo>
                  <a:cubicBezTo>
                    <a:pt x="48235" y="73453"/>
                    <a:pt x="48235" y="72552"/>
                    <a:pt x="47634" y="72519"/>
                  </a:cubicBezTo>
                  <a:cubicBezTo>
                    <a:pt x="47613" y="72517"/>
                    <a:pt x="47592" y="72516"/>
                    <a:pt x="47571" y="72516"/>
                  </a:cubicBezTo>
                  <a:close/>
                  <a:moveTo>
                    <a:pt x="137532" y="72485"/>
                  </a:moveTo>
                  <a:cubicBezTo>
                    <a:pt x="137098" y="72485"/>
                    <a:pt x="136865" y="73019"/>
                    <a:pt x="137198" y="73353"/>
                  </a:cubicBezTo>
                  <a:cubicBezTo>
                    <a:pt x="137296" y="73450"/>
                    <a:pt x="137418" y="73495"/>
                    <a:pt x="137538" y="73495"/>
                  </a:cubicBezTo>
                  <a:cubicBezTo>
                    <a:pt x="137789" y="73495"/>
                    <a:pt x="138032" y="73301"/>
                    <a:pt x="138032" y="72986"/>
                  </a:cubicBezTo>
                  <a:cubicBezTo>
                    <a:pt x="138032" y="72719"/>
                    <a:pt x="137799" y="72519"/>
                    <a:pt x="137532" y="72519"/>
                  </a:cubicBezTo>
                  <a:lnTo>
                    <a:pt x="137532" y="72485"/>
                  </a:lnTo>
                  <a:close/>
                  <a:moveTo>
                    <a:pt x="68616" y="72485"/>
                  </a:moveTo>
                  <a:cubicBezTo>
                    <a:pt x="68182" y="72485"/>
                    <a:pt x="67949" y="73052"/>
                    <a:pt x="68282" y="73353"/>
                  </a:cubicBezTo>
                  <a:cubicBezTo>
                    <a:pt x="68380" y="73461"/>
                    <a:pt x="68502" y="73510"/>
                    <a:pt x="68623" y="73510"/>
                  </a:cubicBezTo>
                  <a:cubicBezTo>
                    <a:pt x="68873" y="73510"/>
                    <a:pt x="69116" y="73301"/>
                    <a:pt x="69116" y="72986"/>
                  </a:cubicBezTo>
                  <a:cubicBezTo>
                    <a:pt x="69116" y="72719"/>
                    <a:pt x="68916" y="72519"/>
                    <a:pt x="68616" y="72519"/>
                  </a:cubicBezTo>
                  <a:lnTo>
                    <a:pt x="68616" y="72485"/>
                  </a:lnTo>
                  <a:close/>
                  <a:moveTo>
                    <a:pt x="74620" y="72485"/>
                  </a:moveTo>
                  <a:cubicBezTo>
                    <a:pt x="74187" y="72485"/>
                    <a:pt x="73953" y="73052"/>
                    <a:pt x="74287" y="73353"/>
                  </a:cubicBezTo>
                  <a:cubicBezTo>
                    <a:pt x="74384" y="73461"/>
                    <a:pt x="74507" y="73510"/>
                    <a:pt x="74627" y="73510"/>
                  </a:cubicBezTo>
                  <a:cubicBezTo>
                    <a:pt x="74878" y="73510"/>
                    <a:pt x="75121" y="73301"/>
                    <a:pt x="75121" y="72986"/>
                  </a:cubicBezTo>
                  <a:cubicBezTo>
                    <a:pt x="75121" y="72719"/>
                    <a:pt x="74887" y="72519"/>
                    <a:pt x="74620" y="72519"/>
                  </a:cubicBezTo>
                  <a:lnTo>
                    <a:pt x="74620" y="72485"/>
                  </a:lnTo>
                  <a:close/>
                  <a:moveTo>
                    <a:pt x="29688" y="72519"/>
                  </a:moveTo>
                  <a:cubicBezTo>
                    <a:pt x="29255" y="72519"/>
                    <a:pt x="29021" y="73052"/>
                    <a:pt x="29321" y="73353"/>
                  </a:cubicBezTo>
                  <a:cubicBezTo>
                    <a:pt x="29431" y="73462"/>
                    <a:pt x="29563" y="73511"/>
                    <a:pt x="29690" y="73511"/>
                  </a:cubicBezTo>
                  <a:cubicBezTo>
                    <a:pt x="29948" y="73511"/>
                    <a:pt x="30189" y="73310"/>
                    <a:pt x="30189" y="73019"/>
                  </a:cubicBezTo>
                  <a:cubicBezTo>
                    <a:pt x="30189" y="72752"/>
                    <a:pt x="29955" y="72519"/>
                    <a:pt x="29688" y="72519"/>
                  </a:cubicBezTo>
                  <a:close/>
                  <a:moveTo>
                    <a:pt x="35659" y="72519"/>
                  </a:moveTo>
                  <a:cubicBezTo>
                    <a:pt x="35226" y="72519"/>
                    <a:pt x="34992" y="73052"/>
                    <a:pt x="35326" y="73353"/>
                  </a:cubicBezTo>
                  <a:cubicBezTo>
                    <a:pt x="35424" y="73462"/>
                    <a:pt x="35549" y="73511"/>
                    <a:pt x="35671" y="73511"/>
                  </a:cubicBezTo>
                  <a:cubicBezTo>
                    <a:pt x="35919" y="73511"/>
                    <a:pt x="36160" y="73310"/>
                    <a:pt x="36160" y="73019"/>
                  </a:cubicBezTo>
                  <a:cubicBezTo>
                    <a:pt x="36160" y="72752"/>
                    <a:pt x="35959" y="72519"/>
                    <a:pt x="35693" y="72519"/>
                  </a:cubicBezTo>
                  <a:close/>
                  <a:moveTo>
                    <a:pt x="53639" y="72519"/>
                  </a:moveTo>
                  <a:cubicBezTo>
                    <a:pt x="53205" y="72519"/>
                    <a:pt x="52972" y="73052"/>
                    <a:pt x="53305" y="73353"/>
                  </a:cubicBezTo>
                  <a:cubicBezTo>
                    <a:pt x="53404" y="73462"/>
                    <a:pt x="53528" y="73511"/>
                    <a:pt x="53650" y="73511"/>
                  </a:cubicBezTo>
                  <a:cubicBezTo>
                    <a:pt x="53899" y="73511"/>
                    <a:pt x="54139" y="73310"/>
                    <a:pt x="54139" y="73019"/>
                  </a:cubicBezTo>
                  <a:cubicBezTo>
                    <a:pt x="54139" y="72752"/>
                    <a:pt x="53939" y="72519"/>
                    <a:pt x="53639" y="72519"/>
                  </a:cubicBezTo>
                  <a:close/>
                  <a:moveTo>
                    <a:pt x="77622" y="72519"/>
                  </a:moveTo>
                  <a:cubicBezTo>
                    <a:pt x="77189" y="72519"/>
                    <a:pt x="76955" y="73052"/>
                    <a:pt x="77289" y="73353"/>
                  </a:cubicBezTo>
                  <a:cubicBezTo>
                    <a:pt x="77388" y="73462"/>
                    <a:pt x="77512" y="73511"/>
                    <a:pt x="77634" y="73511"/>
                  </a:cubicBezTo>
                  <a:cubicBezTo>
                    <a:pt x="77883" y="73511"/>
                    <a:pt x="78123" y="73310"/>
                    <a:pt x="78123" y="73019"/>
                  </a:cubicBezTo>
                  <a:cubicBezTo>
                    <a:pt x="78123" y="72719"/>
                    <a:pt x="77889" y="72519"/>
                    <a:pt x="77622" y="72519"/>
                  </a:cubicBezTo>
                  <a:close/>
                  <a:moveTo>
                    <a:pt x="140501" y="72519"/>
                  </a:moveTo>
                  <a:cubicBezTo>
                    <a:pt x="140067" y="72519"/>
                    <a:pt x="139834" y="73052"/>
                    <a:pt x="140167" y="73353"/>
                  </a:cubicBezTo>
                  <a:cubicBezTo>
                    <a:pt x="140266" y="73462"/>
                    <a:pt x="140390" y="73511"/>
                    <a:pt x="140512" y="73511"/>
                  </a:cubicBezTo>
                  <a:cubicBezTo>
                    <a:pt x="140761" y="73511"/>
                    <a:pt x="141001" y="73310"/>
                    <a:pt x="141001" y="73019"/>
                  </a:cubicBezTo>
                  <a:cubicBezTo>
                    <a:pt x="141001" y="72752"/>
                    <a:pt x="140801" y="72519"/>
                    <a:pt x="140534" y="72519"/>
                  </a:cubicBezTo>
                  <a:close/>
                  <a:moveTo>
                    <a:pt x="146538" y="72519"/>
                  </a:moveTo>
                  <a:cubicBezTo>
                    <a:pt x="146071" y="72519"/>
                    <a:pt x="145838" y="73052"/>
                    <a:pt x="146171" y="73353"/>
                  </a:cubicBezTo>
                  <a:cubicBezTo>
                    <a:pt x="146270" y="73462"/>
                    <a:pt x="146398" y="73511"/>
                    <a:pt x="146525" y="73511"/>
                  </a:cubicBezTo>
                  <a:cubicBezTo>
                    <a:pt x="146784" y="73511"/>
                    <a:pt x="147039" y="73310"/>
                    <a:pt x="147039" y="73019"/>
                  </a:cubicBezTo>
                  <a:cubicBezTo>
                    <a:pt x="147039" y="72752"/>
                    <a:pt x="146805" y="72519"/>
                    <a:pt x="146538" y="72519"/>
                  </a:cubicBezTo>
                  <a:close/>
                  <a:moveTo>
                    <a:pt x="161482" y="72519"/>
                  </a:moveTo>
                  <a:cubicBezTo>
                    <a:pt x="161049" y="72519"/>
                    <a:pt x="160815" y="73052"/>
                    <a:pt x="161115" y="73353"/>
                  </a:cubicBezTo>
                  <a:cubicBezTo>
                    <a:pt x="161225" y="73462"/>
                    <a:pt x="161357" y="73511"/>
                    <a:pt x="161484" y="73511"/>
                  </a:cubicBezTo>
                  <a:cubicBezTo>
                    <a:pt x="161743" y="73511"/>
                    <a:pt x="161983" y="73310"/>
                    <a:pt x="161983" y="73019"/>
                  </a:cubicBezTo>
                  <a:cubicBezTo>
                    <a:pt x="161983" y="72752"/>
                    <a:pt x="161749" y="72519"/>
                    <a:pt x="161482" y="72519"/>
                  </a:cubicBezTo>
                  <a:close/>
                  <a:moveTo>
                    <a:pt x="173458" y="72519"/>
                  </a:moveTo>
                  <a:cubicBezTo>
                    <a:pt x="173024" y="72519"/>
                    <a:pt x="172790" y="73052"/>
                    <a:pt x="173091" y="73353"/>
                  </a:cubicBezTo>
                  <a:cubicBezTo>
                    <a:pt x="173200" y="73462"/>
                    <a:pt x="173332" y="73511"/>
                    <a:pt x="173459" y="73511"/>
                  </a:cubicBezTo>
                  <a:cubicBezTo>
                    <a:pt x="173718" y="73511"/>
                    <a:pt x="173958" y="73310"/>
                    <a:pt x="173958" y="73019"/>
                  </a:cubicBezTo>
                  <a:cubicBezTo>
                    <a:pt x="173958" y="72752"/>
                    <a:pt x="173724" y="72519"/>
                    <a:pt x="173458" y="72519"/>
                  </a:cubicBezTo>
                  <a:close/>
                  <a:moveTo>
                    <a:pt x="176460" y="72519"/>
                  </a:moveTo>
                  <a:cubicBezTo>
                    <a:pt x="175993" y="72519"/>
                    <a:pt x="175793" y="73052"/>
                    <a:pt x="176093" y="73353"/>
                  </a:cubicBezTo>
                  <a:cubicBezTo>
                    <a:pt x="176203" y="73462"/>
                    <a:pt x="176334" y="73511"/>
                    <a:pt x="176461" y="73511"/>
                  </a:cubicBezTo>
                  <a:cubicBezTo>
                    <a:pt x="176720" y="73511"/>
                    <a:pt x="176960" y="73310"/>
                    <a:pt x="176960" y="73019"/>
                  </a:cubicBezTo>
                  <a:cubicBezTo>
                    <a:pt x="176960" y="72752"/>
                    <a:pt x="176727" y="72519"/>
                    <a:pt x="176460" y="72519"/>
                  </a:cubicBezTo>
                  <a:close/>
                  <a:moveTo>
                    <a:pt x="179462" y="72519"/>
                  </a:moveTo>
                  <a:cubicBezTo>
                    <a:pt x="179028" y="72519"/>
                    <a:pt x="178795" y="73052"/>
                    <a:pt x="179095" y="73353"/>
                  </a:cubicBezTo>
                  <a:cubicBezTo>
                    <a:pt x="179205" y="73462"/>
                    <a:pt x="179336" y="73511"/>
                    <a:pt x="179463" y="73511"/>
                  </a:cubicBezTo>
                  <a:cubicBezTo>
                    <a:pt x="179722" y="73511"/>
                    <a:pt x="179962" y="73310"/>
                    <a:pt x="179962" y="73019"/>
                  </a:cubicBezTo>
                  <a:cubicBezTo>
                    <a:pt x="179962" y="72752"/>
                    <a:pt x="179729" y="72519"/>
                    <a:pt x="179462" y="72519"/>
                  </a:cubicBezTo>
                  <a:close/>
                  <a:moveTo>
                    <a:pt x="185433" y="72519"/>
                  </a:moveTo>
                  <a:cubicBezTo>
                    <a:pt x="184999" y="72519"/>
                    <a:pt x="184766" y="73052"/>
                    <a:pt x="185099" y="73353"/>
                  </a:cubicBezTo>
                  <a:cubicBezTo>
                    <a:pt x="185198" y="73462"/>
                    <a:pt x="185322" y="73511"/>
                    <a:pt x="185444" y="73511"/>
                  </a:cubicBezTo>
                  <a:cubicBezTo>
                    <a:pt x="185693" y="73511"/>
                    <a:pt x="185933" y="73310"/>
                    <a:pt x="185933" y="73019"/>
                  </a:cubicBezTo>
                  <a:cubicBezTo>
                    <a:pt x="185933" y="72752"/>
                    <a:pt x="185733" y="72519"/>
                    <a:pt x="185433" y="72519"/>
                  </a:cubicBezTo>
                  <a:close/>
                  <a:moveTo>
                    <a:pt x="83593" y="72519"/>
                  </a:moveTo>
                  <a:cubicBezTo>
                    <a:pt x="82993" y="72552"/>
                    <a:pt x="82993" y="73453"/>
                    <a:pt x="83593" y="73519"/>
                  </a:cubicBezTo>
                  <a:lnTo>
                    <a:pt x="84027" y="72752"/>
                  </a:lnTo>
                  <a:cubicBezTo>
                    <a:pt x="83927" y="72619"/>
                    <a:pt x="83794" y="72519"/>
                    <a:pt x="83593" y="72519"/>
                  </a:cubicBezTo>
                  <a:close/>
                  <a:moveTo>
                    <a:pt x="38628" y="72519"/>
                  </a:moveTo>
                  <a:cubicBezTo>
                    <a:pt x="38194" y="72519"/>
                    <a:pt x="37961" y="73052"/>
                    <a:pt x="38261" y="73386"/>
                  </a:cubicBezTo>
                  <a:cubicBezTo>
                    <a:pt x="38365" y="73480"/>
                    <a:pt x="38488" y="73521"/>
                    <a:pt x="38609" y="73521"/>
                  </a:cubicBezTo>
                  <a:cubicBezTo>
                    <a:pt x="38875" y="73521"/>
                    <a:pt x="39128" y="73318"/>
                    <a:pt x="39128" y="73019"/>
                  </a:cubicBezTo>
                  <a:cubicBezTo>
                    <a:pt x="39128" y="72752"/>
                    <a:pt x="38928" y="72552"/>
                    <a:pt x="38661" y="72519"/>
                  </a:cubicBezTo>
                  <a:close/>
                  <a:moveTo>
                    <a:pt x="44632" y="72519"/>
                  </a:moveTo>
                  <a:cubicBezTo>
                    <a:pt x="44199" y="72519"/>
                    <a:pt x="43965" y="73052"/>
                    <a:pt x="44265" y="73386"/>
                  </a:cubicBezTo>
                  <a:cubicBezTo>
                    <a:pt x="44369" y="73480"/>
                    <a:pt x="44493" y="73521"/>
                    <a:pt x="44613" y="73521"/>
                  </a:cubicBezTo>
                  <a:cubicBezTo>
                    <a:pt x="44880" y="73521"/>
                    <a:pt x="45133" y="73318"/>
                    <a:pt x="45133" y="73019"/>
                  </a:cubicBezTo>
                  <a:cubicBezTo>
                    <a:pt x="45133" y="72752"/>
                    <a:pt x="44932" y="72519"/>
                    <a:pt x="44666" y="72519"/>
                  </a:cubicBezTo>
                  <a:close/>
                  <a:moveTo>
                    <a:pt x="50637" y="72519"/>
                  </a:moveTo>
                  <a:cubicBezTo>
                    <a:pt x="50203" y="72519"/>
                    <a:pt x="49969" y="73052"/>
                    <a:pt x="50303" y="73386"/>
                  </a:cubicBezTo>
                  <a:cubicBezTo>
                    <a:pt x="50396" y="73480"/>
                    <a:pt x="50513" y="73521"/>
                    <a:pt x="50628" y="73521"/>
                  </a:cubicBezTo>
                  <a:cubicBezTo>
                    <a:pt x="50884" y="73521"/>
                    <a:pt x="51137" y="73318"/>
                    <a:pt x="51137" y="73019"/>
                  </a:cubicBezTo>
                  <a:cubicBezTo>
                    <a:pt x="51137" y="72752"/>
                    <a:pt x="50937" y="72519"/>
                    <a:pt x="50670" y="72519"/>
                  </a:cubicBezTo>
                  <a:close/>
                  <a:moveTo>
                    <a:pt x="62645" y="72519"/>
                  </a:moveTo>
                  <a:cubicBezTo>
                    <a:pt x="62178" y="72519"/>
                    <a:pt x="61978" y="73052"/>
                    <a:pt x="62278" y="73386"/>
                  </a:cubicBezTo>
                  <a:cubicBezTo>
                    <a:pt x="62382" y="73480"/>
                    <a:pt x="62505" y="73521"/>
                    <a:pt x="62626" y="73521"/>
                  </a:cubicBezTo>
                  <a:cubicBezTo>
                    <a:pt x="62893" y="73521"/>
                    <a:pt x="63145" y="73318"/>
                    <a:pt x="63145" y="73019"/>
                  </a:cubicBezTo>
                  <a:cubicBezTo>
                    <a:pt x="63145" y="72752"/>
                    <a:pt x="62912" y="72519"/>
                    <a:pt x="62645" y="72519"/>
                  </a:cubicBezTo>
                  <a:close/>
                  <a:moveTo>
                    <a:pt x="155511" y="72519"/>
                  </a:moveTo>
                  <a:cubicBezTo>
                    <a:pt x="155078" y="72519"/>
                    <a:pt x="154844" y="73052"/>
                    <a:pt x="155144" y="73386"/>
                  </a:cubicBezTo>
                  <a:cubicBezTo>
                    <a:pt x="155248" y="73480"/>
                    <a:pt x="155372" y="73521"/>
                    <a:pt x="155492" y="73521"/>
                  </a:cubicBezTo>
                  <a:cubicBezTo>
                    <a:pt x="155759" y="73521"/>
                    <a:pt x="156012" y="73318"/>
                    <a:pt x="156012" y="73019"/>
                  </a:cubicBezTo>
                  <a:cubicBezTo>
                    <a:pt x="156012" y="72752"/>
                    <a:pt x="155778" y="72519"/>
                    <a:pt x="155511" y="72519"/>
                  </a:cubicBezTo>
                  <a:close/>
                  <a:moveTo>
                    <a:pt x="170455" y="72519"/>
                  </a:moveTo>
                  <a:cubicBezTo>
                    <a:pt x="170022" y="72519"/>
                    <a:pt x="169788" y="73052"/>
                    <a:pt x="170122" y="73386"/>
                  </a:cubicBezTo>
                  <a:cubicBezTo>
                    <a:pt x="170215" y="73480"/>
                    <a:pt x="170332" y="73521"/>
                    <a:pt x="170447" y="73521"/>
                  </a:cubicBezTo>
                  <a:cubicBezTo>
                    <a:pt x="170703" y="73521"/>
                    <a:pt x="170956" y="73318"/>
                    <a:pt x="170956" y="73019"/>
                  </a:cubicBezTo>
                  <a:cubicBezTo>
                    <a:pt x="170956" y="72752"/>
                    <a:pt x="170756" y="72519"/>
                    <a:pt x="170489" y="72519"/>
                  </a:cubicBezTo>
                  <a:close/>
                  <a:moveTo>
                    <a:pt x="32629" y="72516"/>
                  </a:moveTo>
                  <a:cubicBezTo>
                    <a:pt x="31977" y="72516"/>
                    <a:pt x="31977" y="73522"/>
                    <a:pt x="32629" y="73522"/>
                  </a:cubicBezTo>
                  <a:cubicBezTo>
                    <a:pt x="32649" y="73522"/>
                    <a:pt x="32669" y="73521"/>
                    <a:pt x="32690" y="73519"/>
                  </a:cubicBezTo>
                  <a:cubicBezTo>
                    <a:pt x="33291" y="73453"/>
                    <a:pt x="33291" y="72552"/>
                    <a:pt x="32690" y="72519"/>
                  </a:cubicBezTo>
                  <a:cubicBezTo>
                    <a:pt x="32669" y="72517"/>
                    <a:pt x="32649" y="72516"/>
                    <a:pt x="32629" y="72516"/>
                  </a:cubicBezTo>
                  <a:close/>
                  <a:moveTo>
                    <a:pt x="41569" y="72516"/>
                  </a:moveTo>
                  <a:cubicBezTo>
                    <a:pt x="40917" y="72516"/>
                    <a:pt x="40917" y="73522"/>
                    <a:pt x="41569" y="73522"/>
                  </a:cubicBezTo>
                  <a:cubicBezTo>
                    <a:pt x="41589" y="73522"/>
                    <a:pt x="41609" y="73521"/>
                    <a:pt x="41630" y="73519"/>
                  </a:cubicBezTo>
                  <a:cubicBezTo>
                    <a:pt x="42231" y="73453"/>
                    <a:pt x="42231" y="72585"/>
                    <a:pt x="41630" y="72519"/>
                  </a:cubicBezTo>
                  <a:cubicBezTo>
                    <a:pt x="41609" y="72517"/>
                    <a:pt x="41589" y="72516"/>
                    <a:pt x="41569" y="72516"/>
                  </a:cubicBezTo>
                  <a:close/>
                  <a:moveTo>
                    <a:pt x="56580" y="72516"/>
                  </a:moveTo>
                  <a:cubicBezTo>
                    <a:pt x="55927" y="72516"/>
                    <a:pt x="55927" y="73522"/>
                    <a:pt x="56580" y="73522"/>
                  </a:cubicBezTo>
                  <a:cubicBezTo>
                    <a:pt x="56599" y="73522"/>
                    <a:pt x="56620" y="73521"/>
                    <a:pt x="56641" y="73519"/>
                  </a:cubicBezTo>
                  <a:cubicBezTo>
                    <a:pt x="57241" y="73453"/>
                    <a:pt x="57241" y="72585"/>
                    <a:pt x="56641" y="72519"/>
                  </a:cubicBezTo>
                  <a:cubicBezTo>
                    <a:pt x="56620" y="72517"/>
                    <a:pt x="56599" y="72516"/>
                    <a:pt x="56580" y="72516"/>
                  </a:cubicBezTo>
                  <a:close/>
                  <a:moveTo>
                    <a:pt x="80563" y="72516"/>
                  </a:moveTo>
                  <a:cubicBezTo>
                    <a:pt x="79911" y="72516"/>
                    <a:pt x="79911" y="73522"/>
                    <a:pt x="80563" y="73522"/>
                  </a:cubicBezTo>
                  <a:cubicBezTo>
                    <a:pt x="80583" y="73522"/>
                    <a:pt x="80604" y="73521"/>
                    <a:pt x="80625" y="73519"/>
                  </a:cubicBezTo>
                  <a:cubicBezTo>
                    <a:pt x="81225" y="73453"/>
                    <a:pt x="81225" y="72585"/>
                    <a:pt x="80625" y="72519"/>
                  </a:cubicBezTo>
                  <a:cubicBezTo>
                    <a:pt x="80604" y="72517"/>
                    <a:pt x="80583" y="72516"/>
                    <a:pt x="80563" y="72516"/>
                  </a:cubicBezTo>
                  <a:close/>
                  <a:moveTo>
                    <a:pt x="143442" y="72516"/>
                  </a:moveTo>
                  <a:cubicBezTo>
                    <a:pt x="142789" y="72516"/>
                    <a:pt x="142789" y="73522"/>
                    <a:pt x="143442" y="73522"/>
                  </a:cubicBezTo>
                  <a:cubicBezTo>
                    <a:pt x="143461" y="73522"/>
                    <a:pt x="143482" y="73521"/>
                    <a:pt x="143503" y="73519"/>
                  </a:cubicBezTo>
                  <a:cubicBezTo>
                    <a:pt x="144103" y="73453"/>
                    <a:pt x="144103" y="72585"/>
                    <a:pt x="143503" y="72519"/>
                  </a:cubicBezTo>
                  <a:cubicBezTo>
                    <a:pt x="143482" y="72517"/>
                    <a:pt x="143461" y="72516"/>
                    <a:pt x="143442" y="72516"/>
                  </a:cubicBezTo>
                  <a:close/>
                  <a:moveTo>
                    <a:pt x="152448" y="72516"/>
                  </a:moveTo>
                  <a:cubicBezTo>
                    <a:pt x="151796" y="72516"/>
                    <a:pt x="151796" y="73522"/>
                    <a:pt x="152448" y="73522"/>
                  </a:cubicBezTo>
                  <a:cubicBezTo>
                    <a:pt x="152468" y="73522"/>
                    <a:pt x="152488" y="73521"/>
                    <a:pt x="152509" y="73519"/>
                  </a:cubicBezTo>
                  <a:cubicBezTo>
                    <a:pt x="153110" y="73453"/>
                    <a:pt x="153110" y="72585"/>
                    <a:pt x="152509" y="72519"/>
                  </a:cubicBezTo>
                  <a:cubicBezTo>
                    <a:pt x="152488" y="72517"/>
                    <a:pt x="152468" y="72516"/>
                    <a:pt x="152448" y="72516"/>
                  </a:cubicBezTo>
                  <a:close/>
                  <a:moveTo>
                    <a:pt x="167395" y="72516"/>
                  </a:moveTo>
                  <a:cubicBezTo>
                    <a:pt x="166772" y="72516"/>
                    <a:pt x="166772" y="73522"/>
                    <a:pt x="167395" y="73522"/>
                  </a:cubicBezTo>
                  <a:cubicBezTo>
                    <a:pt x="167414" y="73522"/>
                    <a:pt x="167433" y="73521"/>
                    <a:pt x="167453" y="73519"/>
                  </a:cubicBezTo>
                  <a:cubicBezTo>
                    <a:pt x="168087" y="73486"/>
                    <a:pt x="168087" y="72585"/>
                    <a:pt x="167453" y="72519"/>
                  </a:cubicBezTo>
                  <a:cubicBezTo>
                    <a:pt x="167433" y="72517"/>
                    <a:pt x="167414" y="72516"/>
                    <a:pt x="167395" y="72516"/>
                  </a:cubicBezTo>
                  <a:close/>
                  <a:moveTo>
                    <a:pt x="182403" y="72516"/>
                  </a:moveTo>
                  <a:cubicBezTo>
                    <a:pt x="181751" y="72516"/>
                    <a:pt x="181751" y="73522"/>
                    <a:pt x="182403" y="73522"/>
                  </a:cubicBezTo>
                  <a:cubicBezTo>
                    <a:pt x="182423" y="73522"/>
                    <a:pt x="182443" y="73521"/>
                    <a:pt x="182464" y="73519"/>
                  </a:cubicBezTo>
                  <a:cubicBezTo>
                    <a:pt x="183064" y="73453"/>
                    <a:pt x="183064" y="72585"/>
                    <a:pt x="182464" y="72519"/>
                  </a:cubicBezTo>
                  <a:cubicBezTo>
                    <a:pt x="182443" y="72517"/>
                    <a:pt x="182423" y="72516"/>
                    <a:pt x="182403" y="72516"/>
                  </a:cubicBezTo>
                  <a:close/>
                  <a:moveTo>
                    <a:pt x="158451" y="72549"/>
                  </a:moveTo>
                  <a:cubicBezTo>
                    <a:pt x="157801" y="72549"/>
                    <a:pt x="157801" y="73522"/>
                    <a:pt x="158451" y="73522"/>
                  </a:cubicBezTo>
                  <a:cubicBezTo>
                    <a:pt x="158471" y="73522"/>
                    <a:pt x="158492" y="73521"/>
                    <a:pt x="158514" y="73519"/>
                  </a:cubicBezTo>
                  <a:cubicBezTo>
                    <a:pt x="159114" y="73486"/>
                    <a:pt x="159114" y="72585"/>
                    <a:pt x="158514" y="72552"/>
                  </a:cubicBezTo>
                  <a:cubicBezTo>
                    <a:pt x="158492" y="72550"/>
                    <a:pt x="158471" y="72549"/>
                    <a:pt x="158451" y="72549"/>
                  </a:cubicBezTo>
                  <a:close/>
                  <a:moveTo>
                    <a:pt x="23684" y="72519"/>
                  </a:moveTo>
                  <a:cubicBezTo>
                    <a:pt x="23250" y="72519"/>
                    <a:pt x="23017" y="73052"/>
                    <a:pt x="23317" y="73386"/>
                  </a:cubicBezTo>
                  <a:cubicBezTo>
                    <a:pt x="23425" y="73483"/>
                    <a:pt x="23555" y="73528"/>
                    <a:pt x="23680" y="73528"/>
                  </a:cubicBezTo>
                  <a:cubicBezTo>
                    <a:pt x="23941" y="73528"/>
                    <a:pt x="24184" y="73334"/>
                    <a:pt x="24184" y="73019"/>
                  </a:cubicBezTo>
                  <a:cubicBezTo>
                    <a:pt x="24184" y="72752"/>
                    <a:pt x="23984" y="72519"/>
                    <a:pt x="23717" y="72519"/>
                  </a:cubicBezTo>
                  <a:close/>
                  <a:moveTo>
                    <a:pt x="59643" y="72519"/>
                  </a:moveTo>
                  <a:cubicBezTo>
                    <a:pt x="59209" y="72519"/>
                    <a:pt x="58976" y="73086"/>
                    <a:pt x="59276" y="73386"/>
                  </a:cubicBezTo>
                  <a:cubicBezTo>
                    <a:pt x="59384" y="73483"/>
                    <a:pt x="59514" y="73528"/>
                    <a:pt x="59639" y="73528"/>
                  </a:cubicBezTo>
                  <a:cubicBezTo>
                    <a:pt x="59900" y="73528"/>
                    <a:pt x="60143" y="73334"/>
                    <a:pt x="60143" y="73019"/>
                  </a:cubicBezTo>
                  <a:cubicBezTo>
                    <a:pt x="60143" y="72752"/>
                    <a:pt x="59910" y="72519"/>
                    <a:pt x="59643" y="72519"/>
                  </a:cubicBezTo>
                  <a:close/>
                  <a:moveTo>
                    <a:pt x="149507" y="72519"/>
                  </a:moveTo>
                  <a:cubicBezTo>
                    <a:pt x="149073" y="72519"/>
                    <a:pt x="148840" y="73086"/>
                    <a:pt x="149174" y="73386"/>
                  </a:cubicBezTo>
                  <a:cubicBezTo>
                    <a:pt x="149271" y="73483"/>
                    <a:pt x="149393" y="73528"/>
                    <a:pt x="149513" y="73528"/>
                  </a:cubicBezTo>
                  <a:cubicBezTo>
                    <a:pt x="149764" y="73528"/>
                    <a:pt x="150007" y="73334"/>
                    <a:pt x="150007" y="73019"/>
                  </a:cubicBezTo>
                  <a:cubicBezTo>
                    <a:pt x="150041" y="72752"/>
                    <a:pt x="149807" y="72519"/>
                    <a:pt x="149507" y="72519"/>
                  </a:cubicBezTo>
                  <a:close/>
                  <a:moveTo>
                    <a:pt x="164484" y="72519"/>
                  </a:moveTo>
                  <a:cubicBezTo>
                    <a:pt x="164017" y="72519"/>
                    <a:pt x="163817" y="73086"/>
                    <a:pt x="164118" y="73386"/>
                  </a:cubicBezTo>
                  <a:cubicBezTo>
                    <a:pt x="164215" y="73483"/>
                    <a:pt x="164341" y="73528"/>
                    <a:pt x="164466" y="73528"/>
                  </a:cubicBezTo>
                  <a:cubicBezTo>
                    <a:pt x="164726" y="73528"/>
                    <a:pt x="164985" y="73334"/>
                    <a:pt x="164985" y="73019"/>
                  </a:cubicBezTo>
                  <a:cubicBezTo>
                    <a:pt x="164985" y="72752"/>
                    <a:pt x="164751" y="72519"/>
                    <a:pt x="164484" y="72519"/>
                  </a:cubicBezTo>
                  <a:close/>
                  <a:moveTo>
                    <a:pt x="26686" y="72519"/>
                  </a:moveTo>
                  <a:lnTo>
                    <a:pt x="26686" y="72552"/>
                  </a:lnTo>
                  <a:cubicBezTo>
                    <a:pt x="26674" y="72551"/>
                    <a:pt x="26662" y="72551"/>
                    <a:pt x="26650" y="72551"/>
                  </a:cubicBezTo>
                  <a:cubicBezTo>
                    <a:pt x="26240" y="72551"/>
                    <a:pt x="26027" y="73094"/>
                    <a:pt x="26319" y="73386"/>
                  </a:cubicBezTo>
                  <a:cubicBezTo>
                    <a:pt x="26429" y="73496"/>
                    <a:pt x="26560" y="73544"/>
                    <a:pt x="26687" y="73544"/>
                  </a:cubicBezTo>
                  <a:cubicBezTo>
                    <a:pt x="26946" y="73544"/>
                    <a:pt x="27186" y="73343"/>
                    <a:pt x="27186" y="73052"/>
                  </a:cubicBezTo>
                  <a:cubicBezTo>
                    <a:pt x="27186" y="72752"/>
                    <a:pt x="26986" y="72519"/>
                    <a:pt x="26686" y="72519"/>
                  </a:cubicBezTo>
                  <a:close/>
                  <a:moveTo>
                    <a:pt x="133062" y="73986"/>
                  </a:moveTo>
                  <a:lnTo>
                    <a:pt x="133029" y="74020"/>
                  </a:lnTo>
                  <a:cubicBezTo>
                    <a:pt x="133050" y="74020"/>
                    <a:pt x="133071" y="74021"/>
                    <a:pt x="133092" y="74024"/>
                  </a:cubicBezTo>
                  <a:lnTo>
                    <a:pt x="133092" y="74024"/>
                  </a:lnTo>
                  <a:lnTo>
                    <a:pt x="133062" y="73986"/>
                  </a:lnTo>
                  <a:close/>
                  <a:moveTo>
                    <a:pt x="133092" y="74024"/>
                  </a:moveTo>
                  <a:lnTo>
                    <a:pt x="133462" y="74487"/>
                  </a:lnTo>
                  <a:lnTo>
                    <a:pt x="133529" y="74553"/>
                  </a:lnTo>
                  <a:cubicBezTo>
                    <a:pt x="133529" y="74553"/>
                    <a:pt x="133529" y="74520"/>
                    <a:pt x="133529" y="74487"/>
                  </a:cubicBezTo>
                  <a:cubicBezTo>
                    <a:pt x="133498" y="74241"/>
                    <a:pt x="133327" y="74052"/>
                    <a:pt x="133092" y="74024"/>
                  </a:cubicBezTo>
                  <a:close/>
                  <a:moveTo>
                    <a:pt x="22150" y="74020"/>
                  </a:moveTo>
                  <a:lnTo>
                    <a:pt x="22183" y="74086"/>
                  </a:lnTo>
                  <a:lnTo>
                    <a:pt x="22583" y="74487"/>
                  </a:lnTo>
                  <a:lnTo>
                    <a:pt x="22683" y="74620"/>
                  </a:lnTo>
                  <a:cubicBezTo>
                    <a:pt x="22683" y="74587"/>
                    <a:pt x="22683" y="74553"/>
                    <a:pt x="22683" y="74520"/>
                  </a:cubicBezTo>
                  <a:cubicBezTo>
                    <a:pt x="22683" y="74253"/>
                    <a:pt x="22483" y="74020"/>
                    <a:pt x="22216" y="74020"/>
                  </a:cubicBezTo>
                  <a:close/>
                  <a:moveTo>
                    <a:pt x="64113" y="73986"/>
                  </a:moveTo>
                  <a:cubicBezTo>
                    <a:pt x="63679" y="73986"/>
                    <a:pt x="63446" y="74520"/>
                    <a:pt x="63746" y="74854"/>
                  </a:cubicBezTo>
                  <a:cubicBezTo>
                    <a:pt x="63854" y="74951"/>
                    <a:pt x="63984" y="74996"/>
                    <a:pt x="64109" y="74996"/>
                  </a:cubicBezTo>
                  <a:cubicBezTo>
                    <a:pt x="64370" y="74996"/>
                    <a:pt x="64613" y="74802"/>
                    <a:pt x="64613" y="74487"/>
                  </a:cubicBezTo>
                  <a:cubicBezTo>
                    <a:pt x="64613" y="74220"/>
                    <a:pt x="64413" y="74020"/>
                    <a:pt x="64146" y="74020"/>
                  </a:cubicBezTo>
                  <a:lnTo>
                    <a:pt x="64113" y="73986"/>
                  </a:lnTo>
                  <a:close/>
                  <a:moveTo>
                    <a:pt x="67115" y="73986"/>
                  </a:moveTo>
                  <a:cubicBezTo>
                    <a:pt x="66681" y="73986"/>
                    <a:pt x="66448" y="74553"/>
                    <a:pt x="66781" y="74854"/>
                  </a:cubicBezTo>
                  <a:cubicBezTo>
                    <a:pt x="66879" y="74951"/>
                    <a:pt x="67001" y="74996"/>
                    <a:pt x="67121" y="74996"/>
                  </a:cubicBezTo>
                  <a:cubicBezTo>
                    <a:pt x="67372" y="74996"/>
                    <a:pt x="67615" y="74802"/>
                    <a:pt x="67615" y="74487"/>
                  </a:cubicBezTo>
                  <a:cubicBezTo>
                    <a:pt x="67615" y="74220"/>
                    <a:pt x="67415" y="74020"/>
                    <a:pt x="67148" y="74020"/>
                  </a:cubicBezTo>
                  <a:lnTo>
                    <a:pt x="67115" y="73986"/>
                  </a:lnTo>
                  <a:close/>
                  <a:moveTo>
                    <a:pt x="73153" y="73986"/>
                  </a:moveTo>
                  <a:cubicBezTo>
                    <a:pt x="72686" y="73986"/>
                    <a:pt x="72452" y="74520"/>
                    <a:pt x="72786" y="74854"/>
                  </a:cubicBezTo>
                  <a:cubicBezTo>
                    <a:pt x="72883" y="74951"/>
                    <a:pt x="73005" y="74996"/>
                    <a:pt x="73126" y="74996"/>
                  </a:cubicBezTo>
                  <a:cubicBezTo>
                    <a:pt x="73376" y="74996"/>
                    <a:pt x="73620" y="74802"/>
                    <a:pt x="73620" y="74487"/>
                  </a:cubicBezTo>
                  <a:cubicBezTo>
                    <a:pt x="73620" y="74220"/>
                    <a:pt x="73419" y="74020"/>
                    <a:pt x="73153" y="74020"/>
                  </a:cubicBezTo>
                  <a:lnTo>
                    <a:pt x="73153" y="73986"/>
                  </a:lnTo>
                  <a:close/>
                  <a:moveTo>
                    <a:pt x="70117" y="73986"/>
                  </a:moveTo>
                  <a:cubicBezTo>
                    <a:pt x="69683" y="74020"/>
                    <a:pt x="69483" y="74520"/>
                    <a:pt x="69784" y="74854"/>
                  </a:cubicBezTo>
                  <a:cubicBezTo>
                    <a:pt x="69882" y="74952"/>
                    <a:pt x="70006" y="74997"/>
                    <a:pt x="70129" y="74997"/>
                  </a:cubicBezTo>
                  <a:cubicBezTo>
                    <a:pt x="70381" y="74997"/>
                    <a:pt x="70628" y="74811"/>
                    <a:pt x="70651" y="74520"/>
                  </a:cubicBezTo>
                  <a:cubicBezTo>
                    <a:pt x="70651" y="74220"/>
                    <a:pt x="70417" y="74020"/>
                    <a:pt x="70117" y="74020"/>
                  </a:cubicBezTo>
                  <a:lnTo>
                    <a:pt x="70117" y="73986"/>
                  </a:lnTo>
                  <a:close/>
                  <a:moveTo>
                    <a:pt x="37244" y="74017"/>
                  </a:moveTo>
                  <a:cubicBezTo>
                    <a:pt x="37228" y="74017"/>
                    <a:pt x="37211" y="74018"/>
                    <a:pt x="37194" y="74020"/>
                  </a:cubicBezTo>
                  <a:lnTo>
                    <a:pt x="37127" y="74020"/>
                  </a:lnTo>
                  <a:cubicBezTo>
                    <a:pt x="36693" y="74086"/>
                    <a:pt x="36526" y="74587"/>
                    <a:pt x="36860" y="74887"/>
                  </a:cubicBezTo>
                  <a:cubicBezTo>
                    <a:pt x="36963" y="74970"/>
                    <a:pt x="37083" y="75008"/>
                    <a:pt x="37198" y="75008"/>
                  </a:cubicBezTo>
                  <a:cubicBezTo>
                    <a:pt x="37456" y="75008"/>
                    <a:pt x="37694" y="74819"/>
                    <a:pt x="37694" y="74520"/>
                  </a:cubicBezTo>
                  <a:cubicBezTo>
                    <a:pt x="37694" y="74239"/>
                    <a:pt x="37489" y="74017"/>
                    <a:pt x="37244" y="74017"/>
                  </a:cubicBezTo>
                  <a:close/>
                  <a:moveTo>
                    <a:pt x="46133" y="73986"/>
                  </a:moveTo>
                  <a:cubicBezTo>
                    <a:pt x="45700" y="73986"/>
                    <a:pt x="45466" y="74553"/>
                    <a:pt x="45766" y="74854"/>
                  </a:cubicBezTo>
                  <a:cubicBezTo>
                    <a:pt x="45875" y="74962"/>
                    <a:pt x="46005" y="75011"/>
                    <a:pt x="46130" y="75011"/>
                  </a:cubicBezTo>
                  <a:cubicBezTo>
                    <a:pt x="46391" y="75011"/>
                    <a:pt x="46634" y="74802"/>
                    <a:pt x="46634" y="74487"/>
                  </a:cubicBezTo>
                  <a:cubicBezTo>
                    <a:pt x="46634" y="74253"/>
                    <a:pt x="46434" y="74020"/>
                    <a:pt x="46167" y="74020"/>
                  </a:cubicBezTo>
                  <a:lnTo>
                    <a:pt x="46133" y="73986"/>
                  </a:lnTo>
                  <a:close/>
                  <a:moveTo>
                    <a:pt x="49135" y="73986"/>
                  </a:moveTo>
                  <a:cubicBezTo>
                    <a:pt x="48668" y="73986"/>
                    <a:pt x="48468" y="74553"/>
                    <a:pt x="48769" y="74854"/>
                  </a:cubicBezTo>
                  <a:cubicBezTo>
                    <a:pt x="48866" y="74962"/>
                    <a:pt x="48992" y="75011"/>
                    <a:pt x="49117" y="75011"/>
                  </a:cubicBezTo>
                  <a:cubicBezTo>
                    <a:pt x="49378" y="75011"/>
                    <a:pt x="49636" y="74802"/>
                    <a:pt x="49636" y="74487"/>
                  </a:cubicBezTo>
                  <a:cubicBezTo>
                    <a:pt x="49636" y="74253"/>
                    <a:pt x="49402" y="74020"/>
                    <a:pt x="49169" y="74020"/>
                  </a:cubicBezTo>
                  <a:lnTo>
                    <a:pt x="49135" y="73986"/>
                  </a:lnTo>
                  <a:close/>
                  <a:moveTo>
                    <a:pt x="31189" y="74020"/>
                  </a:moveTo>
                  <a:cubicBezTo>
                    <a:pt x="30756" y="74020"/>
                    <a:pt x="30522" y="74553"/>
                    <a:pt x="30822" y="74854"/>
                  </a:cubicBezTo>
                  <a:cubicBezTo>
                    <a:pt x="30932" y="74964"/>
                    <a:pt x="31064" y="75012"/>
                    <a:pt x="31191" y="75012"/>
                  </a:cubicBezTo>
                  <a:cubicBezTo>
                    <a:pt x="31449" y="75012"/>
                    <a:pt x="31690" y="74811"/>
                    <a:pt x="31690" y="74520"/>
                  </a:cubicBezTo>
                  <a:cubicBezTo>
                    <a:pt x="31690" y="74220"/>
                    <a:pt x="31456" y="74020"/>
                    <a:pt x="31189" y="74020"/>
                  </a:cubicBezTo>
                  <a:close/>
                  <a:moveTo>
                    <a:pt x="34158" y="74020"/>
                  </a:moveTo>
                  <a:cubicBezTo>
                    <a:pt x="33724" y="74020"/>
                    <a:pt x="33491" y="74553"/>
                    <a:pt x="33825" y="74854"/>
                  </a:cubicBezTo>
                  <a:cubicBezTo>
                    <a:pt x="33923" y="74964"/>
                    <a:pt x="34047" y="75012"/>
                    <a:pt x="34170" y="75012"/>
                  </a:cubicBezTo>
                  <a:cubicBezTo>
                    <a:pt x="34418" y="75012"/>
                    <a:pt x="34658" y="74811"/>
                    <a:pt x="34658" y="74520"/>
                  </a:cubicBezTo>
                  <a:cubicBezTo>
                    <a:pt x="34658" y="74253"/>
                    <a:pt x="34458" y="74020"/>
                    <a:pt x="34191" y="74020"/>
                  </a:cubicBezTo>
                  <a:close/>
                  <a:moveTo>
                    <a:pt x="40196" y="74020"/>
                  </a:moveTo>
                  <a:cubicBezTo>
                    <a:pt x="39762" y="74020"/>
                    <a:pt x="39529" y="74553"/>
                    <a:pt x="39829" y="74854"/>
                  </a:cubicBezTo>
                  <a:cubicBezTo>
                    <a:pt x="39939" y="74964"/>
                    <a:pt x="40070" y="75012"/>
                    <a:pt x="40197" y="75012"/>
                  </a:cubicBezTo>
                  <a:cubicBezTo>
                    <a:pt x="40456" y="75012"/>
                    <a:pt x="40696" y="74811"/>
                    <a:pt x="40696" y="74520"/>
                  </a:cubicBezTo>
                  <a:cubicBezTo>
                    <a:pt x="40696" y="74253"/>
                    <a:pt x="40463" y="74020"/>
                    <a:pt x="40196" y="74020"/>
                  </a:cubicBezTo>
                  <a:close/>
                  <a:moveTo>
                    <a:pt x="43131" y="74020"/>
                  </a:moveTo>
                  <a:cubicBezTo>
                    <a:pt x="42698" y="74020"/>
                    <a:pt x="42464" y="74553"/>
                    <a:pt x="42798" y="74854"/>
                  </a:cubicBezTo>
                  <a:cubicBezTo>
                    <a:pt x="42896" y="74964"/>
                    <a:pt x="43021" y="75012"/>
                    <a:pt x="43143" y="75012"/>
                  </a:cubicBezTo>
                  <a:cubicBezTo>
                    <a:pt x="43391" y="75012"/>
                    <a:pt x="43632" y="74811"/>
                    <a:pt x="43632" y="74520"/>
                  </a:cubicBezTo>
                  <a:cubicBezTo>
                    <a:pt x="43632" y="74253"/>
                    <a:pt x="43431" y="74020"/>
                    <a:pt x="43165" y="74020"/>
                  </a:cubicBezTo>
                  <a:close/>
                  <a:moveTo>
                    <a:pt x="52138" y="74020"/>
                  </a:moveTo>
                  <a:cubicBezTo>
                    <a:pt x="51704" y="74020"/>
                    <a:pt x="51470" y="74553"/>
                    <a:pt x="51771" y="74854"/>
                  </a:cubicBezTo>
                  <a:cubicBezTo>
                    <a:pt x="51880" y="74964"/>
                    <a:pt x="52012" y="75012"/>
                    <a:pt x="52139" y="75012"/>
                  </a:cubicBezTo>
                  <a:cubicBezTo>
                    <a:pt x="52398" y="75012"/>
                    <a:pt x="52638" y="74811"/>
                    <a:pt x="52638" y="74520"/>
                  </a:cubicBezTo>
                  <a:cubicBezTo>
                    <a:pt x="52638" y="74253"/>
                    <a:pt x="52438" y="74020"/>
                    <a:pt x="52171" y="74020"/>
                  </a:cubicBezTo>
                  <a:close/>
                  <a:moveTo>
                    <a:pt x="55140" y="74020"/>
                  </a:moveTo>
                  <a:cubicBezTo>
                    <a:pt x="54706" y="74020"/>
                    <a:pt x="54473" y="74553"/>
                    <a:pt x="54806" y="74854"/>
                  </a:cubicBezTo>
                  <a:cubicBezTo>
                    <a:pt x="54905" y="74964"/>
                    <a:pt x="55029" y="75012"/>
                    <a:pt x="55151" y="75012"/>
                  </a:cubicBezTo>
                  <a:cubicBezTo>
                    <a:pt x="55400" y="75012"/>
                    <a:pt x="55640" y="74811"/>
                    <a:pt x="55640" y="74520"/>
                  </a:cubicBezTo>
                  <a:cubicBezTo>
                    <a:pt x="55640" y="74253"/>
                    <a:pt x="55440" y="74020"/>
                    <a:pt x="55140" y="74020"/>
                  </a:cubicBezTo>
                  <a:close/>
                  <a:moveTo>
                    <a:pt x="58142" y="74020"/>
                  </a:moveTo>
                  <a:cubicBezTo>
                    <a:pt x="57708" y="74020"/>
                    <a:pt x="57475" y="74553"/>
                    <a:pt x="57808" y="74854"/>
                  </a:cubicBezTo>
                  <a:cubicBezTo>
                    <a:pt x="57907" y="74964"/>
                    <a:pt x="58031" y="75012"/>
                    <a:pt x="58153" y="75012"/>
                  </a:cubicBezTo>
                  <a:cubicBezTo>
                    <a:pt x="58402" y="75012"/>
                    <a:pt x="58642" y="74811"/>
                    <a:pt x="58642" y="74520"/>
                  </a:cubicBezTo>
                  <a:cubicBezTo>
                    <a:pt x="58642" y="74253"/>
                    <a:pt x="58409" y="74020"/>
                    <a:pt x="58142" y="74020"/>
                  </a:cubicBezTo>
                  <a:close/>
                  <a:moveTo>
                    <a:pt x="61144" y="74020"/>
                  </a:moveTo>
                  <a:cubicBezTo>
                    <a:pt x="60710" y="74020"/>
                    <a:pt x="60477" y="74553"/>
                    <a:pt x="60777" y="74854"/>
                  </a:cubicBezTo>
                  <a:cubicBezTo>
                    <a:pt x="60887" y="74964"/>
                    <a:pt x="61018" y="75012"/>
                    <a:pt x="61145" y="75012"/>
                  </a:cubicBezTo>
                  <a:cubicBezTo>
                    <a:pt x="61404" y="75012"/>
                    <a:pt x="61644" y="74811"/>
                    <a:pt x="61644" y="74520"/>
                  </a:cubicBezTo>
                  <a:cubicBezTo>
                    <a:pt x="61644" y="74253"/>
                    <a:pt x="61411" y="74020"/>
                    <a:pt x="61144" y="74020"/>
                  </a:cubicBezTo>
                  <a:close/>
                  <a:moveTo>
                    <a:pt x="76172" y="74017"/>
                  </a:moveTo>
                  <a:cubicBezTo>
                    <a:pt x="76155" y="74017"/>
                    <a:pt x="76138" y="74018"/>
                    <a:pt x="76121" y="74020"/>
                  </a:cubicBezTo>
                  <a:cubicBezTo>
                    <a:pt x="75688" y="74020"/>
                    <a:pt x="75454" y="74553"/>
                    <a:pt x="75788" y="74854"/>
                  </a:cubicBezTo>
                  <a:cubicBezTo>
                    <a:pt x="75887" y="74964"/>
                    <a:pt x="76011" y="75012"/>
                    <a:pt x="76133" y="75012"/>
                  </a:cubicBezTo>
                  <a:cubicBezTo>
                    <a:pt x="76382" y="75012"/>
                    <a:pt x="76622" y="74811"/>
                    <a:pt x="76622" y="74520"/>
                  </a:cubicBezTo>
                  <a:cubicBezTo>
                    <a:pt x="76622" y="74239"/>
                    <a:pt x="76417" y="74017"/>
                    <a:pt x="76172" y="74017"/>
                  </a:cubicBezTo>
                  <a:close/>
                  <a:moveTo>
                    <a:pt x="79124" y="74020"/>
                  </a:moveTo>
                  <a:cubicBezTo>
                    <a:pt x="78690" y="74020"/>
                    <a:pt x="78456" y="74553"/>
                    <a:pt x="78757" y="74854"/>
                  </a:cubicBezTo>
                  <a:cubicBezTo>
                    <a:pt x="78866" y="74964"/>
                    <a:pt x="78998" y="75012"/>
                    <a:pt x="79125" y="75012"/>
                  </a:cubicBezTo>
                  <a:cubicBezTo>
                    <a:pt x="79384" y="75012"/>
                    <a:pt x="79624" y="74811"/>
                    <a:pt x="79624" y="74520"/>
                  </a:cubicBezTo>
                  <a:cubicBezTo>
                    <a:pt x="79624" y="74220"/>
                    <a:pt x="79390" y="74020"/>
                    <a:pt x="79124" y="74020"/>
                  </a:cubicBezTo>
                  <a:close/>
                  <a:moveTo>
                    <a:pt x="82092" y="74020"/>
                  </a:moveTo>
                  <a:cubicBezTo>
                    <a:pt x="81659" y="74020"/>
                    <a:pt x="81425" y="74553"/>
                    <a:pt x="81759" y="74854"/>
                  </a:cubicBezTo>
                  <a:cubicBezTo>
                    <a:pt x="81858" y="74964"/>
                    <a:pt x="81982" y="75012"/>
                    <a:pt x="82104" y="75012"/>
                  </a:cubicBezTo>
                  <a:cubicBezTo>
                    <a:pt x="82353" y="75012"/>
                    <a:pt x="82593" y="74811"/>
                    <a:pt x="82593" y="74520"/>
                  </a:cubicBezTo>
                  <a:cubicBezTo>
                    <a:pt x="82593" y="74253"/>
                    <a:pt x="82393" y="74020"/>
                    <a:pt x="82126" y="74020"/>
                  </a:cubicBezTo>
                  <a:close/>
                  <a:moveTo>
                    <a:pt x="135989" y="74018"/>
                  </a:moveTo>
                  <a:cubicBezTo>
                    <a:pt x="135550" y="74018"/>
                    <a:pt x="135340" y="74530"/>
                    <a:pt x="135664" y="74854"/>
                  </a:cubicBezTo>
                  <a:cubicBezTo>
                    <a:pt x="135763" y="74964"/>
                    <a:pt x="135887" y="75012"/>
                    <a:pt x="136010" y="75012"/>
                  </a:cubicBezTo>
                  <a:cubicBezTo>
                    <a:pt x="136261" y="75012"/>
                    <a:pt x="136509" y="74811"/>
                    <a:pt x="136531" y="74520"/>
                  </a:cubicBezTo>
                  <a:cubicBezTo>
                    <a:pt x="136531" y="74253"/>
                    <a:pt x="136298" y="74020"/>
                    <a:pt x="136031" y="74020"/>
                  </a:cubicBezTo>
                  <a:cubicBezTo>
                    <a:pt x="136017" y="74019"/>
                    <a:pt x="136003" y="74018"/>
                    <a:pt x="135989" y="74018"/>
                  </a:cubicBezTo>
                  <a:close/>
                  <a:moveTo>
                    <a:pt x="139033" y="74020"/>
                  </a:moveTo>
                  <a:cubicBezTo>
                    <a:pt x="138566" y="74020"/>
                    <a:pt x="138332" y="74553"/>
                    <a:pt x="138666" y="74854"/>
                  </a:cubicBezTo>
                  <a:cubicBezTo>
                    <a:pt x="138765" y="74964"/>
                    <a:pt x="138893" y="75012"/>
                    <a:pt x="139020" y="75012"/>
                  </a:cubicBezTo>
                  <a:cubicBezTo>
                    <a:pt x="139278" y="75012"/>
                    <a:pt x="139533" y="74811"/>
                    <a:pt x="139533" y="74520"/>
                  </a:cubicBezTo>
                  <a:cubicBezTo>
                    <a:pt x="139533" y="74220"/>
                    <a:pt x="139300" y="74020"/>
                    <a:pt x="139033" y="74020"/>
                  </a:cubicBezTo>
                  <a:close/>
                  <a:moveTo>
                    <a:pt x="142002" y="74020"/>
                  </a:moveTo>
                  <a:cubicBezTo>
                    <a:pt x="141568" y="74020"/>
                    <a:pt x="141335" y="74553"/>
                    <a:pt x="141668" y="74854"/>
                  </a:cubicBezTo>
                  <a:cubicBezTo>
                    <a:pt x="141767" y="74964"/>
                    <a:pt x="141891" y="75012"/>
                    <a:pt x="142013" y="75012"/>
                  </a:cubicBezTo>
                  <a:cubicBezTo>
                    <a:pt x="142262" y="75012"/>
                    <a:pt x="142502" y="74811"/>
                    <a:pt x="142502" y="74520"/>
                  </a:cubicBezTo>
                  <a:cubicBezTo>
                    <a:pt x="142502" y="74253"/>
                    <a:pt x="142302" y="74020"/>
                    <a:pt x="142035" y="74020"/>
                  </a:cubicBezTo>
                  <a:close/>
                  <a:moveTo>
                    <a:pt x="145004" y="74020"/>
                  </a:moveTo>
                  <a:cubicBezTo>
                    <a:pt x="144570" y="74020"/>
                    <a:pt x="144337" y="74553"/>
                    <a:pt x="144670" y="74854"/>
                  </a:cubicBezTo>
                  <a:cubicBezTo>
                    <a:pt x="144769" y="74964"/>
                    <a:pt x="144893" y="75012"/>
                    <a:pt x="145015" y="75012"/>
                  </a:cubicBezTo>
                  <a:cubicBezTo>
                    <a:pt x="145264" y="75012"/>
                    <a:pt x="145504" y="74811"/>
                    <a:pt x="145504" y="74520"/>
                  </a:cubicBezTo>
                  <a:cubicBezTo>
                    <a:pt x="145504" y="74253"/>
                    <a:pt x="145271" y="74020"/>
                    <a:pt x="145004" y="74020"/>
                  </a:cubicBezTo>
                  <a:close/>
                  <a:moveTo>
                    <a:pt x="148057" y="74017"/>
                  </a:moveTo>
                  <a:cubicBezTo>
                    <a:pt x="148040" y="74017"/>
                    <a:pt x="148023" y="74018"/>
                    <a:pt x="148006" y="74020"/>
                  </a:cubicBezTo>
                  <a:cubicBezTo>
                    <a:pt x="147572" y="74020"/>
                    <a:pt x="147339" y="74553"/>
                    <a:pt x="147672" y="74854"/>
                  </a:cubicBezTo>
                  <a:cubicBezTo>
                    <a:pt x="147771" y="74964"/>
                    <a:pt x="147895" y="75012"/>
                    <a:pt x="148017" y="75012"/>
                  </a:cubicBezTo>
                  <a:cubicBezTo>
                    <a:pt x="148266" y="75012"/>
                    <a:pt x="148506" y="74811"/>
                    <a:pt x="148506" y="74520"/>
                  </a:cubicBezTo>
                  <a:cubicBezTo>
                    <a:pt x="148506" y="74239"/>
                    <a:pt x="148302" y="74017"/>
                    <a:pt x="148057" y="74017"/>
                  </a:cubicBezTo>
                  <a:close/>
                  <a:moveTo>
                    <a:pt x="159981" y="74020"/>
                  </a:moveTo>
                  <a:cubicBezTo>
                    <a:pt x="159548" y="74020"/>
                    <a:pt x="159314" y="74553"/>
                    <a:pt x="159614" y="74854"/>
                  </a:cubicBezTo>
                  <a:cubicBezTo>
                    <a:pt x="159724" y="74964"/>
                    <a:pt x="159856" y="75012"/>
                    <a:pt x="159983" y="75012"/>
                  </a:cubicBezTo>
                  <a:cubicBezTo>
                    <a:pt x="160241" y="75012"/>
                    <a:pt x="160482" y="74811"/>
                    <a:pt x="160482" y="74520"/>
                  </a:cubicBezTo>
                  <a:cubicBezTo>
                    <a:pt x="160482" y="74253"/>
                    <a:pt x="160248" y="74020"/>
                    <a:pt x="159981" y="74020"/>
                  </a:cubicBezTo>
                  <a:close/>
                  <a:moveTo>
                    <a:pt x="171956" y="74020"/>
                  </a:moveTo>
                  <a:cubicBezTo>
                    <a:pt x="171523" y="74020"/>
                    <a:pt x="171289" y="74553"/>
                    <a:pt x="171590" y="74854"/>
                  </a:cubicBezTo>
                  <a:cubicBezTo>
                    <a:pt x="171699" y="74964"/>
                    <a:pt x="171831" y="75012"/>
                    <a:pt x="171958" y="75012"/>
                  </a:cubicBezTo>
                  <a:cubicBezTo>
                    <a:pt x="172217" y="75012"/>
                    <a:pt x="172457" y="74811"/>
                    <a:pt x="172457" y="74520"/>
                  </a:cubicBezTo>
                  <a:cubicBezTo>
                    <a:pt x="172457" y="74220"/>
                    <a:pt x="172223" y="74020"/>
                    <a:pt x="171956" y="74020"/>
                  </a:cubicBezTo>
                  <a:close/>
                  <a:moveTo>
                    <a:pt x="174959" y="74020"/>
                  </a:moveTo>
                  <a:cubicBezTo>
                    <a:pt x="174492" y="74020"/>
                    <a:pt x="174291" y="74553"/>
                    <a:pt x="174592" y="74854"/>
                  </a:cubicBezTo>
                  <a:cubicBezTo>
                    <a:pt x="174702" y="74964"/>
                    <a:pt x="174833" y="75012"/>
                    <a:pt x="174960" y="75012"/>
                  </a:cubicBezTo>
                  <a:cubicBezTo>
                    <a:pt x="175219" y="75012"/>
                    <a:pt x="175459" y="74811"/>
                    <a:pt x="175459" y="74520"/>
                  </a:cubicBezTo>
                  <a:cubicBezTo>
                    <a:pt x="175459" y="74253"/>
                    <a:pt x="175225" y="74020"/>
                    <a:pt x="174959" y="74020"/>
                  </a:cubicBezTo>
                  <a:close/>
                  <a:moveTo>
                    <a:pt x="177961" y="74020"/>
                  </a:moveTo>
                  <a:cubicBezTo>
                    <a:pt x="177527" y="74020"/>
                    <a:pt x="177294" y="74553"/>
                    <a:pt x="177594" y="74854"/>
                  </a:cubicBezTo>
                  <a:cubicBezTo>
                    <a:pt x="177704" y="74964"/>
                    <a:pt x="177835" y="75012"/>
                    <a:pt x="177962" y="75012"/>
                  </a:cubicBezTo>
                  <a:cubicBezTo>
                    <a:pt x="178221" y="75012"/>
                    <a:pt x="178461" y="74811"/>
                    <a:pt x="178461" y="74520"/>
                  </a:cubicBezTo>
                  <a:cubicBezTo>
                    <a:pt x="178461" y="74220"/>
                    <a:pt x="178228" y="74020"/>
                    <a:pt x="177961" y="74020"/>
                  </a:cubicBezTo>
                  <a:close/>
                  <a:moveTo>
                    <a:pt x="180963" y="74020"/>
                  </a:moveTo>
                  <a:cubicBezTo>
                    <a:pt x="180496" y="74020"/>
                    <a:pt x="180296" y="74553"/>
                    <a:pt x="180596" y="74854"/>
                  </a:cubicBezTo>
                  <a:cubicBezTo>
                    <a:pt x="180706" y="74964"/>
                    <a:pt x="180837" y="75012"/>
                    <a:pt x="180964" y="75012"/>
                  </a:cubicBezTo>
                  <a:cubicBezTo>
                    <a:pt x="181223" y="75012"/>
                    <a:pt x="181463" y="74811"/>
                    <a:pt x="181463" y="74520"/>
                  </a:cubicBezTo>
                  <a:cubicBezTo>
                    <a:pt x="181463" y="74220"/>
                    <a:pt x="181230" y="74020"/>
                    <a:pt x="180963" y="74020"/>
                  </a:cubicBezTo>
                  <a:close/>
                  <a:moveTo>
                    <a:pt x="183965" y="74020"/>
                  </a:moveTo>
                  <a:cubicBezTo>
                    <a:pt x="183498" y="74020"/>
                    <a:pt x="183298" y="74553"/>
                    <a:pt x="183598" y="74854"/>
                  </a:cubicBezTo>
                  <a:cubicBezTo>
                    <a:pt x="183708" y="74964"/>
                    <a:pt x="183839" y="75012"/>
                    <a:pt x="183966" y="75012"/>
                  </a:cubicBezTo>
                  <a:cubicBezTo>
                    <a:pt x="184225" y="75012"/>
                    <a:pt x="184465" y="74811"/>
                    <a:pt x="184465" y="74520"/>
                  </a:cubicBezTo>
                  <a:cubicBezTo>
                    <a:pt x="184465" y="74220"/>
                    <a:pt x="184232" y="74020"/>
                    <a:pt x="183965" y="74020"/>
                  </a:cubicBezTo>
                  <a:close/>
                  <a:moveTo>
                    <a:pt x="151008" y="74020"/>
                  </a:moveTo>
                  <a:cubicBezTo>
                    <a:pt x="150575" y="74020"/>
                    <a:pt x="150341" y="74553"/>
                    <a:pt x="150641" y="74887"/>
                  </a:cubicBezTo>
                  <a:cubicBezTo>
                    <a:pt x="150745" y="74981"/>
                    <a:pt x="150869" y="75022"/>
                    <a:pt x="150989" y="75022"/>
                  </a:cubicBezTo>
                  <a:cubicBezTo>
                    <a:pt x="151256" y="75022"/>
                    <a:pt x="151509" y="74819"/>
                    <a:pt x="151509" y="74520"/>
                  </a:cubicBezTo>
                  <a:cubicBezTo>
                    <a:pt x="151509" y="74253"/>
                    <a:pt x="151275" y="74020"/>
                    <a:pt x="151008" y="74020"/>
                  </a:cubicBezTo>
                  <a:close/>
                  <a:moveTo>
                    <a:pt x="154010" y="74020"/>
                  </a:moveTo>
                  <a:cubicBezTo>
                    <a:pt x="153577" y="74020"/>
                    <a:pt x="153343" y="74553"/>
                    <a:pt x="153643" y="74887"/>
                  </a:cubicBezTo>
                  <a:cubicBezTo>
                    <a:pt x="153747" y="74981"/>
                    <a:pt x="153871" y="75022"/>
                    <a:pt x="153991" y="75022"/>
                  </a:cubicBezTo>
                  <a:cubicBezTo>
                    <a:pt x="154258" y="75022"/>
                    <a:pt x="154511" y="74819"/>
                    <a:pt x="154511" y="74520"/>
                  </a:cubicBezTo>
                  <a:cubicBezTo>
                    <a:pt x="154511" y="74220"/>
                    <a:pt x="154277" y="74020"/>
                    <a:pt x="154010" y="74020"/>
                  </a:cubicBezTo>
                  <a:close/>
                  <a:moveTo>
                    <a:pt x="186967" y="74020"/>
                  </a:moveTo>
                  <a:cubicBezTo>
                    <a:pt x="186534" y="74020"/>
                    <a:pt x="186300" y="74553"/>
                    <a:pt x="186600" y="74887"/>
                  </a:cubicBezTo>
                  <a:cubicBezTo>
                    <a:pt x="186704" y="74981"/>
                    <a:pt x="186828" y="75022"/>
                    <a:pt x="186948" y="75022"/>
                  </a:cubicBezTo>
                  <a:cubicBezTo>
                    <a:pt x="187215" y="75022"/>
                    <a:pt x="187468" y="74819"/>
                    <a:pt x="187468" y="74520"/>
                  </a:cubicBezTo>
                  <a:cubicBezTo>
                    <a:pt x="187468" y="74253"/>
                    <a:pt x="187234" y="74020"/>
                    <a:pt x="186967" y="74020"/>
                  </a:cubicBezTo>
                  <a:close/>
                  <a:moveTo>
                    <a:pt x="25185" y="74020"/>
                  </a:moveTo>
                  <a:cubicBezTo>
                    <a:pt x="24751" y="74020"/>
                    <a:pt x="24518" y="74553"/>
                    <a:pt x="24818" y="74887"/>
                  </a:cubicBezTo>
                  <a:cubicBezTo>
                    <a:pt x="24926" y="74984"/>
                    <a:pt x="25056" y="75029"/>
                    <a:pt x="25181" y="75029"/>
                  </a:cubicBezTo>
                  <a:cubicBezTo>
                    <a:pt x="25442" y="75029"/>
                    <a:pt x="25685" y="74836"/>
                    <a:pt x="25685" y="74520"/>
                  </a:cubicBezTo>
                  <a:cubicBezTo>
                    <a:pt x="25685" y="74253"/>
                    <a:pt x="25452" y="74020"/>
                    <a:pt x="25185" y="74020"/>
                  </a:cubicBezTo>
                  <a:close/>
                  <a:moveTo>
                    <a:pt x="28187" y="74020"/>
                  </a:moveTo>
                  <a:cubicBezTo>
                    <a:pt x="27720" y="74020"/>
                    <a:pt x="27520" y="74587"/>
                    <a:pt x="27820" y="74887"/>
                  </a:cubicBezTo>
                  <a:cubicBezTo>
                    <a:pt x="27929" y="74984"/>
                    <a:pt x="28058" y="75029"/>
                    <a:pt x="28183" y="75029"/>
                  </a:cubicBezTo>
                  <a:cubicBezTo>
                    <a:pt x="28444" y="75029"/>
                    <a:pt x="28688" y="74836"/>
                    <a:pt x="28688" y="74520"/>
                  </a:cubicBezTo>
                  <a:cubicBezTo>
                    <a:pt x="28688" y="74253"/>
                    <a:pt x="28487" y="74020"/>
                    <a:pt x="28187" y="74020"/>
                  </a:cubicBezTo>
                  <a:close/>
                  <a:moveTo>
                    <a:pt x="157030" y="74017"/>
                  </a:moveTo>
                  <a:cubicBezTo>
                    <a:pt x="157013" y="74017"/>
                    <a:pt x="156996" y="74018"/>
                    <a:pt x="156979" y="74020"/>
                  </a:cubicBezTo>
                  <a:lnTo>
                    <a:pt x="157012" y="74020"/>
                  </a:lnTo>
                  <a:cubicBezTo>
                    <a:pt x="156545" y="74020"/>
                    <a:pt x="156345" y="74553"/>
                    <a:pt x="156646" y="74887"/>
                  </a:cubicBezTo>
                  <a:cubicBezTo>
                    <a:pt x="156754" y="74984"/>
                    <a:pt x="156883" y="75029"/>
                    <a:pt x="157009" y="75029"/>
                  </a:cubicBezTo>
                  <a:cubicBezTo>
                    <a:pt x="157269" y="75029"/>
                    <a:pt x="157513" y="74836"/>
                    <a:pt x="157513" y="74520"/>
                  </a:cubicBezTo>
                  <a:cubicBezTo>
                    <a:pt x="157513" y="74269"/>
                    <a:pt x="157305" y="74017"/>
                    <a:pt x="157030" y="74017"/>
                  </a:cubicBezTo>
                  <a:close/>
                  <a:moveTo>
                    <a:pt x="162983" y="74020"/>
                  </a:moveTo>
                  <a:cubicBezTo>
                    <a:pt x="162516" y="74020"/>
                    <a:pt x="162316" y="74553"/>
                    <a:pt x="162616" y="74887"/>
                  </a:cubicBezTo>
                  <a:cubicBezTo>
                    <a:pt x="162725" y="74984"/>
                    <a:pt x="162854" y="75029"/>
                    <a:pt x="162979" y="75029"/>
                  </a:cubicBezTo>
                  <a:cubicBezTo>
                    <a:pt x="163240" y="75029"/>
                    <a:pt x="163484" y="74836"/>
                    <a:pt x="163484" y="74520"/>
                  </a:cubicBezTo>
                  <a:cubicBezTo>
                    <a:pt x="163484" y="74253"/>
                    <a:pt x="163250" y="74020"/>
                    <a:pt x="162983" y="74020"/>
                  </a:cubicBezTo>
                  <a:close/>
                  <a:moveTo>
                    <a:pt x="165986" y="74020"/>
                  </a:moveTo>
                  <a:cubicBezTo>
                    <a:pt x="165519" y="74020"/>
                    <a:pt x="165285" y="74553"/>
                    <a:pt x="165619" y="74887"/>
                  </a:cubicBezTo>
                  <a:cubicBezTo>
                    <a:pt x="165716" y="74984"/>
                    <a:pt x="165838" y="75029"/>
                    <a:pt x="165959" y="75029"/>
                  </a:cubicBezTo>
                  <a:cubicBezTo>
                    <a:pt x="166209" y="75029"/>
                    <a:pt x="166453" y="74836"/>
                    <a:pt x="166453" y="74520"/>
                  </a:cubicBezTo>
                  <a:cubicBezTo>
                    <a:pt x="166486" y="74253"/>
                    <a:pt x="166252" y="74020"/>
                    <a:pt x="165986" y="74020"/>
                  </a:cubicBezTo>
                  <a:close/>
                  <a:moveTo>
                    <a:pt x="168954" y="74020"/>
                  </a:moveTo>
                  <a:cubicBezTo>
                    <a:pt x="168521" y="74020"/>
                    <a:pt x="168287" y="74553"/>
                    <a:pt x="168621" y="74887"/>
                  </a:cubicBezTo>
                  <a:cubicBezTo>
                    <a:pt x="168718" y="74984"/>
                    <a:pt x="168840" y="75029"/>
                    <a:pt x="168961" y="75029"/>
                  </a:cubicBezTo>
                  <a:cubicBezTo>
                    <a:pt x="169211" y="75029"/>
                    <a:pt x="169455" y="74836"/>
                    <a:pt x="169455" y="74520"/>
                  </a:cubicBezTo>
                  <a:cubicBezTo>
                    <a:pt x="169488" y="74253"/>
                    <a:pt x="169255" y="74020"/>
                    <a:pt x="168988" y="74020"/>
                  </a:cubicBezTo>
                  <a:close/>
                  <a:moveTo>
                    <a:pt x="158480" y="75521"/>
                  </a:moveTo>
                  <a:cubicBezTo>
                    <a:pt x="158486" y="75521"/>
                    <a:pt x="158491" y="75521"/>
                    <a:pt x="158497" y="75521"/>
                  </a:cubicBezTo>
                  <a:lnTo>
                    <a:pt x="158497" y="75521"/>
                  </a:lnTo>
                  <a:cubicBezTo>
                    <a:pt x="158502" y="75521"/>
                    <a:pt x="158508" y="75521"/>
                    <a:pt x="158514" y="75521"/>
                  </a:cubicBezTo>
                  <a:close/>
                  <a:moveTo>
                    <a:pt x="23724" y="75519"/>
                  </a:moveTo>
                  <a:cubicBezTo>
                    <a:pt x="23711" y="75519"/>
                    <a:pt x="23698" y="75520"/>
                    <a:pt x="23684" y="75521"/>
                  </a:cubicBezTo>
                  <a:cubicBezTo>
                    <a:pt x="23617" y="75521"/>
                    <a:pt x="23551" y="75521"/>
                    <a:pt x="23484" y="75588"/>
                  </a:cubicBezTo>
                  <a:lnTo>
                    <a:pt x="24084" y="76288"/>
                  </a:lnTo>
                  <a:cubicBezTo>
                    <a:pt x="24310" y="75966"/>
                    <a:pt x="24100" y="75519"/>
                    <a:pt x="23724" y="75519"/>
                  </a:cubicBezTo>
                  <a:close/>
                  <a:moveTo>
                    <a:pt x="134570" y="75519"/>
                  </a:moveTo>
                  <a:cubicBezTo>
                    <a:pt x="134557" y="75519"/>
                    <a:pt x="134543" y="75520"/>
                    <a:pt x="134530" y="75521"/>
                  </a:cubicBezTo>
                  <a:cubicBezTo>
                    <a:pt x="134463" y="75521"/>
                    <a:pt x="134396" y="75521"/>
                    <a:pt x="134330" y="75554"/>
                  </a:cubicBezTo>
                  <a:lnTo>
                    <a:pt x="134930" y="76288"/>
                  </a:lnTo>
                  <a:cubicBezTo>
                    <a:pt x="135156" y="75966"/>
                    <a:pt x="134945" y="75519"/>
                    <a:pt x="134570" y="75519"/>
                  </a:cubicBezTo>
                  <a:close/>
                  <a:moveTo>
                    <a:pt x="137532" y="75487"/>
                  </a:moveTo>
                  <a:cubicBezTo>
                    <a:pt x="137098" y="75487"/>
                    <a:pt x="136865" y="76021"/>
                    <a:pt x="137198" y="76355"/>
                  </a:cubicBezTo>
                  <a:cubicBezTo>
                    <a:pt x="137292" y="76448"/>
                    <a:pt x="137408" y="76490"/>
                    <a:pt x="137524" y="76490"/>
                  </a:cubicBezTo>
                  <a:cubicBezTo>
                    <a:pt x="137779" y="76490"/>
                    <a:pt x="138032" y="76286"/>
                    <a:pt x="138032" y="75988"/>
                  </a:cubicBezTo>
                  <a:cubicBezTo>
                    <a:pt x="138032" y="75738"/>
                    <a:pt x="137828" y="75518"/>
                    <a:pt x="137583" y="75518"/>
                  </a:cubicBezTo>
                  <a:cubicBezTo>
                    <a:pt x="137566" y="75518"/>
                    <a:pt x="137549" y="75519"/>
                    <a:pt x="137532" y="75521"/>
                  </a:cubicBezTo>
                  <a:lnTo>
                    <a:pt x="137532" y="75487"/>
                  </a:lnTo>
                  <a:close/>
                  <a:moveTo>
                    <a:pt x="68677" y="75485"/>
                  </a:moveTo>
                  <a:cubicBezTo>
                    <a:pt x="68657" y="75485"/>
                    <a:pt x="68637" y="75486"/>
                    <a:pt x="68616" y="75487"/>
                  </a:cubicBezTo>
                  <a:cubicBezTo>
                    <a:pt x="68016" y="75554"/>
                    <a:pt x="68016" y="76455"/>
                    <a:pt x="68616" y="76488"/>
                  </a:cubicBezTo>
                  <a:cubicBezTo>
                    <a:pt x="68637" y="76490"/>
                    <a:pt x="68657" y="76491"/>
                    <a:pt x="68677" y="76491"/>
                  </a:cubicBezTo>
                  <a:cubicBezTo>
                    <a:pt x="69330" y="76491"/>
                    <a:pt x="69330" y="75485"/>
                    <a:pt x="68677" y="75485"/>
                  </a:cubicBezTo>
                  <a:close/>
                  <a:moveTo>
                    <a:pt x="65647" y="75487"/>
                  </a:moveTo>
                  <a:cubicBezTo>
                    <a:pt x="65180" y="75487"/>
                    <a:pt x="64947" y="76021"/>
                    <a:pt x="65280" y="76355"/>
                  </a:cubicBezTo>
                  <a:cubicBezTo>
                    <a:pt x="65378" y="76452"/>
                    <a:pt x="65500" y="76497"/>
                    <a:pt x="65620" y="76497"/>
                  </a:cubicBezTo>
                  <a:cubicBezTo>
                    <a:pt x="65871" y="76497"/>
                    <a:pt x="66114" y="76303"/>
                    <a:pt x="66114" y="75988"/>
                  </a:cubicBezTo>
                  <a:cubicBezTo>
                    <a:pt x="66114" y="75721"/>
                    <a:pt x="65914" y="75521"/>
                    <a:pt x="65647" y="75521"/>
                  </a:cubicBezTo>
                  <a:lnTo>
                    <a:pt x="65647" y="75487"/>
                  </a:lnTo>
                  <a:close/>
                  <a:moveTo>
                    <a:pt x="71618" y="75487"/>
                  </a:moveTo>
                  <a:cubicBezTo>
                    <a:pt x="71185" y="75487"/>
                    <a:pt x="70951" y="76021"/>
                    <a:pt x="71285" y="76355"/>
                  </a:cubicBezTo>
                  <a:cubicBezTo>
                    <a:pt x="71382" y="76452"/>
                    <a:pt x="71504" y="76497"/>
                    <a:pt x="71625" y="76497"/>
                  </a:cubicBezTo>
                  <a:cubicBezTo>
                    <a:pt x="71875" y="76497"/>
                    <a:pt x="72119" y="76303"/>
                    <a:pt x="72119" y="75988"/>
                  </a:cubicBezTo>
                  <a:cubicBezTo>
                    <a:pt x="72119" y="75721"/>
                    <a:pt x="71885" y="75521"/>
                    <a:pt x="71618" y="75521"/>
                  </a:cubicBezTo>
                  <a:lnTo>
                    <a:pt x="71618" y="75487"/>
                  </a:lnTo>
                  <a:close/>
                  <a:moveTo>
                    <a:pt x="74620" y="75487"/>
                  </a:moveTo>
                  <a:cubicBezTo>
                    <a:pt x="74187" y="75487"/>
                    <a:pt x="73953" y="76055"/>
                    <a:pt x="74287" y="76355"/>
                  </a:cubicBezTo>
                  <a:cubicBezTo>
                    <a:pt x="74384" y="76452"/>
                    <a:pt x="74510" y="76497"/>
                    <a:pt x="74634" y="76497"/>
                  </a:cubicBezTo>
                  <a:cubicBezTo>
                    <a:pt x="74892" y="76497"/>
                    <a:pt x="75143" y="76303"/>
                    <a:pt x="75121" y="75988"/>
                  </a:cubicBezTo>
                  <a:cubicBezTo>
                    <a:pt x="75121" y="75738"/>
                    <a:pt x="74916" y="75518"/>
                    <a:pt x="74671" y="75518"/>
                  </a:cubicBezTo>
                  <a:cubicBezTo>
                    <a:pt x="74655" y="75518"/>
                    <a:pt x="74637" y="75519"/>
                    <a:pt x="74620" y="75521"/>
                  </a:cubicBezTo>
                  <a:lnTo>
                    <a:pt x="74620" y="75487"/>
                  </a:lnTo>
                  <a:close/>
                  <a:moveTo>
                    <a:pt x="32690" y="75521"/>
                  </a:moveTo>
                  <a:cubicBezTo>
                    <a:pt x="32223" y="75521"/>
                    <a:pt x="31990" y="76055"/>
                    <a:pt x="32323" y="76355"/>
                  </a:cubicBezTo>
                  <a:cubicBezTo>
                    <a:pt x="32421" y="76463"/>
                    <a:pt x="32543" y="76512"/>
                    <a:pt x="32664" y="76512"/>
                  </a:cubicBezTo>
                  <a:cubicBezTo>
                    <a:pt x="32914" y="76512"/>
                    <a:pt x="33157" y="76303"/>
                    <a:pt x="33157" y="75988"/>
                  </a:cubicBezTo>
                  <a:cubicBezTo>
                    <a:pt x="33157" y="75754"/>
                    <a:pt x="32957" y="75521"/>
                    <a:pt x="32690" y="75521"/>
                  </a:cubicBezTo>
                  <a:close/>
                  <a:moveTo>
                    <a:pt x="35659" y="75521"/>
                  </a:moveTo>
                  <a:cubicBezTo>
                    <a:pt x="35226" y="75521"/>
                    <a:pt x="34992" y="76055"/>
                    <a:pt x="35326" y="76355"/>
                  </a:cubicBezTo>
                  <a:cubicBezTo>
                    <a:pt x="35423" y="76463"/>
                    <a:pt x="35546" y="76512"/>
                    <a:pt x="35666" y="76512"/>
                  </a:cubicBezTo>
                  <a:cubicBezTo>
                    <a:pt x="35917" y="76512"/>
                    <a:pt x="36160" y="76303"/>
                    <a:pt x="36160" y="75988"/>
                  </a:cubicBezTo>
                  <a:cubicBezTo>
                    <a:pt x="36160" y="75721"/>
                    <a:pt x="35959" y="75521"/>
                    <a:pt x="35693" y="75521"/>
                  </a:cubicBezTo>
                  <a:close/>
                  <a:moveTo>
                    <a:pt x="47634" y="75487"/>
                  </a:moveTo>
                  <a:cubicBezTo>
                    <a:pt x="47167" y="75487"/>
                    <a:pt x="46967" y="76055"/>
                    <a:pt x="47267" y="76355"/>
                  </a:cubicBezTo>
                  <a:cubicBezTo>
                    <a:pt x="47376" y="76463"/>
                    <a:pt x="47506" y="76512"/>
                    <a:pt x="47631" y="76512"/>
                  </a:cubicBezTo>
                  <a:cubicBezTo>
                    <a:pt x="47892" y="76512"/>
                    <a:pt x="48135" y="76303"/>
                    <a:pt x="48135" y="75988"/>
                  </a:cubicBezTo>
                  <a:cubicBezTo>
                    <a:pt x="48135" y="75754"/>
                    <a:pt x="47935" y="75521"/>
                    <a:pt x="47668" y="75521"/>
                  </a:cubicBezTo>
                  <a:lnTo>
                    <a:pt x="47634" y="75487"/>
                  </a:lnTo>
                  <a:close/>
                  <a:moveTo>
                    <a:pt x="41630" y="75521"/>
                  </a:moveTo>
                  <a:cubicBezTo>
                    <a:pt x="41196" y="75521"/>
                    <a:pt x="40963" y="76055"/>
                    <a:pt x="41297" y="76355"/>
                  </a:cubicBezTo>
                  <a:cubicBezTo>
                    <a:pt x="41395" y="76465"/>
                    <a:pt x="41519" y="76513"/>
                    <a:pt x="41642" y="76513"/>
                  </a:cubicBezTo>
                  <a:cubicBezTo>
                    <a:pt x="41890" y="76513"/>
                    <a:pt x="42130" y="76312"/>
                    <a:pt x="42130" y="76021"/>
                  </a:cubicBezTo>
                  <a:cubicBezTo>
                    <a:pt x="42130" y="75754"/>
                    <a:pt x="41930" y="75521"/>
                    <a:pt x="41663" y="75521"/>
                  </a:cubicBezTo>
                  <a:close/>
                  <a:moveTo>
                    <a:pt x="56641" y="75521"/>
                  </a:moveTo>
                  <a:cubicBezTo>
                    <a:pt x="56207" y="75521"/>
                    <a:pt x="55974" y="76055"/>
                    <a:pt x="56307" y="76355"/>
                  </a:cubicBezTo>
                  <a:cubicBezTo>
                    <a:pt x="56406" y="76465"/>
                    <a:pt x="56530" y="76513"/>
                    <a:pt x="56652" y="76513"/>
                  </a:cubicBezTo>
                  <a:cubicBezTo>
                    <a:pt x="56901" y="76513"/>
                    <a:pt x="57141" y="76312"/>
                    <a:pt x="57141" y="76021"/>
                  </a:cubicBezTo>
                  <a:cubicBezTo>
                    <a:pt x="57141" y="75721"/>
                    <a:pt x="56908" y="75521"/>
                    <a:pt x="56641" y="75521"/>
                  </a:cubicBezTo>
                  <a:close/>
                  <a:moveTo>
                    <a:pt x="80675" y="75518"/>
                  </a:moveTo>
                  <a:cubicBezTo>
                    <a:pt x="80659" y="75518"/>
                    <a:pt x="80642" y="75519"/>
                    <a:pt x="80625" y="75521"/>
                  </a:cubicBezTo>
                  <a:cubicBezTo>
                    <a:pt x="80191" y="75521"/>
                    <a:pt x="79957" y="76055"/>
                    <a:pt x="80258" y="76355"/>
                  </a:cubicBezTo>
                  <a:cubicBezTo>
                    <a:pt x="80367" y="76465"/>
                    <a:pt x="80499" y="76513"/>
                    <a:pt x="80626" y="76513"/>
                  </a:cubicBezTo>
                  <a:cubicBezTo>
                    <a:pt x="80885" y="76513"/>
                    <a:pt x="81125" y="76312"/>
                    <a:pt x="81125" y="76021"/>
                  </a:cubicBezTo>
                  <a:cubicBezTo>
                    <a:pt x="81125" y="75740"/>
                    <a:pt x="80920" y="75518"/>
                    <a:pt x="80675" y="75518"/>
                  </a:cubicBezTo>
                  <a:close/>
                  <a:moveTo>
                    <a:pt x="143503" y="75521"/>
                  </a:moveTo>
                  <a:cubicBezTo>
                    <a:pt x="143069" y="75521"/>
                    <a:pt x="142836" y="76055"/>
                    <a:pt x="143169" y="76355"/>
                  </a:cubicBezTo>
                  <a:cubicBezTo>
                    <a:pt x="143268" y="76465"/>
                    <a:pt x="143392" y="76513"/>
                    <a:pt x="143514" y="76513"/>
                  </a:cubicBezTo>
                  <a:cubicBezTo>
                    <a:pt x="143763" y="76513"/>
                    <a:pt x="144003" y="76312"/>
                    <a:pt x="144003" y="76021"/>
                  </a:cubicBezTo>
                  <a:cubicBezTo>
                    <a:pt x="144003" y="75721"/>
                    <a:pt x="143803" y="75521"/>
                    <a:pt x="143503" y="75521"/>
                  </a:cubicBezTo>
                  <a:close/>
                  <a:moveTo>
                    <a:pt x="146538" y="75521"/>
                  </a:moveTo>
                  <a:cubicBezTo>
                    <a:pt x="146071" y="75521"/>
                    <a:pt x="145838" y="76055"/>
                    <a:pt x="146171" y="76355"/>
                  </a:cubicBezTo>
                  <a:cubicBezTo>
                    <a:pt x="146270" y="76465"/>
                    <a:pt x="146398" y="76513"/>
                    <a:pt x="146525" y="76513"/>
                  </a:cubicBezTo>
                  <a:cubicBezTo>
                    <a:pt x="146784" y="76513"/>
                    <a:pt x="147039" y="76312"/>
                    <a:pt x="147039" y="76021"/>
                  </a:cubicBezTo>
                  <a:cubicBezTo>
                    <a:pt x="147039" y="75721"/>
                    <a:pt x="146805" y="75521"/>
                    <a:pt x="146538" y="75521"/>
                  </a:cubicBezTo>
                  <a:close/>
                  <a:moveTo>
                    <a:pt x="161482" y="75521"/>
                  </a:moveTo>
                  <a:cubicBezTo>
                    <a:pt x="161015" y="75521"/>
                    <a:pt x="160815" y="76055"/>
                    <a:pt x="161115" y="76355"/>
                  </a:cubicBezTo>
                  <a:cubicBezTo>
                    <a:pt x="161225" y="76465"/>
                    <a:pt x="161357" y="76513"/>
                    <a:pt x="161484" y="76513"/>
                  </a:cubicBezTo>
                  <a:cubicBezTo>
                    <a:pt x="161743" y="76513"/>
                    <a:pt x="161983" y="76312"/>
                    <a:pt x="161983" y="76021"/>
                  </a:cubicBezTo>
                  <a:cubicBezTo>
                    <a:pt x="161983" y="75721"/>
                    <a:pt x="161749" y="75521"/>
                    <a:pt x="161482" y="75521"/>
                  </a:cubicBezTo>
                  <a:close/>
                  <a:moveTo>
                    <a:pt x="173458" y="75521"/>
                  </a:moveTo>
                  <a:cubicBezTo>
                    <a:pt x="173024" y="75521"/>
                    <a:pt x="172790" y="76055"/>
                    <a:pt x="173091" y="76355"/>
                  </a:cubicBezTo>
                  <a:cubicBezTo>
                    <a:pt x="173200" y="76465"/>
                    <a:pt x="173332" y="76513"/>
                    <a:pt x="173459" y="76513"/>
                  </a:cubicBezTo>
                  <a:cubicBezTo>
                    <a:pt x="173718" y="76513"/>
                    <a:pt x="173958" y="76312"/>
                    <a:pt x="173958" y="76021"/>
                  </a:cubicBezTo>
                  <a:cubicBezTo>
                    <a:pt x="173958" y="75754"/>
                    <a:pt x="173724" y="75521"/>
                    <a:pt x="173458" y="75521"/>
                  </a:cubicBezTo>
                  <a:close/>
                  <a:moveTo>
                    <a:pt x="176460" y="75521"/>
                  </a:moveTo>
                  <a:cubicBezTo>
                    <a:pt x="175993" y="75521"/>
                    <a:pt x="175793" y="76055"/>
                    <a:pt x="176093" y="76355"/>
                  </a:cubicBezTo>
                  <a:cubicBezTo>
                    <a:pt x="176203" y="76465"/>
                    <a:pt x="176334" y="76513"/>
                    <a:pt x="176461" y="76513"/>
                  </a:cubicBezTo>
                  <a:cubicBezTo>
                    <a:pt x="176720" y="76513"/>
                    <a:pt x="176960" y="76312"/>
                    <a:pt x="176960" y="76021"/>
                  </a:cubicBezTo>
                  <a:cubicBezTo>
                    <a:pt x="176960" y="75754"/>
                    <a:pt x="176727" y="75521"/>
                    <a:pt x="176460" y="75521"/>
                  </a:cubicBezTo>
                  <a:close/>
                  <a:moveTo>
                    <a:pt x="182464" y="75521"/>
                  </a:moveTo>
                  <a:cubicBezTo>
                    <a:pt x="181997" y="75521"/>
                    <a:pt x="181797" y="76055"/>
                    <a:pt x="182097" y="76355"/>
                  </a:cubicBezTo>
                  <a:cubicBezTo>
                    <a:pt x="182207" y="76465"/>
                    <a:pt x="182338" y="76513"/>
                    <a:pt x="182465" y="76513"/>
                  </a:cubicBezTo>
                  <a:cubicBezTo>
                    <a:pt x="182724" y="76513"/>
                    <a:pt x="182964" y="76312"/>
                    <a:pt x="182964" y="76021"/>
                  </a:cubicBezTo>
                  <a:cubicBezTo>
                    <a:pt x="182964" y="75721"/>
                    <a:pt x="182731" y="75521"/>
                    <a:pt x="182464" y="75521"/>
                  </a:cubicBezTo>
                  <a:close/>
                  <a:moveTo>
                    <a:pt x="185433" y="75521"/>
                  </a:moveTo>
                  <a:cubicBezTo>
                    <a:pt x="184999" y="75521"/>
                    <a:pt x="184766" y="76055"/>
                    <a:pt x="185099" y="76355"/>
                  </a:cubicBezTo>
                  <a:cubicBezTo>
                    <a:pt x="185198" y="76465"/>
                    <a:pt x="185326" y="76513"/>
                    <a:pt x="185451" y="76513"/>
                  </a:cubicBezTo>
                  <a:cubicBezTo>
                    <a:pt x="185708" y="76513"/>
                    <a:pt x="185956" y="76312"/>
                    <a:pt x="185933" y="76021"/>
                  </a:cubicBezTo>
                  <a:cubicBezTo>
                    <a:pt x="185967" y="75721"/>
                    <a:pt x="185733" y="75521"/>
                    <a:pt x="185433" y="75521"/>
                  </a:cubicBezTo>
                  <a:close/>
                  <a:moveTo>
                    <a:pt x="50637" y="75521"/>
                  </a:moveTo>
                  <a:cubicBezTo>
                    <a:pt x="50203" y="75521"/>
                    <a:pt x="49969" y="76055"/>
                    <a:pt x="50303" y="76388"/>
                  </a:cubicBezTo>
                  <a:cubicBezTo>
                    <a:pt x="50396" y="76482"/>
                    <a:pt x="50513" y="76523"/>
                    <a:pt x="50628" y="76523"/>
                  </a:cubicBezTo>
                  <a:cubicBezTo>
                    <a:pt x="50884" y="76523"/>
                    <a:pt x="51137" y="76320"/>
                    <a:pt x="51137" y="76021"/>
                  </a:cubicBezTo>
                  <a:cubicBezTo>
                    <a:pt x="51137" y="75754"/>
                    <a:pt x="50937" y="75521"/>
                    <a:pt x="50670" y="75521"/>
                  </a:cubicBezTo>
                  <a:close/>
                  <a:moveTo>
                    <a:pt x="62645" y="75521"/>
                  </a:moveTo>
                  <a:cubicBezTo>
                    <a:pt x="62178" y="75521"/>
                    <a:pt x="61978" y="76055"/>
                    <a:pt x="62278" y="76388"/>
                  </a:cubicBezTo>
                  <a:cubicBezTo>
                    <a:pt x="62382" y="76482"/>
                    <a:pt x="62505" y="76523"/>
                    <a:pt x="62626" y="76523"/>
                  </a:cubicBezTo>
                  <a:cubicBezTo>
                    <a:pt x="62893" y="76523"/>
                    <a:pt x="63145" y="76320"/>
                    <a:pt x="63145" y="76021"/>
                  </a:cubicBezTo>
                  <a:cubicBezTo>
                    <a:pt x="63145" y="75721"/>
                    <a:pt x="62912" y="75521"/>
                    <a:pt x="62645" y="75521"/>
                  </a:cubicBezTo>
                  <a:close/>
                  <a:moveTo>
                    <a:pt x="152509" y="75521"/>
                  </a:moveTo>
                  <a:cubicBezTo>
                    <a:pt x="152076" y="75521"/>
                    <a:pt x="151842" y="76055"/>
                    <a:pt x="152142" y="76388"/>
                  </a:cubicBezTo>
                  <a:cubicBezTo>
                    <a:pt x="152246" y="76482"/>
                    <a:pt x="152370" y="76523"/>
                    <a:pt x="152490" y="76523"/>
                  </a:cubicBezTo>
                  <a:cubicBezTo>
                    <a:pt x="152757" y="76523"/>
                    <a:pt x="153010" y="76320"/>
                    <a:pt x="153010" y="76021"/>
                  </a:cubicBezTo>
                  <a:cubicBezTo>
                    <a:pt x="153010" y="75721"/>
                    <a:pt x="152776" y="75521"/>
                    <a:pt x="152509" y="75521"/>
                  </a:cubicBezTo>
                  <a:close/>
                  <a:moveTo>
                    <a:pt x="29749" y="75518"/>
                  </a:moveTo>
                  <a:cubicBezTo>
                    <a:pt x="29730" y="75518"/>
                    <a:pt x="29709" y="75519"/>
                    <a:pt x="29688" y="75521"/>
                  </a:cubicBezTo>
                  <a:cubicBezTo>
                    <a:pt x="29088" y="75554"/>
                    <a:pt x="29088" y="76455"/>
                    <a:pt x="29688" y="76522"/>
                  </a:cubicBezTo>
                  <a:cubicBezTo>
                    <a:pt x="29709" y="76523"/>
                    <a:pt x="29730" y="76524"/>
                    <a:pt x="29749" y="76524"/>
                  </a:cubicBezTo>
                  <a:cubicBezTo>
                    <a:pt x="30402" y="76524"/>
                    <a:pt x="30402" y="75518"/>
                    <a:pt x="29749" y="75518"/>
                  </a:cubicBezTo>
                  <a:close/>
                  <a:moveTo>
                    <a:pt x="38689" y="75518"/>
                  </a:moveTo>
                  <a:cubicBezTo>
                    <a:pt x="38669" y="75518"/>
                    <a:pt x="38649" y="75519"/>
                    <a:pt x="38628" y="75521"/>
                  </a:cubicBezTo>
                  <a:cubicBezTo>
                    <a:pt x="38028" y="75588"/>
                    <a:pt x="38028" y="76455"/>
                    <a:pt x="38628" y="76522"/>
                  </a:cubicBezTo>
                  <a:cubicBezTo>
                    <a:pt x="38649" y="76523"/>
                    <a:pt x="38669" y="76524"/>
                    <a:pt x="38689" y="76524"/>
                  </a:cubicBezTo>
                  <a:cubicBezTo>
                    <a:pt x="39341" y="76524"/>
                    <a:pt x="39341" y="75518"/>
                    <a:pt x="38689" y="75518"/>
                  </a:cubicBezTo>
                  <a:close/>
                  <a:moveTo>
                    <a:pt x="44693" y="75518"/>
                  </a:moveTo>
                  <a:cubicBezTo>
                    <a:pt x="44674" y="75518"/>
                    <a:pt x="44653" y="75519"/>
                    <a:pt x="44632" y="75521"/>
                  </a:cubicBezTo>
                  <a:cubicBezTo>
                    <a:pt x="44032" y="75588"/>
                    <a:pt x="44032" y="76455"/>
                    <a:pt x="44632" y="76522"/>
                  </a:cubicBezTo>
                  <a:cubicBezTo>
                    <a:pt x="44653" y="76523"/>
                    <a:pt x="44674" y="76524"/>
                    <a:pt x="44693" y="76524"/>
                  </a:cubicBezTo>
                  <a:cubicBezTo>
                    <a:pt x="45346" y="76524"/>
                    <a:pt x="45346" y="75518"/>
                    <a:pt x="44693" y="75518"/>
                  </a:cubicBezTo>
                  <a:close/>
                  <a:moveTo>
                    <a:pt x="53700" y="75518"/>
                  </a:moveTo>
                  <a:cubicBezTo>
                    <a:pt x="53680" y="75518"/>
                    <a:pt x="53660" y="75519"/>
                    <a:pt x="53639" y="75521"/>
                  </a:cubicBezTo>
                  <a:cubicBezTo>
                    <a:pt x="53038" y="75554"/>
                    <a:pt x="53038" y="76455"/>
                    <a:pt x="53639" y="76522"/>
                  </a:cubicBezTo>
                  <a:cubicBezTo>
                    <a:pt x="53660" y="76523"/>
                    <a:pt x="53680" y="76524"/>
                    <a:pt x="53700" y="76524"/>
                  </a:cubicBezTo>
                  <a:cubicBezTo>
                    <a:pt x="54352" y="76524"/>
                    <a:pt x="54352" y="75518"/>
                    <a:pt x="53700" y="75518"/>
                  </a:cubicBezTo>
                  <a:close/>
                  <a:moveTo>
                    <a:pt x="77684" y="75518"/>
                  </a:moveTo>
                  <a:cubicBezTo>
                    <a:pt x="77664" y="75518"/>
                    <a:pt x="77643" y="75519"/>
                    <a:pt x="77622" y="75521"/>
                  </a:cubicBezTo>
                  <a:cubicBezTo>
                    <a:pt x="77022" y="75554"/>
                    <a:pt x="77022" y="76455"/>
                    <a:pt x="77622" y="76522"/>
                  </a:cubicBezTo>
                  <a:cubicBezTo>
                    <a:pt x="77643" y="76523"/>
                    <a:pt x="77664" y="76524"/>
                    <a:pt x="77684" y="76524"/>
                  </a:cubicBezTo>
                  <a:cubicBezTo>
                    <a:pt x="78336" y="76524"/>
                    <a:pt x="78336" y="75518"/>
                    <a:pt x="77684" y="75518"/>
                  </a:cubicBezTo>
                  <a:close/>
                  <a:moveTo>
                    <a:pt x="140562" y="75518"/>
                  </a:moveTo>
                  <a:cubicBezTo>
                    <a:pt x="140542" y="75518"/>
                    <a:pt x="140522" y="75519"/>
                    <a:pt x="140501" y="75521"/>
                  </a:cubicBezTo>
                  <a:cubicBezTo>
                    <a:pt x="139900" y="75554"/>
                    <a:pt x="139900" y="76455"/>
                    <a:pt x="140501" y="76522"/>
                  </a:cubicBezTo>
                  <a:cubicBezTo>
                    <a:pt x="140522" y="76523"/>
                    <a:pt x="140542" y="76524"/>
                    <a:pt x="140562" y="76524"/>
                  </a:cubicBezTo>
                  <a:cubicBezTo>
                    <a:pt x="141214" y="76524"/>
                    <a:pt x="141214" y="75518"/>
                    <a:pt x="140562" y="75518"/>
                  </a:cubicBezTo>
                  <a:close/>
                  <a:moveTo>
                    <a:pt x="155573" y="75518"/>
                  </a:moveTo>
                  <a:cubicBezTo>
                    <a:pt x="155553" y="75518"/>
                    <a:pt x="155532" y="75519"/>
                    <a:pt x="155511" y="75521"/>
                  </a:cubicBezTo>
                  <a:cubicBezTo>
                    <a:pt x="154911" y="75588"/>
                    <a:pt x="154911" y="76455"/>
                    <a:pt x="155511" y="76522"/>
                  </a:cubicBezTo>
                  <a:cubicBezTo>
                    <a:pt x="155532" y="76523"/>
                    <a:pt x="155553" y="76524"/>
                    <a:pt x="155573" y="76524"/>
                  </a:cubicBezTo>
                  <a:cubicBezTo>
                    <a:pt x="156225" y="76524"/>
                    <a:pt x="156225" y="75518"/>
                    <a:pt x="155573" y="75518"/>
                  </a:cubicBezTo>
                  <a:close/>
                  <a:moveTo>
                    <a:pt x="164543" y="75518"/>
                  </a:moveTo>
                  <a:cubicBezTo>
                    <a:pt x="164524" y="75518"/>
                    <a:pt x="164505" y="75519"/>
                    <a:pt x="164484" y="75521"/>
                  </a:cubicBezTo>
                  <a:cubicBezTo>
                    <a:pt x="163851" y="75588"/>
                    <a:pt x="163851" y="76455"/>
                    <a:pt x="164484" y="76522"/>
                  </a:cubicBezTo>
                  <a:cubicBezTo>
                    <a:pt x="164505" y="76523"/>
                    <a:pt x="164524" y="76524"/>
                    <a:pt x="164543" y="76524"/>
                  </a:cubicBezTo>
                  <a:cubicBezTo>
                    <a:pt x="165166" y="76524"/>
                    <a:pt x="165166" y="75518"/>
                    <a:pt x="164543" y="75518"/>
                  </a:cubicBezTo>
                  <a:close/>
                  <a:moveTo>
                    <a:pt x="170517" y="75518"/>
                  </a:moveTo>
                  <a:cubicBezTo>
                    <a:pt x="170497" y="75518"/>
                    <a:pt x="170476" y="75519"/>
                    <a:pt x="170455" y="75521"/>
                  </a:cubicBezTo>
                  <a:cubicBezTo>
                    <a:pt x="169855" y="75588"/>
                    <a:pt x="169855" y="76455"/>
                    <a:pt x="170455" y="76522"/>
                  </a:cubicBezTo>
                  <a:cubicBezTo>
                    <a:pt x="170476" y="76523"/>
                    <a:pt x="170497" y="76524"/>
                    <a:pt x="170517" y="76524"/>
                  </a:cubicBezTo>
                  <a:cubicBezTo>
                    <a:pt x="171169" y="76524"/>
                    <a:pt x="171169" y="75518"/>
                    <a:pt x="170517" y="75518"/>
                  </a:cubicBezTo>
                  <a:close/>
                  <a:moveTo>
                    <a:pt x="179523" y="75518"/>
                  </a:moveTo>
                  <a:cubicBezTo>
                    <a:pt x="179503" y="75518"/>
                    <a:pt x="179483" y="75519"/>
                    <a:pt x="179462" y="75521"/>
                  </a:cubicBezTo>
                  <a:cubicBezTo>
                    <a:pt x="178861" y="75554"/>
                    <a:pt x="178861" y="76455"/>
                    <a:pt x="179462" y="76522"/>
                  </a:cubicBezTo>
                  <a:cubicBezTo>
                    <a:pt x="179483" y="76523"/>
                    <a:pt x="179503" y="76524"/>
                    <a:pt x="179523" y="76524"/>
                  </a:cubicBezTo>
                  <a:cubicBezTo>
                    <a:pt x="180175" y="76524"/>
                    <a:pt x="180175" y="75518"/>
                    <a:pt x="179523" y="75518"/>
                  </a:cubicBezTo>
                  <a:close/>
                  <a:moveTo>
                    <a:pt x="26686" y="75521"/>
                  </a:moveTo>
                  <a:cubicBezTo>
                    <a:pt x="26219" y="75521"/>
                    <a:pt x="26019" y="76088"/>
                    <a:pt x="26319" y="76388"/>
                  </a:cubicBezTo>
                  <a:cubicBezTo>
                    <a:pt x="26427" y="76486"/>
                    <a:pt x="26557" y="76530"/>
                    <a:pt x="26682" y="76530"/>
                  </a:cubicBezTo>
                  <a:cubicBezTo>
                    <a:pt x="26943" y="76530"/>
                    <a:pt x="27186" y="76337"/>
                    <a:pt x="27186" y="76021"/>
                  </a:cubicBezTo>
                  <a:cubicBezTo>
                    <a:pt x="27186" y="75754"/>
                    <a:pt x="26986" y="75521"/>
                    <a:pt x="26686" y="75521"/>
                  </a:cubicBezTo>
                  <a:close/>
                  <a:moveTo>
                    <a:pt x="59643" y="75521"/>
                  </a:moveTo>
                  <a:cubicBezTo>
                    <a:pt x="59209" y="75521"/>
                    <a:pt x="58976" y="76055"/>
                    <a:pt x="59276" y="76388"/>
                  </a:cubicBezTo>
                  <a:cubicBezTo>
                    <a:pt x="59384" y="76486"/>
                    <a:pt x="59514" y="76530"/>
                    <a:pt x="59639" y="76530"/>
                  </a:cubicBezTo>
                  <a:cubicBezTo>
                    <a:pt x="59900" y="76530"/>
                    <a:pt x="60143" y="76337"/>
                    <a:pt x="60143" y="76021"/>
                  </a:cubicBezTo>
                  <a:cubicBezTo>
                    <a:pt x="60143" y="75754"/>
                    <a:pt x="59910" y="75521"/>
                    <a:pt x="59643" y="75521"/>
                  </a:cubicBezTo>
                  <a:close/>
                  <a:moveTo>
                    <a:pt x="149553" y="75518"/>
                  </a:moveTo>
                  <a:cubicBezTo>
                    <a:pt x="149538" y="75518"/>
                    <a:pt x="149522" y="75519"/>
                    <a:pt x="149507" y="75521"/>
                  </a:cubicBezTo>
                  <a:cubicBezTo>
                    <a:pt x="149073" y="75521"/>
                    <a:pt x="148840" y="76055"/>
                    <a:pt x="149174" y="76388"/>
                  </a:cubicBezTo>
                  <a:cubicBezTo>
                    <a:pt x="149271" y="76486"/>
                    <a:pt x="149393" y="76530"/>
                    <a:pt x="149513" y="76530"/>
                  </a:cubicBezTo>
                  <a:cubicBezTo>
                    <a:pt x="149764" y="76530"/>
                    <a:pt x="150007" y="76337"/>
                    <a:pt x="150007" y="76021"/>
                  </a:cubicBezTo>
                  <a:cubicBezTo>
                    <a:pt x="150039" y="75770"/>
                    <a:pt x="149804" y="75518"/>
                    <a:pt x="149553" y="75518"/>
                  </a:cubicBezTo>
                  <a:close/>
                  <a:moveTo>
                    <a:pt x="167453" y="75521"/>
                  </a:moveTo>
                  <a:cubicBezTo>
                    <a:pt x="167020" y="75521"/>
                    <a:pt x="166786" y="76055"/>
                    <a:pt x="167120" y="76388"/>
                  </a:cubicBezTo>
                  <a:cubicBezTo>
                    <a:pt x="167217" y="76486"/>
                    <a:pt x="167339" y="76530"/>
                    <a:pt x="167460" y="76530"/>
                  </a:cubicBezTo>
                  <a:cubicBezTo>
                    <a:pt x="167710" y="76530"/>
                    <a:pt x="167954" y="76337"/>
                    <a:pt x="167954" y="76021"/>
                  </a:cubicBezTo>
                  <a:cubicBezTo>
                    <a:pt x="167987" y="75754"/>
                    <a:pt x="167753" y="75521"/>
                    <a:pt x="167487" y="75521"/>
                  </a:cubicBezTo>
                  <a:close/>
                  <a:moveTo>
                    <a:pt x="158497" y="75521"/>
                  </a:moveTo>
                  <a:cubicBezTo>
                    <a:pt x="158042" y="75534"/>
                    <a:pt x="157850" y="76092"/>
                    <a:pt x="158147" y="76388"/>
                  </a:cubicBezTo>
                  <a:cubicBezTo>
                    <a:pt x="158255" y="76497"/>
                    <a:pt x="158385" y="76545"/>
                    <a:pt x="158510" y="76545"/>
                  </a:cubicBezTo>
                  <a:cubicBezTo>
                    <a:pt x="158771" y="76545"/>
                    <a:pt x="159014" y="76336"/>
                    <a:pt x="159014" y="76021"/>
                  </a:cubicBezTo>
                  <a:cubicBezTo>
                    <a:pt x="159014" y="75759"/>
                    <a:pt x="158789" y="75530"/>
                    <a:pt x="158497" y="75521"/>
                  </a:cubicBezTo>
                  <a:close/>
                  <a:moveTo>
                    <a:pt x="156979" y="77022"/>
                  </a:moveTo>
                  <a:cubicBezTo>
                    <a:pt x="156985" y="77022"/>
                    <a:pt x="156990" y="77022"/>
                    <a:pt x="156996" y="77022"/>
                  </a:cubicBezTo>
                  <a:lnTo>
                    <a:pt x="156996" y="77022"/>
                  </a:lnTo>
                  <a:cubicBezTo>
                    <a:pt x="157001" y="77022"/>
                    <a:pt x="157007" y="77022"/>
                    <a:pt x="157012" y="77022"/>
                  </a:cubicBezTo>
                  <a:close/>
                  <a:moveTo>
                    <a:pt x="25185" y="77022"/>
                  </a:moveTo>
                  <a:cubicBezTo>
                    <a:pt x="25052" y="77022"/>
                    <a:pt x="24952" y="77055"/>
                    <a:pt x="24851" y="77155"/>
                  </a:cubicBezTo>
                  <a:lnTo>
                    <a:pt x="25185" y="77522"/>
                  </a:lnTo>
                  <a:lnTo>
                    <a:pt x="25485" y="77889"/>
                  </a:lnTo>
                  <a:cubicBezTo>
                    <a:pt x="25585" y="77789"/>
                    <a:pt x="25652" y="77656"/>
                    <a:pt x="25652" y="77489"/>
                  </a:cubicBezTo>
                  <a:cubicBezTo>
                    <a:pt x="25652" y="77255"/>
                    <a:pt x="25452" y="77022"/>
                    <a:pt x="25185" y="77022"/>
                  </a:cubicBezTo>
                  <a:close/>
                  <a:moveTo>
                    <a:pt x="136031" y="77022"/>
                  </a:moveTo>
                  <a:cubicBezTo>
                    <a:pt x="135897" y="77022"/>
                    <a:pt x="135764" y="77055"/>
                    <a:pt x="135697" y="77155"/>
                  </a:cubicBezTo>
                  <a:lnTo>
                    <a:pt x="135997" y="77489"/>
                  </a:lnTo>
                  <a:lnTo>
                    <a:pt x="136031" y="77556"/>
                  </a:lnTo>
                  <a:lnTo>
                    <a:pt x="136331" y="77889"/>
                  </a:lnTo>
                  <a:cubicBezTo>
                    <a:pt x="136464" y="77822"/>
                    <a:pt x="136531" y="77656"/>
                    <a:pt x="136531" y="77489"/>
                  </a:cubicBezTo>
                  <a:cubicBezTo>
                    <a:pt x="136498" y="77222"/>
                    <a:pt x="136298" y="77022"/>
                    <a:pt x="136031" y="77022"/>
                  </a:cubicBezTo>
                  <a:close/>
                  <a:moveTo>
                    <a:pt x="46194" y="76986"/>
                  </a:moveTo>
                  <a:cubicBezTo>
                    <a:pt x="46175" y="76986"/>
                    <a:pt x="46154" y="76987"/>
                    <a:pt x="46133" y="76989"/>
                  </a:cubicBezTo>
                  <a:cubicBezTo>
                    <a:pt x="45533" y="77055"/>
                    <a:pt x="45533" y="77956"/>
                    <a:pt x="46133" y="77989"/>
                  </a:cubicBezTo>
                  <a:cubicBezTo>
                    <a:pt x="46154" y="77991"/>
                    <a:pt x="46175" y="77992"/>
                    <a:pt x="46194" y="77992"/>
                  </a:cubicBezTo>
                  <a:cubicBezTo>
                    <a:pt x="46847" y="77992"/>
                    <a:pt x="46847" y="76986"/>
                    <a:pt x="46194" y="76986"/>
                  </a:cubicBezTo>
                  <a:close/>
                  <a:moveTo>
                    <a:pt x="70178" y="76986"/>
                  </a:moveTo>
                  <a:cubicBezTo>
                    <a:pt x="70158" y="76986"/>
                    <a:pt x="70138" y="76987"/>
                    <a:pt x="70117" y="76989"/>
                  </a:cubicBezTo>
                  <a:cubicBezTo>
                    <a:pt x="69517" y="77055"/>
                    <a:pt x="69517" y="77923"/>
                    <a:pt x="70117" y="77989"/>
                  </a:cubicBezTo>
                  <a:cubicBezTo>
                    <a:pt x="70138" y="77991"/>
                    <a:pt x="70158" y="77992"/>
                    <a:pt x="70178" y="77992"/>
                  </a:cubicBezTo>
                  <a:cubicBezTo>
                    <a:pt x="70831" y="77992"/>
                    <a:pt x="70831" y="76986"/>
                    <a:pt x="70178" y="76986"/>
                  </a:cubicBezTo>
                  <a:close/>
                  <a:moveTo>
                    <a:pt x="148069" y="77019"/>
                  </a:moveTo>
                  <a:cubicBezTo>
                    <a:pt x="148049" y="77019"/>
                    <a:pt x="148028" y="77020"/>
                    <a:pt x="148006" y="77022"/>
                  </a:cubicBezTo>
                  <a:cubicBezTo>
                    <a:pt x="147406" y="77055"/>
                    <a:pt x="147406" y="77956"/>
                    <a:pt x="148006" y="77989"/>
                  </a:cubicBezTo>
                  <a:cubicBezTo>
                    <a:pt x="148028" y="77991"/>
                    <a:pt x="148049" y="77992"/>
                    <a:pt x="148069" y="77992"/>
                  </a:cubicBezTo>
                  <a:cubicBezTo>
                    <a:pt x="148719" y="77992"/>
                    <a:pt x="148719" y="77019"/>
                    <a:pt x="148069" y="77019"/>
                  </a:cubicBezTo>
                  <a:close/>
                  <a:moveTo>
                    <a:pt x="172019" y="77019"/>
                  </a:moveTo>
                  <a:cubicBezTo>
                    <a:pt x="171999" y="77019"/>
                    <a:pt x="171978" y="77020"/>
                    <a:pt x="171956" y="77022"/>
                  </a:cubicBezTo>
                  <a:cubicBezTo>
                    <a:pt x="171356" y="77055"/>
                    <a:pt x="171356" y="77956"/>
                    <a:pt x="171956" y="77989"/>
                  </a:cubicBezTo>
                  <a:cubicBezTo>
                    <a:pt x="171978" y="77991"/>
                    <a:pt x="171999" y="77992"/>
                    <a:pt x="172019" y="77992"/>
                  </a:cubicBezTo>
                  <a:cubicBezTo>
                    <a:pt x="172669" y="77992"/>
                    <a:pt x="172669" y="77019"/>
                    <a:pt x="172019" y="77019"/>
                  </a:cubicBezTo>
                  <a:close/>
                  <a:moveTo>
                    <a:pt x="49135" y="76989"/>
                  </a:moveTo>
                  <a:cubicBezTo>
                    <a:pt x="48668" y="76989"/>
                    <a:pt x="48468" y="77522"/>
                    <a:pt x="48769" y="77856"/>
                  </a:cubicBezTo>
                  <a:cubicBezTo>
                    <a:pt x="48877" y="77953"/>
                    <a:pt x="49006" y="77998"/>
                    <a:pt x="49132" y="77998"/>
                  </a:cubicBezTo>
                  <a:cubicBezTo>
                    <a:pt x="49392" y="77998"/>
                    <a:pt x="49636" y="77804"/>
                    <a:pt x="49636" y="77489"/>
                  </a:cubicBezTo>
                  <a:cubicBezTo>
                    <a:pt x="49602" y="77255"/>
                    <a:pt x="49402" y="77055"/>
                    <a:pt x="49169" y="77022"/>
                  </a:cubicBezTo>
                  <a:lnTo>
                    <a:pt x="49135" y="76989"/>
                  </a:lnTo>
                  <a:close/>
                  <a:moveTo>
                    <a:pt x="64113" y="76989"/>
                  </a:moveTo>
                  <a:cubicBezTo>
                    <a:pt x="63679" y="76989"/>
                    <a:pt x="63446" y="77522"/>
                    <a:pt x="63779" y="77856"/>
                  </a:cubicBezTo>
                  <a:cubicBezTo>
                    <a:pt x="63877" y="77953"/>
                    <a:pt x="63999" y="77998"/>
                    <a:pt x="64119" y="77998"/>
                  </a:cubicBezTo>
                  <a:cubicBezTo>
                    <a:pt x="64370" y="77998"/>
                    <a:pt x="64613" y="77804"/>
                    <a:pt x="64613" y="77489"/>
                  </a:cubicBezTo>
                  <a:cubicBezTo>
                    <a:pt x="64613" y="77222"/>
                    <a:pt x="64380" y="77022"/>
                    <a:pt x="64146" y="77022"/>
                  </a:cubicBezTo>
                  <a:lnTo>
                    <a:pt x="64113" y="76989"/>
                  </a:lnTo>
                  <a:close/>
                  <a:moveTo>
                    <a:pt x="67115" y="76989"/>
                  </a:moveTo>
                  <a:cubicBezTo>
                    <a:pt x="66681" y="76989"/>
                    <a:pt x="66448" y="77522"/>
                    <a:pt x="66781" y="77856"/>
                  </a:cubicBezTo>
                  <a:cubicBezTo>
                    <a:pt x="66879" y="77953"/>
                    <a:pt x="67001" y="77998"/>
                    <a:pt x="67121" y="77998"/>
                  </a:cubicBezTo>
                  <a:cubicBezTo>
                    <a:pt x="67372" y="77998"/>
                    <a:pt x="67615" y="77804"/>
                    <a:pt x="67615" y="77489"/>
                  </a:cubicBezTo>
                  <a:cubicBezTo>
                    <a:pt x="67615" y="77222"/>
                    <a:pt x="67382" y="77022"/>
                    <a:pt x="67148" y="77022"/>
                  </a:cubicBezTo>
                  <a:lnTo>
                    <a:pt x="67115" y="76989"/>
                  </a:lnTo>
                  <a:close/>
                  <a:moveTo>
                    <a:pt x="73153" y="76989"/>
                  </a:moveTo>
                  <a:cubicBezTo>
                    <a:pt x="72686" y="76989"/>
                    <a:pt x="72452" y="77522"/>
                    <a:pt x="72786" y="77856"/>
                  </a:cubicBezTo>
                  <a:cubicBezTo>
                    <a:pt x="72883" y="77953"/>
                    <a:pt x="73009" y="77998"/>
                    <a:pt x="73133" y="77998"/>
                  </a:cubicBezTo>
                  <a:cubicBezTo>
                    <a:pt x="73391" y="77998"/>
                    <a:pt x="73642" y="77804"/>
                    <a:pt x="73620" y="77489"/>
                  </a:cubicBezTo>
                  <a:cubicBezTo>
                    <a:pt x="73620" y="77222"/>
                    <a:pt x="73386" y="77022"/>
                    <a:pt x="73153" y="77022"/>
                  </a:cubicBezTo>
                  <a:lnTo>
                    <a:pt x="73153" y="76989"/>
                  </a:lnTo>
                  <a:close/>
                  <a:moveTo>
                    <a:pt x="34158" y="76989"/>
                  </a:moveTo>
                  <a:cubicBezTo>
                    <a:pt x="33724" y="76989"/>
                    <a:pt x="33491" y="77556"/>
                    <a:pt x="33825" y="77856"/>
                  </a:cubicBezTo>
                  <a:cubicBezTo>
                    <a:pt x="33922" y="77964"/>
                    <a:pt x="34044" y="78013"/>
                    <a:pt x="34165" y="78013"/>
                  </a:cubicBezTo>
                  <a:cubicBezTo>
                    <a:pt x="34415" y="78013"/>
                    <a:pt x="34658" y="77804"/>
                    <a:pt x="34658" y="77489"/>
                  </a:cubicBezTo>
                  <a:cubicBezTo>
                    <a:pt x="34658" y="77222"/>
                    <a:pt x="34458" y="77022"/>
                    <a:pt x="34191" y="77022"/>
                  </a:cubicBezTo>
                  <a:lnTo>
                    <a:pt x="34158" y="76989"/>
                  </a:lnTo>
                  <a:close/>
                  <a:moveTo>
                    <a:pt x="40196" y="77022"/>
                  </a:moveTo>
                  <a:cubicBezTo>
                    <a:pt x="39762" y="77022"/>
                    <a:pt x="39529" y="77556"/>
                    <a:pt x="39829" y="77856"/>
                  </a:cubicBezTo>
                  <a:cubicBezTo>
                    <a:pt x="39937" y="77964"/>
                    <a:pt x="40067" y="78013"/>
                    <a:pt x="40193" y="78013"/>
                  </a:cubicBezTo>
                  <a:cubicBezTo>
                    <a:pt x="40453" y="78013"/>
                    <a:pt x="40696" y="77804"/>
                    <a:pt x="40696" y="77489"/>
                  </a:cubicBezTo>
                  <a:cubicBezTo>
                    <a:pt x="40696" y="77222"/>
                    <a:pt x="40463" y="77022"/>
                    <a:pt x="40196" y="77022"/>
                  </a:cubicBezTo>
                  <a:close/>
                  <a:moveTo>
                    <a:pt x="79124" y="77022"/>
                  </a:moveTo>
                  <a:cubicBezTo>
                    <a:pt x="78690" y="77022"/>
                    <a:pt x="78456" y="77556"/>
                    <a:pt x="78790" y="77856"/>
                  </a:cubicBezTo>
                  <a:cubicBezTo>
                    <a:pt x="78888" y="77964"/>
                    <a:pt x="79010" y="78013"/>
                    <a:pt x="79131" y="78013"/>
                  </a:cubicBezTo>
                  <a:cubicBezTo>
                    <a:pt x="79381" y="78013"/>
                    <a:pt x="79624" y="77804"/>
                    <a:pt x="79624" y="77489"/>
                  </a:cubicBezTo>
                  <a:cubicBezTo>
                    <a:pt x="79624" y="77222"/>
                    <a:pt x="79390" y="77022"/>
                    <a:pt x="79124" y="77022"/>
                  </a:cubicBezTo>
                  <a:close/>
                  <a:moveTo>
                    <a:pt x="142002" y="77022"/>
                  </a:moveTo>
                  <a:cubicBezTo>
                    <a:pt x="141568" y="77022"/>
                    <a:pt x="141335" y="77556"/>
                    <a:pt x="141668" y="77856"/>
                  </a:cubicBezTo>
                  <a:cubicBezTo>
                    <a:pt x="141766" y="77964"/>
                    <a:pt x="141888" y="78013"/>
                    <a:pt x="142009" y="78013"/>
                  </a:cubicBezTo>
                  <a:cubicBezTo>
                    <a:pt x="142259" y="78013"/>
                    <a:pt x="142502" y="77804"/>
                    <a:pt x="142502" y="77489"/>
                  </a:cubicBezTo>
                  <a:cubicBezTo>
                    <a:pt x="142502" y="77222"/>
                    <a:pt x="142302" y="77022"/>
                    <a:pt x="142035" y="77022"/>
                  </a:cubicBezTo>
                  <a:close/>
                  <a:moveTo>
                    <a:pt x="145004" y="77022"/>
                  </a:moveTo>
                  <a:cubicBezTo>
                    <a:pt x="144570" y="77022"/>
                    <a:pt x="144337" y="77556"/>
                    <a:pt x="144670" y="77856"/>
                  </a:cubicBezTo>
                  <a:cubicBezTo>
                    <a:pt x="144768" y="77964"/>
                    <a:pt x="144890" y="78013"/>
                    <a:pt x="145011" y="78013"/>
                  </a:cubicBezTo>
                  <a:cubicBezTo>
                    <a:pt x="145261" y="78013"/>
                    <a:pt x="145504" y="77804"/>
                    <a:pt x="145504" y="77489"/>
                  </a:cubicBezTo>
                  <a:cubicBezTo>
                    <a:pt x="145504" y="77222"/>
                    <a:pt x="145271" y="77022"/>
                    <a:pt x="145004" y="77022"/>
                  </a:cubicBezTo>
                  <a:close/>
                  <a:moveTo>
                    <a:pt x="159981" y="77022"/>
                  </a:moveTo>
                  <a:cubicBezTo>
                    <a:pt x="159548" y="77022"/>
                    <a:pt x="159314" y="77556"/>
                    <a:pt x="159614" y="77856"/>
                  </a:cubicBezTo>
                  <a:cubicBezTo>
                    <a:pt x="159723" y="77964"/>
                    <a:pt x="159852" y="78013"/>
                    <a:pt x="159978" y="78013"/>
                  </a:cubicBezTo>
                  <a:cubicBezTo>
                    <a:pt x="160239" y="78013"/>
                    <a:pt x="160482" y="77804"/>
                    <a:pt x="160482" y="77489"/>
                  </a:cubicBezTo>
                  <a:cubicBezTo>
                    <a:pt x="160482" y="77255"/>
                    <a:pt x="160248" y="77022"/>
                    <a:pt x="159981" y="77022"/>
                  </a:cubicBezTo>
                  <a:close/>
                  <a:moveTo>
                    <a:pt x="174959" y="77022"/>
                  </a:moveTo>
                  <a:cubicBezTo>
                    <a:pt x="174492" y="77022"/>
                    <a:pt x="174291" y="77556"/>
                    <a:pt x="174592" y="77856"/>
                  </a:cubicBezTo>
                  <a:cubicBezTo>
                    <a:pt x="174700" y="77964"/>
                    <a:pt x="174830" y="78013"/>
                    <a:pt x="174955" y="78013"/>
                  </a:cubicBezTo>
                  <a:cubicBezTo>
                    <a:pt x="175216" y="78013"/>
                    <a:pt x="175459" y="77804"/>
                    <a:pt x="175459" y="77489"/>
                  </a:cubicBezTo>
                  <a:cubicBezTo>
                    <a:pt x="175459" y="77255"/>
                    <a:pt x="175225" y="77022"/>
                    <a:pt x="174959" y="77022"/>
                  </a:cubicBezTo>
                  <a:close/>
                  <a:moveTo>
                    <a:pt x="177961" y="77022"/>
                  </a:moveTo>
                  <a:cubicBezTo>
                    <a:pt x="177527" y="77022"/>
                    <a:pt x="177294" y="77556"/>
                    <a:pt x="177594" y="77856"/>
                  </a:cubicBezTo>
                  <a:cubicBezTo>
                    <a:pt x="177702" y="77964"/>
                    <a:pt x="177832" y="78013"/>
                    <a:pt x="177958" y="78013"/>
                  </a:cubicBezTo>
                  <a:cubicBezTo>
                    <a:pt x="178218" y="78013"/>
                    <a:pt x="178461" y="77804"/>
                    <a:pt x="178461" y="77489"/>
                  </a:cubicBezTo>
                  <a:cubicBezTo>
                    <a:pt x="178461" y="77222"/>
                    <a:pt x="178228" y="77022"/>
                    <a:pt x="177961" y="77022"/>
                  </a:cubicBezTo>
                  <a:close/>
                  <a:moveTo>
                    <a:pt x="180963" y="77022"/>
                  </a:moveTo>
                  <a:cubicBezTo>
                    <a:pt x="180496" y="77022"/>
                    <a:pt x="180296" y="77556"/>
                    <a:pt x="180596" y="77856"/>
                  </a:cubicBezTo>
                  <a:cubicBezTo>
                    <a:pt x="180704" y="77964"/>
                    <a:pt x="180834" y="78013"/>
                    <a:pt x="180960" y="78013"/>
                  </a:cubicBezTo>
                  <a:cubicBezTo>
                    <a:pt x="181220" y="78013"/>
                    <a:pt x="181463" y="77804"/>
                    <a:pt x="181463" y="77489"/>
                  </a:cubicBezTo>
                  <a:cubicBezTo>
                    <a:pt x="181463" y="77222"/>
                    <a:pt x="181230" y="77022"/>
                    <a:pt x="180963" y="77022"/>
                  </a:cubicBezTo>
                  <a:close/>
                  <a:moveTo>
                    <a:pt x="183965" y="77022"/>
                  </a:moveTo>
                  <a:cubicBezTo>
                    <a:pt x="183498" y="77022"/>
                    <a:pt x="183265" y="77556"/>
                    <a:pt x="183598" y="77856"/>
                  </a:cubicBezTo>
                  <a:cubicBezTo>
                    <a:pt x="183696" y="77964"/>
                    <a:pt x="183822" y="78013"/>
                    <a:pt x="183946" y="78013"/>
                  </a:cubicBezTo>
                  <a:cubicBezTo>
                    <a:pt x="184204" y="78013"/>
                    <a:pt x="184455" y="77804"/>
                    <a:pt x="184432" y="77489"/>
                  </a:cubicBezTo>
                  <a:cubicBezTo>
                    <a:pt x="184432" y="77222"/>
                    <a:pt x="184232" y="77022"/>
                    <a:pt x="183965" y="77022"/>
                  </a:cubicBezTo>
                  <a:close/>
                  <a:moveTo>
                    <a:pt x="31189" y="77022"/>
                  </a:moveTo>
                  <a:cubicBezTo>
                    <a:pt x="30722" y="77022"/>
                    <a:pt x="30522" y="77556"/>
                    <a:pt x="30822" y="77856"/>
                  </a:cubicBezTo>
                  <a:cubicBezTo>
                    <a:pt x="30932" y="77966"/>
                    <a:pt x="31064" y="78014"/>
                    <a:pt x="31191" y="78014"/>
                  </a:cubicBezTo>
                  <a:cubicBezTo>
                    <a:pt x="31449" y="78014"/>
                    <a:pt x="31690" y="77813"/>
                    <a:pt x="31690" y="77522"/>
                  </a:cubicBezTo>
                  <a:cubicBezTo>
                    <a:pt x="31690" y="77222"/>
                    <a:pt x="31456" y="77022"/>
                    <a:pt x="31189" y="77022"/>
                  </a:cubicBezTo>
                  <a:close/>
                  <a:moveTo>
                    <a:pt x="43131" y="77022"/>
                  </a:moveTo>
                  <a:cubicBezTo>
                    <a:pt x="42698" y="77022"/>
                    <a:pt x="42464" y="77556"/>
                    <a:pt x="42798" y="77856"/>
                  </a:cubicBezTo>
                  <a:cubicBezTo>
                    <a:pt x="42896" y="77966"/>
                    <a:pt x="43021" y="78014"/>
                    <a:pt x="43143" y="78014"/>
                  </a:cubicBezTo>
                  <a:cubicBezTo>
                    <a:pt x="43391" y="78014"/>
                    <a:pt x="43632" y="77813"/>
                    <a:pt x="43632" y="77522"/>
                  </a:cubicBezTo>
                  <a:cubicBezTo>
                    <a:pt x="43632" y="77255"/>
                    <a:pt x="43431" y="77022"/>
                    <a:pt x="43165" y="77022"/>
                  </a:cubicBezTo>
                  <a:close/>
                  <a:moveTo>
                    <a:pt x="55140" y="77022"/>
                  </a:moveTo>
                  <a:cubicBezTo>
                    <a:pt x="54706" y="77022"/>
                    <a:pt x="54473" y="77556"/>
                    <a:pt x="54806" y="77856"/>
                  </a:cubicBezTo>
                  <a:cubicBezTo>
                    <a:pt x="54905" y="77966"/>
                    <a:pt x="55029" y="78014"/>
                    <a:pt x="55151" y="78014"/>
                  </a:cubicBezTo>
                  <a:cubicBezTo>
                    <a:pt x="55400" y="78014"/>
                    <a:pt x="55640" y="77813"/>
                    <a:pt x="55640" y="77522"/>
                  </a:cubicBezTo>
                  <a:cubicBezTo>
                    <a:pt x="55640" y="77255"/>
                    <a:pt x="55407" y="77022"/>
                    <a:pt x="55140" y="77022"/>
                  </a:cubicBezTo>
                  <a:close/>
                  <a:moveTo>
                    <a:pt x="58142" y="77022"/>
                  </a:moveTo>
                  <a:cubicBezTo>
                    <a:pt x="57708" y="77022"/>
                    <a:pt x="57475" y="77556"/>
                    <a:pt x="57808" y="77856"/>
                  </a:cubicBezTo>
                  <a:cubicBezTo>
                    <a:pt x="57907" y="77966"/>
                    <a:pt x="58031" y="78014"/>
                    <a:pt x="58153" y="78014"/>
                  </a:cubicBezTo>
                  <a:cubicBezTo>
                    <a:pt x="58402" y="78014"/>
                    <a:pt x="58642" y="77813"/>
                    <a:pt x="58642" y="77522"/>
                  </a:cubicBezTo>
                  <a:cubicBezTo>
                    <a:pt x="58642" y="77222"/>
                    <a:pt x="58409" y="77022"/>
                    <a:pt x="58142" y="77022"/>
                  </a:cubicBezTo>
                  <a:close/>
                  <a:moveTo>
                    <a:pt x="151008" y="77022"/>
                  </a:moveTo>
                  <a:cubicBezTo>
                    <a:pt x="150575" y="77022"/>
                    <a:pt x="150341" y="77556"/>
                    <a:pt x="150675" y="77856"/>
                  </a:cubicBezTo>
                  <a:cubicBezTo>
                    <a:pt x="150773" y="77966"/>
                    <a:pt x="150898" y="78014"/>
                    <a:pt x="151020" y="78014"/>
                  </a:cubicBezTo>
                  <a:cubicBezTo>
                    <a:pt x="151268" y="78014"/>
                    <a:pt x="151509" y="77813"/>
                    <a:pt x="151509" y="77522"/>
                  </a:cubicBezTo>
                  <a:cubicBezTo>
                    <a:pt x="151509" y="77222"/>
                    <a:pt x="151275" y="77022"/>
                    <a:pt x="151008" y="77022"/>
                  </a:cubicBezTo>
                  <a:close/>
                  <a:moveTo>
                    <a:pt x="186967" y="77022"/>
                  </a:moveTo>
                  <a:cubicBezTo>
                    <a:pt x="186367" y="77089"/>
                    <a:pt x="186367" y="77956"/>
                    <a:pt x="186967" y="78023"/>
                  </a:cubicBezTo>
                  <a:cubicBezTo>
                    <a:pt x="187067" y="78023"/>
                    <a:pt x="187134" y="77989"/>
                    <a:pt x="187234" y="77923"/>
                  </a:cubicBezTo>
                  <a:lnTo>
                    <a:pt x="187301" y="77522"/>
                  </a:lnTo>
                  <a:lnTo>
                    <a:pt x="187368" y="77222"/>
                  </a:lnTo>
                  <a:cubicBezTo>
                    <a:pt x="187267" y="77089"/>
                    <a:pt x="187134" y="77022"/>
                    <a:pt x="186967" y="77022"/>
                  </a:cubicBezTo>
                  <a:close/>
                  <a:moveTo>
                    <a:pt x="76184" y="77019"/>
                  </a:moveTo>
                  <a:cubicBezTo>
                    <a:pt x="76164" y="77019"/>
                    <a:pt x="76143" y="77020"/>
                    <a:pt x="76121" y="77022"/>
                  </a:cubicBezTo>
                  <a:cubicBezTo>
                    <a:pt x="75521" y="77055"/>
                    <a:pt x="75521" y="77956"/>
                    <a:pt x="76121" y="78023"/>
                  </a:cubicBezTo>
                  <a:cubicBezTo>
                    <a:pt x="76132" y="78023"/>
                    <a:pt x="76143" y="78023"/>
                    <a:pt x="76154" y="78023"/>
                  </a:cubicBezTo>
                  <a:cubicBezTo>
                    <a:pt x="76834" y="78023"/>
                    <a:pt x="76844" y="77019"/>
                    <a:pt x="76184" y="77019"/>
                  </a:cubicBezTo>
                  <a:close/>
                  <a:moveTo>
                    <a:pt x="139093" y="77019"/>
                  </a:moveTo>
                  <a:cubicBezTo>
                    <a:pt x="139074" y="77019"/>
                    <a:pt x="139054" y="77020"/>
                    <a:pt x="139033" y="77022"/>
                  </a:cubicBezTo>
                  <a:cubicBezTo>
                    <a:pt x="138399" y="77055"/>
                    <a:pt x="138399" y="77956"/>
                    <a:pt x="139033" y="78023"/>
                  </a:cubicBezTo>
                  <a:cubicBezTo>
                    <a:pt x="139043" y="78023"/>
                    <a:pt x="139054" y="78023"/>
                    <a:pt x="139064" y="78023"/>
                  </a:cubicBezTo>
                  <a:cubicBezTo>
                    <a:pt x="139713" y="78023"/>
                    <a:pt x="139723" y="77019"/>
                    <a:pt x="139093" y="77019"/>
                  </a:cubicBezTo>
                  <a:close/>
                  <a:moveTo>
                    <a:pt x="154010" y="77022"/>
                  </a:moveTo>
                  <a:cubicBezTo>
                    <a:pt x="153577" y="77022"/>
                    <a:pt x="153343" y="77556"/>
                    <a:pt x="153643" y="77889"/>
                  </a:cubicBezTo>
                  <a:cubicBezTo>
                    <a:pt x="153747" y="77983"/>
                    <a:pt x="153871" y="78024"/>
                    <a:pt x="153991" y="78024"/>
                  </a:cubicBezTo>
                  <a:cubicBezTo>
                    <a:pt x="154258" y="78024"/>
                    <a:pt x="154511" y="77821"/>
                    <a:pt x="154511" y="77522"/>
                  </a:cubicBezTo>
                  <a:cubicBezTo>
                    <a:pt x="154511" y="77222"/>
                    <a:pt x="154277" y="77022"/>
                    <a:pt x="154010" y="77022"/>
                  </a:cubicBezTo>
                  <a:close/>
                  <a:moveTo>
                    <a:pt x="156996" y="77022"/>
                  </a:moveTo>
                  <a:cubicBezTo>
                    <a:pt x="156541" y="77035"/>
                    <a:pt x="156349" y="77560"/>
                    <a:pt x="156646" y="77889"/>
                  </a:cubicBezTo>
                  <a:cubicBezTo>
                    <a:pt x="156750" y="77983"/>
                    <a:pt x="156873" y="78024"/>
                    <a:pt x="156993" y="78024"/>
                  </a:cubicBezTo>
                  <a:cubicBezTo>
                    <a:pt x="157260" y="78024"/>
                    <a:pt x="157513" y="77821"/>
                    <a:pt x="157513" y="77522"/>
                  </a:cubicBezTo>
                  <a:cubicBezTo>
                    <a:pt x="157513" y="77260"/>
                    <a:pt x="157288" y="77030"/>
                    <a:pt x="156996" y="77022"/>
                  </a:cubicBezTo>
                  <a:close/>
                  <a:moveTo>
                    <a:pt x="165986" y="77022"/>
                  </a:moveTo>
                  <a:cubicBezTo>
                    <a:pt x="165519" y="77022"/>
                    <a:pt x="165285" y="77556"/>
                    <a:pt x="165619" y="77889"/>
                  </a:cubicBezTo>
                  <a:cubicBezTo>
                    <a:pt x="165712" y="77983"/>
                    <a:pt x="165832" y="78024"/>
                    <a:pt x="165951" y="78024"/>
                  </a:cubicBezTo>
                  <a:cubicBezTo>
                    <a:pt x="166214" y="78024"/>
                    <a:pt x="166476" y="77821"/>
                    <a:pt x="166453" y="77522"/>
                  </a:cubicBezTo>
                  <a:cubicBezTo>
                    <a:pt x="166486" y="77255"/>
                    <a:pt x="166252" y="77022"/>
                    <a:pt x="165986" y="77022"/>
                  </a:cubicBezTo>
                  <a:close/>
                  <a:moveTo>
                    <a:pt x="168954" y="77022"/>
                  </a:moveTo>
                  <a:cubicBezTo>
                    <a:pt x="168521" y="77022"/>
                    <a:pt x="168287" y="77556"/>
                    <a:pt x="168621" y="77889"/>
                  </a:cubicBezTo>
                  <a:cubicBezTo>
                    <a:pt x="168714" y="77983"/>
                    <a:pt x="168831" y="78024"/>
                    <a:pt x="168946" y="78024"/>
                  </a:cubicBezTo>
                  <a:cubicBezTo>
                    <a:pt x="169202" y="78024"/>
                    <a:pt x="169455" y="77821"/>
                    <a:pt x="169455" y="77522"/>
                  </a:cubicBezTo>
                  <a:cubicBezTo>
                    <a:pt x="169455" y="77255"/>
                    <a:pt x="169255" y="77022"/>
                    <a:pt x="168988" y="77022"/>
                  </a:cubicBezTo>
                  <a:close/>
                  <a:moveTo>
                    <a:pt x="37188" y="77019"/>
                  </a:moveTo>
                  <a:cubicBezTo>
                    <a:pt x="37168" y="77019"/>
                    <a:pt x="37148" y="77020"/>
                    <a:pt x="37127" y="77022"/>
                  </a:cubicBezTo>
                  <a:cubicBezTo>
                    <a:pt x="36526" y="77055"/>
                    <a:pt x="36526" y="77956"/>
                    <a:pt x="37127" y="78023"/>
                  </a:cubicBezTo>
                  <a:cubicBezTo>
                    <a:pt x="37148" y="78025"/>
                    <a:pt x="37168" y="78025"/>
                    <a:pt x="37188" y="78025"/>
                  </a:cubicBezTo>
                  <a:cubicBezTo>
                    <a:pt x="37840" y="78025"/>
                    <a:pt x="37840" y="77019"/>
                    <a:pt x="37188" y="77019"/>
                  </a:cubicBezTo>
                  <a:close/>
                  <a:moveTo>
                    <a:pt x="52199" y="77019"/>
                  </a:moveTo>
                  <a:cubicBezTo>
                    <a:pt x="52179" y="77019"/>
                    <a:pt x="52159" y="77020"/>
                    <a:pt x="52138" y="77022"/>
                  </a:cubicBezTo>
                  <a:cubicBezTo>
                    <a:pt x="51537" y="77055"/>
                    <a:pt x="51537" y="77956"/>
                    <a:pt x="52138" y="78023"/>
                  </a:cubicBezTo>
                  <a:cubicBezTo>
                    <a:pt x="52159" y="78025"/>
                    <a:pt x="52179" y="78025"/>
                    <a:pt x="52199" y="78025"/>
                  </a:cubicBezTo>
                  <a:cubicBezTo>
                    <a:pt x="52851" y="78025"/>
                    <a:pt x="52851" y="77019"/>
                    <a:pt x="52199" y="77019"/>
                  </a:cubicBezTo>
                  <a:close/>
                  <a:moveTo>
                    <a:pt x="61205" y="77019"/>
                  </a:moveTo>
                  <a:cubicBezTo>
                    <a:pt x="61185" y="77019"/>
                    <a:pt x="61165" y="77020"/>
                    <a:pt x="61144" y="77022"/>
                  </a:cubicBezTo>
                  <a:cubicBezTo>
                    <a:pt x="60544" y="77055"/>
                    <a:pt x="60544" y="77956"/>
                    <a:pt x="61144" y="78023"/>
                  </a:cubicBezTo>
                  <a:cubicBezTo>
                    <a:pt x="61165" y="78025"/>
                    <a:pt x="61185" y="78025"/>
                    <a:pt x="61205" y="78025"/>
                  </a:cubicBezTo>
                  <a:cubicBezTo>
                    <a:pt x="61858" y="78025"/>
                    <a:pt x="61858" y="77019"/>
                    <a:pt x="61205" y="77019"/>
                  </a:cubicBezTo>
                  <a:close/>
                  <a:moveTo>
                    <a:pt x="163045" y="77019"/>
                  </a:moveTo>
                  <a:cubicBezTo>
                    <a:pt x="163025" y="77019"/>
                    <a:pt x="163004" y="77020"/>
                    <a:pt x="162983" y="77022"/>
                  </a:cubicBezTo>
                  <a:cubicBezTo>
                    <a:pt x="162383" y="77089"/>
                    <a:pt x="162383" y="77956"/>
                    <a:pt x="162983" y="78023"/>
                  </a:cubicBezTo>
                  <a:cubicBezTo>
                    <a:pt x="163004" y="78025"/>
                    <a:pt x="163025" y="78025"/>
                    <a:pt x="163045" y="78025"/>
                  </a:cubicBezTo>
                  <a:cubicBezTo>
                    <a:pt x="163697" y="78025"/>
                    <a:pt x="163697" y="77019"/>
                    <a:pt x="163045" y="77019"/>
                  </a:cubicBezTo>
                  <a:close/>
                  <a:moveTo>
                    <a:pt x="28187" y="77022"/>
                  </a:moveTo>
                  <a:cubicBezTo>
                    <a:pt x="27720" y="77022"/>
                    <a:pt x="27520" y="77556"/>
                    <a:pt x="27820" y="77889"/>
                  </a:cubicBezTo>
                  <a:cubicBezTo>
                    <a:pt x="27929" y="77987"/>
                    <a:pt x="28058" y="78031"/>
                    <a:pt x="28183" y="78031"/>
                  </a:cubicBezTo>
                  <a:cubicBezTo>
                    <a:pt x="28444" y="78031"/>
                    <a:pt x="28688" y="77838"/>
                    <a:pt x="28688" y="77522"/>
                  </a:cubicBezTo>
                  <a:cubicBezTo>
                    <a:pt x="28688" y="77255"/>
                    <a:pt x="28454" y="77022"/>
                    <a:pt x="28187" y="77022"/>
                  </a:cubicBezTo>
                  <a:close/>
                  <a:moveTo>
                    <a:pt x="80574" y="78520"/>
                  </a:moveTo>
                  <a:cubicBezTo>
                    <a:pt x="80334" y="78520"/>
                    <a:pt x="80133" y="78733"/>
                    <a:pt x="80125" y="79006"/>
                  </a:cubicBezTo>
                  <a:lnTo>
                    <a:pt x="80125" y="79006"/>
                  </a:lnTo>
                  <a:cubicBezTo>
                    <a:pt x="80124" y="79000"/>
                    <a:pt x="80124" y="78995"/>
                    <a:pt x="80124" y="78990"/>
                  </a:cubicBezTo>
                  <a:lnTo>
                    <a:pt x="80124" y="79023"/>
                  </a:lnTo>
                  <a:cubicBezTo>
                    <a:pt x="80124" y="79017"/>
                    <a:pt x="80124" y="79012"/>
                    <a:pt x="80125" y="79006"/>
                  </a:cubicBezTo>
                  <a:lnTo>
                    <a:pt x="80125" y="79006"/>
                  </a:lnTo>
                  <a:cubicBezTo>
                    <a:pt x="80128" y="79100"/>
                    <a:pt x="80161" y="79195"/>
                    <a:pt x="80224" y="79290"/>
                  </a:cubicBezTo>
                  <a:lnTo>
                    <a:pt x="80691" y="78523"/>
                  </a:lnTo>
                  <a:lnTo>
                    <a:pt x="80625" y="78523"/>
                  </a:lnTo>
                  <a:cubicBezTo>
                    <a:pt x="80608" y="78521"/>
                    <a:pt x="80591" y="78520"/>
                    <a:pt x="80574" y="78520"/>
                  </a:cubicBezTo>
                  <a:close/>
                  <a:moveTo>
                    <a:pt x="137565" y="78489"/>
                  </a:moveTo>
                  <a:cubicBezTo>
                    <a:pt x="137554" y="78489"/>
                    <a:pt x="137543" y="78489"/>
                    <a:pt x="137532" y="78490"/>
                  </a:cubicBezTo>
                  <a:cubicBezTo>
                    <a:pt x="137332" y="78490"/>
                    <a:pt x="137165" y="78590"/>
                    <a:pt x="137098" y="78790"/>
                  </a:cubicBezTo>
                  <a:lnTo>
                    <a:pt x="137665" y="79457"/>
                  </a:lnTo>
                  <a:cubicBezTo>
                    <a:pt x="138222" y="79326"/>
                    <a:pt x="138136" y="78489"/>
                    <a:pt x="137565" y="78489"/>
                  </a:cubicBezTo>
                  <a:close/>
                  <a:moveTo>
                    <a:pt x="26686" y="78523"/>
                  </a:moveTo>
                  <a:cubicBezTo>
                    <a:pt x="26519" y="78523"/>
                    <a:pt x="26353" y="78623"/>
                    <a:pt x="26252" y="78790"/>
                  </a:cubicBezTo>
                  <a:lnTo>
                    <a:pt x="26886" y="79490"/>
                  </a:lnTo>
                  <a:cubicBezTo>
                    <a:pt x="27387" y="79257"/>
                    <a:pt x="27220" y="78523"/>
                    <a:pt x="26686" y="78523"/>
                  </a:cubicBezTo>
                  <a:close/>
                  <a:moveTo>
                    <a:pt x="68616" y="78490"/>
                  </a:moveTo>
                  <a:cubicBezTo>
                    <a:pt x="68182" y="78490"/>
                    <a:pt x="67949" y="79023"/>
                    <a:pt x="68282" y="79357"/>
                  </a:cubicBezTo>
                  <a:cubicBezTo>
                    <a:pt x="68376" y="79450"/>
                    <a:pt x="68492" y="79492"/>
                    <a:pt x="68608" y="79492"/>
                  </a:cubicBezTo>
                  <a:cubicBezTo>
                    <a:pt x="68863" y="79492"/>
                    <a:pt x="69116" y="79289"/>
                    <a:pt x="69116" y="78990"/>
                  </a:cubicBezTo>
                  <a:cubicBezTo>
                    <a:pt x="69116" y="78740"/>
                    <a:pt x="68941" y="78520"/>
                    <a:pt x="68673" y="78520"/>
                  </a:cubicBezTo>
                  <a:cubicBezTo>
                    <a:pt x="68654" y="78520"/>
                    <a:pt x="68635" y="78521"/>
                    <a:pt x="68616" y="78523"/>
                  </a:cubicBezTo>
                  <a:lnTo>
                    <a:pt x="68616" y="78490"/>
                  </a:lnTo>
                  <a:close/>
                  <a:moveTo>
                    <a:pt x="74620" y="78490"/>
                  </a:moveTo>
                  <a:cubicBezTo>
                    <a:pt x="74187" y="78490"/>
                    <a:pt x="73953" y="79023"/>
                    <a:pt x="74287" y="79357"/>
                  </a:cubicBezTo>
                  <a:cubicBezTo>
                    <a:pt x="74380" y="79450"/>
                    <a:pt x="74497" y="79492"/>
                    <a:pt x="74612" y="79492"/>
                  </a:cubicBezTo>
                  <a:cubicBezTo>
                    <a:pt x="74868" y="79492"/>
                    <a:pt x="75121" y="79289"/>
                    <a:pt x="75121" y="78990"/>
                  </a:cubicBezTo>
                  <a:cubicBezTo>
                    <a:pt x="75121" y="78740"/>
                    <a:pt x="74916" y="78520"/>
                    <a:pt x="74671" y="78520"/>
                  </a:cubicBezTo>
                  <a:cubicBezTo>
                    <a:pt x="74655" y="78520"/>
                    <a:pt x="74637" y="78521"/>
                    <a:pt x="74620" y="78523"/>
                  </a:cubicBezTo>
                  <a:lnTo>
                    <a:pt x="74620" y="78490"/>
                  </a:lnTo>
                  <a:close/>
                  <a:moveTo>
                    <a:pt x="32690" y="78490"/>
                  </a:moveTo>
                  <a:cubicBezTo>
                    <a:pt x="32223" y="78490"/>
                    <a:pt x="31990" y="79023"/>
                    <a:pt x="32323" y="79357"/>
                  </a:cubicBezTo>
                  <a:cubicBezTo>
                    <a:pt x="32421" y="79454"/>
                    <a:pt x="32543" y="79499"/>
                    <a:pt x="32663" y="79499"/>
                  </a:cubicBezTo>
                  <a:cubicBezTo>
                    <a:pt x="32914" y="79499"/>
                    <a:pt x="33157" y="79305"/>
                    <a:pt x="33157" y="78990"/>
                  </a:cubicBezTo>
                  <a:cubicBezTo>
                    <a:pt x="33157" y="78723"/>
                    <a:pt x="32957" y="78523"/>
                    <a:pt x="32690" y="78523"/>
                  </a:cubicBezTo>
                  <a:lnTo>
                    <a:pt x="32690" y="78490"/>
                  </a:lnTo>
                  <a:close/>
                  <a:moveTo>
                    <a:pt x="35659" y="78490"/>
                  </a:moveTo>
                  <a:cubicBezTo>
                    <a:pt x="35226" y="78490"/>
                    <a:pt x="34992" y="79057"/>
                    <a:pt x="35326" y="79357"/>
                  </a:cubicBezTo>
                  <a:cubicBezTo>
                    <a:pt x="35423" y="79454"/>
                    <a:pt x="35545" y="79499"/>
                    <a:pt x="35665" y="79499"/>
                  </a:cubicBezTo>
                  <a:cubicBezTo>
                    <a:pt x="35916" y="79499"/>
                    <a:pt x="36160" y="79305"/>
                    <a:pt x="36160" y="78990"/>
                  </a:cubicBezTo>
                  <a:cubicBezTo>
                    <a:pt x="36160" y="78723"/>
                    <a:pt x="35959" y="78523"/>
                    <a:pt x="35693" y="78523"/>
                  </a:cubicBezTo>
                  <a:lnTo>
                    <a:pt x="35659" y="78490"/>
                  </a:lnTo>
                  <a:close/>
                  <a:moveTo>
                    <a:pt x="47634" y="78490"/>
                  </a:moveTo>
                  <a:cubicBezTo>
                    <a:pt x="47167" y="78490"/>
                    <a:pt x="46967" y="79023"/>
                    <a:pt x="47267" y="79357"/>
                  </a:cubicBezTo>
                  <a:cubicBezTo>
                    <a:pt x="47376" y="79454"/>
                    <a:pt x="47505" y="79499"/>
                    <a:pt x="47630" y="79499"/>
                  </a:cubicBezTo>
                  <a:cubicBezTo>
                    <a:pt x="47891" y="79499"/>
                    <a:pt x="48135" y="79305"/>
                    <a:pt x="48135" y="78990"/>
                  </a:cubicBezTo>
                  <a:cubicBezTo>
                    <a:pt x="48135" y="78723"/>
                    <a:pt x="47935" y="78523"/>
                    <a:pt x="47668" y="78523"/>
                  </a:cubicBezTo>
                  <a:lnTo>
                    <a:pt x="47634" y="78490"/>
                  </a:lnTo>
                  <a:close/>
                  <a:moveTo>
                    <a:pt x="65647" y="78490"/>
                  </a:moveTo>
                  <a:cubicBezTo>
                    <a:pt x="65180" y="78490"/>
                    <a:pt x="64947" y="79023"/>
                    <a:pt x="65280" y="79357"/>
                  </a:cubicBezTo>
                  <a:cubicBezTo>
                    <a:pt x="65378" y="79454"/>
                    <a:pt x="65500" y="79499"/>
                    <a:pt x="65620" y="79499"/>
                  </a:cubicBezTo>
                  <a:cubicBezTo>
                    <a:pt x="65871" y="79499"/>
                    <a:pt x="66114" y="79305"/>
                    <a:pt x="66114" y="78990"/>
                  </a:cubicBezTo>
                  <a:cubicBezTo>
                    <a:pt x="66114" y="78723"/>
                    <a:pt x="65914" y="78523"/>
                    <a:pt x="65647" y="78523"/>
                  </a:cubicBezTo>
                  <a:lnTo>
                    <a:pt x="65647" y="78490"/>
                  </a:lnTo>
                  <a:close/>
                  <a:moveTo>
                    <a:pt x="71618" y="78490"/>
                  </a:moveTo>
                  <a:cubicBezTo>
                    <a:pt x="71185" y="78490"/>
                    <a:pt x="70951" y="79023"/>
                    <a:pt x="71251" y="79357"/>
                  </a:cubicBezTo>
                  <a:cubicBezTo>
                    <a:pt x="71360" y="79454"/>
                    <a:pt x="71489" y="79499"/>
                    <a:pt x="71614" y="79499"/>
                  </a:cubicBezTo>
                  <a:cubicBezTo>
                    <a:pt x="71875" y="79499"/>
                    <a:pt x="72119" y="79305"/>
                    <a:pt x="72119" y="78990"/>
                  </a:cubicBezTo>
                  <a:cubicBezTo>
                    <a:pt x="72119" y="78723"/>
                    <a:pt x="71885" y="78523"/>
                    <a:pt x="71618" y="78523"/>
                  </a:cubicBezTo>
                  <a:lnTo>
                    <a:pt x="71618" y="78490"/>
                  </a:lnTo>
                  <a:close/>
                  <a:moveTo>
                    <a:pt x="56641" y="78490"/>
                  </a:moveTo>
                  <a:cubicBezTo>
                    <a:pt x="56207" y="78490"/>
                    <a:pt x="55974" y="79057"/>
                    <a:pt x="56274" y="79357"/>
                  </a:cubicBezTo>
                  <a:cubicBezTo>
                    <a:pt x="56382" y="79465"/>
                    <a:pt x="56512" y="79514"/>
                    <a:pt x="56638" y="79514"/>
                  </a:cubicBezTo>
                  <a:cubicBezTo>
                    <a:pt x="56898" y="79514"/>
                    <a:pt x="57141" y="79305"/>
                    <a:pt x="57141" y="78990"/>
                  </a:cubicBezTo>
                  <a:cubicBezTo>
                    <a:pt x="57141" y="78723"/>
                    <a:pt x="56908" y="78523"/>
                    <a:pt x="56641" y="78490"/>
                  </a:cubicBezTo>
                  <a:close/>
                  <a:moveTo>
                    <a:pt x="77622" y="78490"/>
                  </a:moveTo>
                  <a:cubicBezTo>
                    <a:pt x="77189" y="78490"/>
                    <a:pt x="76955" y="79057"/>
                    <a:pt x="77289" y="79357"/>
                  </a:cubicBezTo>
                  <a:cubicBezTo>
                    <a:pt x="77387" y="79465"/>
                    <a:pt x="77509" y="79514"/>
                    <a:pt x="77630" y="79514"/>
                  </a:cubicBezTo>
                  <a:cubicBezTo>
                    <a:pt x="77880" y="79514"/>
                    <a:pt x="78123" y="79305"/>
                    <a:pt x="78123" y="78990"/>
                  </a:cubicBezTo>
                  <a:cubicBezTo>
                    <a:pt x="78123" y="78740"/>
                    <a:pt x="77918" y="78520"/>
                    <a:pt x="77673" y="78520"/>
                  </a:cubicBezTo>
                  <a:cubicBezTo>
                    <a:pt x="77657" y="78520"/>
                    <a:pt x="77640" y="78521"/>
                    <a:pt x="77622" y="78523"/>
                  </a:cubicBezTo>
                  <a:lnTo>
                    <a:pt x="77622" y="78490"/>
                  </a:lnTo>
                  <a:close/>
                  <a:moveTo>
                    <a:pt x="140501" y="78490"/>
                  </a:moveTo>
                  <a:cubicBezTo>
                    <a:pt x="140067" y="78490"/>
                    <a:pt x="139834" y="79057"/>
                    <a:pt x="140167" y="79357"/>
                  </a:cubicBezTo>
                  <a:cubicBezTo>
                    <a:pt x="140265" y="79465"/>
                    <a:pt x="140387" y="79514"/>
                    <a:pt x="140508" y="79514"/>
                  </a:cubicBezTo>
                  <a:cubicBezTo>
                    <a:pt x="140758" y="79514"/>
                    <a:pt x="141001" y="79305"/>
                    <a:pt x="141001" y="78990"/>
                  </a:cubicBezTo>
                  <a:cubicBezTo>
                    <a:pt x="141001" y="78740"/>
                    <a:pt x="140826" y="78520"/>
                    <a:pt x="140585" y="78520"/>
                  </a:cubicBezTo>
                  <a:cubicBezTo>
                    <a:pt x="140568" y="78520"/>
                    <a:pt x="140551" y="78521"/>
                    <a:pt x="140534" y="78523"/>
                  </a:cubicBezTo>
                  <a:lnTo>
                    <a:pt x="140501" y="78490"/>
                  </a:lnTo>
                  <a:close/>
                  <a:moveTo>
                    <a:pt x="143503" y="78490"/>
                  </a:moveTo>
                  <a:cubicBezTo>
                    <a:pt x="143069" y="78490"/>
                    <a:pt x="142836" y="79057"/>
                    <a:pt x="143136" y="79357"/>
                  </a:cubicBezTo>
                  <a:cubicBezTo>
                    <a:pt x="143244" y="79465"/>
                    <a:pt x="143374" y="79514"/>
                    <a:pt x="143500" y="79514"/>
                  </a:cubicBezTo>
                  <a:cubicBezTo>
                    <a:pt x="143760" y="79514"/>
                    <a:pt x="144003" y="79305"/>
                    <a:pt x="144003" y="78990"/>
                  </a:cubicBezTo>
                  <a:cubicBezTo>
                    <a:pt x="144003" y="78723"/>
                    <a:pt x="143803" y="78523"/>
                    <a:pt x="143503" y="78523"/>
                  </a:cubicBezTo>
                  <a:lnTo>
                    <a:pt x="143503" y="78490"/>
                  </a:lnTo>
                  <a:close/>
                  <a:moveTo>
                    <a:pt x="161482" y="78490"/>
                  </a:moveTo>
                  <a:cubicBezTo>
                    <a:pt x="161049" y="78490"/>
                    <a:pt x="160815" y="79057"/>
                    <a:pt x="161115" y="79357"/>
                  </a:cubicBezTo>
                  <a:cubicBezTo>
                    <a:pt x="161224" y="79465"/>
                    <a:pt x="161354" y="79514"/>
                    <a:pt x="161479" y="79514"/>
                  </a:cubicBezTo>
                  <a:cubicBezTo>
                    <a:pt x="161740" y="79514"/>
                    <a:pt x="161983" y="79305"/>
                    <a:pt x="161983" y="78990"/>
                  </a:cubicBezTo>
                  <a:cubicBezTo>
                    <a:pt x="161983" y="78723"/>
                    <a:pt x="161749" y="78523"/>
                    <a:pt x="161482" y="78523"/>
                  </a:cubicBezTo>
                  <a:lnTo>
                    <a:pt x="161482" y="78490"/>
                  </a:lnTo>
                  <a:close/>
                  <a:moveTo>
                    <a:pt x="173458" y="78490"/>
                  </a:moveTo>
                  <a:cubicBezTo>
                    <a:pt x="173024" y="78490"/>
                    <a:pt x="172790" y="79057"/>
                    <a:pt x="173091" y="79357"/>
                  </a:cubicBezTo>
                  <a:cubicBezTo>
                    <a:pt x="173199" y="79465"/>
                    <a:pt x="173329" y="79514"/>
                    <a:pt x="173454" y="79514"/>
                  </a:cubicBezTo>
                  <a:cubicBezTo>
                    <a:pt x="173715" y="79514"/>
                    <a:pt x="173958" y="79305"/>
                    <a:pt x="173958" y="78990"/>
                  </a:cubicBezTo>
                  <a:cubicBezTo>
                    <a:pt x="173958" y="78723"/>
                    <a:pt x="173724" y="78523"/>
                    <a:pt x="173458" y="78523"/>
                  </a:cubicBezTo>
                  <a:lnTo>
                    <a:pt x="173458" y="78490"/>
                  </a:lnTo>
                  <a:close/>
                  <a:moveTo>
                    <a:pt x="176460" y="78490"/>
                  </a:moveTo>
                  <a:cubicBezTo>
                    <a:pt x="175993" y="78490"/>
                    <a:pt x="175793" y="79057"/>
                    <a:pt x="176093" y="79357"/>
                  </a:cubicBezTo>
                  <a:cubicBezTo>
                    <a:pt x="176201" y="79465"/>
                    <a:pt x="176331" y="79514"/>
                    <a:pt x="176457" y="79514"/>
                  </a:cubicBezTo>
                  <a:cubicBezTo>
                    <a:pt x="176717" y="79514"/>
                    <a:pt x="176960" y="79305"/>
                    <a:pt x="176960" y="78990"/>
                  </a:cubicBezTo>
                  <a:cubicBezTo>
                    <a:pt x="176960" y="78723"/>
                    <a:pt x="176727" y="78523"/>
                    <a:pt x="176460" y="78523"/>
                  </a:cubicBezTo>
                  <a:lnTo>
                    <a:pt x="176460" y="78490"/>
                  </a:lnTo>
                  <a:close/>
                  <a:moveTo>
                    <a:pt x="179462" y="78490"/>
                  </a:moveTo>
                  <a:cubicBezTo>
                    <a:pt x="179028" y="78490"/>
                    <a:pt x="178795" y="79057"/>
                    <a:pt x="179095" y="79357"/>
                  </a:cubicBezTo>
                  <a:cubicBezTo>
                    <a:pt x="179203" y="79465"/>
                    <a:pt x="179333" y="79514"/>
                    <a:pt x="179459" y="79514"/>
                  </a:cubicBezTo>
                  <a:cubicBezTo>
                    <a:pt x="179719" y="79514"/>
                    <a:pt x="179962" y="79305"/>
                    <a:pt x="179962" y="78990"/>
                  </a:cubicBezTo>
                  <a:cubicBezTo>
                    <a:pt x="179962" y="78723"/>
                    <a:pt x="179729" y="78490"/>
                    <a:pt x="179462" y="78490"/>
                  </a:cubicBezTo>
                  <a:close/>
                  <a:moveTo>
                    <a:pt x="182464" y="78490"/>
                  </a:moveTo>
                  <a:cubicBezTo>
                    <a:pt x="181997" y="78490"/>
                    <a:pt x="181797" y="79057"/>
                    <a:pt x="182097" y="79357"/>
                  </a:cubicBezTo>
                  <a:cubicBezTo>
                    <a:pt x="182195" y="79465"/>
                    <a:pt x="182321" y="79514"/>
                    <a:pt x="182446" y="79514"/>
                  </a:cubicBezTo>
                  <a:cubicBezTo>
                    <a:pt x="182706" y="79514"/>
                    <a:pt x="182964" y="79305"/>
                    <a:pt x="182964" y="78990"/>
                  </a:cubicBezTo>
                  <a:cubicBezTo>
                    <a:pt x="182964" y="78723"/>
                    <a:pt x="182731" y="78523"/>
                    <a:pt x="182464" y="78490"/>
                  </a:cubicBezTo>
                  <a:close/>
                  <a:moveTo>
                    <a:pt x="185433" y="78490"/>
                  </a:moveTo>
                  <a:cubicBezTo>
                    <a:pt x="184999" y="78490"/>
                    <a:pt x="184766" y="79057"/>
                    <a:pt x="185099" y="79357"/>
                  </a:cubicBezTo>
                  <a:cubicBezTo>
                    <a:pt x="185197" y="79465"/>
                    <a:pt x="185319" y="79514"/>
                    <a:pt x="185440" y="79514"/>
                  </a:cubicBezTo>
                  <a:cubicBezTo>
                    <a:pt x="185690" y="79514"/>
                    <a:pt x="185933" y="79305"/>
                    <a:pt x="185933" y="78990"/>
                  </a:cubicBezTo>
                  <a:cubicBezTo>
                    <a:pt x="185933" y="78723"/>
                    <a:pt x="185733" y="78490"/>
                    <a:pt x="185433" y="78490"/>
                  </a:cubicBezTo>
                  <a:close/>
                  <a:moveTo>
                    <a:pt x="29739" y="78520"/>
                  </a:moveTo>
                  <a:cubicBezTo>
                    <a:pt x="29722" y="78520"/>
                    <a:pt x="29705" y="78521"/>
                    <a:pt x="29688" y="78523"/>
                  </a:cubicBezTo>
                  <a:cubicBezTo>
                    <a:pt x="29255" y="78523"/>
                    <a:pt x="29021" y="79057"/>
                    <a:pt x="29321" y="79357"/>
                  </a:cubicBezTo>
                  <a:cubicBezTo>
                    <a:pt x="29431" y="79467"/>
                    <a:pt x="29563" y="79515"/>
                    <a:pt x="29690" y="79515"/>
                  </a:cubicBezTo>
                  <a:cubicBezTo>
                    <a:pt x="29948" y="79515"/>
                    <a:pt x="30189" y="79314"/>
                    <a:pt x="30189" y="79023"/>
                  </a:cubicBezTo>
                  <a:cubicBezTo>
                    <a:pt x="30189" y="78742"/>
                    <a:pt x="29984" y="78520"/>
                    <a:pt x="29739" y="78520"/>
                  </a:cubicBezTo>
                  <a:close/>
                  <a:moveTo>
                    <a:pt x="38628" y="78523"/>
                  </a:moveTo>
                  <a:cubicBezTo>
                    <a:pt x="38194" y="78523"/>
                    <a:pt x="37961" y="79057"/>
                    <a:pt x="38261" y="79357"/>
                  </a:cubicBezTo>
                  <a:cubicBezTo>
                    <a:pt x="38371" y="79467"/>
                    <a:pt x="38502" y="79515"/>
                    <a:pt x="38629" y="79515"/>
                  </a:cubicBezTo>
                  <a:cubicBezTo>
                    <a:pt x="38888" y="79515"/>
                    <a:pt x="39128" y="79314"/>
                    <a:pt x="39128" y="79023"/>
                  </a:cubicBezTo>
                  <a:cubicBezTo>
                    <a:pt x="39128" y="78756"/>
                    <a:pt x="38928" y="78523"/>
                    <a:pt x="38661" y="78523"/>
                  </a:cubicBezTo>
                  <a:close/>
                  <a:moveTo>
                    <a:pt x="41630" y="78523"/>
                  </a:moveTo>
                  <a:cubicBezTo>
                    <a:pt x="41196" y="78523"/>
                    <a:pt x="40963" y="79057"/>
                    <a:pt x="41263" y="79357"/>
                  </a:cubicBezTo>
                  <a:cubicBezTo>
                    <a:pt x="41373" y="79467"/>
                    <a:pt x="41504" y="79515"/>
                    <a:pt x="41631" y="79515"/>
                  </a:cubicBezTo>
                  <a:cubicBezTo>
                    <a:pt x="41890" y="79515"/>
                    <a:pt x="42130" y="79314"/>
                    <a:pt x="42130" y="79023"/>
                  </a:cubicBezTo>
                  <a:cubicBezTo>
                    <a:pt x="42130" y="78756"/>
                    <a:pt x="41930" y="78523"/>
                    <a:pt x="41663" y="78523"/>
                  </a:cubicBezTo>
                  <a:close/>
                  <a:moveTo>
                    <a:pt x="44632" y="78523"/>
                  </a:moveTo>
                  <a:cubicBezTo>
                    <a:pt x="44199" y="78523"/>
                    <a:pt x="43965" y="79057"/>
                    <a:pt x="44265" y="79357"/>
                  </a:cubicBezTo>
                  <a:cubicBezTo>
                    <a:pt x="44375" y="79467"/>
                    <a:pt x="44507" y="79515"/>
                    <a:pt x="44634" y="79515"/>
                  </a:cubicBezTo>
                  <a:cubicBezTo>
                    <a:pt x="44892" y="79515"/>
                    <a:pt x="45133" y="79314"/>
                    <a:pt x="45133" y="79023"/>
                  </a:cubicBezTo>
                  <a:cubicBezTo>
                    <a:pt x="45133" y="78756"/>
                    <a:pt x="44932" y="78523"/>
                    <a:pt x="44666" y="78523"/>
                  </a:cubicBezTo>
                  <a:close/>
                  <a:moveTo>
                    <a:pt x="50637" y="78523"/>
                  </a:moveTo>
                  <a:cubicBezTo>
                    <a:pt x="50203" y="78523"/>
                    <a:pt x="49969" y="79057"/>
                    <a:pt x="50303" y="79357"/>
                  </a:cubicBezTo>
                  <a:cubicBezTo>
                    <a:pt x="50402" y="79467"/>
                    <a:pt x="50526" y="79515"/>
                    <a:pt x="50648" y="79515"/>
                  </a:cubicBezTo>
                  <a:cubicBezTo>
                    <a:pt x="50897" y="79515"/>
                    <a:pt x="51137" y="79314"/>
                    <a:pt x="51137" y="79023"/>
                  </a:cubicBezTo>
                  <a:cubicBezTo>
                    <a:pt x="51137" y="78723"/>
                    <a:pt x="50937" y="78523"/>
                    <a:pt x="50670" y="78523"/>
                  </a:cubicBezTo>
                  <a:close/>
                  <a:moveTo>
                    <a:pt x="53695" y="78520"/>
                  </a:moveTo>
                  <a:cubicBezTo>
                    <a:pt x="53677" y="78520"/>
                    <a:pt x="53658" y="78521"/>
                    <a:pt x="53639" y="78523"/>
                  </a:cubicBezTo>
                  <a:cubicBezTo>
                    <a:pt x="53205" y="78523"/>
                    <a:pt x="52972" y="79057"/>
                    <a:pt x="53305" y="79357"/>
                  </a:cubicBezTo>
                  <a:cubicBezTo>
                    <a:pt x="53404" y="79467"/>
                    <a:pt x="53528" y="79515"/>
                    <a:pt x="53650" y="79515"/>
                  </a:cubicBezTo>
                  <a:cubicBezTo>
                    <a:pt x="53899" y="79515"/>
                    <a:pt x="54139" y="79314"/>
                    <a:pt x="54139" y="79023"/>
                  </a:cubicBezTo>
                  <a:cubicBezTo>
                    <a:pt x="54139" y="78742"/>
                    <a:pt x="53964" y="78520"/>
                    <a:pt x="53695" y="78520"/>
                  </a:cubicBezTo>
                  <a:close/>
                  <a:moveTo>
                    <a:pt x="62696" y="78520"/>
                  </a:moveTo>
                  <a:cubicBezTo>
                    <a:pt x="62679" y="78520"/>
                    <a:pt x="62662" y="78521"/>
                    <a:pt x="62645" y="78523"/>
                  </a:cubicBezTo>
                  <a:cubicBezTo>
                    <a:pt x="62178" y="78523"/>
                    <a:pt x="61978" y="79057"/>
                    <a:pt x="62278" y="79357"/>
                  </a:cubicBezTo>
                  <a:cubicBezTo>
                    <a:pt x="62388" y="79467"/>
                    <a:pt x="62519" y="79515"/>
                    <a:pt x="62646" y="79515"/>
                  </a:cubicBezTo>
                  <a:cubicBezTo>
                    <a:pt x="62905" y="79515"/>
                    <a:pt x="63145" y="79314"/>
                    <a:pt x="63145" y="79023"/>
                  </a:cubicBezTo>
                  <a:cubicBezTo>
                    <a:pt x="63145" y="78742"/>
                    <a:pt x="62941" y="78520"/>
                    <a:pt x="62696" y="78520"/>
                  </a:cubicBezTo>
                  <a:close/>
                  <a:moveTo>
                    <a:pt x="146538" y="78523"/>
                  </a:moveTo>
                  <a:cubicBezTo>
                    <a:pt x="146071" y="78523"/>
                    <a:pt x="145838" y="79057"/>
                    <a:pt x="146171" y="79357"/>
                  </a:cubicBezTo>
                  <a:cubicBezTo>
                    <a:pt x="146270" y="79467"/>
                    <a:pt x="146398" y="79515"/>
                    <a:pt x="146525" y="79515"/>
                  </a:cubicBezTo>
                  <a:cubicBezTo>
                    <a:pt x="146784" y="79515"/>
                    <a:pt x="147039" y="79314"/>
                    <a:pt x="147039" y="79023"/>
                  </a:cubicBezTo>
                  <a:cubicBezTo>
                    <a:pt x="147039" y="78723"/>
                    <a:pt x="146805" y="78523"/>
                    <a:pt x="146538" y="78523"/>
                  </a:cubicBezTo>
                  <a:close/>
                  <a:moveTo>
                    <a:pt x="152560" y="78520"/>
                  </a:moveTo>
                  <a:cubicBezTo>
                    <a:pt x="152543" y="78520"/>
                    <a:pt x="152526" y="78521"/>
                    <a:pt x="152509" y="78523"/>
                  </a:cubicBezTo>
                  <a:cubicBezTo>
                    <a:pt x="152076" y="78523"/>
                    <a:pt x="151842" y="79057"/>
                    <a:pt x="152142" y="79357"/>
                  </a:cubicBezTo>
                  <a:cubicBezTo>
                    <a:pt x="152252" y="79467"/>
                    <a:pt x="152384" y="79515"/>
                    <a:pt x="152511" y="79515"/>
                  </a:cubicBezTo>
                  <a:cubicBezTo>
                    <a:pt x="152769" y="79515"/>
                    <a:pt x="153010" y="79314"/>
                    <a:pt x="153010" y="79023"/>
                  </a:cubicBezTo>
                  <a:cubicBezTo>
                    <a:pt x="153010" y="78742"/>
                    <a:pt x="152805" y="78520"/>
                    <a:pt x="152560" y="78520"/>
                  </a:cubicBezTo>
                  <a:close/>
                  <a:moveTo>
                    <a:pt x="155562" y="78520"/>
                  </a:moveTo>
                  <a:cubicBezTo>
                    <a:pt x="155545" y="78520"/>
                    <a:pt x="155529" y="78521"/>
                    <a:pt x="155511" y="78523"/>
                  </a:cubicBezTo>
                  <a:cubicBezTo>
                    <a:pt x="155078" y="78523"/>
                    <a:pt x="154844" y="79057"/>
                    <a:pt x="155144" y="79357"/>
                  </a:cubicBezTo>
                  <a:cubicBezTo>
                    <a:pt x="155254" y="79467"/>
                    <a:pt x="155386" y="79515"/>
                    <a:pt x="155513" y="79515"/>
                  </a:cubicBezTo>
                  <a:cubicBezTo>
                    <a:pt x="155772" y="79515"/>
                    <a:pt x="156012" y="79314"/>
                    <a:pt x="156012" y="79023"/>
                  </a:cubicBezTo>
                  <a:cubicBezTo>
                    <a:pt x="156012" y="78742"/>
                    <a:pt x="155807" y="78520"/>
                    <a:pt x="155562" y="78520"/>
                  </a:cubicBezTo>
                  <a:close/>
                  <a:moveTo>
                    <a:pt x="170455" y="78523"/>
                  </a:moveTo>
                  <a:cubicBezTo>
                    <a:pt x="170022" y="78523"/>
                    <a:pt x="169788" y="79057"/>
                    <a:pt x="170122" y="79357"/>
                  </a:cubicBezTo>
                  <a:cubicBezTo>
                    <a:pt x="170221" y="79467"/>
                    <a:pt x="170345" y="79515"/>
                    <a:pt x="170467" y="79515"/>
                  </a:cubicBezTo>
                  <a:cubicBezTo>
                    <a:pt x="170716" y="79515"/>
                    <a:pt x="170956" y="79314"/>
                    <a:pt x="170956" y="79023"/>
                  </a:cubicBezTo>
                  <a:cubicBezTo>
                    <a:pt x="170956" y="78723"/>
                    <a:pt x="170756" y="78523"/>
                    <a:pt x="170489" y="78523"/>
                  </a:cubicBezTo>
                  <a:close/>
                  <a:moveTo>
                    <a:pt x="59688" y="78520"/>
                  </a:moveTo>
                  <a:cubicBezTo>
                    <a:pt x="59673" y="78520"/>
                    <a:pt x="59658" y="78521"/>
                    <a:pt x="59643" y="78523"/>
                  </a:cubicBezTo>
                  <a:cubicBezTo>
                    <a:pt x="59209" y="78523"/>
                    <a:pt x="58976" y="79057"/>
                    <a:pt x="59276" y="79390"/>
                  </a:cubicBezTo>
                  <a:cubicBezTo>
                    <a:pt x="59380" y="79484"/>
                    <a:pt x="59503" y="79526"/>
                    <a:pt x="59624" y="79526"/>
                  </a:cubicBezTo>
                  <a:cubicBezTo>
                    <a:pt x="59890" y="79526"/>
                    <a:pt x="60143" y="79322"/>
                    <a:pt x="60143" y="79023"/>
                  </a:cubicBezTo>
                  <a:cubicBezTo>
                    <a:pt x="60143" y="78772"/>
                    <a:pt x="59936" y="78520"/>
                    <a:pt x="59688" y="78520"/>
                  </a:cubicBezTo>
                  <a:close/>
                  <a:moveTo>
                    <a:pt x="149564" y="78520"/>
                  </a:moveTo>
                  <a:cubicBezTo>
                    <a:pt x="149545" y="78520"/>
                    <a:pt x="149526" y="78521"/>
                    <a:pt x="149507" y="78523"/>
                  </a:cubicBezTo>
                  <a:cubicBezTo>
                    <a:pt x="149073" y="78523"/>
                    <a:pt x="148840" y="79057"/>
                    <a:pt x="149174" y="79390"/>
                  </a:cubicBezTo>
                  <a:cubicBezTo>
                    <a:pt x="149267" y="79484"/>
                    <a:pt x="149383" y="79526"/>
                    <a:pt x="149499" y="79526"/>
                  </a:cubicBezTo>
                  <a:cubicBezTo>
                    <a:pt x="149755" y="79526"/>
                    <a:pt x="150007" y="79322"/>
                    <a:pt x="150007" y="79023"/>
                  </a:cubicBezTo>
                  <a:cubicBezTo>
                    <a:pt x="150039" y="78742"/>
                    <a:pt x="149836" y="78520"/>
                    <a:pt x="149564" y="78520"/>
                  </a:cubicBezTo>
                  <a:close/>
                  <a:moveTo>
                    <a:pt x="164484" y="78523"/>
                  </a:moveTo>
                  <a:cubicBezTo>
                    <a:pt x="164017" y="78523"/>
                    <a:pt x="163817" y="79057"/>
                    <a:pt x="164118" y="79390"/>
                  </a:cubicBezTo>
                  <a:cubicBezTo>
                    <a:pt x="164211" y="79484"/>
                    <a:pt x="164331" y="79526"/>
                    <a:pt x="164451" y="79526"/>
                  </a:cubicBezTo>
                  <a:cubicBezTo>
                    <a:pt x="164716" y="79526"/>
                    <a:pt x="164985" y="79322"/>
                    <a:pt x="164985" y="79023"/>
                  </a:cubicBezTo>
                  <a:cubicBezTo>
                    <a:pt x="164985" y="78756"/>
                    <a:pt x="164751" y="78523"/>
                    <a:pt x="164484" y="78523"/>
                  </a:cubicBezTo>
                  <a:close/>
                  <a:moveTo>
                    <a:pt x="167453" y="78523"/>
                  </a:moveTo>
                  <a:cubicBezTo>
                    <a:pt x="167020" y="78523"/>
                    <a:pt x="166786" y="79057"/>
                    <a:pt x="167120" y="79390"/>
                  </a:cubicBezTo>
                  <a:cubicBezTo>
                    <a:pt x="167213" y="79484"/>
                    <a:pt x="167329" y="79526"/>
                    <a:pt x="167445" y="79526"/>
                  </a:cubicBezTo>
                  <a:cubicBezTo>
                    <a:pt x="167701" y="79526"/>
                    <a:pt x="167954" y="79322"/>
                    <a:pt x="167954" y="79023"/>
                  </a:cubicBezTo>
                  <a:cubicBezTo>
                    <a:pt x="167987" y="78756"/>
                    <a:pt x="167753" y="78523"/>
                    <a:pt x="167487" y="78523"/>
                  </a:cubicBezTo>
                  <a:close/>
                  <a:moveTo>
                    <a:pt x="158531" y="78520"/>
                  </a:moveTo>
                  <a:cubicBezTo>
                    <a:pt x="158514" y="78520"/>
                    <a:pt x="158497" y="78521"/>
                    <a:pt x="158480" y="78523"/>
                  </a:cubicBezTo>
                  <a:lnTo>
                    <a:pt x="158514" y="78523"/>
                  </a:lnTo>
                  <a:cubicBezTo>
                    <a:pt x="158047" y="78523"/>
                    <a:pt x="157846" y="79057"/>
                    <a:pt x="158147" y="79390"/>
                  </a:cubicBezTo>
                  <a:cubicBezTo>
                    <a:pt x="158244" y="79488"/>
                    <a:pt x="158370" y="79532"/>
                    <a:pt x="158495" y="79532"/>
                  </a:cubicBezTo>
                  <a:cubicBezTo>
                    <a:pt x="158755" y="79532"/>
                    <a:pt x="159014" y="79339"/>
                    <a:pt x="159014" y="79023"/>
                  </a:cubicBezTo>
                  <a:cubicBezTo>
                    <a:pt x="159014" y="78772"/>
                    <a:pt x="158806" y="78520"/>
                    <a:pt x="158531" y="78520"/>
                  </a:cubicBezTo>
                  <a:close/>
                  <a:moveTo>
                    <a:pt x="186800" y="80024"/>
                  </a:moveTo>
                  <a:lnTo>
                    <a:pt x="186800" y="80024"/>
                  </a:lnTo>
                  <a:cubicBezTo>
                    <a:pt x="186600" y="80091"/>
                    <a:pt x="186467" y="80291"/>
                    <a:pt x="186467" y="80491"/>
                  </a:cubicBezTo>
                  <a:lnTo>
                    <a:pt x="186434" y="80524"/>
                  </a:lnTo>
                  <a:cubicBezTo>
                    <a:pt x="186467" y="80658"/>
                    <a:pt x="186534" y="80791"/>
                    <a:pt x="186634" y="80891"/>
                  </a:cubicBezTo>
                  <a:lnTo>
                    <a:pt x="186700" y="80524"/>
                  </a:lnTo>
                  <a:lnTo>
                    <a:pt x="186800" y="80024"/>
                  </a:lnTo>
                  <a:close/>
                  <a:moveTo>
                    <a:pt x="139093" y="79988"/>
                  </a:moveTo>
                  <a:cubicBezTo>
                    <a:pt x="139074" y="79988"/>
                    <a:pt x="139054" y="79989"/>
                    <a:pt x="139033" y="79991"/>
                  </a:cubicBezTo>
                  <a:cubicBezTo>
                    <a:pt x="138733" y="79991"/>
                    <a:pt x="138533" y="80224"/>
                    <a:pt x="138533" y="80491"/>
                  </a:cubicBezTo>
                  <a:lnTo>
                    <a:pt x="138933" y="80991"/>
                  </a:lnTo>
                  <a:lnTo>
                    <a:pt x="139033" y="80991"/>
                  </a:lnTo>
                  <a:cubicBezTo>
                    <a:pt x="139043" y="80992"/>
                    <a:pt x="139054" y="80992"/>
                    <a:pt x="139064" y="80992"/>
                  </a:cubicBezTo>
                  <a:cubicBezTo>
                    <a:pt x="139713" y="80992"/>
                    <a:pt x="139723" y="79988"/>
                    <a:pt x="139093" y="79988"/>
                  </a:cubicBezTo>
                  <a:close/>
                  <a:moveTo>
                    <a:pt x="46133" y="79991"/>
                  </a:moveTo>
                  <a:cubicBezTo>
                    <a:pt x="45700" y="79991"/>
                    <a:pt x="45466" y="80524"/>
                    <a:pt x="45766" y="80858"/>
                  </a:cubicBezTo>
                  <a:cubicBezTo>
                    <a:pt x="45870" y="80952"/>
                    <a:pt x="45994" y="80993"/>
                    <a:pt x="46114" y="80993"/>
                  </a:cubicBezTo>
                  <a:cubicBezTo>
                    <a:pt x="46381" y="80993"/>
                    <a:pt x="46634" y="80790"/>
                    <a:pt x="46634" y="80491"/>
                  </a:cubicBezTo>
                  <a:cubicBezTo>
                    <a:pt x="46634" y="80224"/>
                    <a:pt x="46434" y="80024"/>
                    <a:pt x="46167" y="79991"/>
                  </a:cubicBezTo>
                  <a:close/>
                  <a:moveTo>
                    <a:pt x="67115" y="79991"/>
                  </a:moveTo>
                  <a:cubicBezTo>
                    <a:pt x="66681" y="79991"/>
                    <a:pt x="66448" y="80524"/>
                    <a:pt x="66781" y="80858"/>
                  </a:cubicBezTo>
                  <a:cubicBezTo>
                    <a:pt x="66875" y="80952"/>
                    <a:pt x="66991" y="80993"/>
                    <a:pt x="67107" y="80993"/>
                  </a:cubicBezTo>
                  <a:cubicBezTo>
                    <a:pt x="67362" y="80993"/>
                    <a:pt x="67615" y="80790"/>
                    <a:pt x="67615" y="80491"/>
                  </a:cubicBezTo>
                  <a:cubicBezTo>
                    <a:pt x="67615" y="80224"/>
                    <a:pt x="67415" y="79991"/>
                    <a:pt x="67148" y="79991"/>
                  </a:cubicBezTo>
                  <a:close/>
                  <a:moveTo>
                    <a:pt x="70117" y="79991"/>
                  </a:moveTo>
                  <a:cubicBezTo>
                    <a:pt x="69683" y="79991"/>
                    <a:pt x="69450" y="80524"/>
                    <a:pt x="69784" y="80858"/>
                  </a:cubicBezTo>
                  <a:cubicBezTo>
                    <a:pt x="69877" y="80952"/>
                    <a:pt x="69993" y="80993"/>
                    <a:pt x="70109" y="80993"/>
                  </a:cubicBezTo>
                  <a:cubicBezTo>
                    <a:pt x="70365" y="80993"/>
                    <a:pt x="70617" y="80790"/>
                    <a:pt x="70617" y="80491"/>
                  </a:cubicBezTo>
                  <a:cubicBezTo>
                    <a:pt x="70617" y="80224"/>
                    <a:pt x="70384" y="79991"/>
                    <a:pt x="70117" y="79991"/>
                  </a:cubicBezTo>
                  <a:close/>
                  <a:moveTo>
                    <a:pt x="34100" y="79988"/>
                  </a:moveTo>
                  <a:cubicBezTo>
                    <a:pt x="33477" y="79988"/>
                    <a:pt x="33477" y="80994"/>
                    <a:pt x="34100" y="80994"/>
                  </a:cubicBezTo>
                  <a:cubicBezTo>
                    <a:pt x="34119" y="80994"/>
                    <a:pt x="34138" y="80993"/>
                    <a:pt x="34158" y="80991"/>
                  </a:cubicBezTo>
                  <a:cubicBezTo>
                    <a:pt x="34792" y="80925"/>
                    <a:pt x="34792" y="80057"/>
                    <a:pt x="34158" y="79991"/>
                  </a:cubicBezTo>
                  <a:cubicBezTo>
                    <a:pt x="34138" y="79989"/>
                    <a:pt x="34119" y="79988"/>
                    <a:pt x="34100" y="79988"/>
                  </a:cubicBezTo>
                  <a:close/>
                  <a:moveTo>
                    <a:pt x="40135" y="79988"/>
                  </a:moveTo>
                  <a:cubicBezTo>
                    <a:pt x="39482" y="79988"/>
                    <a:pt x="39482" y="80994"/>
                    <a:pt x="40135" y="80994"/>
                  </a:cubicBezTo>
                  <a:cubicBezTo>
                    <a:pt x="40154" y="80994"/>
                    <a:pt x="40175" y="80993"/>
                    <a:pt x="40196" y="80991"/>
                  </a:cubicBezTo>
                  <a:cubicBezTo>
                    <a:pt x="40796" y="80958"/>
                    <a:pt x="40796" y="80057"/>
                    <a:pt x="40196" y="79991"/>
                  </a:cubicBezTo>
                  <a:cubicBezTo>
                    <a:pt x="40175" y="79989"/>
                    <a:pt x="40154" y="79988"/>
                    <a:pt x="40135" y="79988"/>
                  </a:cubicBezTo>
                  <a:close/>
                  <a:moveTo>
                    <a:pt x="49074" y="79988"/>
                  </a:moveTo>
                  <a:cubicBezTo>
                    <a:pt x="48422" y="79988"/>
                    <a:pt x="48422" y="80994"/>
                    <a:pt x="49074" y="80994"/>
                  </a:cubicBezTo>
                  <a:cubicBezTo>
                    <a:pt x="49094" y="80994"/>
                    <a:pt x="49114" y="80993"/>
                    <a:pt x="49135" y="80991"/>
                  </a:cubicBezTo>
                  <a:cubicBezTo>
                    <a:pt x="49736" y="80925"/>
                    <a:pt x="49736" y="80057"/>
                    <a:pt x="49135" y="79991"/>
                  </a:cubicBezTo>
                  <a:cubicBezTo>
                    <a:pt x="49114" y="79989"/>
                    <a:pt x="49094" y="79988"/>
                    <a:pt x="49074" y="79988"/>
                  </a:cubicBezTo>
                  <a:close/>
                  <a:moveTo>
                    <a:pt x="64052" y="79988"/>
                  </a:moveTo>
                  <a:cubicBezTo>
                    <a:pt x="63399" y="79988"/>
                    <a:pt x="63399" y="80994"/>
                    <a:pt x="64052" y="80994"/>
                  </a:cubicBezTo>
                  <a:cubicBezTo>
                    <a:pt x="64071" y="80994"/>
                    <a:pt x="64092" y="80993"/>
                    <a:pt x="64113" y="80991"/>
                  </a:cubicBezTo>
                  <a:cubicBezTo>
                    <a:pt x="64713" y="80925"/>
                    <a:pt x="64713" y="80057"/>
                    <a:pt x="64113" y="79991"/>
                  </a:cubicBezTo>
                  <a:cubicBezTo>
                    <a:pt x="64092" y="79989"/>
                    <a:pt x="64071" y="79988"/>
                    <a:pt x="64052" y="79988"/>
                  </a:cubicBezTo>
                  <a:close/>
                  <a:moveTo>
                    <a:pt x="73091" y="79988"/>
                  </a:moveTo>
                  <a:cubicBezTo>
                    <a:pt x="72439" y="79988"/>
                    <a:pt x="72439" y="80994"/>
                    <a:pt x="73091" y="80994"/>
                  </a:cubicBezTo>
                  <a:cubicBezTo>
                    <a:pt x="73111" y="80994"/>
                    <a:pt x="73132" y="80993"/>
                    <a:pt x="73153" y="80991"/>
                  </a:cubicBezTo>
                  <a:cubicBezTo>
                    <a:pt x="73753" y="80925"/>
                    <a:pt x="73753" y="80057"/>
                    <a:pt x="73153" y="79991"/>
                  </a:cubicBezTo>
                  <a:cubicBezTo>
                    <a:pt x="73132" y="79989"/>
                    <a:pt x="73111" y="79988"/>
                    <a:pt x="73091" y="79988"/>
                  </a:cubicBezTo>
                  <a:close/>
                  <a:moveTo>
                    <a:pt x="79062" y="79988"/>
                  </a:moveTo>
                  <a:cubicBezTo>
                    <a:pt x="78410" y="79988"/>
                    <a:pt x="78410" y="80994"/>
                    <a:pt x="79062" y="80994"/>
                  </a:cubicBezTo>
                  <a:cubicBezTo>
                    <a:pt x="79082" y="80994"/>
                    <a:pt x="79103" y="80993"/>
                    <a:pt x="79124" y="80991"/>
                  </a:cubicBezTo>
                  <a:lnTo>
                    <a:pt x="79224" y="80991"/>
                  </a:lnTo>
                  <a:lnTo>
                    <a:pt x="79524" y="80524"/>
                  </a:lnTo>
                  <a:lnTo>
                    <a:pt x="79591" y="80358"/>
                  </a:lnTo>
                  <a:cubicBezTo>
                    <a:pt x="79524" y="80157"/>
                    <a:pt x="79324" y="79991"/>
                    <a:pt x="79124" y="79991"/>
                  </a:cubicBezTo>
                  <a:cubicBezTo>
                    <a:pt x="79103" y="79989"/>
                    <a:pt x="79082" y="79988"/>
                    <a:pt x="79062" y="79988"/>
                  </a:cubicBezTo>
                  <a:close/>
                  <a:moveTo>
                    <a:pt x="159920" y="79988"/>
                  </a:moveTo>
                  <a:cubicBezTo>
                    <a:pt x="159268" y="79988"/>
                    <a:pt x="159268" y="80994"/>
                    <a:pt x="159920" y="80994"/>
                  </a:cubicBezTo>
                  <a:cubicBezTo>
                    <a:pt x="159940" y="80994"/>
                    <a:pt x="159960" y="80993"/>
                    <a:pt x="159981" y="80991"/>
                  </a:cubicBezTo>
                  <a:cubicBezTo>
                    <a:pt x="160582" y="80958"/>
                    <a:pt x="160582" y="80057"/>
                    <a:pt x="159981" y="79991"/>
                  </a:cubicBezTo>
                  <a:cubicBezTo>
                    <a:pt x="159960" y="79989"/>
                    <a:pt x="159940" y="79988"/>
                    <a:pt x="159920" y="79988"/>
                  </a:cubicBezTo>
                  <a:close/>
                  <a:moveTo>
                    <a:pt x="174897" y="79988"/>
                  </a:moveTo>
                  <a:cubicBezTo>
                    <a:pt x="174245" y="79988"/>
                    <a:pt x="174245" y="80994"/>
                    <a:pt x="174897" y="80994"/>
                  </a:cubicBezTo>
                  <a:cubicBezTo>
                    <a:pt x="174917" y="80994"/>
                    <a:pt x="174938" y="80993"/>
                    <a:pt x="174959" y="80991"/>
                  </a:cubicBezTo>
                  <a:cubicBezTo>
                    <a:pt x="175559" y="80958"/>
                    <a:pt x="175559" y="80057"/>
                    <a:pt x="174959" y="79991"/>
                  </a:cubicBezTo>
                  <a:cubicBezTo>
                    <a:pt x="174938" y="79989"/>
                    <a:pt x="174917" y="79988"/>
                    <a:pt x="174897" y="79988"/>
                  </a:cubicBezTo>
                  <a:close/>
                  <a:moveTo>
                    <a:pt x="183904" y="79988"/>
                  </a:moveTo>
                  <a:cubicBezTo>
                    <a:pt x="183252" y="79988"/>
                    <a:pt x="183252" y="80994"/>
                    <a:pt x="183904" y="80994"/>
                  </a:cubicBezTo>
                  <a:cubicBezTo>
                    <a:pt x="183924" y="80994"/>
                    <a:pt x="183944" y="80993"/>
                    <a:pt x="183965" y="80991"/>
                  </a:cubicBezTo>
                  <a:cubicBezTo>
                    <a:pt x="184566" y="80958"/>
                    <a:pt x="184566" y="80057"/>
                    <a:pt x="183965" y="79991"/>
                  </a:cubicBezTo>
                  <a:cubicBezTo>
                    <a:pt x="183944" y="79989"/>
                    <a:pt x="183924" y="79988"/>
                    <a:pt x="183904" y="79988"/>
                  </a:cubicBezTo>
                  <a:close/>
                  <a:moveTo>
                    <a:pt x="150945" y="80021"/>
                  </a:moveTo>
                  <a:cubicBezTo>
                    <a:pt x="150295" y="80021"/>
                    <a:pt x="150295" y="80994"/>
                    <a:pt x="150945" y="80994"/>
                  </a:cubicBezTo>
                  <a:cubicBezTo>
                    <a:pt x="150966" y="80994"/>
                    <a:pt x="150987" y="80993"/>
                    <a:pt x="151008" y="80991"/>
                  </a:cubicBezTo>
                  <a:cubicBezTo>
                    <a:pt x="151609" y="80958"/>
                    <a:pt x="151609" y="80057"/>
                    <a:pt x="151008" y="80024"/>
                  </a:cubicBezTo>
                  <a:cubicBezTo>
                    <a:pt x="150987" y="80022"/>
                    <a:pt x="150966" y="80021"/>
                    <a:pt x="150945" y="80021"/>
                  </a:cubicBezTo>
                  <a:close/>
                  <a:moveTo>
                    <a:pt x="31189" y="79991"/>
                  </a:moveTo>
                  <a:cubicBezTo>
                    <a:pt x="30756" y="79991"/>
                    <a:pt x="30522" y="80558"/>
                    <a:pt x="30822" y="80858"/>
                  </a:cubicBezTo>
                  <a:cubicBezTo>
                    <a:pt x="30931" y="80955"/>
                    <a:pt x="31060" y="81000"/>
                    <a:pt x="31185" y="81000"/>
                  </a:cubicBezTo>
                  <a:cubicBezTo>
                    <a:pt x="31446" y="81000"/>
                    <a:pt x="31690" y="80806"/>
                    <a:pt x="31690" y="80491"/>
                  </a:cubicBezTo>
                  <a:cubicBezTo>
                    <a:pt x="31690" y="80224"/>
                    <a:pt x="31456" y="79991"/>
                    <a:pt x="31189" y="79991"/>
                  </a:cubicBezTo>
                  <a:close/>
                  <a:moveTo>
                    <a:pt x="76121" y="79991"/>
                  </a:moveTo>
                  <a:cubicBezTo>
                    <a:pt x="75688" y="79991"/>
                    <a:pt x="75454" y="80558"/>
                    <a:pt x="75788" y="80858"/>
                  </a:cubicBezTo>
                  <a:cubicBezTo>
                    <a:pt x="75885" y="80955"/>
                    <a:pt x="76007" y="81000"/>
                    <a:pt x="76128" y="81000"/>
                  </a:cubicBezTo>
                  <a:cubicBezTo>
                    <a:pt x="76378" y="81000"/>
                    <a:pt x="76622" y="80806"/>
                    <a:pt x="76622" y="80491"/>
                  </a:cubicBezTo>
                  <a:cubicBezTo>
                    <a:pt x="76622" y="80224"/>
                    <a:pt x="76388" y="79991"/>
                    <a:pt x="76121" y="79991"/>
                  </a:cubicBezTo>
                  <a:close/>
                  <a:moveTo>
                    <a:pt x="142002" y="79991"/>
                  </a:moveTo>
                  <a:cubicBezTo>
                    <a:pt x="141568" y="79991"/>
                    <a:pt x="141335" y="80524"/>
                    <a:pt x="141668" y="80858"/>
                  </a:cubicBezTo>
                  <a:cubicBezTo>
                    <a:pt x="141766" y="80955"/>
                    <a:pt x="141888" y="81000"/>
                    <a:pt x="142008" y="81000"/>
                  </a:cubicBezTo>
                  <a:cubicBezTo>
                    <a:pt x="142259" y="81000"/>
                    <a:pt x="142502" y="80806"/>
                    <a:pt x="142502" y="80491"/>
                  </a:cubicBezTo>
                  <a:cubicBezTo>
                    <a:pt x="142502" y="80224"/>
                    <a:pt x="142302" y="80024"/>
                    <a:pt x="142035" y="79991"/>
                  </a:cubicBezTo>
                  <a:close/>
                  <a:moveTo>
                    <a:pt x="145004" y="79991"/>
                  </a:moveTo>
                  <a:cubicBezTo>
                    <a:pt x="144570" y="79991"/>
                    <a:pt x="144337" y="80558"/>
                    <a:pt x="144670" y="80858"/>
                  </a:cubicBezTo>
                  <a:cubicBezTo>
                    <a:pt x="144768" y="80955"/>
                    <a:pt x="144890" y="81000"/>
                    <a:pt x="145010" y="81000"/>
                  </a:cubicBezTo>
                  <a:cubicBezTo>
                    <a:pt x="145261" y="81000"/>
                    <a:pt x="145504" y="80806"/>
                    <a:pt x="145504" y="80491"/>
                  </a:cubicBezTo>
                  <a:cubicBezTo>
                    <a:pt x="145504" y="80224"/>
                    <a:pt x="145271" y="79991"/>
                    <a:pt x="145004" y="79991"/>
                  </a:cubicBezTo>
                  <a:close/>
                  <a:moveTo>
                    <a:pt x="148006" y="79991"/>
                  </a:moveTo>
                  <a:cubicBezTo>
                    <a:pt x="147572" y="79991"/>
                    <a:pt x="147339" y="80558"/>
                    <a:pt x="147672" y="80858"/>
                  </a:cubicBezTo>
                  <a:cubicBezTo>
                    <a:pt x="147770" y="80955"/>
                    <a:pt x="147892" y="81000"/>
                    <a:pt x="148012" y="81000"/>
                  </a:cubicBezTo>
                  <a:cubicBezTo>
                    <a:pt x="148263" y="81000"/>
                    <a:pt x="148506" y="80806"/>
                    <a:pt x="148506" y="80491"/>
                  </a:cubicBezTo>
                  <a:cubicBezTo>
                    <a:pt x="148506" y="80224"/>
                    <a:pt x="148273" y="79991"/>
                    <a:pt x="148006" y="79991"/>
                  </a:cubicBezTo>
                  <a:close/>
                  <a:moveTo>
                    <a:pt x="171956" y="79991"/>
                  </a:moveTo>
                  <a:cubicBezTo>
                    <a:pt x="171523" y="79991"/>
                    <a:pt x="171289" y="80558"/>
                    <a:pt x="171590" y="80858"/>
                  </a:cubicBezTo>
                  <a:cubicBezTo>
                    <a:pt x="171698" y="80955"/>
                    <a:pt x="171827" y="81000"/>
                    <a:pt x="171953" y="81000"/>
                  </a:cubicBezTo>
                  <a:cubicBezTo>
                    <a:pt x="172213" y="81000"/>
                    <a:pt x="172457" y="80806"/>
                    <a:pt x="172457" y="80491"/>
                  </a:cubicBezTo>
                  <a:cubicBezTo>
                    <a:pt x="172457" y="80224"/>
                    <a:pt x="172223" y="79991"/>
                    <a:pt x="171956" y="79991"/>
                  </a:cubicBezTo>
                  <a:close/>
                  <a:moveTo>
                    <a:pt x="177961" y="79991"/>
                  </a:moveTo>
                  <a:cubicBezTo>
                    <a:pt x="177527" y="79991"/>
                    <a:pt x="177294" y="80558"/>
                    <a:pt x="177594" y="80858"/>
                  </a:cubicBezTo>
                  <a:cubicBezTo>
                    <a:pt x="177702" y="80955"/>
                    <a:pt x="177831" y="81000"/>
                    <a:pt x="177957" y="81000"/>
                  </a:cubicBezTo>
                  <a:cubicBezTo>
                    <a:pt x="178218" y="81000"/>
                    <a:pt x="178461" y="80806"/>
                    <a:pt x="178461" y="80491"/>
                  </a:cubicBezTo>
                  <a:cubicBezTo>
                    <a:pt x="178461" y="80224"/>
                    <a:pt x="178228" y="79991"/>
                    <a:pt x="177961" y="79991"/>
                  </a:cubicBezTo>
                  <a:close/>
                  <a:moveTo>
                    <a:pt x="180963" y="79991"/>
                  </a:moveTo>
                  <a:cubicBezTo>
                    <a:pt x="180496" y="79991"/>
                    <a:pt x="180296" y="80558"/>
                    <a:pt x="180596" y="80858"/>
                  </a:cubicBezTo>
                  <a:cubicBezTo>
                    <a:pt x="180704" y="80955"/>
                    <a:pt x="180834" y="81000"/>
                    <a:pt x="180959" y="81000"/>
                  </a:cubicBezTo>
                  <a:cubicBezTo>
                    <a:pt x="181220" y="81000"/>
                    <a:pt x="181463" y="80806"/>
                    <a:pt x="181463" y="80491"/>
                  </a:cubicBezTo>
                  <a:cubicBezTo>
                    <a:pt x="181463" y="80224"/>
                    <a:pt x="181230" y="79991"/>
                    <a:pt x="180963" y="79991"/>
                  </a:cubicBezTo>
                  <a:close/>
                  <a:moveTo>
                    <a:pt x="37127" y="79991"/>
                  </a:moveTo>
                  <a:cubicBezTo>
                    <a:pt x="36693" y="79991"/>
                    <a:pt x="36460" y="80558"/>
                    <a:pt x="36760" y="80858"/>
                  </a:cubicBezTo>
                  <a:cubicBezTo>
                    <a:pt x="36868" y="80966"/>
                    <a:pt x="36998" y="81015"/>
                    <a:pt x="37124" y="81015"/>
                  </a:cubicBezTo>
                  <a:cubicBezTo>
                    <a:pt x="37384" y="81015"/>
                    <a:pt x="37627" y="80806"/>
                    <a:pt x="37627" y="80491"/>
                  </a:cubicBezTo>
                  <a:cubicBezTo>
                    <a:pt x="37627" y="80258"/>
                    <a:pt x="37427" y="80024"/>
                    <a:pt x="37194" y="79991"/>
                  </a:cubicBezTo>
                  <a:close/>
                  <a:moveTo>
                    <a:pt x="43131" y="79991"/>
                  </a:moveTo>
                  <a:cubicBezTo>
                    <a:pt x="42698" y="79991"/>
                    <a:pt x="42464" y="80558"/>
                    <a:pt x="42798" y="80858"/>
                  </a:cubicBezTo>
                  <a:cubicBezTo>
                    <a:pt x="42895" y="80966"/>
                    <a:pt x="43018" y="81015"/>
                    <a:pt x="43138" y="81015"/>
                  </a:cubicBezTo>
                  <a:cubicBezTo>
                    <a:pt x="43389" y="81015"/>
                    <a:pt x="43632" y="80806"/>
                    <a:pt x="43632" y="80491"/>
                  </a:cubicBezTo>
                  <a:cubicBezTo>
                    <a:pt x="43632" y="80258"/>
                    <a:pt x="43431" y="80024"/>
                    <a:pt x="43165" y="79991"/>
                  </a:cubicBezTo>
                  <a:close/>
                  <a:moveTo>
                    <a:pt x="52138" y="79991"/>
                  </a:moveTo>
                  <a:cubicBezTo>
                    <a:pt x="51704" y="79991"/>
                    <a:pt x="51470" y="80558"/>
                    <a:pt x="51771" y="80858"/>
                  </a:cubicBezTo>
                  <a:cubicBezTo>
                    <a:pt x="51879" y="80966"/>
                    <a:pt x="52009" y="81015"/>
                    <a:pt x="52134" y="81015"/>
                  </a:cubicBezTo>
                  <a:cubicBezTo>
                    <a:pt x="52395" y="81015"/>
                    <a:pt x="52638" y="80806"/>
                    <a:pt x="52638" y="80491"/>
                  </a:cubicBezTo>
                  <a:cubicBezTo>
                    <a:pt x="52638" y="80224"/>
                    <a:pt x="52438" y="80024"/>
                    <a:pt x="52171" y="79991"/>
                  </a:cubicBezTo>
                  <a:close/>
                  <a:moveTo>
                    <a:pt x="55140" y="79991"/>
                  </a:moveTo>
                  <a:cubicBezTo>
                    <a:pt x="54706" y="79991"/>
                    <a:pt x="54473" y="80558"/>
                    <a:pt x="54806" y="80858"/>
                  </a:cubicBezTo>
                  <a:cubicBezTo>
                    <a:pt x="54904" y="80966"/>
                    <a:pt x="55026" y="81015"/>
                    <a:pt x="55147" y="81015"/>
                  </a:cubicBezTo>
                  <a:cubicBezTo>
                    <a:pt x="55397" y="81015"/>
                    <a:pt x="55640" y="80806"/>
                    <a:pt x="55640" y="80491"/>
                  </a:cubicBezTo>
                  <a:cubicBezTo>
                    <a:pt x="55640" y="80224"/>
                    <a:pt x="55440" y="79991"/>
                    <a:pt x="55140" y="79991"/>
                  </a:cubicBezTo>
                  <a:close/>
                  <a:moveTo>
                    <a:pt x="58142" y="79991"/>
                  </a:moveTo>
                  <a:cubicBezTo>
                    <a:pt x="57708" y="79991"/>
                    <a:pt x="57475" y="80558"/>
                    <a:pt x="57808" y="80858"/>
                  </a:cubicBezTo>
                  <a:cubicBezTo>
                    <a:pt x="57906" y="80966"/>
                    <a:pt x="58028" y="81015"/>
                    <a:pt x="58149" y="81015"/>
                  </a:cubicBezTo>
                  <a:cubicBezTo>
                    <a:pt x="58399" y="81015"/>
                    <a:pt x="58642" y="80806"/>
                    <a:pt x="58642" y="80491"/>
                  </a:cubicBezTo>
                  <a:cubicBezTo>
                    <a:pt x="58642" y="80224"/>
                    <a:pt x="58409" y="79991"/>
                    <a:pt x="58142" y="79991"/>
                  </a:cubicBezTo>
                  <a:close/>
                  <a:moveTo>
                    <a:pt x="61144" y="79991"/>
                  </a:moveTo>
                  <a:cubicBezTo>
                    <a:pt x="60710" y="79991"/>
                    <a:pt x="60477" y="80558"/>
                    <a:pt x="60777" y="80858"/>
                  </a:cubicBezTo>
                  <a:cubicBezTo>
                    <a:pt x="60886" y="80966"/>
                    <a:pt x="61015" y="81015"/>
                    <a:pt x="61141" y="81015"/>
                  </a:cubicBezTo>
                  <a:cubicBezTo>
                    <a:pt x="61401" y="81015"/>
                    <a:pt x="61644" y="80806"/>
                    <a:pt x="61644" y="80491"/>
                  </a:cubicBezTo>
                  <a:cubicBezTo>
                    <a:pt x="61644" y="80224"/>
                    <a:pt x="61411" y="79991"/>
                    <a:pt x="61144" y="79991"/>
                  </a:cubicBezTo>
                  <a:close/>
                  <a:moveTo>
                    <a:pt x="154010" y="79991"/>
                  </a:moveTo>
                  <a:lnTo>
                    <a:pt x="154010" y="80024"/>
                  </a:lnTo>
                  <a:cubicBezTo>
                    <a:pt x="153577" y="80024"/>
                    <a:pt x="153343" y="80558"/>
                    <a:pt x="153643" y="80858"/>
                  </a:cubicBezTo>
                  <a:cubicBezTo>
                    <a:pt x="153753" y="80968"/>
                    <a:pt x="153885" y="81016"/>
                    <a:pt x="154012" y="81016"/>
                  </a:cubicBezTo>
                  <a:cubicBezTo>
                    <a:pt x="154271" y="81016"/>
                    <a:pt x="154511" y="80815"/>
                    <a:pt x="154511" y="80524"/>
                  </a:cubicBezTo>
                  <a:cubicBezTo>
                    <a:pt x="154511" y="80224"/>
                    <a:pt x="154277" y="79991"/>
                    <a:pt x="154010" y="79991"/>
                  </a:cubicBezTo>
                  <a:close/>
                  <a:moveTo>
                    <a:pt x="156979" y="79991"/>
                  </a:moveTo>
                  <a:lnTo>
                    <a:pt x="157012" y="80024"/>
                  </a:lnTo>
                  <a:cubicBezTo>
                    <a:pt x="156545" y="80024"/>
                    <a:pt x="156345" y="80558"/>
                    <a:pt x="156646" y="80858"/>
                  </a:cubicBezTo>
                  <a:cubicBezTo>
                    <a:pt x="156755" y="80968"/>
                    <a:pt x="156887" y="81016"/>
                    <a:pt x="157014" y="81016"/>
                  </a:cubicBezTo>
                  <a:cubicBezTo>
                    <a:pt x="157273" y="81016"/>
                    <a:pt x="157513" y="80815"/>
                    <a:pt x="157513" y="80524"/>
                  </a:cubicBezTo>
                  <a:cubicBezTo>
                    <a:pt x="157513" y="80224"/>
                    <a:pt x="157279" y="79991"/>
                    <a:pt x="156979" y="79991"/>
                  </a:cubicBezTo>
                  <a:close/>
                  <a:moveTo>
                    <a:pt x="162983" y="79991"/>
                  </a:moveTo>
                  <a:lnTo>
                    <a:pt x="162983" y="80024"/>
                  </a:lnTo>
                  <a:cubicBezTo>
                    <a:pt x="162516" y="80024"/>
                    <a:pt x="162316" y="80558"/>
                    <a:pt x="162616" y="80858"/>
                  </a:cubicBezTo>
                  <a:cubicBezTo>
                    <a:pt x="162726" y="80968"/>
                    <a:pt x="162858" y="81016"/>
                    <a:pt x="162985" y="81016"/>
                  </a:cubicBezTo>
                  <a:cubicBezTo>
                    <a:pt x="163244" y="81016"/>
                    <a:pt x="163484" y="80815"/>
                    <a:pt x="163484" y="80524"/>
                  </a:cubicBezTo>
                  <a:cubicBezTo>
                    <a:pt x="163484" y="80224"/>
                    <a:pt x="163250" y="79991"/>
                    <a:pt x="162983" y="79991"/>
                  </a:cubicBezTo>
                  <a:close/>
                  <a:moveTo>
                    <a:pt x="168988" y="79991"/>
                  </a:moveTo>
                  <a:lnTo>
                    <a:pt x="168954" y="80024"/>
                  </a:lnTo>
                  <a:cubicBezTo>
                    <a:pt x="168521" y="80024"/>
                    <a:pt x="168287" y="80558"/>
                    <a:pt x="168621" y="80858"/>
                  </a:cubicBezTo>
                  <a:cubicBezTo>
                    <a:pt x="168720" y="80968"/>
                    <a:pt x="168844" y="81016"/>
                    <a:pt x="168966" y="81016"/>
                  </a:cubicBezTo>
                  <a:cubicBezTo>
                    <a:pt x="169215" y="81016"/>
                    <a:pt x="169455" y="80815"/>
                    <a:pt x="169455" y="80524"/>
                  </a:cubicBezTo>
                  <a:cubicBezTo>
                    <a:pt x="169488" y="80224"/>
                    <a:pt x="169255" y="80024"/>
                    <a:pt x="168988" y="79991"/>
                  </a:cubicBezTo>
                  <a:close/>
                  <a:moveTo>
                    <a:pt x="28187" y="80024"/>
                  </a:moveTo>
                  <a:cubicBezTo>
                    <a:pt x="27954" y="80024"/>
                    <a:pt x="27720" y="80191"/>
                    <a:pt x="27687" y="80424"/>
                  </a:cubicBezTo>
                  <a:lnTo>
                    <a:pt x="27787" y="80524"/>
                  </a:lnTo>
                  <a:lnTo>
                    <a:pt x="28187" y="80991"/>
                  </a:lnTo>
                  <a:lnTo>
                    <a:pt x="28221" y="81025"/>
                  </a:lnTo>
                  <a:cubicBezTo>
                    <a:pt x="28888" y="80991"/>
                    <a:pt x="28854" y="80024"/>
                    <a:pt x="28187" y="80024"/>
                  </a:cubicBezTo>
                  <a:close/>
                  <a:moveTo>
                    <a:pt x="165924" y="80021"/>
                  </a:moveTo>
                  <a:cubicBezTo>
                    <a:pt x="165272" y="80021"/>
                    <a:pt x="165272" y="81028"/>
                    <a:pt x="165924" y="81028"/>
                  </a:cubicBezTo>
                  <a:cubicBezTo>
                    <a:pt x="165944" y="81028"/>
                    <a:pt x="165965" y="81027"/>
                    <a:pt x="165986" y="81025"/>
                  </a:cubicBezTo>
                  <a:cubicBezTo>
                    <a:pt x="166586" y="80958"/>
                    <a:pt x="166586" y="80091"/>
                    <a:pt x="165986" y="80024"/>
                  </a:cubicBezTo>
                  <a:cubicBezTo>
                    <a:pt x="165965" y="80022"/>
                    <a:pt x="165944" y="80021"/>
                    <a:pt x="165924" y="80021"/>
                  </a:cubicBezTo>
                  <a:close/>
                  <a:moveTo>
                    <a:pt x="65647" y="81492"/>
                  </a:moveTo>
                  <a:cubicBezTo>
                    <a:pt x="65180" y="81492"/>
                    <a:pt x="64947" y="82025"/>
                    <a:pt x="65280" y="82326"/>
                  </a:cubicBezTo>
                  <a:cubicBezTo>
                    <a:pt x="65379" y="82436"/>
                    <a:pt x="65503" y="82484"/>
                    <a:pt x="65625" y="82484"/>
                  </a:cubicBezTo>
                  <a:cubicBezTo>
                    <a:pt x="65874" y="82484"/>
                    <a:pt x="66114" y="82283"/>
                    <a:pt x="66114" y="81992"/>
                  </a:cubicBezTo>
                  <a:cubicBezTo>
                    <a:pt x="66114" y="81725"/>
                    <a:pt x="65914" y="81492"/>
                    <a:pt x="65647" y="81492"/>
                  </a:cubicBezTo>
                  <a:close/>
                  <a:moveTo>
                    <a:pt x="68616" y="81492"/>
                  </a:moveTo>
                  <a:cubicBezTo>
                    <a:pt x="68182" y="81492"/>
                    <a:pt x="67949" y="82025"/>
                    <a:pt x="68282" y="82326"/>
                  </a:cubicBezTo>
                  <a:cubicBezTo>
                    <a:pt x="68381" y="82436"/>
                    <a:pt x="68505" y="82484"/>
                    <a:pt x="68627" y="82484"/>
                  </a:cubicBezTo>
                  <a:cubicBezTo>
                    <a:pt x="68876" y="82484"/>
                    <a:pt x="69116" y="82283"/>
                    <a:pt x="69116" y="81992"/>
                  </a:cubicBezTo>
                  <a:cubicBezTo>
                    <a:pt x="69116" y="81725"/>
                    <a:pt x="68916" y="81492"/>
                    <a:pt x="68616" y="81492"/>
                  </a:cubicBezTo>
                  <a:close/>
                  <a:moveTo>
                    <a:pt x="71618" y="81492"/>
                  </a:moveTo>
                  <a:cubicBezTo>
                    <a:pt x="71185" y="81492"/>
                    <a:pt x="70951" y="82025"/>
                    <a:pt x="71251" y="82326"/>
                  </a:cubicBezTo>
                  <a:cubicBezTo>
                    <a:pt x="71361" y="82436"/>
                    <a:pt x="71493" y="82484"/>
                    <a:pt x="71620" y="82484"/>
                  </a:cubicBezTo>
                  <a:cubicBezTo>
                    <a:pt x="71878" y="82484"/>
                    <a:pt x="72119" y="82283"/>
                    <a:pt x="72119" y="81992"/>
                  </a:cubicBezTo>
                  <a:cubicBezTo>
                    <a:pt x="72119" y="81725"/>
                    <a:pt x="71885" y="81492"/>
                    <a:pt x="71618" y="81492"/>
                  </a:cubicBezTo>
                  <a:close/>
                  <a:moveTo>
                    <a:pt x="74620" y="81492"/>
                  </a:moveTo>
                  <a:cubicBezTo>
                    <a:pt x="74187" y="81492"/>
                    <a:pt x="73953" y="82025"/>
                    <a:pt x="74287" y="82326"/>
                  </a:cubicBezTo>
                  <a:cubicBezTo>
                    <a:pt x="74386" y="82436"/>
                    <a:pt x="74510" y="82484"/>
                    <a:pt x="74632" y="82484"/>
                  </a:cubicBezTo>
                  <a:cubicBezTo>
                    <a:pt x="74881" y="82484"/>
                    <a:pt x="75121" y="82283"/>
                    <a:pt x="75121" y="81992"/>
                  </a:cubicBezTo>
                  <a:cubicBezTo>
                    <a:pt x="75121" y="81725"/>
                    <a:pt x="74887" y="81492"/>
                    <a:pt x="74620" y="81492"/>
                  </a:cubicBezTo>
                  <a:close/>
                  <a:moveTo>
                    <a:pt x="29688" y="81492"/>
                  </a:moveTo>
                  <a:cubicBezTo>
                    <a:pt x="29421" y="81492"/>
                    <a:pt x="29188" y="81725"/>
                    <a:pt x="29188" y="81992"/>
                  </a:cubicBezTo>
                  <a:cubicBezTo>
                    <a:pt x="29188" y="82059"/>
                    <a:pt x="29188" y="82092"/>
                    <a:pt x="29221" y="82126"/>
                  </a:cubicBezTo>
                  <a:lnTo>
                    <a:pt x="29521" y="82459"/>
                  </a:lnTo>
                  <a:cubicBezTo>
                    <a:pt x="29555" y="82492"/>
                    <a:pt x="29622" y="82492"/>
                    <a:pt x="29688" y="82492"/>
                  </a:cubicBezTo>
                  <a:cubicBezTo>
                    <a:pt x="30355" y="82492"/>
                    <a:pt x="30355" y="81492"/>
                    <a:pt x="29688" y="81492"/>
                  </a:cubicBezTo>
                  <a:close/>
                  <a:moveTo>
                    <a:pt x="35659" y="81492"/>
                  </a:moveTo>
                  <a:cubicBezTo>
                    <a:pt x="35226" y="81492"/>
                    <a:pt x="34992" y="82025"/>
                    <a:pt x="35326" y="82359"/>
                  </a:cubicBezTo>
                  <a:cubicBezTo>
                    <a:pt x="35419" y="82453"/>
                    <a:pt x="35535" y="82494"/>
                    <a:pt x="35651" y="82494"/>
                  </a:cubicBezTo>
                  <a:cubicBezTo>
                    <a:pt x="35907" y="82494"/>
                    <a:pt x="36160" y="82291"/>
                    <a:pt x="36160" y="81992"/>
                  </a:cubicBezTo>
                  <a:cubicBezTo>
                    <a:pt x="36160" y="81725"/>
                    <a:pt x="35959" y="81492"/>
                    <a:pt x="35693" y="81492"/>
                  </a:cubicBezTo>
                  <a:close/>
                  <a:moveTo>
                    <a:pt x="47634" y="81492"/>
                  </a:moveTo>
                  <a:cubicBezTo>
                    <a:pt x="47167" y="81492"/>
                    <a:pt x="46967" y="82025"/>
                    <a:pt x="47267" y="82359"/>
                  </a:cubicBezTo>
                  <a:cubicBezTo>
                    <a:pt x="47371" y="82453"/>
                    <a:pt x="47495" y="82494"/>
                    <a:pt x="47615" y="82494"/>
                  </a:cubicBezTo>
                  <a:cubicBezTo>
                    <a:pt x="47882" y="82494"/>
                    <a:pt x="48135" y="82291"/>
                    <a:pt x="48135" y="81992"/>
                  </a:cubicBezTo>
                  <a:cubicBezTo>
                    <a:pt x="48135" y="81725"/>
                    <a:pt x="47935" y="81525"/>
                    <a:pt x="47668" y="81492"/>
                  </a:cubicBezTo>
                  <a:close/>
                  <a:moveTo>
                    <a:pt x="32690" y="81492"/>
                  </a:moveTo>
                  <a:cubicBezTo>
                    <a:pt x="32223" y="81492"/>
                    <a:pt x="31990" y="82025"/>
                    <a:pt x="32323" y="82359"/>
                  </a:cubicBezTo>
                  <a:cubicBezTo>
                    <a:pt x="32421" y="82457"/>
                    <a:pt x="32543" y="82501"/>
                    <a:pt x="32663" y="82501"/>
                  </a:cubicBezTo>
                  <a:cubicBezTo>
                    <a:pt x="32914" y="82501"/>
                    <a:pt x="33157" y="82308"/>
                    <a:pt x="33157" y="81992"/>
                  </a:cubicBezTo>
                  <a:cubicBezTo>
                    <a:pt x="33157" y="81725"/>
                    <a:pt x="32957" y="81525"/>
                    <a:pt x="32690" y="81492"/>
                  </a:cubicBezTo>
                  <a:close/>
                  <a:moveTo>
                    <a:pt x="38628" y="81492"/>
                  </a:moveTo>
                  <a:cubicBezTo>
                    <a:pt x="38194" y="81492"/>
                    <a:pt x="37961" y="82059"/>
                    <a:pt x="38261" y="82359"/>
                  </a:cubicBezTo>
                  <a:cubicBezTo>
                    <a:pt x="38369" y="82457"/>
                    <a:pt x="38499" y="82501"/>
                    <a:pt x="38624" y="82501"/>
                  </a:cubicBezTo>
                  <a:cubicBezTo>
                    <a:pt x="38885" y="82501"/>
                    <a:pt x="39128" y="82308"/>
                    <a:pt x="39128" y="81992"/>
                  </a:cubicBezTo>
                  <a:cubicBezTo>
                    <a:pt x="39128" y="81759"/>
                    <a:pt x="38928" y="81525"/>
                    <a:pt x="38661" y="81492"/>
                  </a:cubicBezTo>
                  <a:close/>
                  <a:moveTo>
                    <a:pt x="41630" y="81492"/>
                  </a:moveTo>
                  <a:cubicBezTo>
                    <a:pt x="41196" y="81492"/>
                    <a:pt x="40963" y="82025"/>
                    <a:pt x="41263" y="82359"/>
                  </a:cubicBezTo>
                  <a:cubicBezTo>
                    <a:pt x="41371" y="82457"/>
                    <a:pt x="41501" y="82501"/>
                    <a:pt x="41626" y="82501"/>
                  </a:cubicBezTo>
                  <a:cubicBezTo>
                    <a:pt x="41887" y="82501"/>
                    <a:pt x="42130" y="82308"/>
                    <a:pt x="42130" y="81992"/>
                  </a:cubicBezTo>
                  <a:cubicBezTo>
                    <a:pt x="42130" y="81725"/>
                    <a:pt x="41930" y="81525"/>
                    <a:pt x="41663" y="81492"/>
                  </a:cubicBezTo>
                  <a:close/>
                  <a:moveTo>
                    <a:pt x="44632" y="81492"/>
                  </a:moveTo>
                  <a:cubicBezTo>
                    <a:pt x="44199" y="81492"/>
                    <a:pt x="43965" y="82059"/>
                    <a:pt x="44265" y="82359"/>
                  </a:cubicBezTo>
                  <a:cubicBezTo>
                    <a:pt x="44374" y="82457"/>
                    <a:pt x="44503" y="82501"/>
                    <a:pt x="44628" y="82501"/>
                  </a:cubicBezTo>
                  <a:cubicBezTo>
                    <a:pt x="44889" y="82501"/>
                    <a:pt x="45133" y="82308"/>
                    <a:pt x="45133" y="81992"/>
                  </a:cubicBezTo>
                  <a:cubicBezTo>
                    <a:pt x="45133" y="81725"/>
                    <a:pt x="44932" y="81525"/>
                    <a:pt x="44666" y="81492"/>
                  </a:cubicBezTo>
                  <a:close/>
                  <a:moveTo>
                    <a:pt x="50637" y="81492"/>
                  </a:moveTo>
                  <a:cubicBezTo>
                    <a:pt x="50203" y="81492"/>
                    <a:pt x="49969" y="82059"/>
                    <a:pt x="50303" y="82359"/>
                  </a:cubicBezTo>
                  <a:cubicBezTo>
                    <a:pt x="50400" y="82457"/>
                    <a:pt x="50522" y="82501"/>
                    <a:pt x="50643" y="82501"/>
                  </a:cubicBezTo>
                  <a:cubicBezTo>
                    <a:pt x="50893" y="82501"/>
                    <a:pt x="51137" y="82308"/>
                    <a:pt x="51137" y="81992"/>
                  </a:cubicBezTo>
                  <a:cubicBezTo>
                    <a:pt x="51137" y="81725"/>
                    <a:pt x="50937" y="81525"/>
                    <a:pt x="50670" y="81492"/>
                  </a:cubicBezTo>
                  <a:close/>
                  <a:moveTo>
                    <a:pt x="53639" y="81492"/>
                  </a:moveTo>
                  <a:cubicBezTo>
                    <a:pt x="53205" y="81492"/>
                    <a:pt x="52972" y="82025"/>
                    <a:pt x="53305" y="82359"/>
                  </a:cubicBezTo>
                  <a:cubicBezTo>
                    <a:pt x="53403" y="82457"/>
                    <a:pt x="53525" y="82501"/>
                    <a:pt x="53645" y="82501"/>
                  </a:cubicBezTo>
                  <a:cubicBezTo>
                    <a:pt x="53896" y="82501"/>
                    <a:pt x="54139" y="82308"/>
                    <a:pt x="54139" y="81992"/>
                  </a:cubicBezTo>
                  <a:cubicBezTo>
                    <a:pt x="54139" y="81725"/>
                    <a:pt x="53939" y="81492"/>
                    <a:pt x="53639" y="81492"/>
                  </a:cubicBezTo>
                  <a:close/>
                  <a:moveTo>
                    <a:pt x="56641" y="81492"/>
                  </a:moveTo>
                  <a:cubicBezTo>
                    <a:pt x="56207" y="81492"/>
                    <a:pt x="55974" y="82025"/>
                    <a:pt x="56274" y="82359"/>
                  </a:cubicBezTo>
                  <a:cubicBezTo>
                    <a:pt x="56382" y="82457"/>
                    <a:pt x="56512" y="82501"/>
                    <a:pt x="56637" y="82501"/>
                  </a:cubicBezTo>
                  <a:cubicBezTo>
                    <a:pt x="56898" y="82501"/>
                    <a:pt x="57141" y="82308"/>
                    <a:pt x="57141" y="81992"/>
                  </a:cubicBezTo>
                  <a:cubicBezTo>
                    <a:pt x="57141" y="81725"/>
                    <a:pt x="56908" y="81492"/>
                    <a:pt x="56641" y="81492"/>
                  </a:cubicBezTo>
                  <a:close/>
                  <a:moveTo>
                    <a:pt x="62645" y="81492"/>
                  </a:moveTo>
                  <a:cubicBezTo>
                    <a:pt x="62178" y="81492"/>
                    <a:pt x="61978" y="82059"/>
                    <a:pt x="62278" y="82359"/>
                  </a:cubicBezTo>
                  <a:cubicBezTo>
                    <a:pt x="62386" y="82457"/>
                    <a:pt x="62516" y="82501"/>
                    <a:pt x="62641" y="82501"/>
                  </a:cubicBezTo>
                  <a:cubicBezTo>
                    <a:pt x="62902" y="82501"/>
                    <a:pt x="63145" y="82308"/>
                    <a:pt x="63145" y="81992"/>
                  </a:cubicBezTo>
                  <a:cubicBezTo>
                    <a:pt x="63145" y="81725"/>
                    <a:pt x="62912" y="81492"/>
                    <a:pt x="62645" y="81492"/>
                  </a:cubicBezTo>
                  <a:close/>
                  <a:moveTo>
                    <a:pt x="77622" y="81492"/>
                  </a:moveTo>
                  <a:cubicBezTo>
                    <a:pt x="77189" y="81492"/>
                    <a:pt x="76955" y="82025"/>
                    <a:pt x="77289" y="82359"/>
                  </a:cubicBezTo>
                  <a:cubicBezTo>
                    <a:pt x="77386" y="82457"/>
                    <a:pt x="77508" y="82501"/>
                    <a:pt x="77629" y="82501"/>
                  </a:cubicBezTo>
                  <a:cubicBezTo>
                    <a:pt x="77879" y="82501"/>
                    <a:pt x="78123" y="82308"/>
                    <a:pt x="78123" y="81992"/>
                  </a:cubicBezTo>
                  <a:cubicBezTo>
                    <a:pt x="78123" y="81725"/>
                    <a:pt x="77889" y="81492"/>
                    <a:pt x="77622" y="81492"/>
                  </a:cubicBezTo>
                  <a:close/>
                  <a:moveTo>
                    <a:pt x="140501" y="81492"/>
                  </a:moveTo>
                  <a:cubicBezTo>
                    <a:pt x="140067" y="81492"/>
                    <a:pt x="139834" y="82025"/>
                    <a:pt x="140167" y="82359"/>
                  </a:cubicBezTo>
                  <a:cubicBezTo>
                    <a:pt x="140265" y="82457"/>
                    <a:pt x="140387" y="82501"/>
                    <a:pt x="140507" y="82501"/>
                  </a:cubicBezTo>
                  <a:cubicBezTo>
                    <a:pt x="140758" y="82501"/>
                    <a:pt x="141001" y="82308"/>
                    <a:pt x="141001" y="81992"/>
                  </a:cubicBezTo>
                  <a:cubicBezTo>
                    <a:pt x="141001" y="81725"/>
                    <a:pt x="140801" y="81492"/>
                    <a:pt x="140534" y="81492"/>
                  </a:cubicBezTo>
                  <a:close/>
                  <a:moveTo>
                    <a:pt x="143503" y="81492"/>
                  </a:moveTo>
                  <a:cubicBezTo>
                    <a:pt x="143069" y="81492"/>
                    <a:pt x="142836" y="82025"/>
                    <a:pt x="143136" y="82359"/>
                  </a:cubicBezTo>
                  <a:cubicBezTo>
                    <a:pt x="143244" y="82457"/>
                    <a:pt x="143374" y="82501"/>
                    <a:pt x="143499" y="82501"/>
                  </a:cubicBezTo>
                  <a:cubicBezTo>
                    <a:pt x="143760" y="82501"/>
                    <a:pt x="144003" y="82308"/>
                    <a:pt x="144003" y="81992"/>
                  </a:cubicBezTo>
                  <a:cubicBezTo>
                    <a:pt x="144003" y="81725"/>
                    <a:pt x="143803" y="81492"/>
                    <a:pt x="143503" y="81492"/>
                  </a:cubicBezTo>
                  <a:close/>
                  <a:moveTo>
                    <a:pt x="146538" y="81492"/>
                  </a:moveTo>
                  <a:cubicBezTo>
                    <a:pt x="146071" y="81492"/>
                    <a:pt x="145838" y="82025"/>
                    <a:pt x="146171" y="82359"/>
                  </a:cubicBezTo>
                  <a:cubicBezTo>
                    <a:pt x="146269" y="82457"/>
                    <a:pt x="146394" y="82501"/>
                    <a:pt x="146520" y="82501"/>
                  </a:cubicBezTo>
                  <a:cubicBezTo>
                    <a:pt x="146780" y="82501"/>
                    <a:pt x="147039" y="82308"/>
                    <a:pt x="147039" y="81992"/>
                  </a:cubicBezTo>
                  <a:cubicBezTo>
                    <a:pt x="147039" y="81725"/>
                    <a:pt x="146805" y="81492"/>
                    <a:pt x="146538" y="81492"/>
                  </a:cubicBezTo>
                  <a:close/>
                  <a:moveTo>
                    <a:pt x="161482" y="81492"/>
                  </a:moveTo>
                  <a:cubicBezTo>
                    <a:pt x="161049" y="81492"/>
                    <a:pt x="160815" y="82025"/>
                    <a:pt x="161115" y="82359"/>
                  </a:cubicBezTo>
                  <a:cubicBezTo>
                    <a:pt x="161224" y="82457"/>
                    <a:pt x="161353" y="82501"/>
                    <a:pt x="161478" y="82501"/>
                  </a:cubicBezTo>
                  <a:cubicBezTo>
                    <a:pt x="161739" y="82501"/>
                    <a:pt x="161983" y="82308"/>
                    <a:pt x="161983" y="81992"/>
                  </a:cubicBezTo>
                  <a:cubicBezTo>
                    <a:pt x="161983" y="81725"/>
                    <a:pt x="161749" y="81492"/>
                    <a:pt x="161482" y="81492"/>
                  </a:cubicBezTo>
                  <a:close/>
                  <a:moveTo>
                    <a:pt x="170455" y="81492"/>
                  </a:moveTo>
                  <a:cubicBezTo>
                    <a:pt x="170022" y="81492"/>
                    <a:pt x="169788" y="82059"/>
                    <a:pt x="170122" y="82359"/>
                  </a:cubicBezTo>
                  <a:cubicBezTo>
                    <a:pt x="170219" y="82457"/>
                    <a:pt x="170341" y="82501"/>
                    <a:pt x="170462" y="82501"/>
                  </a:cubicBezTo>
                  <a:cubicBezTo>
                    <a:pt x="170712" y="82501"/>
                    <a:pt x="170956" y="82308"/>
                    <a:pt x="170956" y="81992"/>
                  </a:cubicBezTo>
                  <a:cubicBezTo>
                    <a:pt x="170956" y="81725"/>
                    <a:pt x="170756" y="81492"/>
                    <a:pt x="170489" y="81492"/>
                  </a:cubicBezTo>
                  <a:close/>
                  <a:moveTo>
                    <a:pt x="173458" y="81492"/>
                  </a:moveTo>
                  <a:cubicBezTo>
                    <a:pt x="173024" y="81492"/>
                    <a:pt x="172790" y="82025"/>
                    <a:pt x="173091" y="82359"/>
                  </a:cubicBezTo>
                  <a:cubicBezTo>
                    <a:pt x="173199" y="82457"/>
                    <a:pt x="173328" y="82501"/>
                    <a:pt x="173454" y="82501"/>
                  </a:cubicBezTo>
                  <a:cubicBezTo>
                    <a:pt x="173714" y="82501"/>
                    <a:pt x="173958" y="82308"/>
                    <a:pt x="173958" y="81992"/>
                  </a:cubicBezTo>
                  <a:cubicBezTo>
                    <a:pt x="173958" y="81725"/>
                    <a:pt x="173724" y="81525"/>
                    <a:pt x="173458" y="81492"/>
                  </a:cubicBezTo>
                  <a:close/>
                  <a:moveTo>
                    <a:pt x="176460" y="81492"/>
                  </a:moveTo>
                  <a:cubicBezTo>
                    <a:pt x="175993" y="81492"/>
                    <a:pt x="175793" y="82025"/>
                    <a:pt x="176093" y="82359"/>
                  </a:cubicBezTo>
                  <a:cubicBezTo>
                    <a:pt x="176201" y="82457"/>
                    <a:pt x="176330" y="82501"/>
                    <a:pt x="176456" y="82501"/>
                  </a:cubicBezTo>
                  <a:cubicBezTo>
                    <a:pt x="176717" y="82501"/>
                    <a:pt x="176960" y="82308"/>
                    <a:pt x="176960" y="81992"/>
                  </a:cubicBezTo>
                  <a:cubicBezTo>
                    <a:pt x="176960" y="81725"/>
                    <a:pt x="176727" y="81492"/>
                    <a:pt x="176460" y="81492"/>
                  </a:cubicBezTo>
                  <a:close/>
                  <a:moveTo>
                    <a:pt x="179462" y="81492"/>
                  </a:moveTo>
                  <a:cubicBezTo>
                    <a:pt x="179028" y="81492"/>
                    <a:pt x="178795" y="82025"/>
                    <a:pt x="179095" y="82359"/>
                  </a:cubicBezTo>
                  <a:cubicBezTo>
                    <a:pt x="179203" y="82457"/>
                    <a:pt x="179333" y="82501"/>
                    <a:pt x="179458" y="82501"/>
                  </a:cubicBezTo>
                  <a:cubicBezTo>
                    <a:pt x="179719" y="82501"/>
                    <a:pt x="179962" y="82308"/>
                    <a:pt x="179962" y="81992"/>
                  </a:cubicBezTo>
                  <a:cubicBezTo>
                    <a:pt x="179962" y="81725"/>
                    <a:pt x="179729" y="81492"/>
                    <a:pt x="179462" y="81492"/>
                  </a:cubicBezTo>
                  <a:close/>
                  <a:moveTo>
                    <a:pt x="182464" y="81492"/>
                  </a:moveTo>
                  <a:cubicBezTo>
                    <a:pt x="181997" y="81492"/>
                    <a:pt x="181797" y="82025"/>
                    <a:pt x="182097" y="82359"/>
                  </a:cubicBezTo>
                  <a:cubicBezTo>
                    <a:pt x="182195" y="82457"/>
                    <a:pt x="182320" y="82501"/>
                    <a:pt x="182445" y="82501"/>
                  </a:cubicBezTo>
                  <a:cubicBezTo>
                    <a:pt x="182706" y="82501"/>
                    <a:pt x="182964" y="82308"/>
                    <a:pt x="182964" y="81992"/>
                  </a:cubicBezTo>
                  <a:cubicBezTo>
                    <a:pt x="182964" y="81725"/>
                    <a:pt x="182731" y="81492"/>
                    <a:pt x="182464" y="81492"/>
                  </a:cubicBezTo>
                  <a:close/>
                  <a:moveTo>
                    <a:pt x="185433" y="81492"/>
                  </a:moveTo>
                  <a:cubicBezTo>
                    <a:pt x="184999" y="81492"/>
                    <a:pt x="184766" y="82025"/>
                    <a:pt x="185099" y="82359"/>
                  </a:cubicBezTo>
                  <a:cubicBezTo>
                    <a:pt x="185197" y="82457"/>
                    <a:pt x="185319" y="82501"/>
                    <a:pt x="185439" y="82501"/>
                  </a:cubicBezTo>
                  <a:cubicBezTo>
                    <a:pt x="185690" y="82501"/>
                    <a:pt x="185933" y="82308"/>
                    <a:pt x="185933" y="81992"/>
                  </a:cubicBezTo>
                  <a:cubicBezTo>
                    <a:pt x="185933" y="81725"/>
                    <a:pt x="185733" y="81492"/>
                    <a:pt x="185433" y="81492"/>
                  </a:cubicBezTo>
                  <a:close/>
                  <a:moveTo>
                    <a:pt x="152509" y="81492"/>
                  </a:moveTo>
                  <a:cubicBezTo>
                    <a:pt x="152076" y="81492"/>
                    <a:pt x="151842" y="82059"/>
                    <a:pt x="152142" y="82359"/>
                  </a:cubicBezTo>
                  <a:cubicBezTo>
                    <a:pt x="152251" y="82468"/>
                    <a:pt x="152380" y="82516"/>
                    <a:pt x="152506" y="82516"/>
                  </a:cubicBezTo>
                  <a:cubicBezTo>
                    <a:pt x="152767" y="82516"/>
                    <a:pt x="153010" y="82307"/>
                    <a:pt x="153010" y="81992"/>
                  </a:cubicBezTo>
                  <a:cubicBezTo>
                    <a:pt x="153010" y="81725"/>
                    <a:pt x="152776" y="81492"/>
                    <a:pt x="152509" y="81492"/>
                  </a:cubicBezTo>
                  <a:close/>
                  <a:moveTo>
                    <a:pt x="155511" y="81492"/>
                  </a:moveTo>
                  <a:cubicBezTo>
                    <a:pt x="155078" y="81492"/>
                    <a:pt x="154844" y="82059"/>
                    <a:pt x="155144" y="82359"/>
                  </a:cubicBezTo>
                  <a:cubicBezTo>
                    <a:pt x="155253" y="82468"/>
                    <a:pt x="155383" y="82516"/>
                    <a:pt x="155508" y="82516"/>
                  </a:cubicBezTo>
                  <a:cubicBezTo>
                    <a:pt x="155769" y="82516"/>
                    <a:pt x="156012" y="82307"/>
                    <a:pt x="156012" y="81992"/>
                  </a:cubicBezTo>
                  <a:cubicBezTo>
                    <a:pt x="156012" y="81725"/>
                    <a:pt x="155778" y="81492"/>
                    <a:pt x="155511" y="81492"/>
                  </a:cubicBezTo>
                  <a:close/>
                  <a:moveTo>
                    <a:pt x="59643" y="81492"/>
                  </a:moveTo>
                  <a:lnTo>
                    <a:pt x="59643" y="81525"/>
                  </a:lnTo>
                  <a:cubicBezTo>
                    <a:pt x="59209" y="81525"/>
                    <a:pt x="58976" y="82059"/>
                    <a:pt x="59276" y="82359"/>
                  </a:cubicBezTo>
                  <a:cubicBezTo>
                    <a:pt x="59386" y="82469"/>
                    <a:pt x="59517" y="82517"/>
                    <a:pt x="59644" y="82517"/>
                  </a:cubicBezTo>
                  <a:cubicBezTo>
                    <a:pt x="59903" y="82517"/>
                    <a:pt x="60143" y="82316"/>
                    <a:pt x="60143" y="82025"/>
                  </a:cubicBezTo>
                  <a:cubicBezTo>
                    <a:pt x="60143" y="81725"/>
                    <a:pt x="59910" y="81492"/>
                    <a:pt x="59643" y="81492"/>
                  </a:cubicBezTo>
                  <a:close/>
                  <a:moveTo>
                    <a:pt x="149507" y="81492"/>
                  </a:moveTo>
                  <a:lnTo>
                    <a:pt x="149507" y="81525"/>
                  </a:lnTo>
                  <a:cubicBezTo>
                    <a:pt x="149073" y="81525"/>
                    <a:pt x="148840" y="82059"/>
                    <a:pt x="149174" y="82359"/>
                  </a:cubicBezTo>
                  <a:cubicBezTo>
                    <a:pt x="149272" y="82469"/>
                    <a:pt x="149397" y="82517"/>
                    <a:pt x="149519" y="82517"/>
                  </a:cubicBezTo>
                  <a:cubicBezTo>
                    <a:pt x="149767" y="82517"/>
                    <a:pt x="150007" y="82316"/>
                    <a:pt x="150007" y="82025"/>
                  </a:cubicBezTo>
                  <a:cubicBezTo>
                    <a:pt x="150041" y="81725"/>
                    <a:pt x="149807" y="81492"/>
                    <a:pt x="149507" y="81492"/>
                  </a:cubicBezTo>
                  <a:close/>
                  <a:moveTo>
                    <a:pt x="164484" y="81492"/>
                  </a:moveTo>
                  <a:lnTo>
                    <a:pt x="164484" y="81525"/>
                  </a:lnTo>
                  <a:cubicBezTo>
                    <a:pt x="164017" y="81525"/>
                    <a:pt x="163817" y="82059"/>
                    <a:pt x="164118" y="82359"/>
                  </a:cubicBezTo>
                  <a:cubicBezTo>
                    <a:pt x="164216" y="82469"/>
                    <a:pt x="164344" y="82517"/>
                    <a:pt x="164471" y="82517"/>
                  </a:cubicBezTo>
                  <a:cubicBezTo>
                    <a:pt x="164730" y="82517"/>
                    <a:pt x="164985" y="82316"/>
                    <a:pt x="164985" y="82025"/>
                  </a:cubicBezTo>
                  <a:cubicBezTo>
                    <a:pt x="164985" y="81725"/>
                    <a:pt x="164751" y="81492"/>
                    <a:pt x="164484" y="81492"/>
                  </a:cubicBezTo>
                  <a:close/>
                  <a:moveTo>
                    <a:pt x="167487" y="81492"/>
                  </a:moveTo>
                  <a:lnTo>
                    <a:pt x="167453" y="81525"/>
                  </a:lnTo>
                  <a:cubicBezTo>
                    <a:pt x="167020" y="81525"/>
                    <a:pt x="166786" y="82059"/>
                    <a:pt x="167120" y="82359"/>
                  </a:cubicBezTo>
                  <a:cubicBezTo>
                    <a:pt x="167219" y="82469"/>
                    <a:pt x="167343" y="82517"/>
                    <a:pt x="167465" y="82517"/>
                  </a:cubicBezTo>
                  <a:cubicBezTo>
                    <a:pt x="167713" y="82517"/>
                    <a:pt x="167954" y="82316"/>
                    <a:pt x="167954" y="82025"/>
                  </a:cubicBezTo>
                  <a:cubicBezTo>
                    <a:pt x="167987" y="81725"/>
                    <a:pt x="167753" y="81492"/>
                    <a:pt x="167487" y="81492"/>
                  </a:cubicBezTo>
                  <a:close/>
                  <a:moveTo>
                    <a:pt x="158480" y="81492"/>
                  </a:moveTo>
                  <a:lnTo>
                    <a:pt x="158514" y="81525"/>
                  </a:lnTo>
                  <a:cubicBezTo>
                    <a:pt x="158047" y="81525"/>
                    <a:pt x="157846" y="82059"/>
                    <a:pt x="158147" y="82392"/>
                  </a:cubicBezTo>
                  <a:cubicBezTo>
                    <a:pt x="158240" y="82486"/>
                    <a:pt x="158360" y="82528"/>
                    <a:pt x="158480" y="82528"/>
                  </a:cubicBezTo>
                  <a:cubicBezTo>
                    <a:pt x="158745" y="82528"/>
                    <a:pt x="159014" y="82324"/>
                    <a:pt x="159014" y="82025"/>
                  </a:cubicBezTo>
                  <a:cubicBezTo>
                    <a:pt x="159014" y="81725"/>
                    <a:pt x="158780" y="81492"/>
                    <a:pt x="158480" y="81492"/>
                  </a:cubicBezTo>
                  <a:close/>
                  <a:moveTo>
                    <a:pt x="64113" y="82993"/>
                  </a:moveTo>
                  <a:cubicBezTo>
                    <a:pt x="63679" y="82993"/>
                    <a:pt x="63446" y="83527"/>
                    <a:pt x="63779" y="83827"/>
                  </a:cubicBezTo>
                  <a:cubicBezTo>
                    <a:pt x="63878" y="83937"/>
                    <a:pt x="64002" y="83985"/>
                    <a:pt x="64124" y="83985"/>
                  </a:cubicBezTo>
                  <a:cubicBezTo>
                    <a:pt x="64373" y="83985"/>
                    <a:pt x="64613" y="83784"/>
                    <a:pt x="64613" y="83493"/>
                  </a:cubicBezTo>
                  <a:cubicBezTo>
                    <a:pt x="64613" y="83226"/>
                    <a:pt x="64413" y="83026"/>
                    <a:pt x="64146" y="82993"/>
                  </a:cubicBezTo>
                  <a:close/>
                  <a:moveTo>
                    <a:pt x="73153" y="82993"/>
                  </a:moveTo>
                  <a:cubicBezTo>
                    <a:pt x="72686" y="82993"/>
                    <a:pt x="72452" y="83527"/>
                    <a:pt x="72786" y="83827"/>
                  </a:cubicBezTo>
                  <a:cubicBezTo>
                    <a:pt x="72884" y="83937"/>
                    <a:pt x="73012" y="83985"/>
                    <a:pt x="73138" y="83985"/>
                  </a:cubicBezTo>
                  <a:cubicBezTo>
                    <a:pt x="73394" y="83985"/>
                    <a:pt x="73642" y="83784"/>
                    <a:pt x="73620" y="83493"/>
                  </a:cubicBezTo>
                  <a:cubicBezTo>
                    <a:pt x="73620" y="83226"/>
                    <a:pt x="73419" y="82993"/>
                    <a:pt x="73153" y="82993"/>
                  </a:cubicBezTo>
                  <a:close/>
                  <a:moveTo>
                    <a:pt x="34158" y="82993"/>
                  </a:moveTo>
                  <a:cubicBezTo>
                    <a:pt x="33724" y="82993"/>
                    <a:pt x="33491" y="83527"/>
                    <a:pt x="33825" y="83860"/>
                  </a:cubicBezTo>
                  <a:cubicBezTo>
                    <a:pt x="33918" y="83954"/>
                    <a:pt x="34034" y="83995"/>
                    <a:pt x="34150" y="83995"/>
                  </a:cubicBezTo>
                  <a:cubicBezTo>
                    <a:pt x="34406" y="83995"/>
                    <a:pt x="34658" y="83792"/>
                    <a:pt x="34658" y="83493"/>
                  </a:cubicBezTo>
                  <a:cubicBezTo>
                    <a:pt x="34658" y="83226"/>
                    <a:pt x="34458" y="82993"/>
                    <a:pt x="34191" y="82993"/>
                  </a:cubicBezTo>
                  <a:close/>
                  <a:moveTo>
                    <a:pt x="49135" y="82993"/>
                  </a:moveTo>
                  <a:cubicBezTo>
                    <a:pt x="48668" y="82993"/>
                    <a:pt x="48468" y="83527"/>
                    <a:pt x="48769" y="83860"/>
                  </a:cubicBezTo>
                  <a:cubicBezTo>
                    <a:pt x="48872" y="83954"/>
                    <a:pt x="48996" y="83995"/>
                    <a:pt x="49116" y="83995"/>
                  </a:cubicBezTo>
                  <a:cubicBezTo>
                    <a:pt x="49383" y="83995"/>
                    <a:pt x="49636" y="83792"/>
                    <a:pt x="49636" y="83493"/>
                  </a:cubicBezTo>
                  <a:cubicBezTo>
                    <a:pt x="49636" y="83226"/>
                    <a:pt x="49402" y="83026"/>
                    <a:pt x="49169" y="82993"/>
                  </a:cubicBezTo>
                  <a:close/>
                  <a:moveTo>
                    <a:pt x="67115" y="82993"/>
                  </a:moveTo>
                  <a:cubicBezTo>
                    <a:pt x="66681" y="82993"/>
                    <a:pt x="66448" y="83527"/>
                    <a:pt x="66781" y="83860"/>
                  </a:cubicBezTo>
                  <a:cubicBezTo>
                    <a:pt x="66875" y="83954"/>
                    <a:pt x="66991" y="83995"/>
                    <a:pt x="67107" y="83995"/>
                  </a:cubicBezTo>
                  <a:cubicBezTo>
                    <a:pt x="67362" y="83995"/>
                    <a:pt x="67615" y="83792"/>
                    <a:pt x="67615" y="83493"/>
                  </a:cubicBezTo>
                  <a:cubicBezTo>
                    <a:pt x="67615" y="83226"/>
                    <a:pt x="67415" y="82993"/>
                    <a:pt x="67148" y="82993"/>
                  </a:cubicBezTo>
                  <a:close/>
                  <a:moveTo>
                    <a:pt x="37188" y="82990"/>
                  </a:moveTo>
                  <a:cubicBezTo>
                    <a:pt x="37168" y="82990"/>
                    <a:pt x="37148" y="82991"/>
                    <a:pt x="37127" y="82993"/>
                  </a:cubicBezTo>
                  <a:cubicBezTo>
                    <a:pt x="36526" y="83060"/>
                    <a:pt x="36526" y="83960"/>
                    <a:pt x="37127" y="83994"/>
                  </a:cubicBezTo>
                  <a:cubicBezTo>
                    <a:pt x="37148" y="83995"/>
                    <a:pt x="37168" y="83996"/>
                    <a:pt x="37188" y="83996"/>
                  </a:cubicBezTo>
                  <a:cubicBezTo>
                    <a:pt x="37840" y="83996"/>
                    <a:pt x="37840" y="82990"/>
                    <a:pt x="37188" y="82990"/>
                  </a:cubicBezTo>
                  <a:close/>
                  <a:moveTo>
                    <a:pt x="46194" y="82990"/>
                  </a:moveTo>
                  <a:cubicBezTo>
                    <a:pt x="46175" y="82990"/>
                    <a:pt x="46154" y="82991"/>
                    <a:pt x="46133" y="82993"/>
                  </a:cubicBezTo>
                  <a:cubicBezTo>
                    <a:pt x="45533" y="83060"/>
                    <a:pt x="45533" y="83927"/>
                    <a:pt x="46133" y="83994"/>
                  </a:cubicBezTo>
                  <a:cubicBezTo>
                    <a:pt x="46154" y="83995"/>
                    <a:pt x="46175" y="83996"/>
                    <a:pt x="46194" y="83996"/>
                  </a:cubicBezTo>
                  <a:cubicBezTo>
                    <a:pt x="46847" y="83996"/>
                    <a:pt x="46847" y="82990"/>
                    <a:pt x="46194" y="82990"/>
                  </a:cubicBezTo>
                  <a:close/>
                  <a:moveTo>
                    <a:pt x="52199" y="82990"/>
                  </a:moveTo>
                  <a:cubicBezTo>
                    <a:pt x="52179" y="82990"/>
                    <a:pt x="52159" y="82991"/>
                    <a:pt x="52138" y="82993"/>
                  </a:cubicBezTo>
                  <a:cubicBezTo>
                    <a:pt x="51537" y="83060"/>
                    <a:pt x="51537" y="83960"/>
                    <a:pt x="52138" y="83994"/>
                  </a:cubicBezTo>
                  <a:cubicBezTo>
                    <a:pt x="52159" y="83995"/>
                    <a:pt x="52179" y="83996"/>
                    <a:pt x="52199" y="83996"/>
                  </a:cubicBezTo>
                  <a:cubicBezTo>
                    <a:pt x="52851" y="83996"/>
                    <a:pt x="52851" y="82990"/>
                    <a:pt x="52199" y="82990"/>
                  </a:cubicBezTo>
                  <a:close/>
                  <a:moveTo>
                    <a:pt x="61205" y="82990"/>
                  </a:moveTo>
                  <a:cubicBezTo>
                    <a:pt x="61185" y="82990"/>
                    <a:pt x="61165" y="82991"/>
                    <a:pt x="61144" y="82993"/>
                  </a:cubicBezTo>
                  <a:cubicBezTo>
                    <a:pt x="60544" y="83060"/>
                    <a:pt x="60544" y="83960"/>
                    <a:pt x="61144" y="83994"/>
                  </a:cubicBezTo>
                  <a:cubicBezTo>
                    <a:pt x="61165" y="83995"/>
                    <a:pt x="61185" y="83996"/>
                    <a:pt x="61205" y="83996"/>
                  </a:cubicBezTo>
                  <a:cubicBezTo>
                    <a:pt x="61858" y="83996"/>
                    <a:pt x="61858" y="82990"/>
                    <a:pt x="61205" y="82990"/>
                  </a:cubicBezTo>
                  <a:close/>
                  <a:moveTo>
                    <a:pt x="70178" y="82990"/>
                  </a:moveTo>
                  <a:cubicBezTo>
                    <a:pt x="70158" y="82990"/>
                    <a:pt x="70138" y="82991"/>
                    <a:pt x="70117" y="82993"/>
                  </a:cubicBezTo>
                  <a:cubicBezTo>
                    <a:pt x="69517" y="83060"/>
                    <a:pt x="69517" y="83927"/>
                    <a:pt x="70117" y="83994"/>
                  </a:cubicBezTo>
                  <a:cubicBezTo>
                    <a:pt x="70138" y="83995"/>
                    <a:pt x="70158" y="83996"/>
                    <a:pt x="70178" y="83996"/>
                  </a:cubicBezTo>
                  <a:cubicBezTo>
                    <a:pt x="70831" y="83996"/>
                    <a:pt x="70831" y="82990"/>
                    <a:pt x="70178" y="82990"/>
                  </a:cubicBezTo>
                  <a:close/>
                  <a:moveTo>
                    <a:pt x="76183" y="82990"/>
                  </a:moveTo>
                  <a:cubicBezTo>
                    <a:pt x="76163" y="82990"/>
                    <a:pt x="76142" y="82991"/>
                    <a:pt x="76121" y="82993"/>
                  </a:cubicBezTo>
                  <a:cubicBezTo>
                    <a:pt x="75521" y="83060"/>
                    <a:pt x="75521" y="83927"/>
                    <a:pt x="76121" y="83994"/>
                  </a:cubicBezTo>
                  <a:cubicBezTo>
                    <a:pt x="76142" y="83995"/>
                    <a:pt x="76163" y="83996"/>
                    <a:pt x="76183" y="83996"/>
                  </a:cubicBezTo>
                  <a:cubicBezTo>
                    <a:pt x="76835" y="83996"/>
                    <a:pt x="76835" y="82990"/>
                    <a:pt x="76183" y="82990"/>
                  </a:cubicBezTo>
                  <a:close/>
                  <a:moveTo>
                    <a:pt x="148067" y="82990"/>
                  </a:moveTo>
                  <a:cubicBezTo>
                    <a:pt x="148047" y="82990"/>
                    <a:pt x="148027" y="82991"/>
                    <a:pt x="148006" y="82993"/>
                  </a:cubicBezTo>
                  <a:cubicBezTo>
                    <a:pt x="147406" y="83060"/>
                    <a:pt x="147406" y="83927"/>
                    <a:pt x="148006" y="83994"/>
                  </a:cubicBezTo>
                  <a:cubicBezTo>
                    <a:pt x="148027" y="83995"/>
                    <a:pt x="148047" y="83996"/>
                    <a:pt x="148067" y="83996"/>
                  </a:cubicBezTo>
                  <a:cubicBezTo>
                    <a:pt x="148720" y="83996"/>
                    <a:pt x="148720" y="82990"/>
                    <a:pt x="148067" y="82990"/>
                  </a:cubicBezTo>
                  <a:close/>
                  <a:moveTo>
                    <a:pt x="172018" y="82990"/>
                  </a:moveTo>
                  <a:cubicBezTo>
                    <a:pt x="171998" y="82990"/>
                    <a:pt x="171977" y="82991"/>
                    <a:pt x="171956" y="82993"/>
                  </a:cubicBezTo>
                  <a:cubicBezTo>
                    <a:pt x="171356" y="83060"/>
                    <a:pt x="171356" y="83927"/>
                    <a:pt x="171956" y="83994"/>
                  </a:cubicBezTo>
                  <a:cubicBezTo>
                    <a:pt x="171977" y="83995"/>
                    <a:pt x="171998" y="83996"/>
                    <a:pt x="172018" y="83996"/>
                  </a:cubicBezTo>
                  <a:cubicBezTo>
                    <a:pt x="172670" y="83996"/>
                    <a:pt x="172670" y="82990"/>
                    <a:pt x="172018" y="82990"/>
                  </a:cubicBezTo>
                  <a:close/>
                  <a:moveTo>
                    <a:pt x="31189" y="82993"/>
                  </a:moveTo>
                  <a:cubicBezTo>
                    <a:pt x="30722" y="82993"/>
                    <a:pt x="30522" y="83527"/>
                    <a:pt x="30822" y="83860"/>
                  </a:cubicBezTo>
                  <a:cubicBezTo>
                    <a:pt x="30931" y="83958"/>
                    <a:pt x="31060" y="84002"/>
                    <a:pt x="31185" y="84002"/>
                  </a:cubicBezTo>
                  <a:cubicBezTo>
                    <a:pt x="31446" y="84002"/>
                    <a:pt x="31690" y="83809"/>
                    <a:pt x="31690" y="83493"/>
                  </a:cubicBezTo>
                  <a:cubicBezTo>
                    <a:pt x="31690" y="83226"/>
                    <a:pt x="31456" y="82993"/>
                    <a:pt x="31189" y="82993"/>
                  </a:cubicBezTo>
                  <a:close/>
                  <a:moveTo>
                    <a:pt x="40196" y="82993"/>
                  </a:moveTo>
                  <a:cubicBezTo>
                    <a:pt x="39762" y="82993"/>
                    <a:pt x="39529" y="83527"/>
                    <a:pt x="39829" y="83860"/>
                  </a:cubicBezTo>
                  <a:cubicBezTo>
                    <a:pt x="39937" y="83958"/>
                    <a:pt x="40066" y="84002"/>
                    <a:pt x="40192" y="84002"/>
                  </a:cubicBezTo>
                  <a:cubicBezTo>
                    <a:pt x="40453" y="84002"/>
                    <a:pt x="40696" y="83809"/>
                    <a:pt x="40696" y="83493"/>
                  </a:cubicBezTo>
                  <a:cubicBezTo>
                    <a:pt x="40696" y="83226"/>
                    <a:pt x="40463" y="82993"/>
                    <a:pt x="40196" y="82993"/>
                  </a:cubicBezTo>
                  <a:close/>
                  <a:moveTo>
                    <a:pt x="43131" y="82993"/>
                  </a:moveTo>
                  <a:cubicBezTo>
                    <a:pt x="42698" y="82993"/>
                    <a:pt x="42464" y="83560"/>
                    <a:pt x="42798" y="83860"/>
                  </a:cubicBezTo>
                  <a:cubicBezTo>
                    <a:pt x="42895" y="83958"/>
                    <a:pt x="43017" y="84002"/>
                    <a:pt x="43137" y="84002"/>
                  </a:cubicBezTo>
                  <a:cubicBezTo>
                    <a:pt x="43388" y="84002"/>
                    <a:pt x="43632" y="83809"/>
                    <a:pt x="43632" y="83493"/>
                  </a:cubicBezTo>
                  <a:cubicBezTo>
                    <a:pt x="43632" y="83226"/>
                    <a:pt x="43431" y="83026"/>
                    <a:pt x="43165" y="82993"/>
                  </a:cubicBezTo>
                  <a:close/>
                  <a:moveTo>
                    <a:pt x="55140" y="82993"/>
                  </a:moveTo>
                  <a:cubicBezTo>
                    <a:pt x="54706" y="82993"/>
                    <a:pt x="54473" y="83527"/>
                    <a:pt x="54806" y="83860"/>
                  </a:cubicBezTo>
                  <a:cubicBezTo>
                    <a:pt x="54904" y="83958"/>
                    <a:pt x="55026" y="84002"/>
                    <a:pt x="55146" y="84002"/>
                  </a:cubicBezTo>
                  <a:cubicBezTo>
                    <a:pt x="55397" y="84002"/>
                    <a:pt x="55640" y="83809"/>
                    <a:pt x="55640" y="83493"/>
                  </a:cubicBezTo>
                  <a:cubicBezTo>
                    <a:pt x="55640" y="83226"/>
                    <a:pt x="55440" y="82993"/>
                    <a:pt x="55140" y="82993"/>
                  </a:cubicBezTo>
                  <a:close/>
                  <a:moveTo>
                    <a:pt x="58142" y="82993"/>
                  </a:moveTo>
                  <a:cubicBezTo>
                    <a:pt x="57708" y="82993"/>
                    <a:pt x="57475" y="83560"/>
                    <a:pt x="57808" y="83860"/>
                  </a:cubicBezTo>
                  <a:cubicBezTo>
                    <a:pt x="57906" y="83958"/>
                    <a:pt x="58028" y="84002"/>
                    <a:pt x="58148" y="84002"/>
                  </a:cubicBezTo>
                  <a:cubicBezTo>
                    <a:pt x="58399" y="84002"/>
                    <a:pt x="58642" y="83809"/>
                    <a:pt x="58642" y="83493"/>
                  </a:cubicBezTo>
                  <a:cubicBezTo>
                    <a:pt x="58642" y="83226"/>
                    <a:pt x="58409" y="82993"/>
                    <a:pt x="58142" y="82993"/>
                  </a:cubicBezTo>
                  <a:close/>
                  <a:moveTo>
                    <a:pt x="142002" y="82993"/>
                  </a:moveTo>
                  <a:cubicBezTo>
                    <a:pt x="141568" y="82993"/>
                    <a:pt x="141335" y="83527"/>
                    <a:pt x="141668" y="83860"/>
                  </a:cubicBezTo>
                  <a:cubicBezTo>
                    <a:pt x="141766" y="83958"/>
                    <a:pt x="141888" y="84002"/>
                    <a:pt x="142008" y="84002"/>
                  </a:cubicBezTo>
                  <a:cubicBezTo>
                    <a:pt x="142259" y="84002"/>
                    <a:pt x="142502" y="83809"/>
                    <a:pt x="142502" y="83493"/>
                  </a:cubicBezTo>
                  <a:cubicBezTo>
                    <a:pt x="142502" y="83226"/>
                    <a:pt x="142302" y="82993"/>
                    <a:pt x="142035" y="82993"/>
                  </a:cubicBezTo>
                  <a:close/>
                  <a:moveTo>
                    <a:pt x="145004" y="82993"/>
                  </a:moveTo>
                  <a:cubicBezTo>
                    <a:pt x="144570" y="82993"/>
                    <a:pt x="144337" y="83527"/>
                    <a:pt x="144670" y="83860"/>
                  </a:cubicBezTo>
                  <a:cubicBezTo>
                    <a:pt x="144768" y="83958"/>
                    <a:pt x="144890" y="84002"/>
                    <a:pt x="145010" y="84002"/>
                  </a:cubicBezTo>
                  <a:cubicBezTo>
                    <a:pt x="145261" y="84002"/>
                    <a:pt x="145504" y="83809"/>
                    <a:pt x="145504" y="83493"/>
                  </a:cubicBezTo>
                  <a:cubicBezTo>
                    <a:pt x="145504" y="83226"/>
                    <a:pt x="145271" y="82993"/>
                    <a:pt x="145004" y="82993"/>
                  </a:cubicBezTo>
                  <a:close/>
                  <a:moveTo>
                    <a:pt x="159981" y="82993"/>
                  </a:moveTo>
                  <a:cubicBezTo>
                    <a:pt x="159548" y="82993"/>
                    <a:pt x="159314" y="83527"/>
                    <a:pt x="159614" y="83860"/>
                  </a:cubicBezTo>
                  <a:cubicBezTo>
                    <a:pt x="159723" y="83958"/>
                    <a:pt x="159852" y="84002"/>
                    <a:pt x="159977" y="84002"/>
                  </a:cubicBezTo>
                  <a:cubicBezTo>
                    <a:pt x="160238" y="84002"/>
                    <a:pt x="160482" y="83809"/>
                    <a:pt x="160482" y="83493"/>
                  </a:cubicBezTo>
                  <a:cubicBezTo>
                    <a:pt x="160482" y="83226"/>
                    <a:pt x="160248" y="82993"/>
                    <a:pt x="159981" y="82993"/>
                  </a:cubicBezTo>
                  <a:close/>
                  <a:moveTo>
                    <a:pt x="174959" y="82993"/>
                  </a:moveTo>
                  <a:cubicBezTo>
                    <a:pt x="174492" y="82993"/>
                    <a:pt x="174291" y="83527"/>
                    <a:pt x="174592" y="83860"/>
                  </a:cubicBezTo>
                  <a:cubicBezTo>
                    <a:pt x="174700" y="83958"/>
                    <a:pt x="174829" y="84002"/>
                    <a:pt x="174955" y="84002"/>
                  </a:cubicBezTo>
                  <a:cubicBezTo>
                    <a:pt x="175216" y="84002"/>
                    <a:pt x="175459" y="83809"/>
                    <a:pt x="175459" y="83493"/>
                  </a:cubicBezTo>
                  <a:cubicBezTo>
                    <a:pt x="175459" y="83226"/>
                    <a:pt x="175225" y="82993"/>
                    <a:pt x="174959" y="82993"/>
                  </a:cubicBezTo>
                  <a:close/>
                  <a:moveTo>
                    <a:pt x="177961" y="82993"/>
                  </a:moveTo>
                  <a:cubicBezTo>
                    <a:pt x="177527" y="82993"/>
                    <a:pt x="177294" y="83527"/>
                    <a:pt x="177594" y="83860"/>
                  </a:cubicBezTo>
                  <a:cubicBezTo>
                    <a:pt x="177702" y="83958"/>
                    <a:pt x="177831" y="84002"/>
                    <a:pt x="177957" y="84002"/>
                  </a:cubicBezTo>
                  <a:cubicBezTo>
                    <a:pt x="178218" y="84002"/>
                    <a:pt x="178461" y="83809"/>
                    <a:pt x="178461" y="83493"/>
                  </a:cubicBezTo>
                  <a:cubicBezTo>
                    <a:pt x="178461" y="83226"/>
                    <a:pt x="178228" y="82993"/>
                    <a:pt x="177961" y="82993"/>
                  </a:cubicBezTo>
                  <a:close/>
                  <a:moveTo>
                    <a:pt x="180963" y="82993"/>
                  </a:moveTo>
                  <a:cubicBezTo>
                    <a:pt x="180496" y="82993"/>
                    <a:pt x="180296" y="83527"/>
                    <a:pt x="180596" y="83860"/>
                  </a:cubicBezTo>
                  <a:cubicBezTo>
                    <a:pt x="180704" y="83958"/>
                    <a:pt x="180834" y="84002"/>
                    <a:pt x="180959" y="84002"/>
                  </a:cubicBezTo>
                  <a:cubicBezTo>
                    <a:pt x="181220" y="84002"/>
                    <a:pt x="181463" y="83809"/>
                    <a:pt x="181463" y="83493"/>
                  </a:cubicBezTo>
                  <a:cubicBezTo>
                    <a:pt x="181463" y="83226"/>
                    <a:pt x="181230" y="82993"/>
                    <a:pt x="180963" y="82993"/>
                  </a:cubicBezTo>
                  <a:close/>
                  <a:moveTo>
                    <a:pt x="183965" y="82993"/>
                  </a:moveTo>
                  <a:cubicBezTo>
                    <a:pt x="183498" y="82993"/>
                    <a:pt x="183265" y="83527"/>
                    <a:pt x="183598" y="83860"/>
                  </a:cubicBezTo>
                  <a:cubicBezTo>
                    <a:pt x="183696" y="83958"/>
                    <a:pt x="183821" y="84002"/>
                    <a:pt x="183945" y="84002"/>
                  </a:cubicBezTo>
                  <a:cubicBezTo>
                    <a:pt x="184203" y="84002"/>
                    <a:pt x="184455" y="83809"/>
                    <a:pt x="184432" y="83493"/>
                  </a:cubicBezTo>
                  <a:cubicBezTo>
                    <a:pt x="184432" y="83226"/>
                    <a:pt x="184232" y="82993"/>
                    <a:pt x="183965" y="82993"/>
                  </a:cubicBezTo>
                  <a:close/>
                  <a:moveTo>
                    <a:pt x="151008" y="82993"/>
                  </a:moveTo>
                  <a:cubicBezTo>
                    <a:pt x="150575" y="82993"/>
                    <a:pt x="150341" y="83560"/>
                    <a:pt x="150675" y="83860"/>
                  </a:cubicBezTo>
                  <a:cubicBezTo>
                    <a:pt x="150772" y="83969"/>
                    <a:pt x="150895" y="84017"/>
                    <a:pt x="151015" y="84017"/>
                  </a:cubicBezTo>
                  <a:cubicBezTo>
                    <a:pt x="151266" y="84017"/>
                    <a:pt x="151509" y="83808"/>
                    <a:pt x="151509" y="83493"/>
                  </a:cubicBezTo>
                  <a:cubicBezTo>
                    <a:pt x="151509" y="83226"/>
                    <a:pt x="151275" y="82993"/>
                    <a:pt x="151008" y="82993"/>
                  </a:cubicBezTo>
                  <a:close/>
                  <a:moveTo>
                    <a:pt x="154010" y="82993"/>
                  </a:moveTo>
                  <a:cubicBezTo>
                    <a:pt x="153577" y="83026"/>
                    <a:pt x="153343" y="83560"/>
                    <a:pt x="153643" y="83860"/>
                  </a:cubicBezTo>
                  <a:cubicBezTo>
                    <a:pt x="153752" y="83969"/>
                    <a:pt x="153882" y="84017"/>
                    <a:pt x="154007" y="84017"/>
                  </a:cubicBezTo>
                  <a:cubicBezTo>
                    <a:pt x="154268" y="84017"/>
                    <a:pt x="154511" y="83808"/>
                    <a:pt x="154511" y="83493"/>
                  </a:cubicBezTo>
                  <a:cubicBezTo>
                    <a:pt x="154511" y="83226"/>
                    <a:pt x="154277" y="82993"/>
                    <a:pt x="154010" y="82993"/>
                  </a:cubicBezTo>
                  <a:close/>
                  <a:moveTo>
                    <a:pt x="156979" y="82993"/>
                  </a:moveTo>
                  <a:lnTo>
                    <a:pt x="157012" y="83026"/>
                  </a:lnTo>
                  <a:cubicBezTo>
                    <a:pt x="156545" y="83026"/>
                    <a:pt x="156345" y="83560"/>
                    <a:pt x="156646" y="83860"/>
                  </a:cubicBezTo>
                  <a:cubicBezTo>
                    <a:pt x="156755" y="83970"/>
                    <a:pt x="156887" y="84018"/>
                    <a:pt x="157014" y="84018"/>
                  </a:cubicBezTo>
                  <a:cubicBezTo>
                    <a:pt x="157273" y="84018"/>
                    <a:pt x="157513" y="83817"/>
                    <a:pt x="157513" y="83527"/>
                  </a:cubicBezTo>
                  <a:cubicBezTo>
                    <a:pt x="157513" y="83226"/>
                    <a:pt x="157279" y="82993"/>
                    <a:pt x="156979" y="82993"/>
                  </a:cubicBezTo>
                  <a:close/>
                  <a:moveTo>
                    <a:pt x="165986" y="82993"/>
                  </a:moveTo>
                  <a:lnTo>
                    <a:pt x="165986" y="83026"/>
                  </a:lnTo>
                  <a:cubicBezTo>
                    <a:pt x="165519" y="83026"/>
                    <a:pt x="165285" y="83560"/>
                    <a:pt x="165619" y="83860"/>
                  </a:cubicBezTo>
                  <a:cubicBezTo>
                    <a:pt x="165717" y="83970"/>
                    <a:pt x="165845" y="84018"/>
                    <a:pt x="165971" y="84018"/>
                  </a:cubicBezTo>
                  <a:cubicBezTo>
                    <a:pt x="166227" y="84018"/>
                    <a:pt x="166475" y="83817"/>
                    <a:pt x="166453" y="83527"/>
                  </a:cubicBezTo>
                  <a:cubicBezTo>
                    <a:pt x="166486" y="83226"/>
                    <a:pt x="166252" y="82993"/>
                    <a:pt x="165986" y="82993"/>
                  </a:cubicBezTo>
                  <a:close/>
                  <a:moveTo>
                    <a:pt x="168988" y="82993"/>
                  </a:moveTo>
                  <a:lnTo>
                    <a:pt x="168954" y="83026"/>
                  </a:lnTo>
                  <a:cubicBezTo>
                    <a:pt x="168521" y="83026"/>
                    <a:pt x="168287" y="83560"/>
                    <a:pt x="168621" y="83860"/>
                  </a:cubicBezTo>
                  <a:cubicBezTo>
                    <a:pt x="168720" y="83970"/>
                    <a:pt x="168844" y="84018"/>
                    <a:pt x="168966" y="84018"/>
                  </a:cubicBezTo>
                  <a:cubicBezTo>
                    <a:pt x="169215" y="84018"/>
                    <a:pt x="169455" y="83817"/>
                    <a:pt x="169455" y="83527"/>
                  </a:cubicBezTo>
                  <a:cubicBezTo>
                    <a:pt x="169488" y="83226"/>
                    <a:pt x="169255" y="82993"/>
                    <a:pt x="168988" y="82993"/>
                  </a:cubicBezTo>
                  <a:close/>
                  <a:moveTo>
                    <a:pt x="163045" y="83023"/>
                  </a:moveTo>
                  <a:cubicBezTo>
                    <a:pt x="163025" y="83023"/>
                    <a:pt x="163004" y="83024"/>
                    <a:pt x="162983" y="83026"/>
                  </a:cubicBezTo>
                  <a:cubicBezTo>
                    <a:pt x="162383" y="83060"/>
                    <a:pt x="162383" y="83960"/>
                    <a:pt x="162983" y="84027"/>
                  </a:cubicBezTo>
                  <a:cubicBezTo>
                    <a:pt x="163004" y="84029"/>
                    <a:pt x="163025" y="84030"/>
                    <a:pt x="163045" y="84030"/>
                  </a:cubicBezTo>
                  <a:cubicBezTo>
                    <a:pt x="163697" y="84030"/>
                    <a:pt x="163697" y="83023"/>
                    <a:pt x="163045" y="83023"/>
                  </a:cubicBezTo>
                  <a:close/>
                  <a:moveTo>
                    <a:pt x="47634" y="84494"/>
                  </a:moveTo>
                  <a:cubicBezTo>
                    <a:pt x="47167" y="84494"/>
                    <a:pt x="46967" y="85028"/>
                    <a:pt x="47267" y="85328"/>
                  </a:cubicBezTo>
                  <a:cubicBezTo>
                    <a:pt x="47377" y="85438"/>
                    <a:pt x="47509" y="85486"/>
                    <a:pt x="47636" y="85486"/>
                  </a:cubicBezTo>
                  <a:cubicBezTo>
                    <a:pt x="47895" y="85486"/>
                    <a:pt x="48135" y="85285"/>
                    <a:pt x="48135" y="84994"/>
                  </a:cubicBezTo>
                  <a:cubicBezTo>
                    <a:pt x="48135" y="84727"/>
                    <a:pt x="47935" y="84527"/>
                    <a:pt x="47668" y="84494"/>
                  </a:cubicBezTo>
                  <a:close/>
                  <a:moveTo>
                    <a:pt x="65647" y="84494"/>
                  </a:moveTo>
                  <a:cubicBezTo>
                    <a:pt x="65180" y="84494"/>
                    <a:pt x="64947" y="85028"/>
                    <a:pt x="65280" y="85328"/>
                  </a:cubicBezTo>
                  <a:cubicBezTo>
                    <a:pt x="65379" y="85438"/>
                    <a:pt x="65503" y="85486"/>
                    <a:pt x="65625" y="85486"/>
                  </a:cubicBezTo>
                  <a:cubicBezTo>
                    <a:pt x="65874" y="85486"/>
                    <a:pt x="66114" y="85285"/>
                    <a:pt x="66114" y="84994"/>
                  </a:cubicBezTo>
                  <a:cubicBezTo>
                    <a:pt x="66114" y="84727"/>
                    <a:pt x="65914" y="84494"/>
                    <a:pt x="65647" y="84494"/>
                  </a:cubicBezTo>
                  <a:close/>
                  <a:moveTo>
                    <a:pt x="71618" y="84494"/>
                  </a:moveTo>
                  <a:cubicBezTo>
                    <a:pt x="71185" y="84494"/>
                    <a:pt x="70951" y="85028"/>
                    <a:pt x="71285" y="85328"/>
                  </a:cubicBezTo>
                  <a:cubicBezTo>
                    <a:pt x="71383" y="85438"/>
                    <a:pt x="71508" y="85486"/>
                    <a:pt x="71630" y="85486"/>
                  </a:cubicBezTo>
                  <a:cubicBezTo>
                    <a:pt x="71878" y="85486"/>
                    <a:pt x="72119" y="85285"/>
                    <a:pt x="72119" y="84994"/>
                  </a:cubicBezTo>
                  <a:cubicBezTo>
                    <a:pt x="72119" y="84727"/>
                    <a:pt x="71885" y="84494"/>
                    <a:pt x="71618" y="84494"/>
                  </a:cubicBezTo>
                  <a:close/>
                  <a:moveTo>
                    <a:pt x="74620" y="84494"/>
                  </a:moveTo>
                  <a:cubicBezTo>
                    <a:pt x="74187" y="84494"/>
                    <a:pt x="73953" y="85028"/>
                    <a:pt x="74287" y="85328"/>
                  </a:cubicBezTo>
                  <a:cubicBezTo>
                    <a:pt x="74386" y="85438"/>
                    <a:pt x="74513" y="85486"/>
                    <a:pt x="74639" y="85486"/>
                  </a:cubicBezTo>
                  <a:cubicBezTo>
                    <a:pt x="74895" y="85486"/>
                    <a:pt x="75143" y="85285"/>
                    <a:pt x="75121" y="84994"/>
                  </a:cubicBezTo>
                  <a:cubicBezTo>
                    <a:pt x="75121" y="84694"/>
                    <a:pt x="74887" y="84494"/>
                    <a:pt x="74620" y="84494"/>
                  </a:cubicBezTo>
                  <a:close/>
                  <a:moveTo>
                    <a:pt x="32690" y="84494"/>
                  </a:moveTo>
                  <a:cubicBezTo>
                    <a:pt x="32223" y="84494"/>
                    <a:pt x="31990" y="85028"/>
                    <a:pt x="32323" y="85361"/>
                  </a:cubicBezTo>
                  <a:cubicBezTo>
                    <a:pt x="32417" y="85455"/>
                    <a:pt x="32533" y="85496"/>
                    <a:pt x="32649" y="85496"/>
                  </a:cubicBezTo>
                  <a:cubicBezTo>
                    <a:pt x="32904" y="85496"/>
                    <a:pt x="33157" y="85293"/>
                    <a:pt x="33157" y="84994"/>
                  </a:cubicBezTo>
                  <a:cubicBezTo>
                    <a:pt x="33157" y="84727"/>
                    <a:pt x="32957" y="84494"/>
                    <a:pt x="32690" y="84494"/>
                  </a:cubicBezTo>
                  <a:close/>
                  <a:moveTo>
                    <a:pt x="35659" y="84494"/>
                  </a:moveTo>
                  <a:cubicBezTo>
                    <a:pt x="35226" y="84494"/>
                    <a:pt x="34992" y="85028"/>
                    <a:pt x="35326" y="85361"/>
                  </a:cubicBezTo>
                  <a:cubicBezTo>
                    <a:pt x="35419" y="85455"/>
                    <a:pt x="35535" y="85496"/>
                    <a:pt x="35651" y="85496"/>
                  </a:cubicBezTo>
                  <a:cubicBezTo>
                    <a:pt x="35907" y="85496"/>
                    <a:pt x="36160" y="85293"/>
                    <a:pt x="36160" y="84994"/>
                  </a:cubicBezTo>
                  <a:cubicBezTo>
                    <a:pt x="36160" y="84727"/>
                    <a:pt x="35959" y="84494"/>
                    <a:pt x="35693" y="84494"/>
                  </a:cubicBezTo>
                  <a:close/>
                  <a:moveTo>
                    <a:pt x="56641" y="84494"/>
                  </a:moveTo>
                  <a:cubicBezTo>
                    <a:pt x="56207" y="84494"/>
                    <a:pt x="55974" y="85028"/>
                    <a:pt x="56307" y="85361"/>
                  </a:cubicBezTo>
                  <a:cubicBezTo>
                    <a:pt x="56401" y="85455"/>
                    <a:pt x="56517" y="85496"/>
                    <a:pt x="56633" y="85496"/>
                  </a:cubicBezTo>
                  <a:cubicBezTo>
                    <a:pt x="56888" y="85496"/>
                    <a:pt x="57141" y="85293"/>
                    <a:pt x="57141" y="84994"/>
                  </a:cubicBezTo>
                  <a:cubicBezTo>
                    <a:pt x="57141" y="84727"/>
                    <a:pt x="56908" y="84494"/>
                    <a:pt x="56641" y="84494"/>
                  </a:cubicBezTo>
                  <a:close/>
                  <a:moveTo>
                    <a:pt x="143503" y="84494"/>
                  </a:moveTo>
                  <a:cubicBezTo>
                    <a:pt x="143069" y="84494"/>
                    <a:pt x="142836" y="85028"/>
                    <a:pt x="143169" y="85361"/>
                  </a:cubicBezTo>
                  <a:cubicBezTo>
                    <a:pt x="143263" y="85455"/>
                    <a:pt x="143379" y="85496"/>
                    <a:pt x="143495" y="85496"/>
                  </a:cubicBezTo>
                  <a:cubicBezTo>
                    <a:pt x="143750" y="85496"/>
                    <a:pt x="144003" y="85293"/>
                    <a:pt x="144003" y="84994"/>
                  </a:cubicBezTo>
                  <a:cubicBezTo>
                    <a:pt x="144003" y="84727"/>
                    <a:pt x="143803" y="84494"/>
                    <a:pt x="143503" y="84494"/>
                  </a:cubicBezTo>
                  <a:close/>
                  <a:moveTo>
                    <a:pt x="146538" y="84494"/>
                  </a:moveTo>
                  <a:cubicBezTo>
                    <a:pt x="146071" y="84494"/>
                    <a:pt x="145838" y="85028"/>
                    <a:pt x="146171" y="85361"/>
                  </a:cubicBezTo>
                  <a:cubicBezTo>
                    <a:pt x="146265" y="85455"/>
                    <a:pt x="146384" y="85496"/>
                    <a:pt x="146505" y="85496"/>
                  </a:cubicBezTo>
                  <a:cubicBezTo>
                    <a:pt x="146770" y="85496"/>
                    <a:pt x="147039" y="85293"/>
                    <a:pt x="147039" y="84994"/>
                  </a:cubicBezTo>
                  <a:cubicBezTo>
                    <a:pt x="147039" y="84727"/>
                    <a:pt x="146805" y="84494"/>
                    <a:pt x="146538" y="84494"/>
                  </a:cubicBezTo>
                  <a:close/>
                  <a:moveTo>
                    <a:pt x="161482" y="84494"/>
                  </a:moveTo>
                  <a:cubicBezTo>
                    <a:pt x="161015" y="84494"/>
                    <a:pt x="160815" y="85028"/>
                    <a:pt x="161115" y="85361"/>
                  </a:cubicBezTo>
                  <a:cubicBezTo>
                    <a:pt x="161219" y="85455"/>
                    <a:pt x="161343" y="85496"/>
                    <a:pt x="161463" y="85496"/>
                  </a:cubicBezTo>
                  <a:cubicBezTo>
                    <a:pt x="161730" y="85496"/>
                    <a:pt x="161983" y="85293"/>
                    <a:pt x="161983" y="84994"/>
                  </a:cubicBezTo>
                  <a:cubicBezTo>
                    <a:pt x="161983" y="84727"/>
                    <a:pt x="161749" y="84494"/>
                    <a:pt x="161482" y="84494"/>
                  </a:cubicBezTo>
                  <a:close/>
                  <a:moveTo>
                    <a:pt x="173458" y="84494"/>
                  </a:moveTo>
                  <a:cubicBezTo>
                    <a:pt x="173024" y="84494"/>
                    <a:pt x="172790" y="85028"/>
                    <a:pt x="173091" y="85361"/>
                  </a:cubicBezTo>
                  <a:cubicBezTo>
                    <a:pt x="173195" y="85455"/>
                    <a:pt x="173318" y="85496"/>
                    <a:pt x="173439" y="85496"/>
                  </a:cubicBezTo>
                  <a:cubicBezTo>
                    <a:pt x="173705" y="85496"/>
                    <a:pt x="173958" y="85293"/>
                    <a:pt x="173958" y="84994"/>
                  </a:cubicBezTo>
                  <a:cubicBezTo>
                    <a:pt x="173958" y="84727"/>
                    <a:pt x="173724" y="84494"/>
                    <a:pt x="173458" y="84494"/>
                  </a:cubicBezTo>
                  <a:close/>
                  <a:moveTo>
                    <a:pt x="176460" y="84494"/>
                  </a:moveTo>
                  <a:cubicBezTo>
                    <a:pt x="175993" y="84494"/>
                    <a:pt x="175793" y="85028"/>
                    <a:pt x="176093" y="85361"/>
                  </a:cubicBezTo>
                  <a:cubicBezTo>
                    <a:pt x="176197" y="85455"/>
                    <a:pt x="176320" y="85496"/>
                    <a:pt x="176441" y="85496"/>
                  </a:cubicBezTo>
                  <a:cubicBezTo>
                    <a:pt x="176707" y="85496"/>
                    <a:pt x="176960" y="85293"/>
                    <a:pt x="176960" y="84994"/>
                  </a:cubicBezTo>
                  <a:cubicBezTo>
                    <a:pt x="176960" y="84727"/>
                    <a:pt x="176727" y="84494"/>
                    <a:pt x="176460" y="84494"/>
                  </a:cubicBezTo>
                  <a:close/>
                  <a:moveTo>
                    <a:pt x="182464" y="84494"/>
                  </a:moveTo>
                  <a:cubicBezTo>
                    <a:pt x="181997" y="84494"/>
                    <a:pt x="181797" y="85028"/>
                    <a:pt x="182097" y="85361"/>
                  </a:cubicBezTo>
                  <a:cubicBezTo>
                    <a:pt x="182201" y="85455"/>
                    <a:pt x="182324" y="85496"/>
                    <a:pt x="182445" y="85496"/>
                  </a:cubicBezTo>
                  <a:cubicBezTo>
                    <a:pt x="182711" y="85496"/>
                    <a:pt x="182964" y="85293"/>
                    <a:pt x="182964" y="84994"/>
                  </a:cubicBezTo>
                  <a:cubicBezTo>
                    <a:pt x="182964" y="84727"/>
                    <a:pt x="182731" y="84494"/>
                    <a:pt x="182464" y="84494"/>
                  </a:cubicBezTo>
                  <a:close/>
                  <a:moveTo>
                    <a:pt x="38689" y="84491"/>
                  </a:moveTo>
                  <a:cubicBezTo>
                    <a:pt x="38669" y="84491"/>
                    <a:pt x="38649" y="84492"/>
                    <a:pt x="38628" y="84494"/>
                  </a:cubicBezTo>
                  <a:cubicBezTo>
                    <a:pt x="38028" y="84561"/>
                    <a:pt x="38028" y="85428"/>
                    <a:pt x="38628" y="85495"/>
                  </a:cubicBezTo>
                  <a:cubicBezTo>
                    <a:pt x="38649" y="85497"/>
                    <a:pt x="38669" y="85497"/>
                    <a:pt x="38689" y="85497"/>
                  </a:cubicBezTo>
                  <a:cubicBezTo>
                    <a:pt x="39341" y="85497"/>
                    <a:pt x="39341" y="84491"/>
                    <a:pt x="38689" y="84491"/>
                  </a:cubicBezTo>
                  <a:close/>
                  <a:moveTo>
                    <a:pt x="44693" y="84491"/>
                  </a:moveTo>
                  <a:cubicBezTo>
                    <a:pt x="44674" y="84491"/>
                    <a:pt x="44653" y="84492"/>
                    <a:pt x="44632" y="84494"/>
                  </a:cubicBezTo>
                  <a:cubicBezTo>
                    <a:pt x="44032" y="84561"/>
                    <a:pt x="44032" y="85428"/>
                    <a:pt x="44632" y="85495"/>
                  </a:cubicBezTo>
                  <a:cubicBezTo>
                    <a:pt x="44653" y="85497"/>
                    <a:pt x="44674" y="85497"/>
                    <a:pt x="44693" y="85497"/>
                  </a:cubicBezTo>
                  <a:cubicBezTo>
                    <a:pt x="45346" y="85497"/>
                    <a:pt x="45346" y="84491"/>
                    <a:pt x="44693" y="84491"/>
                  </a:cubicBezTo>
                  <a:close/>
                  <a:moveTo>
                    <a:pt x="53700" y="84491"/>
                  </a:moveTo>
                  <a:cubicBezTo>
                    <a:pt x="53680" y="84491"/>
                    <a:pt x="53660" y="84492"/>
                    <a:pt x="53639" y="84494"/>
                  </a:cubicBezTo>
                  <a:cubicBezTo>
                    <a:pt x="53038" y="84561"/>
                    <a:pt x="53038" y="85428"/>
                    <a:pt x="53639" y="85495"/>
                  </a:cubicBezTo>
                  <a:cubicBezTo>
                    <a:pt x="53660" y="85497"/>
                    <a:pt x="53680" y="85497"/>
                    <a:pt x="53700" y="85497"/>
                  </a:cubicBezTo>
                  <a:cubicBezTo>
                    <a:pt x="54352" y="85497"/>
                    <a:pt x="54352" y="84491"/>
                    <a:pt x="53700" y="84491"/>
                  </a:cubicBezTo>
                  <a:close/>
                  <a:moveTo>
                    <a:pt x="68677" y="84491"/>
                  </a:moveTo>
                  <a:cubicBezTo>
                    <a:pt x="68657" y="84491"/>
                    <a:pt x="68637" y="84492"/>
                    <a:pt x="68616" y="84494"/>
                  </a:cubicBezTo>
                  <a:cubicBezTo>
                    <a:pt x="68016" y="84527"/>
                    <a:pt x="68016" y="85428"/>
                    <a:pt x="68616" y="85495"/>
                  </a:cubicBezTo>
                  <a:cubicBezTo>
                    <a:pt x="68637" y="85497"/>
                    <a:pt x="68657" y="85497"/>
                    <a:pt x="68677" y="85497"/>
                  </a:cubicBezTo>
                  <a:cubicBezTo>
                    <a:pt x="69330" y="85497"/>
                    <a:pt x="69330" y="84491"/>
                    <a:pt x="68677" y="84491"/>
                  </a:cubicBezTo>
                  <a:close/>
                  <a:moveTo>
                    <a:pt x="155573" y="84491"/>
                  </a:moveTo>
                  <a:cubicBezTo>
                    <a:pt x="155553" y="84491"/>
                    <a:pt x="155532" y="84492"/>
                    <a:pt x="155511" y="84494"/>
                  </a:cubicBezTo>
                  <a:cubicBezTo>
                    <a:pt x="154911" y="84561"/>
                    <a:pt x="154911" y="85461"/>
                    <a:pt x="155511" y="85495"/>
                  </a:cubicBezTo>
                  <a:cubicBezTo>
                    <a:pt x="155532" y="85497"/>
                    <a:pt x="155553" y="85497"/>
                    <a:pt x="155573" y="85497"/>
                  </a:cubicBezTo>
                  <a:cubicBezTo>
                    <a:pt x="156225" y="85497"/>
                    <a:pt x="156225" y="84491"/>
                    <a:pt x="155573" y="84491"/>
                  </a:cubicBezTo>
                  <a:close/>
                  <a:moveTo>
                    <a:pt x="170517" y="84491"/>
                  </a:moveTo>
                  <a:cubicBezTo>
                    <a:pt x="170497" y="84491"/>
                    <a:pt x="170476" y="84492"/>
                    <a:pt x="170455" y="84494"/>
                  </a:cubicBezTo>
                  <a:cubicBezTo>
                    <a:pt x="169855" y="84561"/>
                    <a:pt x="169855" y="85428"/>
                    <a:pt x="170455" y="85495"/>
                  </a:cubicBezTo>
                  <a:cubicBezTo>
                    <a:pt x="170476" y="85497"/>
                    <a:pt x="170497" y="85497"/>
                    <a:pt x="170517" y="85497"/>
                  </a:cubicBezTo>
                  <a:cubicBezTo>
                    <a:pt x="171169" y="85497"/>
                    <a:pt x="171169" y="84491"/>
                    <a:pt x="170517" y="84491"/>
                  </a:cubicBezTo>
                  <a:close/>
                  <a:moveTo>
                    <a:pt x="179523" y="84491"/>
                  </a:moveTo>
                  <a:cubicBezTo>
                    <a:pt x="179503" y="84491"/>
                    <a:pt x="179483" y="84492"/>
                    <a:pt x="179462" y="84494"/>
                  </a:cubicBezTo>
                  <a:cubicBezTo>
                    <a:pt x="178861" y="84561"/>
                    <a:pt x="178861" y="85428"/>
                    <a:pt x="179462" y="85495"/>
                  </a:cubicBezTo>
                  <a:cubicBezTo>
                    <a:pt x="179483" y="85497"/>
                    <a:pt x="179503" y="85497"/>
                    <a:pt x="179523" y="85497"/>
                  </a:cubicBezTo>
                  <a:cubicBezTo>
                    <a:pt x="180175" y="85497"/>
                    <a:pt x="180175" y="84491"/>
                    <a:pt x="179523" y="84491"/>
                  </a:cubicBezTo>
                  <a:close/>
                  <a:moveTo>
                    <a:pt x="185374" y="84491"/>
                  </a:moveTo>
                  <a:cubicBezTo>
                    <a:pt x="184752" y="84491"/>
                    <a:pt x="184752" y="85497"/>
                    <a:pt x="185374" y="85497"/>
                  </a:cubicBezTo>
                  <a:cubicBezTo>
                    <a:pt x="185393" y="85497"/>
                    <a:pt x="185413" y="85497"/>
                    <a:pt x="185433" y="85495"/>
                  </a:cubicBezTo>
                  <a:cubicBezTo>
                    <a:pt x="185566" y="85495"/>
                    <a:pt x="185666" y="85461"/>
                    <a:pt x="185766" y="85361"/>
                  </a:cubicBezTo>
                  <a:lnTo>
                    <a:pt x="185900" y="84761"/>
                  </a:lnTo>
                  <a:cubicBezTo>
                    <a:pt x="185800" y="84594"/>
                    <a:pt x="185633" y="84494"/>
                    <a:pt x="185466" y="84494"/>
                  </a:cubicBezTo>
                  <a:lnTo>
                    <a:pt x="185433" y="84494"/>
                  </a:lnTo>
                  <a:cubicBezTo>
                    <a:pt x="185413" y="84492"/>
                    <a:pt x="185393" y="84491"/>
                    <a:pt x="185374" y="84491"/>
                  </a:cubicBezTo>
                  <a:close/>
                  <a:moveTo>
                    <a:pt x="164545" y="84524"/>
                  </a:moveTo>
                  <a:cubicBezTo>
                    <a:pt x="164525" y="84524"/>
                    <a:pt x="164505" y="84525"/>
                    <a:pt x="164484" y="84527"/>
                  </a:cubicBezTo>
                  <a:cubicBezTo>
                    <a:pt x="163851" y="84561"/>
                    <a:pt x="163851" y="85461"/>
                    <a:pt x="164484" y="85495"/>
                  </a:cubicBezTo>
                  <a:cubicBezTo>
                    <a:pt x="164505" y="85497"/>
                    <a:pt x="164525" y="85498"/>
                    <a:pt x="164545" y="85498"/>
                  </a:cubicBezTo>
                  <a:cubicBezTo>
                    <a:pt x="165165" y="85498"/>
                    <a:pt x="165165" y="84524"/>
                    <a:pt x="164545" y="84524"/>
                  </a:cubicBezTo>
                  <a:close/>
                  <a:moveTo>
                    <a:pt x="41630" y="84494"/>
                  </a:moveTo>
                  <a:cubicBezTo>
                    <a:pt x="41196" y="84494"/>
                    <a:pt x="40963" y="85028"/>
                    <a:pt x="41297" y="85361"/>
                  </a:cubicBezTo>
                  <a:cubicBezTo>
                    <a:pt x="41394" y="85459"/>
                    <a:pt x="41516" y="85503"/>
                    <a:pt x="41636" y="85503"/>
                  </a:cubicBezTo>
                  <a:cubicBezTo>
                    <a:pt x="41887" y="85503"/>
                    <a:pt x="42130" y="85310"/>
                    <a:pt x="42130" y="84994"/>
                  </a:cubicBezTo>
                  <a:cubicBezTo>
                    <a:pt x="42130" y="84727"/>
                    <a:pt x="41930" y="84527"/>
                    <a:pt x="41663" y="84494"/>
                  </a:cubicBezTo>
                  <a:close/>
                  <a:moveTo>
                    <a:pt x="50637" y="84494"/>
                  </a:moveTo>
                  <a:cubicBezTo>
                    <a:pt x="50203" y="84494"/>
                    <a:pt x="49969" y="85028"/>
                    <a:pt x="50303" y="85361"/>
                  </a:cubicBezTo>
                  <a:cubicBezTo>
                    <a:pt x="50400" y="85459"/>
                    <a:pt x="50522" y="85503"/>
                    <a:pt x="50643" y="85503"/>
                  </a:cubicBezTo>
                  <a:cubicBezTo>
                    <a:pt x="50893" y="85503"/>
                    <a:pt x="51137" y="85310"/>
                    <a:pt x="51137" y="84994"/>
                  </a:cubicBezTo>
                  <a:cubicBezTo>
                    <a:pt x="51137" y="84727"/>
                    <a:pt x="50937" y="84494"/>
                    <a:pt x="50670" y="84494"/>
                  </a:cubicBezTo>
                  <a:close/>
                  <a:moveTo>
                    <a:pt x="62645" y="84494"/>
                  </a:moveTo>
                  <a:cubicBezTo>
                    <a:pt x="62178" y="84494"/>
                    <a:pt x="61978" y="85028"/>
                    <a:pt x="62278" y="85361"/>
                  </a:cubicBezTo>
                  <a:cubicBezTo>
                    <a:pt x="62386" y="85459"/>
                    <a:pt x="62516" y="85503"/>
                    <a:pt x="62641" y="85503"/>
                  </a:cubicBezTo>
                  <a:cubicBezTo>
                    <a:pt x="62902" y="85503"/>
                    <a:pt x="63145" y="85310"/>
                    <a:pt x="63145" y="84994"/>
                  </a:cubicBezTo>
                  <a:cubicBezTo>
                    <a:pt x="63145" y="84727"/>
                    <a:pt x="62912" y="84494"/>
                    <a:pt x="62645" y="84494"/>
                  </a:cubicBezTo>
                  <a:close/>
                  <a:moveTo>
                    <a:pt x="152509" y="84494"/>
                  </a:moveTo>
                  <a:cubicBezTo>
                    <a:pt x="152076" y="84494"/>
                    <a:pt x="151842" y="85028"/>
                    <a:pt x="152142" y="85361"/>
                  </a:cubicBezTo>
                  <a:cubicBezTo>
                    <a:pt x="152251" y="85459"/>
                    <a:pt x="152380" y="85503"/>
                    <a:pt x="152505" y="85503"/>
                  </a:cubicBezTo>
                  <a:cubicBezTo>
                    <a:pt x="152766" y="85503"/>
                    <a:pt x="153010" y="85310"/>
                    <a:pt x="153010" y="84994"/>
                  </a:cubicBezTo>
                  <a:cubicBezTo>
                    <a:pt x="153010" y="84727"/>
                    <a:pt x="152776" y="84494"/>
                    <a:pt x="152509" y="84494"/>
                  </a:cubicBezTo>
                  <a:close/>
                  <a:moveTo>
                    <a:pt x="59643" y="84494"/>
                  </a:moveTo>
                  <a:lnTo>
                    <a:pt x="59643" y="84527"/>
                  </a:lnTo>
                  <a:cubicBezTo>
                    <a:pt x="59209" y="84527"/>
                    <a:pt x="58976" y="85061"/>
                    <a:pt x="59276" y="85361"/>
                  </a:cubicBezTo>
                  <a:cubicBezTo>
                    <a:pt x="59385" y="85470"/>
                    <a:pt x="59514" y="85518"/>
                    <a:pt x="59640" y="85518"/>
                  </a:cubicBezTo>
                  <a:cubicBezTo>
                    <a:pt x="59900" y="85518"/>
                    <a:pt x="60143" y="85309"/>
                    <a:pt x="60143" y="84994"/>
                  </a:cubicBezTo>
                  <a:cubicBezTo>
                    <a:pt x="60143" y="84727"/>
                    <a:pt x="59910" y="84494"/>
                    <a:pt x="59643" y="84494"/>
                  </a:cubicBezTo>
                  <a:close/>
                  <a:moveTo>
                    <a:pt x="149507" y="84494"/>
                  </a:moveTo>
                  <a:lnTo>
                    <a:pt x="149507" y="84527"/>
                  </a:lnTo>
                  <a:cubicBezTo>
                    <a:pt x="149073" y="84527"/>
                    <a:pt x="148840" y="85061"/>
                    <a:pt x="149174" y="85361"/>
                  </a:cubicBezTo>
                  <a:cubicBezTo>
                    <a:pt x="149271" y="85470"/>
                    <a:pt x="149394" y="85518"/>
                    <a:pt x="149514" y="85518"/>
                  </a:cubicBezTo>
                  <a:cubicBezTo>
                    <a:pt x="149764" y="85518"/>
                    <a:pt x="150007" y="85309"/>
                    <a:pt x="150007" y="84994"/>
                  </a:cubicBezTo>
                  <a:cubicBezTo>
                    <a:pt x="150041" y="84727"/>
                    <a:pt x="149774" y="84494"/>
                    <a:pt x="149507" y="84494"/>
                  </a:cubicBezTo>
                  <a:close/>
                  <a:moveTo>
                    <a:pt x="167487" y="84494"/>
                  </a:moveTo>
                  <a:lnTo>
                    <a:pt x="167453" y="84527"/>
                  </a:lnTo>
                  <a:cubicBezTo>
                    <a:pt x="167020" y="84527"/>
                    <a:pt x="166786" y="85061"/>
                    <a:pt x="167120" y="85361"/>
                  </a:cubicBezTo>
                  <a:cubicBezTo>
                    <a:pt x="167217" y="85470"/>
                    <a:pt x="167340" y="85518"/>
                    <a:pt x="167460" y="85518"/>
                  </a:cubicBezTo>
                  <a:cubicBezTo>
                    <a:pt x="167711" y="85518"/>
                    <a:pt x="167954" y="85309"/>
                    <a:pt x="167954" y="84994"/>
                  </a:cubicBezTo>
                  <a:cubicBezTo>
                    <a:pt x="167987" y="84727"/>
                    <a:pt x="167753" y="84494"/>
                    <a:pt x="167487" y="84494"/>
                  </a:cubicBezTo>
                  <a:close/>
                  <a:moveTo>
                    <a:pt x="158480" y="84494"/>
                  </a:moveTo>
                  <a:lnTo>
                    <a:pt x="158514" y="84527"/>
                  </a:lnTo>
                  <a:cubicBezTo>
                    <a:pt x="158047" y="84527"/>
                    <a:pt x="157846" y="85061"/>
                    <a:pt x="158147" y="85361"/>
                  </a:cubicBezTo>
                  <a:cubicBezTo>
                    <a:pt x="158256" y="85471"/>
                    <a:pt x="158388" y="85519"/>
                    <a:pt x="158515" y="85519"/>
                  </a:cubicBezTo>
                  <a:cubicBezTo>
                    <a:pt x="158774" y="85519"/>
                    <a:pt x="159014" y="85319"/>
                    <a:pt x="159014" y="85028"/>
                  </a:cubicBezTo>
                  <a:cubicBezTo>
                    <a:pt x="159014" y="84727"/>
                    <a:pt x="158780" y="84494"/>
                    <a:pt x="158480" y="84494"/>
                  </a:cubicBezTo>
                  <a:close/>
                  <a:moveTo>
                    <a:pt x="156979" y="85995"/>
                  </a:moveTo>
                  <a:cubicBezTo>
                    <a:pt x="156988" y="85995"/>
                    <a:pt x="156996" y="85995"/>
                    <a:pt x="157005" y="85996"/>
                  </a:cubicBezTo>
                  <a:lnTo>
                    <a:pt x="157005" y="85996"/>
                  </a:lnTo>
                  <a:cubicBezTo>
                    <a:pt x="157007" y="85995"/>
                    <a:pt x="157010" y="85995"/>
                    <a:pt x="157012" y="85995"/>
                  </a:cubicBezTo>
                  <a:close/>
                  <a:moveTo>
                    <a:pt x="76121" y="85995"/>
                  </a:moveTo>
                  <a:cubicBezTo>
                    <a:pt x="75855" y="85995"/>
                    <a:pt x="75654" y="86229"/>
                    <a:pt x="75654" y="86495"/>
                  </a:cubicBezTo>
                  <a:cubicBezTo>
                    <a:pt x="75621" y="86629"/>
                    <a:pt x="75688" y="86762"/>
                    <a:pt x="75788" y="86829"/>
                  </a:cubicBezTo>
                  <a:lnTo>
                    <a:pt x="75988" y="86495"/>
                  </a:lnTo>
                  <a:lnTo>
                    <a:pt x="76121" y="86229"/>
                  </a:lnTo>
                  <a:lnTo>
                    <a:pt x="76255" y="86028"/>
                  </a:lnTo>
                  <a:cubicBezTo>
                    <a:pt x="76221" y="85995"/>
                    <a:pt x="76188" y="85995"/>
                    <a:pt x="76121" y="85995"/>
                  </a:cubicBezTo>
                  <a:close/>
                  <a:moveTo>
                    <a:pt x="64113" y="85995"/>
                  </a:moveTo>
                  <a:cubicBezTo>
                    <a:pt x="63679" y="85995"/>
                    <a:pt x="63446" y="86529"/>
                    <a:pt x="63779" y="86829"/>
                  </a:cubicBezTo>
                  <a:cubicBezTo>
                    <a:pt x="63877" y="86937"/>
                    <a:pt x="63999" y="86986"/>
                    <a:pt x="64120" y="86986"/>
                  </a:cubicBezTo>
                  <a:cubicBezTo>
                    <a:pt x="64370" y="86986"/>
                    <a:pt x="64613" y="86777"/>
                    <a:pt x="64613" y="86462"/>
                  </a:cubicBezTo>
                  <a:cubicBezTo>
                    <a:pt x="64613" y="86229"/>
                    <a:pt x="64413" y="85995"/>
                    <a:pt x="64146" y="85995"/>
                  </a:cubicBezTo>
                  <a:close/>
                  <a:moveTo>
                    <a:pt x="67115" y="85995"/>
                  </a:moveTo>
                  <a:cubicBezTo>
                    <a:pt x="66681" y="85995"/>
                    <a:pt x="66448" y="86529"/>
                    <a:pt x="66781" y="86829"/>
                  </a:cubicBezTo>
                  <a:cubicBezTo>
                    <a:pt x="66879" y="86937"/>
                    <a:pt x="67001" y="86986"/>
                    <a:pt x="67122" y="86986"/>
                  </a:cubicBezTo>
                  <a:cubicBezTo>
                    <a:pt x="67372" y="86986"/>
                    <a:pt x="67615" y="86777"/>
                    <a:pt x="67615" y="86462"/>
                  </a:cubicBezTo>
                  <a:cubicBezTo>
                    <a:pt x="67615" y="86195"/>
                    <a:pt x="67415" y="85995"/>
                    <a:pt x="67148" y="85995"/>
                  </a:cubicBezTo>
                  <a:close/>
                  <a:moveTo>
                    <a:pt x="70117" y="85995"/>
                  </a:moveTo>
                  <a:cubicBezTo>
                    <a:pt x="69683" y="85995"/>
                    <a:pt x="69450" y="86529"/>
                    <a:pt x="69784" y="86829"/>
                  </a:cubicBezTo>
                  <a:cubicBezTo>
                    <a:pt x="69881" y="86937"/>
                    <a:pt x="70004" y="86986"/>
                    <a:pt x="70124" y="86986"/>
                  </a:cubicBezTo>
                  <a:cubicBezTo>
                    <a:pt x="70374" y="86986"/>
                    <a:pt x="70617" y="86777"/>
                    <a:pt x="70617" y="86462"/>
                  </a:cubicBezTo>
                  <a:cubicBezTo>
                    <a:pt x="70617" y="86195"/>
                    <a:pt x="70384" y="85995"/>
                    <a:pt x="70117" y="85995"/>
                  </a:cubicBezTo>
                  <a:close/>
                  <a:moveTo>
                    <a:pt x="73153" y="85995"/>
                  </a:moveTo>
                  <a:cubicBezTo>
                    <a:pt x="72686" y="85995"/>
                    <a:pt x="72452" y="86529"/>
                    <a:pt x="72786" y="86829"/>
                  </a:cubicBezTo>
                  <a:cubicBezTo>
                    <a:pt x="72883" y="86937"/>
                    <a:pt x="73009" y="86986"/>
                    <a:pt x="73133" y="86986"/>
                  </a:cubicBezTo>
                  <a:cubicBezTo>
                    <a:pt x="73391" y="86986"/>
                    <a:pt x="73642" y="86777"/>
                    <a:pt x="73620" y="86462"/>
                  </a:cubicBezTo>
                  <a:cubicBezTo>
                    <a:pt x="73620" y="86195"/>
                    <a:pt x="73419" y="85995"/>
                    <a:pt x="73153" y="85995"/>
                  </a:cubicBezTo>
                  <a:close/>
                  <a:moveTo>
                    <a:pt x="34158" y="85995"/>
                  </a:moveTo>
                  <a:cubicBezTo>
                    <a:pt x="33724" y="85995"/>
                    <a:pt x="33491" y="86529"/>
                    <a:pt x="33825" y="86829"/>
                  </a:cubicBezTo>
                  <a:cubicBezTo>
                    <a:pt x="33923" y="86939"/>
                    <a:pt x="34047" y="86987"/>
                    <a:pt x="34170" y="86987"/>
                  </a:cubicBezTo>
                  <a:cubicBezTo>
                    <a:pt x="34418" y="86987"/>
                    <a:pt x="34658" y="86786"/>
                    <a:pt x="34658" y="86495"/>
                  </a:cubicBezTo>
                  <a:cubicBezTo>
                    <a:pt x="34658" y="86229"/>
                    <a:pt x="34458" y="85995"/>
                    <a:pt x="34191" y="85995"/>
                  </a:cubicBezTo>
                  <a:close/>
                  <a:moveTo>
                    <a:pt x="46133" y="85995"/>
                  </a:moveTo>
                  <a:cubicBezTo>
                    <a:pt x="45666" y="85995"/>
                    <a:pt x="45466" y="86529"/>
                    <a:pt x="45766" y="86829"/>
                  </a:cubicBezTo>
                  <a:cubicBezTo>
                    <a:pt x="45876" y="86939"/>
                    <a:pt x="46008" y="86987"/>
                    <a:pt x="46135" y="86987"/>
                  </a:cubicBezTo>
                  <a:cubicBezTo>
                    <a:pt x="46393" y="86987"/>
                    <a:pt x="46634" y="86786"/>
                    <a:pt x="46634" y="86495"/>
                  </a:cubicBezTo>
                  <a:cubicBezTo>
                    <a:pt x="46634" y="86229"/>
                    <a:pt x="46434" y="85995"/>
                    <a:pt x="46167" y="85995"/>
                  </a:cubicBezTo>
                  <a:close/>
                  <a:moveTo>
                    <a:pt x="49135" y="85995"/>
                  </a:moveTo>
                  <a:cubicBezTo>
                    <a:pt x="48668" y="85995"/>
                    <a:pt x="48468" y="86529"/>
                    <a:pt x="48769" y="86829"/>
                  </a:cubicBezTo>
                  <a:cubicBezTo>
                    <a:pt x="48878" y="86939"/>
                    <a:pt x="49010" y="86987"/>
                    <a:pt x="49137" y="86987"/>
                  </a:cubicBezTo>
                  <a:cubicBezTo>
                    <a:pt x="49396" y="86987"/>
                    <a:pt x="49636" y="86786"/>
                    <a:pt x="49636" y="86495"/>
                  </a:cubicBezTo>
                  <a:cubicBezTo>
                    <a:pt x="49636" y="86229"/>
                    <a:pt x="49402" y="86028"/>
                    <a:pt x="49169" y="85995"/>
                  </a:cubicBezTo>
                  <a:close/>
                  <a:moveTo>
                    <a:pt x="37127" y="85995"/>
                  </a:moveTo>
                  <a:cubicBezTo>
                    <a:pt x="36693" y="85995"/>
                    <a:pt x="36460" y="86529"/>
                    <a:pt x="36760" y="86862"/>
                  </a:cubicBezTo>
                  <a:cubicBezTo>
                    <a:pt x="36864" y="86956"/>
                    <a:pt x="36987" y="86998"/>
                    <a:pt x="37108" y="86998"/>
                  </a:cubicBezTo>
                  <a:cubicBezTo>
                    <a:pt x="37374" y="86998"/>
                    <a:pt x="37627" y="86794"/>
                    <a:pt x="37627" y="86495"/>
                  </a:cubicBezTo>
                  <a:cubicBezTo>
                    <a:pt x="37627" y="86229"/>
                    <a:pt x="37427" y="86028"/>
                    <a:pt x="37194" y="85995"/>
                  </a:cubicBezTo>
                  <a:close/>
                  <a:moveTo>
                    <a:pt x="40196" y="85995"/>
                  </a:moveTo>
                  <a:cubicBezTo>
                    <a:pt x="39762" y="85995"/>
                    <a:pt x="39529" y="86529"/>
                    <a:pt x="39829" y="86862"/>
                  </a:cubicBezTo>
                  <a:cubicBezTo>
                    <a:pt x="39933" y="86956"/>
                    <a:pt x="40056" y="86998"/>
                    <a:pt x="40177" y="86998"/>
                  </a:cubicBezTo>
                  <a:cubicBezTo>
                    <a:pt x="40443" y="86998"/>
                    <a:pt x="40696" y="86794"/>
                    <a:pt x="40696" y="86495"/>
                  </a:cubicBezTo>
                  <a:cubicBezTo>
                    <a:pt x="40696" y="86229"/>
                    <a:pt x="40463" y="85995"/>
                    <a:pt x="40196" y="85995"/>
                  </a:cubicBezTo>
                  <a:close/>
                  <a:moveTo>
                    <a:pt x="43131" y="85995"/>
                  </a:moveTo>
                  <a:cubicBezTo>
                    <a:pt x="42698" y="85995"/>
                    <a:pt x="42464" y="86529"/>
                    <a:pt x="42798" y="86862"/>
                  </a:cubicBezTo>
                  <a:cubicBezTo>
                    <a:pt x="42891" y="86956"/>
                    <a:pt x="43007" y="86998"/>
                    <a:pt x="43123" y="86998"/>
                  </a:cubicBezTo>
                  <a:cubicBezTo>
                    <a:pt x="43379" y="86998"/>
                    <a:pt x="43632" y="86794"/>
                    <a:pt x="43632" y="86495"/>
                  </a:cubicBezTo>
                  <a:cubicBezTo>
                    <a:pt x="43632" y="86229"/>
                    <a:pt x="43431" y="85995"/>
                    <a:pt x="43165" y="85995"/>
                  </a:cubicBezTo>
                  <a:close/>
                  <a:moveTo>
                    <a:pt x="52138" y="85995"/>
                  </a:moveTo>
                  <a:cubicBezTo>
                    <a:pt x="51704" y="85995"/>
                    <a:pt x="51470" y="86529"/>
                    <a:pt x="51771" y="86862"/>
                  </a:cubicBezTo>
                  <a:cubicBezTo>
                    <a:pt x="51875" y="86956"/>
                    <a:pt x="51998" y="86998"/>
                    <a:pt x="52119" y="86998"/>
                  </a:cubicBezTo>
                  <a:cubicBezTo>
                    <a:pt x="52385" y="86998"/>
                    <a:pt x="52638" y="86794"/>
                    <a:pt x="52638" y="86495"/>
                  </a:cubicBezTo>
                  <a:cubicBezTo>
                    <a:pt x="52638" y="86229"/>
                    <a:pt x="52438" y="85995"/>
                    <a:pt x="52171" y="85995"/>
                  </a:cubicBezTo>
                  <a:close/>
                  <a:moveTo>
                    <a:pt x="55140" y="85995"/>
                  </a:moveTo>
                  <a:cubicBezTo>
                    <a:pt x="54706" y="85995"/>
                    <a:pt x="54473" y="86529"/>
                    <a:pt x="54806" y="86862"/>
                  </a:cubicBezTo>
                  <a:cubicBezTo>
                    <a:pt x="54900" y="86956"/>
                    <a:pt x="55016" y="86998"/>
                    <a:pt x="55132" y="86998"/>
                  </a:cubicBezTo>
                  <a:cubicBezTo>
                    <a:pt x="55387" y="86998"/>
                    <a:pt x="55640" y="86794"/>
                    <a:pt x="55640" y="86495"/>
                  </a:cubicBezTo>
                  <a:cubicBezTo>
                    <a:pt x="55640" y="86229"/>
                    <a:pt x="55440" y="85995"/>
                    <a:pt x="55140" y="85995"/>
                  </a:cubicBezTo>
                  <a:close/>
                  <a:moveTo>
                    <a:pt x="58142" y="85995"/>
                  </a:moveTo>
                  <a:cubicBezTo>
                    <a:pt x="57708" y="85995"/>
                    <a:pt x="57475" y="86529"/>
                    <a:pt x="57808" y="86862"/>
                  </a:cubicBezTo>
                  <a:cubicBezTo>
                    <a:pt x="57902" y="86956"/>
                    <a:pt x="58018" y="86998"/>
                    <a:pt x="58134" y="86998"/>
                  </a:cubicBezTo>
                  <a:cubicBezTo>
                    <a:pt x="58389" y="86998"/>
                    <a:pt x="58642" y="86794"/>
                    <a:pt x="58642" y="86495"/>
                  </a:cubicBezTo>
                  <a:cubicBezTo>
                    <a:pt x="58642" y="86229"/>
                    <a:pt x="58409" y="85995"/>
                    <a:pt x="58142" y="85995"/>
                  </a:cubicBezTo>
                  <a:close/>
                  <a:moveTo>
                    <a:pt x="61144" y="85995"/>
                  </a:moveTo>
                  <a:cubicBezTo>
                    <a:pt x="60677" y="85995"/>
                    <a:pt x="60477" y="86529"/>
                    <a:pt x="60777" y="86862"/>
                  </a:cubicBezTo>
                  <a:cubicBezTo>
                    <a:pt x="60881" y="86956"/>
                    <a:pt x="61004" y="86998"/>
                    <a:pt x="61125" y="86998"/>
                  </a:cubicBezTo>
                  <a:cubicBezTo>
                    <a:pt x="61391" y="86998"/>
                    <a:pt x="61644" y="86794"/>
                    <a:pt x="61644" y="86495"/>
                  </a:cubicBezTo>
                  <a:cubicBezTo>
                    <a:pt x="61644" y="86229"/>
                    <a:pt x="61411" y="85995"/>
                    <a:pt x="61144" y="85995"/>
                  </a:cubicBezTo>
                  <a:close/>
                  <a:moveTo>
                    <a:pt x="145004" y="85995"/>
                  </a:moveTo>
                  <a:cubicBezTo>
                    <a:pt x="144570" y="85995"/>
                    <a:pt x="144337" y="86529"/>
                    <a:pt x="144670" y="86862"/>
                  </a:cubicBezTo>
                  <a:cubicBezTo>
                    <a:pt x="144764" y="86956"/>
                    <a:pt x="144880" y="86998"/>
                    <a:pt x="144996" y="86998"/>
                  </a:cubicBezTo>
                  <a:cubicBezTo>
                    <a:pt x="145251" y="86998"/>
                    <a:pt x="145504" y="86794"/>
                    <a:pt x="145504" y="86495"/>
                  </a:cubicBezTo>
                  <a:cubicBezTo>
                    <a:pt x="145504" y="86229"/>
                    <a:pt x="145271" y="85995"/>
                    <a:pt x="145004" y="85995"/>
                  </a:cubicBezTo>
                  <a:close/>
                  <a:moveTo>
                    <a:pt x="148006" y="85995"/>
                  </a:moveTo>
                  <a:cubicBezTo>
                    <a:pt x="147572" y="85995"/>
                    <a:pt x="147339" y="86529"/>
                    <a:pt x="147672" y="86862"/>
                  </a:cubicBezTo>
                  <a:cubicBezTo>
                    <a:pt x="147766" y="86956"/>
                    <a:pt x="147882" y="86998"/>
                    <a:pt x="147998" y="86998"/>
                  </a:cubicBezTo>
                  <a:cubicBezTo>
                    <a:pt x="148253" y="86998"/>
                    <a:pt x="148506" y="86794"/>
                    <a:pt x="148506" y="86495"/>
                  </a:cubicBezTo>
                  <a:cubicBezTo>
                    <a:pt x="148506" y="86195"/>
                    <a:pt x="148273" y="85995"/>
                    <a:pt x="148006" y="85995"/>
                  </a:cubicBezTo>
                  <a:close/>
                  <a:moveTo>
                    <a:pt x="159981" y="85995"/>
                  </a:moveTo>
                  <a:cubicBezTo>
                    <a:pt x="159548" y="85995"/>
                    <a:pt x="159314" y="86529"/>
                    <a:pt x="159614" y="86862"/>
                  </a:cubicBezTo>
                  <a:cubicBezTo>
                    <a:pt x="159718" y="86956"/>
                    <a:pt x="159842" y="86998"/>
                    <a:pt x="159962" y="86998"/>
                  </a:cubicBezTo>
                  <a:cubicBezTo>
                    <a:pt x="160229" y="86998"/>
                    <a:pt x="160482" y="86794"/>
                    <a:pt x="160482" y="86495"/>
                  </a:cubicBezTo>
                  <a:cubicBezTo>
                    <a:pt x="160482" y="86229"/>
                    <a:pt x="160248" y="85995"/>
                    <a:pt x="159981" y="85995"/>
                  </a:cubicBezTo>
                  <a:close/>
                  <a:moveTo>
                    <a:pt x="171956" y="85995"/>
                  </a:moveTo>
                  <a:cubicBezTo>
                    <a:pt x="171523" y="85995"/>
                    <a:pt x="171289" y="86529"/>
                    <a:pt x="171590" y="86862"/>
                  </a:cubicBezTo>
                  <a:cubicBezTo>
                    <a:pt x="171694" y="86956"/>
                    <a:pt x="171817" y="86998"/>
                    <a:pt x="171937" y="86998"/>
                  </a:cubicBezTo>
                  <a:cubicBezTo>
                    <a:pt x="172204" y="86998"/>
                    <a:pt x="172457" y="86794"/>
                    <a:pt x="172457" y="86495"/>
                  </a:cubicBezTo>
                  <a:cubicBezTo>
                    <a:pt x="172457" y="86229"/>
                    <a:pt x="172223" y="85995"/>
                    <a:pt x="171956" y="85995"/>
                  </a:cubicBezTo>
                  <a:close/>
                  <a:moveTo>
                    <a:pt x="174959" y="85995"/>
                  </a:moveTo>
                  <a:cubicBezTo>
                    <a:pt x="174492" y="85995"/>
                    <a:pt x="174291" y="86529"/>
                    <a:pt x="174592" y="86862"/>
                  </a:cubicBezTo>
                  <a:cubicBezTo>
                    <a:pt x="174696" y="86956"/>
                    <a:pt x="174819" y="86998"/>
                    <a:pt x="174940" y="86998"/>
                  </a:cubicBezTo>
                  <a:cubicBezTo>
                    <a:pt x="175206" y="86998"/>
                    <a:pt x="175459" y="86794"/>
                    <a:pt x="175459" y="86495"/>
                  </a:cubicBezTo>
                  <a:cubicBezTo>
                    <a:pt x="175459" y="86229"/>
                    <a:pt x="175225" y="85995"/>
                    <a:pt x="174959" y="85995"/>
                  </a:cubicBezTo>
                  <a:close/>
                  <a:moveTo>
                    <a:pt x="177961" y="85995"/>
                  </a:moveTo>
                  <a:cubicBezTo>
                    <a:pt x="177527" y="85995"/>
                    <a:pt x="177294" y="86529"/>
                    <a:pt x="177594" y="86862"/>
                  </a:cubicBezTo>
                  <a:cubicBezTo>
                    <a:pt x="177698" y="86956"/>
                    <a:pt x="177821" y="86998"/>
                    <a:pt x="177942" y="86998"/>
                  </a:cubicBezTo>
                  <a:cubicBezTo>
                    <a:pt x="178208" y="86998"/>
                    <a:pt x="178461" y="86794"/>
                    <a:pt x="178461" y="86495"/>
                  </a:cubicBezTo>
                  <a:cubicBezTo>
                    <a:pt x="178461" y="86229"/>
                    <a:pt x="178228" y="85995"/>
                    <a:pt x="177961" y="85995"/>
                  </a:cubicBezTo>
                  <a:close/>
                  <a:moveTo>
                    <a:pt x="180963" y="85995"/>
                  </a:moveTo>
                  <a:cubicBezTo>
                    <a:pt x="180496" y="85995"/>
                    <a:pt x="180296" y="86529"/>
                    <a:pt x="180596" y="86862"/>
                  </a:cubicBezTo>
                  <a:cubicBezTo>
                    <a:pt x="180700" y="86956"/>
                    <a:pt x="180823" y="86998"/>
                    <a:pt x="180944" y="86998"/>
                  </a:cubicBezTo>
                  <a:cubicBezTo>
                    <a:pt x="181210" y="86998"/>
                    <a:pt x="181463" y="86794"/>
                    <a:pt x="181463" y="86495"/>
                  </a:cubicBezTo>
                  <a:cubicBezTo>
                    <a:pt x="181463" y="86229"/>
                    <a:pt x="181230" y="85995"/>
                    <a:pt x="180963" y="85995"/>
                  </a:cubicBezTo>
                  <a:close/>
                  <a:moveTo>
                    <a:pt x="183965" y="85995"/>
                  </a:moveTo>
                  <a:cubicBezTo>
                    <a:pt x="183498" y="85995"/>
                    <a:pt x="183265" y="86529"/>
                    <a:pt x="183598" y="86862"/>
                  </a:cubicBezTo>
                  <a:cubicBezTo>
                    <a:pt x="183692" y="86956"/>
                    <a:pt x="183811" y="86998"/>
                    <a:pt x="183930" y="86998"/>
                  </a:cubicBezTo>
                  <a:cubicBezTo>
                    <a:pt x="184193" y="86998"/>
                    <a:pt x="184455" y="86794"/>
                    <a:pt x="184432" y="86495"/>
                  </a:cubicBezTo>
                  <a:cubicBezTo>
                    <a:pt x="184432" y="86229"/>
                    <a:pt x="184232" y="85995"/>
                    <a:pt x="183965" y="85995"/>
                  </a:cubicBezTo>
                  <a:close/>
                  <a:moveTo>
                    <a:pt x="151008" y="85995"/>
                  </a:moveTo>
                  <a:cubicBezTo>
                    <a:pt x="150575" y="85995"/>
                    <a:pt x="150341" y="86529"/>
                    <a:pt x="150675" y="86862"/>
                  </a:cubicBezTo>
                  <a:cubicBezTo>
                    <a:pt x="150772" y="86960"/>
                    <a:pt x="150894" y="87004"/>
                    <a:pt x="151015" y="87004"/>
                  </a:cubicBezTo>
                  <a:cubicBezTo>
                    <a:pt x="151265" y="87004"/>
                    <a:pt x="151509" y="86811"/>
                    <a:pt x="151509" y="86495"/>
                  </a:cubicBezTo>
                  <a:cubicBezTo>
                    <a:pt x="151509" y="86229"/>
                    <a:pt x="151275" y="85995"/>
                    <a:pt x="151008" y="85995"/>
                  </a:cubicBezTo>
                  <a:close/>
                  <a:moveTo>
                    <a:pt x="154010" y="85995"/>
                  </a:moveTo>
                  <a:cubicBezTo>
                    <a:pt x="153577" y="85995"/>
                    <a:pt x="153343" y="86529"/>
                    <a:pt x="153643" y="86862"/>
                  </a:cubicBezTo>
                  <a:cubicBezTo>
                    <a:pt x="153752" y="86960"/>
                    <a:pt x="153881" y="87004"/>
                    <a:pt x="154006" y="87004"/>
                  </a:cubicBezTo>
                  <a:cubicBezTo>
                    <a:pt x="154267" y="87004"/>
                    <a:pt x="154511" y="86811"/>
                    <a:pt x="154511" y="86495"/>
                  </a:cubicBezTo>
                  <a:cubicBezTo>
                    <a:pt x="154511" y="86229"/>
                    <a:pt x="154277" y="85995"/>
                    <a:pt x="154010" y="85995"/>
                  </a:cubicBezTo>
                  <a:close/>
                  <a:moveTo>
                    <a:pt x="157005" y="85996"/>
                  </a:moveTo>
                  <a:cubicBezTo>
                    <a:pt x="156543" y="86034"/>
                    <a:pt x="156347" y="86564"/>
                    <a:pt x="156646" y="86862"/>
                  </a:cubicBezTo>
                  <a:cubicBezTo>
                    <a:pt x="156754" y="86971"/>
                    <a:pt x="156884" y="87019"/>
                    <a:pt x="157009" y="87019"/>
                  </a:cubicBezTo>
                  <a:cubicBezTo>
                    <a:pt x="157270" y="87019"/>
                    <a:pt x="157513" y="86810"/>
                    <a:pt x="157513" y="86495"/>
                  </a:cubicBezTo>
                  <a:cubicBezTo>
                    <a:pt x="157513" y="86236"/>
                    <a:pt x="157293" y="86009"/>
                    <a:pt x="157005" y="85996"/>
                  </a:cubicBezTo>
                  <a:close/>
                  <a:moveTo>
                    <a:pt x="162983" y="85995"/>
                  </a:moveTo>
                  <a:cubicBezTo>
                    <a:pt x="162516" y="86028"/>
                    <a:pt x="162316" y="86562"/>
                    <a:pt x="162616" y="86862"/>
                  </a:cubicBezTo>
                  <a:cubicBezTo>
                    <a:pt x="162725" y="86971"/>
                    <a:pt x="162855" y="87019"/>
                    <a:pt x="162980" y="87019"/>
                  </a:cubicBezTo>
                  <a:cubicBezTo>
                    <a:pt x="163241" y="87019"/>
                    <a:pt x="163484" y="86810"/>
                    <a:pt x="163484" y="86495"/>
                  </a:cubicBezTo>
                  <a:cubicBezTo>
                    <a:pt x="163484" y="86229"/>
                    <a:pt x="163250" y="85995"/>
                    <a:pt x="162983" y="85995"/>
                  </a:cubicBezTo>
                  <a:close/>
                  <a:moveTo>
                    <a:pt x="165986" y="85995"/>
                  </a:moveTo>
                  <a:cubicBezTo>
                    <a:pt x="165519" y="85995"/>
                    <a:pt x="165285" y="86562"/>
                    <a:pt x="165619" y="86862"/>
                  </a:cubicBezTo>
                  <a:cubicBezTo>
                    <a:pt x="165716" y="86971"/>
                    <a:pt x="165842" y="87019"/>
                    <a:pt x="165966" y="87019"/>
                  </a:cubicBezTo>
                  <a:cubicBezTo>
                    <a:pt x="166224" y="87019"/>
                    <a:pt x="166475" y="86810"/>
                    <a:pt x="166453" y="86495"/>
                  </a:cubicBezTo>
                  <a:cubicBezTo>
                    <a:pt x="166486" y="86229"/>
                    <a:pt x="166252" y="85995"/>
                    <a:pt x="165986" y="85995"/>
                  </a:cubicBezTo>
                  <a:close/>
                  <a:moveTo>
                    <a:pt x="168954" y="85995"/>
                  </a:moveTo>
                  <a:cubicBezTo>
                    <a:pt x="168521" y="86028"/>
                    <a:pt x="168287" y="86562"/>
                    <a:pt x="168621" y="86862"/>
                  </a:cubicBezTo>
                  <a:cubicBezTo>
                    <a:pt x="168718" y="86971"/>
                    <a:pt x="168841" y="87019"/>
                    <a:pt x="168961" y="87019"/>
                  </a:cubicBezTo>
                  <a:cubicBezTo>
                    <a:pt x="169212" y="87019"/>
                    <a:pt x="169455" y="86810"/>
                    <a:pt x="169455" y="86495"/>
                  </a:cubicBezTo>
                  <a:cubicBezTo>
                    <a:pt x="169488" y="86229"/>
                    <a:pt x="169255" y="85995"/>
                    <a:pt x="168988" y="85995"/>
                  </a:cubicBezTo>
                  <a:close/>
                  <a:moveTo>
                    <a:pt x="185366" y="87529"/>
                  </a:moveTo>
                  <a:lnTo>
                    <a:pt x="185366" y="87529"/>
                  </a:lnTo>
                  <a:cubicBezTo>
                    <a:pt x="185133" y="87563"/>
                    <a:pt x="184966" y="87763"/>
                    <a:pt x="184932" y="87996"/>
                  </a:cubicBezTo>
                  <a:cubicBezTo>
                    <a:pt x="184966" y="88163"/>
                    <a:pt x="185033" y="88330"/>
                    <a:pt x="185199" y="88397"/>
                  </a:cubicBezTo>
                  <a:lnTo>
                    <a:pt x="185366" y="87529"/>
                  </a:lnTo>
                  <a:close/>
                  <a:moveTo>
                    <a:pt x="71586" y="87462"/>
                  </a:moveTo>
                  <a:cubicBezTo>
                    <a:pt x="70905" y="87462"/>
                    <a:pt x="70895" y="88466"/>
                    <a:pt x="71555" y="88466"/>
                  </a:cubicBezTo>
                  <a:cubicBezTo>
                    <a:pt x="71576" y="88466"/>
                    <a:pt x="71597" y="88465"/>
                    <a:pt x="71618" y="88463"/>
                  </a:cubicBezTo>
                  <a:cubicBezTo>
                    <a:pt x="72219" y="88430"/>
                    <a:pt x="72219" y="87529"/>
                    <a:pt x="71618" y="87463"/>
                  </a:cubicBezTo>
                  <a:cubicBezTo>
                    <a:pt x="71607" y="87462"/>
                    <a:pt x="71596" y="87462"/>
                    <a:pt x="71586" y="87462"/>
                  </a:cubicBezTo>
                  <a:close/>
                  <a:moveTo>
                    <a:pt x="74589" y="87462"/>
                  </a:moveTo>
                  <a:cubicBezTo>
                    <a:pt x="73940" y="87462"/>
                    <a:pt x="73930" y="88466"/>
                    <a:pt x="74560" y="88466"/>
                  </a:cubicBezTo>
                  <a:cubicBezTo>
                    <a:pt x="74580" y="88466"/>
                    <a:pt x="74600" y="88465"/>
                    <a:pt x="74620" y="88463"/>
                  </a:cubicBezTo>
                  <a:cubicBezTo>
                    <a:pt x="74720" y="88463"/>
                    <a:pt x="74787" y="88463"/>
                    <a:pt x="74820" y="88430"/>
                  </a:cubicBezTo>
                  <a:lnTo>
                    <a:pt x="75121" y="87930"/>
                  </a:lnTo>
                  <a:cubicBezTo>
                    <a:pt x="75087" y="87663"/>
                    <a:pt x="74887" y="87496"/>
                    <a:pt x="74620" y="87496"/>
                  </a:cubicBezTo>
                  <a:lnTo>
                    <a:pt x="74620" y="87463"/>
                  </a:lnTo>
                  <a:cubicBezTo>
                    <a:pt x="74610" y="87462"/>
                    <a:pt x="74600" y="87462"/>
                    <a:pt x="74589" y="87462"/>
                  </a:cubicBezTo>
                  <a:close/>
                  <a:moveTo>
                    <a:pt x="47571" y="87493"/>
                  </a:moveTo>
                  <a:cubicBezTo>
                    <a:pt x="46921" y="87493"/>
                    <a:pt x="46921" y="88466"/>
                    <a:pt x="47571" y="88466"/>
                  </a:cubicBezTo>
                  <a:cubicBezTo>
                    <a:pt x="47592" y="88466"/>
                    <a:pt x="47613" y="88465"/>
                    <a:pt x="47634" y="88463"/>
                  </a:cubicBezTo>
                  <a:cubicBezTo>
                    <a:pt x="48235" y="88430"/>
                    <a:pt x="48235" y="87529"/>
                    <a:pt x="47634" y="87496"/>
                  </a:cubicBezTo>
                  <a:cubicBezTo>
                    <a:pt x="47613" y="87494"/>
                    <a:pt x="47592" y="87493"/>
                    <a:pt x="47571" y="87493"/>
                  </a:cubicBezTo>
                  <a:close/>
                  <a:moveTo>
                    <a:pt x="65584" y="87493"/>
                  </a:moveTo>
                  <a:cubicBezTo>
                    <a:pt x="64934" y="87493"/>
                    <a:pt x="64934" y="88466"/>
                    <a:pt x="65584" y="88466"/>
                  </a:cubicBezTo>
                  <a:cubicBezTo>
                    <a:pt x="65605" y="88466"/>
                    <a:pt x="65626" y="88465"/>
                    <a:pt x="65647" y="88463"/>
                  </a:cubicBezTo>
                  <a:cubicBezTo>
                    <a:pt x="66248" y="88430"/>
                    <a:pt x="66248" y="87529"/>
                    <a:pt x="65647" y="87496"/>
                  </a:cubicBezTo>
                  <a:cubicBezTo>
                    <a:pt x="65626" y="87494"/>
                    <a:pt x="65605" y="87493"/>
                    <a:pt x="65584" y="87493"/>
                  </a:cubicBezTo>
                  <a:close/>
                  <a:moveTo>
                    <a:pt x="68616" y="87463"/>
                  </a:moveTo>
                  <a:cubicBezTo>
                    <a:pt x="68182" y="87463"/>
                    <a:pt x="67949" y="88030"/>
                    <a:pt x="68282" y="88330"/>
                  </a:cubicBezTo>
                  <a:cubicBezTo>
                    <a:pt x="68380" y="88438"/>
                    <a:pt x="68502" y="88487"/>
                    <a:pt x="68623" y="88487"/>
                  </a:cubicBezTo>
                  <a:cubicBezTo>
                    <a:pt x="68873" y="88487"/>
                    <a:pt x="69116" y="88278"/>
                    <a:pt x="69116" y="87963"/>
                  </a:cubicBezTo>
                  <a:cubicBezTo>
                    <a:pt x="69116" y="87696"/>
                    <a:pt x="68916" y="87496"/>
                    <a:pt x="68616" y="87496"/>
                  </a:cubicBezTo>
                  <a:lnTo>
                    <a:pt x="68616" y="87463"/>
                  </a:lnTo>
                  <a:close/>
                  <a:moveTo>
                    <a:pt x="35659" y="87496"/>
                  </a:moveTo>
                  <a:cubicBezTo>
                    <a:pt x="35226" y="87496"/>
                    <a:pt x="34992" y="88030"/>
                    <a:pt x="35326" y="88330"/>
                  </a:cubicBezTo>
                  <a:cubicBezTo>
                    <a:pt x="35424" y="88440"/>
                    <a:pt x="35549" y="88488"/>
                    <a:pt x="35671" y="88488"/>
                  </a:cubicBezTo>
                  <a:cubicBezTo>
                    <a:pt x="35919" y="88488"/>
                    <a:pt x="36160" y="88287"/>
                    <a:pt x="36160" y="87996"/>
                  </a:cubicBezTo>
                  <a:cubicBezTo>
                    <a:pt x="36160" y="87730"/>
                    <a:pt x="35959" y="87496"/>
                    <a:pt x="35693" y="87496"/>
                  </a:cubicBezTo>
                  <a:close/>
                  <a:moveTo>
                    <a:pt x="53639" y="87496"/>
                  </a:moveTo>
                  <a:cubicBezTo>
                    <a:pt x="53205" y="87496"/>
                    <a:pt x="52972" y="88030"/>
                    <a:pt x="53305" y="88330"/>
                  </a:cubicBezTo>
                  <a:cubicBezTo>
                    <a:pt x="53404" y="88440"/>
                    <a:pt x="53528" y="88488"/>
                    <a:pt x="53650" y="88488"/>
                  </a:cubicBezTo>
                  <a:cubicBezTo>
                    <a:pt x="53899" y="88488"/>
                    <a:pt x="54139" y="88287"/>
                    <a:pt x="54139" y="87996"/>
                  </a:cubicBezTo>
                  <a:cubicBezTo>
                    <a:pt x="54139" y="87730"/>
                    <a:pt x="53939" y="87496"/>
                    <a:pt x="53639" y="87496"/>
                  </a:cubicBezTo>
                  <a:close/>
                  <a:moveTo>
                    <a:pt x="146538" y="87496"/>
                  </a:moveTo>
                  <a:cubicBezTo>
                    <a:pt x="146071" y="87496"/>
                    <a:pt x="145838" y="88030"/>
                    <a:pt x="146171" y="88330"/>
                  </a:cubicBezTo>
                  <a:cubicBezTo>
                    <a:pt x="146270" y="88440"/>
                    <a:pt x="146398" y="88488"/>
                    <a:pt x="146525" y="88488"/>
                  </a:cubicBezTo>
                  <a:cubicBezTo>
                    <a:pt x="146784" y="88488"/>
                    <a:pt x="147039" y="88287"/>
                    <a:pt x="147039" y="87996"/>
                  </a:cubicBezTo>
                  <a:cubicBezTo>
                    <a:pt x="147039" y="87730"/>
                    <a:pt x="146805" y="87496"/>
                    <a:pt x="146538" y="87496"/>
                  </a:cubicBezTo>
                  <a:close/>
                  <a:moveTo>
                    <a:pt x="161482" y="87496"/>
                  </a:moveTo>
                  <a:cubicBezTo>
                    <a:pt x="161049" y="87496"/>
                    <a:pt x="160815" y="88030"/>
                    <a:pt x="161115" y="88330"/>
                  </a:cubicBezTo>
                  <a:cubicBezTo>
                    <a:pt x="161225" y="88440"/>
                    <a:pt x="161357" y="88488"/>
                    <a:pt x="161484" y="88488"/>
                  </a:cubicBezTo>
                  <a:cubicBezTo>
                    <a:pt x="161743" y="88488"/>
                    <a:pt x="161983" y="88287"/>
                    <a:pt x="161983" y="87996"/>
                  </a:cubicBezTo>
                  <a:cubicBezTo>
                    <a:pt x="161983" y="87730"/>
                    <a:pt x="161749" y="87496"/>
                    <a:pt x="161482" y="87496"/>
                  </a:cubicBezTo>
                  <a:close/>
                  <a:moveTo>
                    <a:pt x="173458" y="87496"/>
                  </a:moveTo>
                  <a:cubicBezTo>
                    <a:pt x="173024" y="87496"/>
                    <a:pt x="172790" y="88030"/>
                    <a:pt x="173091" y="88330"/>
                  </a:cubicBezTo>
                  <a:cubicBezTo>
                    <a:pt x="173200" y="88440"/>
                    <a:pt x="173332" y="88488"/>
                    <a:pt x="173459" y="88488"/>
                  </a:cubicBezTo>
                  <a:cubicBezTo>
                    <a:pt x="173718" y="88488"/>
                    <a:pt x="173958" y="88287"/>
                    <a:pt x="173958" y="87996"/>
                  </a:cubicBezTo>
                  <a:cubicBezTo>
                    <a:pt x="173958" y="87730"/>
                    <a:pt x="173724" y="87496"/>
                    <a:pt x="173458" y="87496"/>
                  </a:cubicBezTo>
                  <a:close/>
                  <a:moveTo>
                    <a:pt x="176460" y="87496"/>
                  </a:moveTo>
                  <a:cubicBezTo>
                    <a:pt x="175993" y="87496"/>
                    <a:pt x="175793" y="88030"/>
                    <a:pt x="176093" y="88330"/>
                  </a:cubicBezTo>
                  <a:cubicBezTo>
                    <a:pt x="176203" y="88440"/>
                    <a:pt x="176334" y="88488"/>
                    <a:pt x="176461" y="88488"/>
                  </a:cubicBezTo>
                  <a:cubicBezTo>
                    <a:pt x="176720" y="88488"/>
                    <a:pt x="176960" y="88287"/>
                    <a:pt x="176960" y="87996"/>
                  </a:cubicBezTo>
                  <a:cubicBezTo>
                    <a:pt x="176960" y="87730"/>
                    <a:pt x="176727" y="87496"/>
                    <a:pt x="176460" y="87496"/>
                  </a:cubicBezTo>
                  <a:close/>
                  <a:moveTo>
                    <a:pt x="179462" y="87496"/>
                  </a:moveTo>
                  <a:cubicBezTo>
                    <a:pt x="179028" y="87496"/>
                    <a:pt x="178795" y="88030"/>
                    <a:pt x="179095" y="88330"/>
                  </a:cubicBezTo>
                  <a:cubicBezTo>
                    <a:pt x="179205" y="88440"/>
                    <a:pt x="179336" y="88488"/>
                    <a:pt x="179463" y="88488"/>
                  </a:cubicBezTo>
                  <a:cubicBezTo>
                    <a:pt x="179722" y="88488"/>
                    <a:pt x="179962" y="88287"/>
                    <a:pt x="179962" y="87996"/>
                  </a:cubicBezTo>
                  <a:cubicBezTo>
                    <a:pt x="179962" y="87730"/>
                    <a:pt x="179729" y="87496"/>
                    <a:pt x="179462" y="87496"/>
                  </a:cubicBezTo>
                  <a:close/>
                  <a:moveTo>
                    <a:pt x="38628" y="87496"/>
                  </a:moveTo>
                  <a:cubicBezTo>
                    <a:pt x="38194" y="87496"/>
                    <a:pt x="37961" y="88030"/>
                    <a:pt x="38261" y="88363"/>
                  </a:cubicBezTo>
                  <a:cubicBezTo>
                    <a:pt x="38365" y="88457"/>
                    <a:pt x="38488" y="88499"/>
                    <a:pt x="38609" y="88499"/>
                  </a:cubicBezTo>
                  <a:cubicBezTo>
                    <a:pt x="38875" y="88499"/>
                    <a:pt x="39128" y="88295"/>
                    <a:pt x="39128" y="87996"/>
                  </a:cubicBezTo>
                  <a:cubicBezTo>
                    <a:pt x="39128" y="87730"/>
                    <a:pt x="38928" y="87529"/>
                    <a:pt x="38661" y="87496"/>
                  </a:cubicBezTo>
                  <a:close/>
                  <a:moveTo>
                    <a:pt x="44632" y="87496"/>
                  </a:moveTo>
                  <a:cubicBezTo>
                    <a:pt x="44199" y="87496"/>
                    <a:pt x="43965" y="88030"/>
                    <a:pt x="44265" y="88363"/>
                  </a:cubicBezTo>
                  <a:cubicBezTo>
                    <a:pt x="44369" y="88457"/>
                    <a:pt x="44493" y="88499"/>
                    <a:pt x="44613" y="88499"/>
                  </a:cubicBezTo>
                  <a:cubicBezTo>
                    <a:pt x="44880" y="88499"/>
                    <a:pt x="45133" y="88295"/>
                    <a:pt x="45133" y="87996"/>
                  </a:cubicBezTo>
                  <a:cubicBezTo>
                    <a:pt x="45133" y="87730"/>
                    <a:pt x="44932" y="87496"/>
                    <a:pt x="44666" y="87496"/>
                  </a:cubicBezTo>
                  <a:close/>
                  <a:moveTo>
                    <a:pt x="50637" y="87496"/>
                  </a:moveTo>
                  <a:cubicBezTo>
                    <a:pt x="50203" y="87496"/>
                    <a:pt x="49969" y="88030"/>
                    <a:pt x="50303" y="88363"/>
                  </a:cubicBezTo>
                  <a:cubicBezTo>
                    <a:pt x="50396" y="88457"/>
                    <a:pt x="50513" y="88499"/>
                    <a:pt x="50628" y="88499"/>
                  </a:cubicBezTo>
                  <a:cubicBezTo>
                    <a:pt x="50884" y="88499"/>
                    <a:pt x="51137" y="88295"/>
                    <a:pt x="51137" y="87996"/>
                  </a:cubicBezTo>
                  <a:cubicBezTo>
                    <a:pt x="51137" y="87730"/>
                    <a:pt x="50937" y="87496"/>
                    <a:pt x="50670" y="87496"/>
                  </a:cubicBezTo>
                  <a:close/>
                  <a:moveTo>
                    <a:pt x="62645" y="87496"/>
                  </a:moveTo>
                  <a:cubicBezTo>
                    <a:pt x="62178" y="87496"/>
                    <a:pt x="61978" y="88030"/>
                    <a:pt x="62278" y="88363"/>
                  </a:cubicBezTo>
                  <a:cubicBezTo>
                    <a:pt x="62382" y="88457"/>
                    <a:pt x="62505" y="88499"/>
                    <a:pt x="62626" y="88499"/>
                  </a:cubicBezTo>
                  <a:cubicBezTo>
                    <a:pt x="62893" y="88499"/>
                    <a:pt x="63145" y="88295"/>
                    <a:pt x="63145" y="87996"/>
                  </a:cubicBezTo>
                  <a:cubicBezTo>
                    <a:pt x="63145" y="87730"/>
                    <a:pt x="62912" y="87496"/>
                    <a:pt x="62645" y="87496"/>
                  </a:cubicBezTo>
                  <a:close/>
                  <a:moveTo>
                    <a:pt x="155511" y="87496"/>
                  </a:moveTo>
                  <a:cubicBezTo>
                    <a:pt x="155078" y="87496"/>
                    <a:pt x="154844" y="88030"/>
                    <a:pt x="155144" y="88363"/>
                  </a:cubicBezTo>
                  <a:cubicBezTo>
                    <a:pt x="155248" y="88457"/>
                    <a:pt x="155372" y="88499"/>
                    <a:pt x="155492" y="88499"/>
                  </a:cubicBezTo>
                  <a:cubicBezTo>
                    <a:pt x="155759" y="88499"/>
                    <a:pt x="156012" y="88295"/>
                    <a:pt x="156012" y="87996"/>
                  </a:cubicBezTo>
                  <a:cubicBezTo>
                    <a:pt x="156012" y="87730"/>
                    <a:pt x="155778" y="87496"/>
                    <a:pt x="155511" y="87496"/>
                  </a:cubicBezTo>
                  <a:close/>
                  <a:moveTo>
                    <a:pt x="170455" y="87496"/>
                  </a:moveTo>
                  <a:cubicBezTo>
                    <a:pt x="170022" y="87496"/>
                    <a:pt x="169788" y="88030"/>
                    <a:pt x="170122" y="88363"/>
                  </a:cubicBezTo>
                  <a:cubicBezTo>
                    <a:pt x="170215" y="88457"/>
                    <a:pt x="170332" y="88499"/>
                    <a:pt x="170447" y="88499"/>
                  </a:cubicBezTo>
                  <a:cubicBezTo>
                    <a:pt x="170703" y="88499"/>
                    <a:pt x="170956" y="88295"/>
                    <a:pt x="170956" y="87996"/>
                  </a:cubicBezTo>
                  <a:cubicBezTo>
                    <a:pt x="170956" y="87730"/>
                    <a:pt x="170756" y="87496"/>
                    <a:pt x="170489" y="87496"/>
                  </a:cubicBezTo>
                  <a:close/>
                  <a:moveTo>
                    <a:pt x="41569" y="87493"/>
                  </a:moveTo>
                  <a:cubicBezTo>
                    <a:pt x="40917" y="87493"/>
                    <a:pt x="40917" y="88500"/>
                    <a:pt x="41569" y="88500"/>
                  </a:cubicBezTo>
                  <a:cubicBezTo>
                    <a:pt x="41589" y="88500"/>
                    <a:pt x="41609" y="88499"/>
                    <a:pt x="41630" y="88497"/>
                  </a:cubicBezTo>
                  <a:cubicBezTo>
                    <a:pt x="42231" y="88430"/>
                    <a:pt x="42231" y="87563"/>
                    <a:pt x="41630" y="87496"/>
                  </a:cubicBezTo>
                  <a:cubicBezTo>
                    <a:pt x="41609" y="87494"/>
                    <a:pt x="41589" y="87493"/>
                    <a:pt x="41569" y="87493"/>
                  </a:cubicBezTo>
                  <a:close/>
                  <a:moveTo>
                    <a:pt x="56580" y="87493"/>
                  </a:moveTo>
                  <a:cubicBezTo>
                    <a:pt x="55927" y="87493"/>
                    <a:pt x="55927" y="88500"/>
                    <a:pt x="56580" y="88500"/>
                  </a:cubicBezTo>
                  <a:cubicBezTo>
                    <a:pt x="56599" y="88500"/>
                    <a:pt x="56620" y="88499"/>
                    <a:pt x="56641" y="88497"/>
                  </a:cubicBezTo>
                  <a:cubicBezTo>
                    <a:pt x="57241" y="88430"/>
                    <a:pt x="57241" y="87563"/>
                    <a:pt x="56641" y="87496"/>
                  </a:cubicBezTo>
                  <a:cubicBezTo>
                    <a:pt x="56620" y="87494"/>
                    <a:pt x="56599" y="87493"/>
                    <a:pt x="56580" y="87493"/>
                  </a:cubicBezTo>
                  <a:close/>
                  <a:moveTo>
                    <a:pt x="152448" y="87493"/>
                  </a:moveTo>
                  <a:cubicBezTo>
                    <a:pt x="151796" y="87493"/>
                    <a:pt x="151796" y="88500"/>
                    <a:pt x="152448" y="88500"/>
                  </a:cubicBezTo>
                  <a:cubicBezTo>
                    <a:pt x="152468" y="88500"/>
                    <a:pt x="152488" y="88499"/>
                    <a:pt x="152509" y="88497"/>
                  </a:cubicBezTo>
                  <a:cubicBezTo>
                    <a:pt x="153110" y="88430"/>
                    <a:pt x="153110" y="87563"/>
                    <a:pt x="152509" y="87496"/>
                  </a:cubicBezTo>
                  <a:cubicBezTo>
                    <a:pt x="152488" y="87494"/>
                    <a:pt x="152468" y="87493"/>
                    <a:pt x="152448" y="87493"/>
                  </a:cubicBezTo>
                  <a:close/>
                  <a:moveTo>
                    <a:pt x="167395" y="87493"/>
                  </a:moveTo>
                  <a:cubicBezTo>
                    <a:pt x="166772" y="87493"/>
                    <a:pt x="166772" y="88500"/>
                    <a:pt x="167395" y="88500"/>
                  </a:cubicBezTo>
                  <a:cubicBezTo>
                    <a:pt x="167414" y="88500"/>
                    <a:pt x="167433" y="88499"/>
                    <a:pt x="167453" y="88497"/>
                  </a:cubicBezTo>
                  <a:cubicBezTo>
                    <a:pt x="168087" y="88463"/>
                    <a:pt x="168087" y="87563"/>
                    <a:pt x="167453" y="87496"/>
                  </a:cubicBezTo>
                  <a:cubicBezTo>
                    <a:pt x="167433" y="87494"/>
                    <a:pt x="167414" y="87493"/>
                    <a:pt x="167395" y="87493"/>
                  </a:cubicBezTo>
                  <a:close/>
                  <a:moveTo>
                    <a:pt x="182403" y="87493"/>
                  </a:moveTo>
                  <a:cubicBezTo>
                    <a:pt x="181751" y="87493"/>
                    <a:pt x="181751" y="88500"/>
                    <a:pt x="182403" y="88500"/>
                  </a:cubicBezTo>
                  <a:cubicBezTo>
                    <a:pt x="182423" y="88500"/>
                    <a:pt x="182443" y="88499"/>
                    <a:pt x="182464" y="88497"/>
                  </a:cubicBezTo>
                  <a:cubicBezTo>
                    <a:pt x="183064" y="88430"/>
                    <a:pt x="183064" y="87563"/>
                    <a:pt x="182464" y="87496"/>
                  </a:cubicBezTo>
                  <a:cubicBezTo>
                    <a:pt x="182443" y="87494"/>
                    <a:pt x="182423" y="87493"/>
                    <a:pt x="182403" y="87493"/>
                  </a:cubicBezTo>
                  <a:close/>
                  <a:moveTo>
                    <a:pt x="158451" y="87527"/>
                  </a:moveTo>
                  <a:cubicBezTo>
                    <a:pt x="157801" y="87527"/>
                    <a:pt x="157801" y="88500"/>
                    <a:pt x="158451" y="88500"/>
                  </a:cubicBezTo>
                  <a:cubicBezTo>
                    <a:pt x="158471" y="88500"/>
                    <a:pt x="158492" y="88499"/>
                    <a:pt x="158514" y="88497"/>
                  </a:cubicBezTo>
                  <a:cubicBezTo>
                    <a:pt x="159114" y="88463"/>
                    <a:pt x="159114" y="87563"/>
                    <a:pt x="158514" y="87529"/>
                  </a:cubicBezTo>
                  <a:cubicBezTo>
                    <a:pt x="158492" y="87527"/>
                    <a:pt x="158471" y="87527"/>
                    <a:pt x="158451" y="87527"/>
                  </a:cubicBezTo>
                  <a:close/>
                  <a:moveTo>
                    <a:pt x="59643" y="87496"/>
                  </a:moveTo>
                  <a:cubicBezTo>
                    <a:pt x="59209" y="87496"/>
                    <a:pt x="58976" y="88063"/>
                    <a:pt x="59276" y="88363"/>
                  </a:cubicBezTo>
                  <a:cubicBezTo>
                    <a:pt x="59384" y="88461"/>
                    <a:pt x="59514" y="88506"/>
                    <a:pt x="59639" y="88506"/>
                  </a:cubicBezTo>
                  <a:cubicBezTo>
                    <a:pt x="59900" y="88506"/>
                    <a:pt x="60143" y="88312"/>
                    <a:pt x="60143" y="87996"/>
                  </a:cubicBezTo>
                  <a:cubicBezTo>
                    <a:pt x="60143" y="87730"/>
                    <a:pt x="59910" y="87496"/>
                    <a:pt x="59643" y="87496"/>
                  </a:cubicBezTo>
                  <a:close/>
                  <a:moveTo>
                    <a:pt x="149507" y="87496"/>
                  </a:moveTo>
                  <a:cubicBezTo>
                    <a:pt x="149073" y="87496"/>
                    <a:pt x="148840" y="88063"/>
                    <a:pt x="149174" y="88363"/>
                  </a:cubicBezTo>
                  <a:cubicBezTo>
                    <a:pt x="149271" y="88461"/>
                    <a:pt x="149393" y="88506"/>
                    <a:pt x="149513" y="88506"/>
                  </a:cubicBezTo>
                  <a:cubicBezTo>
                    <a:pt x="149764" y="88506"/>
                    <a:pt x="150007" y="88312"/>
                    <a:pt x="150007" y="87996"/>
                  </a:cubicBezTo>
                  <a:cubicBezTo>
                    <a:pt x="150041" y="87730"/>
                    <a:pt x="149807" y="87496"/>
                    <a:pt x="149507" y="87496"/>
                  </a:cubicBezTo>
                  <a:close/>
                  <a:moveTo>
                    <a:pt x="164484" y="87496"/>
                  </a:moveTo>
                  <a:cubicBezTo>
                    <a:pt x="164017" y="87496"/>
                    <a:pt x="163817" y="88063"/>
                    <a:pt x="164118" y="88363"/>
                  </a:cubicBezTo>
                  <a:cubicBezTo>
                    <a:pt x="164215" y="88461"/>
                    <a:pt x="164341" y="88506"/>
                    <a:pt x="164466" y="88506"/>
                  </a:cubicBezTo>
                  <a:cubicBezTo>
                    <a:pt x="164726" y="88506"/>
                    <a:pt x="164985" y="88312"/>
                    <a:pt x="164985" y="87996"/>
                  </a:cubicBezTo>
                  <a:cubicBezTo>
                    <a:pt x="164985" y="87730"/>
                    <a:pt x="164751" y="87496"/>
                    <a:pt x="164484" y="87496"/>
                  </a:cubicBezTo>
                  <a:close/>
                  <a:moveTo>
                    <a:pt x="64052" y="88961"/>
                  </a:moveTo>
                  <a:cubicBezTo>
                    <a:pt x="63399" y="88961"/>
                    <a:pt x="63399" y="89967"/>
                    <a:pt x="64052" y="89967"/>
                  </a:cubicBezTo>
                  <a:cubicBezTo>
                    <a:pt x="64071" y="89967"/>
                    <a:pt x="64092" y="89966"/>
                    <a:pt x="64113" y="89965"/>
                  </a:cubicBezTo>
                  <a:cubicBezTo>
                    <a:pt x="64713" y="89931"/>
                    <a:pt x="64713" y="89031"/>
                    <a:pt x="64113" y="88964"/>
                  </a:cubicBezTo>
                  <a:cubicBezTo>
                    <a:pt x="64092" y="88962"/>
                    <a:pt x="64071" y="88961"/>
                    <a:pt x="64052" y="88961"/>
                  </a:cubicBezTo>
                  <a:close/>
                  <a:moveTo>
                    <a:pt x="73091" y="88961"/>
                  </a:moveTo>
                  <a:cubicBezTo>
                    <a:pt x="72439" y="88961"/>
                    <a:pt x="72439" y="89967"/>
                    <a:pt x="73091" y="89967"/>
                  </a:cubicBezTo>
                  <a:cubicBezTo>
                    <a:pt x="73111" y="89967"/>
                    <a:pt x="73132" y="89966"/>
                    <a:pt x="73153" y="89965"/>
                  </a:cubicBezTo>
                  <a:cubicBezTo>
                    <a:pt x="73753" y="89931"/>
                    <a:pt x="73753" y="89031"/>
                    <a:pt x="73153" y="88964"/>
                  </a:cubicBezTo>
                  <a:cubicBezTo>
                    <a:pt x="73132" y="88962"/>
                    <a:pt x="73111" y="88961"/>
                    <a:pt x="73091" y="88961"/>
                  </a:cubicBezTo>
                  <a:close/>
                  <a:moveTo>
                    <a:pt x="49103" y="88963"/>
                  </a:moveTo>
                  <a:cubicBezTo>
                    <a:pt x="48423" y="88963"/>
                    <a:pt x="48413" y="89967"/>
                    <a:pt x="49073" y="89967"/>
                  </a:cubicBezTo>
                  <a:cubicBezTo>
                    <a:pt x="49093" y="89967"/>
                    <a:pt x="49114" y="89966"/>
                    <a:pt x="49135" y="89965"/>
                  </a:cubicBezTo>
                  <a:cubicBezTo>
                    <a:pt x="49736" y="89931"/>
                    <a:pt x="49736" y="89031"/>
                    <a:pt x="49135" y="88964"/>
                  </a:cubicBezTo>
                  <a:cubicBezTo>
                    <a:pt x="49124" y="88963"/>
                    <a:pt x="49114" y="88963"/>
                    <a:pt x="49103" y="88963"/>
                  </a:cubicBezTo>
                  <a:close/>
                  <a:moveTo>
                    <a:pt x="67115" y="88964"/>
                  </a:moveTo>
                  <a:cubicBezTo>
                    <a:pt x="66681" y="88964"/>
                    <a:pt x="66448" y="89531"/>
                    <a:pt x="66781" y="89831"/>
                  </a:cubicBezTo>
                  <a:cubicBezTo>
                    <a:pt x="66879" y="89929"/>
                    <a:pt x="67001" y="89973"/>
                    <a:pt x="67121" y="89973"/>
                  </a:cubicBezTo>
                  <a:cubicBezTo>
                    <a:pt x="67372" y="89973"/>
                    <a:pt x="67615" y="89780"/>
                    <a:pt x="67615" y="89464"/>
                  </a:cubicBezTo>
                  <a:cubicBezTo>
                    <a:pt x="67615" y="89197"/>
                    <a:pt x="67415" y="88997"/>
                    <a:pt x="67148" y="88997"/>
                  </a:cubicBezTo>
                  <a:lnTo>
                    <a:pt x="67115" y="88964"/>
                  </a:lnTo>
                  <a:close/>
                  <a:moveTo>
                    <a:pt x="70117" y="88964"/>
                  </a:moveTo>
                  <a:cubicBezTo>
                    <a:pt x="69683" y="88964"/>
                    <a:pt x="69450" y="89531"/>
                    <a:pt x="69784" y="89831"/>
                  </a:cubicBezTo>
                  <a:cubicBezTo>
                    <a:pt x="69881" y="89929"/>
                    <a:pt x="70003" y="89973"/>
                    <a:pt x="70123" y="89973"/>
                  </a:cubicBezTo>
                  <a:cubicBezTo>
                    <a:pt x="70374" y="89973"/>
                    <a:pt x="70617" y="89780"/>
                    <a:pt x="70617" y="89464"/>
                  </a:cubicBezTo>
                  <a:cubicBezTo>
                    <a:pt x="70617" y="89197"/>
                    <a:pt x="70384" y="88997"/>
                    <a:pt x="70117" y="88997"/>
                  </a:cubicBezTo>
                  <a:lnTo>
                    <a:pt x="70117" y="88964"/>
                  </a:lnTo>
                  <a:close/>
                  <a:moveTo>
                    <a:pt x="46133" y="88964"/>
                  </a:moveTo>
                  <a:cubicBezTo>
                    <a:pt x="45700" y="88964"/>
                    <a:pt x="45466" y="89531"/>
                    <a:pt x="45766" y="89831"/>
                  </a:cubicBezTo>
                  <a:cubicBezTo>
                    <a:pt x="45875" y="89940"/>
                    <a:pt x="46005" y="89988"/>
                    <a:pt x="46130" y="89988"/>
                  </a:cubicBezTo>
                  <a:cubicBezTo>
                    <a:pt x="46391" y="89988"/>
                    <a:pt x="46634" y="89779"/>
                    <a:pt x="46634" y="89464"/>
                  </a:cubicBezTo>
                  <a:cubicBezTo>
                    <a:pt x="46634" y="89231"/>
                    <a:pt x="46434" y="88997"/>
                    <a:pt x="46167" y="88997"/>
                  </a:cubicBezTo>
                  <a:lnTo>
                    <a:pt x="46133" y="88964"/>
                  </a:lnTo>
                  <a:close/>
                  <a:moveTo>
                    <a:pt x="37127" y="88997"/>
                  </a:moveTo>
                  <a:cubicBezTo>
                    <a:pt x="36693" y="88997"/>
                    <a:pt x="36460" y="89531"/>
                    <a:pt x="36760" y="89831"/>
                  </a:cubicBezTo>
                  <a:cubicBezTo>
                    <a:pt x="36870" y="89941"/>
                    <a:pt x="37001" y="89989"/>
                    <a:pt x="37128" y="89989"/>
                  </a:cubicBezTo>
                  <a:cubicBezTo>
                    <a:pt x="37387" y="89989"/>
                    <a:pt x="37627" y="89788"/>
                    <a:pt x="37627" y="89498"/>
                  </a:cubicBezTo>
                  <a:cubicBezTo>
                    <a:pt x="37627" y="89231"/>
                    <a:pt x="37427" y="88997"/>
                    <a:pt x="37194" y="88997"/>
                  </a:cubicBezTo>
                  <a:close/>
                  <a:moveTo>
                    <a:pt x="43131" y="88997"/>
                  </a:moveTo>
                  <a:cubicBezTo>
                    <a:pt x="42698" y="88997"/>
                    <a:pt x="42464" y="89531"/>
                    <a:pt x="42798" y="89831"/>
                  </a:cubicBezTo>
                  <a:cubicBezTo>
                    <a:pt x="42896" y="89941"/>
                    <a:pt x="43021" y="89989"/>
                    <a:pt x="43143" y="89989"/>
                  </a:cubicBezTo>
                  <a:cubicBezTo>
                    <a:pt x="43391" y="89989"/>
                    <a:pt x="43632" y="89788"/>
                    <a:pt x="43632" y="89498"/>
                  </a:cubicBezTo>
                  <a:cubicBezTo>
                    <a:pt x="43632" y="89231"/>
                    <a:pt x="43431" y="88997"/>
                    <a:pt x="43165" y="88997"/>
                  </a:cubicBezTo>
                  <a:close/>
                  <a:moveTo>
                    <a:pt x="52138" y="88997"/>
                  </a:moveTo>
                  <a:cubicBezTo>
                    <a:pt x="51704" y="88997"/>
                    <a:pt x="51470" y="89531"/>
                    <a:pt x="51771" y="89831"/>
                  </a:cubicBezTo>
                  <a:cubicBezTo>
                    <a:pt x="51880" y="89941"/>
                    <a:pt x="52012" y="89989"/>
                    <a:pt x="52139" y="89989"/>
                  </a:cubicBezTo>
                  <a:cubicBezTo>
                    <a:pt x="52398" y="89989"/>
                    <a:pt x="52638" y="89788"/>
                    <a:pt x="52638" y="89498"/>
                  </a:cubicBezTo>
                  <a:cubicBezTo>
                    <a:pt x="52638" y="89231"/>
                    <a:pt x="52438" y="88997"/>
                    <a:pt x="52171" y="88997"/>
                  </a:cubicBezTo>
                  <a:close/>
                  <a:moveTo>
                    <a:pt x="55140" y="88997"/>
                  </a:moveTo>
                  <a:cubicBezTo>
                    <a:pt x="54706" y="88997"/>
                    <a:pt x="54473" y="89531"/>
                    <a:pt x="54806" y="89831"/>
                  </a:cubicBezTo>
                  <a:cubicBezTo>
                    <a:pt x="54905" y="89941"/>
                    <a:pt x="55029" y="89989"/>
                    <a:pt x="55151" y="89989"/>
                  </a:cubicBezTo>
                  <a:cubicBezTo>
                    <a:pt x="55400" y="89989"/>
                    <a:pt x="55640" y="89788"/>
                    <a:pt x="55640" y="89498"/>
                  </a:cubicBezTo>
                  <a:cubicBezTo>
                    <a:pt x="55640" y="89231"/>
                    <a:pt x="55440" y="88997"/>
                    <a:pt x="55140" y="88997"/>
                  </a:cubicBezTo>
                  <a:close/>
                  <a:moveTo>
                    <a:pt x="58142" y="88997"/>
                  </a:moveTo>
                  <a:cubicBezTo>
                    <a:pt x="57708" y="88997"/>
                    <a:pt x="57475" y="89531"/>
                    <a:pt x="57808" y="89831"/>
                  </a:cubicBezTo>
                  <a:cubicBezTo>
                    <a:pt x="57907" y="89941"/>
                    <a:pt x="58031" y="89989"/>
                    <a:pt x="58153" y="89989"/>
                  </a:cubicBezTo>
                  <a:cubicBezTo>
                    <a:pt x="58402" y="89989"/>
                    <a:pt x="58642" y="89788"/>
                    <a:pt x="58642" y="89498"/>
                  </a:cubicBezTo>
                  <a:cubicBezTo>
                    <a:pt x="58642" y="89231"/>
                    <a:pt x="58409" y="88997"/>
                    <a:pt x="58142" y="88997"/>
                  </a:cubicBezTo>
                  <a:close/>
                  <a:moveTo>
                    <a:pt x="61144" y="88997"/>
                  </a:moveTo>
                  <a:cubicBezTo>
                    <a:pt x="60710" y="88997"/>
                    <a:pt x="60477" y="89531"/>
                    <a:pt x="60777" y="89831"/>
                  </a:cubicBezTo>
                  <a:cubicBezTo>
                    <a:pt x="60887" y="89941"/>
                    <a:pt x="61018" y="89989"/>
                    <a:pt x="61145" y="89989"/>
                  </a:cubicBezTo>
                  <a:cubicBezTo>
                    <a:pt x="61404" y="89989"/>
                    <a:pt x="61644" y="89788"/>
                    <a:pt x="61644" y="89498"/>
                  </a:cubicBezTo>
                  <a:cubicBezTo>
                    <a:pt x="61644" y="89231"/>
                    <a:pt x="61411" y="88997"/>
                    <a:pt x="61144" y="88997"/>
                  </a:cubicBezTo>
                  <a:close/>
                  <a:moveTo>
                    <a:pt x="148057" y="88994"/>
                  </a:moveTo>
                  <a:cubicBezTo>
                    <a:pt x="148040" y="88994"/>
                    <a:pt x="148023" y="88995"/>
                    <a:pt x="148006" y="88997"/>
                  </a:cubicBezTo>
                  <a:cubicBezTo>
                    <a:pt x="147572" y="88997"/>
                    <a:pt x="147339" y="89531"/>
                    <a:pt x="147672" y="89831"/>
                  </a:cubicBezTo>
                  <a:cubicBezTo>
                    <a:pt x="147771" y="89941"/>
                    <a:pt x="147895" y="89989"/>
                    <a:pt x="148017" y="89989"/>
                  </a:cubicBezTo>
                  <a:cubicBezTo>
                    <a:pt x="148266" y="89989"/>
                    <a:pt x="148506" y="89788"/>
                    <a:pt x="148506" y="89498"/>
                  </a:cubicBezTo>
                  <a:cubicBezTo>
                    <a:pt x="148506" y="89217"/>
                    <a:pt x="148302" y="88994"/>
                    <a:pt x="148057" y="88994"/>
                  </a:cubicBezTo>
                  <a:close/>
                  <a:moveTo>
                    <a:pt x="171956" y="88997"/>
                  </a:moveTo>
                  <a:cubicBezTo>
                    <a:pt x="171523" y="88997"/>
                    <a:pt x="171289" y="89531"/>
                    <a:pt x="171590" y="89831"/>
                  </a:cubicBezTo>
                  <a:cubicBezTo>
                    <a:pt x="171699" y="89941"/>
                    <a:pt x="171831" y="89989"/>
                    <a:pt x="171958" y="89989"/>
                  </a:cubicBezTo>
                  <a:cubicBezTo>
                    <a:pt x="172217" y="89989"/>
                    <a:pt x="172457" y="89788"/>
                    <a:pt x="172457" y="89498"/>
                  </a:cubicBezTo>
                  <a:cubicBezTo>
                    <a:pt x="172457" y="89197"/>
                    <a:pt x="172223" y="88997"/>
                    <a:pt x="171956" y="88997"/>
                  </a:cubicBezTo>
                  <a:close/>
                  <a:moveTo>
                    <a:pt x="177961" y="88997"/>
                  </a:moveTo>
                  <a:cubicBezTo>
                    <a:pt x="177527" y="88997"/>
                    <a:pt x="177294" y="89531"/>
                    <a:pt x="177594" y="89831"/>
                  </a:cubicBezTo>
                  <a:cubicBezTo>
                    <a:pt x="177704" y="89941"/>
                    <a:pt x="177835" y="89989"/>
                    <a:pt x="177962" y="89989"/>
                  </a:cubicBezTo>
                  <a:cubicBezTo>
                    <a:pt x="178221" y="89989"/>
                    <a:pt x="178461" y="89788"/>
                    <a:pt x="178461" y="89498"/>
                  </a:cubicBezTo>
                  <a:cubicBezTo>
                    <a:pt x="178461" y="89197"/>
                    <a:pt x="178228" y="88997"/>
                    <a:pt x="177961" y="88997"/>
                  </a:cubicBezTo>
                  <a:close/>
                  <a:moveTo>
                    <a:pt x="180963" y="88997"/>
                  </a:moveTo>
                  <a:cubicBezTo>
                    <a:pt x="180496" y="88997"/>
                    <a:pt x="180296" y="89531"/>
                    <a:pt x="180596" y="89831"/>
                  </a:cubicBezTo>
                  <a:cubicBezTo>
                    <a:pt x="180706" y="89941"/>
                    <a:pt x="180837" y="89989"/>
                    <a:pt x="180964" y="89989"/>
                  </a:cubicBezTo>
                  <a:cubicBezTo>
                    <a:pt x="181223" y="89989"/>
                    <a:pt x="181463" y="89788"/>
                    <a:pt x="181463" y="89498"/>
                  </a:cubicBezTo>
                  <a:cubicBezTo>
                    <a:pt x="181463" y="89197"/>
                    <a:pt x="181230" y="88997"/>
                    <a:pt x="180963" y="88997"/>
                  </a:cubicBezTo>
                  <a:close/>
                  <a:moveTo>
                    <a:pt x="154010" y="88997"/>
                  </a:moveTo>
                  <a:cubicBezTo>
                    <a:pt x="153577" y="88997"/>
                    <a:pt x="153343" y="89531"/>
                    <a:pt x="153643" y="89864"/>
                  </a:cubicBezTo>
                  <a:cubicBezTo>
                    <a:pt x="153747" y="89958"/>
                    <a:pt x="153871" y="90000"/>
                    <a:pt x="153991" y="90000"/>
                  </a:cubicBezTo>
                  <a:cubicBezTo>
                    <a:pt x="154258" y="90000"/>
                    <a:pt x="154511" y="89796"/>
                    <a:pt x="154511" y="89498"/>
                  </a:cubicBezTo>
                  <a:cubicBezTo>
                    <a:pt x="154511" y="89197"/>
                    <a:pt x="154277" y="88997"/>
                    <a:pt x="154010" y="88997"/>
                  </a:cubicBezTo>
                  <a:close/>
                  <a:moveTo>
                    <a:pt x="40135" y="88994"/>
                  </a:moveTo>
                  <a:cubicBezTo>
                    <a:pt x="39482" y="88994"/>
                    <a:pt x="39482" y="90001"/>
                    <a:pt x="40135" y="90001"/>
                  </a:cubicBezTo>
                  <a:cubicBezTo>
                    <a:pt x="40154" y="90001"/>
                    <a:pt x="40175" y="90000"/>
                    <a:pt x="40196" y="89998"/>
                  </a:cubicBezTo>
                  <a:cubicBezTo>
                    <a:pt x="40796" y="89931"/>
                    <a:pt x="40796" y="89031"/>
                    <a:pt x="40196" y="88997"/>
                  </a:cubicBezTo>
                  <a:cubicBezTo>
                    <a:pt x="40175" y="88995"/>
                    <a:pt x="40154" y="88994"/>
                    <a:pt x="40135" y="88994"/>
                  </a:cubicBezTo>
                  <a:close/>
                  <a:moveTo>
                    <a:pt x="150947" y="88994"/>
                  </a:moveTo>
                  <a:cubicBezTo>
                    <a:pt x="150295" y="88994"/>
                    <a:pt x="150295" y="90001"/>
                    <a:pt x="150947" y="90001"/>
                  </a:cubicBezTo>
                  <a:cubicBezTo>
                    <a:pt x="150967" y="90001"/>
                    <a:pt x="150987" y="90000"/>
                    <a:pt x="151008" y="89998"/>
                  </a:cubicBezTo>
                  <a:cubicBezTo>
                    <a:pt x="151609" y="89931"/>
                    <a:pt x="151609" y="89064"/>
                    <a:pt x="151008" y="88997"/>
                  </a:cubicBezTo>
                  <a:cubicBezTo>
                    <a:pt x="150987" y="88995"/>
                    <a:pt x="150967" y="88994"/>
                    <a:pt x="150947" y="88994"/>
                  </a:cubicBezTo>
                  <a:close/>
                  <a:moveTo>
                    <a:pt x="159920" y="88994"/>
                  </a:moveTo>
                  <a:cubicBezTo>
                    <a:pt x="159268" y="88994"/>
                    <a:pt x="159268" y="90001"/>
                    <a:pt x="159920" y="90001"/>
                  </a:cubicBezTo>
                  <a:cubicBezTo>
                    <a:pt x="159940" y="90001"/>
                    <a:pt x="159960" y="90000"/>
                    <a:pt x="159981" y="89998"/>
                  </a:cubicBezTo>
                  <a:cubicBezTo>
                    <a:pt x="160582" y="89931"/>
                    <a:pt x="160582" y="89031"/>
                    <a:pt x="159981" y="88997"/>
                  </a:cubicBezTo>
                  <a:cubicBezTo>
                    <a:pt x="159960" y="88995"/>
                    <a:pt x="159940" y="88994"/>
                    <a:pt x="159920" y="88994"/>
                  </a:cubicBezTo>
                  <a:close/>
                  <a:moveTo>
                    <a:pt x="165924" y="88994"/>
                  </a:moveTo>
                  <a:cubicBezTo>
                    <a:pt x="165272" y="88994"/>
                    <a:pt x="165272" y="90001"/>
                    <a:pt x="165924" y="90001"/>
                  </a:cubicBezTo>
                  <a:cubicBezTo>
                    <a:pt x="165944" y="90001"/>
                    <a:pt x="165965" y="90000"/>
                    <a:pt x="165986" y="89998"/>
                  </a:cubicBezTo>
                  <a:cubicBezTo>
                    <a:pt x="166586" y="89931"/>
                    <a:pt x="166586" y="89064"/>
                    <a:pt x="165986" y="88997"/>
                  </a:cubicBezTo>
                  <a:cubicBezTo>
                    <a:pt x="165965" y="88995"/>
                    <a:pt x="165944" y="88994"/>
                    <a:pt x="165924" y="88994"/>
                  </a:cubicBezTo>
                  <a:close/>
                  <a:moveTo>
                    <a:pt x="174897" y="88994"/>
                  </a:moveTo>
                  <a:cubicBezTo>
                    <a:pt x="174245" y="88994"/>
                    <a:pt x="174245" y="90001"/>
                    <a:pt x="174897" y="90001"/>
                  </a:cubicBezTo>
                  <a:cubicBezTo>
                    <a:pt x="174917" y="90001"/>
                    <a:pt x="174938" y="90000"/>
                    <a:pt x="174959" y="89998"/>
                  </a:cubicBezTo>
                  <a:cubicBezTo>
                    <a:pt x="175559" y="89931"/>
                    <a:pt x="175559" y="89031"/>
                    <a:pt x="174959" y="88997"/>
                  </a:cubicBezTo>
                  <a:cubicBezTo>
                    <a:pt x="174938" y="88995"/>
                    <a:pt x="174917" y="88994"/>
                    <a:pt x="174897" y="88994"/>
                  </a:cubicBezTo>
                  <a:close/>
                  <a:moveTo>
                    <a:pt x="183904" y="88994"/>
                  </a:moveTo>
                  <a:cubicBezTo>
                    <a:pt x="183252" y="88994"/>
                    <a:pt x="183252" y="90001"/>
                    <a:pt x="183904" y="90001"/>
                  </a:cubicBezTo>
                  <a:cubicBezTo>
                    <a:pt x="183924" y="90001"/>
                    <a:pt x="183944" y="90000"/>
                    <a:pt x="183965" y="89998"/>
                  </a:cubicBezTo>
                  <a:cubicBezTo>
                    <a:pt x="184566" y="89931"/>
                    <a:pt x="184566" y="89031"/>
                    <a:pt x="183965" y="88997"/>
                  </a:cubicBezTo>
                  <a:cubicBezTo>
                    <a:pt x="183944" y="88995"/>
                    <a:pt x="183924" y="88994"/>
                    <a:pt x="183904" y="88994"/>
                  </a:cubicBezTo>
                  <a:close/>
                  <a:moveTo>
                    <a:pt x="157030" y="88994"/>
                  </a:moveTo>
                  <a:cubicBezTo>
                    <a:pt x="157013" y="88994"/>
                    <a:pt x="156996" y="88995"/>
                    <a:pt x="156979" y="88997"/>
                  </a:cubicBezTo>
                  <a:lnTo>
                    <a:pt x="157012" y="88997"/>
                  </a:lnTo>
                  <a:cubicBezTo>
                    <a:pt x="156545" y="88997"/>
                    <a:pt x="156345" y="89531"/>
                    <a:pt x="156646" y="89864"/>
                  </a:cubicBezTo>
                  <a:cubicBezTo>
                    <a:pt x="156754" y="89962"/>
                    <a:pt x="156883" y="90007"/>
                    <a:pt x="157009" y="90007"/>
                  </a:cubicBezTo>
                  <a:cubicBezTo>
                    <a:pt x="157269" y="90007"/>
                    <a:pt x="157513" y="89813"/>
                    <a:pt x="157513" y="89498"/>
                  </a:cubicBezTo>
                  <a:cubicBezTo>
                    <a:pt x="157513" y="89246"/>
                    <a:pt x="157305" y="88994"/>
                    <a:pt x="157030" y="88994"/>
                  </a:cubicBezTo>
                  <a:close/>
                  <a:moveTo>
                    <a:pt x="162983" y="88997"/>
                  </a:moveTo>
                  <a:cubicBezTo>
                    <a:pt x="162516" y="88997"/>
                    <a:pt x="162316" y="89531"/>
                    <a:pt x="162616" y="89864"/>
                  </a:cubicBezTo>
                  <a:cubicBezTo>
                    <a:pt x="162725" y="89962"/>
                    <a:pt x="162854" y="90007"/>
                    <a:pt x="162979" y="90007"/>
                  </a:cubicBezTo>
                  <a:cubicBezTo>
                    <a:pt x="163240" y="90007"/>
                    <a:pt x="163484" y="89813"/>
                    <a:pt x="163484" y="89498"/>
                  </a:cubicBezTo>
                  <a:cubicBezTo>
                    <a:pt x="163484" y="89231"/>
                    <a:pt x="163250" y="88997"/>
                    <a:pt x="162983" y="88997"/>
                  </a:cubicBezTo>
                  <a:close/>
                  <a:moveTo>
                    <a:pt x="168954" y="88997"/>
                  </a:moveTo>
                  <a:cubicBezTo>
                    <a:pt x="168521" y="88997"/>
                    <a:pt x="168287" y="89531"/>
                    <a:pt x="168621" y="89864"/>
                  </a:cubicBezTo>
                  <a:cubicBezTo>
                    <a:pt x="168718" y="89962"/>
                    <a:pt x="168840" y="90007"/>
                    <a:pt x="168961" y="90007"/>
                  </a:cubicBezTo>
                  <a:cubicBezTo>
                    <a:pt x="169211" y="90007"/>
                    <a:pt x="169455" y="89813"/>
                    <a:pt x="169455" y="89498"/>
                  </a:cubicBezTo>
                  <a:cubicBezTo>
                    <a:pt x="169488" y="89231"/>
                    <a:pt x="169255" y="88997"/>
                    <a:pt x="168988" y="88997"/>
                  </a:cubicBezTo>
                  <a:close/>
                  <a:moveTo>
                    <a:pt x="47634" y="90465"/>
                  </a:moveTo>
                  <a:cubicBezTo>
                    <a:pt x="47167" y="90465"/>
                    <a:pt x="46967" y="90999"/>
                    <a:pt x="47267" y="91332"/>
                  </a:cubicBezTo>
                  <a:cubicBezTo>
                    <a:pt x="47376" y="91430"/>
                    <a:pt x="47505" y="91474"/>
                    <a:pt x="47630" y="91474"/>
                  </a:cubicBezTo>
                  <a:cubicBezTo>
                    <a:pt x="47891" y="91474"/>
                    <a:pt x="48135" y="91281"/>
                    <a:pt x="48135" y="90965"/>
                  </a:cubicBezTo>
                  <a:cubicBezTo>
                    <a:pt x="48135" y="90732"/>
                    <a:pt x="47935" y="90498"/>
                    <a:pt x="47668" y="90498"/>
                  </a:cubicBezTo>
                  <a:lnTo>
                    <a:pt x="47634" y="90465"/>
                  </a:lnTo>
                  <a:close/>
                  <a:moveTo>
                    <a:pt x="65647" y="90465"/>
                  </a:moveTo>
                  <a:cubicBezTo>
                    <a:pt x="65180" y="90465"/>
                    <a:pt x="64947" y="90999"/>
                    <a:pt x="65280" y="91332"/>
                  </a:cubicBezTo>
                  <a:cubicBezTo>
                    <a:pt x="65378" y="91430"/>
                    <a:pt x="65500" y="91474"/>
                    <a:pt x="65620" y="91474"/>
                  </a:cubicBezTo>
                  <a:cubicBezTo>
                    <a:pt x="65871" y="91474"/>
                    <a:pt x="66114" y="91281"/>
                    <a:pt x="66114" y="90965"/>
                  </a:cubicBezTo>
                  <a:cubicBezTo>
                    <a:pt x="66114" y="90698"/>
                    <a:pt x="65914" y="90498"/>
                    <a:pt x="65647" y="90498"/>
                  </a:cubicBezTo>
                  <a:lnTo>
                    <a:pt x="65647" y="90465"/>
                  </a:lnTo>
                  <a:close/>
                  <a:moveTo>
                    <a:pt x="68616" y="90465"/>
                  </a:moveTo>
                  <a:cubicBezTo>
                    <a:pt x="68182" y="90465"/>
                    <a:pt x="67949" y="90999"/>
                    <a:pt x="68282" y="91332"/>
                  </a:cubicBezTo>
                  <a:cubicBezTo>
                    <a:pt x="68380" y="91430"/>
                    <a:pt x="68502" y="91474"/>
                    <a:pt x="68622" y="91474"/>
                  </a:cubicBezTo>
                  <a:cubicBezTo>
                    <a:pt x="68873" y="91474"/>
                    <a:pt x="69116" y="91281"/>
                    <a:pt x="69116" y="90965"/>
                  </a:cubicBezTo>
                  <a:cubicBezTo>
                    <a:pt x="69116" y="90698"/>
                    <a:pt x="68916" y="90498"/>
                    <a:pt x="68616" y="90498"/>
                  </a:cubicBezTo>
                  <a:lnTo>
                    <a:pt x="68616" y="90465"/>
                  </a:lnTo>
                  <a:close/>
                  <a:moveTo>
                    <a:pt x="71618" y="90465"/>
                  </a:moveTo>
                  <a:cubicBezTo>
                    <a:pt x="71185" y="90465"/>
                    <a:pt x="70951" y="90999"/>
                    <a:pt x="71251" y="91332"/>
                  </a:cubicBezTo>
                  <a:cubicBezTo>
                    <a:pt x="71360" y="91430"/>
                    <a:pt x="71489" y="91474"/>
                    <a:pt x="71614" y="91474"/>
                  </a:cubicBezTo>
                  <a:cubicBezTo>
                    <a:pt x="71875" y="91474"/>
                    <a:pt x="72119" y="91281"/>
                    <a:pt x="72119" y="90965"/>
                  </a:cubicBezTo>
                  <a:cubicBezTo>
                    <a:pt x="72119" y="90698"/>
                    <a:pt x="71885" y="90498"/>
                    <a:pt x="71618" y="90498"/>
                  </a:cubicBezTo>
                  <a:lnTo>
                    <a:pt x="71618" y="90465"/>
                  </a:lnTo>
                  <a:close/>
                  <a:moveTo>
                    <a:pt x="38628" y="90498"/>
                  </a:moveTo>
                  <a:cubicBezTo>
                    <a:pt x="38194" y="90498"/>
                    <a:pt x="37961" y="91032"/>
                    <a:pt x="38261" y="91332"/>
                  </a:cubicBezTo>
                  <a:cubicBezTo>
                    <a:pt x="38371" y="91442"/>
                    <a:pt x="38502" y="91490"/>
                    <a:pt x="38629" y="91490"/>
                  </a:cubicBezTo>
                  <a:cubicBezTo>
                    <a:pt x="38888" y="91490"/>
                    <a:pt x="39128" y="91289"/>
                    <a:pt x="39128" y="90999"/>
                  </a:cubicBezTo>
                  <a:cubicBezTo>
                    <a:pt x="39128" y="90732"/>
                    <a:pt x="38928" y="90498"/>
                    <a:pt x="38661" y="90498"/>
                  </a:cubicBezTo>
                  <a:close/>
                  <a:moveTo>
                    <a:pt x="41630" y="90498"/>
                  </a:moveTo>
                  <a:cubicBezTo>
                    <a:pt x="41196" y="90498"/>
                    <a:pt x="40963" y="91032"/>
                    <a:pt x="41263" y="91332"/>
                  </a:cubicBezTo>
                  <a:cubicBezTo>
                    <a:pt x="41373" y="91442"/>
                    <a:pt x="41504" y="91490"/>
                    <a:pt x="41631" y="91490"/>
                  </a:cubicBezTo>
                  <a:cubicBezTo>
                    <a:pt x="41890" y="91490"/>
                    <a:pt x="42130" y="91289"/>
                    <a:pt x="42130" y="90999"/>
                  </a:cubicBezTo>
                  <a:cubicBezTo>
                    <a:pt x="42130" y="90732"/>
                    <a:pt x="41930" y="90498"/>
                    <a:pt x="41663" y="90498"/>
                  </a:cubicBezTo>
                  <a:close/>
                  <a:moveTo>
                    <a:pt x="44632" y="90498"/>
                  </a:moveTo>
                  <a:cubicBezTo>
                    <a:pt x="44199" y="90498"/>
                    <a:pt x="43965" y="91032"/>
                    <a:pt x="44265" y="91332"/>
                  </a:cubicBezTo>
                  <a:cubicBezTo>
                    <a:pt x="44375" y="91442"/>
                    <a:pt x="44507" y="91490"/>
                    <a:pt x="44634" y="91490"/>
                  </a:cubicBezTo>
                  <a:cubicBezTo>
                    <a:pt x="44892" y="91490"/>
                    <a:pt x="45133" y="91289"/>
                    <a:pt x="45133" y="90999"/>
                  </a:cubicBezTo>
                  <a:cubicBezTo>
                    <a:pt x="45133" y="90732"/>
                    <a:pt x="44932" y="90498"/>
                    <a:pt x="44666" y="90498"/>
                  </a:cubicBezTo>
                  <a:close/>
                  <a:moveTo>
                    <a:pt x="50637" y="90498"/>
                  </a:moveTo>
                  <a:cubicBezTo>
                    <a:pt x="50203" y="90498"/>
                    <a:pt x="49969" y="91032"/>
                    <a:pt x="50303" y="91332"/>
                  </a:cubicBezTo>
                  <a:cubicBezTo>
                    <a:pt x="50402" y="91442"/>
                    <a:pt x="50526" y="91490"/>
                    <a:pt x="50648" y="91490"/>
                  </a:cubicBezTo>
                  <a:cubicBezTo>
                    <a:pt x="50897" y="91490"/>
                    <a:pt x="51137" y="91289"/>
                    <a:pt x="51137" y="90999"/>
                  </a:cubicBezTo>
                  <a:cubicBezTo>
                    <a:pt x="51137" y="90732"/>
                    <a:pt x="50937" y="90498"/>
                    <a:pt x="50670" y="90498"/>
                  </a:cubicBezTo>
                  <a:close/>
                  <a:moveTo>
                    <a:pt x="53639" y="90498"/>
                  </a:moveTo>
                  <a:cubicBezTo>
                    <a:pt x="53205" y="90498"/>
                    <a:pt x="52972" y="91032"/>
                    <a:pt x="53305" y="91332"/>
                  </a:cubicBezTo>
                  <a:cubicBezTo>
                    <a:pt x="53404" y="91442"/>
                    <a:pt x="53528" y="91490"/>
                    <a:pt x="53650" y="91490"/>
                  </a:cubicBezTo>
                  <a:cubicBezTo>
                    <a:pt x="53899" y="91490"/>
                    <a:pt x="54139" y="91289"/>
                    <a:pt x="54139" y="90999"/>
                  </a:cubicBezTo>
                  <a:cubicBezTo>
                    <a:pt x="54139" y="90698"/>
                    <a:pt x="53939" y="90498"/>
                    <a:pt x="53639" y="90498"/>
                  </a:cubicBezTo>
                  <a:close/>
                  <a:moveTo>
                    <a:pt x="56641" y="90498"/>
                  </a:moveTo>
                  <a:cubicBezTo>
                    <a:pt x="56207" y="90498"/>
                    <a:pt x="55974" y="91032"/>
                    <a:pt x="56274" y="91332"/>
                  </a:cubicBezTo>
                  <a:cubicBezTo>
                    <a:pt x="56384" y="91442"/>
                    <a:pt x="56515" y="91490"/>
                    <a:pt x="56642" y="91490"/>
                  </a:cubicBezTo>
                  <a:cubicBezTo>
                    <a:pt x="56901" y="91490"/>
                    <a:pt x="57141" y="91289"/>
                    <a:pt x="57141" y="90999"/>
                  </a:cubicBezTo>
                  <a:cubicBezTo>
                    <a:pt x="57141" y="90698"/>
                    <a:pt x="56908" y="90498"/>
                    <a:pt x="56641" y="90498"/>
                  </a:cubicBezTo>
                  <a:close/>
                  <a:moveTo>
                    <a:pt x="62645" y="90498"/>
                  </a:moveTo>
                  <a:cubicBezTo>
                    <a:pt x="62178" y="90498"/>
                    <a:pt x="61978" y="91032"/>
                    <a:pt x="62278" y="91332"/>
                  </a:cubicBezTo>
                  <a:cubicBezTo>
                    <a:pt x="62388" y="91442"/>
                    <a:pt x="62519" y="91490"/>
                    <a:pt x="62646" y="91490"/>
                  </a:cubicBezTo>
                  <a:cubicBezTo>
                    <a:pt x="62905" y="91490"/>
                    <a:pt x="63145" y="91289"/>
                    <a:pt x="63145" y="90999"/>
                  </a:cubicBezTo>
                  <a:cubicBezTo>
                    <a:pt x="63145" y="90698"/>
                    <a:pt x="62912" y="90498"/>
                    <a:pt x="62645" y="90498"/>
                  </a:cubicBezTo>
                  <a:close/>
                  <a:moveTo>
                    <a:pt x="152560" y="90495"/>
                  </a:moveTo>
                  <a:cubicBezTo>
                    <a:pt x="152543" y="90495"/>
                    <a:pt x="152526" y="90496"/>
                    <a:pt x="152509" y="90498"/>
                  </a:cubicBezTo>
                  <a:cubicBezTo>
                    <a:pt x="152076" y="90498"/>
                    <a:pt x="151842" y="91032"/>
                    <a:pt x="152142" y="91332"/>
                  </a:cubicBezTo>
                  <a:cubicBezTo>
                    <a:pt x="152252" y="91442"/>
                    <a:pt x="152384" y="91490"/>
                    <a:pt x="152511" y="91490"/>
                  </a:cubicBezTo>
                  <a:cubicBezTo>
                    <a:pt x="152769" y="91490"/>
                    <a:pt x="153010" y="91289"/>
                    <a:pt x="153010" y="90999"/>
                  </a:cubicBezTo>
                  <a:cubicBezTo>
                    <a:pt x="153010" y="90718"/>
                    <a:pt x="152805" y="90495"/>
                    <a:pt x="152560" y="90495"/>
                  </a:cubicBezTo>
                  <a:close/>
                  <a:moveTo>
                    <a:pt x="155562" y="90495"/>
                  </a:moveTo>
                  <a:cubicBezTo>
                    <a:pt x="155545" y="90495"/>
                    <a:pt x="155529" y="90496"/>
                    <a:pt x="155511" y="90498"/>
                  </a:cubicBezTo>
                  <a:cubicBezTo>
                    <a:pt x="155078" y="90498"/>
                    <a:pt x="154844" y="91032"/>
                    <a:pt x="155144" y="91332"/>
                  </a:cubicBezTo>
                  <a:cubicBezTo>
                    <a:pt x="155254" y="91442"/>
                    <a:pt x="155386" y="91490"/>
                    <a:pt x="155513" y="91490"/>
                  </a:cubicBezTo>
                  <a:cubicBezTo>
                    <a:pt x="155772" y="91490"/>
                    <a:pt x="156012" y="91289"/>
                    <a:pt x="156012" y="90999"/>
                  </a:cubicBezTo>
                  <a:cubicBezTo>
                    <a:pt x="156012" y="90718"/>
                    <a:pt x="155807" y="90495"/>
                    <a:pt x="155562" y="90495"/>
                  </a:cubicBezTo>
                  <a:close/>
                  <a:moveTo>
                    <a:pt x="161482" y="90498"/>
                  </a:moveTo>
                  <a:cubicBezTo>
                    <a:pt x="161049" y="90498"/>
                    <a:pt x="160815" y="91032"/>
                    <a:pt x="161115" y="91332"/>
                  </a:cubicBezTo>
                  <a:cubicBezTo>
                    <a:pt x="161225" y="91442"/>
                    <a:pt x="161357" y="91490"/>
                    <a:pt x="161484" y="91490"/>
                  </a:cubicBezTo>
                  <a:cubicBezTo>
                    <a:pt x="161743" y="91490"/>
                    <a:pt x="161983" y="91289"/>
                    <a:pt x="161983" y="90999"/>
                  </a:cubicBezTo>
                  <a:cubicBezTo>
                    <a:pt x="161983" y="90698"/>
                    <a:pt x="161749" y="90498"/>
                    <a:pt x="161482" y="90498"/>
                  </a:cubicBezTo>
                  <a:close/>
                  <a:moveTo>
                    <a:pt x="170455" y="90498"/>
                  </a:moveTo>
                  <a:cubicBezTo>
                    <a:pt x="170022" y="90498"/>
                    <a:pt x="169788" y="91032"/>
                    <a:pt x="170122" y="91332"/>
                  </a:cubicBezTo>
                  <a:cubicBezTo>
                    <a:pt x="170221" y="91442"/>
                    <a:pt x="170345" y="91490"/>
                    <a:pt x="170467" y="91490"/>
                  </a:cubicBezTo>
                  <a:cubicBezTo>
                    <a:pt x="170716" y="91490"/>
                    <a:pt x="170956" y="91289"/>
                    <a:pt x="170956" y="90999"/>
                  </a:cubicBezTo>
                  <a:cubicBezTo>
                    <a:pt x="170956" y="90698"/>
                    <a:pt x="170756" y="90498"/>
                    <a:pt x="170489" y="90498"/>
                  </a:cubicBezTo>
                  <a:close/>
                  <a:moveTo>
                    <a:pt x="173458" y="90498"/>
                  </a:moveTo>
                  <a:cubicBezTo>
                    <a:pt x="173024" y="90498"/>
                    <a:pt x="172790" y="91032"/>
                    <a:pt x="173091" y="91332"/>
                  </a:cubicBezTo>
                  <a:cubicBezTo>
                    <a:pt x="173200" y="91442"/>
                    <a:pt x="173332" y="91490"/>
                    <a:pt x="173459" y="91490"/>
                  </a:cubicBezTo>
                  <a:cubicBezTo>
                    <a:pt x="173718" y="91490"/>
                    <a:pt x="173958" y="91289"/>
                    <a:pt x="173958" y="90999"/>
                  </a:cubicBezTo>
                  <a:cubicBezTo>
                    <a:pt x="173958" y="90732"/>
                    <a:pt x="173724" y="90498"/>
                    <a:pt x="173458" y="90498"/>
                  </a:cubicBezTo>
                  <a:close/>
                  <a:moveTo>
                    <a:pt x="176460" y="90498"/>
                  </a:moveTo>
                  <a:cubicBezTo>
                    <a:pt x="175993" y="90498"/>
                    <a:pt x="175793" y="91032"/>
                    <a:pt x="176093" y="91332"/>
                  </a:cubicBezTo>
                  <a:cubicBezTo>
                    <a:pt x="176203" y="91442"/>
                    <a:pt x="176334" y="91490"/>
                    <a:pt x="176461" y="91490"/>
                  </a:cubicBezTo>
                  <a:cubicBezTo>
                    <a:pt x="176720" y="91490"/>
                    <a:pt x="176960" y="91289"/>
                    <a:pt x="176960" y="90999"/>
                  </a:cubicBezTo>
                  <a:cubicBezTo>
                    <a:pt x="176960" y="90698"/>
                    <a:pt x="176727" y="90498"/>
                    <a:pt x="176460" y="90498"/>
                  </a:cubicBezTo>
                  <a:close/>
                  <a:moveTo>
                    <a:pt x="179462" y="90498"/>
                  </a:moveTo>
                  <a:cubicBezTo>
                    <a:pt x="179028" y="90498"/>
                    <a:pt x="178795" y="91032"/>
                    <a:pt x="179095" y="91332"/>
                  </a:cubicBezTo>
                  <a:cubicBezTo>
                    <a:pt x="179205" y="91442"/>
                    <a:pt x="179336" y="91490"/>
                    <a:pt x="179463" y="91490"/>
                  </a:cubicBezTo>
                  <a:cubicBezTo>
                    <a:pt x="179722" y="91490"/>
                    <a:pt x="179962" y="91289"/>
                    <a:pt x="179962" y="90999"/>
                  </a:cubicBezTo>
                  <a:cubicBezTo>
                    <a:pt x="179962" y="90698"/>
                    <a:pt x="179729" y="90498"/>
                    <a:pt x="179462" y="90498"/>
                  </a:cubicBezTo>
                  <a:close/>
                  <a:moveTo>
                    <a:pt x="182464" y="90498"/>
                  </a:moveTo>
                  <a:cubicBezTo>
                    <a:pt x="181997" y="90498"/>
                    <a:pt x="181797" y="91032"/>
                    <a:pt x="182097" y="91332"/>
                  </a:cubicBezTo>
                  <a:cubicBezTo>
                    <a:pt x="182196" y="91442"/>
                    <a:pt x="182324" y="91490"/>
                    <a:pt x="182451" y="91490"/>
                  </a:cubicBezTo>
                  <a:cubicBezTo>
                    <a:pt x="182709" y="91490"/>
                    <a:pt x="182964" y="91289"/>
                    <a:pt x="182964" y="90999"/>
                  </a:cubicBezTo>
                  <a:cubicBezTo>
                    <a:pt x="182964" y="90698"/>
                    <a:pt x="182731" y="90498"/>
                    <a:pt x="182464" y="90498"/>
                  </a:cubicBezTo>
                  <a:close/>
                  <a:moveTo>
                    <a:pt x="59643" y="90498"/>
                  </a:moveTo>
                  <a:cubicBezTo>
                    <a:pt x="59209" y="90498"/>
                    <a:pt x="58976" y="91032"/>
                    <a:pt x="59276" y="91366"/>
                  </a:cubicBezTo>
                  <a:cubicBezTo>
                    <a:pt x="59380" y="91459"/>
                    <a:pt x="59503" y="91501"/>
                    <a:pt x="59624" y="91501"/>
                  </a:cubicBezTo>
                  <a:cubicBezTo>
                    <a:pt x="59890" y="91501"/>
                    <a:pt x="60143" y="91297"/>
                    <a:pt x="60143" y="90999"/>
                  </a:cubicBezTo>
                  <a:cubicBezTo>
                    <a:pt x="60143" y="90732"/>
                    <a:pt x="59910" y="90498"/>
                    <a:pt x="59643" y="90498"/>
                  </a:cubicBezTo>
                  <a:close/>
                  <a:moveTo>
                    <a:pt x="149564" y="90495"/>
                  </a:moveTo>
                  <a:cubicBezTo>
                    <a:pt x="149545" y="90495"/>
                    <a:pt x="149526" y="90496"/>
                    <a:pt x="149507" y="90498"/>
                  </a:cubicBezTo>
                  <a:cubicBezTo>
                    <a:pt x="149073" y="90498"/>
                    <a:pt x="148840" y="91032"/>
                    <a:pt x="149174" y="91366"/>
                  </a:cubicBezTo>
                  <a:cubicBezTo>
                    <a:pt x="149267" y="91459"/>
                    <a:pt x="149383" y="91501"/>
                    <a:pt x="149499" y="91501"/>
                  </a:cubicBezTo>
                  <a:cubicBezTo>
                    <a:pt x="149755" y="91501"/>
                    <a:pt x="150007" y="91297"/>
                    <a:pt x="150007" y="90999"/>
                  </a:cubicBezTo>
                  <a:cubicBezTo>
                    <a:pt x="150039" y="90718"/>
                    <a:pt x="149836" y="90495"/>
                    <a:pt x="149564" y="90495"/>
                  </a:cubicBezTo>
                  <a:close/>
                  <a:moveTo>
                    <a:pt x="164484" y="90498"/>
                  </a:moveTo>
                  <a:cubicBezTo>
                    <a:pt x="164017" y="90498"/>
                    <a:pt x="163817" y="91032"/>
                    <a:pt x="164118" y="91366"/>
                  </a:cubicBezTo>
                  <a:cubicBezTo>
                    <a:pt x="164211" y="91459"/>
                    <a:pt x="164331" y="91501"/>
                    <a:pt x="164451" y="91501"/>
                  </a:cubicBezTo>
                  <a:cubicBezTo>
                    <a:pt x="164716" y="91501"/>
                    <a:pt x="164985" y="91297"/>
                    <a:pt x="164985" y="90999"/>
                  </a:cubicBezTo>
                  <a:cubicBezTo>
                    <a:pt x="164985" y="90732"/>
                    <a:pt x="164751" y="90498"/>
                    <a:pt x="164484" y="90498"/>
                  </a:cubicBezTo>
                  <a:close/>
                  <a:moveTo>
                    <a:pt x="158531" y="90495"/>
                  </a:moveTo>
                  <a:cubicBezTo>
                    <a:pt x="158514" y="90495"/>
                    <a:pt x="158497" y="90496"/>
                    <a:pt x="158480" y="90498"/>
                  </a:cubicBezTo>
                  <a:lnTo>
                    <a:pt x="158514" y="90498"/>
                  </a:lnTo>
                  <a:cubicBezTo>
                    <a:pt x="158047" y="90498"/>
                    <a:pt x="157846" y="91032"/>
                    <a:pt x="158147" y="91366"/>
                  </a:cubicBezTo>
                  <a:cubicBezTo>
                    <a:pt x="158244" y="91463"/>
                    <a:pt x="158370" y="91508"/>
                    <a:pt x="158495" y="91508"/>
                  </a:cubicBezTo>
                  <a:cubicBezTo>
                    <a:pt x="158755" y="91508"/>
                    <a:pt x="159014" y="91314"/>
                    <a:pt x="159014" y="90999"/>
                  </a:cubicBezTo>
                  <a:cubicBezTo>
                    <a:pt x="159014" y="90747"/>
                    <a:pt x="158806" y="90495"/>
                    <a:pt x="158531" y="90495"/>
                  </a:cubicBezTo>
                  <a:close/>
                  <a:moveTo>
                    <a:pt x="167453" y="90498"/>
                  </a:moveTo>
                  <a:cubicBezTo>
                    <a:pt x="167020" y="90498"/>
                    <a:pt x="166786" y="91032"/>
                    <a:pt x="167120" y="91366"/>
                  </a:cubicBezTo>
                  <a:cubicBezTo>
                    <a:pt x="167217" y="91463"/>
                    <a:pt x="167339" y="91508"/>
                    <a:pt x="167460" y="91508"/>
                  </a:cubicBezTo>
                  <a:cubicBezTo>
                    <a:pt x="167710" y="91508"/>
                    <a:pt x="167954" y="91314"/>
                    <a:pt x="167954" y="90999"/>
                  </a:cubicBezTo>
                  <a:cubicBezTo>
                    <a:pt x="167987" y="90732"/>
                    <a:pt x="167753" y="90498"/>
                    <a:pt x="167487" y="90498"/>
                  </a:cubicBezTo>
                  <a:close/>
                  <a:moveTo>
                    <a:pt x="46194" y="91963"/>
                  </a:moveTo>
                  <a:cubicBezTo>
                    <a:pt x="46175" y="91963"/>
                    <a:pt x="46154" y="91964"/>
                    <a:pt x="46133" y="91966"/>
                  </a:cubicBezTo>
                  <a:cubicBezTo>
                    <a:pt x="45533" y="92033"/>
                    <a:pt x="45533" y="92933"/>
                    <a:pt x="46133" y="92967"/>
                  </a:cubicBezTo>
                  <a:cubicBezTo>
                    <a:pt x="46154" y="92969"/>
                    <a:pt x="46175" y="92969"/>
                    <a:pt x="46194" y="92969"/>
                  </a:cubicBezTo>
                  <a:cubicBezTo>
                    <a:pt x="46847" y="92969"/>
                    <a:pt x="46847" y="91963"/>
                    <a:pt x="46194" y="91963"/>
                  </a:cubicBezTo>
                  <a:close/>
                  <a:moveTo>
                    <a:pt x="70178" y="91963"/>
                  </a:moveTo>
                  <a:cubicBezTo>
                    <a:pt x="70158" y="91963"/>
                    <a:pt x="70138" y="91964"/>
                    <a:pt x="70117" y="91966"/>
                  </a:cubicBezTo>
                  <a:cubicBezTo>
                    <a:pt x="69517" y="92033"/>
                    <a:pt x="69517" y="92900"/>
                    <a:pt x="70117" y="92967"/>
                  </a:cubicBezTo>
                  <a:cubicBezTo>
                    <a:pt x="70138" y="92969"/>
                    <a:pt x="70158" y="92969"/>
                    <a:pt x="70178" y="92969"/>
                  </a:cubicBezTo>
                  <a:cubicBezTo>
                    <a:pt x="70831" y="92969"/>
                    <a:pt x="70831" y="91963"/>
                    <a:pt x="70178" y="91963"/>
                  </a:cubicBezTo>
                  <a:close/>
                  <a:moveTo>
                    <a:pt x="172019" y="91996"/>
                  </a:moveTo>
                  <a:cubicBezTo>
                    <a:pt x="171999" y="91996"/>
                    <a:pt x="171978" y="91997"/>
                    <a:pt x="171956" y="91999"/>
                  </a:cubicBezTo>
                  <a:cubicBezTo>
                    <a:pt x="171356" y="92033"/>
                    <a:pt x="171356" y="92933"/>
                    <a:pt x="171956" y="92967"/>
                  </a:cubicBezTo>
                  <a:cubicBezTo>
                    <a:pt x="171978" y="92969"/>
                    <a:pt x="171999" y="92970"/>
                    <a:pt x="172019" y="92970"/>
                  </a:cubicBezTo>
                  <a:cubicBezTo>
                    <a:pt x="172669" y="92970"/>
                    <a:pt x="172669" y="91996"/>
                    <a:pt x="172019" y="91996"/>
                  </a:cubicBezTo>
                  <a:close/>
                  <a:moveTo>
                    <a:pt x="183902" y="91996"/>
                  </a:moveTo>
                  <a:cubicBezTo>
                    <a:pt x="183252" y="91996"/>
                    <a:pt x="183252" y="92970"/>
                    <a:pt x="183902" y="92970"/>
                  </a:cubicBezTo>
                  <a:cubicBezTo>
                    <a:pt x="183923" y="92970"/>
                    <a:pt x="183943" y="92969"/>
                    <a:pt x="183965" y="92967"/>
                  </a:cubicBezTo>
                  <a:cubicBezTo>
                    <a:pt x="184099" y="92967"/>
                    <a:pt x="184265" y="92900"/>
                    <a:pt x="184332" y="92767"/>
                  </a:cubicBezTo>
                  <a:lnTo>
                    <a:pt x="184399" y="92466"/>
                  </a:lnTo>
                  <a:lnTo>
                    <a:pt x="184432" y="92366"/>
                  </a:lnTo>
                  <a:cubicBezTo>
                    <a:pt x="184365" y="92133"/>
                    <a:pt x="184165" y="91999"/>
                    <a:pt x="183965" y="91999"/>
                  </a:cubicBezTo>
                  <a:cubicBezTo>
                    <a:pt x="183943" y="91997"/>
                    <a:pt x="183923" y="91996"/>
                    <a:pt x="183902" y="91996"/>
                  </a:cubicBezTo>
                  <a:close/>
                  <a:moveTo>
                    <a:pt x="49135" y="91966"/>
                  </a:moveTo>
                  <a:cubicBezTo>
                    <a:pt x="48668" y="91966"/>
                    <a:pt x="48468" y="92500"/>
                    <a:pt x="48769" y="92833"/>
                  </a:cubicBezTo>
                  <a:cubicBezTo>
                    <a:pt x="48877" y="92931"/>
                    <a:pt x="49006" y="92975"/>
                    <a:pt x="49132" y="92975"/>
                  </a:cubicBezTo>
                  <a:cubicBezTo>
                    <a:pt x="49392" y="92975"/>
                    <a:pt x="49636" y="92782"/>
                    <a:pt x="49636" y="92466"/>
                  </a:cubicBezTo>
                  <a:cubicBezTo>
                    <a:pt x="49636" y="92233"/>
                    <a:pt x="49402" y="91999"/>
                    <a:pt x="49169" y="91999"/>
                  </a:cubicBezTo>
                  <a:lnTo>
                    <a:pt x="49135" y="91966"/>
                  </a:lnTo>
                  <a:close/>
                  <a:moveTo>
                    <a:pt x="64113" y="91966"/>
                  </a:moveTo>
                  <a:cubicBezTo>
                    <a:pt x="63679" y="91966"/>
                    <a:pt x="63446" y="92500"/>
                    <a:pt x="63779" y="92833"/>
                  </a:cubicBezTo>
                  <a:cubicBezTo>
                    <a:pt x="63877" y="92931"/>
                    <a:pt x="63999" y="92975"/>
                    <a:pt x="64119" y="92975"/>
                  </a:cubicBezTo>
                  <a:cubicBezTo>
                    <a:pt x="64370" y="92975"/>
                    <a:pt x="64613" y="92782"/>
                    <a:pt x="64613" y="92466"/>
                  </a:cubicBezTo>
                  <a:cubicBezTo>
                    <a:pt x="64613" y="92199"/>
                    <a:pt x="64413" y="91999"/>
                    <a:pt x="64146" y="91999"/>
                  </a:cubicBezTo>
                  <a:lnTo>
                    <a:pt x="64113" y="91966"/>
                  </a:lnTo>
                  <a:close/>
                  <a:moveTo>
                    <a:pt x="67115" y="91966"/>
                  </a:moveTo>
                  <a:cubicBezTo>
                    <a:pt x="66681" y="91966"/>
                    <a:pt x="66448" y="92500"/>
                    <a:pt x="66781" y="92833"/>
                  </a:cubicBezTo>
                  <a:cubicBezTo>
                    <a:pt x="66879" y="92931"/>
                    <a:pt x="67001" y="92975"/>
                    <a:pt x="67121" y="92975"/>
                  </a:cubicBezTo>
                  <a:cubicBezTo>
                    <a:pt x="67372" y="92975"/>
                    <a:pt x="67615" y="92782"/>
                    <a:pt x="67615" y="92466"/>
                  </a:cubicBezTo>
                  <a:cubicBezTo>
                    <a:pt x="67615" y="92199"/>
                    <a:pt x="67415" y="91999"/>
                    <a:pt x="67148" y="91999"/>
                  </a:cubicBezTo>
                  <a:lnTo>
                    <a:pt x="67115" y="91966"/>
                  </a:lnTo>
                  <a:close/>
                  <a:moveTo>
                    <a:pt x="174959" y="91999"/>
                  </a:moveTo>
                  <a:cubicBezTo>
                    <a:pt x="174492" y="91999"/>
                    <a:pt x="174291" y="92533"/>
                    <a:pt x="174592" y="92833"/>
                  </a:cubicBezTo>
                  <a:cubicBezTo>
                    <a:pt x="174700" y="92942"/>
                    <a:pt x="174830" y="92990"/>
                    <a:pt x="174955" y="92990"/>
                  </a:cubicBezTo>
                  <a:cubicBezTo>
                    <a:pt x="175216" y="92990"/>
                    <a:pt x="175459" y="92781"/>
                    <a:pt x="175459" y="92466"/>
                  </a:cubicBezTo>
                  <a:cubicBezTo>
                    <a:pt x="175459" y="92199"/>
                    <a:pt x="175225" y="91999"/>
                    <a:pt x="174959" y="91999"/>
                  </a:cubicBezTo>
                  <a:close/>
                  <a:moveTo>
                    <a:pt x="180963" y="91999"/>
                  </a:moveTo>
                  <a:cubicBezTo>
                    <a:pt x="180496" y="91999"/>
                    <a:pt x="180296" y="92533"/>
                    <a:pt x="180596" y="92833"/>
                  </a:cubicBezTo>
                  <a:cubicBezTo>
                    <a:pt x="180704" y="92942"/>
                    <a:pt x="180834" y="92990"/>
                    <a:pt x="180960" y="92990"/>
                  </a:cubicBezTo>
                  <a:cubicBezTo>
                    <a:pt x="181220" y="92990"/>
                    <a:pt x="181463" y="92781"/>
                    <a:pt x="181463" y="92466"/>
                  </a:cubicBezTo>
                  <a:cubicBezTo>
                    <a:pt x="181463" y="92199"/>
                    <a:pt x="181230" y="91999"/>
                    <a:pt x="180963" y="91999"/>
                  </a:cubicBezTo>
                  <a:close/>
                  <a:moveTo>
                    <a:pt x="40196" y="91999"/>
                  </a:moveTo>
                  <a:cubicBezTo>
                    <a:pt x="39762" y="91999"/>
                    <a:pt x="39529" y="92533"/>
                    <a:pt x="39829" y="92833"/>
                  </a:cubicBezTo>
                  <a:cubicBezTo>
                    <a:pt x="39939" y="92943"/>
                    <a:pt x="40070" y="92991"/>
                    <a:pt x="40197" y="92991"/>
                  </a:cubicBezTo>
                  <a:cubicBezTo>
                    <a:pt x="40456" y="92991"/>
                    <a:pt x="40696" y="92791"/>
                    <a:pt x="40696" y="92500"/>
                  </a:cubicBezTo>
                  <a:cubicBezTo>
                    <a:pt x="40696" y="92199"/>
                    <a:pt x="40463" y="91999"/>
                    <a:pt x="40196" y="91999"/>
                  </a:cubicBezTo>
                  <a:close/>
                  <a:moveTo>
                    <a:pt x="43131" y="91999"/>
                  </a:moveTo>
                  <a:cubicBezTo>
                    <a:pt x="42698" y="91999"/>
                    <a:pt x="42464" y="92533"/>
                    <a:pt x="42798" y="92833"/>
                  </a:cubicBezTo>
                  <a:cubicBezTo>
                    <a:pt x="42896" y="92943"/>
                    <a:pt x="43021" y="92991"/>
                    <a:pt x="43143" y="92991"/>
                  </a:cubicBezTo>
                  <a:cubicBezTo>
                    <a:pt x="43391" y="92991"/>
                    <a:pt x="43632" y="92791"/>
                    <a:pt x="43632" y="92500"/>
                  </a:cubicBezTo>
                  <a:cubicBezTo>
                    <a:pt x="43632" y="92233"/>
                    <a:pt x="43431" y="91999"/>
                    <a:pt x="43165" y="91999"/>
                  </a:cubicBezTo>
                  <a:close/>
                  <a:moveTo>
                    <a:pt x="55140" y="91999"/>
                  </a:moveTo>
                  <a:cubicBezTo>
                    <a:pt x="54706" y="91999"/>
                    <a:pt x="54473" y="92533"/>
                    <a:pt x="54806" y="92833"/>
                  </a:cubicBezTo>
                  <a:cubicBezTo>
                    <a:pt x="54905" y="92943"/>
                    <a:pt x="55029" y="92991"/>
                    <a:pt x="55151" y="92991"/>
                  </a:cubicBezTo>
                  <a:cubicBezTo>
                    <a:pt x="55400" y="92991"/>
                    <a:pt x="55640" y="92791"/>
                    <a:pt x="55640" y="92500"/>
                  </a:cubicBezTo>
                  <a:cubicBezTo>
                    <a:pt x="55640" y="92199"/>
                    <a:pt x="55440" y="91999"/>
                    <a:pt x="55140" y="91999"/>
                  </a:cubicBezTo>
                  <a:close/>
                  <a:moveTo>
                    <a:pt x="58142" y="91999"/>
                  </a:moveTo>
                  <a:cubicBezTo>
                    <a:pt x="57708" y="91999"/>
                    <a:pt x="57475" y="92533"/>
                    <a:pt x="57808" y="92833"/>
                  </a:cubicBezTo>
                  <a:cubicBezTo>
                    <a:pt x="57907" y="92943"/>
                    <a:pt x="58031" y="92991"/>
                    <a:pt x="58153" y="92991"/>
                  </a:cubicBezTo>
                  <a:cubicBezTo>
                    <a:pt x="58402" y="92991"/>
                    <a:pt x="58642" y="92791"/>
                    <a:pt x="58642" y="92500"/>
                  </a:cubicBezTo>
                  <a:cubicBezTo>
                    <a:pt x="58642" y="92199"/>
                    <a:pt x="58409" y="91999"/>
                    <a:pt x="58142" y="91999"/>
                  </a:cubicBezTo>
                  <a:close/>
                  <a:moveTo>
                    <a:pt x="151059" y="91996"/>
                  </a:moveTo>
                  <a:cubicBezTo>
                    <a:pt x="151042" y="91996"/>
                    <a:pt x="151025" y="91997"/>
                    <a:pt x="151008" y="91999"/>
                  </a:cubicBezTo>
                  <a:cubicBezTo>
                    <a:pt x="150575" y="91999"/>
                    <a:pt x="150341" y="92533"/>
                    <a:pt x="150675" y="92833"/>
                  </a:cubicBezTo>
                  <a:cubicBezTo>
                    <a:pt x="150773" y="92943"/>
                    <a:pt x="150898" y="92991"/>
                    <a:pt x="151020" y="92991"/>
                  </a:cubicBezTo>
                  <a:cubicBezTo>
                    <a:pt x="151268" y="92991"/>
                    <a:pt x="151509" y="92791"/>
                    <a:pt x="151509" y="92500"/>
                  </a:cubicBezTo>
                  <a:cubicBezTo>
                    <a:pt x="151509" y="92219"/>
                    <a:pt x="151304" y="91996"/>
                    <a:pt x="151059" y="91996"/>
                  </a:cubicBezTo>
                  <a:close/>
                  <a:moveTo>
                    <a:pt x="159981" y="91999"/>
                  </a:moveTo>
                  <a:cubicBezTo>
                    <a:pt x="159548" y="91999"/>
                    <a:pt x="159314" y="92533"/>
                    <a:pt x="159614" y="92833"/>
                  </a:cubicBezTo>
                  <a:cubicBezTo>
                    <a:pt x="159724" y="92943"/>
                    <a:pt x="159856" y="92991"/>
                    <a:pt x="159983" y="92991"/>
                  </a:cubicBezTo>
                  <a:cubicBezTo>
                    <a:pt x="160241" y="92991"/>
                    <a:pt x="160482" y="92791"/>
                    <a:pt x="160482" y="92500"/>
                  </a:cubicBezTo>
                  <a:cubicBezTo>
                    <a:pt x="160482" y="92199"/>
                    <a:pt x="160248" y="91999"/>
                    <a:pt x="159981" y="91999"/>
                  </a:cubicBezTo>
                  <a:close/>
                  <a:moveTo>
                    <a:pt x="177961" y="91999"/>
                  </a:moveTo>
                  <a:cubicBezTo>
                    <a:pt x="177527" y="91999"/>
                    <a:pt x="177294" y="92533"/>
                    <a:pt x="177594" y="92833"/>
                  </a:cubicBezTo>
                  <a:cubicBezTo>
                    <a:pt x="177704" y="92943"/>
                    <a:pt x="177835" y="92991"/>
                    <a:pt x="177962" y="92991"/>
                  </a:cubicBezTo>
                  <a:cubicBezTo>
                    <a:pt x="178221" y="92991"/>
                    <a:pt x="178461" y="92791"/>
                    <a:pt x="178461" y="92500"/>
                  </a:cubicBezTo>
                  <a:cubicBezTo>
                    <a:pt x="178461" y="92199"/>
                    <a:pt x="178228" y="91999"/>
                    <a:pt x="177961" y="91999"/>
                  </a:cubicBezTo>
                  <a:close/>
                  <a:moveTo>
                    <a:pt x="154061" y="91996"/>
                  </a:moveTo>
                  <a:cubicBezTo>
                    <a:pt x="154044" y="91996"/>
                    <a:pt x="154027" y="91997"/>
                    <a:pt x="154010" y="91999"/>
                  </a:cubicBezTo>
                  <a:cubicBezTo>
                    <a:pt x="153577" y="91999"/>
                    <a:pt x="153343" y="92533"/>
                    <a:pt x="153643" y="92867"/>
                  </a:cubicBezTo>
                  <a:cubicBezTo>
                    <a:pt x="153747" y="92960"/>
                    <a:pt x="153871" y="93002"/>
                    <a:pt x="153991" y="93002"/>
                  </a:cubicBezTo>
                  <a:cubicBezTo>
                    <a:pt x="154258" y="93002"/>
                    <a:pt x="154511" y="92798"/>
                    <a:pt x="154511" y="92500"/>
                  </a:cubicBezTo>
                  <a:cubicBezTo>
                    <a:pt x="154511" y="92219"/>
                    <a:pt x="154306" y="91996"/>
                    <a:pt x="154061" y="91996"/>
                  </a:cubicBezTo>
                  <a:close/>
                  <a:moveTo>
                    <a:pt x="157036" y="91996"/>
                  </a:moveTo>
                  <a:cubicBezTo>
                    <a:pt x="157017" y="91996"/>
                    <a:pt x="156998" y="91997"/>
                    <a:pt x="156979" y="91999"/>
                  </a:cubicBezTo>
                  <a:lnTo>
                    <a:pt x="157012" y="91999"/>
                  </a:lnTo>
                  <a:cubicBezTo>
                    <a:pt x="156545" y="91999"/>
                    <a:pt x="156345" y="92533"/>
                    <a:pt x="156646" y="92867"/>
                  </a:cubicBezTo>
                  <a:cubicBezTo>
                    <a:pt x="156750" y="92960"/>
                    <a:pt x="156873" y="93002"/>
                    <a:pt x="156993" y="93002"/>
                  </a:cubicBezTo>
                  <a:cubicBezTo>
                    <a:pt x="157260" y="93002"/>
                    <a:pt x="157513" y="92798"/>
                    <a:pt x="157513" y="92500"/>
                  </a:cubicBezTo>
                  <a:cubicBezTo>
                    <a:pt x="157513" y="92219"/>
                    <a:pt x="157308" y="91996"/>
                    <a:pt x="157036" y="91996"/>
                  </a:cubicBezTo>
                  <a:close/>
                  <a:moveTo>
                    <a:pt x="165986" y="91999"/>
                  </a:moveTo>
                  <a:cubicBezTo>
                    <a:pt x="165519" y="91999"/>
                    <a:pt x="165285" y="92533"/>
                    <a:pt x="165619" y="92867"/>
                  </a:cubicBezTo>
                  <a:cubicBezTo>
                    <a:pt x="165712" y="92960"/>
                    <a:pt x="165832" y="93002"/>
                    <a:pt x="165951" y="93002"/>
                  </a:cubicBezTo>
                  <a:cubicBezTo>
                    <a:pt x="166214" y="93002"/>
                    <a:pt x="166476" y="92798"/>
                    <a:pt x="166453" y="92500"/>
                  </a:cubicBezTo>
                  <a:cubicBezTo>
                    <a:pt x="166486" y="92233"/>
                    <a:pt x="166252" y="91999"/>
                    <a:pt x="165986" y="91999"/>
                  </a:cubicBezTo>
                  <a:close/>
                  <a:moveTo>
                    <a:pt x="168954" y="91999"/>
                  </a:moveTo>
                  <a:cubicBezTo>
                    <a:pt x="168521" y="91999"/>
                    <a:pt x="168287" y="92533"/>
                    <a:pt x="168621" y="92867"/>
                  </a:cubicBezTo>
                  <a:cubicBezTo>
                    <a:pt x="168714" y="92960"/>
                    <a:pt x="168831" y="93002"/>
                    <a:pt x="168946" y="93002"/>
                  </a:cubicBezTo>
                  <a:cubicBezTo>
                    <a:pt x="169202" y="93002"/>
                    <a:pt x="169455" y="92798"/>
                    <a:pt x="169455" y="92500"/>
                  </a:cubicBezTo>
                  <a:cubicBezTo>
                    <a:pt x="169488" y="92233"/>
                    <a:pt x="169255" y="91999"/>
                    <a:pt x="168988" y="91999"/>
                  </a:cubicBezTo>
                  <a:close/>
                  <a:moveTo>
                    <a:pt x="52199" y="91996"/>
                  </a:moveTo>
                  <a:cubicBezTo>
                    <a:pt x="52179" y="91996"/>
                    <a:pt x="52159" y="91997"/>
                    <a:pt x="52138" y="91999"/>
                  </a:cubicBezTo>
                  <a:cubicBezTo>
                    <a:pt x="51537" y="92033"/>
                    <a:pt x="51537" y="92933"/>
                    <a:pt x="52138" y="93000"/>
                  </a:cubicBezTo>
                  <a:cubicBezTo>
                    <a:pt x="52159" y="93002"/>
                    <a:pt x="52179" y="93003"/>
                    <a:pt x="52199" y="93003"/>
                  </a:cubicBezTo>
                  <a:cubicBezTo>
                    <a:pt x="52851" y="93003"/>
                    <a:pt x="52851" y="91996"/>
                    <a:pt x="52199" y="91996"/>
                  </a:cubicBezTo>
                  <a:close/>
                  <a:moveTo>
                    <a:pt x="61205" y="91996"/>
                  </a:moveTo>
                  <a:cubicBezTo>
                    <a:pt x="61185" y="91996"/>
                    <a:pt x="61165" y="91997"/>
                    <a:pt x="61144" y="91999"/>
                  </a:cubicBezTo>
                  <a:cubicBezTo>
                    <a:pt x="60544" y="92033"/>
                    <a:pt x="60544" y="92933"/>
                    <a:pt x="61144" y="93000"/>
                  </a:cubicBezTo>
                  <a:cubicBezTo>
                    <a:pt x="61165" y="93002"/>
                    <a:pt x="61185" y="93003"/>
                    <a:pt x="61205" y="93003"/>
                  </a:cubicBezTo>
                  <a:cubicBezTo>
                    <a:pt x="61858" y="93003"/>
                    <a:pt x="61858" y="91996"/>
                    <a:pt x="61205" y="91996"/>
                  </a:cubicBezTo>
                  <a:close/>
                  <a:moveTo>
                    <a:pt x="163045" y="91996"/>
                  </a:moveTo>
                  <a:cubicBezTo>
                    <a:pt x="163025" y="91996"/>
                    <a:pt x="163004" y="91997"/>
                    <a:pt x="162983" y="91999"/>
                  </a:cubicBezTo>
                  <a:cubicBezTo>
                    <a:pt x="162383" y="92066"/>
                    <a:pt x="162383" y="92933"/>
                    <a:pt x="162983" y="93000"/>
                  </a:cubicBezTo>
                  <a:cubicBezTo>
                    <a:pt x="163004" y="93002"/>
                    <a:pt x="163025" y="93003"/>
                    <a:pt x="163045" y="93003"/>
                  </a:cubicBezTo>
                  <a:cubicBezTo>
                    <a:pt x="163697" y="93003"/>
                    <a:pt x="163697" y="91996"/>
                    <a:pt x="163045" y="91996"/>
                  </a:cubicBezTo>
                  <a:close/>
                  <a:moveTo>
                    <a:pt x="149558" y="93497"/>
                  </a:moveTo>
                  <a:cubicBezTo>
                    <a:pt x="149541" y="93497"/>
                    <a:pt x="149524" y="93498"/>
                    <a:pt x="149507" y="93500"/>
                  </a:cubicBezTo>
                  <a:lnTo>
                    <a:pt x="150007" y="94067"/>
                  </a:lnTo>
                  <a:cubicBezTo>
                    <a:pt x="150007" y="94034"/>
                    <a:pt x="150007" y="94001"/>
                    <a:pt x="150007" y="94001"/>
                  </a:cubicBezTo>
                  <a:cubicBezTo>
                    <a:pt x="150007" y="93720"/>
                    <a:pt x="149803" y="93497"/>
                    <a:pt x="149558" y="93497"/>
                  </a:cubicBezTo>
                  <a:close/>
                  <a:moveTo>
                    <a:pt x="71652" y="93500"/>
                  </a:moveTo>
                  <a:cubicBezTo>
                    <a:pt x="71351" y="93500"/>
                    <a:pt x="71118" y="93701"/>
                    <a:pt x="71118" y="93967"/>
                  </a:cubicBezTo>
                  <a:lnTo>
                    <a:pt x="71151" y="93967"/>
                  </a:lnTo>
                  <a:cubicBezTo>
                    <a:pt x="71151" y="94134"/>
                    <a:pt x="71218" y="94301"/>
                    <a:pt x="71351" y="94368"/>
                  </a:cubicBezTo>
                  <a:lnTo>
                    <a:pt x="71852" y="93534"/>
                  </a:lnTo>
                  <a:cubicBezTo>
                    <a:pt x="71785" y="93500"/>
                    <a:pt x="71718" y="93500"/>
                    <a:pt x="71652" y="93500"/>
                  </a:cubicBezTo>
                  <a:close/>
                  <a:moveTo>
                    <a:pt x="65647" y="93467"/>
                  </a:moveTo>
                  <a:cubicBezTo>
                    <a:pt x="65180" y="93467"/>
                    <a:pt x="64947" y="94001"/>
                    <a:pt x="65280" y="94334"/>
                  </a:cubicBezTo>
                  <a:cubicBezTo>
                    <a:pt x="65374" y="94428"/>
                    <a:pt x="65490" y="94470"/>
                    <a:pt x="65606" y="94470"/>
                  </a:cubicBezTo>
                  <a:cubicBezTo>
                    <a:pt x="65861" y="94470"/>
                    <a:pt x="66114" y="94266"/>
                    <a:pt x="66114" y="93967"/>
                  </a:cubicBezTo>
                  <a:cubicBezTo>
                    <a:pt x="66114" y="93718"/>
                    <a:pt x="65939" y="93497"/>
                    <a:pt x="65698" y="93497"/>
                  </a:cubicBezTo>
                  <a:cubicBezTo>
                    <a:pt x="65681" y="93497"/>
                    <a:pt x="65664" y="93498"/>
                    <a:pt x="65647" y="93500"/>
                  </a:cubicBezTo>
                  <a:lnTo>
                    <a:pt x="65647" y="93467"/>
                  </a:lnTo>
                  <a:close/>
                  <a:moveTo>
                    <a:pt x="68616" y="93467"/>
                  </a:moveTo>
                  <a:cubicBezTo>
                    <a:pt x="68182" y="93467"/>
                    <a:pt x="67949" y="94001"/>
                    <a:pt x="68282" y="94334"/>
                  </a:cubicBezTo>
                  <a:cubicBezTo>
                    <a:pt x="68376" y="94428"/>
                    <a:pt x="68492" y="94470"/>
                    <a:pt x="68608" y="94470"/>
                  </a:cubicBezTo>
                  <a:cubicBezTo>
                    <a:pt x="68863" y="94470"/>
                    <a:pt x="69116" y="94266"/>
                    <a:pt x="69116" y="93967"/>
                  </a:cubicBezTo>
                  <a:cubicBezTo>
                    <a:pt x="69116" y="93718"/>
                    <a:pt x="68912" y="93497"/>
                    <a:pt x="68667" y="93497"/>
                  </a:cubicBezTo>
                  <a:cubicBezTo>
                    <a:pt x="68650" y="93497"/>
                    <a:pt x="68633" y="93498"/>
                    <a:pt x="68616" y="93500"/>
                  </a:cubicBezTo>
                  <a:lnTo>
                    <a:pt x="68616" y="93467"/>
                  </a:lnTo>
                  <a:close/>
                  <a:moveTo>
                    <a:pt x="47634" y="93467"/>
                  </a:moveTo>
                  <a:cubicBezTo>
                    <a:pt x="47167" y="93467"/>
                    <a:pt x="46967" y="94001"/>
                    <a:pt x="47267" y="94334"/>
                  </a:cubicBezTo>
                  <a:cubicBezTo>
                    <a:pt x="47376" y="94432"/>
                    <a:pt x="47505" y="94476"/>
                    <a:pt x="47630" y="94476"/>
                  </a:cubicBezTo>
                  <a:cubicBezTo>
                    <a:pt x="47891" y="94476"/>
                    <a:pt x="48135" y="94283"/>
                    <a:pt x="48135" y="93967"/>
                  </a:cubicBezTo>
                  <a:cubicBezTo>
                    <a:pt x="48135" y="93701"/>
                    <a:pt x="47935" y="93500"/>
                    <a:pt x="47668" y="93500"/>
                  </a:cubicBezTo>
                  <a:lnTo>
                    <a:pt x="47634" y="93467"/>
                  </a:lnTo>
                  <a:close/>
                  <a:moveTo>
                    <a:pt x="41630" y="93500"/>
                  </a:moveTo>
                  <a:cubicBezTo>
                    <a:pt x="41196" y="93500"/>
                    <a:pt x="40963" y="94034"/>
                    <a:pt x="41297" y="94334"/>
                  </a:cubicBezTo>
                  <a:cubicBezTo>
                    <a:pt x="41394" y="94443"/>
                    <a:pt x="41516" y="94491"/>
                    <a:pt x="41637" y="94491"/>
                  </a:cubicBezTo>
                  <a:cubicBezTo>
                    <a:pt x="41887" y="94491"/>
                    <a:pt x="42130" y="94282"/>
                    <a:pt x="42130" y="93967"/>
                  </a:cubicBezTo>
                  <a:cubicBezTo>
                    <a:pt x="42130" y="93734"/>
                    <a:pt x="41930" y="93500"/>
                    <a:pt x="41663" y="93500"/>
                  </a:cubicBezTo>
                  <a:close/>
                  <a:moveTo>
                    <a:pt x="44632" y="93500"/>
                  </a:moveTo>
                  <a:cubicBezTo>
                    <a:pt x="44199" y="93500"/>
                    <a:pt x="43965" y="94034"/>
                    <a:pt x="44265" y="94334"/>
                  </a:cubicBezTo>
                  <a:cubicBezTo>
                    <a:pt x="44374" y="94443"/>
                    <a:pt x="44503" y="94491"/>
                    <a:pt x="44629" y="94491"/>
                  </a:cubicBezTo>
                  <a:cubicBezTo>
                    <a:pt x="44890" y="94491"/>
                    <a:pt x="45133" y="94282"/>
                    <a:pt x="45133" y="93967"/>
                  </a:cubicBezTo>
                  <a:cubicBezTo>
                    <a:pt x="45133" y="93734"/>
                    <a:pt x="44932" y="93500"/>
                    <a:pt x="44666" y="93500"/>
                  </a:cubicBezTo>
                  <a:close/>
                  <a:moveTo>
                    <a:pt x="50637" y="93500"/>
                  </a:moveTo>
                  <a:cubicBezTo>
                    <a:pt x="50203" y="93500"/>
                    <a:pt x="49969" y="94034"/>
                    <a:pt x="50303" y="94334"/>
                  </a:cubicBezTo>
                  <a:cubicBezTo>
                    <a:pt x="50401" y="94443"/>
                    <a:pt x="50523" y="94491"/>
                    <a:pt x="50644" y="94491"/>
                  </a:cubicBezTo>
                  <a:cubicBezTo>
                    <a:pt x="50894" y="94491"/>
                    <a:pt x="51137" y="94282"/>
                    <a:pt x="51137" y="93967"/>
                  </a:cubicBezTo>
                  <a:cubicBezTo>
                    <a:pt x="51137" y="93701"/>
                    <a:pt x="50937" y="93500"/>
                    <a:pt x="50670" y="93500"/>
                  </a:cubicBezTo>
                  <a:close/>
                  <a:moveTo>
                    <a:pt x="53639" y="93500"/>
                  </a:moveTo>
                  <a:cubicBezTo>
                    <a:pt x="53172" y="93500"/>
                    <a:pt x="52972" y="94034"/>
                    <a:pt x="53272" y="94334"/>
                  </a:cubicBezTo>
                  <a:cubicBezTo>
                    <a:pt x="53380" y="94443"/>
                    <a:pt x="53510" y="94491"/>
                    <a:pt x="53635" y="94491"/>
                  </a:cubicBezTo>
                  <a:cubicBezTo>
                    <a:pt x="53896" y="94491"/>
                    <a:pt x="54139" y="94282"/>
                    <a:pt x="54139" y="93967"/>
                  </a:cubicBezTo>
                  <a:cubicBezTo>
                    <a:pt x="54139" y="93701"/>
                    <a:pt x="53906" y="93500"/>
                    <a:pt x="53639" y="93500"/>
                  </a:cubicBezTo>
                  <a:close/>
                  <a:moveTo>
                    <a:pt x="56641" y="93467"/>
                  </a:moveTo>
                  <a:cubicBezTo>
                    <a:pt x="56207" y="93467"/>
                    <a:pt x="55974" y="94034"/>
                    <a:pt x="56307" y="94334"/>
                  </a:cubicBezTo>
                  <a:cubicBezTo>
                    <a:pt x="56405" y="94443"/>
                    <a:pt x="56527" y="94491"/>
                    <a:pt x="56648" y="94491"/>
                  </a:cubicBezTo>
                  <a:cubicBezTo>
                    <a:pt x="56898" y="94491"/>
                    <a:pt x="57141" y="94282"/>
                    <a:pt x="57141" y="93967"/>
                  </a:cubicBezTo>
                  <a:cubicBezTo>
                    <a:pt x="57141" y="93701"/>
                    <a:pt x="56908" y="93467"/>
                    <a:pt x="56641" y="93467"/>
                  </a:cubicBezTo>
                  <a:close/>
                  <a:moveTo>
                    <a:pt x="62696" y="93497"/>
                  </a:moveTo>
                  <a:cubicBezTo>
                    <a:pt x="62679" y="93497"/>
                    <a:pt x="62662" y="93498"/>
                    <a:pt x="62645" y="93500"/>
                  </a:cubicBezTo>
                  <a:cubicBezTo>
                    <a:pt x="62178" y="93500"/>
                    <a:pt x="61978" y="94034"/>
                    <a:pt x="62278" y="94334"/>
                  </a:cubicBezTo>
                  <a:cubicBezTo>
                    <a:pt x="62387" y="94443"/>
                    <a:pt x="62516" y="94491"/>
                    <a:pt x="62642" y="94491"/>
                  </a:cubicBezTo>
                  <a:cubicBezTo>
                    <a:pt x="62902" y="94491"/>
                    <a:pt x="63145" y="94282"/>
                    <a:pt x="63145" y="93967"/>
                  </a:cubicBezTo>
                  <a:cubicBezTo>
                    <a:pt x="63145" y="93718"/>
                    <a:pt x="62941" y="93497"/>
                    <a:pt x="62696" y="93497"/>
                  </a:cubicBezTo>
                  <a:close/>
                  <a:moveTo>
                    <a:pt x="161482" y="93467"/>
                  </a:moveTo>
                  <a:cubicBezTo>
                    <a:pt x="161015" y="93500"/>
                    <a:pt x="160815" y="94034"/>
                    <a:pt x="161115" y="94334"/>
                  </a:cubicBezTo>
                  <a:cubicBezTo>
                    <a:pt x="161224" y="94443"/>
                    <a:pt x="161354" y="94491"/>
                    <a:pt x="161479" y="94491"/>
                  </a:cubicBezTo>
                  <a:cubicBezTo>
                    <a:pt x="161740" y="94491"/>
                    <a:pt x="161983" y="94282"/>
                    <a:pt x="161983" y="93967"/>
                  </a:cubicBezTo>
                  <a:cubicBezTo>
                    <a:pt x="161983" y="93701"/>
                    <a:pt x="161749" y="93500"/>
                    <a:pt x="161482" y="93500"/>
                  </a:cubicBezTo>
                  <a:lnTo>
                    <a:pt x="161482" y="93467"/>
                  </a:lnTo>
                  <a:close/>
                  <a:moveTo>
                    <a:pt x="170455" y="93500"/>
                  </a:moveTo>
                  <a:cubicBezTo>
                    <a:pt x="170022" y="93500"/>
                    <a:pt x="169788" y="94034"/>
                    <a:pt x="170122" y="94334"/>
                  </a:cubicBezTo>
                  <a:cubicBezTo>
                    <a:pt x="170219" y="94443"/>
                    <a:pt x="170342" y="94491"/>
                    <a:pt x="170462" y="94491"/>
                  </a:cubicBezTo>
                  <a:cubicBezTo>
                    <a:pt x="170713" y="94491"/>
                    <a:pt x="170956" y="94282"/>
                    <a:pt x="170956" y="93967"/>
                  </a:cubicBezTo>
                  <a:cubicBezTo>
                    <a:pt x="170956" y="93701"/>
                    <a:pt x="170756" y="93500"/>
                    <a:pt x="170489" y="93500"/>
                  </a:cubicBezTo>
                  <a:close/>
                  <a:moveTo>
                    <a:pt x="173458" y="93467"/>
                  </a:moveTo>
                  <a:cubicBezTo>
                    <a:pt x="173024" y="93467"/>
                    <a:pt x="172790" y="94034"/>
                    <a:pt x="173091" y="94334"/>
                  </a:cubicBezTo>
                  <a:cubicBezTo>
                    <a:pt x="173199" y="94443"/>
                    <a:pt x="173329" y="94491"/>
                    <a:pt x="173454" y="94491"/>
                  </a:cubicBezTo>
                  <a:cubicBezTo>
                    <a:pt x="173715" y="94491"/>
                    <a:pt x="173958" y="94282"/>
                    <a:pt x="173958" y="93967"/>
                  </a:cubicBezTo>
                  <a:cubicBezTo>
                    <a:pt x="173958" y="93701"/>
                    <a:pt x="173724" y="93500"/>
                    <a:pt x="173458" y="93500"/>
                  </a:cubicBezTo>
                  <a:lnTo>
                    <a:pt x="173458" y="93467"/>
                  </a:lnTo>
                  <a:close/>
                  <a:moveTo>
                    <a:pt x="176460" y="93467"/>
                  </a:moveTo>
                  <a:cubicBezTo>
                    <a:pt x="175993" y="93500"/>
                    <a:pt x="175793" y="94034"/>
                    <a:pt x="176093" y="94334"/>
                  </a:cubicBezTo>
                  <a:cubicBezTo>
                    <a:pt x="176201" y="94443"/>
                    <a:pt x="176331" y="94491"/>
                    <a:pt x="176457" y="94491"/>
                  </a:cubicBezTo>
                  <a:cubicBezTo>
                    <a:pt x="176717" y="94491"/>
                    <a:pt x="176960" y="94282"/>
                    <a:pt x="176960" y="93967"/>
                  </a:cubicBezTo>
                  <a:cubicBezTo>
                    <a:pt x="176960" y="93701"/>
                    <a:pt x="176727" y="93500"/>
                    <a:pt x="176460" y="93500"/>
                  </a:cubicBezTo>
                  <a:lnTo>
                    <a:pt x="176460" y="93467"/>
                  </a:lnTo>
                  <a:close/>
                  <a:moveTo>
                    <a:pt x="179462" y="93467"/>
                  </a:moveTo>
                  <a:cubicBezTo>
                    <a:pt x="179028" y="93500"/>
                    <a:pt x="178795" y="94034"/>
                    <a:pt x="179095" y="94334"/>
                  </a:cubicBezTo>
                  <a:cubicBezTo>
                    <a:pt x="179203" y="94443"/>
                    <a:pt x="179333" y="94491"/>
                    <a:pt x="179459" y="94491"/>
                  </a:cubicBezTo>
                  <a:cubicBezTo>
                    <a:pt x="179719" y="94491"/>
                    <a:pt x="179962" y="94282"/>
                    <a:pt x="179962" y="93967"/>
                  </a:cubicBezTo>
                  <a:cubicBezTo>
                    <a:pt x="179962" y="93701"/>
                    <a:pt x="179729" y="93467"/>
                    <a:pt x="179462" y="93467"/>
                  </a:cubicBezTo>
                  <a:close/>
                  <a:moveTo>
                    <a:pt x="182464" y="93467"/>
                  </a:moveTo>
                  <a:cubicBezTo>
                    <a:pt x="181997" y="93467"/>
                    <a:pt x="181797" y="94034"/>
                    <a:pt x="182097" y="94334"/>
                  </a:cubicBezTo>
                  <a:cubicBezTo>
                    <a:pt x="182206" y="94443"/>
                    <a:pt x="182335" y="94491"/>
                    <a:pt x="182461" y="94491"/>
                  </a:cubicBezTo>
                  <a:cubicBezTo>
                    <a:pt x="182721" y="94491"/>
                    <a:pt x="182964" y="94282"/>
                    <a:pt x="182964" y="93967"/>
                  </a:cubicBezTo>
                  <a:cubicBezTo>
                    <a:pt x="182964" y="93701"/>
                    <a:pt x="182731" y="93467"/>
                    <a:pt x="182464" y="93467"/>
                  </a:cubicBezTo>
                  <a:close/>
                  <a:moveTo>
                    <a:pt x="152560" y="93497"/>
                  </a:moveTo>
                  <a:cubicBezTo>
                    <a:pt x="152543" y="93497"/>
                    <a:pt x="152526" y="93498"/>
                    <a:pt x="152509" y="93500"/>
                  </a:cubicBezTo>
                  <a:cubicBezTo>
                    <a:pt x="152076" y="93500"/>
                    <a:pt x="151842" y="94034"/>
                    <a:pt x="152142" y="94334"/>
                  </a:cubicBezTo>
                  <a:cubicBezTo>
                    <a:pt x="152252" y="94444"/>
                    <a:pt x="152384" y="94492"/>
                    <a:pt x="152511" y="94492"/>
                  </a:cubicBezTo>
                  <a:cubicBezTo>
                    <a:pt x="152769" y="94492"/>
                    <a:pt x="153010" y="94292"/>
                    <a:pt x="153010" y="94001"/>
                  </a:cubicBezTo>
                  <a:cubicBezTo>
                    <a:pt x="153010" y="93720"/>
                    <a:pt x="152805" y="93497"/>
                    <a:pt x="152560" y="93497"/>
                  </a:cubicBezTo>
                  <a:close/>
                  <a:moveTo>
                    <a:pt x="155562" y="93497"/>
                  </a:moveTo>
                  <a:cubicBezTo>
                    <a:pt x="155545" y="93497"/>
                    <a:pt x="155529" y="93498"/>
                    <a:pt x="155511" y="93500"/>
                  </a:cubicBezTo>
                  <a:cubicBezTo>
                    <a:pt x="155044" y="93500"/>
                    <a:pt x="154844" y="94034"/>
                    <a:pt x="155144" y="94334"/>
                  </a:cubicBezTo>
                  <a:cubicBezTo>
                    <a:pt x="155254" y="94444"/>
                    <a:pt x="155386" y="94492"/>
                    <a:pt x="155513" y="94492"/>
                  </a:cubicBezTo>
                  <a:cubicBezTo>
                    <a:pt x="155772" y="94492"/>
                    <a:pt x="156012" y="94292"/>
                    <a:pt x="156012" y="94001"/>
                  </a:cubicBezTo>
                  <a:cubicBezTo>
                    <a:pt x="156012" y="93720"/>
                    <a:pt x="155807" y="93497"/>
                    <a:pt x="155562" y="93497"/>
                  </a:cubicBezTo>
                  <a:close/>
                  <a:moveTo>
                    <a:pt x="59694" y="93497"/>
                  </a:moveTo>
                  <a:cubicBezTo>
                    <a:pt x="59677" y="93497"/>
                    <a:pt x="59660" y="93498"/>
                    <a:pt x="59643" y="93500"/>
                  </a:cubicBezTo>
                  <a:cubicBezTo>
                    <a:pt x="59209" y="93500"/>
                    <a:pt x="58976" y="94034"/>
                    <a:pt x="59276" y="94368"/>
                  </a:cubicBezTo>
                  <a:cubicBezTo>
                    <a:pt x="59380" y="94461"/>
                    <a:pt x="59503" y="94503"/>
                    <a:pt x="59624" y="94503"/>
                  </a:cubicBezTo>
                  <a:cubicBezTo>
                    <a:pt x="59890" y="94503"/>
                    <a:pt x="60143" y="94299"/>
                    <a:pt x="60143" y="94001"/>
                  </a:cubicBezTo>
                  <a:cubicBezTo>
                    <a:pt x="60143" y="93720"/>
                    <a:pt x="59939" y="93497"/>
                    <a:pt x="59694" y="93497"/>
                  </a:cubicBezTo>
                  <a:close/>
                  <a:moveTo>
                    <a:pt x="164484" y="93500"/>
                  </a:moveTo>
                  <a:cubicBezTo>
                    <a:pt x="164017" y="93500"/>
                    <a:pt x="163817" y="94034"/>
                    <a:pt x="164118" y="94368"/>
                  </a:cubicBezTo>
                  <a:cubicBezTo>
                    <a:pt x="164222" y="94461"/>
                    <a:pt x="164345" y="94503"/>
                    <a:pt x="164465" y="94503"/>
                  </a:cubicBezTo>
                  <a:cubicBezTo>
                    <a:pt x="164732" y="94503"/>
                    <a:pt x="164985" y="94299"/>
                    <a:pt x="164985" y="94001"/>
                  </a:cubicBezTo>
                  <a:cubicBezTo>
                    <a:pt x="164985" y="93734"/>
                    <a:pt x="164751" y="93500"/>
                    <a:pt x="164484" y="93500"/>
                  </a:cubicBezTo>
                  <a:close/>
                  <a:moveTo>
                    <a:pt x="167453" y="93500"/>
                  </a:moveTo>
                  <a:cubicBezTo>
                    <a:pt x="167020" y="93500"/>
                    <a:pt x="166786" y="94034"/>
                    <a:pt x="167120" y="94368"/>
                  </a:cubicBezTo>
                  <a:cubicBezTo>
                    <a:pt x="167213" y="94461"/>
                    <a:pt x="167329" y="94503"/>
                    <a:pt x="167445" y="94503"/>
                  </a:cubicBezTo>
                  <a:cubicBezTo>
                    <a:pt x="167701" y="94503"/>
                    <a:pt x="167954" y="94299"/>
                    <a:pt x="167954" y="94001"/>
                  </a:cubicBezTo>
                  <a:cubicBezTo>
                    <a:pt x="167987" y="93734"/>
                    <a:pt x="167753" y="93500"/>
                    <a:pt x="167487" y="93500"/>
                  </a:cubicBezTo>
                  <a:close/>
                  <a:moveTo>
                    <a:pt x="158537" y="93497"/>
                  </a:moveTo>
                  <a:cubicBezTo>
                    <a:pt x="158518" y="93497"/>
                    <a:pt x="158499" y="93498"/>
                    <a:pt x="158480" y="93500"/>
                  </a:cubicBezTo>
                  <a:lnTo>
                    <a:pt x="158514" y="93500"/>
                  </a:lnTo>
                  <a:cubicBezTo>
                    <a:pt x="158047" y="93500"/>
                    <a:pt x="157846" y="94034"/>
                    <a:pt x="158147" y="94368"/>
                  </a:cubicBezTo>
                  <a:cubicBezTo>
                    <a:pt x="158255" y="94465"/>
                    <a:pt x="158384" y="94510"/>
                    <a:pt x="158510" y="94510"/>
                  </a:cubicBezTo>
                  <a:cubicBezTo>
                    <a:pt x="158770" y="94510"/>
                    <a:pt x="159014" y="94316"/>
                    <a:pt x="159014" y="94001"/>
                  </a:cubicBezTo>
                  <a:cubicBezTo>
                    <a:pt x="159014" y="93720"/>
                    <a:pt x="158809" y="93497"/>
                    <a:pt x="158537" y="93497"/>
                  </a:cubicBezTo>
                  <a:close/>
                  <a:moveTo>
                    <a:pt x="151049" y="95000"/>
                  </a:moveTo>
                  <a:cubicBezTo>
                    <a:pt x="151035" y="95000"/>
                    <a:pt x="151022" y="95000"/>
                    <a:pt x="151008" y="95001"/>
                  </a:cubicBezTo>
                  <a:cubicBezTo>
                    <a:pt x="150941" y="95001"/>
                    <a:pt x="150875" y="95001"/>
                    <a:pt x="150808" y="95035"/>
                  </a:cubicBezTo>
                  <a:lnTo>
                    <a:pt x="151008" y="95268"/>
                  </a:lnTo>
                  <a:lnTo>
                    <a:pt x="151208" y="95502"/>
                  </a:lnTo>
                  <a:lnTo>
                    <a:pt x="151442" y="95769"/>
                  </a:lnTo>
                  <a:cubicBezTo>
                    <a:pt x="151635" y="95446"/>
                    <a:pt x="151424" y="95000"/>
                    <a:pt x="151049" y="95000"/>
                  </a:cubicBezTo>
                  <a:close/>
                  <a:moveTo>
                    <a:pt x="70117" y="94968"/>
                  </a:moveTo>
                  <a:cubicBezTo>
                    <a:pt x="69574" y="94968"/>
                    <a:pt x="69888" y="95924"/>
                    <a:pt x="70283" y="95924"/>
                  </a:cubicBezTo>
                  <a:cubicBezTo>
                    <a:pt x="70349" y="95924"/>
                    <a:pt x="70417" y="95897"/>
                    <a:pt x="70484" y="95835"/>
                  </a:cubicBezTo>
                  <a:lnTo>
                    <a:pt x="70584" y="95635"/>
                  </a:lnTo>
                  <a:cubicBezTo>
                    <a:pt x="70617" y="95569"/>
                    <a:pt x="70617" y="95535"/>
                    <a:pt x="70617" y="95468"/>
                  </a:cubicBezTo>
                  <a:cubicBezTo>
                    <a:pt x="70617" y="95202"/>
                    <a:pt x="70384" y="94968"/>
                    <a:pt x="70117" y="94968"/>
                  </a:cubicBezTo>
                  <a:close/>
                  <a:moveTo>
                    <a:pt x="183932" y="95001"/>
                  </a:moveTo>
                  <a:cubicBezTo>
                    <a:pt x="183665" y="95001"/>
                    <a:pt x="183465" y="95235"/>
                    <a:pt x="183465" y="95468"/>
                  </a:cubicBezTo>
                  <a:cubicBezTo>
                    <a:pt x="183465" y="95669"/>
                    <a:pt x="183565" y="95835"/>
                    <a:pt x="183732" y="95935"/>
                  </a:cubicBezTo>
                  <a:lnTo>
                    <a:pt x="183832" y="95468"/>
                  </a:lnTo>
                  <a:lnTo>
                    <a:pt x="183932" y="95001"/>
                  </a:lnTo>
                  <a:close/>
                  <a:moveTo>
                    <a:pt x="46133" y="94968"/>
                  </a:moveTo>
                  <a:cubicBezTo>
                    <a:pt x="45700" y="94968"/>
                    <a:pt x="45466" y="95502"/>
                    <a:pt x="45766" y="95835"/>
                  </a:cubicBezTo>
                  <a:cubicBezTo>
                    <a:pt x="45870" y="95929"/>
                    <a:pt x="45994" y="95971"/>
                    <a:pt x="46114" y="95971"/>
                  </a:cubicBezTo>
                  <a:cubicBezTo>
                    <a:pt x="46381" y="95971"/>
                    <a:pt x="46634" y="95767"/>
                    <a:pt x="46634" y="95468"/>
                  </a:cubicBezTo>
                  <a:cubicBezTo>
                    <a:pt x="46634" y="95202"/>
                    <a:pt x="46434" y="95001"/>
                    <a:pt x="46167" y="94968"/>
                  </a:cubicBezTo>
                  <a:close/>
                  <a:moveTo>
                    <a:pt x="67115" y="94968"/>
                  </a:moveTo>
                  <a:cubicBezTo>
                    <a:pt x="66681" y="94968"/>
                    <a:pt x="66448" y="95502"/>
                    <a:pt x="66781" y="95835"/>
                  </a:cubicBezTo>
                  <a:cubicBezTo>
                    <a:pt x="66875" y="95929"/>
                    <a:pt x="66991" y="95971"/>
                    <a:pt x="67107" y="95971"/>
                  </a:cubicBezTo>
                  <a:cubicBezTo>
                    <a:pt x="67362" y="95971"/>
                    <a:pt x="67615" y="95767"/>
                    <a:pt x="67615" y="95468"/>
                  </a:cubicBezTo>
                  <a:cubicBezTo>
                    <a:pt x="67615" y="95202"/>
                    <a:pt x="67415" y="94968"/>
                    <a:pt x="67148" y="94968"/>
                  </a:cubicBezTo>
                  <a:close/>
                  <a:moveTo>
                    <a:pt x="49074" y="94965"/>
                  </a:moveTo>
                  <a:cubicBezTo>
                    <a:pt x="48422" y="94965"/>
                    <a:pt x="48422" y="95972"/>
                    <a:pt x="49074" y="95972"/>
                  </a:cubicBezTo>
                  <a:cubicBezTo>
                    <a:pt x="49094" y="95972"/>
                    <a:pt x="49114" y="95971"/>
                    <a:pt x="49135" y="95969"/>
                  </a:cubicBezTo>
                  <a:cubicBezTo>
                    <a:pt x="49736" y="95902"/>
                    <a:pt x="49736" y="95035"/>
                    <a:pt x="49135" y="94968"/>
                  </a:cubicBezTo>
                  <a:cubicBezTo>
                    <a:pt x="49114" y="94966"/>
                    <a:pt x="49094" y="94965"/>
                    <a:pt x="49074" y="94965"/>
                  </a:cubicBezTo>
                  <a:close/>
                  <a:moveTo>
                    <a:pt x="64052" y="94965"/>
                  </a:moveTo>
                  <a:cubicBezTo>
                    <a:pt x="63399" y="94965"/>
                    <a:pt x="63399" y="95972"/>
                    <a:pt x="64052" y="95972"/>
                  </a:cubicBezTo>
                  <a:cubicBezTo>
                    <a:pt x="64071" y="95972"/>
                    <a:pt x="64092" y="95971"/>
                    <a:pt x="64113" y="95969"/>
                  </a:cubicBezTo>
                  <a:cubicBezTo>
                    <a:pt x="64713" y="95902"/>
                    <a:pt x="64713" y="95035"/>
                    <a:pt x="64113" y="94968"/>
                  </a:cubicBezTo>
                  <a:cubicBezTo>
                    <a:pt x="64092" y="94966"/>
                    <a:pt x="64071" y="94965"/>
                    <a:pt x="64052" y="94965"/>
                  </a:cubicBezTo>
                  <a:close/>
                  <a:moveTo>
                    <a:pt x="159920" y="94965"/>
                  </a:moveTo>
                  <a:cubicBezTo>
                    <a:pt x="159268" y="94965"/>
                    <a:pt x="159268" y="95972"/>
                    <a:pt x="159920" y="95972"/>
                  </a:cubicBezTo>
                  <a:cubicBezTo>
                    <a:pt x="159940" y="95972"/>
                    <a:pt x="159960" y="95971"/>
                    <a:pt x="159981" y="95969"/>
                  </a:cubicBezTo>
                  <a:cubicBezTo>
                    <a:pt x="160582" y="95935"/>
                    <a:pt x="160582" y="95035"/>
                    <a:pt x="159981" y="94968"/>
                  </a:cubicBezTo>
                  <a:cubicBezTo>
                    <a:pt x="159960" y="94966"/>
                    <a:pt x="159940" y="94965"/>
                    <a:pt x="159920" y="94965"/>
                  </a:cubicBezTo>
                  <a:close/>
                  <a:moveTo>
                    <a:pt x="174897" y="94965"/>
                  </a:moveTo>
                  <a:cubicBezTo>
                    <a:pt x="174245" y="94965"/>
                    <a:pt x="174245" y="95972"/>
                    <a:pt x="174897" y="95972"/>
                  </a:cubicBezTo>
                  <a:cubicBezTo>
                    <a:pt x="174917" y="95972"/>
                    <a:pt x="174938" y="95971"/>
                    <a:pt x="174959" y="95969"/>
                  </a:cubicBezTo>
                  <a:cubicBezTo>
                    <a:pt x="175559" y="95935"/>
                    <a:pt x="175559" y="95035"/>
                    <a:pt x="174959" y="94968"/>
                  </a:cubicBezTo>
                  <a:cubicBezTo>
                    <a:pt x="174938" y="94966"/>
                    <a:pt x="174917" y="94965"/>
                    <a:pt x="174897" y="94965"/>
                  </a:cubicBezTo>
                  <a:close/>
                  <a:moveTo>
                    <a:pt x="171956" y="94968"/>
                  </a:moveTo>
                  <a:cubicBezTo>
                    <a:pt x="171523" y="94968"/>
                    <a:pt x="171289" y="95535"/>
                    <a:pt x="171590" y="95835"/>
                  </a:cubicBezTo>
                  <a:cubicBezTo>
                    <a:pt x="171698" y="95933"/>
                    <a:pt x="171827" y="95978"/>
                    <a:pt x="171953" y="95978"/>
                  </a:cubicBezTo>
                  <a:cubicBezTo>
                    <a:pt x="172213" y="95978"/>
                    <a:pt x="172457" y="95784"/>
                    <a:pt x="172457" y="95468"/>
                  </a:cubicBezTo>
                  <a:cubicBezTo>
                    <a:pt x="172457" y="95202"/>
                    <a:pt x="172223" y="94968"/>
                    <a:pt x="171956" y="94968"/>
                  </a:cubicBezTo>
                  <a:close/>
                  <a:moveTo>
                    <a:pt x="177961" y="94968"/>
                  </a:moveTo>
                  <a:cubicBezTo>
                    <a:pt x="177527" y="94968"/>
                    <a:pt x="177294" y="95535"/>
                    <a:pt x="177594" y="95835"/>
                  </a:cubicBezTo>
                  <a:cubicBezTo>
                    <a:pt x="177702" y="95933"/>
                    <a:pt x="177831" y="95978"/>
                    <a:pt x="177957" y="95978"/>
                  </a:cubicBezTo>
                  <a:cubicBezTo>
                    <a:pt x="178218" y="95978"/>
                    <a:pt x="178461" y="95784"/>
                    <a:pt x="178461" y="95468"/>
                  </a:cubicBezTo>
                  <a:cubicBezTo>
                    <a:pt x="178461" y="95202"/>
                    <a:pt x="178228" y="94968"/>
                    <a:pt x="177961" y="94968"/>
                  </a:cubicBezTo>
                  <a:close/>
                  <a:moveTo>
                    <a:pt x="180963" y="94968"/>
                  </a:moveTo>
                  <a:cubicBezTo>
                    <a:pt x="180496" y="94968"/>
                    <a:pt x="180296" y="95535"/>
                    <a:pt x="180596" y="95835"/>
                  </a:cubicBezTo>
                  <a:cubicBezTo>
                    <a:pt x="180704" y="95933"/>
                    <a:pt x="180834" y="95978"/>
                    <a:pt x="180959" y="95978"/>
                  </a:cubicBezTo>
                  <a:cubicBezTo>
                    <a:pt x="181220" y="95978"/>
                    <a:pt x="181463" y="95784"/>
                    <a:pt x="181463" y="95468"/>
                  </a:cubicBezTo>
                  <a:cubicBezTo>
                    <a:pt x="181463" y="95202"/>
                    <a:pt x="181230" y="94968"/>
                    <a:pt x="180963" y="94968"/>
                  </a:cubicBezTo>
                  <a:close/>
                  <a:moveTo>
                    <a:pt x="43131" y="94968"/>
                  </a:moveTo>
                  <a:cubicBezTo>
                    <a:pt x="42698" y="94968"/>
                    <a:pt x="42464" y="95535"/>
                    <a:pt x="42798" y="95835"/>
                  </a:cubicBezTo>
                  <a:cubicBezTo>
                    <a:pt x="42895" y="95944"/>
                    <a:pt x="43018" y="95992"/>
                    <a:pt x="43138" y="95992"/>
                  </a:cubicBezTo>
                  <a:cubicBezTo>
                    <a:pt x="43389" y="95992"/>
                    <a:pt x="43632" y="95784"/>
                    <a:pt x="43632" y="95468"/>
                  </a:cubicBezTo>
                  <a:cubicBezTo>
                    <a:pt x="43632" y="95235"/>
                    <a:pt x="43431" y="95001"/>
                    <a:pt x="43165" y="94968"/>
                  </a:cubicBezTo>
                  <a:close/>
                  <a:moveTo>
                    <a:pt x="52138" y="94968"/>
                  </a:moveTo>
                  <a:cubicBezTo>
                    <a:pt x="51704" y="94968"/>
                    <a:pt x="51470" y="95535"/>
                    <a:pt x="51771" y="95835"/>
                  </a:cubicBezTo>
                  <a:cubicBezTo>
                    <a:pt x="51879" y="95944"/>
                    <a:pt x="52009" y="95992"/>
                    <a:pt x="52134" y="95992"/>
                  </a:cubicBezTo>
                  <a:cubicBezTo>
                    <a:pt x="52395" y="95992"/>
                    <a:pt x="52638" y="95784"/>
                    <a:pt x="52638" y="95468"/>
                  </a:cubicBezTo>
                  <a:cubicBezTo>
                    <a:pt x="52638" y="95202"/>
                    <a:pt x="52438" y="95001"/>
                    <a:pt x="52171" y="94968"/>
                  </a:cubicBezTo>
                  <a:close/>
                  <a:moveTo>
                    <a:pt x="55140" y="94968"/>
                  </a:moveTo>
                  <a:lnTo>
                    <a:pt x="55140" y="95001"/>
                  </a:lnTo>
                  <a:cubicBezTo>
                    <a:pt x="55127" y="95001"/>
                    <a:pt x="55115" y="95000"/>
                    <a:pt x="55103" y="95000"/>
                  </a:cubicBezTo>
                  <a:cubicBezTo>
                    <a:pt x="54693" y="95000"/>
                    <a:pt x="54482" y="95544"/>
                    <a:pt x="54806" y="95835"/>
                  </a:cubicBezTo>
                  <a:cubicBezTo>
                    <a:pt x="54904" y="95944"/>
                    <a:pt x="55026" y="95992"/>
                    <a:pt x="55147" y="95992"/>
                  </a:cubicBezTo>
                  <a:cubicBezTo>
                    <a:pt x="55397" y="95992"/>
                    <a:pt x="55640" y="95784"/>
                    <a:pt x="55640" y="95468"/>
                  </a:cubicBezTo>
                  <a:cubicBezTo>
                    <a:pt x="55640" y="95202"/>
                    <a:pt x="55440" y="94968"/>
                    <a:pt x="55140" y="94968"/>
                  </a:cubicBezTo>
                  <a:close/>
                  <a:moveTo>
                    <a:pt x="58142" y="94968"/>
                  </a:moveTo>
                  <a:cubicBezTo>
                    <a:pt x="57708" y="94968"/>
                    <a:pt x="57475" y="95535"/>
                    <a:pt x="57808" y="95835"/>
                  </a:cubicBezTo>
                  <a:cubicBezTo>
                    <a:pt x="57906" y="95944"/>
                    <a:pt x="58028" y="95992"/>
                    <a:pt x="58149" y="95992"/>
                  </a:cubicBezTo>
                  <a:cubicBezTo>
                    <a:pt x="58399" y="95992"/>
                    <a:pt x="58642" y="95784"/>
                    <a:pt x="58642" y="95468"/>
                  </a:cubicBezTo>
                  <a:cubicBezTo>
                    <a:pt x="58642" y="95202"/>
                    <a:pt x="58409" y="94968"/>
                    <a:pt x="58142" y="94968"/>
                  </a:cubicBezTo>
                  <a:close/>
                  <a:moveTo>
                    <a:pt x="61144" y="94968"/>
                  </a:moveTo>
                  <a:lnTo>
                    <a:pt x="61144" y="95001"/>
                  </a:lnTo>
                  <a:cubicBezTo>
                    <a:pt x="60710" y="95001"/>
                    <a:pt x="60477" y="95535"/>
                    <a:pt x="60777" y="95835"/>
                  </a:cubicBezTo>
                  <a:cubicBezTo>
                    <a:pt x="60886" y="95944"/>
                    <a:pt x="61015" y="95992"/>
                    <a:pt x="61141" y="95992"/>
                  </a:cubicBezTo>
                  <a:cubicBezTo>
                    <a:pt x="61401" y="95992"/>
                    <a:pt x="61644" y="95784"/>
                    <a:pt x="61644" y="95468"/>
                  </a:cubicBezTo>
                  <a:cubicBezTo>
                    <a:pt x="61644" y="95202"/>
                    <a:pt x="61411" y="94968"/>
                    <a:pt x="61144" y="94968"/>
                  </a:cubicBezTo>
                  <a:close/>
                  <a:moveTo>
                    <a:pt x="154010" y="94968"/>
                  </a:moveTo>
                  <a:lnTo>
                    <a:pt x="154010" y="95001"/>
                  </a:lnTo>
                  <a:cubicBezTo>
                    <a:pt x="153577" y="95001"/>
                    <a:pt x="153343" y="95535"/>
                    <a:pt x="153643" y="95835"/>
                  </a:cubicBezTo>
                  <a:cubicBezTo>
                    <a:pt x="153753" y="95945"/>
                    <a:pt x="153885" y="95994"/>
                    <a:pt x="154012" y="95994"/>
                  </a:cubicBezTo>
                  <a:cubicBezTo>
                    <a:pt x="154271" y="95994"/>
                    <a:pt x="154511" y="95793"/>
                    <a:pt x="154511" y="95502"/>
                  </a:cubicBezTo>
                  <a:cubicBezTo>
                    <a:pt x="154511" y="95202"/>
                    <a:pt x="154277" y="94968"/>
                    <a:pt x="154010" y="94968"/>
                  </a:cubicBezTo>
                  <a:close/>
                  <a:moveTo>
                    <a:pt x="156979" y="94968"/>
                  </a:moveTo>
                  <a:lnTo>
                    <a:pt x="157012" y="95001"/>
                  </a:lnTo>
                  <a:cubicBezTo>
                    <a:pt x="156545" y="95001"/>
                    <a:pt x="156345" y="95535"/>
                    <a:pt x="156646" y="95835"/>
                  </a:cubicBezTo>
                  <a:cubicBezTo>
                    <a:pt x="156755" y="95945"/>
                    <a:pt x="156887" y="95994"/>
                    <a:pt x="157014" y="95994"/>
                  </a:cubicBezTo>
                  <a:cubicBezTo>
                    <a:pt x="157273" y="95994"/>
                    <a:pt x="157513" y="95793"/>
                    <a:pt x="157513" y="95502"/>
                  </a:cubicBezTo>
                  <a:cubicBezTo>
                    <a:pt x="157513" y="95202"/>
                    <a:pt x="157279" y="94968"/>
                    <a:pt x="156979" y="94968"/>
                  </a:cubicBezTo>
                  <a:close/>
                  <a:moveTo>
                    <a:pt x="162983" y="94968"/>
                  </a:moveTo>
                  <a:lnTo>
                    <a:pt x="162983" y="95001"/>
                  </a:lnTo>
                  <a:cubicBezTo>
                    <a:pt x="162516" y="95001"/>
                    <a:pt x="162316" y="95535"/>
                    <a:pt x="162616" y="95835"/>
                  </a:cubicBezTo>
                  <a:cubicBezTo>
                    <a:pt x="162726" y="95945"/>
                    <a:pt x="162858" y="95994"/>
                    <a:pt x="162985" y="95994"/>
                  </a:cubicBezTo>
                  <a:cubicBezTo>
                    <a:pt x="163244" y="95994"/>
                    <a:pt x="163484" y="95793"/>
                    <a:pt x="163484" y="95502"/>
                  </a:cubicBezTo>
                  <a:cubicBezTo>
                    <a:pt x="163484" y="95202"/>
                    <a:pt x="163250" y="94968"/>
                    <a:pt x="162983" y="94968"/>
                  </a:cubicBezTo>
                  <a:close/>
                  <a:moveTo>
                    <a:pt x="168988" y="94968"/>
                  </a:moveTo>
                  <a:lnTo>
                    <a:pt x="168954" y="95001"/>
                  </a:lnTo>
                  <a:cubicBezTo>
                    <a:pt x="168521" y="95001"/>
                    <a:pt x="168287" y="95535"/>
                    <a:pt x="168621" y="95835"/>
                  </a:cubicBezTo>
                  <a:cubicBezTo>
                    <a:pt x="168720" y="95945"/>
                    <a:pt x="168844" y="95994"/>
                    <a:pt x="168966" y="95994"/>
                  </a:cubicBezTo>
                  <a:cubicBezTo>
                    <a:pt x="169215" y="95994"/>
                    <a:pt x="169455" y="95793"/>
                    <a:pt x="169455" y="95502"/>
                  </a:cubicBezTo>
                  <a:cubicBezTo>
                    <a:pt x="169488" y="95202"/>
                    <a:pt x="169255" y="95001"/>
                    <a:pt x="168988" y="94968"/>
                  </a:cubicBezTo>
                  <a:close/>
                  <a:moveTo>
                    <a:pt x="165924" y="94999"/>
                  </a:moveTo>
                  <a:cubicBezTo>
                    <a:pt x="165272" y="94999"/>
                    <a:pt x="165272" y="96005"/>
                    <a:pt x="165924" y="96005"/>
                  </a:cubicBezTo>
                  <a:cubicBezTo>
                    <a:pt x="165944" y="96005"/>
                    <a:pt x="165965" y="96004"/>
                    <a:pt x="165986" y="96002"/>
                  </a:cubicBezTo>
                  <a:cubicBezTo>
                    <a:pt x="166586" y="95935"/>
                    <a:pt x="166586" y="95068"/>
                    <a:pt x="165986" y="95001"/>
                  </a:cubicBezTo>
                  <a:cubicBezTo>
                    <a:pt x="165965" y="95000"/>
                    <a:pt x="165944" y="94999"/>
                    <a:pt x="165924" y="94999"/>
                  </a:cubicBezTo>
                  <a:close/>
                  <a:moveTo>
                    <a:pt x="41730" y="96503"/>
                  </a:moveTo>
                  <a:lnTo>
                    <a:pt x="42130" y="96970"/>
                  </a:lnTo>
                  <a:cubicBezTo>
                    <a:pt x="42130" y="96736"/>
                    <a:pt x="41964" y="96536"/>
                    <a:pt x="41764" y="96503"/>
                  </a:cubicBezTo>
                  <a:close/>
                  <a:moveTo>
                    <a:pt x="152509" y="96469"/>
                  </a:moveTo>
                  <a:cubicBezTo>
                    <a:pt x="152376" y="96469"/>
                    <a:pt x="152242" y="96536"/>
                    <a:pt x="152176" y="96636"/>
                  </a:cubicBezTo>
                  <a:lnTo>
                    <a:pt x="152809" y="97370"/>
                  </a:lnTo>
                  <a:cubicBezTo>
                    <a:pt x="152943" y="97303"/>
                    <a:pt x="153010" y="97136"/>
                    <a:pt x="153010" y="96970"/>
                  </a:cubicBezTo>
                  <a:cubicBezTo>
                    <a:pt x="153010" y="96703"/>
                    <a:pt x="152776" y="96469"/>
                    <a:pt x="152509" y="96469"/>
                  </a:cubicBezTo>
                  <a:close/>
                  <a:moveTo>
                    <a:pt x="68616" y="96469"/>
                  </a:moveTo>
                  <a:cubicBezTo>
                    <a:pt x="68182" y="96469"/>
                    <a:pt x="67949" y="97003"/>
                    <a:pt x="68282" y="97303"/>
                  </a:cubicBezTo>
                  <a:cubicBezTo>
                    <a:pt x="68381" y="97413"/>
                    <a:pt x="68505" y="97461"/>
                    <a:pt x="68627" y="97461"/>
                  </a:cubicBezTo>
                  <a:cubicBezTo>
                    <a:pt x="68876" y="97461"/>
                    <a:pt x="69116" y="97260"/>
                    <a:pt x="69116" y="96970"/>
                  </a:cubicBezTo>
                  <a:cubicBezTo>
                    <a:pt x="69116" y="96703"/>
                    <a:pt x="68916" y="96469"/>
                    <a:pt x="68616" y="96469"/>
                  </a:cubicBezTo>
                  <a:close/>
                  <a:moveTo>
                    <a:pt x="47573" y="96466"/>
                  </a:moveTo>
                  <a:cubicBezTo>
                    <a:pt x="46921" y="96466"/>
                    <a:pt x="46921" y="97473"/>
                    <a:pt x="47573" y="97473"/>
                  </a:cubicBezTo>
                  <a:cubicBezTo>
                    <a:pt x="47593" y="97473"/>
                    <a:pt x="47613" y="97472"/>
                    <a:pt x="47634" y="97470"/>
                  </a:cubicBezTo>
                  <a:cubicBezTo>
                    <a:pt x="48235" y="97403"/>
                    <a:pt x="48235" y="96536"/>
                    <a:pt x="47634" y="96469"/>
                  </a:cubicBezTo>
                  <a:cubicBezTo>
                    <a:pt x="47613" y="96467"/>
                    <a:pt x="47593" y="96466"/>
                    <a:pt x="47573" y="96466"/>
                  </a:cubicBezTo>
                  <a:close/>
                  <a:moveTo>
                    <a:pt x="56580" y="96466"/>
                  </a:moveTo>
                  <a:cubicBezTo>
                    <a:pt x="55927" y="96466"/>
                    <a:pt x="55927" y="97473"/>
                    <a:pt x="56580" y="97473"/>
                  </a:cubicBezTo>
                  <a:cubicBezTo>
                    <a:pt x="56599" y="97473"/>
                    <a:pt x="56620" y="97472"/>
                    <a:pt x="56641" y="97470"/>
                  </a:cubicBezTo>
                  <a:cubicBezTo>
                    <a:pt x="57241" y="97403"/>
                    <a:pt x="57241" y="96536"/>
                    <a:pt x="56641" y="96469"/>
                  </a:cubicBezTo>
                  <a:cubicBezTo>
                    <a:pt x="56620" y="96467"/>
                    <a:pt x="56599" y="96466"/>
                    <a:pt x="56580" y="96466"/>
                  </a:cubicBezTo>
                  <a:close/>
                  <a:moveTo>
                    <a:pt x="65586" y="96466"/>
                  </a:moveTo>
                  <a:cubicBezTo>
                    <a:pt x="64934" y="96466"/>
                    <a:pt x="64934" y="97473"/>
                    <a:pt x="65586" y="97473"/>
                  </a:cubicBezTo>
                  <a:cubicBezTo>
                    <a:pt x="65606" y="97473"/>
                    <a:pt x="65626" y="97472"/>
                    <a:pt x="65647" y="97470"/>
                  </a:cubicBezTo>
                  <a:cubicBezTo>
                    <a:pt x="66248" y="97403"/>
                    <a:pt x="66248" y="96536"/>
                    <a:pt x="65647" y="96469"/>
                  </a:cubicBezTo>
                  <a:cubicBezTo>
                    <a:pt x="65626" y="96467"/>
                    <a:pt x="65606" y="96466"/>
                    <a:pt x="65586" y="96466"/>
                  </a:cubicBezTo>
                  <a:close/>
                  <a:moveTo>
                    <a:pt x="182403" y="96466"/>
                  </a:moveTo>
                  <a:cubicBezTo>
                    <a:pt x="181751" y="96466"/>
                    <a:pt x="181751" y="97473"/>
                    <a:pt x="182403" y="97473"/>
                  </a:cubicBezTo>
                  <a:cubicBezTo>
                    <a:pt x="182423" y="97473"/>
                    <a:pt x="182443" y="97472"/>
                    <a:pt x="182464" y="97470"/>
                  </a:cubicBezTo>
                  <a:cubicBezTo>
                    <a:pt x="183064" y="97403"/>
                    <a:pt x="183064" y="96536"/>
                    <a:pt x="182464" y="96469"/>
                  </a:cubicBezTo>
                  <a:cubicBezTo>
                    <a:pt x="182443" y="96467"/>
                    <a:pt x="182423" y="96466"/>
                    <a:pt x="182403" y="96466"/>
                  </a:cubicBezTo>
                  <a:close/>
                  <a:moveTo>
                    <a:pt x="44632" y="96469"/>
                  </a:moveTo>
                  <a:cubicBezTo>
                    <a:pt x="44199" y="96469"/>
                    <a:pt x="43965" y="97036"/>
                    <a:pt x="44265" y="97336"/>
                  </a:cubicBezTo>
                  <a:cubicBezTo>
                    <a:pt x="44374" y="97434"/>
                    <a:pt x="44503" y="97479"/>
                    <a:pt x="44628" y="97479"/>
                  </a:cubicBezTo>
                  <a:cubicBezTo>
                    <a:pt x="44889" y="97479"/>
                    <a:pt x="45133" y="97285"/>
                    <a:pt x="45133" y="96970"/>
                  </a:cubicBezTo>
                  <a:cubicBezTo>
                    <a:pt x="45133" y="96703"/>
                    <a:pt x="44932" y="96503"/>
                    <a:pt x="44666" y="96469"/>
                  </a:cubicBezTo>
                  <a:close/>
                  <a:moveTo>
                    <a:pt x="50637" y="96469"/>
                  </a:moveTo>
                  <a:cubicBezTo>
                    <a:pt x="50203" y="96469"/>
                    <a:pt x="49969" y="97036"/>
                    <a:pt x="50303" y="97336"/>
                  </a:cubicBezTo>
                  <a:cubicBezTo>
                    <a:pt x="50400" y="97434"/>
                    <a:pt x="50522" y="97479"/>
                    <a:pt x="50643" y="97479"/>
                  </a:cubicBezTo>
                  <a:cubicBezTo>
                    <a:pt x="50893" y="97479"/>
                    <a:pt x="51137" y="97285"/>
                    <a:pt x="51137" y="96970"/>
                  </a:cubicBezTo>
                  <a:cubicBezTo>
                    <a:pt x="51137" y="96703"/>
                    <a:pt x="50937" y="96503"/>
                    <a:pt x="50670" y="96469"/>
                  </a:cubicBezTo>
                  <a:close/>
                  <a:moveTo>
                    <a:pt x="53639" y="96469"/>
                  </a:moveTo>
                  <a:cubicBezTo>
                    <a:pt x="53205" y="96469"/>
                    <a:pt x="52972" y="97036"/>
                    <a:pt x="53272" y="97336"/>
                  </a:cubicBezTo>
                  <a:cubicBezTo>
                    <a:pt x="53380" y="97434"/>
                    <a:pt x="53509" y="97479"/>
                    <a:pt x="53635" y="97479"/>
                  </a:cubicBezTo>
                  <a:cubicBezTo>
                    <a:pt x="53896" y="97479"/>
                    <a:pt x="54139" y="97285"/>
                    <a:pt x="54139" y="96970"/>
                  </a:cubicBezTo>
                  <a:cubicBezTo>
                    <a:pt x="54139" y="96703"/>
                    <a:pt x="53939" y="96469"/>
                    <a:pt x="53639" y="96469"/>
                  </a:cubicBezTo>
                  <a:close/>
                  <a:moveTo>
                    <a:pt x="62645" y="96469"/>
                  </a:moveTo>
                  <a:cubicBezTo>
                    <a:pt x="62178" y="96469"/>
                    <a:pt x="61978" y="97036"/>
                    <a:pt x="62278" y="97336"/>
                  </a:cubicBezTo>
                  <a:cubicBezTo>
                    <a:pt x="62386" y="97434"/>
                    <a:pt x="62516" y="97479"/>
                    <a:pt x="62641" y="97479"/>
                  </a:cubicBezTo>
                  <a:cubicBezTo>
                    <a:pt x="62902" y="97479"/>
                    <a:pt x="63145" y="97285"/>
                    <a:pt x="63145" y="96970"/>
                  </a:cubicBezTo>
                  <a:cubicBezTo>
                    <a:pt x="63145" y="96703"/>
                    <a:pt x="62912" y="96469"/>
                    <a:pt x="62645" y="96469"/>
                  </a:cubicBezTo>
                  <a:close/>
                  <a:moveTo>
                    <a:pt x="161482" y="96469"/>
                  </a:moveTo>
                  <a:cubicBezTo>
                    <a:pt x="161049" y="96469"/>
                    <a:pt x="160815" y="97003"/>
                    <a:pt x="161115" y="97336"/>
                  </a:cubicBezTo>
                  <a:cubicBezTo>
                    <a:pt x="161224" y="97434"/>
                    <a:pt x="161353" y="97479"/>
                    <a:pt x="161478" y="97479"/>
                  </a:cubicBezTo>
                  <a:cubicBezTo>
                    <a:pt x="161739" y="97479"/>
                    <a:pt x="161983" y="97285"/>
                    <a:pt x="161983" y="96970"/>
                  </a:cubicBezTo>
                  <a:cubicBezTo>
                    <a:pt x="161983" y="96703"/>
                    <a:pt x="161749" y="96469"/>
                    <a:pt x="161482" y="96469"/>
                  </a:cubicBezTo>
                  <a:close/>
                  <a:moveTo>
                    <a:pt x="170455" y="96469"/>
                  </a:moveTo>
                  <a:cubicBezTo>
                    <a:pt x="170022" y="96469"/>
                    <a:pt x="169788" y="97036"/>
                    <a:pt x="170122" y="97336"/>
                  </a:cubicBezTo>
                  <a:cubicBezTo>
                    <a:pt x="170219" y="97434"/>
                    <a:pt x="170341" y="97479"/>
                    <a:pt x="170462" y="97479"/>
                  </a:cubicBezTo>
                  <a:cubicBezTo>
                    <a:pt x="170712" y="97479"/>
                    <a:pt x="170956" y="97285"/>
                    <a:pt x="170956" y="96970"/>
                  </a:cubicBezTo>
                  <a:cubicBezTo>
                    <a:pt x="170956" y="96703"/>
                    <a:pt x="170756" y="96469"/>
                    <a:pt x="170489" y="96469"/>
                  </a:cubicBezTo>
                  <a:close/>
                  <a:moveTo>
                    <a:pt x="173458" y="96469"/>
                  </a:moveTo>
                  <a:cubicBezTo>
                    <a:pt x="173024" y="96469"/>
                    <a:pt x="172790" y="97003"/>
                    <a:pt x="173091" y="97336"/>
                  </a:cubicBezTo>
                  <a:cubicBezTo>
                    <a:pt x="173199" y="97434"/>
                    <a:pt x="173328" y="97479"/>
                    <a:pt x="173454" y="97479"/>
                  </a:cubicBezTo>
                  <a:cubicBezTo>
                    <a:pt x="173714" y="97479"/>
                    <a:pt x="173958" y="97285"/>
                    <a:pt x="173958" y="96970"/>
                  </a:cubicBezTo>
                  <a:cubicBezTo>
                    <a:pt x="173958" y="96703"/>
                    <a:pt x="173724" y="96503"/>
                    <a:pt x="173458" y="96469"/>
                  </a:cubicBezTo>
                  <a:close/>
                  <a:moveTo>
                    <a:pt x="176460" y="96469"/>
                  </a:moveTo>
                  <a:cubicBezTo>
                    <a:pt x="175993" y="96469"/>
                    <a:pt x="175793" y="97003"/>
                    <a:pt x="176093" y="97336"/>
                  </a:cubicBezTo>
                  <a:cubicBezTo>
                    <a:pt x="176201" y="97434"/>
                    <a:pt x="176330" y="97479"/>
                    <a:pt x="176456" y="97479"/>
                  </a:cubicBezTo>
                  <a:cubicBezTo>
                    <a:pt x="176717" y="97479"/>
                    <a:pt x="176960" y="97285"/>
                    <a:pt x="176960" y="96970"/>
                  </a:cubicBezTo>
                  <a:cubicBezTo>
                    <a:pt x="176960" y="96703"/>
                    <a:pt x="176727" y="96469"/>
                    <a:pt x="176460" y="96469"/>
                  </a:cubicBezTo>
                  <a:close/>
                  <a:moveTo>
                    <a:pt x="179462" y="96469"/>
                  </a:moveTo>
                  <a:cubicBezTo>
                    <a:pt x="179028" y="96469"/>
                    <a:pt x="178795" y="97003"/>
                    <a:pt x="179095" y="97336"/>
                  </a:cubicBezTo>
                  <a:cubicBezTo>
                    <a:pt x="179203" y="97434"/>
                    <a:pt x="179333" y="97479"/>
                    <a:pt x="179458" y="97479"/>
                  </a:cubicBezTo>
                  <a:cubicBezTo>
                    <a:pt x="179719" y="97479"/>
                    <a:pt x="179962" y="97285"/>
                    <a:pt x="179962" y="96970"/>
                  </a:cubicBezTo>
                  <a:cubicBezTo>
                    <a:pt x="179962" y="96703"/>
                    <a:pt x="179729" y="96469"/>
                    <a:pt x="179462" y="96469"/>
                  </a:cubicBezTo>
                  <a:close/>
                  <a:moveTo>
                    <a:pt x="155511" y="96469"/>
                  </a:moveTo>
                  <a:cubicBezTo>
                    <a:pt x="155078" y="96469"/>
                    <a:pt x="154844" y="97036"/>
                    <a:pt x="155144" y="97336"/>
                  </a:cubicBezTo>
                  <a:cubicBezTo>
                    <a:pt x="155253" y="97445"/>
                    <a:pt x="155383" y="97493"/>
                    <a:pt x="155508" y="97493"/>
                  </a:cubicBezTo>
                  <a:cubicBezTo>
                    <a:pt x="155769" y="97493"/>
                    <a:pt x="156012" y="97285"/>
                    <a:pt x="156012" y="96970"/>
                  </a:cubicBezTo>
                  <a:cubicBezTo>
                    <a:pt x="156012" y="96703"/>
                    <a:pt x="155778" y="96469"/>
                    <a:pt x="155511" y="96469"/>
                  </a:cubicBezTo>
                  <a:close/>
                  <a:moveTo>
                    <a:pt x="59643" y="96469"/>
                  </a:moveTo>
                  <a:lnTo>
                    <a:pt x="59643" y="96503"/>
                  </a:lnTo>
                  <a:cubicBezTo>
                    <a:pt x="59209" y="96503"/>
                    <a:pt x="58976" y="97036"/>
                    <a:pt x="59276" y="97336"/>
                  </a:cubicBezTo>
                  <a:cubicBezTo>
                    <a:pt x="59386" y="97446"/>
                    <a:pt x="59517" y="97495"/>
                    <a:pt x="59644" y="97495"/>
                  </a:cubicBezTo>
                  <a:cubicBezTo>
                    <a:pt x="59903" y="97495"/>
                    <a:pt x="60143" y="97294"/>
                    <a:pt x="60143" y="97003"/>
                  </a:cubicBezTo>
                  <a:cubicBezTo>
                    <a:pt x="60143" y="96703"/>
                    <a:pt x="59910" y="96469"/>
                    <a:pt x="59643" y="96469"/>
                  </a:cubicBezTo>
                  <a:close/>
                  <a:moveTo>
                    <a:pt x="164484" y="96469"/>
                  </a:moveTo>
                  <a:lnTo>
                    <a:pt x="164484" y="96503"/>
                  </a:lnTo>
                  <a:cubicBezTo>
                    <a:pt x="164017" y="96503"/>
                    <a:pt x="163817" y="97036"/>
                    <a:pt x="164118" y="97336"/>
                  </a:cubicBezTo>
                  <a:cubicBezTo>
                    <a:pt x="164216" y="97446"/>
                    <a:pt x="164344" y="97495"/>
                    <a:pt x="164471" y="97495"/>
                  </a:cubicBezTo>
                  <a:cubicBezTo>
                    <a:pt x="164730" y="97495"/>
                    <a:pt x="164985" y="97294"/>
                    <a:pt x="164985" y="97003"/>
                  </a:cubicBezTo>
                  <a:cubicBezTo>
                    <a:pt x="164985" y="96703"/>
                    <a:pt x="164751" y="96469"/>
                    <a:pt x="164484" y="96469"/>
                  </a:cubicBezTo>
                  <a:close/>
                  <a:moveTo>
                    <a:pt x="158452" y="96500"/>
                  </a:moveTo>
                  <a:cubicBezTo>
                    <a:pt x="157800" y="96500"/>
                    <a:pt x="157800" y="97506"/>
                    <a:pt x="158452" y="97506"/>
                  </a:cubicBezTo>
                  <a:cubicBezTo>
                    <a:pt x="158472" y="97506"/>
                    <a:pt x="158493" y="97505"/>
                    <a:pt x="158514" y="97503"/>
                  </a:cubicBezTo>
                  <a:cubicBezTo>
                    <a:pt x="159114" y="97437"/>
                    <a:pt x="159114" y="96569"/>
                    <a:pt x="158514" y="96503"/>
                  </a:cubicBezTo>
                  <a:cubicBezTo>
                    <a:pt x="158493" y="96501"/>
                    <a:pt x="158472" y="96500"/>
                    <a:pt x="158452" y="96500"/>
                  </a:cubicBezTo>
                  <a:close/>
                  <a:moveTo>
                    <a:pt x="167395" y="96500"/>
                  </a:moveTo>
                  <a:cubicBezTo>
                    <a:pt x="166772" y="96500"/>
                    <a:pt x="166772" y="97506"/>
                    <a:pt x="167395" y="97506"/>
                  </a:cubicBezTo>
                  <a:cubicBezTo>
                    <a:pt x="167414" y="97506"/>
                    <a:pt x="167433" y="97505"/>
                    <a:pt x="167453" y="97503"/>
                  </a:cubicBezTo>
                  <a:cubicBezTo>
                    <a:pt x="168087" y="97437"/>
                    <a:pt x="168087" y="96536"/>
                    <a:pt x="167453" y="96503"/>
                  </a:cubicBezTo>
                  <a:cubicBezTo>
                    <a:pt x="167433" y="96501"/>
                    <a:pt x="167414" y="96500"/>
                    <a:pt x="167395" y="96500"/>
                  </a:cubicBezTo>
                  <a:close/>
                  <a:moveTo>
                    <a:pt x="43131" y="97970"/>
                  </a:moveTo>
                  <a:cubicBezTo>
                    <a:pt x="43098" y="97970"/>
                    <a:pt x="43064" y="98004"/>
                    <a:pt x="43031" y="98004"/>
                  </a:cubicBezTo>
                  <a:lnTo>
                    <a:pt x="43131" y="98137"/>
                  </a:lnTo>
                  <a:lnTo>
                    <a:pt x="43431" y="98471"/>
                  </a:lnTo>
                  <a:lnTo>
                    <a:pt x="43598" y="98637"/>
                  </a:lnTo>
                  <a:cubicBezTo>
                    <a:pt x="43632" y="98604"/>
                    <a:pt x="43632" y="98537"/>
                    <a:pt x="43632" y="98471"/>
                  </a:cubicBezTo>
                  <a:cubicBezTo>
                    <a:pt x="43632" y="98204"/>
                    <a:pt x="43431" y="98004"/>
                    <a:pt x="43165" y="97970"/>
                  </a:cubicBezTo>
                  <a:close/>
                  <a:moveTo>
                    <a:pt x="46133" y="97970"/>
                  </a:moveTo>
                  <a:cubicBezTo>
                    <a:pt x="45700" y="97970"/>
                    <a:pt x="45466" y="98504"/>
                    <a:pt x="45766" y="98804"/>
                  </a:cubicBezTo>
                  <a:cubicBezTo>
                    <a:pt x="45876" y="98914"/>
                    <a:pt x="46008" y="98962"/>
                    <a:pt x="46135" y="98962"/>
                  </a:cubicBezTo>
                  <a:cubicBezTo>
                    <a:pt x="46393" y="98962"/>
                    <a:pt x="46634" y="98762"/>
                    <a:pt x="46634" y="98471"/>
                  </a:cubicBezTo>
                  <a:cubicBezTo>
                    <a:pt x="46634" y="98204"/>
                    <a:pt x="46434" y="98004"/>
                    <a:pt x="46167" y="97970"/>
                  </a:cubicBezTo>
                  <a:close/>
                  <a:moveTo>
                    <a:pt x="49135" y="97970"/>
                  </a:moveTo>
                  <a:cubicBezTo>
                    <a:pt x="48668" y="97970"/>
                    <a:pt x="48468" y="98504"/>
                    <a:pt x="48769" y="98804"/>
                  </a:cubicBezTo>
                  <a:cubicBezTo>
                    <a:pt x="48867" y="98914"/>
                    <a:pt x="48995" y="98962"/>
                    <a:pt x="49122" y="98962"/>
                  </a:cubicBezTo>
                  <a:cubicBezTo>
                    <a:pt x="49381" y="98962"/>
                    <a:pt x="49636" y="98762"/>
                    <a:pt x="49636" y="98471"/>
                  </a:cubicBezTo>
                  <a:cubicBezTo>
                    <a:pt x="49636" y="98204"/>
                    <a:pt x="49402" y="98004"/>
                    <a:pt x="49169" y="97970"/>
                  </a:cubicBezTo>
                  <a:close/>
                  <a:moveTo>
                    <a:pt x="64113" y="97970"/>
                  </a:moveTo>
                  <a:cubicBezTo>
                    <a:pt x="63679" y="97970"/>
                    <a:pt x="63446" y="98504"/>
                    <a:pt x="63746" y="98804"/>
                  </a:cubicBezTo>
                  <a:cubicBezTo>
                    <a:pt x="63856" y="98914"/>
                    <a:pt x="63987" y="98962"/>
                    <a:pt x="64114" y="98962"/>
                  </a:cubicBezTo>
                  <a:cubicBezTo>
                    <a:pt x="64373" y="98962"/>
                    <a:pt x="64613" y="98762"/>
                    <a:pt x="64613" y="98471"/>
                  </a:cubicBezTo>
                  <a:cubicBezTo>
                    <a:pt x="64613" y="98204"/>
                    <a:pt x="64413" y="97970"/>
                    <a:pt x="64146" y="97970"/>
                  </a:cubicBezTo>
                  <a:close/>
                  <a:moveTo>
                    <a:pt x="67115" y="97970"/>
                  </a:moveTo>
                  <a:cubicBezTo>
                    <a:pt x="66681" y="97970"/>
                    <a:pt x="66448" y="98504"/>
                    <a:pt x="66781" y="98804"/>
                  </a:cubicBezTo>
                  <a:cubicBezTo>
                    <a:pt x="66880" y="98914"/>
                    <a:pt x="67004" y="98962"/>
                    <a:pt x="67126" y="98962"/>
                  </a:cubicBezTo>
                  <a:cubicBezTo>
                    <a:pt x="67375" y="98962"/>
                    <a:pt x="67615" y="98762"/>
                    <a:pt x="67615" y="98471"/>
                  </a:cubicBezTo>
                  <a:cubicBezTo>
                    <a:pt x="67615" y="98204"/>
                    <a:pt x="67415" y="97970"/>
                    <a:pt x="67148" y="97970"/>
                  </a:cubicBezTo>
                  <a:close/>
                  <a:moveTo>
                    <a:pt x="154010" y="97970"/>
                  </a:moveTo>
                  <a:cubicBezTo>
                    <a:pt x="153810" y="97970"/>
                    <a:pt x="153643" y="98104"/>
                    <a:pt x="153543" y="98270"/>
                  </a:cubicBezTo>
                  <a:lnTo>
                    <a:pt x="153743" y="98471"/>
                  </a:lnTo>
                  <a:lnTo>
                    <a:pt x="154010" y="98804"/>
                  </a:lnTo>
                  <a:lnTo>
                    <a:pt x="154144" y="98971"/>
                  </a:lnTo>
                  <a:cubicBezTo>
                    <a:pt x="154344" y="98904"/>
                    <a:pt x="154511" y="98704"/>
                    <a:pt x="154511" y="98471"/>
                  </a:cubicBezTo>
                  <a:cubicBezTo>
                    <a:pt x="154511" y="98204"/>
                    <a:pt x="154277" y="97970"/>
                    <a:pt x="154010" y="97970"/>
                  </a:cubicBezTo>
                  <a:close/>
                  <a:moveTo>
                    <a:pt x="171956" y="97970"/>
                  </a:moveTo>
                  <a:cubicBezTo>
                    <a:pt x="171523" y="97970"/>
                    <a:pt x="171289" y="98504"/>
                    <a:pt x="171590" y="98838"/>
                  </a:cubicBezTo>
                  <a:cubicBezTo>
                    <a:pt x="171694" y="98931"/>
                    <a:pt x="171817" y="98973"/>
                    <a:pt x="171937" y="98973"/>
                  </a:cubicBezTo>
                  <a:cubicBezTo>
                    <a:pt x="172204" y="98973"/>
                    <a:pt x="172457" y="98769"/>
                    <a:pt x="172457" y="98471"/>
                  </a:cubicBezTo>
                  <a:cubicBezTo>
                    <a:pt x="172457" y="98204"/>
                    <a:pt x="172223" y="97970"/>
                    <a:pt x="171956" y="97970"/>
                  </a:cubicBezTo>
                  <a:close/>
                  <a:moveTo>
                    <a:pt x="177961" y="97970"/>
                  </a:moveTo>
                  <a:cubicBezTo>
                    <a:pt x="177527" y="97970"/>
                    <a:pt x="177294" y="98504"/>
                    <a:pt x="177594" y="98838"/>
                  </a:cubicBezTo>
                  <a:cubicBezTo>
                    <a:pt x="177698" y="98931"/>
                    <a:pt x="177821" y="98973"/>
                    <a:pt x="177942" y="98973"/>
                  </a:cubicBezTo>
                  <a:cubicBezTo>
                    <a:pt x="178208" y="98973"/>
                    <a:pt x="178461" y="98769"/>
                    <a:pt x="178461" y="98471"/>
                  </a:cubicBezTo>
                  <a:cubicBezTo>
                    <a:pt x="178461" y="98204"/>
                    <a:pt x="178228" y="97970"/>
                    <a:pt x="177961" y="97970"/>
                  </a:cubicBezTo>
                  <a:close/>
                  <a:moveTo>
                    <a:pt x="180963" y="97970"/>
                  </a:moveTo>
                  <a:cubicBezTo>
                    <a:pt x="180496" y="97970"/>
                    <a:pt x="180296" y="98504"/>
                    <a:pt x="180596" y="98838"/>
                  </a:cubicBezTo>
                  <a:cubicBezTo>
                    <a:pt x="180700" y="98931"/>
                    <a:pt x="180823" y="98973"/>
                    <a:pt x="180944" y="98973"/>
                  </a:cubicBezTo>
                  <a:cubicBezTo>
                    <a:pt x="181210" y="98973"/>
                    <a:pt x="181463" y="98769"/>
                    <a:pt x="181463" y="98471"/>
                  </a:cubicBezTo>
                  <a:cubicBezTo>
                    <a:pt x="181463" y="98204"/>
                    <a:pt x="181230" y="97970"/>
                    <a:pt x="180963" y="97970"/>
                  </a:cubicBezTo>
                  <a:close/>
                  <a:moveTo>
                    <a:pt x="52138" y="97970"/>
                  </a:moveTo>
                  <a:cubicBezTo>
                    <a:pt x="51704" y="97970"/>
                    <a:pt x="51470" y="98504"/>
                    <a:pt x="51771" y="98838"/>
                  </a:cubicBezTo>
                  <a:cubicBezTo>
                    <a:pt x="51879" y="98935"/>
                    <a:pt x="52008" y="98980"/>
                    <a:pt x="52134" y="98980"/>
                  </a:cubicBezTo>
                  <a:cubicBezTo>
                    <a:pt x="52394" y="98980"/>
                    <a:pt x="52638" y="98786"/>
                    <a:pt x="52638" y="98471"/>
                  </a:cubicBezTo>
                  <a:cubicBezTo>
                    <a:pt x="52638" y="98204"/>
                    <a:pt x="52438" y="97970"/>
                    <a:pt x="52171" y="97970"/>
                  </a:cubicBezTo>
                  <a:close/>
                  <a:moveTo>
                    <a:pt x="55140" y="97970"/>
                  </a:moveTo>
                  <a:cubicBezTo>
                    <a:pt x="54706" y="97970"/>
                    <a:pt x="54473" y="98504"/>
                    <a:pt x="54806" y="98838"/>
                  </a:cubicBezTo>
                  <a:cubicBezTo>
                    <a:pt x="54904" y="98935"/>
                    <a:pt x="55026" y="98980"/>
                    <a:pt x="55146" y="98980"/>
                  </a:cubicBezTo>
                  <a:cubicBezTo>
                    <a:pt x="55397" y="98980"/>
                    <a:pt x="55640" y="98786"/>
                    <a:pt x="55640" y="98471"/>
                  </a:cubicBezTo>
                  <a:cubicBezTo>
                    <a:pt x="55640" y="98204"/>
                    <a:pt x="55440" y="97970"/>
                    <a:pt x="55140" y="97970"/>
                  </a:cubicBezTo>
                  <a:close/>
                  <a:moveTo>
                    <a:pt x="58142" y="97970"/>
                  </a:moveTo>
                  <a:cubicBezTo>
                    <a:pt x="57708" y="97970"/>
                    <a:pt x="57475" y="98504"/>
                    <a:pt x="57808" y="98838"/>
                  </a:cubicBezTo>
                  <a:cubicBezTo>
                    <a:pt x="57906" y="98935"/>
                    <a:pt x="58028" y="98980"/>
                    <a:pt x="58148" y="98980"/>
                  </a:cubicBezTo>
                  <a:cubicBezTo>
                    <a:pt x="58399" y="98980"/>
                    <a:pt x="58642" y="98786"/>
                    <a:pt x="58642" y="98471"/>
                  </a:cubicBezTo>
                  <a:cubicBezTo>
                    <a:pt x="58642" y="98204"/>
                    <a:pt x="58409" y="97970"/>
                    <a:pt x="58142" y="97970"/>
                  </a:cubicBezTo>
                  <a:close/>
                  <a:moveTo>
                    <a:pt x="61144" y="97970"/>
                  </a:moveTo>
                  <a:cubicBezTo>
                    <a:pt x="60710" y="97970"/>
                    <a:pt x="60477" y="98504"/>
                    <a:pt x="60777" y="98838"/>
                  </a:cubicBezTo>
                  <a:cubicBezTo>
                    <a:pt x="60885" y="98935"/>
                    <a:pt x="61015" y="98980"/>
                    <a:pt x="61140" y="98980"/>
                  </a:cubicBezTo>
                  <a:cubicBezTo>
                    <a:pt x="61401" y="98980"/>
                    <a:pt x="61644" y="98786"/>
                    <a:pt x="61644" y="98471"/>
                  </a:cubicBezTo>
                  <a:cubicBezTo>
                    <a:pt x="61644" y="98204"/>
                    <a:pt x="61411" y="97970"/>
                    <a:pt x="61144" y="97970"/>
                  </a:cubicBezTo>
                  <a:close/>
                  <a:moveTo>
                    <a:pt x="159981" y="97970"/>
                  </a:moveTo>
                  <a:cubicBezTo>
                    <a:pt x="159548" y="97970"/>
                    <a:pt x="159314" y="98504"/>
                    <a:pt x="159614" y="98838"/>
                  </a:cubicBezTo>
                  <a:cubicBezTo>
                    <a:pt x="159723" y="98935"/>
                    <a:pt x="159852" y="98980"/>
                    <a:pt x="159977" y="98980"/>
                  </a:cubicBezTo>
                  <a:cubicBezTo>
                    <a:pt x="160238" y="98980"/>
                    <a:pt x="160482" y="98786"/>
                    <a:pt x="160482" y="98471"/>
                  </a:cubicBezTo>
                  <a:cubicBezTo>
                    <a:pt x="160482" y="98204"/>
                    <a:pt x="160248" y="97970"/>
                    <a:pt x="159981" y="97970"/>
                  </a:cubicBezTo>
                  <a:close/>
                  <a:moveTo>
                    <a:pt x="174959" y="97970"/>
                  </a:moveTo>
                  <a:cubicBezTo>
                    <a:pt x="174492" y="97970"/>
                    <a:pt x="174291" y="98504"/>
                    <a:pt x="174592" y="98838"/>
                  </a:cubicBezTo>
                  <a:cubicBezTo>
                    <a:pt x="174700" y="98935"/>
                    <a:pt x="174829" y="98980"/>
                    <a:pt x="174955" y="98980"/>
                  </a:cubicBezTo>
                  <a:cubicBezTo>
                    <a:pt x="175216" y="98980"/>
                    <a:pt x="175459" y="98786"/>
                    <a:pt x="175459" y="98471"/>
                  </a:cubicBezTo>
                  <a:cubicBezTo>
                    <a:pt x="175459" y="98204"/>
                    <a:pt x="175225" y="97970"/>
                    <a:pt x="174959" y="97970"/>
                  </a:cubicBezTo>
                  <a:close/>
                  <a:moveTo>
                    <a:pt x="156979" y="97970"/>
                  </a:moveTo>
                  <a:lnTo>
                    <a:pt x="157012" y="98004"/>
                  </a:lnTo>
                  <a:cubicBezTo>
                    <a:pt x="156545" y="98004"/>
                    <a:pt x="156345" y="98537"/>
                    <a:pt x="156646" y="98838"/>
                  </a:cubicBezTo>
                  <a:cubicBezTo>
                    <a:pt x="156755" y="98947"/>
                    <a:pt x="156887" y="98996"/>
                    <a:pt x="157014" y="98996"/>
                  </a:cubicBezTo>
                  <a:cubicBezTo>
                    <a:pt x="157273" y="98996"/>
                    <a:pt x="157513" y="98795"/>
                    <a:pt x="157513" y="98504"/>
                  </a:cubicBezTo>
                  <a:cubicBezTo>
                    <a:pt x="157513" y="98204"/>
                    <a:pt x="157279" y="97970"/>
                    <a:pt x="156979" y="97970"/>
                  </a:cubicBezTo>
                  <a:close/>
                  <a:moveTo>
                    <a:pt x="162983" y="97970"/>
                  </a:moveTo>
                  <a:lnTo>
                    <a:pt x="162983" y="98004"/>
                  </a:lnTo>
                  <a:cubicBezTo>
                    <a:pt x="162516" y="98004"/>
                    <a:pt x="162316" y="98537"/>
                    <a:pt x="162616" y="98838"/>
                  </a:cubicBezTo>
                  <a:cubicBezTo>
                    <a:pt x="162726" y="98947"/>
                    <a:pt x="162858" y="98996"/>
                    <a:pt x="162985" y="98996"/>
                  </a:cubicBezTo>
                  <a:cubicBezTo>
                    <a:pt x="163244" y="98996"/>
                    <a:pt x="163484" y="98795"/>
                    <a:pt x="163484" y="98504"/>
                  </a:cubicBezTo>
                  <a:cubicBezTo>
                    <a:pt x="163484" y="98204"/>
                    <a:pt x="163250" y="97970"/>
                    <a:pt x="162983" y="97970"/>
                  </a:cubicBezTo>
                  <a:close/>
                  <a:moveTo>
                    <a:pt x="165986" y="97970"/>
                  </a:moveTo>
                  <a:lnTo>
                    <a:pt x="165986" y="98004"/>
                  </a:lnTo>
                  <a:cubicBezTo>
                    <a:pt x="165519" y="98004"/>
                    <a:pt x="165285" y="98537"/>
                    <a:pt x="165619" y="98838"/>
                  </a:cubicBezTo>
                  <a:cubicBezTo>
                    <a:pt x="165717" y="98947"/>
                    <a:pt x="165842" y="98996"/>
                    <a:pt x="165964" y="98996"/>
                  </a:cubicBezTo>
                  <a:cubicBezTo>
                    <a:pt x="166212" y="98996"/>
                    <a:pt x="166453" y="98795"/>
                    <a:pt x="166453" y="98504"/>
                  </a:cubicBezTo>
                  <a:cubicBezTo>
                    <a:pt x="166486" y="98204"/>
                    <a:pt x="166252" y="97970"/>
                    <a:pt x="165986" y="97970"/>
                  </a:cubicBezTo>
                  <a:close/>
                  <a:moveTo>
                    <a:pt x="168988" y="97970"/>
                  </a:moveTo>
                  <a:lnTo>
                    <a:pt x="168954" y="98004"/>
                  </a:lnTo>
                  <a:cubicBezTo>
                    <a:pt x="168521" y="98004"/>
                    <a:pt x="168287" y="98537"/>
                    <a:pt x="168621" y="98838"/>
                  </a:cubicBezTo>
                  <a:cubicBezTo>
                    <a:pt x="168720" y="98947"/>
                    <a:pt x="168844" y="98996"/>
                    <a:pt x="168966" y="98996"/>
                  </a:cubicBezTo>
                  <a:cubicBezTo>
                    <a:pt x="169215" y="98996"/>
                    <a:pt x="169455" y="98795"/>
                    <a:pt x="169455" y="98504"/>
                  </a:cubicBezTo>
                  <a:cubicBezTo>
                    <a:pt x="169488" y="98204"/>
                    <a:pt x="169255" y="97970"/>
                    <a:pt x="168988" y="97970"/>
                  </a:cubicBezTo>
                  <a:close/>
                  <a:moveTo>
                    <a:pt x="44632" y="99471"/>
                  </a:moveTo>
                  <a:cubicBezTo>
                    <a:pt x="44532" y="99471"/>
                    <a:pt x="44465" y="99505"/>
                    <a:pt x="44399" y="99538"/>
                  </a:cubicBezTo>
                  <a:lnTo>
                    <a:pt x="45033" y="100272"/>
                  </a:lnTo>
                  <a:cubicBezTo>
                    <a:pt x="45099" y="100205"/>
                    <a:pt x="45133" y="100072"/>
                    <a:pt x="45133" y="99972"/>
                  </a:cubicBezTo>
                  <a:cubicBezTo>
                    <a:pt x="45133" y="99705"/>
                    <a:pt x="44932" y="99505"/>
                    <a:pt x="44666" y="99471"/>
                  </a:cubicBezTo>
                  <a:close/>
                  <a:moveTo>
                    <a:pt x="65647" y="99471"/>
                  </a:moveTo>
                  <a:cubicBezTo>
                    <a:pt x="65180" y="99471"/>
                    <a:pt x="64947" y="100005"/>
                    <a:pt x="65280" y="100305"/>
                  </a:cubicBezTo>
                  <a:cubicBezTo>
                    <a:pt x="65390" y="100415"/>
                    <a:pt x="65522" y="100463"/>
                    <a:pt x="65649" y="100463"/>
                  </a:cubicBezTo>
                  <a:cubicBezTo>
                    <a:pt x="65907" y="100463"/>
                    <a:pt x="66148" y="100263"/>
                    <a:pt x="66148" y="99972"/>
                  </a:cubicBezTo>
                  <a:cubicBezTo>
                    <a:pt x="66114" y="99671"/>
                    <a:pt x="65914" y="99471"/>
                    <a:pt x="65647" y="99471"/>
                  </a:cubicBezTo>
                  <a:close/>
                  <a:moveTo>
                    <a:pt x="47634" y="99471"/>
                  </a:moveTo>
                  <a:cubicBezTo>
                    <a:pt x="47201" y="99505"/>
                    <a:pt x="47001" y="100038"/>
                    <a:pt x="47334" y="100339"/>
                  </a:cubicBezTo>
                  <a:cubicBezTo>
                    <a:pt x="47428" y="100432"/>
                    <a:pt x="47544" y="100474"/>
                    <a:pt x="47660" y="100474"/>
                  </a:cubicBezTo>
                  <a:cubicBezTo>
                    <a:pt x="47915" y="100474"/>
                    <a:pt x="48168" y="100270"/>
                    <a:pt x="48168" y="99972"/>
                  </a:cubicBezTo>
                  <a:cubicBezTo>
                    <a:pt x="48135" y="99671"/>
                    <a:pt x="47935" y="99471"/>
                    <a:pt x="47668" y="99471"/>
                  </a:cubicBezTo>
                  <a:close/>
                  <a:moveTo>
                    <a:pt x="56641" y="99471"/>
                  </a:moveTo>
                  <a:cubicBezTo>
                    <a:pt x="56207" y="99471"/>
                    <a:pt x="55974" y="100005"/>
                    <a:pt x="56307" y="100339"/>
                  </a:cubicBezTo>
                  <a:cubicBezTo>
                    <a:pt x="56401" y="100432"/>
                    <a:pt x="56517" y="100474"/>
                    <a:pt x="56633" y="100474"/>
                  </a:cubicBezTo>
                  <a:cubicBezTo>
                    <a:pt x="56888" y="100474"/>
                    <a:pt x="57141" y="100270"/>
                    <a:pt x="57141" y="99972"/>
                  </a:cubicBezTo>
                  <a:cubicBezTo>
                    <a:pt x="57141" y="99705"/>
                    <a:pt x="56908" y="99471"/>
                    <a:pt x="56641" y="99471"/>
                  </a:cubicBezTo>
                  <a:close/>
                  <a:moveTo>
                    <a:pt x="62645" y="99471"/>
                  </a:moveTo>
                  <a:cubicBezTo>
                    <a:pt x="62178" y="99471"/>
                    <a:pt x="61945" y="100038"/>
                    <a:pt x="62278" y="100339"/>
                  </a:cubicBezTo>
                  <a:cubicBezTo>
                    <a:pt x="62382" y="100432"/>
                    <a:pt x="62505" y="100474"/>
                    <a:pt x="62626" y="100474"/>
                  </a:cubicBezTo>
                  <a:cubicBezTo>
                    <a:pt x="62893" y="100474"/>
                    <a:pt x="63145" y="100270"/>
                    <a:pt x="63145" y="99972"/>
                  </a:cubicBezTo>
                  <a:cubicBezTo>
                    <a:pt x="63112" y="99705"/>
                    <a:pt x="62912" y="99471"/>
                    <a:pt x="62645" y="99471"/>
                  </a:cubicBezTo>
                  <a:close/>
                  <a:moveTo>
                    <a:pt x="161482" y="99471"/>
                  </a:moveTo>
                  <a:cubicBezTo>
                    <a:pt x="161015" y="99471"/>
                    <a:pt x="160815" y="100005"/>
                    <a:pt x="161115" y="100339"/>
                  </a:cubicBezTo>
                  <a:cubicBezTo>
                    <a:pt x="161219" y="100432"/>
                    <a:pt x="161343" y="100474"/>
                    <a:pt x="161463" y="100474"/>
                  </a:cubicBezTo>
                  <a:cubicBezTo>
                    <a:pt x="161730" y="100474"/>
                    <a:pt x="161983" y="100270"/>
                    <a:pt x="161983" y="99972"/>
                  </a:cubicBezTo>
                  <a:cubicBezTo>
                    <a:pt x="161983" y="99705"/>
                    <a:pt x="161749" y="99471"/>
                    <a:pt x="161482" y="99471"/>
                  </a:cubicBezTo>
                  <a:close/>
                  <a:moveTo>
                    <a:pt x="173458" y="99471"/>
                  </a:moveTo>
                  <a:cubicBezTo>
                    <a:pt x="173024" y="99471"/>
                    <a:pt x="172790" y="100005"/>
                    <a:pt x="173091" y="100339"/>
                  </a:cubicBezTo>
                  <a:cubicBezTo>
                    <a:pt x="173195" y="100432"/>
                    <a:pt x="173318" y="100474"/>
                    <a:pt x="173439" y="100474"/>
                  </a:cubicBezTo>
                  <a:cubicBezTo>
                    <a:pt x="173705" y="100474"/>
                    <a:pt x="173958" y="100270"/>
                    <a:pt x="173958" y="99972"/>
                  </a:cubicBezTo>
                  <a:cubicBezTo>
                    <a:pt x="173958" y="99705"/>
                    <a:pt x="173724" y="99471"/>
                    <a:pt x="173458" y="99471"/>
                  </a:cubicBezTo>
                  <a:close/>
                  <a:moveTo>
                    <a:pt x="176460" y="99471"/>
                  </a:moveTo>
                  <a:cubicBezTo>
                    <a:pt x="175993" y="99471"/>
                    <a:pt x="175793" y="100038"/>
                    <a:pt x="176126" y="100339"/>
                  </a:cubicBezTo>
                  <a:cubicBezTo>
                    <a:pt x="176230" y="100432"/>
                    <a:pt x="176353" y="100474"/>
                    <a:pt x="176473" y="100474"/>
                  </a:cubicBezTo>
                  <a:cubicBezTo>
                    <a:pt x="176737" y="100474"/>
                    <a:pt x="176983" y="100270"/>
                    <a:pt x="176960" y="99972"/>
                  </a:cubicBezTo>
                  <a:cubicBezTo>
                    <a:pt x="176960" y="99671"/>
                    <a:pt x="176727" y="99471"/>
                    <a:pt x="176460" y="99471"/>
                  </a:cubicBezTo>
                  <a:close/>
                  <a:moveTo>
                    <a:pt x="182464" y="99471"/>
                  </a:moveTo>
                  <a:cubicBezTo>
                    <a:pt x="181997" y="99471"/>
                    <a:pt x="181797" y="100005"/>
                    <a:pt x="182097" y="100339"/>
                  </a:cubicBezTo>
                  <a:cubicBezTo>
                    <a:pt x="182201" y="100432"/>
                    <a:pt x="182324" y="100474"/>
                    <a:pt x="182445" y="100474"/>
                  </a:cubicBezTo>
                  <a:cubicBezTo>
                    <a:pt x="182711" y="100474"/>
                    <a:pt x="182964" y="100270"/>
                    <a:pt x="182964" y="99972"/>
                  </a:cubicBezTo>
                  <a:cubicBezTo>
                    <a:pt x="182964" y="99705"/>
                    <a:pt x="182731" y="99471"/>
                    <a:pt x="182464" y="99471"/>
                  </a:cubicBezTo>
                  <a:close/>
                  <a:moveTo>
                    <a:pt x="53700" y="99468"/>
                  </a:moveTo>
                  <a:cubicBezTo>
                    <a:pt x="53680" y="99468"/>
                    <a:pt x="53660" y="99469"/>
                    <a:pt x="53639" y="99471"/>
                  </a:cubicBezTo>
                  <a:cubicBezTo>
                    <a:pt x="53038" y="99538"/>
                    <a:pt x="53038" y="100405"/>
                    <a:pt x="53639" y="100472"/>
                  </a:cubicBezTo>
                  <a:cubicBezTo>
                    <a:pt x="53660" y="100474"/>
                    <a:pt x="53680" y="100475"/>
                    <a:pt x="53700" y="100475"/>
                  </a:cubicBezTo>
                  <a:cubicBezTo>
                    <a:pt x="54352" y="100475"/>
                    <a:pt x="54352" y="99468"/>
                    <a:pt x="53700" y="99468"/>
                  </a:cubicBezTo>
                  <a:close/>
                  <a:moveTo>
                    <a:pt x="155573" y="99468"/>
                  </a:moveTo>
                  <a:cubicBezTo>
                    <a:pt x="155553" y="99468"/>
                    <a:pt x="155532" y="99469"/>
                    <a:pt x="155511" y="99471"/>
                  </a:cubicBezTo>
                  <a:cubicBezTo>
                    <a:pt x="155245" y="99471"/>
                    <a:pt x="155011" y="99705"/>
                    <a:pt x="155011" y="99972"/>
                  </a:cubicBezTo>
                  <a:lnTo>
                    <a:pt x="155411" y="100439"/>
                  </a:lnTo>
                  <a:cubicBezTo>
                    <a:pt x="155445" y="100439"/>
                    <a:pt x="155478" y="100472"/>
                    <a:pt x="155511" y="100472"/>
                  </a:cubicBezTo>
                  <a:cubicBezTo>
                    <a:pt x="155532" y="100474"/>
                    <a:pt x="155553" y="100475"/>
                    <a:pt x="155573" y="100475"/>
                  </a:cubicBezTo>
                  <a:cubicBezTo>
                    <a:pt x="156225" y="100475"/>
                    <a:pt x="156225" y="99468"/>
                    <a:pt x="155573" y="99468"/>
                  </a:cubicBezTo>
                  <a:close/>
                  <a:moveTo>
                    <a:pt x="170517" y="99468"/>
                  </a:moveTo>
                  <a:cubicBezTo>
                    <a:pt x="170497" y="99468"/>
                    <a:pt x="170476" y="99469"/>
                    <a:pt x="170455" y="99471"/>
                  </a:cubicBezTo>
                  <a:cubicBezTo>
                    <a:pt x="169855" y="99538"/>
                    <a:pt x="169855" y="100405"/>
                    <a:pt x="170455" y="100472"/>
                  </a:cubicBezTo>
                  <a:cubicBezTo>
                    <a:pt x="170476" y="100474"/>
                    <a:pt x="170497" y="100475"/>
                    <a:pt x="170517" y="100475"/>
                  </a:cubicBezTo>
                  <a:cubicBezTo>
                    <a:pt x="171169" y="100475"/>
                    <a:pt x="171169" y="99468"/>
                    <a:pt x="170517" y="99468"/>
                  </a:cubicBezTo>
                  <a:close/>
                  <a:moveTo>
                    <a:pt x="179523" y="99468"/>
                  </a:moveTo>
                  <a:cubicBezTo>
                    <a:pt x="179503" y="99468"/>
                    <a:pt x="179483" y="99469"/>
                    <a:pt x="179462" y="99471"/>
                  </a:cubicBezTo>
                  <a:cubicBezTo>
                    <a:pt x="178861" y="99538"/>
                    <a:pt x="178861" y="100405"/>
                    <a:pt x="179462" y="100472"/>
                  </a:cubicBezTo>
                  <a:cubicBezTo>
                    <a:pt x="179483" y="100474"/>
                    <a:pt x="179503" y="100475"/>
                    <a:pt x="179523" y="100475"/>
                  </a:cubicBezTo>
                  <a:cubicBezTo>
                    <a:pt x="180175" y="100475"/>
                    <a:pt x="180175" y="99468"/>
                    <a:pt x="179523" y="99468"/>
                  </a:cubicBezTo>
                  <a:close/>
                  <a:moveTo>
                    <a:pt x="164545" y="99502"/>
                  </a:moveTo>
                  <a:cubicBezTo>
                    <a:pt x="164525" y="99502"/>
                    <a:pt x="164505" y="99503"/>
                    <a:pt x="164484" y="99505"/>
                  </a:cubicBezTo>
                  <a:cubicBezTo>
                    <a:pt x="163851" y="99538"/>
                    <a:pt x="163851" y="100439"/>
                    <a:pt x="164484" y="100472"/>
                  </a:cubicBezTo>
                  <a:cubicBezTo>
                    <a:pt x="164505" y="100474"/>
                    <a:pt x="164525" y="100475"/>
                    <a:pt x="164545" y="100475"/>
                  </a:cubicBezTo>
                  <a:cubicBezTo>
                    <a:pt x="165165" y="100475"/>
                    <a:pt x="165165" y="99502"/>
                    <a:pt x="164545" y="99502"/>
                  </a:cubicBezTo>
                  <a:close/>
                  <a:moveTo>
                    <a:pt x="50637" y="99471"/>
                  </a:moveTo>
                  <a:cubicBezTo>
                    <a:pt x="50203" y="99471"/>
                    <a:pt x="49969" y="100005"/>
                    <a:pt x="50303" y="100339"/>
                  </a:cubicBezTo>
                  <a:cubicBezTo>
                    <a:pt x="50400" y="100436"/>
                    <a:pt x="50522" y="100481"/>
                    <a:pt x="50643" y="100481"/>
                  </a:cubicBezTo>
                  <a:cubicBezTo>
                    <a:pt x="50893" y="100481"/>
                    <a:pt x="51137" y="100287"/>
                    <a:pt x="51137" y="99972"/>
                  </a:cubicBezTo>
                  <a:cubicBezTo>
                    <a:pt x="51137" y="99705"/>
                    <a:pt x="50937" y="99471"/>
                    <a:pt x="50670" y="99471"/>
                  </a:cubicBezTo>
                  <a:close/>
                  <a:moveTo>
                    <a:pt x="167487" y="99471"/>
                  </a:moveTo>
                  <a:lnTo>
                    <a:pt x="167453" y="99505"/>
                  </a:lnTo>
                  <a:cubicBezTo>
                    <a:pt x="167020" y="99505"/>
                    <a:pt x="166786" y="100038"/>
                    <a:pt x="167120" y="100339"/>
                  </a:cubicBezTo>
                  <a:cubicBezTo>
                    <a:pt x="167217" y="100447"/>
                    <a:pt x="167340" y="100496"/>
                    <a:pt x="167460" y="100496"/>
                  </a:cubicBezTo>
                  <a:cubicBezTo>
                    <a:pt x="167711" y="100496"/>
                    <a:pt x="167954" y="100287"/>
                    <a:pt x="167954" y="99972"/>
                  </a:cubicBezTo>
                  <a:cubicBezTo>
                    <a:pt x="167987" y="99705"/>
                    <a:pt x="167753" y="99471"/>
                    <a:pt x="167487" y="99471"/>
                  </a:cubicBezTo>
                  <a:close/>
                  <a:moveTo>
                    <a:pt x="59643" y="99471"/>
                  </a:moveTo>
                  <a:lnTo>
                    <a:pt x="59643" y="99505"/>
                  </a:lnTo>
                  <a:cubicBezTo>
                    <a:pt x="59209" y="99505"/>
                    <a:pt x="58976" y="100038"/>
                    <a:pt x="59276" y="100339"/>
                  </a:cubicBezTo>
                  <a:cubicBezTo>
                    <a:pt x="59386" y="100448"/>
                    <a:pt x="59517" y="100497"/>
                    <a:pt x="59644" y="100497"/>
                  </a:cubicBezTo>
                  <a:cubicBezTo>
                    <a:pt x="59903" y="100497"/>
                    <a:pt x="60143" y="100296"/>
                    <a:pt x="60143" y="100005"/>
                  </a:cubicBezTo>
                  <a:cubicBezTo>
                    <a:pt x="60143" y="99705"/>
                    <a:pt x="59910" y="99471"/>
                    <a:pt x="59643" y="99471"/>
                  </a:cubicBezTo>
                  <a:close/>
                  <a:moveTo>
                    <a:pt x="158480" y="99471"/>
                  </a:moveTo>
                  <a:lnTo>
                    <a:pt x="158514" y="99505"/>
                  </a:lnTo>
                  <a:cubicBezTo>
                    <a:pt x="158500" y="99504"/>
                    <a:pt x="158487" y="99503"/>
                    <a:pt x="158474" y="99503"/>
                  </a:cubicBezTo>
                  <a:cubicBezTo>
                    <a:pt x="158034" y="99503"/>
                    <a:pt x="157823" y="100048"/>
                    <a:pt x="158147" y="100372"/>
                  </a:cubicBezTo>
                  <a:cubicBezTo>
                    <a:pt x="158245" y="100461"/>
                    <a:pt x="158364" y="100500"/>
                    <a:pt x="158481" y="100500"/>
                  </a:cubicBezTo>
                  <a:cubicBezTo>
                    <a:pt x="158760" y="100500"/>
                    <a:pt x="159028" y="100277"/>
                    <a:pt x="158981" y="99972"/>
                  </a:cubicBezTo>
                  <a:cubicBezTo>
                    <a:pt x="158981" y="99671"/>
                    <a:pt x="158747" y="99471"/>
                    <a:pt x="158480" y="99471"/>
                  </a:cubicBezTo>
                  <a:close/>
                  <a:moveTo>
                    <a:pt x="156979" y="100972"/>
                  </a:moveTo>
                  <a:cubicBezTo>
                    <a:pt x="156988" y="100972"/>
                    <a:pt x="156996" y="100973"/>
                    <a:pt x="157005" y="100973"/>
                  </a:cubicBezTo>
                  <a:lnTo>
                    <a:pt x="157005" y="100973"/>
                  </a:lnTo>
                  <a:cubicBezTo>
                    <a:pt x="157007" y="100973"/>
                    <a:pt x="157010" y="100973"/>
                    <a:pt x="157012" y="100972"/>
                  </a:cubicBezTo>
                  <a:close/>
                  <a:moveTo>
                    <a:pt x="46133" y="100972"/>
                  </a:moveTo>
                  <a:cubicBezTo>
                    <a:pt x="46000" y="100972"/>
                    <a:pt x="45866" y="101039"/>
                    <a:pt x="45766" y="101139"/>
                  </a:cubicBezTo>
                  <a:lnTo>
                    <a:pt x="46067" y="101473"/>
                  </a:lnTo>
                  <a:lnTo>
                    <a:pt x="46133" y="101539"/>
                  </a:lnTo>
                  <a:lnTo>
                    <a:pt x="46400" y="101873"/>
                  </a:lnTo>
                  <a:cubicBezTo>
                    <a:pt x="46800" y="101606"/>
                    <a:pt x="46634" y="100972"/>
                    <a:pt x="46133" y="100972"/>
                  </a:cubicBezTo>
                  <a:close/>
                  <a:moveTo>
                    <a:pt x="67115" y="100939"/>
                  </a:moveTo>
                  <a:cubicBezTo>
                    <a:pt x="66848" y="100939"/>
                    <a:pt x="66615" y="101173"/>
                    <a:pt x="66648" y="101473"/>
                  </a:cubicBezTo>
                  <a:lnTo>
                    <a:pt x="66615" y="101439"/>
                  </a:lnTo>
                  <a:lnTo>
                    <a:pt x="66615" y="101439"/>
                  </a:lnTo>
                  <a:cubicBezTo>
                    <a:pt x="66615" y="101640"/>
                    <a:pt x="66748" y="101806"/>
                    <a:pt x="66915" y="101906"/>
                  </a:cubicBezTo>
                  <a:lnTo>
                    <a:pt x="67115" y="101506"/>
                  </a:lnTo>
                  <a:lnTo>
                    <a:pt x="67148" y="101439"/>
                  </a:lnTo>
                  <a:lnTo>
                    <a:pt x="67382" y="101039"/>
                  </a:lnTo>
                  <a:cubicBezTo>
                    <a:pt x="67315" y="100972"/>
                    <a:pt x="67215" y="100939"/>
                    <a:pt x="67115" y="100939"/>
                  </a:cubicBezTo>
                  <a:close/>
                  <a:moveTo>
                    <a:pt x="64113" y="100972"/>
                  </a:moveTo>
                  <a:cubicBezTo>
                    <a:pt x="63679" y="100972"/>
                    <a:pt x="63446" y="101506"/>
                    <a:pt x="63779" y="101806"/>
                  </a:cubicBezTo>
                  <a:cubicBezTo>
                    <a:pt x="63877" y="101915"/>
                    <a:pt x="63999" y="101963"/>
                    <a:pt x="64120" y="101963"/>
                  </a:cubicBezTo>
                  <a:cubicBezTo>
                    <a:pt x="64370" y="101963"/>
                    <a:pt x="64613" y="101755"/>
                    <a:pt x="64613" y="101439"/>
                  </a:cubicBezTo>
                  <a:cubicBezTo>
                    <a:pt x="64613" y="101206"/>
                    <a:pt x="64413" y="100972"/>
                    <a:pt x="64146" y="100972"/>
                  </a:cubicBezTo>
                  <a:close/>
                  <a:moveTo>
                    <a:pt x="49135" y="100972"/>
                  </a:moveTo>
                  <a:cubicBezTo>
                    <a:pt x="48668" y="100972"/>
                    <a:pt x="48468" y="101506"/>
                    <a:pt x="48769" y="101806"/>
                  </a:cubicBezTo>
                  <a:cubicBezTo>
                    <a:pt x="48878" y="101916"/>
                    <a:pt x="49010" y="101964"/>
                    <a:pt x="49137" y="101964"/>
                  </a:cubicBezTo>
                  <a:cubicBezTo>
                    <a:pt x="49396" y="101964"/>
                    <a:pt x="49636" y="101764"/>
                    <a:pt x="49636" y="101473"/>
                  </a:cubicBezTo>
                  <a:cubicBezTo>
                    <a:pt x="49636" y="101206"/>
                    <a:pt x="49402" y="101006"/>
                    <a:pt x="49169" y="100972"/>
                  </a:cubicBezTo>
                  <a:close/>
                  <a:moveTo>
                    <a:pt x="55140" y="100972"/>
                  </a:moveTo>
                  <a:cubicBezTo>
                    <a:pt x="54706" y="100972"/>
                    <a:pt x="54473" y="101506"/>
                    <a:pt x="54806" y="101840"/>
                  </a:cubicBezTo>
                  <a:cubicBezTo>
                    <a:pt x="54900" y="101933"/>
                    <a:pt x="55016" y="101975"/>
                    <a:pt x="55132" y="101975"/>
                  </a:cubicBezTo>
                  <a:cubicBezTo>
                    <a:pt x="55387" y="101975"/>
                    <a:pt x="55640" y="101771"/>
                    <a:pt x="55640" y="101473"/>
                  </a:cubicBezTo>
                  <a:cubicBezTo>
                    <a:pt x="55640" y="101206"/>
                    <a:pt x="55440" y="100972"/>
                    <a:pt x="55140" y="100972"/>
                  </a:cubicBezTo>
                  <a:close/>
                  <a:moveTo>
                    <a:pt x="58142" y="100972"/>
                  </a:moveTo>
                  <a:cubicBezTo>
                    <a:pt x="57708" y="100972"/>
                    <a:pt x="57475" y="101506"/>
                    <a:pt x="57808" y="101840"/>
                  </a:cubicBezTo>
                  <a:cubicBezTo>
                    <a:pt x="57902" y="101933"/>
                    <a:pt x="58018" y="101975"/>
                    <a:pt x="58134" y="101975"/>
                  </a:cubicBezTo>
                  <a:cubicBezTo>
                    <a:pt x="58389" y="101975"/>
                    <a:pt x="58642" y="101771"/>
                    <a:pt x="58642" y="101473"/>
                  </a:cubicBezTo>
                  <a:cubicBezTo>
                    <a:pt x="58642" y="101206"/>
                    <a:pt x="58409" y="100972"/>
                    <a:pt x="58142" y="100972"/>
                  </a:cubicBezTo>
                  <a:close/>
                  <a:moveTo>
                    <a:pt x="159981" y="100972"/>
                  </a:moveTo>
                  <a:cubicBezTo>
                    <a:pt x="159548" y="100972"/>
                    <a:pt x="159314" y="101506"/>
                    <a:pt x="159614" y="101840"/>
                  </a:cubicBezTo>
                  <a:cubicBezTo>
                    <a:pt x="159718" y="101933"/>
                    <a:pt x="159842" y="101975"/>
                    <a:pt x="159962" y="101975"/>
                  </a:cubicBezTo>
                  <a:cubicBezTo>
                    <a:pt x="160229" y="101975"/>
                    <a:pt x="160482" y="101771"/>
                    <a:pt x="160482" y="101473"/>
                  </a:cubicBezTo>
                  <a:cubicBezTo>
                    <a:pt x="160482" y="101206"/>
                    <a:pt x="160248" y="100972"/>
                    <a:pt x="159981" y="100972"/>
                  </a:cubicBezTo>
                  <a:close/>
                  <a:moveTo>
                    <a:pt x="174959" y="100972"/>
                  </a:moveTo>
                  <a:cubicBezTo>
                    <a:pt x="174492" y="100972"/>
                    <a:pt x="174291" y="101506"/>
                    <a:pt x="174592" y="101840"/>
                  </a:cubicBezTo>
                  <a:cubicBezTo>
                    <a:pt x="174696" y="101933"/>
                    <a:pt x="174819" y="101975"/>
                    <a:pt x="174940" y="101975"/>
                  </a:cubicBezTo>
                  <a:cubicBezTo>
                    <a:pt x="175206" y="101975"/>
                    <a:pt x="175459" y="101771"/>
                    <a:pt x="175459" y="101473"/>
                  </a:cubicBezTo>
                  <a:cubicBezTo>
                    <a:pt x="175459" y="101206"/>
                    <a:pt x="175225" y="100972"/>
                    <a:pt x="174959" y="100972"/>
                  </a:cubicBezTo>
                  <a:close/>
                  <a:moveTo>
                    <a:pt x="177961" y="100972"/>
                  </a:moveTo>
                  <a:cubicBezTo>
                    <a:pt x="177527" y="100972"/>
                    <a:pt x="177294" y="101506"/>
                    <a:pt x="177594" y="101840"/>
                  </a:cubicBezTo>
                  <a:cubicBezTo>
                    <a:pt x="177698" y="101933"/>
                    <a:pt x="177821" y="101975"/>
                    <a:pt x="177942" y="101975"/>
                  </a:cubicBezTo>
                  <a:cubicBezTo>
                    <a:pt x="178208" y="101975"/>
                    <a:pt x="178461" y="101771"/>
                    <a:pt x="178461" y="101473"/>
                  </a:cubicBezTo>
                  <a:cubicBezTo>
                    <a:pt x="178461" y="101206"/>
                    <a:pt x="178228" y="100972"/>
                    <a:pt x="177961" y="100972"/>
                  </a:cubicBezTo>
                  <a:close/>
                  <a:moveTo>
                    <a:pt x="180963" y="100972"/>
                  </a:moveTo>
                  <a:cubicBezTo>
                    <a:pt x="180496" y="100972"/>
                    <a:pt x="180296" y="101506"/>
                    <a:pt x="180596" y="101840"/>
                  </a:cubicBezTo>
                  <a:cubicBezTo>
                    <a:pt x="180700" y="101933"/>
                    <a:pt x="180823" y="101975"/>
                    <a:pt x="180944" y="101975"/>
                  </a:cubicBezTo>
                  <a:cubicBezTo>
                    <a:pt x="181210" y="101975"/>
                    <a:pt x="181463" y="101771"/>
                    <a:pt x="181463" y="101473"/>
                  </a:cubicBezTo>
                  <a:cubicBezTo>
                    <a:pt x="181463" y="101206"/>
                    <a:pt x="181230" y="100972"/>
                    <a:pt x="180963" y="100972"/>
                  </a:cubicBezTo>
                  <a:close/>
                  <a:moveTo>
                    <a:pt x="52199" y="100970"/>
                  </a:moveTo>
                  <a:cubicBezTo>
                    <a:pt x="52179" y="100970"/>
                    <a:pt x="52159" y="100970"/>
                    <a:pt x="52138" y="100972"/>
                  </a:cubicBezTo>
                  <a:cubicBezTo>
                    <a:pt x="51537" y="101039"/>
                    <a:pt x="51537" y="101906"/>
                    <a:pt x="52138" y="101973"/>
                  </a:cubicBezTo>
                  <a:cubicBezTo>
                    <a:pt x="52159" y="101975"/>
                    <a:pt x="52179" y="101976"/>
                    <a:pt x="52199" y="101976"/>
                  </a:cubicBezTo>
                  <a:cubicBezTo>
                    <a:pt x="52851" y="101976"/>
                    <a:pt x="52851" y="100970"/>
                    <a:pt x="52199" y="100970"/>
                  </a:cubicBezTo>
                  <a:close/>
                  <a:moveTo>
                    <a:pt x="61205" y="100970"/>
                  </a:moveTo>
                  <a:cubicBezTo>
                    <a:pt x="61185" y="100970"/>
                    <a:pt x="61165" y="100970"/>
                    <a:pt x="61144" y="100972"/>
                  </a:cubicBezTo>
                  <a:cubicBezTo>
                    <a:pt x="60544" y="101039"/>
                    <a:pt x="60544" y="101906"/>
                    <a:pt x="61144" y="101973"/>
                  </a:cubicBezTo>
                  <a:cubicBezTo>
                    <a:pt x="61165" y="101975"/>
                    <a:pt x="61185" y="101976"/>
                    <a:pt x="61205" y="101976"/>
                  </a:cubicBezTo>
                  <a:cubicBezTo>
                    <a:pt x="61858" y="101976"/>
                    <a:pt x="61858" y="100970"/>
                    <a:pt x="61205" y="100970"/>
                  </a:cubicBezTo>
                  <a:close/>
                  <a:moveTo>
                    <a:pt x="172018" y="100970"/>
                  </a:moveTo>
                  <a:cubicBezTo>
                    <a:pt x="171998" y="100970"/>
                    <a:pt x="171977" y="100970"/>
                    <a:pt x="171956" y="100972"/>
                  </a:cubicBezTo>
                  <a:cubicBezTo>
                    <a:pt x="171356" y="101039"/>
                    <a:pt x="171356" y="101906"/>
                    <a:pt x="171956" y="101973"/>
                  </a:cubicBezTo>
                  <a:cubicBezTo>
                    <a:pt x="171977" y="101975"/>
                    <a:pt x="171998" y="101976"/>
                    <a:pt x="172018" y="101976"/>
                  </a:cubicBezTo>
                  <a:cubicBezTo>
                    <a:pt x="172670" y="101976"/>
                    <a:pt x="172670" y="100970"/>
                    <a:pt x="172018" y="100970"/>
                  </a:cubicBezTo>
                  <a:close/>
                  <a:moveTo>
                    <a:pt x="163016" y="100972"/>
                  </a:moveTo>
                  <a:cubicBezTo>
                    <a:pt x="163005" y="100972"/>
                    <a:pt x="162994" y="100972"/>
                    <a:pt x="162983" y="100972"/>
                  </a:cubicBezTo>
                  <a:cubicBezTo>
                    <a:pt x="162383" y="101039"/>
                    <a:pt x="162383" y="101940"/>
                    <a:pt x="162983" y="101973"/>
                  </a:cubicBezTo>
                  <a:cubicBezTo>
                    <a:pt x="163005" y="101975"/>
                    <a:pt x="163026" y="101976"/>
                    <a:pt x="163046" y="101976"/>
                  </a:cubicBezTo>
                  <a:cubicBezTo>
                    <a:pt x="163706" y="101976"/>
                    <a:pt x="163696" y="100972"/>
                    <a:pt x="163016" y="100972"/>
                  </a:cubicBezTo>
                  <a:close/>
                  <a:moveTo>
                    <a:pt x="157005" y="100973"/>
                  </a:moveTo>
                  <a:cubicBezTo>
                    <a:pt x="156543" y="101011"/>
                    <a:pt x="156347" y="101541"/>
                    <a:pt x="156646" y="101840"/>
                  </a:cubicBezTo>
                  <a:cubicBezTo>
                    <a:pt x="156754" y="101948"/>
                    <a:pt x="156884" y="101997"/>
                    <a:pt x="157009" y="101997"/>
                  </a:cubicBezTo>
                  <a:cubicBezTo>
                    <a:pt x="157270" y="101997"/>
                    <a:pt x="157513" y="101788"/>
                    <a:pt x="157513" y="101473"/>
                  </a:cubicBezTo>
                  <a:cubicBezTo>
                    <a:pt x="157513" y="101214"/>
                    <a:pt x="157293" y="100986"/>
                    <a:pt x="157005" y="100973"/>
                  </a:cubicBezTo>
                  <a:close/>
                  <a:moveTo>
                    <a:pt x="165986" y="100972"/>
                  </a:moveTo>
                  <a:cubicBezTo>
                    <a:pt x="165519" y="100972"/>
                    <a:pt x="165285" y="101539"/>
                    <a:pt x="165619" y="101840"/>
                  </a:cubicBezTo>
                  <a:cubicBezTo>
                    <a:pt x="165716" y="101948"/>
                    <a:pt x="165842" y="101997"/>
                    <a:pt x="165966" y="101997"/>
                  </a:cubicBezTo>
                  <a:cubicBezTo>
                    <a:pt x="166224" y="101997"/>
                    <a:pt x="166475" y="101788"/>
                    <a:pt x="166453" y="101473"/>
                  </a:cubicBezTo>
                  <a:cubicBezTo>
                    <a:pt x="166486" y="101206"/>
                    <a:pt x="166252" y="100972"/>
                    <a:pt x="165986" y="100972"/>
                  </a:cubicBezTo>
                  <a:close/>
                  <a:moveTo>
                    <a:pt x="168954" y="100972"/>
                  </a:moveTo>
                  <a:cubicBezTo>
                    <a:pt x="168521" y="101006"/>
                    <a:pt x="168287" y="101539"/>
                    <a:pt x="168621" y="101840"/>
                  </a:cubicBezTo>
                  <a:cubicBezTo>
                    <a:pt x="168718" y="101948"/>
                    <a:pt x="168841" y="101997"/>
                    <a:pt x="168961" y="101997"/>
                  </a:cubicBezTo>
                  <a:cubicBezTo>
                    <a:pt x="169212" y="101997"/>
                    <a:pt x="169455" y="101788"/>
                    <a:pt x="169455" y="101473"/>
                  </a:cubicBezTo>
                  <a:cubicBezTo>
                    <a:pt x="169488" y="101206"/>
                    <a:pt x="169255" y="100972"/>
                    <a:pt x="168988" y="100972"/>
                  </a:cubicBezTo>
                  <a:close/>
                  <a:moveTo>
                    <a:pt x="47634" y="102473"/>
                  </a:moveTo>
                  <a:cubicBezTo>
                    <a:pt x="47434" y="102473"/>
                    <a:pt x="47267" y="102574"/>
                    <a:pt x="47167" y="102740"/>
                  </a:cubicBezTo>
                  <a:lnTo>
                    <a:pt x="47768" y="103441"/>
                  </a:lnTo>
                  <a:cubicBezTo>
                    <a:pt x="47968" y="103374"/>
                    <a:pt x="48135" y="103174"/>
                    <a:pt x="48135" y="102974"/>
                  </a:cubicBezTo>
                  <a:cubicBezTo>
                    <a:pt x="48135" y="102707"/>
                    <a:pt x="47935" y="102473"/>
                    <a:pt x="47668" y="102473"/>
                  </a:cubicBezTo>
                  <a:close/>
                  <a:moveTo>
                    <a:pt x="182464" y="102473"/>
                  </a:moveTo>
                  <a:cubicBezTo>
                    <a:pt x="182197" y="102473"/>
                    <a:pt x="181964" y="102707"/>
                    <a:pt x="181964" y="102974"/>
                  </a:cubicBezTo>
                  <a:cubicBezTo>
                    <a:pt x="181964" y="103174"/>
                    <a:pt x="182097" y="103374"/>
                    <a:pt x="182297" y="103441"/>
                  </a:cubicBezTo>
                  <a:lnTo>
                    <a:pt x="182464" y="102473"/>
                  </a:lnTo>
                  <a:close/>
                  <a:moveTo>
                    <a:pt x="65584" y="102471"/>
                  </a:moveTo>
                  <a:cubicBezTo>
                    <a:pt x="64934" y="102471"/>
                    <a:pt x="64934" y="103444"/>
                    <a:pt x="65584" y="103444"/>
                  </a:cubicBezTo>
                  <a:cubicBezTo>
                    <a:pt x="65605" y="103444"/>
                    <a:pt x="65626" y="103443"/>
                    <a:pt x="65647" y="103441"/>
                  </a:cubicBezTo>
                  <a:cubicBezTo>
                    <a:pt x="66248" y="103407"/>
                    <a:pt x="66248" y="102507"/>
                    <a:pt x="65647" y="102473"/>
                  </a:cubicBezTo>
                  <a:cubicBezTo>
                    <a:pt x="65626" y="102472"/>
                    <a:pt x="65605" y="102471"/>
                    <a:pt x="65584" y="102471"/>
                  </a:cubicBezTo>
                  <a:close/>
                  <a:moveTo>
                    <a:pt x="161482" y="102473"/>
                  </a:moveTo>
                  <a:cubicBezTo>
                    <a:pt x="161049" y="102473"/>
                    <a:pt x="160815" y="103007"/>
                    <a:pt x="161115" y="103307"/>
                  </a:cubicBezTo>
                  <a:cubicBezTo>
                    <a:pt x="161225" y="103417"/>
                    <a:pt x="161357" y="103466"/>
                    <a:pt x="161484" y="103466"/>
                  </a:cubicBezTo>
                  <a:cubicBezTo>
                    <a:pt x="161743" y="103466"/>
                    <a:pt x="161983" y="103265"/>
                    <a:pt x="161983" y="102974"/>
                  </a:cubicBezTo>
                  <a:cubicBezTo>
                    <a:pt x="161983" y="102707"/>
                    <a:pt x="161749" y="102473"/>
                    <a:pt x="161482" y="102473"/>
                  </a:cubicBezTo>
                  <a:close/>
                  <a:moveTo>
                    <a:pt x="173458" y="102473"/>
                  </a:moveTo>
                  <a:cubicBezTo>
                    <a:pt x="173024" y="102473"/>
                    <a:pt x="172790" y="103007"/>
                    <a:pt x="173091" y="103307"/>
                  </a:cubicBezTo>
                  <a:cubicBezTo>
                    <a:pt x="173200" y="103417"/>
                    <a:pt x="173332" y="103466"/>
                    <a:pt x="173459" y="103466"/>
                  </a:cubicBezTo>
                  <a:cubicBezTo>
                    <a:pt x="173718" y="103466"/>
                    <a:pt x="173958" y="103265"/>
                    <a:pt x="173958" y="102974"/>
                  </a:cubicBezTo>
                  <a:cubicBezTo>
                    <a:pt x="173958" y="102707"/>
                    <a:pt x="173758" y="102473"/>
                    <a:pt x="173458" y="102473"/>
                  </a:cubicBezTo>
                  <a:close/>
                  <a:moveTo>
                    <a:pt x="176460" y="102473"/>
                  </a:moveTo>
                  <a:cubicBezTo>
                    <a:pt x="175993" y="102473"/>
                    <a:pt x="175793" y="103007"/>
                    <a:pt x="176093" y="103307"/>
                  </a:cubicBezTo>
                  <a:cubicBezTo>
                    <a:pt x="176203" y="103417"/>
                    <a:pt x="176334" y="103466"/>
                    <a:pt x="176461" y="103466"/>
                  </a:cubicBezTo>
                  <a:cubicBezTo>
                    <a:pt x="176720" y="103466"/>
                    <a:pt x="176960" y="103265"/>
                    <a:pt x="176960" y="102974"/>
                  </a:cubicBezTo>
                  <a:cubicBezTo>
                    <a:pt x="176960" y="102707"/>
                    <a:pt x="176727" y="102473"/>
                    <a:pt x="176460" y="102473"/>
                  </a:cubicBezTo>
                  <a:close/>
                  <a:moveTo>
                    <a:pt x="179513" y="102470"/>
                  </a:moveTo>
                  <a:cubicBezTo>
                    <a:pt x="179496" y="102470"/>
                    <a:pt x="179479" y="102471"/>
                    <a:pt x="179462" y="102473"/>
                  </a:cubicBezTo>
                  <a:cubicBezTo>
                    <a:pt x="179028" y="102473"/>
                    <a:pt x="178795" y="103007"/>
                    <a:pt x="179095" y="103307"/>
                  </a:cubicBezTo>
                  <a:cubicBezTo>
                    <a:pt x="179205" y="103417"/>
                    <a:pt x="179336" y="103466"/>
                    <a:pt x="179463" y="103466"/>
                  </a:cubicBezTo>
                  <a:cubicBezTo>
                    <a:pt x="179722" y="103466"/>
                    <a:pt x="179962" y="103265"/>
                    <a:pt x="179962" y="102974"/>
                  </a:cubicBezTo>
                  <a:cubicBezTo>
                    <a:pt x="179962" y="102693"/>
                    <a:pt x="179758" y="102470"/>
                    <a:pt x="179513" y="102470"/>
                  </a:cubicBezTo>
                  <a:close/>
                  <a:moveTo>
                    <a:pt x="50637" y="102473"/>
                  </a:moveTo>
                  <a:cubicBezTo>
                    <a:pt x="50203" y="102473"/>
                    <a:pt x="49969" y="103007"/>
                    <a:pt x="50303" y="103341"/>
                  </a:cubicBezTo>
                  <a:cubicBezTo>
                    <a:pt x="50396" y="103434"/>
                    <a:pt x="50513" y="103476"/>
                    <a:pt x="50628" y="103476"/>
                  </a:cubicBezTo>
                  <a:cubicBezTo>
                    <a:pt x="50884" y="103476"/>
                    <a:pt x="51137" y="103272"/>
                    <a:pt x="51137" y="102974"/>
                  </a:cubicBezTo>
                  <a:cubicBezTo>
                    <a:pt x="51137" y="102707"/>
                    <a:pt x="50937" y="102473"/>
                    <a:pt x="50670" y="102473"/>
                  </a:cubicBezTo>
                  <a:close/>
                  <a:moveTo>
                    <a:pt x="53639" y="102473"/>
                  </a:moveTo>
                  <a:cubicBezTo>
                    <a:pt x="53205" y="102473"/>
                    <a:pt x="52972" y="103007"/>
                    <a:pt x="53272" y="103341"/>
                  </a:cubicBezTo>
                  <a:cubicBezTo>
                    <a:pt x="53376" y="103434"/>
                    <a:pt x="53499" y="103476"/>
                    <a:pt x="53620" y="103476"/>
                  </a:cubicBezTo>
                  <a:cubicBezTo>
                    <a:pt x="53886" y="103476"/>
                    <a:pt x="54139" y="103272"/>
                    <a:pt x="54139" y="102974"/>
                  </a:cubicBezTo>
                  <a:cubicBezTo>
                    <a:pt x="54139" y="102707"/>
                    <a:pt x="53939" y="102473"/>
                    <a:pt x="53639" y="102473"/>
                  </a:cubicBezTo>
                  <a:close/>
                  <a:moveTo>
                    <a:pt x="62696" y="102470"/>
                  </a:moveTo>
                  <a:cubicBezTo>
                    <a:pt x="62679" y="102470"/>
                    <a:pt x="62662" y="102471"/>
                    <a:pt x="62645" y="102473"/>
                  </a:cubicBezTo>
                  <a:cubicBezTo>
                    <a:pt x="62178" y="102473"/>
                    <a:pt x="61978" y="103007"/>
                    <a:pt x="62278" y="103341"/>
                  </a:cubicBezTo>
                  <a:cubicBezTo>
                    <a:pt x="62382" y="103434"/>
                    <a:pt x="62505" y="103476"/>
                    <a:pt x="62626" y="103476"/>
                  </a:cubicBezTo>
                  <a:cubicBezTo>
                    <a:pt x="62893" y="103476"/>
                    <a:pt x="63145" y="103272"/>
                    <a:pt x="63145" y="102974"/>
                  </a:cubicBezTo>
                  <a:cubicBezTo>
                    <a:pt x="63145" y="102693"/>
                    <a:pt x="62941" y="102470"/>
                    <a:pt x="62696" y="102470"/>
                  </a:cubicBezTo>
                  <a:close/>
                  <a:moveTo>
                    <a:pt x="170455" y="102473"/>
                  </a:moveTo>
                  <a:cubicBezTo>
                    <a:pt x="170022" y="102473"/>
                    <a:pt x="169788" y="103007"/>
                    <a:pt x="170122" y="103341"/>
                  </a:cubicBezTo>
                  <a:cubicBezTo>
                    <a:pt x="170215" y="103434"/>
                    <a:pt x="170332" y="103476"/>
                    <a:pt x="170447" y="103476"/>
                  </a:cubicBezTo>
                  <a:cubicBezTo>
                    <a:pt x="170703" y="103476"/>
                    <a:pt x="170956" y="103272"/>
                    <a:pt x="170956" y="102974"/>
                  </a:cubicBezTo>
                  <a:cubicBezTo>
                    <a:pt x="170989" y="102707"/>
                    <a:pt x="170756" y="102473"/>
                    <a:pt x="170489" y="102473"/>
                  </a:cubicBezTo>
                  <a:close/>
                  <a:moveTo>
                    <a:pt x="56580" y="102471"/>
                  </a:moveTo>
                  <a:cubicBezTo>
                    <a:pt x="55927" y="102471"/>
                    <a:pt x="55927" y="103477"/>
                    <a:pt x="56580" y="103477"/>
                  </a:cubicBezTo>
                  <a:cubicBezTo>
                    <a:pt x="56599" y="103477"/>
                    <a:pt x="56620" y="103476"/>
                    <a:pt x="56641" y="103474"/>
                  </a:cubicBezTo>
                  <a:cubicBezTo>
                    <a:pt x="57241" y="103407"/>
                    <a:pt x="57241" y="102540"/>
                    <a:pt x="56641" y="102473"/>
                  </a:cubicBezTo>
                  <a:cubicBezTo>
                    <a:pt x="56620" y="102472"/>
                    <a:pt x="56599" y="102471"/>
                    <a:pt x="56580" y="102471"/>
                  </a:cubicBezTo>
                  <a:close/>
                  <a:moveTo>
                    <a:pt x="167395" y="102471"/>
                  </a:moveTo>
                  <a:cubicBezTo>
                    <a:pt x="166772" y="102471"/>
                    <a:pt x="166772" y="103477"/>
                    <a:pt x="167395" y="103477"/>
                  </a:cubicBezTo>
                  <a:cubicBezTo>
                    <a:pt x="167414" y="103477"/>
                    <a:pt x="167433" y="103476"/>
                    <a:pt x="167453" y="103474"/>
                  </a:cubicBezTo>
                  <a:cubicBezTo>
                    <a:pt x="168087" y="103441"/>
                    <a:pt x="168087" y="102540"/>
                    <a:pt x="167453" y="102473"/>
                  </a:cubicBezTo>
                  <a:cubicBezTo>
                    <a:pt x="167433" y="102472"/>
                    <a:pt x="167414" y="102471"/>
                    <a:pt x="167395" y="102471"/>
                  </a:cubicBezTo>
                  <a:close/>
                  <a:moveTo>
                    <a:pt x="158451" y="102504"/>
                  </a:moveTo>
                  <a:cubicBezTo>
                    <a:pt x="157801" y="102504"/>
                    <a:pt x="157801" y="103477"/>
                    <a:pt x="158451" y="103477"/>
                  </a:cubicBezTo>
                  <a:cubicBezTo>
                    <a:pt x="158471" y="103477"/>
                    <a:pt x="158492" y="103476"/>
                    <a:pt x="158514" y="103474"/>
                  </a:cubicBezTo>
                  <a:cubicBezTo>
                    <a:pt x="159114" y="103441"/>
                    <a:pt x="159114" y="102540"/>
                    <a:pt x="158514" y="102507"/>
                  </a:cubicBezTo>
                  <a:cubicBezTo>
                    <a:pt x="158492" y="102505"/>
                    <a:pt x="158471" y="102504"/>
                    <a:pt x="158451" y="102504"/>
                  </a:cubicBezTo>
                  <a:close/>
                  <a:moveTo>
                    <a:pt x="59694" y="102471"/>
                  </a:moveTo>
                  <a:cubicBezTo>
                    <a:pt x="59677" y="102471"/>
                    <a:pt x="59660" y="102472"/>
                    <a:pt x="59643" y="102473"/>
                  </a:cubicBezTo>
                  <a:cubicBezTo>
                    <a:pt x="59209" y="102473"/>
                    <a:pt x="58976" y="103041"/>
                    <a:pt x="59276" y="103341"/>
                  </a:cubicBezTo>
                  <a:cubicBezTo>
                    <a:pt x="59384" y="103438"/>
                    <a:pt x="59514" y="103483"/>
                    <a:pt x="59639" y="103483"/>
                  </a:cubicBezTo>
                  <a:cubicBezTo>
                    <a:pt x="59900" y="103483"/>
                    <a:pt x="60143" y="103289"/>
                    <a:pt x="60143" y="102974"/>
                  </a:cubicBezTo>
                  <a:cubicBezTo>
                    <a:pt x="60175" y="102722"/>
                    <a:pt x="59969" y="102471"/>
                    <a:pt x="59694" y="102471"/>
                  </a:cubicBezTo>
                  <a:close/>
                  <a:moveTo>
                    <a:pt x="164484" y="102473"/>
                  </a:moveTo>
                  <a:cubicBezTo>
                    <a:pt x="164017" y="102473"/>
                    <a:pt x="163817" y="103041"/>
                    <a:pt x="164118" y="103341"/>
                  </a:cubicBezTo>
                  <a:cubicBezTo>
                    <a:pt x="164215" y="103438"/>
                    <a:pt x="164341" y="103483"/>
                    <a:pt x="164466" y="103483"/>
                  </a:cubicBezTo>
                  <a:cubicBezTo>
                    <a:pt x="164726" y="103483"/>
                    <a:pt x="164985" y="103289"/>
                    <a:pt x="164985" y="102974"/>
                  </a:cubicBezTo>
                  <a:cubicBezTo>
                    <a:pt x="164985" y="102707"/>
                    <a:pt x="164751" y="102473"/>
                    <a:pt x="164484" y="102473"/>
                  </a:cubicBezTo>
                  <a:close/>
                  <a:moveTo>
                    <a:pt x="49102" y="103941"/>
                  </a:moveTo>
                  <a:cubicBezTo>
                    <a:pt x="49108" y="103942"/>
                    <a:pt x="49114" y="103943"/>
                    <a:pt x="49120" y="103943"/>
                  </a:cubicBezTo>
                  <a:lnTo>
                    <a:pt x="49120" y="103943"/>
                  </a:lnTo>
                  <a:cubicBezTo>
                    <a:pt x="49125" y="103943"/>
                    <a:pt x="49130" y="103942"/>
                    <a:pt x="49135" y="103941"/>
                  </a:cubicBezTo>
                  <a:close/>
                  <a:moveTo>
                    <a:pt x="49120" y="103943"/>
                  </a:moveTo>
                  <a:cubicBezTo>
                    <a:pt x="48861" y="103982"/>
                    <a:pt x="48668" y="104179"/>
                    <a:pt x="48635" y="104408"/>
                  </a:cubicBezTo>
                  <a:lnTo>
                    <a:pt x="48668" y="104442"/>
                  </a:lnTo>
                  <a:lnTo>
                    <a:pt x="49102" y="104942"/>
                  </a:lnTo>
                  <a:cubicBezTo>
                    <a:pt x="49730" y="104909"/>
                    <a:pt x="49736" y="104025"/>
                    <a:pt x="49120" y="103943"/>
                  </a:cubicBezTo>
                  <a:close/>
                  <a:moveTo>
                    <a:pt x="64052" y="103938"/>
                  </a:moveTo>
                  <a:cubicBezTo>
                    <a:pt x="63399" y="103938"/>
                    <a:pt x="63399" y="104945"/>
                    <a:pt x="64052" y="104945"/>
                  </a:cubicBezTo>
                  <a:cubicBezTo>
                    <a:pt x="64071" y="104945"/>
                    <a:pt x="64092" y="104944"/>
                    <a:pt x="64113" y="104942"/>
                  </a:cubicBezTo>
                  <a:cubicBezTo>
                    <a:pt x="64713" y="104909"/>
                    <a:pt x="64713" y="104008"/>
                    <a:pt x="64113" y="103941"/>
                  </a:cubicBezTo>
                  <a:cubicBezTo>
                    <a:pt x="64092" y="103939"/>
                    <a:pt x="64071" y="103938"/>
                    <a:pt x="64052" y="103938"/>
                  </a:cubicBezTo>
                  <a:close/>
                  <a:moveTo>
                    <a:pt x="52138" y="103975"/>
                  </a:moveTo>
                  <a:cubicBezTo>
                    <a:pt x="51704" y="103975"/>
                    <a:pt x="51470" y="104508"/>
                    <a:pt x="51771" y="104808"/>
                  </a:cubicBezTo>
                  <a:cubicBezTo>
                    <a:pt x="51880" y="104918"/>
                    <a:pt x="52012" y="104967"/>
                    <a:pt x="52139" y="104967"/>
                  </a:cubicBezTo>
                  <a:cubicBezTo>
                    <a:pt x="52398" y="104967"/>
                    <a:pt x="52638" y="104766"/>
                    <a:pt x="52638" y="104475"/>
                  </a:cubicBezTo>
                  <a:cubicBezTo>
                    <a:pt x="52638" y="104208"/>
                    <a:pt x="52438" y="103975"/>
                    <a:pt x="52171" y="103975"/>
                  </a:cubicBezTo>
                  <a:close/>
                  <a:moveTo>
                    <a:pt x="55140" y="103975"/>
                  </a:moveTo>
                  <a:cubicBezTo>
                    <a:pt x="54706" y="103975"/>
                    <a:pt x="54473" y="104508"/>
                    <a:pt x="54806" y="104808"/>
                  </a:cubicBezTo>
                  <a:cubicBezTo>
                    <a:pt x="54905" y="104918"/>
                    <a:pt x="55029" y="104967"/>
                    <a:pt x="55151" y="104967"/>
                  </a:cubicBezTo>
                  <a:cubicBezTo>
                    <a:pt x="55400" y="104967"/>
                    <a:pt x="55640" y="104766"/>
                    <a:pt x="55640" y="104475"/>
                  </a:cubicBezTo>
                  <a:cubicBezTo>
                    <a:pt x="55640" y="104208"/>
                    <a:pt x="55440" y="103975"/>
                    <a:pt x="55140" y="103975"/>
                  </a:cubicBezTo>
                  <a:close/>
                  <a:moveTo>
                    <a:pt x="58142" y="103975"/>
                  </a:moveTo>
                  <a:cubicBezTo>
                    <a:pt x="57708" y="103975"/>
                    <a:pt x="57475" y="104508"/>
                    <a:pt x="57808" y="104808"/>
                  </a:cubicBezTo>
                  <a:cubicBezTo>
                    <a:pt x="57907" y="104918"/>
                    <a:pt x="58031" y="104967"/>
                    <a:pt x="58153" y="104967"/>
                  </a:cubicBezTo>
                  <a:cubicBezTo>
                    <a:pt x="58402" y="104967"/>
                    <a:pt x="58642" y="104766"/>
                    <a:pt x="58642" y="104475"/>
                  </a:cubicBezTo>
                  <a:cubicBezTo>
                    <a:pt x="58642" y="104208"/>
                    <a:pt x="58409" y="103975"/>
                    <a:pt x="58142" y="103975"/>
                  </a:cubicBezTo>
                  <a:close/>
                  <a:moveTo>
                    <a:pt x="61144" y="103975"/>
                  </a:moveTo>
                  <a:cubicBezTo>
                    <a:pt x="60710" y="103975"/>
                    <a:pt x="60477" y="104508"/>
                    <a:pt x="60777" y="104808"/>
                  </a:cubicBezTo>
                  <a:cubicBezTo>
                    <a:pt x="60887" y="104918"/>
                    <a:pt x="61018" y="104967"/>
                    <a:pt x="61145" y="104967"/>
                  </a:cubicBezTo>
                  <a:cubicBezTo>
                    <a:pt x="61404" y="104967"/>
                    <a:pt x="61644" y="104766"/>
                    <a:pt x="61644" y="104475"/>
                  </a:cubicBezTo>
                  <a:cubicBezTo>
                    <a:pt x="61644" y="104208"/>
                    <a:pt x="61411" y="103975"/>
                    <a:pt x="61144" y="103975"/>
                  </a:cubicBezTo>
                  <a:close/>
                  <a:moveTo>
                    <a:pt x="171956" y="103975"/>
                  </a:moveTo>
                  <a:cubicBezTo>
                    <a:pt x="171523" y="103975"/>
                    <a:pt x="171289" y="104508"/>
                    <a:pt x="171590" y="104808"/>
                  </a:cubicBezTo>
                  <a:cubicBezTo>
                    <a:pt x="171699" y="104918"/>
                    <a:pt x="171831" y="104967"/>
                    <a:pt x="171958" y="104967"/>
                  </a:cubicBezTo>
                  <a:cubicBezTo>
                    <a:pt x="172217" y="104967"/>
                    <a:pt x="172457" y="104766"/>
                    <a:pt x="172457" y="104475"/>
                  </a:cubicBezTo>
                  <a:cubicBezTo>
                    <a:pt x="172457" y="104175"/>
                    <a:pt x="172223" y="103975"/>
                    <a:pt x="171956" y="103975"/>
                  </a:cubicBezTo>
                  <a:close/>
                  <a:moveTo>
                    <a:pt x="177961" y="103975"/>
                  </a:moveTo>
                  <a:cubicBezTo>
                    <a:pt x="177527" y="103975"/>
                    <a:pt x="177294" y="104508"/>
                    <a:pt x="177594" y="104808"/>
                  </a:cubicBezTo>
                  <a:cubicBezTo>
                    <a:pt x="177704" y="104918"/>
                    <a:pt x="177835" y="104967"/>
                    <a:pt x="177962" y="104967"/>
                  </a:cubicBezTo>
                  <a:cubicBezTo>
                    <a:pt x="178221" y="104967"/>
                    <a:pt x="178461" y="104766"/>
                    <a:pt x="178461" y="104475"/>
                  </a:cubicBezTo>
                  <a:cubicBezTo>
                    <a:pt x="178461" y="104175"/>
                    <a:pt x="178228" y="103975"/>
                    <a:pt x="177961" y="103975"/>
                  </a:cubicBezTo>
                  <a:close/>
                  <a:moveTo>
                    <a:pt x="180963" y="103975"/>
                  </a:moveTo>
                  <a:cubicBezTo>
                    <a:pt x="180496" y="103975"/>
                    <a:pt x="180296" y="104508"/>
                    <a:pt x="180596" y="104808"/>
                  </a:cubicBezTo>
                  <a:cubicBezTo>
                    <a:pt x="180706" y="104918"/>
                    <a:pt x="180837" y="104967"/>
                    <a:pt x="180964" y="104967"/>
                  </a:cubicBezTo>
                  <a:cubicBezTo>
                    <a:pt x="181223" y="104967"/>
                    <a:pt x="181463" y="104766"/>
                    <a:pt x="181463" y="104475"/>
                  </a:cubicBezTo>
                  <a:cubicBezTo>
                    <a:pt x="181463" y="104175"/>
                    <a:pt x="181230" y="103975"/>
                    <a:pt x="180963" y="103975"/>
                  </a:cubicBezTo>
                  <a:close/>
                  <a:moveTo>
                    <a:pt x="159920" y="103972"/>
                  </a:moveTo>
                  <a:cubicBezTo>
                    <a:pt x="159268" y="103972"/>
                    <a:pt x="159268" y="104978"/>
                    <a:pt x="159920" y="104978"/>
                  </a:cubicBezTo>
                  <a:cubicBezTo>
                    <a:pt x="159940" y="104978"/>
                    <a:pt x="159960" y="104977"/>
                    <a:pt x="159981" y="104975"/>
                  </a:cubicBezTo>
                  <a:cubicBezTo>
                    <a:pt x="160582" y="104909"/>
                    <a:pt x="160582" y="104008"/>
                    <a:pt x="159981" y="103975"/>
                  </a:cubicBezTo>
                  <a:cubicBezTo>
                    <a:pt x="159960" y="103973"/>
                    <a:pt x="159940" y="103972"/>
                    <a:pt x="159920" y="103972"/>
                  </a:cubicBezTo>
                  <a:close/>
                  <a:moveTo>
                    <a:pt x="165924" y="103972"/>
                  </a:moveTo>
                  <a:cubicBezTo>
                    <a:pt x="165272" y="103972"/>
                    <a:pt x="165272" y="104978"/>
                    <a:pt x="165924" y="104978"/>
                  </a:cubicBezTo>
                  <a:cubicBezTo>
                    <a:pt x="165944" y="104978"/>
                    <a:pt x="165965" y="104977"/>
                    <a:pt x="165986" y="104975"/>
                  </a:cubicBezTo>
                  <a:cubicBezTo>
                    <a:pt x="166586" y="104909"/>
                    <a:pt x="166586" y="104041"/>
                    <a:pt x="165986" y="103975"/>
                  </a:cubicBezTo>
                  <a:cubicBezTo>
                    <a:pt x="165965" y="103973"/>
                    <a:pt x="165944" y="103972"/>
                    <a:pt x="165924" y="103972"/>
                  </a:cubicBezTo>
                  <a:close/>
                  <a:moveTo>
                    <a:pt x="174897" y="103972"/>
                  </a:moveTo>
                  <a:cubicBezTo>
                    <a:pt x="174245" y="103972"/>
                    <a:pt x="174245" y="104978"/>
                    <a:pt x="174897" y="104978"/>
                  </a:cubicBezTo>
                  <a:cubicBezTo>
                    <a:pt x="174917" y="104978"/>
                    <a:pt x="174938" y="104977"/>
                    <a:pt x="174959" y="104975"/>
                  </a:cubicBezTo>
                  <a:cubicBezTo>
                    <a:pt x="175559" y="104909"/>
                    <a:pt x="175559" y="104008"/>
                    <a:pt x="174959" y="103975"/>
                  </a:cubicBezTo>
                  <a:cubicBezTo>
                    <a:pt x="174938" y="103973"/>
                    <a:pt x="174917" y="103972"/>
                    <a:pt x="174897" y="103972"/>
                  </a:cubicBezTo>
                  <a:close/>
                  <a:moveTo>
                    <a:pt x="162983" y="103975"/>
                  </a:moveTo>
                  <a:cubicBezTo>
                    <a:pt x="162516" y="103975"/>
                    <a:pt x="162316" y="104508"/>
                    <a:pt x="162616" y="104842"/>
                  </a:cubicBezTo>
                  <a:cubicBezTo>
                    <a:pt x="162725" y="104939"/>
                    <a:pt x="162854" y="104984"/>
                    <a:pt x="162979" y="104984"/>
                  </a:cubicBezTo>
                  <a:cubicBezTo>
                    <a:pt x="163240" y="104984"/>
                    <a:pt x="163484" y="104790"/>
                    <a:pt x="163484" y="104475"/>
                  </a:cubicBezTo>
                  <a:cubicBezTo>
                    <a:pt x="163484" y="104208"/>
                    <a:pt x="163250" y="103975"/>
                    <a:pt x="162983" y="103975"/>
                  </a:cubicBezTo>
                  <a:close/>
                  <a:moveTo>
                    <a:pt x="168954" y="103975"/>
                  </a:moveTo>
                  <a:cubicBezTo>
                    <a:pt x="168521" y="103975"/>
                    <a:pt x="168287" y="104508"/>
                    <a:pt x="168621" y="104842"/>
                  </a:cubicBezTo>
                  <a:cubicBezTo>
                    <a:pt x="168718" y="104939"/>
                    <a:pt x="168840" y="104984"/>
                    <a:pt x="168961" y="104984"/>
                  </a:cubicBezTo>
                  <a:cubicBezTo>
                    <a:pt x="169211" y="104984"/>
                    <a:pt x="169455" y="104790"/>
                    <a:pt x="169455" y="104475"/>
                  </a:cubicBezTo>
                  <a:cubicBezTo>
                    <a:pt x="169488" y="104208"/>
                    <a:pt x="169255" y="103975"/>
                    <a:pt x="168988" y="103975"/>
                  </a:cubicBezTo>
                  <a:close/>
                  <a:moveTo>
                    <a:pt x="50637" y="105476"/>
                  </a:moveTo>
                  <a:cubicBezTo>
                    <a:pt x="50370" y="105476"/>
                    <a:pt x="50136" y="105676"/>
                    <a:pt x="50136" y="105976"/>
                  </a:cubicBezTo>
                  <a:cubicBezTo>
                    <a:pt x="50136" y="106076"/>
                    <a:pt x="50170" y="106176"/>
                    <a:pt x="50236" y="106243"/>
                  </a:cubicBezTo>
                  <a:lnTo>
                    <a:pt x="50336" y="106343"/>
                  </a:lnTo>
                  <a:cubicBezTo>
                    <a:pt x="50400" y="106397"/>
                    <a:pt x="50464" y="106421"/>
                    <a:pt x="50525" y="106421"/>
                  </a:cubicBezTo>
                  <a:cubicBezTo>
                    <a:pt x="50910" y="106421"/>
                    <a:pt x="51184" y="105476"/>
                    <a:pt x="50637" y="105476"/>
                  </a:cubicBezTo>
                  <a:close/>
                  <a:moveTo>
                    <a:pt x="53639" y="105476"/>
                  </a:moveTo>
                  <a:cubicBezTo>
                    <a:pt x="53205" y="105476"/>
                    <a:pt x="52972" y="106009"/>
                    <a:pt x="53272" y="106310"/>
                  </a:cubicBezTo>
                  <a:cubicBezTo>
                    <a:pt x="53382" y="106419"/>
                    <a:pt x="53513" y="106468"/>
                    <a:pt x="53640" y="106468"/>
                  </a:cubicBezTo>
                  <a:cubicBezTo>
                    <a:pt x="53899" y="106468"/>
                    <a:pt x="54139" y="106267"/>
                    <a:pt x="54139" y="105976"/>
                  </a:cubicBezTo>
                  <a:cubicBezTo>
                    <a:pt x="54139" y="105709"/>
                    <a:pt x="53939" y="105476"/>
                    <a:pt x="53639" y="105476"/>
                  </a:cubicBezTo>
                  <a:close/>
                  <a:moveTo>
                    <a:pt x="56641" y="105476"/>
                  </a:moveTo>
                  <a:cubicBezTo>
                    <a:pt x="56207" y="105476"/>
                    <a:pt x="55974" y="106009"/>
                    <a:pt x="56274" y="106310"/>
                  </a:cubicBezTo>
                  <a:cubicBezTo>
                    <a:pt x="56384" y="106419"/>
                    <a:pt x="56515" y="106468"/>
                    <a:pt x="56642" y="106468"/>
                  </a:cubicBezTo>
                  <a:cubicBezTo>
                    <a:pt x="56901" y="106468"/>
                    <a:pt x="57141" y="106267"/>
                    <a:pt x="57141" y="105976"/>
                  </a:cubicBezTo>
                  <a:cubicBezTo>
                    <a:pt x="57141" y="105676"/>
                    <a:pt x="56908" y="105476"/>
                    <a:pt x="56641" y="105476"/>
                  </a:cubicBezTo>
                  <a:close/>
                  <a:moveTo>
                    <a:pt x="62645" y="105476"/>
                  </a:moveTo>
                  <a:cubicBezTo>
                    <a:pt x="62178" y="105476"/>
                    <a:pt x="61978" y="106009"/>
                    <a:pt x="62278" y="106310"/>
                  </a:cubicBezTo>
                  <a:cubicBezTo>
                    <a:pt x="62388" y="106419"/>
                    <a:pt x="62519" y="106468"/>
                    <a:pt x="62646" y="106468"/>
                  </a:cubicBezTo>
                  <a:cubicBezTo>
                    <a:pt x="62905" y="106468"/>
                    <a:pt x="63145" y="106267"/>
                    <a:pt x="63145" y="105976"/>
                  </a:cubicBezTo>
                  <a:cubicBezTo>
                    <a:pt x="63145" y="105676"/>
                    <a:pt x="62912" y="105476"/>
                    <a:pt x="62645" y="105476"/>
                  </a:cubicBezTo>
                  <a:close/>
                  <a:moveTo>
                    <a:pt x="161482" y="105476"/>
                  </a:moveTo>
                  <a:cubicBezTo>
                    <a:pt x="161049" y="105476"/>
                    <a:pt x="160815" y="106009"/>
                    <a:pt x="161115" y="106310"/>
                  </a:cubicBezTo>
                  <a:cubicBezTo>
                    <a:pt x="161225" y="106419"/>
                    <a:pt x="161357" y="106468"/>
                    <a:pt x="161484" y="106468"/>
                  </a:cubicBezTo>
                  <a:cubicBezTo>
                    <a:pt x="161743" y="106468"/>
                    <a:pt x="161983" y="106267"/>
                    <a:pt x="161983" y="105976"/>
                  </a:cubicBezTo>
                  <a:cubicBezTo>
                    <a:pt x="161983" y="105676"/>
                    <a:pt x="161749" y="105476"/>
                    <a:pt x="161482" y="105476"/>
                  </a:cubicBezTo>
                  <a:close/>
                  <a:moveTo>
                    <a:pt x="170455" y="105476"/>
                  </a:moveTo>
                  <a:cubicBezTo>
                    <a:pt x="170022" y="105476"/>
                    <a:pt x="169788" y="106009"/>
                    <a:pt x="170122" y="106310"/>
                  </a:cubicBezTo>
                  <a:cubicBezTo>
                    <a:pt x="170221" y="106419"/>
                    <a:pt x="170345" y="106468"/>
                    <a:pt x="170467" y="106468"/>
                  </a:cubicBezTo>
                  <a:cubicBezTo>
                    <a:pt x="170716" y="106468"/>
                    <a:pt x="170956" y="106267"/>
                    <a:pt x="170956" y="105976"/>
                  </a:cubicBezTo>
                  <a:cubicBezTo>
                    <a:pt x="170956" y="105676"/>
                    <a:pt x="170756" y="105476"/>
                    <a:pt x="170489" y="105476"/>
                  </a:cubicBezTo>
                  <a:close/>
                  <a:moveTo>
                    <a:pt x="173458" y="105476"/>
                  </a:moveTo>
                  <a:cubicBezTo>
                    <a:pt x="173024" y="105476"/>
                    <a:pt x="172790" y="106009"/>
                    <a:pt x="173091" y="106310"/>
                  </a:cubicBezTo>
                  <a:cubicBezTo>
                    <a:pt x="173200" y="106419"/>
                    <a:pt x="173332" y="106468"/>
                    <a:pt x="173459" y="106468"/>
                  </a:cubicBezTo>
                  <a:cubicBezTo>
                    <a:pt x="173718" y="106468"/>
                    <a:pt x="173958" y="106267"/>
                    <a:pt x="173958" y="105976"/>
                  </a:cubicBezTo>
                  <a:cubicBezTo>
                    <a:pt x="173958" y="105709"/>
                    <a:pt x="173724" y="105476"/>
                    <a:pt x="173458" y="105476"/>
                  </a:cubicBezTo>
                  <a:close/>
                  <a:moveTo>
                    <a:pt x="176460" y="105476"/>
                  </a:moveTo>
                  <a:cubicBezTo>
                    <a:pt x="175993" y="105476"/>
                    <a:pt x="175793" y="106009"/>
                    <a:pt x="176093" y="106310"/>
                  </a:cubicBezTo>
                  <a:cubicBezTo>
                    <a:pt x="176203" y="106419"/>
                    <a:pt x="176334" y="106468"/>
                    <a:pt x="176461" y="106468"/>
                  </a:cubicBezTo>
                  <a:cubicBezTo>
                    <a:pt x="176720" y="106468"/>
                    <a:pt x="176960" y="106267"/>
                    <a:pt x="176960" y="105976"/>
                  </a:cubicBezTo>
                  <a:cubicBezTo>
                    <a:pt x="176960" y="105676"/>
                    <a:pt x="176727" y="105476"/>
                    <a:pt x="176460" y="105476"/>
                  </a:cubicBezTo>
                  <a:close/>
                  <a:moveTo>
                    <a:pt x="179462" y="105476"/>
                  </a:moveTo>
                  <a:cubicBezTo>
                    <a:pt x="179028" y="105476"/>
                    <a:pt x="178795" y="106009"/>
                    <a:pt x="179095" y="106310"/>
                  </a:cubicBezTo>
                  <a:cubicBezTo>
                    <a:pt x="179205" y="106419"/>
                    <a:pt x="179336" y="106468"/>
                    <a:pt x="179463" y="106468"/>
                  </a:cubicBezTo>
                  <a:cubicBezTo>
                    <a:pt x="179722" y="106468"/>
                    <a:pt x="179962" y="106267"/>
                    <a:pt x="179962" y="105976"/>
                  </a:cubicBezTo>
                  <a:cubicBezTo>
                    <a:pt x="179962" y="105676"/>
                    <a:pt x="179729" y="105476"/>
                    <a:pt x="179462" y="105476"/>
                  </a:cubicBezTo>
                  <a:close/>
                  <a:moveTo>
                    <a:pt x="59643" y="105476"/>
                  </a:moveTo>
                  <a:cubicBezTo>
                    <a:pt x="59209" y="105476"/>
                    <a:pt x="58976" y="106009"/>
                    <a:pt x="59276" y="106343"/>
                  </a:cubicBezTo>
                  <a:cubicBezTo>
                    <a:pt x="59380" y="106436"/>
                    <a:pt x="59503" y="106478"/>
                    <a:pt x="59624" y="106478"/>
                  </a:cubicBezTo>
                  <a:cubicBezTo>
                    <a:pt x="59890" y="106478"/>
                    <a:pt x="60143" y="106275"/>
                    <a:pt x="60143" y="105976"/>
                  </a:cubicBezTo>
                  <a:cubicBezTo>
                    <a:pt x="60143" y="105709"/>
                    <a:pt x="59910" y="105476"/>
                    <a:pt x="59643" y="105476"/>
                  </a:cubicBezTo>
                  <a:close/>
                  <a:moveTo>
                    <a:pt x="164484" y="105476"/>
                  </a:moveTo>
                  <a:cubicBezTo>
                    <a:pt x="164017" y="105476"/>
                    <a:pt x="163817" y="106009"/>
                    <a:pt x="164118" y="106343"/>
                  </a:cubicBezTo>
                  <a:cubicBezTo>
                    <a:pt x="164211" y="106436"/>
                    <a:pt x="164331" y="106478"/>
                    <a:pt x="164451" y="106478"/>
                  </a:cubicBezTo>
                  <a:cubicBezTo>
                    <a:pt x="164716" y="106478"/>
                    <a:pt x="164985" y="106275"/>
                    <a:pt x="164985" y="105976"/>
                  </a:cubicBezTo>
                  <a:cubicBezTo>
                    <a:pt x="164985" y="105709"/>
                    <a:pt x="164751" y="105476"/>
                    <a:pt x="164484" y="105476"/>
                  </a:cubicBezTo>
                  <a:close/>
                  <a:moveTo>
                    <a:pt x="167453" y="105476"/>
                  </a:moveTo>
                  <a:cubicBezTo>
                    <a:pt x="167020" y="105476"/>
                    <a:pt x="166786" y="106009"/>
                    <a:pt x="167120" y="106343"/>
                  </a:cubicBezTo>
                  <a:cubicBezTo>
                    <a:pt x="167217" y="106440"/>
                    <a:pt x="167339" y="106485"/>
                    <a:pt x="167460" y="106485"/>
                  </a:cubicBezTo>
                  <a:cubicBezTo>
                    <a:pt x="167710" y="106485"/>
                    <a:pt x="167954" y="106291"/>
                    <a:pt x="167954" y="105976"/>
                  </a:cubicBezTo>
                  <a:cubicBezTo>
                    <a:pt x="167987" y="105709"/>
                    <a:pt x="167753" y="105476"/>
                    <a:pt x="167487" y="105476"/>
                  </a:cubicBezTo>
                  <a:close/>
                  <a:moveTo>
                    <a:pt x="63879" y="107043"/>
                  </a:moveTo>
                  <a:cubicBezTo>
                    <a:pt x="63746" y="107143"/>
                    <a:pt x="63646" y="107277"/>
                    <a:pt x="63646" y="107477"/>
                  </a:cubicBezTo>
                  <a:lnTo>
                    <a:pt x="63879" y="107043"/>
                  </a:lnTo>
                  <a:close/>
                  <a:moveTo>
                    <a:pt x="172019" y="106974"/>
                  </a:moveTo>
                  <a:cubicBezTo>
                    <a:pt x="171999" y="106974"/>
                    <a:pt x="171978" y="106975"/>
                    <a:pt x="171956" y="106977"/>
                  </a:cubicBezTo>
                  <a:cubicBezTo>
                    <a:pt x="171356" y="107010"/>
                    <a:pt x="171356" y="107911"/>
                    <a:pt x="171956" y="107944"/>
                  </a:cubicBezTo>
                  <a:cubicBezTo>
                    <a:pt x="171978" y="107946"/>
                    <a:pt x="171999" y="107947"/>
                    <a:pt x="172019" y="107947"/>
                  </a:cubicBezTo>
                  <a:cubicBezTo>
                    <a:pt x="172669" y="107947"/>
                    <a:pt x="172669" y="106974"/>
                    <a:pt x="172019" y="106974"/>
                  </a:cubicBezTo>
                  <a:close/>
                  <a:moveTo>
                    <a:pt x="174959" y="106977"/>
                  </a:moveTo>
                  <a:cubicBezTo>
                    <a:pt x="174492" y="106977"/>
                    <a:pt x="174291" y="107510"/>
                    <a:pt x="174592" y="107811"/>
                  </a:cubicBezTo>
                  <a:cubicBezTo>
                    <a:pt x="174700" y="107919"/>
                    <a:pt x="174830" y="107968"/>
                    <a:pt x="174955" y="107968"/>
                  </a:cubicBezTo>
                  <a:cubicBezTo>
                    <a:pt x="175216" y="107968"/>
                    <a:pt x="175459" y="107759"/>
                    <a:pt x="175459" y="107444"/>
                  </a:cubicBezTo>
                  <a:cubicBezTo>
                    <a:pt x="175459" y="107177"/>
                    <a:pt x="175225" y="106977"/>
                    <a:pt x="174959" y="106977"/>
                  </a:cubicBezTo>
                  <a:close/>
                  <a:moveTo>
                    <a:pt x="180963" y="106977"/>
                  </a:moveTo>
                  <a:cubicBezTo>
                    <a:pt x="180496" y="106977"/>
                    <a:pt x="180296" y="107510"/>
                    <a:pt x="180596" y="107811"/>
                  </a:cubicBezTo>
                  <a:cubicBezTo>
                    <a:pt x="180704" y="107919"/>
                    <a:pt x="180834" y="107968"/>
                    <a:pt x="180960" y="107968"/>
                  </a:cubicBezTo>
                  <a:cubicBezTo>
                    <a:pt x="181220" y="107968"/>
                    <a:pt x="181463" y="107759"/>
                    <a:pt x="181463" y="107444"/>
                  </a:cubicBezTo>
                  <a:cubicBezTo>
                    <a:pt x="181463" y="107177"/>
                    <a:pt x="181230" y="106977"/>
                    <a:pt x="180963" y="106977"/>
                  </a:cubicBezTo>
                  <a:close/>
                  <a:moveTo>
                    <a:pt x="55140" y="106977"/>
                  </a:moveTo>
                  <a:cubicBezTo>
                    <a:pt x="54706" y="106977"/>
                    <a:pt x="54473" y="107510"/>
                    <a:pt x="54806" y="107811"/>
                  </a:cubicBezTo>
                  <a:cubicBezTo>
                    <a:pt x="54905" y="107920"/>
                    <a:pt x="55029" y="107969"/>
                    <a:pt x="55151" y="107969"/>
                  </a:cubicBezTo>
                  <a:cubicBezTo>
                    <a:pt x="55400" y="107969"/>
                    <a:pt x="55640" y="107768"/>
                    <a:pt x="55640" y="107477"/>
                  </a:cubicBezTo>
                  <a:cubicBezTo>
                    <a:pt x="55640" y="107177"/>
                    <a:pt x="55440" y="106977"/>
                    <a:pt x="55140" y="106977"/>
                  </a:cubicBezTo>
                  <a:close/>
                  <a:moveTo>
                    <a:pt x="58142" y="106977"/>
                  </a:moveTo>
                  <a:cubicBezTo>
                    <a:pt x="57708" y="106977"/>
                    <a:pt x="57475" y="107510"/>
                    <a:pt x="57808" y="107811"/>
                  </a:cubicBezTo>
                  <a:cubicBezTo>
                    <a:pt x="57907" y="107920"/>
                    <a:pt x="58031" y="107969"/>
                    <a:pt x="58153" y="107969"/>
                  </a:cubicBezTo>
                  <a:cubicBezTo>
                    <a:pt x="58402" y="107969"/>
                    <a:pt x="58642" y="107768"/>
                    <a:pt x="58642" y="107477"/>
                  </a:cubicBezTo>
                  <a:cubicBezTo>
                    <a:pt x="58642" y="107177"/>
                    <a:pt x="58409" y="106977"/>
                    <a:pt x="58142" y="106977"/>
                  </a:cubicBezTo>
                  <a:close/>
                  <a:moveTo>
                    <a:pt x="177961" y="106977"/>
                  </a:moveTo>
                  <a:cubicBezTo>
                    <a:pt x="177527" y="106977"/>
                    <a:pt x="177294" y="107510"/>
                    <a:pt x="177594" y="107811"/>
                  </a:cubicBezTo>
                  <a:cubicBezTo>
                    <a:pt x="177704" y="107920"/>
                    <a:pt x="177835" y="107969"/>
                    <a:pt x="177962" y="107969"/>
                  </a:cubicBezTo>
                  <a:cubicBezTo>
                    <a:pt x="178221" y="107969"/>
                    <a:pt x="178461" y="107768"/>
                    <a:pt x="178461" y="107477"/>
                  </a:cubicBezTo>
                  <a:cubicBezTo>
                    <a:pt x="178461" y="107177"/>
                    <a:pt x="178228" y="106977"/>
                    <a:pt x="177961" y="106977"/>
                  </a:cubicBezTo>
                  <a:close/>
                  <a:moveTo>
                    <a:pt x="165986" y="106977"/>
                  </a:moveTo>
                  <a:cubicBezTo>
                    <a:pt x="165519" y="106977"/>
                    <a:pt x="165285" y="107510"/>
                    <a:pt x="165619" y="107844"/>
                  </a:cubicBezTo>
                  <a:cubicBezTo>
                    <a:pt x="165712" y="107938"/>
                    <a:pt x="165832" y="107979"/>
                    <a:pt x="165951" y="107979"/>
                  </a:cubicBezTo>
                  <a:cubicBezTo>
                    <a:pt x="166214" y="107979"/>
                    <a:pt x="166476" y="107776"/>
                    <a:pt x="166453" y="107477"/>
                  </a:cubicBezTo>
                  <a:cubicBezTo>
                    <a:pt x="166486" y="107210"/>
                    <a:pt x="166252" y="106977"/>
                    <a:pt x="165986" y="106977"/>
                  </a:cubicBezTo>
                  <a:close/>
                  <a:moveTo>
                    <a:pt x="168954" y="106977"/>
                  </a:moveTo>
                  <a:cubicBezTo>
                    <a:pt x="168521" y="106977"/>
                    <a:pt x="168287" y="107510"/>
                    <a:pt x="168621" y="107844"/>
                  </a:cubicBezTo>
                  <a:cubicBezTo>
                    <a:pt x="168714" y="107938"/>
                    <a:pt x="168831" y="107979"/>
                    <a:pt x="168946" y="107979"/>
                  </a:cubicBezTo>
                  <a:cubicBezTo>
                    <a:pt x="169202" y="107979"/>
                    <a:pt x="169455" y="107776"/>
                    <a:pt x="169455" y="107477"/>
                  </a:cubicBezTo>
                  <a:cubicBezTo>
                    <a:pt x="169488" y="107210"/>
                    <a:pt x="169255" y="106977"/>
                    <a:pt x="168988" y="106977"/>
                  </a:cubicBezTo>
                  <a:close/>
                  <a:moveTo>
                    <a:pt x="52199" y="106974"/>
                  </a:moveTo>
                  <a:cubicBezTo>
                    <a:pt x="52179" y="106974"/>
                    <a:pt x="52159" y="106975"/>
                    <a:pt x="52138" y="106977"/>
                  </a:cubicBezTo>
                  <a:cubicBezTo>
                    <a:pt x="51537" y="107010"/>
                    <a:pt x="51537" y="107911"/>
                    <a:pt x="52138" y="107977"/>
                  </a:cubicBezTo>
                  <a:cubicBezTo>
                    <a:pt x="52159" y="107979"/>
                    <a:pt x="52179" y="107980"/>
                    <a:pt x="52199" y="107980"/>
                  </a:cubicBezTo>
                  <a:cubicBezTo>
                    <a:pt x="52851" y="107980"/>
                    <a:pt x="52851" y="106974"/>
                    <a:pt x="52199" y="106974"/>
                  </a:cubicBezTo>
                  <a:close/>
                  <a:moveTo>
                    <a:pt x="61205" y="106974"/>
                  </a:moveTo>
                  <a:cubicBezTo>
                    <a:pt x="61185" y="106974"/>
                    <a:pt x="61165" y="106975"/>
                    <a:pt x="61144" y="106977"/>
                  </a:cubicBezTo>
                  <a:cubicBezTo>
                    <a:pt x="60544" y="107010"/>
                    <a:pt x="60544" y="107911"/>
                    <a:pt x="61144" y="107977"/>
                  </a:cubicBezTo>
                  <a:cubicBezTo>
                    <a:pt x="61165" y="107979"/>
                    <a:pt x="61185" y="107980"/>
                    <a:pt x="61205" y="107980"/>
                  </a:cubicBezTo>
                  <a:cubicBezTo>
                    <a:pt x="61858" y="107980"/>
                    <a:pt x="61858" y="106974"/>
                    <a:pt x="61205" y="106974"/>
                  </a:cubicBezTo>
                  <a:close/>
                  <a:moveTo>
                    <a:pt x="163045" y="106974"/>
                  </a:moveTo>
                  <a:cubicBezTo>
                    <a:pt x="163025" y="106974"/>
                    <a:pt x="163004" y="106975"/>
                    <a:pt x="162983" y="106977"/>
                  </a:cubicBezTo>
                  <a:cubicBezTo>
                    <a:pt x="162383" y="107043"/>
                    <a:pt x="162383" y="107911"/>
                    <a:pt x="162983" y="107977"/>
                  </a:cubicBezTo>
                  <a:cubicBezTo>
                    <a:pt x="163004" y="107979"/>
                    <a:pt x="163025" y="107980"/>
                    <a:pt x="163045" y="107980"/>
                  </a:cubicBezTo>
                  <a:cubicBezTo>
                    <a:pt x="163697" y="107980"/>
                    <a:pt x="163697" y="106974"/>
                    <a:pt x="163045" y="106974"/>
                  </a:cubicBezTo>
                  <a:close/>
                  <a:moveTo>
                    <a:pt x="62645" y="108478"/>
                  </a:moveTo>
                  <a:cubicBezTo>
                    <a:pt x="62378" y="108478"/>
                    <a:pt x="62145" y="108678"/>
                    <a:pt x="62145" y="108945"/>
                  </a:cubicBezTo>
                  <a:cubicBezTo>
                    <a:pt x="62145" y="109178"/>
                    <a:pt x="62278" y="109378"/>
                    <a:pt x="62478" y="109445"/>
                  </a:cubicBezTo>
                  <a:lnTo>
                    <a:pt x="62979" y="108611"/>
                  </a:lnTo>
                  <a:cubicBezTo>
                    <a:pt x="62879" y="108511"/>
                    <a:pt x="62779" y="108478"/>
                    <a:pt x="62645" y="108478"/>
                  </a:cubicBezTo>
                  <a:close/>
                  <a:moveTo>
                    <a:pt x="179494" y="108444"/>
                  </a:moveTo>
                  <a:cubicBezTo>
                    <a:pt x="179484" y="108444"/>
                    <a:pt x="179473" y="108444"/>
                    <a:pt x="179462" y="108444"/>
                  </a:cubicBezTo>
                  <a:cubicBezTo>
                    <a:pt x="178861" y="108511"/>
                    <a:pt x="178861" y="109412"/>
                    <a:pt x="179462" y="109445"/>
                  </a:cubicBezTo>
                  <a:cubicBezTo>
                    <a:pt x="179483" y="109447"/>
                    <a:pt x="179504" y="109448"/>
                    <a:pt x="179525" y="109448"/>
                  </a:cubicBezTo>
                  <a:cubicBezTo>
                    <a:pt x="180185" y="109448"/>
                    <a:pt x="180175" y="108444"/>
                    <a:pt x="179494" y="108444"/>
                  </a:cubicBezTo>
                  <a:close/>
                  <a:moveTo>
                    <a:pt x="53702" y="108475"/>
                  </a:moveTo>
                  <a:cubicBezTo>
                    <a:pt x="53681" y="108475"/>
                    <a:pt x="53660" y="108476"/>
                    <a:pt x="53639" y="108478"/>
                  </a:cubicBezTo>
                  <a:cubicBezTo>
                    <a:pt x="53038" y="108511"/>
                    <a:pt x="53038" y="109412"/>
                    <a:pt x="53639" y="109445"/>
                  </a:cubicBezTo>
                  <a:cubicBezTo>
                    <a:pt x="53660" y="109447"/>
                    <a:pt x="53681" y="109448"/>
                    <a:pt x="53702" y="109448"/>
                  </a:cubicBezTo>
                  <a:cubicBezTo>
                    <a:pt x="54352" y="109448"/>
                    <a:pt x="54352" y="108475"/>
                    <a:pt x="53702" y="108475"/>
                  </a:cubicBezTo>
                  <a:close/>
                  <a:moveTo>
                    <a:pt x="170518" y="108475"/>
                  </a:moveTo>
                  <a:cubicBezTo>
                    <a:pt x="170498" y="108475"/>
                    <a:pt x="170477" y="108476"/>
                    <a:pt x="170455" y="108478"/>
                  </a:cubicBezTo>
                  <a:cubicBezTo>
                    <a:pt x="169855" y="108511"/>
                    <a:pt x="169855" y="109412"/>
                    <a:pt x="170455" y="109445"/>
                  </a:cubicBezTo>
                  <a:cubicBezTo>
                    <a:pt x="170477" y="109447"/>
                    <a:pt x="170498" y="109448"/>
                    <a:pt x="170518" y="109448"/>
                  </a:cubicBezTo>
                  <a:cubicBezTo>
                    <a:pt x="171168" y="109448"/>
                    <a:pt x="171168" y="108475"/>
                    <a:pt x="170518" y="108475"/>
                  </a:cubicBezTo>
                  <a:close/>
                  <a:moveTo>
                    <a:pt x="56641" y="108444"/>
                  </a:moveTo>
                  <a:cubicBezTo>
                    <a:pt x="56207" y="108444"/>
                    <a:pt x="55974" y="109011"/>
                    <a:pt x="56307" y="109312"/>
                  </a:cubicBezTo>
                  <a:cubicBezTo>
                    <a:pt x="56405" y="109420"/>
                    <a:pt x="56527" y="109469"/>
                    <a:pt x="56648" y="109469"/>
                  </a:cubicBezTo>
                  <a:cubicBezTo>
                    <a:pt x="56898" y="109469"/>
                    <a:pt x="57141" y="109260"/>
                    <a:pt x="57141" y="108945"/>
                  </a:cubicBezTo>
                  <a:cubicBezTo>
                    <a:pt x="57141" y="108678"/>
                    <a:pt x="56908" y="108444"/>
                    <a:pt x="56641" y="108444"/>
                  </a:cubicBezTo>
                  <a:close/>
                  <a:moveTo>
                    <a:pt x="173458" y="108444"/>
                  </a:moveTo>
                  <a:cubicBezTo>
                    <a:pt x="173024" y="108444"/>
                    <a:pt x="172790" y="109011"/>
                    <a:pt x="173091" y="109312"/>
                  </a:cubicBezTo>
                  <a:cubicBezTo>
                    <a:pt x="173199" y="109420"/>
                    <a:pt x="173329" y="109469"/>
                    <a:pt x="173454" y="109469"/>
                  </a:cubicBezTo>
                  <a:cubicBezTo>
                    <a:pt x="173715" y="109469"/>
                    <a:pt x="173958" y="109260"/>
                    <a:pt x="173958" y="108945"/>
                  </a:cubicBezTo>
                  <a:cubicBezTo>
                    <a:pt x="173958" y="108678"/>
                    <a:pt x="173724" y="108478"/>
                    <a:pt x="173458" y="108444"/>
                  </a:cubicBezTo>
                  <a:close/>
                  <a:moveTo>
                    <a:pt x="176460" y="108444"/>
                  </a:moveTo>
                  <a:cubicBezTo>
                    <a:pt x="175993" y="108478"/>
                    <a:pt x="175793" y="109011"/>
                    <a:pt x="176093" y="109312"/>
                  </a:cubicBezTo>
                  <a:cubicBezTo>
                    <a:pt x="176201" y="109420"/>
                    <a:pt x="176331" y="109469"/>
                    <a:pt x="176457" y="109469"/>
                  </a:cubicBezTo>
                  <a:cubicBezTo>
                    <a:pt x="176717" y="109469"/>
                    <a:pt x="176960" y="109260"/>
                    <a:pt x="176960" y="108945"/>
                  </a:cubicBezTo>
                  <a:cubicBezTo>
                    <a:pt x="176960" y="108678"/>
                    <a:pt x="176727" y="108478"/>
                    <a:pt x="176460" y="108444"/>
                  </a:cubicBezTo>
                  <a:close/>
                  <a:moveTo>
                    <a:pt x="59643" y="108444"/>
                  </a:moveTo>
                  <a:lnTo>
                    <a:pt x="59643" y="108478"/>
                  </a:lnTo>
                  <a:cubicBezTo>
                    <a:pt x="59209" y="108478"/>
                    <a:pt x="58976" y="109011"/>
                    <a:pt x="59276" y="109345"/>
                  </a:cubicBezTo>
                  <a:cubicBezTo>
                    <a:pt x="59380" y="109439"/>
                    <a:pt x="59503" y="109480"/>
                    <a:pt x="59624" y="109480"/>
                  </a:cubicBezTo>
                  <a:cubicBezTo>
                    <a:pt x="59890" y="109480"/>
                    <a:pt x="60143" y="109277"/>
                    <a:pt x="60143" y="108978"/>
                  </a:cubicBezTo>
                  <a:cubicBezTo>
                    <a:pt x="60143" y="108678"/>
                    <a:pt x="59910" y="108444"/>
                    <a:pt x="59643" y="108444"/>
                  </a:cubicBezTo>
                  <a:close/>
                  <a:moveTo>
                    <a:pt x="167487" y="108444"/>
                  </a:moveTo>
                  <a:lnTo>
                    <a:pt x="167453" y="108478"/>
                  </a:lnTo>
                  <a:cubicBezTo>
                    <a:pt x="167020" y="108478"/>
                    <a:pt x="166786" y="109011"/>
                    <a:pt x="167120" y="109345"/>
                  </a:cubicBezTo>
                  <a:cubicBezTo>
                    <a:pt x="167213" y="109439"/>
                    <a:pt x="167329" y="109480"/>
                    <a:pt x="167445" y="109480"/>
                  </a:cubicBezTo>
                  <a:cubicBezTo>
                    <a:pt x="167701" y="109480"/>
                    <a:pt x="167954" y="109277"/>
                    <a:pt x="167954" y="108978"/>
                  </a:cubicBezTo>
                  <a:cubicBezTo>
                    <a:pt x="167987" y="108711"/>
                    <a:pt x="167753" y="108478"/>
                    <a:pt x="167487" y="108444"/>
                  </a:cubicBezTo>
                  <a:close/>
                  <a:moveTo>
                    <a:pt x="164543" y="108475"/>
                  </a:moveTo>
                  <a:cubicBezTo>
                    <a:pt x="164524" y="108475"/>
                    <a:pt x="164505" y="108476"/>
                    <a:pt x="164484" y="108478"/>
                  </a:cubicBezTo>
                  <a:cubicBezTo>
                    <a:pt x="163851" y="108544"/>
                    <a:pt x="163851" y="109412"/>
                    <a:pt x="164484" y="109478"/>
                  </a:cubicBezTo>
                  <a:cubicBezTo>
                    <a:pt x="164505" y="109480"/>
                    <a:pt x="164524" y="109481"/>
                    <a:pt x="164543" y="109481"/>
                  </a:cubicBezTo>
                  <a:cubicBezTo>
                    <a:pt x="165166" y="109481"/>
                    <a:pt x="165166" y="108475"/>
                    <a:pt x="164543" y="108475"/>
                  </a:cubicBezTo>
                  <a:close/>
                  <a:moveTo>
                    <a:pt x="180930" y="109945"/>
                  </a:moveTo>
                  <a:cubicBezTo>
                    <a:pt x="180663" y="109979"/>
                    <a:pt x="180463" y="110179"/>
                    <a:pt x="180463" y="110446"/>
                  </a:cubicBezTo>
                  <a:cubicBezTo>
                    <a:pt x="180463" y="110679"/>
                    <a:pt x="180629" y="110879"/>
                    <a:pt x="180863" y="110946"/>
                  </a:cubicBezTo>
                  <a:lnTo>
                    <a:pt x="180930" y="110446"/>
                  </a:lnTo>
                  <a:lnTo>
                    <a:pt x="180930" y="110379"/>
                  </a:lnTo>
                  <a:lnTo>
                    <a:pt x="181030" y="109945"/>
                  </a:lnTo>
                  <a:close/>
                  <a:moveTo>
                    <a:pt x="171956" y="109945"/>
                  </a:moveTo>
                  <a:cubicBezTo>
                    <a:pt x="171523" y="109945"/>
                    <a:pt x="171289" y="110513"/>
                    <a:pt x="171590" y="110813"/>
                  </a:cubicBezTo>
                  <a:cubicBezTo>
                    <a:pt x="171698" y="110910"/>
                    <a:pt x="171827" y="110955"/>
                    <a:pt x="171953" y="110955"/>
                  </a:cubicBezTo>
                  <a:cubicBezTo>
                    <a:pt x="172213" y="110955"/>
                    <a:pt x="172457" y="110761"/>
                    <a:pt x="172457" y="110446"/>
                  </a:cubicBezTo>
                  <a:cubicBezTo>
                    <a:pt x="172457" y="110196"/>
                    <a:pt x="172252" y="109976"/>
                    <a:pt x="172008" y="109976"/>
                  </a:cubicBezTo>
                  <a:cubicBezTo>
                    <a:pt x="171991" y="109976"/>
                    <a:pt x="171974" y="109977"/>
                    <a:pt x="171956" y="109979"/>
                  </a:cubicBezTo>
                  <a:lnTo>
                    <a:pt x="171956" y="109945"/>
                  </a:lnTo>
                  <a:close/>
                  <a:moveTo>
                    <a:pt x="174959" y="109945"/>
                  </a:moveTo>
                  <a:cubicBezTo>
                    <a:pt x="174492" y="109945"/>
                    <a:pt x="174291" y="110479"/>
                    <a:pt x="174592" y="110813"/>
                  </a:cubicBezTo>
                  <a:cubicBezTo>
                    <a:pt x="174700" y="110910"/>
                    <a:pt x="174829" y="110955"/>
                    <a:pt x="174955" y="110955"/>
                  </a:cubicBezTo>
                  <a:cubicBezTo>
                    <a:pt x="175216" y="110955"/>
                    <a:pt x="175459" y="110761"/>
                    <a:pt x="175459" y="110446"/>
                  </a:cubicBezTo>
                  <a:cubicBezTo>
                    <a:pt x="175459" y="110179"/>
                    <a:pt x="175225" y="109979"/>
                    <a:pt x="174959" y="109979"/>
                  </a:cubicBezTo>
                  <a:lnTo>
                    <a:pt x="174959" y="109945"/>
                  </a:lnTo>
                  <a:close/>
                  <a:moveTo>
                    <a:pt x="177961" y="109945"/>
                  </a:moveTo>
                  <a:cubicBezTo>
                    <a:pt x="177527" y="109945"/>
                    <a:pt x="177294" y="110513"/>
                    <a:pt x="177594" y="110813"/>
                  </a:cubicBezTo>
                  <a:cubicBezTo>
                    <a:pt x="177702" y="110910"/>
                    <a:pt x="177831" y="110955"/>
                    <a:pt x="177957" y="110955"/>
                  </a:cubicBezTo>
                  <a:cubicBezTo>
                    <a:pt x="178218" y="110955"/>
                    <a:pt x="178461" y="110761"/>
                    <a:pt x="178461" y="110446"/>
                  </a:cubicBezTo>
                  <a:cubicBezTo>
                    <a:pt x="178461" y="110196"/>
                    <a:pt x="178257" y="109976"/>
                    <a:pt x="178012" y="109976"/>
                  </a:cubicBezTo>
                  <a:cubicBezTo>
                    <a:pt x="177995" y="109976"/>
                    <a:pt x="177978" y="109977"/>
                    <a:pt x="177961" y="109979"/>
                  </a:cubicBezTo>
                  <a:lnTo>
                    <a:pt x="177961" y="109945"/>
                  </a:lnTo>
                  <a:close/>
                  <a:moveTo>
                    <a:pt x="58142" y="109945"/>
                  </a:moveTo>
                  <a:cubicBezTo>
                    <a:pt x="57708" y="109945"/>
                    <a:pt x="57475" y="110513"/>
                    <a:pt x="57808" y="110813"/>
                  </a:cubicBezTo>
                  <a:cubicBezTo>
                    <a:pt x="57906" y="110921"/>
                    <a:pt x="58028" y="110970"/>
                    <a:pt x="58149" y="110970"/>
                  </a:cubicBezTo>
                  <a:cubicBezTo>
                    <a:pt x="58399" y="110970"/>
                    <a:pt x="58642" y="110761"/>
                    <a:pt x="58642" y="110446"/>
                  </a:cubicBezTo>
                  <a:cubicBezTo>
                    <a:pt x="58642" y="110179"/>
                    <a:pt x="58409" y="109945"/>
                    <a:pt x="58142" y="109945"/>
                  </a:cubicBezTo>
                  <a:close/>
                  <a:moveTo>
                    <a:pt x="55196" y="109976"/>
                  </a:moveTo>
                  <a:cubicBezTo>
                    <a:pt x="55178" y="109976"/>
                    <a:pt x="55159" y="109977"/>
                    <a:pt x="55140" y="109979"/>
                  </a:cubicBezTo>
                  <a:cubicBezTo>
                    <a:pt x="55127" y="109978"/>
                    <a:pt x="55115" y="109977"/>
                    <a:pt x="55103" y="109977"/>
                  </a:cubicBezTo>
                  <a:cubicBezTo>
                    <a:pt x="54693" y="109977"/>
                    <a:pt x="54482" y="110521"/>
                    <a:pt x="54806" y="110813"/>
                  </a:cubicBezTo>
                  <a:cubicBezTo>
                    <a:pt x="54905" y="110923"/>
                    <a:pt x="55029" y="110971"/>
                    <a:pt x="55151" y="110971"/>
                  </a:cubicBezTo>
                  <a:cubicBezTo>
                    <a:pt x="55400" y="110971"/>
                    <a:pt x="55640" y="110770"/>
                    <a:pt x="55640" y="110479"/>
                  </a:cubicBezTo>
                  <a:cubicBezTo>
                    <a:pt x="55640" y="110198"/>
                    <a:pt x="55465" y="109976"/>
                    <a:pt x="55196" y="109976"/>
                  </a:cubicBezTo>
                  <a:close/>
                  <a:moveTo>
                    <a:pt x="61195" y="109976"/>
                  </a:moveTo>
                  <a:cubicBezTo>
                    <a:pt x="61178" y="109976"/>
                    <a:pt x="61161" y="109977"/>
                    <a:pt x="61144" y="109979"/>
                  </a:cubicBezTo>
                  <a:cubicBezTo>
                    <a:pt x="60710" y="109979"/>
                    <a:pt x="60477" y="110513"/>
                    <a:pt x="60777" y="110813"/>
                  </a:cubicBezTo>
                  <a:cubicBezTo>
                    <a:pt x="60887" y="110923"/>
                    <a:pt x="61018" y="110971"/>
                    <a:pt x="61145" y="110971"/>
                  </a:cubicBezTo>
                  <a:cubicBezTo>
                    <a:pt x="61404" y="110971"/>
                    <a:pt x="61644" y="110770"/>
                    <a:pt x="61644" y="110479"/>
                  </a:cubicBezTo>
                  <a:cubicBezTo>
                    <a:pt x="61644" y="110198"/>
                    <a:pt x="61440" y="109976"/>
                    <a:pt x="61195" y="109976"/>
                  </a:cubicBezTo>
                  <a:close/>
                  <a:moveTo>
                    <a:pt x="165986" y="109979"/>
                  </a:moveTo>
                  <a:cubicBezTo>
                    <a:pt x="165519" y="109979"/>
                    <a:pt x="165285" y="110513"/>
                    <a:pt x="165619" y="110813"/>
                  </a:cubicBezTo>
                  <a:cubicBezTo>
                    <a:pt x="165717" y="110923"/>
                    <a:pt x="165842" y="110971"/>
                    <a:pt x="165964" y="110971"/>
                  </a:cubicBezTo>
                  <a:cubicBezTo>
                    <a:pt x="166212" y="110971"/>
                    <a:pt x="166453" y="110770"/>
                    <a:pt x="166453" y="110479"/>
                  </a:cubicBezTo>
                  <a:cubicBezTo>
                    <a:pt x="166486" y="110212"/>
                    <a:pt x="166252" y="109979"/>
                    <a:pt x="165986" y="109979"/>
                  </a:cubicBezTo>
                  <a:close/>
                  <a:moveTo>
                    <a:pt x="168954" y="109979"/>
                  </a:moveTo>
                  <a:cubicBezTo>
                    <a:pt x="168521" y="109979"/>
                    <a:pt x="168287" y="110513"/>
                    <a:pt x="168621" y="110813"/>
                  </a:cubicBezTo>
                  <a:cubicBezTo>
                    <a:pt x="168720" y="110923"/>
                    <a:pt x="168844" y="110971"/>
                    <a:pt x="168966" y="110971"/>
                  </a:cubicBezTo>
                  <a:cubicBezTo>
                    <a:pt x="169215" y="110971"/>
                    <a:pt x="169455" y="110770"/>
                    <a:pt x="169455" y="110479"/>
                  </a:cubicBezTo>
                  <a:cubicBezTo>
                    <a:pt x="169488" y="110212"/>
                    <a:pt x="169255" y="109979"/>
                    <a:pt x="168988" y="109979"/>
                  </a:cubicBezTo>
                  <a:close/>
                  <a:moveTo>
                    <a:pt x="164818" y="111580"/>
                  </a:moveTo>
                  <a:cubicBezTo>
                    <a:pt x="164851" y="111647"/>
                    <a:pt x="164885" y="111647"/>
                    <a:pt x="164885" y="111647"/>
                  </a:cubicBezTo>
                  <a:lnTo>
                    <a:pt x="164818" y="111580"/>
                  </a:lnTo>
                  <a:close/>
                  <a:moveTo>
                    <a:pt x="56580" y="111444"/>
                  </a:moveTo>
                  <a:cubicBezTo>
                    <a:pt x="55927" y="111444"/>
                    <a:pt x="55927" y="112450"/>
                    <a:pt x="56580" y="112450"/>
                  </a:cubicBezTo>
                  <a:cubicBezTo>
                    <a:pt x="56599" y="112450"/>
                    <a:pt x="56620" y="112449"/>
                    <a:pt x="56641" y="112447"/>
                  </a:cubicBezTo>
                  <a:cubicBezTo>
                    <a:pt x="57241" y="112381"/>
                    <a:pt x="57241" y="111513"/>
                    <a:pt x="56641" y="111447"/>
                  </a:cubicBezTo>
                  <a:cubicBezTo>
                    <a:pt x="56620" y="111445"/>
                    <a:pt x="56599" y="111444"/>
                    <a:pt x="56580" y="111444"/>
                  </a:cubicBezTo>
                  <a:close/>
                  <a:moveTo>
                    <a:pt x="170455" y="111447"/>
                  </a:moveTo>
                  <a:cubicBezTo>
                    <a:pt x="170022" y="111447"/>
                    <a:pt x="169788" y="112014"/>
                    <a:pt x="170122" y="112314"/>
                  </a:cubicBezTo>
                  <a:cubicBezTo>
                    <a:pt x="170219" y="112411"/>
                    <a:pt x="170341" y="112456"/>
                    <a:pt x="170462" y="112456"/>
                  </a:cubicBezTo>
                  <a:cubicBezTo>
                    <a:pt x="170712" y="112456"/>
                    <a:pt x="170956" y="112262"/>
                    <a:pt x="170956" y="111947"/>
                  </a:cubicBezTo>
                  <a:cubicBezTo>
                    <a:pt x="170956" y="111680"/>
                    <a:pt x="170756" y="111447"/>
                    <a:pt x="170489" y="111447"/>
                  </a:cubicBezTo>
                  <a:close/>
                  <a:moveTo>
                    <a:pt x="173458" y="111447"/>
                  </a:moveTo>
                  <a:cubicBezTo>
                    <a:pt x="173024" y="111447"/>
                    <a:pt x="172790" y="111980"/>
                    <a:pt x="173091" y="112314"/>
                  </a:cubicBezTo>
                  <a:cubicBezTo>
                    <a:pt x="173199" y="112411"/>
                    <a:pt x="173328" y="112456"/>
                    <a:pt x="173454" y="112456"/>
                  </a:cubicBezTo>
                  <a:cubicBezTo>
                    <a:pt x="173714" y="112456"/>
                    <a:pt x="173958" y="112262"/>
                    <a:pt x="173958" y="111947"/>
                  </a:cubicBezTo>
                  <a:cubicBezTo>
                    <a:pt x="173958" y="111680"/>
                    <a:pt x="173724" y="111480"/>
                    <a:pt x="173458" y="111447"/>
                  </a:cubicBezTo>
                  <a:close/>
                  <a:moveTo>
                    <a:pt x="176460" y="111447"/>
                  </a:moveTo>
                  <a:cubicBezTo>
                    <a:pt x="175993" y="111447"/>
                    <a:pt x="175793" y="111980"/>
                    <a:pt x="176093" y="112314"/>
                  </a:cubicBezTo>
                  <a:cubicBezTo>
                    <a:pt x="176201" y="112411"/>
                    <a:pt x="176330" y="112456"/>
                    <a:pt x="176456" y="112456"/>
                  </a:cubicBezTo>
                  <a:cubicBezTo>
                    <a:pt x="176717" y="112456"/>
                    <a:pt x="176960" y="112262"/>
                    <a:pt x="176960" y="111947"/>
                  </a:cubicBezTo>
                  <a:cubicBezTo>
                    <a:pt x="176960" y="111680"/>
                    <a:pt x="176727" y="111447"/>
                    <a:pt x="176460" y="111447"/>
                  </a:cubicBezTo>
                  <a:close/>
                  <a:moveTo>
                    <a:pt x="179462" y="111447"/>
                  </a:moveTo>
                  <a:cubicBezTo>
                    <a:pt x="179028" y="111447"/>
                    <a:pt x="178795" y="111980"/>
                    <a:pt x="179095" y="112314"/>
                  </a:cubicBezTo>
                  <a:cubicBezTo>
                    <a:pt x="179203" y="112411"/>
                    <a:pt x="179333" y="112456"/>
                    <a:pt x="179458" y="112456"/>
                  </a:cubicBezTo>
                  <a:cubicBezTo>
                    <a:pt x="179719" y="112456"/>
                    <a:pt x="179962" y="112262"/>
                    <a:pt x="179962" y="111947"/>
                  </a:cubicBezTo>
                  <a:cubicBezTo>
                    <a:pt x="179962" y="111680"/>
                    <a:pt x="179729" y="111447"/>
                    <a:pt x="179462" y="111447"/>
                  </a:cubicBezTo>
                  <a:close/>
                  <a:moveTo>
                    <a:pt x="59643" y="111447"/>
                  </a:moveTo>
                  <a:lnTo>
                    <a:pt x="59643" y="111480"/>
                  </a:lnTo>
                  <a:cubicBezTo>
                    <a:pt x="59209" y="111480"/>
                    <a:pt x="58976" y="112014"/>
                    <a:pt x="59276" y="112314"/>
                  </a:cubicBezTo>
                  <a:cubicBezTo>
                    <a:pt x="59386" y="112424"/>
                    <a:pt x="59517" y="112472"/>
                    <a:pt x="59644" y="112472"/>
                  </a:cubicBezTo>
                  <a:cubicBezTo>
                    <a:pt x="59903" y="112472"/>
                    <a:pt x="60143" y="112271"/>
                    <a:pt x="60143" y="111980"/>
                  </a:cubicBezTo>
                  <a:cubicBezTo>
                    <a:pt x="60143" y="111680"/>
                    <a:pt x="59910" y="111447"/>
                    <a:pt x="59643" y="111447"/>
                  </a:cubicBezTo>
                  <a:close/>
                  <a:moveTo>
                    <a:pt x="167395" y="111477"/>
                  </a:moveTo>
                  <a:cubicBezTo>
                    <a:pt x="166772" y="111477"/>
                    <a:pt x="166772" y="112483"/>
                    <a:pt x="167395" y="112483"/>
                  </a:cubicBezTo>
                  <a:cubicBezTo>
                    <a:pt x="167414" y="112483"/>
                    <a:pt x="167433" y="112483"/>
                    <a:pt x="167453" y="112481"/>
                  </a:cubicBezTo>
                  <a:cubicBezTo>
                    <a:pt x="168087" y="112414"/>
                    <a:pt x="168087" y="111513"/>
                    <a:pt x="167453" y="111480"/>
                  </a:cubicBezTo>
                  <a:cubicBezTo>
                    <a:pt x="167433" y="111478"/>
                    <a:pt x="167414" y="111477"/>
                    <a:pt x="167395" y="111477"/>
                  </a:cubicBezTo>
                  <a:close/>
                  <a:moveTo>
                    <a:pt x="165986" y="112948"/>
                  </a:moveTo>
                  <a:lnTo>
                    <a:pt x="165986" y="112981"/>
                  </a:lnTo>
                  <a:lnTo>
                    <a:pt x="166386" y="113448"/>
                  </a:lnTo>
                  <a:lnTo>
                    <a:pt x="166453" y="113548"/>
                  </a:lnTo>
                  <a:cubicBezTo>
                    <a:pt x="166453" y="113515"/>
                    <a:pt x="166453" y="113481"/>
                    <a:pt x="166453" y="113448"/>
                  </a:cubicBezTo>
                  <a:cubicBezTo>
                    <a:pt x="166453" y="113181"/>
                    <a:pt x="166252" y="112948"/>
                    <a:pt x="165986" y="112948"/>
                  </a:cubicBezTo>
                  <a:close/>
                  <a:moveTo>
                    <a:pt x="171956" y="112948"/>
                  </a:moveTo>
                  <a:cubicBezTo>
                    <a:pt x="171523" y="112948"/>
                    <a:pt x="171289" y="113481"/>
                    <a:pt x="171590" y="113815"/>
                  </a:cubicBezTo>
                  <a:cubicBezTo>
                    <a:pt x="171694" y="113908"/>
                    <a:pt x="171817" y="113950"/>
                    <a:pt x="171937" y="113950"/>
                  </a:cubicBezTo>
                  <a:cubicBezTo>
                    <a:pt x="172204" y="113950"/>
                    <a:pt x="172457" y="113747"/>
                    <a:pt x="172457" y="113448"/>
                  </a:cubicBezTo>
                  <a:cubicBezTo>
                    <a:pt x="172457" y="113181"/>
                    <a:pt x="172223" y="112948"/>
                    <a:pt x="171956" y="112948"/>
                  </a:cubicBezTo>
                  <a:close/>
                  <a:moveTo>
                    <a:pt x="177961" y="112948"/>
                  </a:moveTo>
                  <a:cubicBezTo>
                    <a:pt x="177527" y="112948"/>
                    <a:pt x="177294" y="113481"/>
                    <a:pt x="177594" y="113815"/>
                  </a:cubicBezTo>
                  <a:cubicBezTo>
                    <a:pt x="177698" y="113908"/>
                    <a:pt x="177821" y="113950"/>
                    <a:pt x="177942" y="113950"/>
                  </a:cubicBezTo>
                  <a:cubicBezTo>
                    <a:pt x="178208" y="113950"/>
                    <a:pt x="178461" y="113747"/>
                    <a:pt x="178461" y="113448"/>
                  </a:cubicBezTo>
                  <a:cubicBezTo>
                    <a:pt x="178461" y="113181"/>
                    <a:pt x="178228" y="112948"/>
                    <a:pt x="177961" y="112948"/>
                  </a:cubicBezTo>
                  <a:close/>
                  <a:moveTo>
                    <a:pt x="58142" y="112948"/>
                  </a:moveTo>
                  <a:cubicBezTo>
                    <a:pt x="57708" y="112948"/>
                    <a:pt x="57475" y="113481"/>
                    <a:pt x="57808" y="113815"/>
                  </a:cubicBezTo>
                  <a:cubicBezTo>
                    <a:pt x="57906" y="113912"/>
                    <a:pt x="58028" y="113957"/>
                    <a:pt x="58148" y="113957"/>
                  </a:cubicBezTo>
                  <a:cubicBezTo>
                    <a:pt x="58399" y="113957"/>
                    <a:pt x="58642" y="113763"/>
                    <a:pt x="58642" y="113448"/>
                  </a:cubicBezTo>
                  <a:cubicBezTo>
                    <a:pt x="58642" y="113181"/>
                    <a:pt x="58409" y="112948"/>
                    <a:pt x="58142" y="112948"/>
                  </a:cubicBezTo>
                  <a:close/>
                  <a:moveTo>
                    <a:pt x="174959" y="112948"/>
                  </a:moveTo>
                  <a:cubicBezTo>
                    <a:pt x="174492" y="112948"/>
                    <a:pt x="174291" y="113481"/>
                    <a:pt x="174592" y="113815"/>
                  </a:cubicBezTo>
                  <a:cubicBezTo>
                    <a:pt x="174700" y="113912"/>
                    <a:pt x="174829" y="113957"/>
                    <a:pt x="174955" y="113957"/>
                  </a:cubicBezTo>
                  <a:cubicBezTo>
                    <a:pt x="175216" y="113957"/>
                    <a:pt x="175459" y="113763"/>
                    <a:pt x="175459" y="113448"/>
                  </a:cubicBezTo>
                  <a:cubicBezTo>
                    <a:pt x="175459" y="113181"/>
                    <a:pt x="175225" y="112948"/>
                    <a:pt x="174959" y="112948"/>
                  </a:cubicBezTo>
                  <a:close/>
                  <a:moveTo>
                    <a:pt x="168988" y="112948"/>
                  </a:moveTo>
                  <a:lnTo>
                    <a:pt x="168954" y="112981"/>
                  </a:lnTo>
                  <a:cubicBezTo>
                    <a:pt x="168521" y="112981"/>
                    <a:pt x="168287" y="113515"/>
                    <a:pt x="168621" y="113815"/>
                  </a:cubicBezTo>
                  <a:cubicBezTo>
                    <a:pt x="168720" y="113925"/>
                    <a:pt x="168844" y="113973"/>
                    <a:pt x="168966" y="113973"/>
                  </a:cubicBezTo>
                  <a:cubicBezTo>
                    <a:pt x="169215" y="113973"/>
                    <a:pt x="169455" y="113772"/>
                    <a:pt x="169455" y="113481"/>
                  </a:cubicBezTo>
                  <a:cubicBezTo>
                    <a:pt x="169488" y="113181"/>
                    <a:pt x="169255" y="112948"/>
                    <a:pt x="168988" y="112948"/>
                  </a:cubicBezTo>
                  <a:close/>
                  <a:moveTo>
                    <a:pt x="59510" y="114482"/>
                  </a:moveTo>
                  <a:lnTo>
                    <a:pt x="59510" y="114482"/>
                  </a:lnTo>
                  <a:cubicBezTo>
                    <a:pt x="59309" y="114549"/>
                    <a:pt x="59143" y="114749"/>
                    <a:pt x="59143" y="114982"/>
                  </a:cubicBezTo>
                  <a:cubicBezTo>
                    <a:pt x="59143" y="115016"/>
                    <a:pt x="59143" y="115049"/>
                    <a:pt x="59176" y="115082"/>
                  </a:cubicBezTo>
                  <a:lnTo>
                    <a:pt x="59510" y="114482"/>
                  </a:lnTo>
                  <a:close/>
                  <a:moveTo>
                    <a:pt x="167453" y="114449"/>
                  </a:moveTo>
                  <a:cubicBezTo>
                    <a:pt x="167387" y="114482"/>
                    <a:pt x="167320" y="114482"/>
                    <a:pt x="167253" y="114515"/>
                  </a:cubicBezTo>
                  <a:lnTo>
                    <a:pt x="167887" y="115249"/>
                  </a:lnTo>
                  <a:cubicBezTo>
                    <a:pt x="168120" y="114916"/>
                    <a:pt x="167854" y="114449"/>
                    <a:pt x="167453" y="114449"/>
                  </a:cubicBezTo>
                  <a:close/>
                  <a:moveTo>
                    <a:pt x="170455" y="114449"/>
                  </a:moveTo>
                  <a:cubicBezTo>
                    <a:pt x="170022" y="114449"/>
                    <a:pt x="169788" y="114982"/>
                    <a:pt x="170122" y="115316"/>
                  </a:cubicBezTo>
                  <a:cubicBezTo>
                    <a:pt x="170215" y="115410"/>
                    <a:pt x="170332" y="115451"/>
                    <a:pt x="170447" y="115451"/>
                  </a:cubicBezTo>
                  <a:cubicBezTo>
                    <a:pt x="170703" y="115451"/>
                    <a:pt x="170956" y="115248"/>
                    <a:pt x="170956" y="114949"/>
                  </a:cubicBezTo>
                  <a:cubicBezTo>
                    <a:pt x="170956" y="114682"/>
                    <a:pt x="170756" y="114449"/>
                    <a:pt x="170489" y="114449"/>
                  </a:cubicBezTo>
                  <a:close/>
                  <a:moveTo>
                    <a:pt x="173458" y="114449"/>
                  </a:moveTo>
                  <a:cubicBezTo>
                    <a:pt x="173024" y="114449"/>
                    <a:pt x="172790" y="114982"/>
                    <a:pt x="173091" y="115316"/>
                  </a:cubicBezTo>
                  <a:cubicBezTo>
                    <a:pt x="173195" y="115410"/>
                    <a:pt x="173318" y="115451"/>
                    <a:pt x="173439" y="115451"/>
                  </a:cubicBezTo>
                  <a:cubicBezTo>
                    <a:pt x="173705" y="115451"/>
                    <a:pt x="173958" y="115248"/>
                    <a:pt x="173958" y="114949"/>
                  </a:cubicBezTo>
                  <a:cubicBezTo>
                    <a:pt x="173958" y="114682"/>
                    <a:pt x="173724" y="114449"/>
                    <a:pt x="173458" y="114449"/>
                  </a:cubicBezTo>
                  <a:close/>
                  <a:moveTo>
                    <a:pt x="179462" y="114449"/>
                  </a:moveTo>
                  <a:cubicBezTo>
                    <a:pt x="179028" y="114449"/>
                    <a:pt x="178795" y="114982"/>
                    <a:pt x="179095" y="115316"/>
                  </a:cubicBezTo>
                  <a:cubicBezTo>
                    <a:pt x="179199" y="115410"/>
                    <a:pt x="179322" y="115451"/>
                    <a:pt x="179443" y="115451"/>
                  </a:cubicBezTo>
                  <a:cubicBezTo>
                    <a:pt x="179709" y="115451"/>
                    <a:pt x="179962" y="115248"/>
                    <a:pt x="179962" y="114949"/>
                  </a:cubicBezTo>
                  <a:cubicBezTo>
                    <a:pt x="179962" y="114682"/>
                    <a:pt x="179729" y="114449"/>
                    <a:pt x="179462" y="114449"/>
                  </a:cubicBezTo>
                  <a:close/>
                  <a:moveTo>
                    <a:pt x="176460" y="114449"/>
                  </a:moveTo>
                  <a:cubicBezTo>
                    <a:pt x="176026" y="114449"/>
                    <a:pt x="175793" y="114982"/>
                    <a:pt x="176093" y="115316"/>
                  </a:cubicBezTo>
                  <a:cubicBezTo>
                    <a:pt x="176202" y="115415"/>
                    <a:pt x="176334" y="115459"/>
                    <a:pt x="176461" y="115459"/>
                  </a:cubicBezTo>
                  <a:cubicBezTo>
                    <a:pt x="176720" y="115459"/>
                    <a:pt x="176960" y="115273"/>
                    <a:pt x="176960" y="114982"/>
                  </a:cubicBezTo>
                  <a:cubicBezTo>
                    <a:pt x="176960" y="114682"/>
                    <a:pt x="176760" y="114449"/>
                    <a:pt x="176460" y="114449"/>
                  </a:cubicBezTo>
                  <a:close/>
                  <a:moveTo>
                    <a:pt x="168954" y="115950"/>
                  </a:moveTo>
                  <a:cubicBezTo>
                    <a:pt x="168821" y="115950"/>
                    <a:pt x="168721" y="116016"/>
                    <a:pt x="168621" y="116117"/>
                  </a:cubicBezTo>
                  <a:lnTo>
                    <a:pt x="168921" y="116450"/>
                  </a:lnTo>
                  <a:lnTo>
                    <a:pt x="168954" y="116517"/>
                  </a:lnTo>
                  <a:lnTo>
                    <a:pt x="169255" y="116850"/>
                  </a:lnTo>
                  <a:cubicBezTo>
                    <a:pt x="169655" y="116584"/>
                    <a:pt x="169455" y="115950"/>
                    <a:pt x="168954" y="115950"/>
                  </a:cubicBezTo>
                  <a:close/>
                  <a:moveTo>
                    <a:pt x="174959" y="115950"/>
                  </a:moveTo>
                  <a:cubicBezTo>
                    <a:pt x="174492" y="115950"/>
                    <a:pt x="174291" y="116484"/>
                    <a:pt x="174592" y="116817"/>
                  </a:cubicBezTo>
                  <a:cubicBezTo>
                    <a:pt x="174696" y="116911"/>
                    <a:pt x="174819" y="116952"/>
                    <a:pt x="174940" y="116952"/>
                  </a:cubicBezTo>
                  <a:cubicBezTo>
                    <a:pt x="175206" y="116952"/>
                    <a:pt x="175459" y="116749"/>
                    <a:pt x="175459" y="116450"/>
                  </a:cubicBezTo>
                  <a:cubicBezTo>
                    <a:pt x="175459" y="116183"/>
                    <a:pt x="175225" y="115950"/>
                    <a:pt x="174959" y="115950"/>
                  </a:cubicBezTo>
                  <a:close/>
                  <a:moveTo>
                    <a:pt x="177961" y="115950"/>
                  </a:moveTo>
                  <a:cubicBezTo>
                    <a:pt x="177527" y="115950"/>
                    <a:pt x="177294" y="116484"/>
                    <a:pt x="177594" y="116817"/>
                  </a:cubicBezTo>
                  <a:cubicBezTo>
                    <a:pt x="177698" y="116911"/>
                    <a:pt x="177821" y="116952"/>
                    <a:pt x="177942" y="116952"/>
                  </a:cubicBezTo>
                  <a:cubicBezTo>
                    <a:pt x="178208" y="116952"/>
                    <a:pt x="178461" y="116749"/>
                    <a:pt x="178461" y="116450"/>
                  </a:cubicBezTo>
                  <a:cubicBezTo>
                    <a:pt x="178461" y="116183"/>
                    <a:pt x="178228" y="115950"/>
                    <a:pt x="177961" y="115950"/>
                  </a:cubicBezTo>
                  <a:close/>
                  <a:moveTo>
                    <a:pt x="172018" y="115947"/>
                  </a:moveTo>
                  <a:cubicBezTo>
                    <a:pt x="171998" y="115947"/>
                    <a:pt x="171977" y="115948"/>
                    <a:pt x="171956" y="115950"/>
                  </a:cubicBezTo>
                  <a:cubicBezTo>
                    <a:pt x="171356" y="116016"/>
                    <a:pt x="171356" y="116884"/>
                    <a:pt x="171956" y="116951"/>
                  </a:cubicBezTo>
                  <a:cubicBezTo>
                    <a:pt x="171977" y="116952"/>
                    <a:pt x="171998" y="116953"/>
                    <a:pt x="172018" y="116953"/>
                  </a:cubicBezTo>
                  <a:cubicBezTo>
                    <a:pt x="172670" y="116953"/>
                    <a:pt x="172670" y="115947"/>
                    <a:pt x="172018" y="115947"/>
                  </a:cubicBezTo>
                  <a:close/>
                  <a:moveTo>
                    <a:pt x="170455" y="117451"/>
                  </a:moveTo>
                  <a:cubicBezTo>
                    <a:pt x="170255" y="117451"/>
                    <a:pt x="170088" y="117551"/>
                    <a:pt x="170022" y="117751"/>
                  </a:cubicBezTo>
                  <a:lnTo>
                    <a:pt x="170589" y="118418"/>
                  </a:lnTo>
                  <a:cubicBezTo>
                    <a:pt x="170822" y="118385"/>
                    <a:pt x="170956" y="118185"/>
                    <a:pt x="170956" y="117951"/>
                  </a:cubicBezTo>
                  <a:cubicBezTo>
                    <a:pt x="170956" y="117684"/>
                    <a:pt x="170722" y="117484"/>
                    <a:pt x="170489" y="117484"/>
                  </a:cubicBezTo>
                  <a:lnTo>
                    <a:pt x="170455" y="117451"/>
                  </a:lnTo>
                  <a:close/>
                  <a:moveTo>
                    <a:pt x="179529" y="117459"/>
                  </a:moveTo>
                  <a:cubicBezTo>
                    <a:pt x="179504" y="117459"/>
                    <a:pt x="179479" y="117468"/>
                    <a:pt x="179462" y="117484"/>
                  </a:cubicBezTo>
                  <a:cubicBezTo>
                    <a:pt x="179445" y="117482"/>
                    <a:pt x="179428" y="117481"/>
                    <a:pt x="179411" y="117481"/>
                  </a:cubicBezTo>
                  <a:cubicBezTo>
                    <a:pt x="179166" y="117481"/>
                    <a:pt x="178962" y="117702"/>
                    <a:pt x="178962" y="117951"/>
                  </a:cubicBezTo>
                  <a:cubicBezTo>
                    <a:pt x="178962" y="118185"/>
                    <a:pt x="179162" y="118418"/>
                    <a:pt x="179395" y="118418"/>
                  </a:cubicBezTo>
                  <a:lnTo>
                    <a:pt x="179595" y="117484"/>
                  </a:lnTo>
                  <a:cubicBezTo>
                    <a:pt x="179579" y="117468"/>
                    <a:pt x="179554" y="117459"/>
                    <a:pt x="179529" y="117459"/>
                  </a:cubicBezTo>
                  <a:close/>
                  <a:moveTo>
                    <a:pt x="173458" y="117451"/>
                  </a:moveTo>
                  <a:cubicBezTo>
                    <a:pt x="173024" y="117451"/>
                    <a:pt x="172790" y="117985"/>
                    <a:pt x="173091" y="118285"/>
                  </a:cubicBezTo>
                  <a:cubicBezTo>
                    <a:pt x="173200" y="118395"/>
                    <a:pt x="173332" y="118443"/>
                    <a:pt x="173459" y="118443"/>
                  </a:cubicBezTo>
                  <a:cubicBezTo>
                    <a:pt x="173718" y="118443"/>
                    <a:pt x="173958" y="118242"/>
                    <a:pt x="173958" y="117951"/>
                  </a:cubicBezTo>
                  <a:cubicBezTo>
                    <a:pt x="173958" y="117684"/>
                    <a:pt x="173724" y="117484"/>
                    <a:pt x="173458" y="117484"/>
                  </a:cubicBezTo>
                  <a:lnTo>
                    <a:pt x="173458" y="117451"/>
                  </a:lnTo>
                  <a:close/>
                  <a:moveTo>
                    <a:pt x="176460" y="117451"/>
                  </a:moveTo>
                  <a:cubicBezTo>
                    <a:pt x="175993" y="117451"/>
                    <a:pt x="175793" y="117985"/>
                    <a:pt x="176093" y="118318"/>
                  </a:cubicBezTo>
                  <a:cubicBezTo>
                    <a:pt x="176197" y="118412"/>
                    <a:pt x="176320" y="118453"/>
                    <a:pt x="176441" y="118453"/>
                  </a:cubicBezTo>
                  <a:cubicBezTo>
                    <a:pt x="176707" y="118453"/>
                    <a:pt x="176960" y="118250"/>
                    <a:pt x="176960" y="117951"/>
                  </a:cubicBezTo>
                  <a:cubicBezTo>
                    <a:pt x="176927" y="117684"/>
                    <a:pt x="176727" y="117484"/>
                    <a:pt x="176460" y="117484"/>
                  </a:cubicBezTo>
                  <a:lnTo>
                    <a:pt x="176460" y="117451"/>
                  </a:lnTo>
                  <a:close/>
                  <a:moveTo>
                    <a:pt x="171981" y="118951"/>
                  </a:moveTo>
                  <a:cubicBezTo>
                    <a:pt x="171973" y="118951"/>
                    <a:pt x="171965" y="118951"/>
                    <a:pt x="171956" y="118952"/>
                  </a:cubicBezTo>
                  <a:cubicBezTo>
                    <a:pt x="171690" y="118952"/>
                    <a:pt x="171456" y="119152"/>
                    <a:pt x="171456" y="119452"/>
                  </a:cubicBezTo>
                  <a:lnTo>
                    <a:pt x="171856" y="119919"/>
                  </a:lnTo>
                  <a:cubicBezTo>
                    <a:pt x="171886" y="119927"/>
                    <a:pt x="171915" y="119930"/>
                    <a:pt x="171942" y="119930"/>
                  </a:cubicBezTo>
                  <a:cubicBezTo>
                    <a:pt x="172396" y="119930"/>
                    <a:pt x="172489" y="118951"/>
                    <a:pt x="171981" y="118951"/>
                  </a:cubicBezTo>
                  <a:close/>
                  <a:moveTo>
                    <a:pt x="177961" y="118952"/>
                  </a:moveTo>
                  <a:cubicBezTo>
                    <a:pt x="177527" y="118952"/>
                    <a:pt x="177294" y="119486"/>
                    <a:pt x="177594" y="119786"/>
                  </a:cubicBezTo>
                  <a:cubicBezTo>
                    <a:pt x="177704" y="119896"/>
                    <a:pt x="177835" y="119944"/>
                    <a:pt x="177962" y="119944"/>
                  </a:cubicBezTo>
                  <a:cubicBezTo>
                    <a:pt x="178221" y="119944"/>
                    <a:pt x="178461" y="119743"/>
                    <a:pt x="178461" y="119452"/>
                  </a:cubicBezTo>
                  <a:cubicBezTo>
                    <a:pt x="178461" y="119152"/>
                    <a:pt x="178228" y="118952"/>
                    <a:pt x="177961" y="118952"/>
                  </a:cubicBezTo>
                  <a:close/>
                  <a:moveTo>
                    <a:pt x="174897" y="118949"/>
                  </a:moveTo>
                  <a:cubicBezTo>
                    <a:pt x="174245" y="118949"/>
                    <a:pt x="174245" y="119955"/>
                    <a:pt x="174897" y="119955"/>
                  </a:cubicBezTo>
                  <a:cubicBezTo>
                    <a:pt x="174917" y="119955"/>
                    <a:pt x="174938" y="119955"/>
                    <a:pt x="174959" y="119953"/>
                  </a:cubicBezTo>
                  <a:cubicBezTo>
                    <a:pt x="175559" y="119886"/>
                    <a:pt x="175559" y="118985"/>
                    <a:pt x="174959" y="118952"/>
                  </a:cubicBezTo>
                  <a:cubicBezTo>
                    <a:pt x="174938" y="118950"/>
                    <a:pt x="174917" y="118949"/>
                    <a:pt x="174897" y="118949"/>
                  </a:cubicBezTo>
                  <a:close/>
                  <a:moveTo>
                    <a:pt x="173458" y="120453"/>
                  </a:moveTo>
                  <a:cubicBezTo>
                    <a:pt x="173024" y="120453"/>
                    <a:pt x="172790" y="120987"/>
                    <a:pt x="173091" y="121287"/>
                  </a:cubicBezTo>
                  <a:cubicBezTo>
                    <a:pt x="173200" y="121397"/>
                    <a:pt x="173332" y="121445"/>
                    <a:pt x="173459" y="121445"/>
                  </a:cubicBezTo>
                  <a:cubicBezTo>
                    <a:pt x="173718" y="121445"/>
                    <a:pt x="173958" y="121244"/>
                    <a:pt x="173958" y="120953"/>
                  </a:cubicBezTo>
                  <a:cubicBezTo>
                    <a:pt x="173958" y="120687"/>
                    <a:pt x="173724" y="120453"/>
                    <a:pt x="173458" y="120453"/>
                  </a:cubicBezTo>
                  <a:close/>
                  <a:moveTo>
                    <a:pt x="176460" y="120453"/>
                  </a:moveTo>
                  <a:cubicBezTo>
                    <a:pt x="175993" y="120453"/>
                    <a:pt x="175793" y="120987"/>
                    <a:pt x="176093" y="121287"/>
                  </a:cubicBezTo>
                  <a:cubicBezTo>
                    <a:pt x="176203" y="121397"/>
                    <a:pt x="176334" y="121445"/>
                    <a:pt x="176461" y="121445"/>
                  </a:cubicBezTo>
                  <a:cubicBezTo>
                    <a:pt x="176720" y="121445"/>
                    <a:pt x="176960" y="121244"/>
                    <a:pt x="176960" y="120953"/>
                  </a:cubicBezTo>
                  <a:cubicBezTo>
                    <a:pt x="176960" y="120653"/>
                    <a:pt x="176727" y="120453"/>
                    <a:pt x="176460" y="120453"/>
                  </a:cubicBezTo>
                  <a:close/>
                  <a:moveTo>
                    <a:pt x="174959" y="121921"/>
                  </a:moveTo>
                  <a:cubicBezTo>
                    <a:pt x="174492" y="121921"/>
                    <a:pt x="174291" y="122488"/>
                    <a:pt x="174592" y="122788"/>
                  </a:cubicBezTo>
                  <a:cubicBezTo>
                    <a:pt x="174700" y="122897"/>
                    <a:pt x="174830" y="122945"/>
                    <a:pt x="174955" y="122945"/>
                  </a:cubicBezTo>
                  <a:cubicBezTo>
                    <a:pt x="175216" y="122945"/>
                    <a:pt x="175459" y="122736"/>
                    <a:pt x="175459" y="122421"/>
                  </a:cubicBezTo>
                  <a:cubicBezTo>
                    <a:pt x="175459" y="122154"/>
                    <a:pt x="175225" y="121954"/>
                    <a:pt x="174959" y="121954"/>
                  </a:cubicBezTo>
                  <a:lnTo>
                    <a:pt x="174959" y="121921"/>
                  </a:lnTo>
                  <a:close/>
                  <a:moveTo>
                    <a:pt x="177961" y="121954"/>
                  </a:moveTo>
                  <a:cubicBezTo>
                    <a:pt x="177527" y="121954"/>
                    <a:pt x="177294" y="122488"/>
                    <a:pt x="177594" y="122788"/>
                  </a:cubicBezTo>
                  <a:cubicBezTo>
                    <a:pt x="177704" y="122898"/>
                    <a:pt x="177835" y="122946"/>
                    <a:pt x="177962" y="122946"/>
                  </a:cubicBezTo>
                  <a:cubicBezTo>
                    <a:pt x="178221" y="122946"/>
                    <a:pt x="178461" y="122745"/>
                    <a:pt x="178461" y="122454"/>
                  </a:cubicBezTo>
                  <a:cubicBezTo>
                    <a:pt x="178461" y="122154"/>
                    <a:pt x="178228" y="121954"/>
                    <a:pt x="177961" y="121954"/>
                  </a:cubicBezTo>
                  <a:close/>
                  <a:moveTo>
                    <a:pt x="176460" y="123422"/>
                  </a:moveTo>
                  <a:cubicBezTo>
                    <a:pt x="175993" y="123455"/>
                    <a:pt x="175793" y="123989"/>
                    <a:pt x="176093" y="124289"/>
                  </a:cubicBezTo>
                  <a:cubicBezTo>
                    <a:pt x="176201" y="124398"/>
                    <a:pt x="176331" y="124446"/>
                    <a:pt x="176457" y="124446"/>
                  </a:cubicBezTo>
                  <a:cubicBezTo>
                    <a:pt x="176717" y="124446"/>
                    <a:pt x="176960" y="124237"/>
                    <a:pt x="176960" y="123922"/>
                  </a:cubicBezTo>
                  <a:cubicBezTo>
                    <a:pt x="176960" y="123655"/>
                    <a:pt x="176727" y="123455"/>
                    <a:pt x="176460" y="123455"/>
                  </a:cubicBezTo>
                  <a:lnTo>
                    <a:pt x="176460" y="123422"/>
                  </a:lnTo>
                  <a:close/>
                  <a:moveTo>
                    <a:pt x="178019" y="124942"/>
                  </a:moveTo>
                  <a:cubicBezTo>
                    <a:pt x="178000" y="124942"/>
                    <a:pt x="177980" y="124946"/>
                    <a:pt x="177961" y="124956"/>
                  </a:cubicBezTo>
                  <a:cubicBezTo>
                    <a:pt x="177944" y="124954"/>
                    <a:pt x="177927" y="124953"/>
                    <a:pt x="177910" y="124953"/>
                  </a:cubicBezTo>
                  <a:cubicBezTo>
                    <a:pt x="177665" y="124953"/>
                    <a:pt x="177460" y="125174"/>
                    <a:pt x="177460" y="125423"/>
                  </a:cubicBezTo>
                  <a:cubicBezTo>
                    <a:pt x="177460" y="125723"/>
                    <a:pt x="177694" y="125924"/>
                    <a:pt x="177961" y="125924"/>
                  </a:cubicBezTo>
                  <a:lnTo>
                    <a:pt x="178061" y="125423"/>
                  </a:lnTo>
                  <a:lnTo>
                    <a:pt x="178161" y="124990"/>
                  </a:lnTo>
                  <a:cubicBezTo>
                    <a:pt x="178114" y="124966"/>
                    <a:pt x="178067" y="124942"/>
                    <a:pt x="178019" y="124942"/>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5082975" y="3399550"/>
              <a:ext cx="656325" cy="833350"/>
            </a:xfrm>
            <a:custGeom>
              <a:avLst/>
              <a:gdLst/>
              <a:ahLst/>
              <a:cxnLst/>
              <a:rect l="l" t="t" r="r" b="b"/>
              <a:pathLst>
                <a:path w="26253" h="33334" extrusionOk="0">
                  <a:moveTo>
                    <a:pt x="8206" y="0"/>
                  </a:moveTo>
                  <a:lnTo>
                    <a:pt x="0" y="12209"/>
                  </a:lnTo>
                  <a:lnTo>
                    <a:pt x="7372" y="17146"/>
                  </a:lnTo>
                  <a:lnTo>
                    <a:pt x="10007" y="18914"/>
                  </a:lnTo>
                  <a:lnTo>
                    <a:pt x="12276" y="20348"/>
                  </a:lnTo>
                  <a:cubicBezTo>
                    <a:pt x="12276" y="20348"/>
                    <a:pt x="10674" y="29688"/>
                    <a:pt x="10775" y="30789"/>
                  </a:cubicBezTo>
                  <a:cubicBezTo>
                    <a:pt x="10864" y="31797"/>
                    <a:pt x="12060" y="33333"/>
                    <a:pt x="12793" y="33333"/>
                  </a:cubicBezTo>
                  <a:cubicBezTo>
                    <a:pt x="12885" y="33333"/>
                    <a:pt x="12969" y="33309"/>
                    <a:pt x="13043" y="33257"/>
                  </a:cubicBezTo>
                  <a:cubicBezTo>
                    <a:pt x="13677" y="32724"/>
                    <a:pt x="26219" y="13944"/>
                    <a:pt x="26252" y="12943"/>
                  </a:cubicBezTo>
                  <a:cubicBezTo>
                    <a:pt x="26252" y="12543"/>
                    <a:pt x="23617" y="10574"/>
                    <a:pt x="20381" y="8273"/>
                  </a:cubicBezTo>
                  <a:cubicBezTo>
                    <a:pt x="19681" y="7772"/>
                    <a:pt x="18947" y="7239"/>
                    <a:pt x="18213" y="6738"/>
                  </a:cubicBezTo>
                  <a:cubicBezTo>
                    <a:pt x="17346" y="6138"/>
                    <a:pt x="16445" y="5504"/>
                    <a:pt x="15578" y="4937"/>
                  </a:cubicBezTo>
                  <a:cubicBezTo>
                    <a:pt x="11675" y="2268"/>
                    <a:pt x="8206" y="0"/>
                    <a:pt x="8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5267275" y="3522975"/>
              <a:ext cx="472025" cy="709875"/>
            </a:xfrm>
            <a:custGeom>
              <a:avLst/>
              <a:gdLst/>
              <a:ahLst/>
              <a:cxnLst/>
              <a:rect l="l" t="t" r="r" b="b"/>
              <a:pathLst>
                <a:path w="18881" h="28395" extrusionOk="0">
                  <a:moveTo>
                    <a:pt x="8206" y="0"/>
                  </a:moveTo>
                  <a:lnTo>
                    <a:pt x="0" y="12175"/>
                  </a:lnTo>
                  <a:lnTo>
                    <a:pt x="2635" y="13977"/>
                  </a:lnTo>
                  <a:lnTo>
                    <a:pt x="4904" y="15378"/>
                  </a:lnTo>
                  <a:cubicBezTo>
                    <a:pt x="4904" y="15378"/>
                    <a:pt x="3302" y="24718"/>
                    <a:pt x="3403" y="25852"/>
                  </a:cubicBezTo>
                  <a:cubicBezTo>
                    <a:pt x="3492" y="26832"/>
                    <a:pt x="4692" y="28395"/>
                    <a:pt x="5425" y="28395"/>
                  </a:cubicBezTo>
                  <a:cubicBezTo>
                    <a:pt x="5515" y="28395"/>
                    <a:pt x="5598" y="28371"/>
                    <a:pt x="5671" y="28320"/>
                  </a:cubicBezTo>
                  <a:cubicBezTo>
                    <a:pt x="6305" y="27787"/>
                    <a:pt x="18847" y="9007"/>
                    <a:pt x="18880" y="8006"/>
                  </a:cubicBezTo>
                  <a:cubicBezTo>
                    <a:pt x="18880" y="7606"/>
                    <a:pt x="16245" y="5637"/>
                    <a:pt x="13009" y="3336"/>
                  </a:cubicBezTo>
                  <a:cubicBezTo>
                    <a:pt x="12309" y="2835"/>
                    <a:pt x="11575" y="2302"/>
                    <a:pt x="10841" y="1801"/>
                  </a:cubicBezTo>
                  <a:cubicBezTo>
                    <a:pt x="9974" y="1201"/>
                    <a:pt x="9073" y="567"/>
                    <a:pt x="8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332300" y="3566325"/>
              <a:ext cx="407825" cy="667650"/>
            </a:xfrm>
            <a:custGeom>
              <a:avLst/>
              <a:gdLst/>
              <a:ahLst/>
              <a:cxnLst/>
              <a:rect l="l" t="t" r="r" b="b"/>
              <a:pathLst>
                <a:path w="16313" h="26706" extrusionOk="0">
                  <a:moveTo>
                    <a:pt x="8240" y="1"/>
                  </a:moveTo>
                  <a:lnTo>
                    <a:pt x="1" y="12243"/>
                  </a:lnTo>
                  <a:lnTo>
                    <a:pt x="2269" y="13677"/>
                  </a:lnTo>
                  <a:cubicBezTo>
                    <a:pt x="2269" y="13677"/>
                    <a:pt x="668" y="23050"/>
                    <a:pt x="768" y="24185"/>
                  </a:cubicBezTo>
                  <a:cubicBezTo>
                    <a:pt x="857" y="25185"/>
                    <a:pt x="2036" y="26706"/>
                    <a:pt x="2770" y="26706"/>
                  </a:cubicBezTo>
                  <a:cubicBezTo>
                    <a:pt x="2868" y="26706"/>
                    <a:pt x="2958" y="26679"/>
                    <a:pt x="3036" y="26620"/>
                  </a:cubicBezTo>
                  <a:cubicBezTo>
                    <a:pt x="3470" y="26286"/>
                    <a:pt x="8874" y="18314"/>
                    <a:pt x="12643" y="12443"/>
                  </a:cubicBezTo>
                  <a:cubicBezTo>
                    <a:pt x="13511" y="11075"/>
                    <a:pt x="14311" y="9841"/>
                    <a:pt x="14912" y="8807"/>
                  </a:cubicBezTo>
                  <a:cubicBezTo>
                    <a:pt x="15779" y="7406"/>
                    <a:pt x="16313" y="6439"/>
                    <a:pt x="16313" y="6205"/>
                  </a:cubicBezTo>
                  <a:cubicBezTo>
                    <a:pt x="16313" y="5738"/>
                    <a:pt x="12443" y="2869"/>
                    <a:pt x="8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5393575" y="3736450"/>
              <a:ext cx="320700" cy="477775"/>
            </a:xfrm>
            <a:custGeom>
              <a:avLst/>
              <a:gdLst/>
              <a:ahLst/>
              <a:cxnLst/>
              <a:rect l="l" t="t" r="r" b="b"/>
              <a:pathLst>
                <a:path w="12828" h="19111" extrusionOk="0">
                  <a:moveTo>
                    <a:pt x="12828" y="1"/>
                  </a:moveTo>
                  <a:lnTo>
                    <a:pt x="12828" y="1"/>
                  </a:lnTo>
                  <a:cubicBezTo>
                    <a:pt x="10559" y="3036"/>
                    <a:pt x="2053" y="15812"/>
                    <a:pt x="18" y="19047"/>
                  </a:cubicBezTo>
                  <a:cubicBezTo>
                    <a:pt x="0" y="19084"/>
                    <a:pt x="2" y="19111"/>
                    <a:pt x="13" y="19111"/>
                  </a:cubicBezTo>
                  <a:cubicBezTo>
                    <a:pt x="22" y="19111"/>
                    <a:pt x="37" y="19093"/>
                    <a:pt x="52" y="19047"/>
                  </a:cubicBezTo>
                  <a:cubicBezTo>
                    <a:pt x="2253" y="15945"/>
                    <a:pt x="10859" y="3236"/>
                    <a:pt x="12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362825" y="3828175"/>
              <a:ext cx="87100" cy="82800"/>
            </a:xfrm>
            <a:custGeom>
              <a:avLst/>
              <a:gdLst/>
              <a:ahLst/>
              <a:cxnLst/>
              <a:rect l="l" t="t" r="r" b="b"/>
              <a:pathLst>
                <a:path w="3484" h="3312" extrusionOk="0">
                  <a:moveTo>
                    <a:pt x="3383" y="1"/>
                  </a:moveTo>
                  <a:cubicBezTo>
                    <a:pt x="1849" y="368"/>
                    <a:pt x="648" y="1769"/>
                    <a:pt x="48" y="3170"/>
                  </a:cubicBezTo>
                  <a:cubicBezTo>
                    <a:pt x="0" y="3240"/>
                    <a:pt x="70" y="3311"/>
                    <a:pt x="138" y="3311"/>
                  </a:cubicBezTo>
                  <a:cubicBezTo>
                    <a:pt x="167" y="3311"/>
                    <a:pt x="195" y="3299"/>
                    <a:pt x="214" y="3270"/>
                  </a:cubicBezTo>
                  <a:cubicBezTo>
                    <a:pt x="1182" y="2102"/>
                    <a:pt x="2249" y="1035"/>
                    <a:pt x="3417" y="134"/>
                  </a:cubicBezTo>
                  <a:cubicBezTo>
                    <a:pt x="3483" y="101"/>
                    <a:pt x="3450"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5362000" y="3859875"/>
              <a:ext cx="86250" cy="82775"/>
            </a:xfrm>
            <a:custGeom>
              <a:avLst/>
              <a:gdLst/>
              <a:ahLst/>
              <a:cxnLst/>
              <a:rect l="l" t="t" r="r" b="b"/>
              <a:pathLst>
                <a:path w="3450" h="3311" extrusionOk="0">
                  <a:moveTo>
                    <a:pt x="3383" y="0"/>
                  </a:moveTo>
                  <a:cubicBezTo>
                    <a:pt x="1848" y="367"/>
                    <a:pt x="614" y="1768"/>
                    <a:pt x="47" y="3169"/>
                  </a:cubicBezTo>
                  <a:cubicBezTo>
                    <a:pt x="0" y="3240"/>
                    <a:pt x="70" y="3311"/>
                    <a:pt x="126" y="3311"/>
                  </a:cubicBezTo>
                  <a:cubicBezTo>
                    <a:pt x="150" y="3311"/>
                    <a:pt x="171" y="3299"/>
                    <a:pt x="181" y="3269"/>
                  </a:cubicBezTo>
                  <a:cubicBezTo>
                    <a:pt x="1148" y="2102"/>
                    <a:pt x="2215" y="1034"/>
                    <a:pt x="3416" y="100"/>
                  </a:cubicBezTo>
                  <a:cubicBezTo>
                    <a:pt x="3450" y="67"/>
                    <a:pt x="3416" y="0"/>
                    <a:pt x="3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5360325" y="3890725"/>
              <a:ext cx="86250" cy="82800"/>
            </a:xfrm>
            <a:custGeom>
              <a:avLst/>
              <a:gdLst/>
              <a:ahLst/>
              <a:cxnLst/>
              <a:rect l="l" t="t" r="r" b="b"/>
              <a:pathLst>
                <a:path w="3450" h="3312" extrusionOk="0">
                  <a:moveTo>
                    <a:pt x="3383" y="1"/>
                  </a:moveTo>
                  <a:cubicBezTo>
                    <a:pt x="1849" y="368"/>
                    <a:pt x="648" y="1769"/>
                    <a:pt x="47" y="3170"/>
                  </a:cubicBezTo>
                  <a:cubicBezTo>
                    <a:pt x="0" y="3240"/>
                    <a:pt x="70" y="3311"/>
                    <a:pt x="138" y="3311"/>
                  </a:cubicBezTo>
                  <a:cubicBezTo>
                    <a:pt x="167" y="3311"/>
                    <a:pt x="195" y="3299"/>
                    <a:pt x="214" y="3270"/>
                  </a:cubicBezTo>
                  <a:cubicBezTo>
                    <a:pt x="1148" y="2102"/>
                    <a:pt x="2249" y="1035"/>
                    <a:pt x="3417" y="101"/>
                  </a:cubicBezTo>
                  <a:cubicBezTo>
                    <a:pt x="3450" y="101"/>
                    <a:pt x="3450"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5358650" y="3922425"/>
              <a:ext cx="86275" cy="82775"/>
            </a:xfrm>
            <a:custGeom>
              <a:avLst/>
              <a:gdLst/>
              <a:ahLst/>
              <a:cxnLst/>
              <a:rect l="l" t="t" r="r" b="b"/>
              <a:pathLst>
                <a:path w="3451" h="3311" extrusionOk="0">
                  <a:moveTo>
                    <a:pt x="3383" y="0"/>
                  </a:moveTo>
                  <a:cubicBezTo>
                    <a:pt x="1849" y="367"/>
                    <a:pt x="648" y="1768"/>
                    <a:pt x="48" y="3169"/>
                  </a:cubicBezTo>
                  <a:cubicBezTo>
                    <a:pt x="1" y="3240"/>
                    <a:pt x="70" y="3311"/>
                    <a:pt x="139" y="3311"/>
                  </a:cubicBezTo>
                  <a:cubicBezTo>
                    <a:pt x="167" y="3311"/>
                    <a:pt x="195" y="3298"/>
                    <a:pt x="215" y="3269"/>
                  </a:cubicBezTo>
                  <a:cubicBezTo>
                    <a:pt x="1182" y="2102"/>
                    <a:pt x="2249" y="1034"/>
                    <a:pt x="3417" y="100"/>
                  </a:cubicBezTo>
                  <a:cubicBezTo>
                    <a:pt x="3450" y="67"/>
                    <a:pt x="3450" y="0"/>
                    <a:pt x="3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5239750" y="3862175"/>
              <a:ext cx="155125" cy="74325"/>
            </a:xfrm>
            <a:custGeom>
              <a:avLst/>
              <a:gdLst/>
              <a:ahLst/>
              <a:cxnLst/>
              <a:rect l="l" t="t" r="r" b="b"/>
              <a:pathLst>
                <a:path w="6205" h="2973" extrusionOk="0">
                  <a:moveTo>
                    <a:pt x="4877" y="370"/>
                  </a:moveTo>
                  <a:cubicBezTo>
                    <a:pt x="5197" y="370"/>
                    <a:pt x="5518" y="375"/>
                    <a:pt x="5838" y="375"/>
                  </a:cubicBezTo>
                  <a:cubicBezTo>
                    <a:pt x="5304" y="709"/>
                    <a:pt x="4770" y="1109"/>
                    <a:pt x="4237" y="1476"/>
                  </a:cubicBezTo>
                  <a:cubicBezTo>
                    <a:pt x="3711" y="1836"/>
                    <a:pt x="2748" y="2541"/>
                    <a:pt x="1959" y="2541"/>
                  </a:cubicBezTo>
                  <a:cubicBezTo>
                    <a:pt x="1797" y="2541"/>
                    <a:pt x="1643" y="2512"/>
                    <a:pt x="1501" y="2444"/>
                  </a:cubicBezTo>
                  <a:cubicBezTo>
                    <a:pt x="0" y="1743"/>
                    <a:pt x="1702" y="776"/>
                    <a:pt x="2269" y="609"/>
                  </a:cubicBezTo>
                  <a:cubicBezTo>
                    <a:pt x="2669" y="542"/>
                    <a:pt x="3036" y="475"/>
                    <a:pt x="3436" y="442"/>
                  </a:cubicBezTo>
                  <a:cubicBezTo>
                    <a:pt x="3916" y="382"/>
                    <a:pt x="4397" y="370"/>
                    <a:pt x="4877" y="370"/>
                  </a:cubicBezTo>
                  <a:close/>
                  <a:moveTo>
                    <a:pt x="3991" y="0"/>
                  </a:moveTo>
                  <a:cubicBezTo>
                    <a:pt x="3294" y="0"/>
                    <a:pt x="2602" y="92"/>
                    <a:pt x="1935" y="275"/>
                  </a:cubicBezTo>
                  <a:cubicBezTo>
                    <a:pt x="1134" y="509"/>
                    <a:pt x="234" y="1209"/>
                    <a:pt x="567" y="2143"/>
                  </a:cubicBezTo>
                  <a:cubicBezTo>
                    <a:pt x="803" y="2763"/>
                    <a:pt x="1311" y="2972"/>
                    <a:pt x="1849" y="2972"/>
                  </a:cubicBezTo>
                  <a:cubicBezTo>
                    <a:pt x="2150" y="2972"/>
                    <a:pt x="2460" y="2906"/>
                    <a:pt x="2736" y="2810"/>
                  </a:cubicBezTo>
                  <a:cubicBezTo>
                    <a:pt x="4003" y="2377"/>
                    <a:pt x="5037" y="1409"/>
                    <a:pt x="6105" y="642"/>
                  </a:cubicBezTo>
                  <a:cubicBezTo>
                    <a:pt x="6205" y="542"/>
                    <a:pt x="6171" y="409"/>
                    <a:pt x="6071" y="342"/>
                  </a:cubicBezTo>
                  <a:cubicBezTo>
                    <a:pt x="6105" y="309"/>
                    <a:pt x="6071" y="275"/>
                    <a:pt x="6071" y="275"/>
                  </a:cubicBezTo>
                  <a:cubicBezTo>
                    <a:pt x="5388" y="92"/>
                    <a:pt x="4687" y="0"/>
                    <a:pt x="39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5366500" y="3733075"/>
              <a:ext cx="72575" cy="144550"/>
            </a:xfrm>
            <a:custGeom>
              <a:avLst/>
              <a:gdLst/>
              <a:ahLst/>
              <a:cxnLst/>
              <a:rect l="l" t="t" r="r" b="b"/>
              <a:pathLst>
                <a:path w="2903" h="5782" extrusionOk="0">
                  <a:moveTo>
                    <a:pt x="1571" y="382"/>
                  </a:moveTo>
                  <a:cubicBezTo>
                    <a:pt x="1778" y="382"/>
                    <a:pt x="2003" y="527"/>
                    <a:pt x="2236" y="903"/>
                  </a:cubicBezTo>
                  <a:cubicBezTo>
                    <a:pt x="2736" y="1670"/>
                    <a:pt x="2002" y="3071"/>
                    <a:pt x="1668" y="3738"/>
                  </a:cubicBezTo>
                  <a:cubicBezTo>
                    <a:pt x="1368" y="4339"/>
                    <a:pt x="1068" y="4906"/>
                    <a:pt x="768" y="5473"/>
                  </a:cubicBezTo>
                  <a:cubicBezTo>
                    <a:pt x="668" y="4672"/>
                    <a:pt x="534" y="3905"/>
                    <a:pt x="501" y="3071"/>
                  </a:cubicBezTo>
                  <a:cubicBezTo>
                    <a:pt x="501" y="2704"/>
                    <a:pt x="501" y="2304"/>
                    <a:pt x="534" y="1903"/>
                  </a:cubicBezTo>
                  <a:cubicBezTo>
                    <a:pt x="583" y="1464"/>
                    <a:pt x="1007" y="382"/>
                    <a:pt x="1571" y="382"/>
                  </a:cubicBezTo>
                  <a:close/>
                  <a:moveTo>
                    <a:pt x="1556" y="1"/>
                  </a:moveTo>
                  <a:cubicBezTo>
                    <a:pt x="758" y="1"/>
                    <a:pt x="287" y="883"/>
                    <a:pt x="167" y="1603"/>
                  </a:cubicBezTo>
                  <a:cubicBezTo>
                    <a:pt x="1" y="3004"/>
                    <a:pt x="201" y="4405"/>
                    <a:pt x="734" y="5706"/>
                  </a:cubicBezTo>
                  <a:cubicBezTo>
                    <a:pt x="734" y="5723"/>
                    <a:pt x="743" y="5731"/>
                    <a:pt x="755" y="5731"/>
                  </a:cubicBezTo>
                  <a:cubicBezTo>
                    <a:pt x="768" y="5731"/>
                    <a:pt x="785" y="5723"/>
                    <a:pt x="801" y="5706"/>
                  </a:cubicBezTo>
                  <a:cubicBezTo>
                    <a:pt x="835" y="5756"/>
                    <a:pt x="885" y="5781"/>
                    <a:pt x="939" y="5781"/>
                  </a:cubicBezTo>
                  <a:cubicBezTo>
                    <a:pt x="993" y="5781"/>
                    <a:pt x="1051" y="5756"/>
                    <a:pt x="1101" y="5706"/>
                  </a:cubicBezTo>
                  <a:cubicBezTo>
                    <a:pt x="1702" y="4539"/>
                    <a:pt x="2536" y="3371"/>
                    <a:pt x="2769" y="2070"/>
                  </a:cubicBezTo>
                  <a:cubicBezTo>
                    <a:pt x="2903" y="1303"/>
                    <a:pt x="2769" y="236"/>
                    <a:pt x="1835" y="35"/>
                  </a:cubicBezTo>
                  <a:cubicBezTo>
                    <a:pt x="1738" y="12"/>
                    <a:pt x="164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4002200" y="2337950"/>
              <a:ext cx="1437725" cy="1496925"/>
            </a:xfrm>
            <a:custGeom>
              <a:avLst/>
              <a:gdLst/>
              <a:ahLst/>
              <a:cxnLst/>
              <a:rect l="l" t="t" r="r" b="b"/>
              <a:pathLst>
                <a:path w="57509" h="59877" extrusionOk="0">
                  <a:moveTo>
                    <a:pt x="10274" y="0"/>
                  </a:moveTo>
                  <a:lnTo>
                    <a:pt x="0" y="8440"/>
                  </a:lnTo>
                  <a:cubicBezTo>
                    <a:pt x="0" y="8440"/>
                    <a:pt x="13210" y="33191"/>
                    <a:pt x="22216" y="41930"/>
                  </a:cubicBezTo>
                  <a:cubicBezTo>
                    <a:pt x="26419" y="46033"/>
                    <a:pt x="48268" y="59877"/>
                    <a:pt x="48268" y="59877"/>
                  </a:cubicBezTo>
                  <a:lnTo>
                    <a:pt x="57508" y="46133"/>
                  </a:lnTo>
                  <a:cubicBezTo>
                    <a:pt x="57508" y="46133"/>
                    <a:pt x="36860" y="33591"/>
                    <a:pt x="33291" y="31023"/>
                  </a:cubicBezTo>
                  <a:cubicBezTo>
                    <a:pt x="29722" y="28454"/>
                    <a:pt x="10274" y="0"/>
                    <a:pt x="10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5157400" y="3474225"/>
              <a:ext cx="213025" cy="296775"/>
            </a:xfrm>
            <a:custGeom>
              <a:avLst/>
              <a:gdLst/>
              <a:ahLst/>
              <a:cxnLst/>
              <a:rect l="l" t="t" r="r" b="b"/>
              <a:pathLst>
                <a:path w="8521" h="11871" extrusionOk="0">
                  <a:moveTo>
                    <a:pt x="8496" y="1"/>
                  </a:moveTo>
                  <a:cubicBezTo>
                    <a:pt x="8487" y="1"/>
                    <a:pt x="8476" y="4"/>
                    <a:pt x="8465" y="15"/>
                  </a:cubicBezTo>
                  <a:cubicBezTo>
                    <a:pt x="8131" y="449"/>
                    <a:pt x="7764" y="883"/>
                    <a:pt x="7431" y="1316"/>
                  </a:cubicBezTo>
                  <a:lnTo>
                    <a:pt x="6497" y="2550"/>
                  </a:lnTo>
                  <a:cubicBezTo>
                    <a:pt x="5329" y="4052"/>
                    <a:pt x="4228" y="5586"/>
                    <a:pt x="3161" y="7154"/>
                  </a:cubicBezTo>
                  <a:cubicBezTo>
                    <a:pt x="2627" y="7921"/>
                    <a:pt x="2093" y="8688"/>
                    <a:pt x="1593" y="9489"/>
                  </a:cubicBezTo>
                  <a:cubicBezTo>
                    <a:pt x="1293" y="9889"/>
                    <a:pt x="993" y="10356"/>
                    <a:pt x="759" y="10690"/>
                  </a:cubicBezTo>
                  <a:cubicBezTo>
                    <a:pt x="526" y="11057"/>
                    <a:pt x="225" y="11424"/>
                    <a:pt x="25" y="11790"/>
                  </a:cubicBezTo>
                  <a:cubicBezTo>
                    <a:pt x="1" y="11839"/>
                    <a:pt x="48" y="11870"/>
                    <a:pt x="75" y="11870"/>
                  </a:cubicBezTo>
                  <a:cubicBezTo>
                    <a:pt x="85" y="11870"/>
                    <a:pt x="92" y="11866"/>
                    <a:pt x="92" y="11857"/>
                  </a:cubicBezTo>
                  <a:cubicBezTo>
                    <a:pt x="259" y="11690"/>
                    <a:pt x="392" y="11490"/>
                    <a:pt x="559" y="11257"/>
                  </a:cubicBezTo>
                  <a:cubicBezTo>
                    <a:pt x="726" y="11023"/>
                    <a:pt x="893" y="10823"/>
                    <a:pt x="1059" y="10590"/>
                  </a:cubicBezTo>
                  <a:cubicBezTo>
                    <a:pt x="1393" y="10189"/>
                    <a:pt x="1693" y="9756"/>
                    <a:pt x="1993" y="9355"/>
                  </a:cubicBezTo>
                  <a:cubicBezTo>
                    <a:pt x="3161" y="7854"/>
                    <a:pt x="4262" y="6320"/>
                    <a:pt x="5329" y="4752"/>
                  </a:cubicBezTo>
                  <a:cubicBezTo>
                    <a:pt x="5896" y="3985"/>
                    <a:pt x="6397" y="3218"/>
                    <a:pt x="6930" y="2450"/>
                  </a:cubicBezTo>
                  <a:cubicBezTo>
                    <a:pt x="7464" y="1650"/>
                    <a:pt x="7931" y="816"/>
                    <a:pt x="8498" y="15"/>
                  </a:cubicBezTo>
                  <a:cubicBezTo>
                    <a:pt x="8520" y="15"/>
                    <a:pt x="8513" y="1"/>
                    <a:pt x="8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4240100" y="2396825"/>
              <a:ext cx="1091000" cy="1101525"/>
            </a:xfrm>
            <a:custGeom>
              <a:avLst/>
              <a:gdLst/>
              <a:ahLst/>
              <a:cxnLst/>
              <a:rect l="l" t="t" r="r" b="b"/>
              <a:pathLst>
                <a:path w="43640" h="44061" extrusionOk="0">
                  <a:moveTo>
                    <a:pt x="57" y="0"/>
                  </a:moveTo>
                  <a:cubicBezTo>
                    <a:pt x="27" y="0"/>
                    <a:pt x="1" y="24"/>
                    <a:pt x="24" y="47"/>
                  </a:cubicBezTo>
                  <a:cubicBezTo>
                    <a:pt x="2393" y="3483"/>
                    <a:pt x="4761" y="6919"/>
                    <a:pt x="7196" y="10355"/>
                  </a:cubicBezTo>
                  <a:cubicBezTo>
                    <a:pt x="9598" y="13790"/>
                    <a:pt x="12033" y="17226"/>
                    <a:pt x="14468" y="20695"/>
                  </a:cubicBezTo>
                  <a:cubicBezTo>
                    <a:pt x="15669" y="22397"/>
                    <a:pt x="16870" y="24098"/>
                    <a:pt x="18104" y="25832"/>
                  </a:cubicBezTo>
                  <a:cubicBezTo>
                    <a:pt x="19171" y="27400"/>
                    <a:pt x="20339" y="28935"/>
                    <a:pt x="21607" y="30369"/>
                  </a:cubicBezTo>
                  <a:cubicBezTo>
                    <a:pt x="22941" y="31737"/>
                    <a:pt x="24542" y="32737"/>
                    <a:pt x="26176" y="33738"/>
                  </a:cubicBezTo>
                  <a:cubicBezTo>
                    <a:pt x="27978" y="34805"/>
                    <a:pt x="29812" y="35906"/>
                    <a:pt x="31614" y="36974"/>
                  </a:cubicBezTo>
                  <a:lnTo>
                    <a:pt x="36984" y="40209"/>
                  </a:lnTo>
                  <a:cubicBezTo>
                    <a:pt x="38719" y="41243"/>
                    <a:pt x="43022" y="43745"/>
                    <a:pt x="43422" y="44045"/>
                  </a:cubicBezTo>
                  <a:cubicBezTo>
                    <a:pt x="43433" y="44056"/>
                    <a:pt x="43446" y="44061"/>
                    <a:pt x="43461" y="44061"/>
                  </a:cubicBezTo>
                  <a:cubicBezTo>
                    <a:pt x="43536" y="44061"/>
                    <a:pt x="43639" y="43935"/>
                    <a:pt x="43556" y="43879"/>
                  </a:cubicBezTo>
                  <a:cubicBezTo>
                    <a:pt x="41921" y="43078"/>
                    <a:pt x="35049" y="38675"/>
                    <a:pt x="33248" y="37607"/>
                  </a:cubicBezTo>
                  <a:cubicBezTo>
                    <a:pt x="31480" y="36540"/>
                    <a:pt x="29712" y="35473"/>
                    <a:pt x="27944" y="34405"/>
                  </a:cubicBezTo>
                  <a:cubicBezTo>
                    <a:pt x="26243" y="33371"/>
                    <a:pt x="24442" y="32437"/>
                    <a:pt x="22941" y="31136"/>
                  </a:cubicBezTo>
                  <a:cubicBezTo>
                    <a:pt x="21406" y="29869"/>
                    <a:pt x="20339" y="28367"/>
                    <a:pt x="19238" y="26800"/>
                  </a:cubicBezTo>
                  <a:lnTo>
                    <a:pt x="15602" y="21696"/>
                  </a:lnTo>
                  <a:cubicBezTo>
                    <a:pt x="13201" y="18294"/>
                    <a:pt x="10765" y="14858"/>
                    <a:pt x="8330" y="11455"/>
                  </a:cubicBezTo>
                  <a:cubicBezTo>
                    <a:pt x="5895" y="8053"/>
                    <a:pt x="3460" y="4650"/>
                    <a:pt x="992" y="1248"/>
                  </a:cubicBezTo>
                  <a:lnTo>
                    <a:pt x="91" y="14"/>
                  </a:lnTo>
                  <a:cubicBezTo>
                    <a:pt x="81" y="4"/>
                    <a:pt x="69" y="0"/>
                    <a:pt x="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5418200" y="2233625"/>
              <a:ext cx="727700" cy="588775"/>
            </a:xfrm>
            <a:custGeom>
              <a:avLst/>
              <a:gdLst/>
              <a:ahLst/>
              <a:cxnLst/>
              <a:rect l="l" t="t" r="r" b="b"/>
              <a:pathLst>
                <a:path w="29108" h="23551" extrusionOk="0">
                  <a:moveTo>
                    <a:pt x="20756" y="0"/>
                  </a:moveTo>
                  <a:cubicBezTo>
                    <a:pt x="19961" y="0"/>
                    <a:pt x="17072" y="830"/>
                    <a:pt x="13677" y="1872"/>
                  </a:cubicBezTo>
                  <a:cubicBezTo>
                    <a:pt x="12843" y="2139"/>
                    <a:pt x="12009" y="2339"/>
                    <a:pt x="11175" y="2672"/>
                  </a:cubicBezTo>
                  <a:cubicBezTo>
                    <a:pt x="10108" y="3073"/>
                    <a:pt x="9041" y="3473"/>
                    <a:pt x="8040" y="3873"/>
                  </a:cubicBezTo>
                  <a:cubicBezTo>
                    <a:pt x="3603" y="5641"/>
                    <a:pt x="1" y="7276"/>
                    <a:pt x="1" y="7276"/>
                  </a:cubicBezTo>
                  <a:lnTo>
                    <a:pt x="4571" y="20785"/>
                  </a:lnTo>
                  <a:lnTo>
                    <a:pt x="12576" y="17783"/>
                  </a:lnTo>
                  <a:lnTo>
                    <a:pt x="15879" y="16582"/>
                  </a:lnTo>
                  <a:lnTo>
                    <a:pt x="18347" y="15648"/>
                  </a:lnTo>
                  <a:cubicBezTo>
                    <a:pt x="18347" y="15648"/>
                    <a:pt x="24819" y="22553"/>
                    <a:pt x="25786" y="23154"/>
                  </a:cubicBezTo>
                  <a:cubicBezTo>
                    <a:pt x="26193" y="23415"/>
                    <a:pt x="26879" y="23550"/>
                    <a:pt x="27520" y="23550"/>
                  </a:cubicBezTo>
                  <a:cubicBezTo>
                    <a:pt x="28351" y="23550"/>
                    <a:pt x="29107" y="23324"/>
                    <a:pt x="29088" y="22853"/>
                  </a:cubicBezTo>
                  <a:cubicBezTo>
                    <a:pt x="29088" y="22020"/>
                    <a:pt x="21750" y="671"/>
                    <a:pt x="20949" y="37"/>
                  </a:cubicBezTo>
                  <a:cubicBezTo>
                    <a:pt x="20917" y="12"/>
                    <a:pt x="20852" y="0"/>
                    <a:pt x="207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5619175" y="2233625"/>
              <a:ext cx="526725" cy="588775"/>
            </a:xfrm>
            <a:custGeom>
              <a:avLst/>
              <a:gdLst/>
              <a:ahLst/>
              <a:cxnLst/>
              <a:rect l="l" t="t" r="r" b="b"/>
              <a:pathLst>
                <a:path w="21069" h="23551" extrusionOk="0">
                  <a:moveTo>
                    <a:pt x="12717" y="0"/>
                  </a:moveTo>
                  <a:cubicBezTo>
                    <a:pt x="11922" y="0"/>
                    <a:pt x="9033" y="830"/>
                    <a:pt x="5638" y="1872"/>
                  </a:cubicBezTo>
                  <a:cubicBezTo>
                    <a:pt x="4804" y="2139"/>
                    <a:pt x="3970" y="2339"/>
                    <a:pt x="3136" y="2672"/>
                  </a:cubicBezTo>
                  <a:cubicBezTo>
                    <a:pt x="2069" y="3073"/>
                    <a:pt x="1002" y="3473"/>
                    <a:pt x="1" y="3873"/>
                  </a:cubicBezTo>
                  <a:cubicBezTo>
                    <a:pt x="1402" y="8043"/>
                    <a:pt x="3370" y="14047"/>
                    <a:pt x="4571" y="17783"/>
                  </a:cubicBezTo>
                  <a:lnTo>
                    <a:pt x="7873" y="16582"/>
                  </a:lnTo>
                  <a:lnTo>
                    <a:pt x="10342" y="15648"/>
                  </a:lnTo>
                  <a:cubicBezTo>
                    <a:pt x="10342" y="15648"/>
                    <a:pt x="16813" y="22553"/>
                    <a:pt x="17747" y="23154"/>
                  </a:cubicBezTo>
                  <a:cubicBezTo>
                    <a:pt x="18168" y="23415"/>
                    <a:pt x="18856" y="23550"/>
                    <a:pt x="19495" y="23550"/>
                  </a:cubicBezTo>
                  <a:cubicBezTo>
                    <a:pt x="20322" y="23550"/>
                    <a:pt x="21068" y="23324"/>
                    <a:pt x="21049" y="22853"/>
                  </a:cubicBezTo>
                  <a:cubicBezTo>
                    <a:pt x="21049" y="22020"/>
                    <a:pt x="13711" y="671"/>
                    <a:pt x="12910" y="37"/>
                  </a:cubicBezTo>
                  <a:cubicBezTo>
                    <a:pt x="12878" y="12"/>
                    <a:pt x="12813" y="0"/>
                    <a:pt x="12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5695900" y="2231850"/>
              <a:ext cx="451175" cy="592550"/>
            </a:xfrm>
            <a:custGeom>
              <a:avLst/>
              <a:gdLst/>
              <a:ahLst/>
              <a:cxnLst/>
              <a:rect l="l" t="t" r="r" b="b"/>
              <a:pathLst>
                <a:path w="18047" h="23702" extrusionOk="0">
                  <a:moveTo>
                    <a:pt x="9660" y="1"/>
                  </a:moveTo>
                  <a:cubicBezTo>
                    <a:pt x="8624" y="1"/>
                    <a:pt x="4423" y="1287"/>
                    <a:pt x="1" y="2710"/>
                  </a:cubicBezTo>
                  <a:lnTo>
                    <a:pt x="4771" y="16687"/>
                  </a:lnTo>
                  <a:lnTo>
                    <a:pt x="7273" y="15753"/>
                  </a:lnTo>
                  <a:cubicBezTo>
                    <a:pt x="7273" y="15753"/>
                    <a:pt x="13777" y="22691"/>
                    <a:pt x="14711" y="23291"/>
                  </a:cubicBezTo>
                  <a:cubicBezTo>
                    <a:pt x="15129" y="23565"/>
                    <a:pt x="15808" y="23702"/>
                    <a:pt x="16445" y="23702"/>
                  </a:cubicBezTo>
                  <a:cubicBezTo>
                    <a:pt x="17282" y="23702"/>
                    <a:pt x="18047" y="23465"/>
                    <a:pt x="18047" y="22991"/>
                  </a:cubicBezTo>
                  <a:cubicBezTo>
                    <a:pt x="18047" y="22157"/>
                    <a:pt x="10642" y="675"/>
                    <a:pt x="9874" y="41"/>
                  </a:cubicBezTo>
                  <a:cubicBezTo>
                    <a:pt x="9838" y="14"/>
                    <a:pt x="9765" y="1"/>
                    <a:pt x="9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5938575" y="2262775"/>
              <a:ext cx="186450" cy="544625"/>
            </a:xfrm>
            <a:custGeom>
              <a:avLst/>
              <a:gdLst/>
              <a:ahLst/>
              <a:cxnLst/>
              <a:rect l="l" t="t" r="r" b="b"/>
              <a:pathLst>
                <a:path w="7458" h="21785" extrusionOk="0">
                  <a:moveTo>
                    <a:pt x="7" y="0"/>
                  </a:moveTo>
                  <a:cubicBezTo>
                    <a:pt x="1" y="0"/>
                    <a:pt x="1" y="19"/>
                    <a:pt x="1" y="39"/>
                  </a:cubicBezTo>
                  <a:cubicBezTo>
                    <a:pt x="1035" y="3675"/>
                    <a:pt x="6038" y="18152"/>
                    <a:pt x="7373" y="21721"/>
                  </a:cubicBezTo>
                  <a:cubicBezTo>
                    <a:pt x="7388" y="21766"/>
                    <a:pt x="7409" y="21784"/>
                    <a:pt x="7426" y="21784"/>
                  </a:cubicBezTo>
                  <a:cubicBezTo>
                    <a:pt x="7446" y="21784"/>
                    <a:pt x="7458" y="21757"/>
                    <a:pt x="7439" y="21721"/>
                  </a:cubicBezTo>
                  <a:cubicBezTo>
                    <a:pt x="6305" y="18085"/>
                    <a:pt x="1402" y="3541"/>
                    <a:pt x="34" y="39"/>
                  </a:cubicBezTo>
                  <a:cubicBezTo>
                    <a:pt x="20" y="10"/>
                    <a:pt x="12" y="0"/>
                    <a:pt x="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5833500" y="2529875"/>
              <a:ext cx="33100" cy="115850"/>
            </a:xfrm>
            <a:custGeom>
              <a:avLst/>
              <a:gdLst/>
              <a:ahLst/>
              <a:cxnLst/>
              <a:rect l="l" t="t" r="r" b="b"/>
              <a:pathLst>
                <a:path w="1324" h="4634" extrusionOk="0">
                  <a:moveTo>
                    <a:pt x="657" y="0"/>
                  </a:moveTo>
                  <a:cubicBezTo>
                    <a:pt x="644" y="0"/>
                    <a:pt x="634" y="8"/>
                    <a:pt x="634" y="29"/>
                  </a:cubicBezTo>
                  <a:cubicBezTo>
                    <a:pt x="1" y="1463"/>
                    <a:pt x="401" y="3265"/>
                    <a:pt x="1135" y="4599"/>
                  </a:cubicBezTo>
                  <a:cubicBezTo>
                    <a:pt x="1158" y="4623"/>
                    <a:pt x="1190" y="4634"/>
                    <a:pt x="1220" y="4634"/>
                  </a:cubicBezTo>
                  <a:cubicBezTo>
                    <a:pt x="1275" y="4634"/>
                    <a:pt x="1323" y="4597"/>
                    <a:pt x="1302" y="4532"/>
                  </a:cubicBezTo>
                  <a:cubicBezTo>
                    <a:pt x="968" y="3064"/>
                    <a:pt x="768" y="1563"/>
                    <a:pt x="734" y="62"/>
                  </a:cubicBezTo>
                  <a:cubicBezTo>
                    <a:pt x="734" y="39"/>
                    <a:pt x="687" y="0"/>
                    <a:pt x="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5857700" y="2550250"/>
              <a:ext cx="33075" cy="115850"/>
            </a:xfrm>
            <a:custGeom>
              <a:avLst/>
              <a:gdLst/>
              <a:ahLst/>
              <a:cxnLst/>
              <a:rect l="l" t="t" r="r" b="b"/>
              <a:pathLst>
                <a:path w="1323" h="4634" extrusionOk="0">
                  <a:moveTo>
                    <a:pt x="669" y="1"/>
                  </a:moveTo>
                  <a:cubicBezTo>
                    <a:pt x="656" y="1"/>
                    <a:pt x="644" y="5"/>
                    <a:pt x="634" y="15"/>
                  </a:cubicBezTo>
                  <a:cubicBezTo>
                    <a:pt x="0" y="1449"/>
                    <a:pt x="400" y="3250"/>
                    <a:pt x="1134" y="4584"/>
                  </a:cubicBezTo>
                  <a:cubicBezTo>
                    <a:pt x="1157" y="4619"/>
                    <a:pt x="1189" y="4634"/>
                    <a:pt x="1218" y="4634"/>
                  </a:cubicBezTo>
                  <a:cubicBezTo>
                    <a:pt x="1274" y="4634"/>
                    <a:pt x="1323" y="4583"/>
                    <a:pt x="1301" y="4518"/>
                  </a:cubicBezTo>
                  <a:cubicBezTo>
                    <a:pt x="967" y="3050"/>
                    <a:pt x="767" y="1549"/>
                    <a:pt x="734" y="48"/>
                  </a:cubicBezTo>
                  <a:cubicBezTo>
                    <a:pt x="734" y="24"/>
                    <a:pt x="701"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5881875" y="2570550"/>
              <a:ext cx="33075" cy="115575"/>
            </a:xfrm>
            <a:custGeom>
              <a:avLst/>
              <a:gdLst/>
              <a:ahLst/>
              <a:cxnLst/>
              <a:rect l="l" t="t" r="r" b="b"/>
              <a:pathLst>
                <a:path w="1323" h="4623" extrusionOk="0">
                  <a:moveTo>
                    <a:pt x="681" y="0"/>
                  </a:moveTo>
                  <a:cubicBezTo>
                    <a:pt x="664" y="0"/>
                    <a:pt x="647" y="11"/>
                    <a:pt x="634" y="36"/>
                  </a:cubicBezTo>
                  <a:cubicBezTo>
                    <a:pt x="0" y="1437"/>
                    <a:pt x="401" y="3272"/>
                    <a:pt x="1135" y="4573"/>
                  </a:cubicBezTo>
                  <a:cubicBezTo>
                    <a:pt x="1158" y="4608"/>
                    <a:pt x="1189" y="4623"/>
                    <a:pt x="1219" y="4623"/>
                  </a:cubicBezTo>
                  <a:cubicBezTo>
                    <a:pt x="1274" y="4623"/>
                    <a:pt x="1323" y="4572"/>
                    <a:pt x="1301" y="4506"/>
                  </a:cubicBezTo>
                  <a:cubicBezTo>
                    <a:pt x="968" y="3039"/>
                    <a:pt x="768" y="1571"/>
                    <a:pt x="734" y="70"/>
                  </a:cubicBezTo>
                  <a:cubicBezTo>
                    <a:pt x="734" y="29"/>
                    <a:pt x="709"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5906050" y="2590550"/>
              <a:ext cx="33100" cy="116050"/>
            </a:xfrm>
            <a:custGeom>
              <a:avLst/>
              <a:gdLst/>
              <a:ahLst/>
              <a:cxnLst/>
              <a:rect l="l" t="t" r="r" b="b"/>
              <a:pathLst>
                <a:path w="1324" h="4642" extrusionOk="0">
                  <a:moveTo>
                    <a:pt x="682" y="1"/>
                  </a:moveTo>
                  <a:cubicBezTo>
                    <a:pt x="665" y="1"/>
                    <a:pt x="647" y="12"/>
                    <a:pt x="635" y="37"/>
                  </a:cubicBezTo>
                  <a:cubicBezTo>
                    <a:pt x="1" y="1471"/>
                    <a:pt x="401" y="3273"/>
                    <a:pt x="1135" y="4607"/>
                  </a:cubicBezTo>
                  <a:cubicBezTo>
                    <a:pt x="1158" y="4631"/>
                    <a:pt x="1190" y="4642"/>
                    <a:pt x="1220" y="4642"/>
                  </a:cubicBezTo>
                  <a:cubicBezTo>
                    <a:pt x="1275" y="4642"/>
                    <a:pt x="1323" y="4605"/>
                    <a:pt x="1302" y="4540"/>
                  </a:cubicBezTo>
                  <a:cubicBezTo>
                    <a:pt x="968" y="3073"/>
                    <a:pt x="768" y="1571"/>
                    <a:pt x="735" y="70"/>
                  </a:cubicBezTo>
                  <a:cubicBezTo>
                    <a:pt x="735" y="29"/>
                    <a:pt x="709" y="1"/>
                    <a:pt x="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5778475" y="2600425"/>
              <a:ext cx="80075" cy="139325"/>
            </a:xfrm>
            <a:custGeom>
              <a:avLst/>
              <a:gdLst/>
              <a:ahLst/>
              <a:cxnLst/>
              <a:rect l="l" t="t" r="r" b="b"/>
              <a:pathLst>
                <a:path w="3203" h="5573" extrusionOk="0">
                  <a:moveTo>
                    <a:pt x="2735" y="242"/>
                  </a:moveTo>
                  <a:lnTo>
                    <a:pt x="2735" y="242"/>
                  </a:lnTo>
                  <a:cubicBezTo>
                    <a:pt x="2669" y="876"/>
                    <a:pt x="2669" y="1510"/>
                    <a:pt x="2635" y="2177"/>
                  </a:cubicBezTo>
                  <a:cubicBezTo>
                    <a:pt x="2602" y="2944"/>
                    <a:pt x="2569" y="4512"/>
                    <a:pt x="1735" y="4946"/>
                  </a:cubicBezTo>
                  <a:cubicBezTo>
                    <a:pt x="1497" y="5070"/>
                    <a:pt x="1305" y="5123"/>
                    <a:pt x="1151" y="5123"/>
                  </a:cubicBezTo>
                  <a:cubicBezTo>
                    <a:pt x="352" y="5123"/>
                    <a:pt x="572" y="3687"/>
                    <a:pt x="767" y="3211"/>
                  </a:cubicBezTo>
                  <a:cubicBezTo>
                    <a:pt x="901" y="2844"/>
                    <a:pt x="1101" y="2511"/>
                    <a:pt x="1301" y="2177"/>
                  </a:cubicBezTo>
                  <a:cubicBezTo>
                    <a:pt x="1735" y="1510"/>
                    <a:pt x="2202" y="843"/>
                    <a:pt x="2735" y="242"/>
                  </a:cubicBezTo>
                  <a:close/>
                  <a:moveTo>
                    <a:pt x="2892" y="0"/>
                  </a:moveTo>
                  <a:cubicBezTo>
                    <a:pt x="2872" y="0"/>
                    <a:pt x="2853" y="3"/>
                    <a:pt x="2835" y="9"/>
                  </a:cubicBezTo>
                  <a:lnTo>
                    <a:pt x="2769" y="9"/>
                  </a:lnTo>
                  <a:cubicBezTo>
                    <a:pt x="1668" y="876"/>
                    <a:pt x="801" y="2010"/>
                    <a:pt x="267" y="3311"/>
                  </a:cubicBezTo>
                  <a:cubicBezTo>
                    <a:pt x="0" y="4079"/>
                    <a:pt x="0" y="5246"/>
                    <a:pt x="967" y="5513"/>
                  </a:cubicBezTo>
                  <a:cubicBezTo>
                    <a:pt x="1094" y="5554"/>
                    <a:pt x="1214" y="5572"/>
                    <a:pt x="1329" y="5572"/>
                  </a:cubicBezTo>
                  <a:cubicBezTo>
                    <a:pt x="2058" y="5572"/>
                    <a:pt x="2538" y="4813"/>
                    <a:pt x="2769" y="4179"/>
                  </a:cubicBezTo>
                  <a:cubicBezTo>
                    <a:pt x="3202" y="2911"/>
                    <a:pt x="3069" y="1510"/>
                    <a:pt x="3102" y="176"/>
                  </a:cubicBezTo>
                  <a:cubicBezTo>
                    <a:pt x="3102" y="65"/>
                    <a:pt x="2988" y="0"/>
                    <a:pt x="2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5734275" y="2493975"/>
              <a:ext cx="121775" cy="115850"/>
            </a:xfrm>
            <a:custGeom>
              <a:avLst/>
              <a:gdLst/>
              <a:ahLst/>
              <a:cxnLst/>
              <a:rect l="l" t="t" r="r" b="b"/>
              <a:pathLst>
                <a:path w="4871" h="4634" extrusionOk="0">
                  <a:moveTo>
                    <a:pt x="1486" y="486"/>
                  </a:moveTo>
                  <a:cubicBezTo>
                    <a:pt x="1552" y="486"/>
                    <a:pt x="1624" y="490"/>
                    <a:pt x="1701" y="498"/>
                  </a:cubicBezTo>
                  <a:cubicBezTo>
                    <a:pt x="2635" y="564"/>
                    <a:pt x="3269" y="1999"/>
                    <a:pt x="3636" y="2699"/>
                  </a:cubicBezTo>
                  <a:cubicBezTo>
                    <a:pt x="3903" y="3266"/>
                    <a:pt x="4170" y="3867"/>
                    <a:pt x="4470" y="4434"/>
                  </a:cubicBezTo>
                  <a:cubicBezTo>
                    <a:pt x="3769" y="4033"/>
                    <a:pt x="3036" y="3667"/>
                    <a:pt x="2368" y="3200"/>
                  </a:cubicBezTo>
                  <a:cubicBezTo>
                    <a:pt x="2035" y="2966"/>
                    <a:pt x="1735" y="2733"/>
                    <a:pt x="1468" y="2466"/>
                  </a:cubicBezTo>
                  <a:cubicBezTo>
                    <a:pt x="1054" y="2052"/>
                    <a:pt x="125" y="486"/>
                    <a:pt x="1486" y="486"/>
                  </a:cubicBezTo>
                  <a:close/>
                  <a:moveTo>
                    <a:pt x="1482" y="1"/>
                  </a:moveTo>
                  <a:cubicBezTo>
                    <a:pt x="1238" y="1"/>
                    <a:pt x="995" y="78"/>
                    <a:pt x="767" y="264"/>
                  </a:cubicBezTo>
                  <a:cubicBezTo>
                    <a:pt x="0" y="931"/>
                    <a:pt x="434" y="1999"/>
                    <a:pt x="1001" y="2566"/>
                  </a:cubicBezTo>
                  <a:cubicBezTo>
                    <a:pt x="2002" y="3566"/>
                    <a:pt x="3236" y="4267"/>
                    <a:pt x="4603" y="4634"/>
                  </a:cubicBezTo>
                  <a:cubicBezTo>
                    <a:pt x="4637" y="4634"/>
                    <a:pt x="4637" y="4601"/>
                    <a:pt x="4637" y="4567"/>
                  </a:cubicBezTo>
                  <a:cubicBezTo>
                    <a:pt x="4770" y="4567"/>
                    <a:pt x="4870" y="4467"/>
                    <a:pt x="4837" y="4334"/>
                  </a:cubicBezTo>
                  <a:cubicBezTo>
                    <a:pt x="4270" y="3133"/>
                    <a:pt x="3836" y="1799"/>
                    <a:pt x="2936" y="798"/>
                  </a:cubicBezTo>
                  <a:cubicBezTo>
                    <a:pt x="2567" y="383"/>
                    <a:pt x="2024"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4002200" y="2229550"/>
              <a:ext cx="1694575" cy="665775"/>
            </a:xfrm>
            <a:custGeom>
              <a:avLst/>
              <a:gdLst/>
              <a:ahLst/>
              <a:cxnLst/>
              <a:rect l="l" t="t" r="r" b="b"/>
              <a:pathLst>
                <a:path w="67783" h="26631" extrusionOk="0">
                  <a:moveTo>
                    <a:pt x="15545" y="0"/>
                  </a:moveTo>
                  <a:lnTo>
                    <a:pt x="0" y="12776"/>
                  </a:lnTo>
                  <a:cubicBezTo>
                    <a:pt x="0" y="12776"/>
                    <a:pt x="4462" y="16679"/>
                    <a:pt x="9318" y="16679"/>
                  </a:cubicBezTo>
                  <a:cubicBezTo>
                    <a:pt x="9359" y="16679"/>
                    <a:pt x="9400" y="16679"/>
                    <a:pt x="9440" y="16679"/>
                  </a:cubicBezTo>
                  <a:cubicBezTo>
                    <a:pt x="9440" y="16679"/>
                    <a:pt x="31323" y="25618"/>
                    <a:pt x="39495" y="26586"/>
                  </a:cubicBezTo>
                  <a:cubicBezTo>
                    <a:pt x="39748" y="26616"/>
                    <a:pt x="40031" y="26631"/>
                    <a:pt x="40344" y="26631"/>
                  </a:cubicBezTo>
                  <a:cubicBezTo>
                    <a:pt x="47212" y="26631"/>
                    <a:pt x="67782" y="19581"/>
                    <a:pt x="67782" y="19581"/>
                  </a:cubicBezTo>
                  <a:lnTo>
                    <a:pt x="62845" y="4537"/>
                  </a:lnTo>
                  <a:cubicBezTo>
                    <a:pt x="62845" y="4537"/>
                    <a:pt x="43465" y="12175"/>
                    <a:pt x="41330" y="12209"/>
                  </a:cubicBezTo>
                  <a:cubicBezTo>
                    <a:pt x="41309" y="12209"/>
                    <a:pt x="41287" y="12210"/>
                    <a:pt x="41264" y="12210"/>
                  </a:cubicBezTo>
                  <a:cubicBezTo>
                    <a:pt x="38543" y="12210"/>
                    <a:pt x="25483" y="8268"/>
                    <a:pt x="25185" y="7739"/>
                  </a:cubicBezTo>
                  <a:cubicBezTo>
                    <a:pt x="23150" y="3970"/>
                    <a:pt x="19648" y="1168"/>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275875" y="2359925"/>
              <a:ext cx="185075" cy="39875"/>
            </a:xfrm>
            <a:custGeom>
              <a:avLst/>
              <a:gdLst/>
              <a:ahLst/>
              <a:cxnLst/>
              <a:rect l="l" t="t" r="r" b="b"/>
              <a:pathLst>
                <a:path w="7403" h="1595" extrusionOk="0">
                  <a:moveTo>
                    <a:pt x="7112" y="0"/>
                  </a:moveTo>
                  <a:cubicBezTo>
                    <a:pt x="7085" y="0"/>
                    <a:pt x="7058" y="7"/>
                    <a:pt x="7033" y="22"/>
                  </a:cubicBezTo>
                  <a:cubicBezTo>
                    <a:pt x="5965" y="756"/>
                    <a:pt x="4698" y="1190"/>
                    <a:pt x="3397" y="1223"/>
                  </a:cubicBezTo>
                  <a:cubicBezTo>
                    <a:pt x="2229" y="1223"/>
                    <a:pt x="1062" y="823"/>
                    <a:pt x="95" y="122"/>
                  </a:cubicBezTo>
                  <a:cubicBezTo>
                    <a:pt x="88" y="116"/>
                    <a:pt x="81" y="113"/>
                    <a:pt x="73" y="113"/>
                  </a:cubicBezTo>
                  <a:cubicBezTo>
                    <a:pt x="39" y="113"/>
                    <a:pt x="1" y="162"/>
                    <a:pt x="28" y="189"/>
                  </a:cubicBezTo>
                  <a:cubicBezTo>
                    <a:pt x="998" y="1159"/>
                    <a:pt x="2252" y="1594"/>
                    <a:pt x="3526" y="1594"/>
                  </a:cubicBezTo>
                  <a:cubicBezTo>
                    <a:pt x="4836" y="1594"/>
                    <a:pt x="6168" y="1134"/>
                    <a:pt x="7233" y="322"/>
                  </a:cubicBezTo>
                  <a:cubicBezTo>
                    <a:pt x="7403" y="209"/>
                    <a:pt x="7261" y="0"/>
                    <a:pt x="71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159800" y="2634000"/>
              <a:ext cx="158475" cy="16900"/>
            </a:xfrm>
            <a:custGeom>
              <a:avLst/>
              <a:gdLst/>
              <a:ahLst/>
              <a:cxnLst/>
              <a:rect l="l" t="t" r="r" b="b"/>
              <a:pathLst>
                <a:path w="6339" h="676" extrusionOk="0">
                  <a:moveTo>
                    <a:pt x="6305" y="0"/>
                  </a:moveTo>
                  <a:cubicBezTo>
                    <a:pt x="5238" y="34"/>
                    <a:pt x="4170" y="0"/>
                    <a:pt x="3103" y="100"/>
                  </a:cubicBezTo>
                  <a:cubicBezTo>
                    <a:pt x="2069" y="167"/>
                    <a:pt x="1035" y="334"/>
                    <a:pt x="68" y="601"/>
                  </a:cubicBezTo>
                  <a:cubicBezTo>
                    <a:pt x="1" y="601"/>
                    <a:pt x="1" y="667"/>
                    <a:pt x="68" y="667"/>
                  </a:cubicBezTo>
                  <a:cubicBezTo>
                    <a:pt x="245" y="673"/>
                    <a:pt x="422" y="676"/>
                    <a:pt x="600" y="676"/>
                  </a:cubicBezTo>
                  <a:cubicBezTo>
                    <a:pt x="1455" y="676"/>
                    <a:pt x="2307" y="611"/>
                    <a:pt x="3136" y="501"/>
                  </a:cubicBezTo>
                  <a:cubicBezTo>
                    <a:pt x="4204" y="401"/>
                    <a:pt x="5238" y="200"/>
                    <a:pt x="6305" y="67"/>
                  </a:cubicBezTo>
                  <a:cubicBezTo>
                    <a:pt x="6339" y="67"/>
                    <a:pt x="6339" y="0"/>
                    <a:pt x="6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4069225" y="2521175"/>
              <a:ext cx="180675" cy="119525"/>
            </a:xfrm>
            <a:custGeom>
              <a:avLst/>
              <a:gdLst/>
              <a:ahLst/>
              <a:cxnLst/>
              <a:rect l="l" t="t" r="r" b="b"/>
              <a:pathLst>
                <a:path w="7227" h="4781" extrusionOk="0">
                  <a:moveTo>
                    <a:pt x="1637" y="1"/>
                  </a:moveTo>
                  <a:cubicBezTo>
                    <a:pt x="1612" y="1"/>
                    <a:pt x="1595" y="50"/>
                    <a:pt x="1622" y="77"/>
                  </a:cubicBezTo>
                  <a:cubicBezTo>
                    <a:pt x="2423" y="711"/>
                    <a:pt x="3190" y="1411"/>
                    <a:pt x="3957" y="2078"/>
                  </a:cubicBezTo>
                  <a:cubicBezTo>
                    <a:pt x="4324" y="2445"/>
                    <a:pt x="4691" y="2779"/>
                    <a:pt x="5125" y="3112"/>
                  </a:cubicBezTo>
                  <a:lnTo>
                    <a:pt x="5659" y="3579"/>
                  </a:lnTo>
                  <a:lnTo>
                    <a:pt x="5859" y="3746"/>
                  </a:lnTo>
                  <a:lnTo>
                    <a:pt x="5358" y="3746"/>
                  </a:lnTo>
                  <a:cubicBezTo>
                    <a:pt x="5136" y="3746"/>
                    <a:pt x="4928" y="3761"/>
                    <a:pt x="4726" y="3761"/>
                  </a:cubicBezTo>
                  <a:cubicBezTo>
                    <a:pt x="4625" y="3761"/>
                    <a:pt x="4524" y="3757"/>
                    <a:pt x="4424" y="3746"/>
                  </a:cubicBezTo>
                  <a:cubicBezTo>
                    <a:pt x="3857" y="3713"/>
                    <a:pt x="3324" y="3513"/>
                    <a:pt x="2890" y="3179"/>
                  </a:cubicBezTo>
                  <a:cubicBezTo>
                    <a:pt x="2423" y="2812"/>
                    <a:pt x="2023" y="2445"/>
                    <a:pt x="1522" y="2078"/>
                  </a:cubicBezTo>
                  <a:cubicBezTo>
                    <a:pt x="1022" y="1678"/>
                    <a:pt x="522" y="1344"/>
                    <a:pt x="55" y="911"/>
                  </a:cubicBezTo>
                  <a:cubicBezTo>
                    <a:pt x="48" y="904"/>
                    <a:pt x="42" y="902"/>
                    <a:pt x="36" y="902"/>
                  </a:cubicBezTo>
                  <a:cubicBezTo>
                    <a:pt x="12" y="902"/>
                    <a:pt x="1" y="950"/>
                    <a:pt x="55" y="977"/>
                  </a:cubicBezTo>
                  <a:cubicBezTo>
                    <a:pt x="555" y="1444"/>
                    <a:pt x="1022" y="1945"/>
                    <a:pt x="1522" y="2445"/>
                  </a:cubicBezTo>
                  <a:cubicBezTo>
                    <a:pt x="1956" y="2845"/>
                    <a:pt x="2390" y="3246"/>
                    <a:pt x="2857" y="3613"/>
                  </a:cubicBezTo>
                  <a:cubicBezTo>
                    <a:pt x="3324" y="3913"/>
                    <a:pt x="3857" y="4080"/>
                    <a:pt x="4391" y="4080"/>
                  </a:cubicBezTo>
                  <a:cubicBezTo>
                    <a:pt x="4479" y="4089"/>
                    <a:pt x="4570" y="4093"/>
                    <a:pt x="4661" y="4093"/>
                  </a:cubicBezTo>
                  <a:cubicBezTo>
                    <a:pt x="4881" y="4093"/>
                    <a:pt x="5103" y="4070"/>
                    <a:pt x="5292" y="4046"/>
                  </a:cubicBezTo>
                  <a:cubicBezTo>
                    <a:pt x="5559" y="4046"/>
                    <a:pt x="5859" y="4046"/>
                    <a:pt x="6126" y="4013"/>
                  </a:cubicBezTo>
                  <a:lnTo>
                    <a:pt x="6292" y="4146"/>
                  </a:lnTo>
                  <a:cubicBezTo>
                    <a:pt x="6426" y="4246"/>
                    <a:pt x="6559" y="4380"/>
                    <a:pt x="6693" y="4480"/>
                  </a:cubicBezTo>
                  <a:cubicBezTo>
                    <a:pt x="6826" y="4580"/>
                    <a:pt x="6993" y="4713"/>
                    <a:pt x="7160" y="4780"/>
                  </a:cubicBezTo>
                  <a:cubicBezTo>
                    <a:pt x="7193" y="4780"/>
                    <a:pt x="7226" y="4780"/>
                    <a:pt x="7226" y="4713"/>
                  </a:cubicBezTo>
                  <a:cubicBezTo>
                    <a:pt x="7126" y="4580"/>
                    <a:pt x="6993" y="4413"/>
                    <a:pt x="6859" y="4313"/>
                  </a:cubicBezTo>
                  <a:cubicBezTo>
                    <a:pt x="6759" y="4180"/>
                    <a:pt x="6626" y="4046"/>
                    <a:pt x="6493" y="3913"/>
                  </a:cubicBezTo>
                  <a:cubicBezTo>
                    <a:pt x="6359" y="3779"/>
                    <a:pt x="4524" y="2145"/>
                    <a:pt x="4124" y="1845"/>
                  </a:cubicBezTo>
                  <a:cubicBezTo>
                    <a:pt x="3324" y="1211"/>
                    <a:pt x="2490" y="610"/>
                    <a:pt x="1656" y="10"/>
                  </a:cubicBezTo>
                  <a:cubicBezTo>
                    <a:pt x="1649" y="4"/>
                    <a:pt x="1643" y="1"/>
                    <a:pt x="1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5508275" y="2381725"/>
              <a:ext cx="112275" cy="347425"/>
            </a:xfrm>
            <a:custGeom>
              <a:avLst/>
              <a:gdLst/>
              <a:ahLst/>
              <a:cxnLst/>
              <a:rect l="l" t="t" r="r" b="b"/>
              <a:pathLst>
                <a:path w="4491" h="13897" extrusionOk="0">
                  <a:moveTo>
                    <a:pt x="17" y="1"/>
                  </a:moveTo>
                  <a:cubicBezTo>
                    <a:pt x="9" y="1"/>
                    <a:pt x="0" y="17"/>
                    <a:pt x="0" y="51"/>
                  </a:cubicBezTo>
                  <a:cubicBezTo>
                    <a:pt x="167" y="551"/>
                    <a:pt x="301" y="1152"/>
                    <a:pt x="434" y="1652"/>
                  </a:cubicBezTo>
                  <a:cubicBezTo>
                    <a:pt x="567" y="2152"/>
                    <a:pt x="701" y="2653"/>
                    <a:pt x="868" y="3153"/>
                  </a:cubicBezTo>
                  <a:cubicBezTo>
                    <a:pt x="1368" y="4954"/>
                    <a:pt x="1935" y="6789"/>
                    <a:pt x="2535" y="8557"/>
                  </a:cubicBezTo>
                  <a:cubicBezTo>
                    <a:pt x="2836" y="9457"/>
                    <a:pt x="3169" y="10358"/>
                    <a:pt x="3469" y="11225"/>
                  </a:cubicBezTo>
                  <a:cubicBezTo>
                    <a:pt x="3636" y="11692"/>
                    <a:pt x="3803" y="12193"/>
                    <a:pt x="3970" y="12593"/>
                  </a:cubicBezTo>
                  <a:cubicBezTo>
                    <a:pt x="4103" y="13027"/>
                    <a:pt x="4237" y="13460"/>
                    <a:pt x="4403" y="13861"/>
                  </a:cubicBezTo>
                  <a:cubicBezTo>
                    <a:pt x="4416" y="13886"/>
                    <a:pt x="4434" y="13897"/>
                    <a:pt x="4449" y="13897"/>
                  </a:cubicBezTo>
                  <a:cubicBezTo>
                    <a:pt x="4473" y="13897"/>
                    <a:pt x="4491" y="13869"/>
                    <a:pt x="4470" y="13827"/>
                  </a:cubicBezTo>
                  <a:cubicBezTo>
                    <a:pt x="4403" y="13594"/>
                    <a:pt x="4337" y="13394"/>
                    <a:pt x="4270" y="13127"/>
                  </a:cubicBezTo>
                  <a:cubicBezTo>
                    <a:pt x="4170" y="12860"/>
                    <a:pt x="4103" y="12593"/>
                    <a:pt x="4037" y="12326"/>
                  </a:cubicBezTo>
                  <a:cubicBezTo>
                    <a:pt x="3903" y="11826"/>
                    <a:pt x="3770" y="11325"/>
                    <a:pt x="3603" y="10825"/>
                  </a:cubicBezTo>
                  <a:cubicBezTo>
                    <a:pt x="3103" y="8990"/>
                    <a:pt x="2569" y="7189"/>
                    <a:pt x="1935" y="5388"/>
                  </a:cubicBezTo>
                  <a:cubicBezTo>
                    <a:pt x="1668" y="4521"/>
                    <a:pt x="1368" y="3620"/>
                    <a:pt x="1034" y="2719"/>
                  </a:cubicBezTo>
                  <a:cubicBezTo>
                    <a:pt x="701" y="1852"/>
                    <a:pt x="334" y="951"/>
                    <a:pt x="34" y="51"/>
                  </a:cubicBezTo>
                  <a:cubicBezTo>
                    <a:pt x="34" y="17"/>
                    <a:pt x="25"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4233200" y="2644000"/>
              <a:ext cx="336100" cy="129275"/>
            </a:xfrm>
            <a:custGeom>
              <a:avLst/>
              <a:gdLst/>
              <a:ahLst/>
              <a:cxnLst/>
              <a:rect l="l" t="t" r="r" b="b"/>
              <a:pathLst>
                <a:path w="13444" h="5171" extrusionOk="0">
                  <a:moveTo>
                    <a:pt x="67" y="1"/>
                  </a:moveTo>
                  <a:cubicBezTo>
                    <a:pt x="34" y="1"/>
                    <a:pt x="0" y="34"/>
                    <a:pt x="34" y="67"/>
                  </a:cubicBezTo>
                  <a:cubicBezTo>
                    <a:pt x="3369" y="1668"/>
                    <a:pt x="6838" y="3036"/>
                    <a:pt x="10341" y="4237"/>
                  </a:cubicBezTo>
                  <a:cubicBezTo>
                    <a:pt x="11342" y="4570"/>
                    <a:pt x="12376" y="4871"/>
                    <a:pt x="13376" y="5171"/>
                  </a:cubicBezTo>
                  <a:cubicBezTo>
                    <a:pt x="13410" y="5171"/>
                    <a:pt x="13443" y="5104"/>
                    <a:pt x="13410" y="5104"/>
                  </a:cubicBezTo>
                  <a:cubicBezTo>
                    <a:pt x="9974" y="3703"/>
                    <a:pt x="6505" y="2436"/>
                    <a:pt x="3036" y="1135"/>
                  </a:cubicBezTo>
                  <a:cubicBezTo>
                    <a:pt x="2035" y="734"/>
                    <a:pt x="1068" y="367"/>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374125" y="2269575"/>
              <a:ext cx="1125825" cy="330250"/>
            </a:xfrm>
            <a:custGeom>
              <a:avLst/>
              <a:gdLst/>
              <a:ahLst/>
              <a:cxnLst/>
              <a:rect l="l" t="t" r="r" b="b"/>
              <a:pathLst>
                <a:path w="45033" h="13210" extrusionOk="0">
                  <a:moveTo>
                    <a:pt x="67" y="0"/>
                  </a:moveTo>
                  <a:cubicBezTo>
                    <a:pt x="34" y="0"/>
                    <a:pt x="1" y="67"/>
                    <a:pt x="67" y="67"/>
                  </a:cubicBezTo>
                  <a:cubicBezTo>
                    <a:pt x="2769" y="934"/>
                    <a:pt x="5204" y="2535"/>
                    <a:pt x="7106" y="4670"/>
                  </a:cubicBezTo>
                  <a:cubicBezTo>
                    <a:pt x="7573" y="5171"/>
                    <a:pt x="8040" y="5738"/>
                    <a:pt x="8440" y="6338"/>
                  </a:cubicBezTo>
                  <a:cubicBezTo>
                    <a:pt x="8840" y="6905"/>
                    <a:pt x="9140" y="7506"/>
                    <a:pt x="9774" y="7839"/>
                  </a:cubicBezTo>
                  <a:cubicBezTo>
                    <a:pt x="10541" y="8206"/>
                    <a:pt x="11342" y="8506"/>
                    <a:pt x="12109" y="8840"/>
                  </a:cubicBezTo>
                  <a:cubicBezTo>
                    <a:pt x="12876" y="9173"/>
                    <a:pt x="13610" y="9474"/>
                    <a:pt x="14378" y="9774"/>
                  </a:cubicBezTo>
                  <a:cubicBezTo>
                    <a:pt x="15979" y="10374"/>
                    <a:pt x="17580" y="10941"/>
                    <a:pt x="19181" y="11475"/>
                  </a:cubicBezTo>
                  <a:cubicBezTo>
                    <a:pt x="20815" y="12009"/>
                    <a:pt x="22450" y="12542"/>
                    <a:pt x="24084" y="12909"/>
                  </a:cubicBezTo>
                  <a:cubicBezTo>
                    <a:pt x="24885" y="13143"/>
                    <a:pt x="25719" y="13210"/>
                    <a:pt x="26520" y="13210"/>
                  </a:cubicBezTo>
                  <a:cubicBezTo>
                    <a:pt x="27320" y="13176"/>
                    <a:pt x="28121" y="13009"/>
                    <a:pt x="28888" y="12709"/>
                  </a:cubicBezTo>
                  <a:cubicBezTo>
                    <a:pt x="30556" y="12176"/>
                    <a:pt x="32190" y="11575"/>
                    <a:pt x="33858" y="10975"/>
                  </a:cubicBezTo>
                  <a:cubicBezTo>
                    <a:pt x="37160" y="9807"/>
                    <a:pt x="40429" y="8573"/>
                    <a:pt x="43698" y="7339"/>
                  </a:cubicBezTo>
                  <a:lnTo>
                    <a:pt x="44933" y="6872"/>
                  </a:lnTo>
                  <a:cubicBezTo>
                    <a:pt x="45033" y="6838"/>
                    <a:pt x="44999" y="6738"/>
                    <a:pt x="44899" y="6738"/>
                  </a:cubicBezTo>
                  <a:cubicBezTo>
                    <a:pt x="41664" y="7939"/>
                    <a:pt x="38395" y="9140"/>
                    <a:pt x="35126" y="10308"/>
                  </a:cubicBezTo>
                  <a:cubicBezTo>
                    <a:pt x="33491" y="10908"/>
                    <a:pt x="31823" y="11475"/>
                    <a:pt x="30189" y="12075"/>
                  </a:cubicBezTo>
                  <a:cubicBezTo>
                    <a:pt x="29388" y="12342"/>
                    <a:pt x="28588" y="12643"/>
                    <a:pt x="27754" y="12843"/>
                  </a:cubicBezTo>
                  <a:cubicBezTo>
                    <a:pt x="27276" y="12953"/>
                    <a:pt x="26789" y="13002"/>
                    <a:pt x="26302" y="13002"/>
                  </a:cubicBezTo>
                  <a:cubicBezTo>
                    <a:pt x="25905" y="13002"/>
                    <a:pt x="25508" y="12969"/>
                    <a:pt x="25119" y="12909"/>
                  </a:cubicBezTo>
                  <a:cubicBezTo>
                    <a:pt x="23484" y="12576"/>
                    <a:pt x="21850" y="12142"/>
                    <a:pt x="20282" y="11608"/>
                  </a:cubicBezTo>
                  <a:cubicBezTo>
                    <a:pt x="18647" y="11075"/>
                    <a:pt x="17046" y="10541"/>
                    <a:pt x="15478" y="9941"/>
                  </a:cubicBezTo>
                  <a:cubicBezTo>
                    <a:pt x="13877" y="9374"/>
                    <a:pt x="12276" y="8740"/>
                    <a:pt x="10675" y="8039"/>
                  </a:cubicBezTo>
                  <a:cubicBezTo>
                    <a:pt x="10308" y="7906"/>
                    <a:pt x="9974" y="7739"/>
                    <a:pt x="9641" y="7572"/>
                  </a:cubicBezTo>
                  <a:cubicBezTo>
                    <a:pt x="9307" y="7339"/>
                    <a:pt x="9007" y="7005"/>
                    <a:pt x="8807" y="6638"/>
                  </a:cubicBezTo>
                  <a:cubicBezTo>
                    <a:pt x="6972" y="3770"/>
                    <a:pt x="4237" y="1568"/>
                    <a:pt x="1035" y="334"/>
                  </a:cubicBezTo>
                  <a:cubicBezTo>
                    <a:pt x="701" y="234"/>
                    <a:pt x="401" y="10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3690300" y="1135300"/>
              <a:ext cx="904000" cy="773400"/>
            </a:xfrm>
            <a:custGeom>
              <a:avLst/>
              <a:gdLst/>
              <a:ahLst/>
              <a:cxnLst/>
              <a:rect l="l" t="t" r="r" b="b"/>
              <a:pathLst>
                <a:path w="36160" h="30936" extrusionOk="0">
                  <a:moveTo>
                    <a:pt x="24366" y="0"/>
                  </a:moveTo>
                  <a:cubicBezTo>
                    <a:pt x="21926" y="0"/>
                    <a:pt x="19611" y="952"/>
                    <a:pt x="18114" y="2707"/>
                  </a:cubicBezTo>
                  <a:cubicBezTo>
                    <a:pt x="14911" y="6443"/>
                    <a:pt x="14945" y="11147"/>
                    <a:pt x="11709" y="13315"/>
                  </a:cubicBezTo>
                  <a:cubicBezTo>
                    <a:pt x="10141" y="14349"/>
                    <a:pt x="7006" y="14549"/>
                    <a:pt x="4637" y="15950"/>
                  </a:cubicBezTo>
                  <a:cubicBezTo>
                    <a:pt x="2002" y="17551"/>
                    <a:pt x="1" y="22922"/>
                    <a:pt x="3603" y="26458"/>
                  </a:cubicBezTo>
                  <a:cubicBezTo>
                    <a:pt x="6523" y="29308"/>
                    <a:pt x="10501" y="30935"/>
                    <a:pt x="14794" y="30935"/>
                  </a:cubicBezTo>
                  <a:cubicBezTo>
                    <a:pt x="18741" y="30935"/>
                    <a:pt x="22954" y="29559"/>
                    <a:pt x="26853" y="26491"/>
                  </a:cubicBezTo>
                  <a:cubicBezTo>
                    <a:pt x="34292" y="20653"/>
                    <a:pt x="36160" y="9579"/>
                    <a:pt x="32524" y="4409"/>
                  </a:cubicBezTo>
                  <a:cubicBezTo>
                    <a:pt x="30428" y="1383"/>
                    <a:pt x="27305" y="0"/>
                    <a:pt x="24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3911300" y="1395600"/>
              <a:ext cx="653825" cy="521500"/>
            </a:xfrm>
            <a:custGeom>
              <a:avLst/>
              <a:gdLst/>
              <a:ahLst/>
              <a:cxnLst/>
              <a:rect l="l" t="t" r="r" b="b"/>
              <a:pathLst>
                <a:path w="26153" h="20860" extrusionOk="0">
                  <a:moveTo>
                    <a:pt x="25952" y="1"/>
                  </a:moveTo>
                  <a:cubicBezTo>
                    <a:pt x="26019" y="1602"/>
                    <a:pt x="25852" y="3203"/>
                    <a:pt x="25452" y="4738"/>
                  </a:cubicBezTo>
                  <a:cubicBezTo>
                    <a:pt x="25118" y="6305"/>
                    <a:pt x="24585" y="7806"/>
                    <a:pt x="23884" y="9241"/>
                  </a:cubicBezTo>
                  <a:cubicBezTo>
                    <a:pt x="23184" y="10642"/>
                    <a:pt x="22316" y="12009"/>
                    <a:pt x="21316" y="13210"/>
                  </a:cubicBezTo>
                  <a:cubicBezTo>
                    <a:pt x="20282" y="14444"/>
                    <a:pt x="19147" y="15545"/>
                    <a:pt x="17913" y="16546"/>
                  </a:cubicBezTo>
                  <a:cubicBezTo>
                    <a:pt x="16679" y="17547"/>
                    <a:pt x="15345" y="18381"/>
                    <a:pt x="13910" y="19048"/>
                  </a:cubicBezTo>
                  <a:cubicBezTo>
                    <a:pt x="12443" y="19715"/>
                    <a:pt x="10942" y="20149"/>
                    <a:pt x="9374" y="20415"/>
                  </a:cubicBezTo>
                  <a:cubicBezTo>
                    <a:pt x="8449" y="20552"/>
                    <a:pt x="7520" y="20620"/>
                    <a:pt x="6592" y="20620"/>
                  </a:cubicBezTo>
                  <a:cubicBezTo>
                    <a:pt x="4340" y="20620"/>
                    <a:pt x="2103" y="20218"/>
                    <a:pt x="0" y="19415"/>
                  </a:cubicBezTo>
                  <a:lnTo>
                    <a:pt x="0" y="19415"/>
                  </a:lnTo>
                  <a:cubicBezTo>
                    <a:pt x="2231" y="20378"/>
                    <a:pt x="4655" y="20860"/>
                    <a:pt x="7095" y="20860"/>
                  </a:cubicBezTo>
                  <a:cubicBezTo>
                    <a:pt x="7866" y="20860"/>
                    <a:pt x="8639" y="20812"/>
                    <a:pt x="9407" y="20716"/>
                  </a:cubicBezTo>
                  <a:cubicBezTo>
                    <a:pt x="12609" y="20215"/>
                    <a:pt x="15645" y="18881"/>
                    <a:pt x="18180" y="16846"/>
                  </a:cubicBezTo>
                  <a:cubicBezTo>
                    <a:pt x="20715" y="14845"/>
                    <a:pt x="22783" y="12276"/>
                    <a:pt x="24184" y="9341"/>
                  </a:cubicBezTo>
                  <a:cubicBezTo>
                    <a:pt x="25552" y="6439"/>
                    <a:pt x="26152" y="3203"/>
                    <a:pt x="25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3761200" y="1172950"/>
              <a:ext cx="398625" cy="407825"/>
            </a:xfrm>
            <a:custGeom>
              <a:avLst/>
              <a:gdLst/>
              <a:ahLst/>
              <a:cxnLst/>
              <a:rect l="l" t="t" r="r" b="b"/>
              <a:pathLst>
                <a:path w="15945" h="16313" extrusionOk="0">
                  <a:moveTo>
                    <a:pt x="15945" y="0"/>
                  </a:moveTo>
                  <a:cubicBezTo>
                    <a:pt x="15111" y="534"/>
                    <a:pt x="14377" y="1235"/>
                    <a:pt x="13777" y="2069"/>
                  </a:cubicBezTo>
                  <a:cubicBezTo>
                    <a:pt x="13176" y="2869"/>
                    <a:pt x="12676" y="3736"/>
                    <a:pt x="12309" y="4670"/>
                  </a:cubicBezTo>
                  <a:cubicBezTo>
                    <a:pt x="11508" y="6472"/>
                    <a:pt x="10841" y="8340"/>
                    <a:pt x="9607" y="9874"/>
                  </a:cubicBezTo>
                  <a:cubicBezTo>
                    <a:pt x="9340" y="10274"/>
                    <a:pt x="9007" y="10641"/>
                    <a:pt x="8673" y="10975"/>
                  </a:cubicBezTo>
                  <a:cubicBezTo>
                    <a:pt x="8306" y="11275"/>
                    <a:pt x="7906" y="11542"/>
                    <a:pt x="7472" y="11742"/>
                  </a:cubicBezTo>
                  <a:cubicBezTo>
                    <a:pt x="6571" y="12176"/>
                    <a:pt x="5637" y="12443"/>
                    <a:pt x="4703" y="12810"/>
                  </a:cubicBezTo>
                  <a:cubicBezTo>
                    <a:pt x="3769" y="13143"/>
                    <a:pt x="2869" y="13610"/>
                    <a:pt x="2035" y="14144"/>
                  </a:cubicBezTo>
                  <a:cubicBezTo>
                    <a:pt x="1201" y="14744"/>
                    <a:pt x="534" y="15478"/>
                    <a:pt x="0" y="16312"/>
                  </a:cubicBezTo>
                  <a:cubicBezTo>
                    <a:pt x="567" y="15512"/>
                    <a:pt x="1301" y="14844"/>
                    <a:pt x="2135" y="14311"/>
                  </a:cubicBezTo>
                  <a:cubicBezTo>
                    <a:pt x="2969" y="13777"/>
                    <a:pt x="3870" y="13377"/>
                    <a:pt x="4804" y="13076"/>
                  </a:cubicBezTo>
                  <a:cubicBezTo>
                    <a:pt x="5771" y="12810"/>
                    <a:pt x="6705" y="12476"/>
                    <a:pt x="7606" y="12076"/>
                  </a:cubicBezTo>
                  <a:cubicBezTo>
                    <a:pt x="8073" y="11842"/>
                    <a:pt x="8506" y="11575"/>
                    <a:pt x="8906" y="11242"/>
                  </a:cubicBezTo>
                  <a:cubicBezTo>
                    <a:pt x="9273" y="10875"/>
                    <a:pt x="9607" y="10508"/>
                    <a:pt x="9941" y="10108"/>
                  </a:cubicBezTo>
                  <a:cubicBezTo>
                    <a:pt x="10541" y="9307"/>
                    <a:pt x="11041" y="8440"/>
                    <a:pt x="11442" y="7506"/>
                  </a:cubicBezTo>
                  <a:cubicBezTo>
                    <a:pt x="11842" y="6605"/>
                    <a:pt x="12242" y="5671"/>
                    <a:pt x="12576" y="4771"/>
                  </a:cubicBezTo>
                  <a:cubicBezTo>
                    <a:pt x="12909" y="3837"/>
                    <a:pt x="13376" y="2969"/>
                    <a:pt x="13943" y="2169"/>
                  </a:cubicBezTo>
                  <a:cubicBezTo>
                    <a:pt x="14477" y="1335"/>
                    <a:pt x="15144" y="601"/>
                    <a:pt x="15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3080625" y="1889825"/>
              <a:ext cx="882500" cy="333000"/>
            </a:xfrm>
            <a:custGeom>
              <a:avLst/>
              <a:gdLst/>
              <a:ahLst/>
              <a:cxnLst/>
              <a:rect l="l" t="t" r="r" b="b"/>
              <a:pathLst>
                <a:path w="35300" h="13320" extrusionOk="0">
                  <a:moveTo>
                    <a:pt x="4709" y="1"/>
                  </a:moveTo>
                  <a:cubicBezTo>
                    <a:pt x="2923" y="1"/>
                    <a:pt x="1" y="6359"/>
                    <a:pt x="2539" y="8018"/>
                  </a:cubicBezTo>
                  <a:cubicBezTo>
                    <a:pt x="4635" y="9384"/>
                    <a:pt x="13443" y="13320"/>
                    <a:pt x="16442" y="13320"/>
                  </a:cubicBezTo>
                  <a:cubicBezTo>
                    <a:pt x="16593" y="13320"/>
                    <a:pt x="16729" y="13310"/>
                    <a:pt x="16849" y="13289"/>
                  </a:cubicBezTo>
                  <a:cubicBezTo>
                    <a:pt x="23654" y="12155"/>
                    <a:pt x="32727" y="6184"/>
                    <a:pt x="34261" y="4082"/>
                  </a:cubicBezTo>
                  <a:cubicBezTo>
                    <a:pt x="35299" y="2670"/>
                    <a:pt x="35241" y="1307"/>
                    <a:pt x="33463" y="1307"/>
                  </a:cubicBezTo>
                  <a:cubicBezTo>
                    <a:pt x="33183" y="1307"/>
                    <a:pt x="32861" y="1341"/>
                    <a:pt x="32494" y="1414"/>
                  </a:cubicBezTo>
                  <a:cubicBezTo>
                    <a:pt x="27574" y="2348"/>
                    <a:pt x="21638" y="4822"/>
                    <a:pt x="18834" y="4822"/>
                  </a:cubicBezTo>
                  <a:cubicBezTo>
                    <a:pt x="18634" y="4822"/>
                    <a:pt x="18450" y="4809"/>
                    <a:pt x="18283" y="4783"/>
                  </a:cubicBezTo>
                  <a:cubicBezTo>
                    <a:pt x="16215" y="4483"/>
                    <a:pt x="7075" y="446"/>
                    <a:pt x="4840" y="13"/>
                  </a:cubicBezTo>
                  <a:cubicBezTo>
                    <a:pt x="4797" y="4"/>
                    <a:pt x="4753" y="1"/>
                    <a:pt x="47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2932275" y="1769550"/>
              <a:ext cx="345250" cy="320750"/>
            </a:xfrm>
            <a:custGeom>
              <a:avLst/>
              <a:gdLst/>
              <a:ahLst/>
              <a:cxnLst/>
              <a:rect l="l" t="t" r="r" b="b"/>
              <a:pathLst>
                <a:path w="13810" h="12830" extrusionOk="0">
                  <a:moveTo>
                    <a:pt x="5951" y="1"/>
                  </a:moveTo>
                  <a:cubicBezTo>
                    <a:pt x="5902" y="1"/>
                    <a:pt x="5853" y="7"/>
                    <a:pt x="5804" y="20"/>
                  </a:cubicBezTo>
                  <a:cubicBezTo>
                    <a:pt x="4937" y="287"/>
                    <a:pt x="5604" y="1588"/>
                    <a:pt x="5604" y="1588"/>
                  </a:cubicBezTo>
                  <a:cubicBezTo>
                    <a:pt x="5604" y="1588"/>
                    <a:pt x="5011" y="607"/>
                    <a:pt x="4353" y="607"/>
                  </a:cubicBezTo>
                  <a:cubicBezTo>
                    <a:pt x="4215" y="607"/>
                    <a:pt x="4075" y="650"/>
                    <a:pt x="3936" y="754"/>
                  </a:cubicBezTo>
                  <a:cubicBezTo>
                    <a:pt x="3169" y="1354"/>
                    <a:pt x="3836" y="2856"/>
                    <a:pt x="3836" y="2856"/>
                  </a:cubicBezTo>
                  <a:cubicBezTo>
                    <a:pt x="3836" y="2856"/>
                    <a:pt x="3139" y="2031"/>
                    <a:pt x="2501" y="2031"/>
                  </a:cubicBezTo>
                  <a:cubicBezTo>
                    <a:pt x="2337" y="2031"/>
                    <a:pt x="2178" y="2086"/>
                    <a:pt x="2035" y="2222"/>
                  </a:cubicBezTo>
                  <a:cubicBezTo>
                    <a:pt x="1301" y="2922"/>
                    <a:pt x="2035" y="4290"/>
                    <a:pt x="2035" y="4290"/>
                  </a:cubicBezTo>
                  <a:cubicBezTo>
                    <a:pt x="2035" y="4290"/>
                    <a:pt x="1706" y="3913"/>
                    <a:pt x="1283" y="3913"/>
                  </a:cubicBezTo>
                  <a:cubicBezTo>
                    <a:pt x="1090" y="3913"/>
                    <a:pt x="877" y="3993"/>
                    <a:pt x="667" y="4223"/>
                  </a:cubicBezTo>
                  <a:cubicBezTo>
                    <a:pt x="0" y="4957"/>
                    <a:pt x="2268" y="7859"/>
                    <a:pt x="3102" y="8793"/>
                  </a:cubicBezTo>
                  <a:cubicBezTo>
                    <a:pt x="3970" y="9761"/>
                    <a:pt x="7639" y="12329"/>
                    <a:pt x="8473" y="12829"/>
                  </a:cubicBezTo>
                  <a:lnTo>
                    <a:pt x="13810" y="7459"/>
                  </a:lnTo>
                  <a:cubicBezTo>
                    <a:pt x="13810" y="7459"/>
                    <a:pt x="9040" y="3523"/>
                    <a:pt x="8806" y="3289"/>
                  </a:cubicBezTo>
                  <a:cubicBezTo>
                    <a:pt x="7855" y="2369"/>
                    <a:pt x="6903" y="1"/>
                    <a:pt x="5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3067700" y="1805225"/>
              <a:ext cx="78075" cy="97425"/>
            </a:xfrm>
            <a:custGeom>
              <a:avLst/>
              <a:gdLst/>
              <a:ahLst/>
              <a:cxnLst/>
              <a:rect l="l" t="t" r="r" b="b"/>
              <a:pathLst>
                <a:path w="3123" h="3897" extrusionOk="0">
                  <a:moveTo>
                    <a:pt x="58" y="0"/>
                  </a:moveTo>
                  <a:cubicBezTo>
                    <a:pt x="27" y="0"/>
                    <a:pt x="1" y="36"/>
                    <a:pt x="20" y="94"/>
                  </a:cubicBezTo>
                  <a:cubicBezTo>
                    <a:pt x="454" y="2096"/>
                    <a:pt x="1388" y="2863"/>
                    <a:pt x="3056" y="3897"/>
                  </a:cubicBezTo>
                  <a:cubicBezTo>
                    <a:pt x="3089" y="3897"/>
                    <a:pt x="3123" y="3864"/>
                    <a:pt x="3089" y="3830"/>
                  </a:cubicBezTo>
                  <a:cubicBezTo>
                    <a:pt x="1488" y="2663"/>
                    <a:pt x="854" y="1929"/>
                    <a:pt x="120" y="61"/>
                  </a:cubicBezTo>
                  <a:cubicBezTo>
                    <a:pt x="106" y="19"/>
                    <a:pt x="81"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3024300" y="1835900"/>
              <a:ext cx="83125" cy="102975"/>
            </a:xfrm>
            <a:custGeom>
              <a:avLst/>
              <a:gdLst/>
              <a:ahLst/>
              <a:cxnLst/>
              <a:rect l="l" t="t" r="r" b="b"/>
              <a:pathLst>
                <a:path w="3325" h="4119" extrusionOk="0">
                  <a:moveTo>
                    <a:pt x="55" y="0"/>
                  </a:moveTo>
                  <a:cubicBezTo>
                    <a:pt x="20" y="0"/>
                    <a:pt x="0" y="37"/>
                    <a:pt x="22" y="101"/>
                  </a:cubicBezTo>
                  <a:cubicBezTo>
                    <a:pt x="689" y="2103"/>
                    <a:pt x="1623" y="2903"/>
                    <a:pt x="3291" y="4104"/>
                  </a:cubicBezTo>
                  <a:cubicBezTo>
                    <a:pt x="3301" y="4114"/>
                    <a:pt x="3307" y="4118"/>
                    <a:pt x="3312" y="4118"/>
                  </a:cubicBezTo>
                  <a:cubicBezTo>
                    <a:pt x="3324" y="4118"/>
                    <a:pt x="3324" y="4095"/>
                    <a:pt x="3324" y="4071"/>
                  </a:cubicBezTo>
                  <a:cubicBezTo>
                    <a:pt x="1723" y="2703"/>
                    <a:pt x="1022" y="1936"/>
                    <a:pt x="122" y="35"/>
                  </a:cubicBezTo>
                  <a:cubicBezTo>
                    <a:pt x="98" y="11"/>
                    <a:pt x="75"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2983475" y="1876950"/>
              <a:ext cx="89600" cy="97650"/>
            </a:xfrm>
            <a:custGeom>
              <a:avLst/>
              <a:gdLst/>
              <a:ahLst/>
              <a:cxnLst/>
              <a:rect l="l" t="t" r="r" b="b"/>
              <a:pathLst>
                <a:path w="3584" h="3906" extrusionOk="0">
                  <a:moveTo>
                    <a:pt x="23" y="0"/>
                  </a:moveTo>
                  <a:cubicBezTo>
                    <a:pt x="4" y="0"/>
                    <a:pt x="1" y="36"/>
                    <a:pt x="20" y="94"/>
                  </a:cubicBezTo>
                  <a:cubicBezTo>
                    <a:pt x="654" y="1762"/>
                    <a:pt x="1888" y="3130"/>
                    <a:pt x="3489" y="3897"/>
                  </a:cubicBezTo>
                  <a:cubicBezTo>
                    <a:pt x="3502" y="3903"/>
                    <a:pt x="3514" y="3906"/>
                    <a:pt x="3524" y="3906"/>
                  </a:cubicBezTo>
                  <a:cubicBezTo>
                    <a:pt x="3566" y="3906"/>
                    <a:pt x="3583" y="3857"/>
                    <a:pt x="3556" y="3830"/>
                  </a:cubicBezTo>
                  <a:cubicBezTo>
                    <a:pt x="1822" y="2696"/>
                    <a:pt x="1121" y="1829"/>
                    <a:pt x="87" y="61"/>
                  </a:cubicBezTo>
                  <a:cubicBezTo>
                    <a:pt x="59" y="19"/>
                    <a:pt x="3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3121575" y="1818775"/>
              <a:ext cx="197650" cy="201550"/>
            </a:xfrm>
            <a:custGeom>
              <a:avLst/>
              <a:gdLst/>
              <a:ahLst/>
              <a:cxnLst/>
              <a:rect l="l" t="t" r="r" b="b"/>
              <a:pathLst>
                <a:path w="7906" h="8062" extrusionOk="0">
                  <a:moveTo>
                    <a:pt x="1137" y="1"/>
                  </a:moveTo>
                  <a:cubicBezTo>
                    <a:pt x="915" y="1"/>
                    <a:pt x="750" y="57"/>
                    <a:pt x="667" y="186"/>
                  </a:cubicBezTo>
                  <a:cubicBezTo>
                    <a:pt x="0" y="1287"/>
                    <a:pt x="2068" y="2988"/>
                    <a:pt x="3169" y="3689"/>
                  </a:cubicBezTo>
                  <a:cubicBezTo>
                    <a:pt x="3169" y="3689"/>
                    <a:pt x="1635" y="6190"/>
                    <a:pt x="2836" y="7691"/>
                  </a:cubicBezTo>
                  <a:cubicBezTo>
                    <a:pt x="3040" y="7953"/>
                    <a:pt x="3322" y="8061"/>
                    <a:pt x="3649" y="8061"/>
                  </a:cubicBezTo>
                  <a:cubicBezTo>
                    <a:pt x="5243" y="8061"/>
                    <a:pt x="7906" y="5490"/>
                    <a:pt x="7906" y="5490"/>
                  </a:cubicBezTo>
                  <a:cubicBezTo>
                    <a:pt x="7305" y="4422"/>
                    <a:pt x="6672" y="3388"/>
                    <a:pt x="5938" y="2388"/>
                  </a:cubicBezTo>
                  <a:cubicBezTo>
                    <a:pt x="5289" y="1683"/>
                    <a:pt x="2353" y="1"/>
                    <a:pt x="1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3131575" y="1833425"/>
              <a:ext cx="72575" cy="179650"/>
            </a:xfrm>
            <a:custGeom>
              <a:avLst/>
              <a:gdLst/>
              <a:ahLst/>
              <a:cxnLst/>
              <a:rect l="l" t="t" r="r" b="b"/>
              <a:pathLst>
                <a:path w="2903" h="7186" extrusionOk="0">
                  <a:moveTo>
                    <a:pt x="167" y="0"/>
                  </a:moveTo>
                  <a:cubicBezTo>
                    <a:pt x="0" y="1501"/>
                    <a:pt x="1502" y="2402"/>
                    <a:pt x="2569" y="3169"/>
                  </a:cubicBezTo>
                  <a:cubicBezTo>
                    <a:pt x="1835" y="4303"/>
                    <a:pt x="1502" y="6005"/>
                    <a:pt x="2302" y="7172"/>
                  </a:cubicBezTo>
                  <a:cubicBezTo>
                    <a:pt x="2302" y="7182"/>
                    <a:pt x="2305" y="7186"/>
                    <a:pt x="2309" y="7186"/>
                  </a:cubicBezTo>
                  <a:cubicBezTo>
                    <a:pt x="2319" y="7186"/>
                    <a:pt x="2335" y="7162"/>
                    <a:pt x="2335" y="7139"/>
                  </a:cubicBezTo>
                  <a:cubicBezTo>
                    <a:pt x="1768" y="5971"/>
                    <a:pt x="2269" y="4270"/>
                    <a:pt x="2836" y="3203"/>
                  </a:cubicBezTo>
                  <a:cubicBezTo>
                    <a:pt x="2903" y="3136"/>
                    <a:pt x="2903" y="3036"/>
                    <a:pt x="2836" y="3002"/>
                  </a:cubicBezTo>
                  <a:cubicBezTo>
                    <a:pt x="1802" y="2235"/>
                    <a:pt x="301" y="1401"/>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3214975" y="1918800"/>
              <a:ext cx="763500" cy="307625"/>
            </a:xfrm>
            <a:custGeom>
              <a:avLst/>
              <a:gdLst/>
              <a:ahLst/>
              <a:cxnLst/>
              <a:rect l="l" t="t" r="r" b="b"/>
              <a:pathLst>
                <a:path w="30540" h="12305" extrusionOk="0">
                  <a:moveTo>
                    <a:pt x="28252" y="1"/>
                  </a:moveTo>
                  <a:cubicBezTo>
                    <a:pt x="28128" y="1"/>
                    <a:pt x="27995" y="7"/>
                    <a:pt x="27853" y="21"/>
                  </a:cubicBezTo>
                  <a:cubicBezTo>
                    <a:pt x="27653" y="54"/>
                    <a:pt x="27420" y="88"/>
                    <a:pt x="27186" y="121"/>
                  </a:cubicBezTo>
                  <a:cubicBezTo>
                    <a:pt x="23812" y="875"/>
                    <a:pt x="14422" y="3526"/>
                    <a:pt x="13201" y="3526"/>
                  </a:cubicBezTo>
                  <a:cubicBezTo>
                    <a:pt x="13179" y="3526"/>
                    <a:pt x="13160" y="3525"/>
                    <a:pt x="13143" y="3524"/>
                  </a:cubicBezTo>
                  <a:cubicBezTo>
                    <a:pt x="12209" y="3424"/>
                    <a:pt x="4503" y="88"/>
                    <a:pt x="4503" y="88"/>
                  </a:cubicBezTo>
                  <a:lnTo>
                    <a:pt x="0" y="8694"/>
                  </a:lnTo>
                  <a:cubicBezTo>
                    <a:pt x="0" y="8694"/>
                    <a:pt x="7632" y="12304"/>
                    <a:pt x="11140" y="12304"/>
                  </a:cubicBezTo>
                  <a:cubicBezTo>
                    <a:pt x="11232" y="12304"/>
                    <a:pt x="11322" y="12302"/>
                    <a:pt x="11408" y="12297"/>
                  </a:cubicBezTo>
                  <a:cubicBezTo>
                    <a:pt x="12309" y="12163"/>
                    <a:pt x="13210" y="11963"/>
                    <a:pt x="14077" y="11696"/>
                  </a:cubicBezTo>
                  <a:cubicBezTo>
                    <a:pt x="20682" y="9828"/>
                    <a:pt x="26419" y="5525"/>
                    <a:pt x="28254" y="3891"/>
                  </a:cubicBezTo>
                  <a:cubicBezTo>
                    <a:pt x="30057" y="2246"/>
                    <a:pt x="30540" y="1"/>
                    <a:pt x="28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3566875" y="1918800"/>
              <a:ext cx="412350" cy="292425"/>
            </a:xfrm>
            <a:custGeom>
              <a:avLst/>
              <a:gdLst/>
              <a:ahLst/>
              <a:cxnLst/>
              <a:rect l="l" t="t" r="r" b="b"/>
              <a:pathLst>
                <a:path w="16494" h="11697" extrusionOk="0">
                  <a:moveTo>
                    <a:pt x="14181" y="1"/>
                  </a:moveTo>
                  <a:cubicBezTo>
                    <a:pt x="14055" y="1"/>
                    <a:pt x="13920" y="7"/>
                    <a:pt x="13777" y="21"/>
                  </a:cubicBezTo>
                  <a:lnTo>
                    <a:pt x="1" y="11696"/>
                  </a:lnTo>
                  <a:cubicBezTo>
                    <a:pt x="6606" y="9828"/>
                    <a:pt x="12343" y="5525"/>
                    <a:pt x="14178" y="3891"/>
                  </a:cubicBezTo>
                  <a:cubicBezTo>
                    <a:pt x="15981" y="2246"/>
                    <a:pt x="16494" y="1"/>
                    <a:pt x="14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3261050" y="1946500"/>
              <a:ext cx="104650" cy="200000"/>
            </a:xfrm>
            <a:custGeom>
              <a:avLst/>
              <a:gdLst/>
              <a:ahLst/>
              <a:cxnLst/>
              <a:rect l="l" t="t" r="r" b="b"/>
              <a:pathLst>
                <a:path w="4186" h="8000" extrusionOk="0">
                  <a:moveTo>
                    <a:pt x="4141" y="0"/>
                  </a:moveTo>
                  <a:cubicBezTo>
                    <a:pt x="4134" y="0"/>
                    <a:pt x="4128" y="4"/>
                    <a:pt x="4128" y="14"/>
                  </a:cubicBezTo>
                  <a:cubicBezTo>
                    <a:pt x="3694" y="648"/>
                    <a:pt x="3361" y="1315"/>
                    <a:pt x="2994" y="1982"/>
                  </a:cubicBezTo>
                  <a:cubicBezTo>
                    <a:pt x="2627" y="2649"/>
                    <a:pt x="2327" y="3250"/>
                    <a:pt x="1993" y="3883"/>
                  </a:cubicBezTo>
                  <a:cubicBezTo>
                    <a:pt x="1326" y="5218"/>
                    <a:pt x="659" y="6552"/>
                    <a:pt x="25" y="7920"/>
                  </a:cubicBezTo>
                  <a:cubicBezTo>
                    <a:pt x="1" y="7968"/>
                    <a:pt x="48" y="7999"/>
                    <a:pt x="75" y="7999"/>
                  </a:cubicBezTo>
                  <a:cubicBezTo>
                    <a:pt x="85" y="7999"/>
                    <a:pt x="92" y="7995"/>
                    <a:pt x="92" y="7986"/>
                  </a:cubicBezTo>
                  <a:cubicBezTo>
                    <a:pt x="826" y="6685"/>
                    <a:pt x="1526" y="5384"/>
                    <a:pt x="2227" y="4084"/>
                  </a:cubicBezTo>
                  <a:cubicBezTo>
                    <a:pt x="2560" y="3416"/>
                    <a:pt x="2894" y="2783"/>
                    <a:pt x="3227" y="2115"/>
                  </a:cubicBezTo>
                  <a:cubicBezTo>
                    <a:pt x="3561" y="1448"/>
                    <a:pt x="3895" y="748"/>
                    <a:pt x="4161" y="47"/>
                  </a:cubicBezTo>
                  <a:cubicBezTo>
                    <a:pt x="4185" y="24"/>
                    <a:pt x="4159" y="0"/>
                    <a:pt x="4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3812050" y="1874725"/>
              <a:ext cx="692200" cy="689250"/>
            </a:xfrm>
            <a:custGeom>
              <a:avLst/>
              <a:gdLst/>
              <a:ahLst/>
              <a:cxnLst/>
              <a:rect l="l" t="t" r="r" b="b"/>
              <a:pathLst>
                <a:path w="27688" h="27570" extrusionOk="0">
                  <a:moveTo>
                    <a:pt x="6114" y="0"/>
                  </a:moveTo>
                  <a:cubicBezTo>
                    <a:pt x="3889" y="0"/>
                    <a:pt x="2367" y="1644"/>
                    <a:pt x="1635" y="3485"/>
                  </a:cubicBezTo>
                  <a:cubicBezTo>
                    <a:pt x="1402" y="4052"/>
                    <a:pt x="1" y="12425"/>
                    <a:pt x="801" y="14927"/>
                  </a:cubicBezTo>
                  <a:cubicBezTo>
                    <a:pt x="1502" y="17128"/>
                    <a:pt x="4004" y="18563"/>
                    <a:pt x="4004" y="18563"/>
                  </a:cubicBezTo>
                  <a:lnTo>
                    <a:pt x="7173" y="27569"/>
                  </a:lnTo>
                  <a:cubicBezTo>
                    <a:pt x="7173" y="27569"/>
                    <a:pt x="21083" y="22632"/>
                    <a:pt x="27687" y="15861"/>
                  </a:cubicBezTo>
                  <a:cubicBezTo>
                    <a:pt x="27687" y="15861"/>
                    <a:pt x="15412" y="3285"/>
                    <a:pt x="8340" y="483"/>
                  </a:cubicBezTo>
                  <a:cubicBezTo>
                    <a:pt x="8173" y="416"/>
                    <a:pt x="8007" y="383"/>
                    <a:pt x="7873" y="316"/>
                  </a:cubicBezTo>
                  <a:cubicBezTo>
                    <a:pt x="7840" y="316"/>
                    <a:pt x="7806" y="283"/>
                    <a:pt x="7773" y="283"/>
                  </a:cubicBezTo>
                  <a:cubicBezTo>
                    <a:pt x="7183" y="89"/>
                    <a:pt x="6630" y="0"/>
                    <a:pt x="6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3971350" y="2225375"/>
              <a:ext cx="509550" cy="311075"/>
            </a:xfrm>
            <a:custGeom>
              <a:avLst/>
              <a:gdLst/>
              <a:ahLst/>
              <a:cxnLst/>
              <a:rect l="l" t="t" r="r" b="b"/>
              <a:pathLst>
                <a:path w="20382" h="12443" extrusionOk="0">
                  <a:moveTo>
                    <a:pt x="19481" y="0"/>
                  </a:moveTo>
                  <a:cubicBezTo>
                    <a:pt x="14177" y="5871"/>
                    <a:pt x="4036" y="9841"/>
                    <a:pt x="0" y="11242"/>
                  </a:cubicBezTo>
                  <a:lnTo>
                    <a:pt x="400" y="12442"/>
                  </a:lnTo>
                  <a:cubicBezTo>
                    <a:pt x="4770" y="10941"/>
                    <a:pt x="14877" y="6972"/>
                    <a:pt x="20381" y="901"/>
                  </a:cubicBezTo>
                  <a:cubicBezTo>
                    <a:pt x="20114" y="634"/>
                    <a:pt x="19814" y="334"/>
                    <a:pt x="19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3957175" y="2193675"/>
              <a:ext cx="482850" cy="292750"/>
            </a:xfrm>
            <a:custGeom>
              <a:avLst/>
              <a:gdLst/>
              <a:ahLst/>
              <a:cxnLst/>
              <a:rect l="l" t="t" r="r" b="b"/>
              <a:pathLst>
                <a:path w="19314" h="11710" extrusionOk="0">
                  <a:moveTo>
                    <a:pt x="18713" y="1"/>
                  </a:moveTo>
                  <a:cubicBezTo>
                    <a:pt x="13643" y="5505"/>
                    <a:pt x="4403" y="9341"/>
                    <a:pt x="0" y="10942"/>
                  </a:cubicBezTo>
                  <a:lnTo>
                    <a:pt x="267" y="11709"/>
                  </a:lnTo>
                  <a:cubicBezTo>
                    <a:pt x="2669" y="10842"/>
                    <a:pt x="5037" y="9874"/>
                    <a:pt x="7339" y="8774"/>
                  </a:cubicBezTo>
                  <a:cubicBezTo>
                    <a:pt x="12642" y="6238"/>
                    <a:pt x="16679" y="3503"/>
                    <a:pt x="19314" y="601"/>
                  </a:cubicBezTo>
                  <a:cubicBezTo>
                    <a:pt x="19147" y="401"/>
                    <a:pt x="18914" y="201"/>
                    <a:pt x="18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3783250" y="1936450"/>
              <a:ext cx="452475" cy="831650"/>
            </a:xfrm>
            <a:custGeom>
              <a:avLst/>
              <a:gdLst/>
              <a:ahLst/>
              <a:cxnLst/>
              <a:rect l="l" t="t" r="r" b="b"/>
              <a:pathLst>
                <a:path w="18099" h="33266" extrusionOk="0">
                  <a:moveTo>
                    <a:pt x="10110" y="1"/>
                  </a:moveTo>
                  <a:cubicBezTo>
                    <a:pt x="8977" y="1"/>
                    <a:pt x="7944" y="1105"/>
                    <a:pt x="8258" y="4352"/>
                  </a:cubicBezTo>
                  <a:cubicBezTo>
                    <a:pt x="8725" y="9022"/>
                    <a:pt x="9526" y="18195"/>
                    <a:pt x="9025" y="19029"/>
                  </a:cubicBezTo>
                  <a:cubicBezTo>
                    <a:pt x="8525" y="19863"/>
                    <a:pt x="552" y="25167"/>
                    <a:pt x="252" y="26435"/>
                  </a:cubicBezTo>
                  <a:cubicBezTo>
                    <a:pt x="0" y="27632"/>
                    <a:pt x="4512" y="33266"/>
                    <a:pt x="5855" y="33266"/>
                  </a:cubicBezTo>
                  <a:cubicBezTo>
                    <a:pt x="5933" y="33266"/>
                    <a:pt x="6001" y="33247"/>
                    <a:pt x="6056" y="33206"/>
                  </a:cubicBezTo>
                  <a:cubicBezTo>
                    <a:pt x="8291" y="31605"/>
                    <a:pt x="16664" y="24300"/>
                    <a:pt x="17498" y="21031"/>
                  </a:cubicBezTo>
                  <a:cubicBezTo>
                    <a:pt x="18098" y="18596"/>
                    <a:pt x="14596" y="6687"/>
                    <a:pt x="12394" y="1617"/>
                  </a:cubicBezTo>
                  <a:cubicBezTo>
                    <a:pt x="12007" y="722"/>
                    <a:pt x="11026" y="1"/>
                    <a:pt x="101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3561050" y="2568125"/>
              <a:ext cx="382800" cy="358600"/>
            </a:xfrm>
            <a:custGeom>
              <a:avLst/>
              <a:gdLst/>
              <a:ahLst/>
              <a:cxnLst/>
              <a:rect l="l" t="t" r="r" b="b"/>
              <a:pathLst>
                <a:path w="15312" h="14344" extrusionOk="0">
                  <a:moveTo>
                    <a:pt x="10074" y="0"/>
                  </a:moveTo>
                  <a:cubicBezTo>
                    <a:pt x="10074" y="0"/>
                    <a:pt x="7306" y="500"/>
                    <a:pt x="5938" y="934"/>
                  </a:cubicBezTo>
                  <a:cubicBezTo>
                    <a:pt x="4537" y="1368"/>
                    <a:pt x="401" y="4036"/>
                    <a:pt x="1001" y="5104"/>
                  </a:cubicBezTo>
                  <a:cubicBezTo>
                    <a:pt x="1129" y="5331"/>
                    <a:pt x="1359" y="5422"/>
                    <a:pt x="1651" y="5422"/>
                  </a:cubicBezTo>
                  <a:cubicBezTo>
                    <a:pt x="2730" y="5422"/>
                    <a:pt x="4648" y="4173"/>
                    <a:pt x="5304" y="3936"/>
                  </a:cubicBezTo>
                  <a:cubicBezTo>
                    <a:pt x="5611" y="3808"/>
                    <a:pt x="5830" y="3749"/>
                    <a:pt x="5970" y="3749"/>
                  </a:cubicBezTo>
                  <a:cubicBezTo>
                    <a:pt x="6194" y="3749"/>
                    <a:pt x="6215" y="3902"/>
                    <a:pt x="6071" y="4170"/>
                  </a:cubicBezTo>
                  <a:cubicBezTo>
                    <a:pt x="5304" y="4904"/>
                    <a:pt x="4504" y="5571"/>
                    <a:pt x="3636" y="6171"/>
                  </a:cubicBezTo>
                  <a:cubicBezTo>
                    <a:pt x="2369" y="7005"/>
                    <a:pt x="0" y="7005"/>
                    <a:pt x="301" y="8106"/>
                  </a:cubicBezTo>
                  <a:cubicBezTo>
                    <a:pt x="524" y="8825"/>
                    <a:pt x="1466" y="8917"/>
                    <a:pt x="1935" y="8917"/>
                  </a:cubicBezTo>
                  <a:cubicBezTo>
                    <a:pt x="2097" y="8917"/>
                    <a:pt x="2202" y="8906"/>
                    <a:pt x="2202" y="8906"/>
                  </a:cubicBezTo>
                  <a:lnTo>
                    <a:pt x="2202" y="8906"/>
                  </a:lnTo>
                  <a:cubicBezTo>
                    <a:pt x="2202" y="8906"/>
                    <a:pt x="434" y="9674"/>
                    <a:pt x="1034" y="10641"/>
                  </a:cubicBezTo>
                  <a:cubicBezTo>
                    <a:pt x="1311" y="11086"/>
                    <a:pt x="1828" y="11206"/>
                    <a:pt x="2305" y="11206"/>
                  </a:cubicBezTo>
                  <a:cubicBezTo>
                    <a:pt x="2864" y="11206"/>
                    <a:pt x="3369" y="11041"/>
                    <a:pt x="3369" y="11041"/>
                  </a:cubicBezTo>
                  <a:lnTo>
                    <a:pt x="3369" y="11041"/>
                  </a:lnTo>
                  <a:cubicBezTo>
                    <a:pt x="3369" y="11041"/>
                    <a:pt x="1768" y="11875"/>
                    <a:pt x="2435" y="12743"/>
                  </a:cubicBezTo>
                  <a:cubicBezTo>
                    <a:pt x="2771" y="13219"/>
                    <a:pt x="3396" y="13332"/>
                    <a:pt x="3911" y="13332"/>
                  </a:cubicBezTo>
                  <a:cubicBezTo>
                    <a:pt x="4368" y="13332"/>
                    <a:pt x="4737" y="13243"/>
                    <a:pt x="4737" y="13243"/>
                  </a:cubicBezTo>
                  <a:lnTo>
                    <a:pt x="4737" y="13243"/>
                  </a:lnTo>
                  <a:cubicBezTo>
                    <a:pt x="4737" y="13243"/>
                    <a:pt x="4404" y="13710"/>
                    <a:pt x="5137" y="14144"/>
                  </a:cubicBezTo>
                  <a:cubicBezTo>
                    <a:pt x="5380" y="14283"/>
                    <a:pt x="5690" y="14344"/>
                    <a:pt x="6038" y="14344"/>
                  </a:cubicBezTo>
                  <a:cubicBezTo>
                    <a:pt x="7266" y="14344"/>
                    <a:pt x="8972" y="13593"/>
                    <a:pt x="9907" y="12943"/>
                  </a:cubicBezTo>
                  <a:cubicBezTo>
                    <a:pt x="11075" y="12109"/>
                    <a:pt x="14778" y="8206"/>
                    <a:pt x="15311" y="7605"/>
                  </a:cubicBezTo>
                  <a:lnTo>
                    <a:pt x="100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3615300" y="2726225"/>
              <a:ext cx="124850" cy="65575"/>
            </a:xfrm>
            <a:custGeom>
              <a:avLst/>
              <a:gdLst/>
              <a:ahLst/>
              <a:cxnLst/>
              <a:rect l="l" t="t" r="r" b="b"/>
              <a:pathLst>
                <a:path w="4994" h="2623" extrusionOk="0">
                  <a:moveTo>
                    <a:pt x="4961" y="1"/>
                  </a:moveTo>
                  <a:cubicBezTo>
                    <a:pt x="4953" y="1"/>
                    <a:pt x="4944" y="5"/>
                    <a:pt x="4935" y="14"/>
                  </a:cubicBezTo>
                  <a:cubicBezTo>
                    <a:pt x="3268" y="1548"/>
                    <a:pt x="2367" y="2115"/>
                    <a:pt x="99" y="2516"/>
                  </a:cubicBezTo>
                  <a:cubicBezTo>
                    <a:pt x="13" y="2544"/>
                    <a:pt x="1" y="2622"/>
                    <a:pt x="84" y="2622"/>
                  </a:cubicBezTo>
                  <a:cubicBezTo>
                    <a:pt x="97" y="2622"/>
                    <a:pt x="113" y="2620"/>
                    <a:pt x="132" y="2616"/>
                  </a:cubicBezTo>
                  <a:cubicBezTo>
                    <a:pt x="2467" y="2582"/>
                    <a:pt x="3501" y="1715"/>
                    <a:pt x="4969" y="81"/>
                  </a:cubicBezTo>
                  <a:cubicBezTo>
                    <a:pt x="4993" y="32"/>
                    <a:pt x="4982" y="1"/>
                    <a:pt x="4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3640275" y="2776600"/>
              <a:ext cx="132625" cy="70075"/>
            </a:xfrm>
            <a:custGeom>
              <a:avLst/>
              <a:gdLst/>
              <a:ahLst/>
              <a:cxnLst/>
              <a:rect l="l" t="t" r="r" b="b"/>
              <a:pathLst>
                <a:path w="5305" h="2803" extrusionOk="0">
                  <a:moveTo>
                    <a:pt x="5237" y="0"/>
                  </a:moveTo>
                  <a:cubicBezTo>
                    <a:pt x="3369" y="1468"/>
                    <a:pt x="2402" y="2069"/>
                    <a:pt x="100" y="2702"/>
                  </a:cubicBezTo>
                  <a:cubicBezTo>
                    <a:pt x="0" y="2702"/>
                    <a:pt x="34" y="2802"/>
                    <a:pt x="134" y="2802"/>
                  </a:cubicBezTo>
                  <a:cubicBezTo>
                    <a:pt x="2502" y="2502"/>
                    <a:pt x="3570" y="1635"/>
                    <a:pt x="5271" y="67"/>
                  </a:cubicBezTo>
                  <a:cubicBezTo>
                    <a:pt x="5304" y="34"/>
                    <a:pt x="5271" y="0"/>
                    <a:pt x="5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3676825" y="2822225"/>
              <a:ext cx="128425" cy="78150"/>
            </a:xfrm>
            <a:custGeom>
              <a:avLst/>
              <a:gdLst/>
              <a:ahLst/>
              <a:cxnLst/>
              <a:rect l="l" t="t" r="r" b="b"/>
              <a:pathLst>
                <a:path w="5137" h="3126" extrusionOk="0">
                  <a:moveTo>
                    <a:pt x="5052" y="1"/>
                  </a:moveTo>
                  <a:cubicBezTo>
                    <a:pt x="5047" y="1"/>
                    <a:pt x="5043" y="4"/>
                    <a:pt x="5043" y="10"/>
                  </a:cubicBezTo>
                  <a:cubicBezTo>
                    <a:pt x="3408" y="1678"/>
                    <a:pt x="2308" y="2278"/>
                    <a:pt x="106" y="3046"/>
                  </a:cubicBezTo>
                  <a:cubicBezTo>
                    <a:pt x="8" y="3094"/>
                    <a:pt x="0" y="3125"/>
                    <a:pt x="55" y="3125"/>
                  </a:cubicBezTo>
                  <a:cubicBezTo>
                    <a:pt x="75" y="3125"/>
                    <a:pt x="104" y="3121"/>
                    <a:pt x="139" y="3112"/>
                  </a:cubicBezTo>
                  <a:cubicBezTo>
                    <a:pt x="2141" y="2779"/>
                    <a:pt x="3909" y="1711"/>
                    <a:pt x="5110" y="77"/>
                  </a:cubicBezTo>
                  <a:cubicBezTo>
                    <a:pt x="5137" y="50"/>
                    <a:pt x="5076" y="1"/>
                    <a:pt x="5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3827900" y="1918500"/>
              <a:ext cx="421175" cy="823925"/>
            </a:xfrm>
            <a:custGeom>
              <a:avLst/>
              <a:gdLst/>
              <a:ahLst/>
              <a:cxnLst/>
              <a:rect l="l" t="t" r="r" b="b"/>
              <a:pathLst>
                <a:path w="16847" h="32957" extrusionOk="0">
                  <a:moveTo>
                    <a:pt x="8185" y="0"/>
                  </a:moveTo>
                  <a:cubicBezTo>
                    <a:pt x="6842" y="0"/>
                    <a:pt x="5815" y="1783"/>
                    <a:pt x="6072" y="4603"/>
                  </a:cubicBezTo>
                  <a:cubicBezTo>
                    <a:pt x="6472" y="9240"/>
                    <a:pt x="7039" y="18580"/>
                    <a:pt x="6906" y="19047"/>
                  </a:cubicBezTo>
                  <a:cubicBezTo>
                    <a:pt x="6772" y="19681"/>
                    <a:pt x="1" y="24951"/>
                    <a:pt x="1" y="24951"/>
                  </a:cubicBezTo>
                  <a:lnTo>
                    <a:pt x="6539" y="32957"/>
                  </a:lnTo>
                  <a:cubicBezTo>
                    <a:pt x="6539" y="32957"/>
                    <a:pt x="15645" y="25451"/>
                    <a:pt x="16112" y="22649"/>
                  </a:cubicBezTo>
                  <a:cubicBezTo>
                    <a:pt x="16846" y="18546"/>
                    <a:pt x="13344" y="7539"/>
                    <a:pt x="11109" y="2802"/>
                  </a:cubicBezTo>
                  <a:cubicBezTo>
                    <a:pt x="10195" y="852"/>
                    <a:pt x="9114" y="0"/>
                    <a:pt x="8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3947325" y="2118200"/>
              <a:ext cx="57400" cy="326750"/>
            </a:xfrm>
            <a:custGeom>
              <a:avLst/>
              <a:gdLst/>
              <a:ahLst/>
              <a:cxnLst/>
              <a:rect l="l" t="t" r="r" b="b"/>
              <a:pathLst>
                <a:path w="2296" h="13070" extrusionOk="0">
                  <a:moveTo>
                    <a:pt x="1678" y="1"/>
                  </a:moveTo>
                  <a:cubicBezTo>
                    <a:pt x="1670" y="1"/>
                    <a:pt x="1662" y="18"/>
                    <a:pt x="1662" y="51"/>
                  </a:cubicBezTo>
                  <a:cubicBezTo>
                    <a:pt x="1662" y="585"/>
                    <a:pt x="1662" y="1185"/>
                    <a:pt x="1695" y="1752"/>
                  </a:cubicBezTo>
                  <a:lnTo>
                    <a:pt x="1628" y="1585"/>
                  </a:lnTo>
                  <a:cubicBezTo>
                    <a:pt x="1528" y="1352"/>
                    <a:pt x="1428" y="1085"/>
                    <a:pt x="1328" y="851"/>
                  </a:cubicBezTo>
                  <a:cubicBezTo>
                    <a:pt x="1328" y="842"/>
                    <a:pt x="1322" y="838"/>
                    <a:pt x="1315" y="838"/>
                  </a:cubicBezTo>
                  <a:cubicBezTo>
                    <a:pt x="1298" y="838"/>
                    <a:pt x="1271" y="861"/>
                    <a:pt x="1295" y="885"/>
                  </a:cubicBezTo>
                  <a:cubicBezTo>
                    <a:pt x="1361" y="1118"/>
                    <a:pt x="1662" y="2186"/>
                    <a:pt x="1695" y="2286"/>
                  </a:cubicBezTo>
                  <a:lnTo>
                    <a:pt x="1695" y="2719"/>
                  </a:lnTo>
                  <a:cubicBezTo>
                    <a:pt x="1695" y="3620"/>
                    <a:pt x="1728" y="4487"/>
                    <a:pt x="1762" y="5355"/>
                  </a:cubicBezTo>
                  <a:cubicBezTo>
                    <a:pt x="1795" y="6255"/>
                    <a:pt x="1828" y="7123"/>
                    <a:pt x="1895" y="7990"/>
                  </a:cubicBezTo>
                  <a:cubicBezTo>
                    <a:pt x="1895" y="8424"/>
                    <a:pt x="2129" y="10859"/>
                    <a:pt x="1895" y="11226"/>
                  </a:cubicBezTo>
                  <a:cubicBezTo>
                    <a:pt x="1328" y="11859"/>
                    <a:pt x="694" y="12460"/>
                    <a:pt x="27" y="12993"/>
                  </a:cubicBezTo>
                  <a:cubicBezTo>
                    <a:pt x="0" y="13020"/>
                    <a:pt x="39" y="13069"/>
                    <a:pt x="54" y="13069"/>
                  </a:cubicBezTo>
                  <a:cubicBezTo>
                    <a:pt x="58" y="13069"/>
                    <a:pt x="60" y="13067"/>
                    <a:pt x="60" y="13060"/>
                  </a:cubicBezTo>
                  <a:cubicBezTo>
                    <a:pt x="427" y="12727"/>
                    <a:pt x="861" y="12493"/>
                    <a:pt x="1228" y="12193"/>
                  </a:cubicBezTo>
                  <a:cubicBezTo>
                    <a:pt x="1562" y="11959"/>
                    <a:pt x="1828" y="11659"/>
                    <a:pt x="2062" y="11359"/>
                  </a:cubicBezTo>
                  <a:cubicBezTo>
                    <a:pt x="2229" y="10992"/>
                    <a:pt x="2295" y="10592"/>
                    <a:pt x="2262" y="10225"/>
                  </a:cubicBezTo>
                  <a:cubicBezTo>
                    <a:pt x="2262" y="9958"/>
                    <a:pt x="2195" y="8690"/>
                    <a:pt x="2162" y="8490"/>
                  </a:cubicBezTo>
                  <a:cubicBezTo>
                    <a:pt x="2162" y="7556"/>
                    <a:pt x="2129" y="6622"/>
                    <a:pt x="2062" y="5688"/>
                  </a:cubicBezTo>
                  <a:cubicBezTo>
                    <a:pt x="2029" y="4754"/>
                    <a:pt x="1995" y="3854"/>
                    <a:pt x="1928" y="2920"/>
                  </a:cubicBezTo>
                  <a:cubicBezTo>
                    <a:pt x="1862" y="1986"/>
                    <a:pt x="1762" y="1218"/>
                    <a:pt x="1695" y="51"/>
                  </a:cubicBezTo>
                  <a:cubicBezTo>
                    <a:pt x="1695" y="18"/>
                    <a:pt x="1687" y="1"/>
                    <a:pt x="1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4144800" y="2085725"/>
              <a:ext cx="93425" cy="375450"/>
            </a:xfrm>
            <a:custGeom>
              <a:avLst/>
              <a:gdLst/>
              <a:ahLst/>
              <a:cxnLst/>
              <a:rect l="l" t="t" r="r" b="b"/>
              <a:pathLst>
                <a:path w="3737" h="15018" extrusionOk="0">
                  <a:moveTo>
                    <a:pt x="25" y="1"/>
                  </a:moveTo>
                  <a:cubicBezTo>
                    <a:pt x="15" y="1"/>
                    <a:pt x="0" y="16"/>
                    <a:pt x="0" y="16"/>
                  </a:cubicBezTo>
                  <a:cubicBezTo>
                    <a:pt x="668" y="1917"/>
                    <a:pt x="1335" y="3785"/>
                    <a:pt x="1868" y="5720"/>
                  </a:cubicBezTo>
                  <a:cubicBezTo>
                    <a:pt x="2369" y="7621"/>
                    <a:pt x="2802" y="9589"/>
                    <a:pt x="3136" y="11557"/>
                  </a:cubicBezTo>
                  <a:cubicBezTo>
                    <a:pt x="3369" y="12691"/>
                    <a:pt x="3570" y="13825"/>
                    <a:pt x="3670" y="14993"/>
                  </a:cubicBezTo>
                  <a:cubicBezTo>
                    <a:pt x="3670" y="15010"/>
                    <a:pt x="3686" y="15018"/>
                    <a:pt x="3703" y="15018"/>
                  </a:cubicBezTo>
                  <a:cubicBezTo>
                    <a:pt x="3720" y="15018"/>
                    <a:pt x="3736" y="15010"/>
                    <a:pt x="3736" y="14993"/>
                  </a:cubicBezTo>
                  <a:cubicBezTo>
                    <a:pt x="3670" y="14493"/>
                    <a:pt x="3670" y="13959"/>
                    <a:pt x="3603" y="13459"/>
                  </a:cubicBezTo>
                  <a:cubicBezTo>
                    <a:pt x="3570" y="12958"/>
                    <a:pt x="3536" y="12458"/>
                    <a:pt x="3470" y="11957"/>
                  </a:cubicBezTo>
                  <a:cubicBezTo>
                    <a:pt x="3336" y="10957"/>
                    <a:pt x="3169" y="9956"/>
                    <a:pt x="2936" y="8989"/>
                  </a:cubicBezTo>
                  <a:cubicBezTo>
                    <a:pt x="2536" y="7187"/>
                    <a:pt x="2069" y="5386"/>
                    <a:pt x="1468" y="3652"/>
                  </a:cubicBezTo>
                  <a:cubicBezTo>
                    <a:pt x="1435" y="3218"/>
                    <a:pt x="1368" y="2818"/>
                    <a:pt x="1301" y="2417"/>
                  </a:cubicBezTo>
                  <a:cubicBezTo>
                    <a:pt x="1235" y="1917"/>
                    <a:pt x="1135" y="1417"/>
                    <a:pt x="1034" y="950"/>
                  </a:cubicBezTo>
                  <a:cubicBezTo>
                    <a:pt x="1034" y="921"/>
                    <a:pt x="1023" y="911"/>
                    <a:pt x="1011" y="911"/>
                  </a:cubicBezTo>
                  <a:cubicBezTo>
                    <a:pt x="996" y="911"/>
                    <a:pt x="982" y="930"/>
                    <a:pt x="1001" y="950"/>
                  </a:cubicBezTo>
                  <a:cubicBezTo>
                    <a:pt x="1101" y="1450"/>
                    <a:pt x="1168" y="1917"/>
                    <a:pt x="1201" y="2417"/>
                  </a:cubicBezTo>
                  <a:lnTo>
                    <a:pt x="1301" y="3151"/>
                  </a:lnTo>
                  <a:cubicBezTo>
                    <a:pt x="934" y="2084"/>
                    <a:pt x="501" y="1050"/>
                    <a:pt x="34" y="16"/>
                  </a:cubicBezTo>
                  <a:cubicBezTo>
                    <a:pt x="34" y="4"/>
                    <a:pt x="30"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3875675" y="2527750"/>
              <a:ext cx="144725" cy="172375"/>
            </a:xfrm>
            <a:custGeom>
              <a:avLst/>
              <a:gdLst/>
              <a:ahLst/>
              <a:cxnLst/>
              <a:rect l="l" t="t" r="r" b="b"/>
              <a:pathLst>
                <a:path w="5789" h="6895" extrusionOk="0">
                  <a:moveTo>
                    <a:pt x="30" y="0"/>
                  </a:moveTo>
                  <a:cubicBezTo>
                    <a:pt x="11" y="0"/>
                    <a:pt x="1" y="24"/>
                    <a:pt x="24" y="47"/>
                  </a:cubicBezTo>
                  <a:cubicBezTo>
                    <a:pt x="425" y="681"/>
                    <a:pt x="925" y="1248"/>
                    <a:pt x="1392" y="1849"/>
                  </a:cubicBezTo>
                  <a:cubicBezTo>
                    <a:pt x="1859" y="2416"/>
                    <a:pt x="2293" y="2949"/>
                    <a:pt x="2760" y="3516"/>
                  </a:cubicBezTo>
                  <a:cubicBezTo>
                    <a:pt x="3727" y="4651"/>
                    <a:pt x="4694" y="5785"/>
                    <a:pt x="5662" y="6885"/>
                  </a:cubicBezTo>
                  <a:cubicBezTo>
                    <a:pt x="5675" y="6892"/>
                    <a:pt x="5687" y="6895"/>
                    <a:pt x="5699" y="6895"/>
                  </a:cubicBezTo>
                  <a:cubicBezTo>
                    <a:pt x="5750" y="6895"/>
                    <a:pt x="5789" y="6846"/>
                    <a:pt x="5762" y="6819"/>
                  </a:cubicBezTo>
                  <a:cubicBezTo>
                    <a:pt x="4895" y="5651"/>
                    <a:pt x="3961" y="4517"/>
                    <a:pt x="3027" y="3383"/>
                  </a:cubicBezTo>
                  <a:cubicBezTo>
                    <a:pt x="2526" y="2783"/>
                    <a:pt x="2059" y="2215"/>
                    <a:pt x="1592" y="1682"/>
                  </a:cubicBezTo>
                  <a:cubicBezTo>
                    <a:pt x="1092" y="1115"/>
                    <a:pt x="625" y="514"/>
                    <a:pt x="58" y="14"/>
                  </a:cubicBezTo>
                  <a:cubicBezTo>
                    <a:pt x="48" y="4"/>
                    <a:pt x="38"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3833750" y="1735850"/>
              <a:ext cx="134275" cy="232725"/>
            </a:xfrm>
            <a:custGeom>
              <a:avLst/>
              <a:gdLst/>
              <a:ahLst/>
              <a:cxnLst/>
              <a:rect l="l" t="t" r="r" b="b"/>
              <a:pathLst>
                <a:path w="5371" h="9309" extrusionOk="0">
                  <a:moveTo>
                    <a:pt x="3703" y="1"/>
                  </a:moveTo>
                  <a:lnTo>
                    <a:pt x="0" y="3436"/>
                  </a:lnTo>
                  <a:lnTo>
                    <a:pt x="1301" y="6272"/>
                  </a:lnTo>
                  <a:cubicBezTo>
                    <a:pt x="1301" y="6272"/>
                    <a:pt x="1954" y="9308"/>
                    <a:pt x="2485" y="9308"/>
                  </a:cubicBezTo>
                  <a:cubicBezTo>
                    <a:pt x="2491" y="9308"/>
                    <a:pt x="2496" y="9308"/>
                    <a:pt x="2502" y="9307"/>
                  </a:cubicBezTo>
                  <a:cubicBezTo>
                    <a:pt x="4136" y="9040"/>
                    <a:pt x="5371" y="6405"/>
                    <a:pt x="5371" y="6005"/>
                  </a:cubicBezTo>
                  <a:cubicBezTo>
                    <a:pt x="5371" y="5871"/>
                    <a:pt x="3703" y="1"/>
                    <a:pt x="3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3833750" y="1735850"/>
              <a:ext cx="106750" cy="156800"/>
            </a:xfrm>
            <a:custGeom>
              <a:avLst/>
              <a:gdLst/>
              <a:ahLst/>
              <a:cxnLst/>
              <a:rect l="l" t="t" r="r" b="b"/>
              <a:pathLst>
                <a:path w="4270" h="6272" extrusionOk="0">
                  <a:moveTo>
                    <a:pt x="3703" y="1"/>
                  </a:moveTo>
                  <a:lnTo>
                    <a:pt x="0" y="3436"/>
                  </a:lnTo>
                  <a:lnTo>
                    <a:pt x="1301" y="6272"/>
                  </a:lnTo>
                  <a:cubicBezTo>
                    <a:pt x="2802" y="5304"/>
                    <a:pt x="3870" y="3770"/>
                    <a:pt x="4270" y="2035"/>
                  </a:cubicBezTo>
                  <a:cubicBezTo>
                    <a:pt x="3970" y="901"/>
                    <a:pt x="3703"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3694475" y="1542650"/>
              <a:ext cx="310250" cy="318325"/>
            </a:xfrm>
            <a:custGeom>
              <a:avLst/>
              <a:gdLst/>
              <a:ahLst/>
              <a:cxnLst/>
              <a:rect l="l" t="t" r="r" b="b"/>
              <a:pathLst>
                <a:path w="12410" h="12733" extrusionOk="0">
                  <a:moveTo>
                    <a:pt x="6497" y="0"/>
                  </a:moveTo>
                  <a:cubicBezTo>
                    <a:pt x="4458" y="0"/>
                    <a:pt x="2249" y="1324"/>
                    <a:pt x="1235" y="5594"/>
                  </a:cubicBezTo>
                  <a:cubicBezTo>
                    <a:pt x="1" y="10931"/>
                    <a:pt x="3036" y="12298"/>
                    <a:pt x="4170" y="12565"/>
                  </a:cubicBezTo>
                  <a:cubicBezTo>
                    <a:pt x="4460" y="12631"/>
                    <a:pt x="4952" y="12733"/>
                    <a:pt x="5549" y="12733"/>
                  </a:cubicBezTo>
                  <a:cubicBezTo>
                    <a:pt x="7082" y="12733"/>
                    <a:pt x="9312" y="12060"/>
                    <a:pt x="10608" y="8362"/>
                  </a:cubicBezTo>
                  <a:cubicBezTo>
                    <a:pt x="12409" y="3192"/>
                    <a:pt x="10341" y="890"/>
                    <a:pt x="7973" y="223"/>
                  </a:cubicBezTo>
                  <a:cubicBezTo>
                    <a:pt x="7506" y="83"/>
                    <a:pt x="7007" y="0"/>
                    <a:pt x="6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3749525" y="1654950"/>
              <a:ext cx="26700" cy="13375"/>
            </a:xfrm>
            <a:custGeom>
              <a:avLst/>
              <a:gdLst/>
              <a:ahLst/>
              <a:cxnLst/>
              <a:rect l="l" t="t" r="r" b="b"/>
              <a:pathLst>
                <a:path w="1068" h="535" extrusionOk="0">
                  <a:moveTo>
                    <a:pt x="567" y="1"/>
                  </a:moveTo>
                  <a:cubicBezTo>
                    <a:pt x="400" y="1"/>
                    <a:pt x="234" y="68"/>
                    <a:pt x="100" y="201"/>
                  </a:cubicBezTo>
                  <a:cubicBezTo>
                    <a:pt x="0" y="301"/>
                    <a:pt x="67" y="501"/>
                    <a:pt x="234" y="535"/>
                  </a:cubicBezTo>
                  <a:lnTo>
                    <a:pt x="601" y="535"/>
                  </a:lnTo>
                  <a:cubicBezTo>
                    <a:pt x="734" y="535"/>
                    <a:pt x="867" y="501"/>
                    <a:pt x="967" y="435"/>
                  </a:cubicBezTo>
                  <a:cubicBezTo>
                    <a:pt x="1034" y="368"/>
                    <a:pt x="1068" y="268"/>
                    <a:pt x="1034" y="201"/>
                  </a:cubicBezTo>
                  <a:cubicBezTo>
                    <a:pt x="901" y="68"/>
                    <a:pt x="734"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3830400" y="1669650"/>
              <a:ext cx="26375" cy="17350"/>
            </a:xfrm>
            <a:custGeom>
              <a:avLst/>
              <a:gdLst/>
              <a:ahLst/>
              <a:cxnLst/>
              <a:rect l="l" t="t" r="r" b="b"/>
              <a:pathLst>
                <a:path w="1055" h="694" extrusionOk="0">
                  <a:moveTo>
                    <a:pt x="332" y="0"/>
                  </a:moveTo>
                  <a:cubicBezTo>
                    <a:pt x="235" y="0"/>
                    <a:pt x="141" y="25"/>
                    <a:pt x="67" y="80"/>
                  </a:cubicBezTo>
                  <a:cubicBezTo>
                    <a:pt x="1" y="147"/>
                    <a:pt x="1" y="247"/>
                    <a:pt x="34" y="314"/>
                  </a:cubicBezTo>
                  <a:cubicBezTo>
                    <a:pt x="134" y="447"/>
                    <a:pt x="234" y="514"/>
                    <a:pt x="368" y="547"/>
                  </a:cubicBezTo>
                  <a:cubicBezTo>
                    <a:pt x="501" y="580"/>
                    <a:pt x="601" y="647"/>
                    <a:pt x="735" y="680"/>
                  </a:cubicBezTo>
                  <a:cubicBezTo>
                    <a:pt x="757" y="690"/>
                    <a:pt x="780" y="694"/>
                    <a:pt x="802" y="694"/>
                  </a:cubicBezTo>
                  <a:cubicBezTo>
                    <a:pt x="942" y="694"/>
                    <a:pt x="1055" y="524"/>
                    <a:pt x="968" y="380"/>
                  </a:cubicBezTo>
                  <a:cubicBezTo>
                    <a:pt x="868" y="213"/>
                    <a:pt x="735" y="113"/>
                    <a:pt x="568" y="47"/>
                  </a:cubicBezTo>
                  <a:cubicBezTo>
                    <a:pt x="493" y="17"/>
                    <a:pt x="411" y="0"/>
                    <a:pt x="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819575" y="1717500"/>
              <a:ext cx="10025" cy="25050"/>
            </a:xfrm>
            <a:custGeom>
              <a:avLst/>
              <a:gdLst/>
              <a:ahLst/>
              <a:cxnLst/>
              <a:rect l="l" t="t" r="r" b="b"/>
              <a:pathLst>
                <a:path w="401" h="1002" extrusionOk="0">
                  <a:moveTo>
                    <a:pt x="200" y="1"/>
                  </a:moveTo>
                  <a:lnTo>
                    <a:pt x="200" y="1"/>
                  </a:lnTo>
                  <a:cubicBezTo>
                    <a:pt x="67" y="334"/>
                    <a:pt x="0" y="901"/>
                    <a:pt x="400" y="1001"/>
                  </a:cubicBezTo>
                  <a:cubicBezTo>
                    <a:pt x="100" y="835"/>
                    <a:pt x="134" y="401"/>
                    <a:pt x="234" y="34"/>
                  </a:cubicBezTo>
                  <a:cubicBezTo>
                    <a:pt x="234" y="34"/>
                    <a:pt x="200" y="1"/>
                    <a:pt x="2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3817250" y="1709150"/>
              <a:ext cx="31950" cy="30125"/>
            </a:xfrm>
            <a:custGeom>
              <a:avLst/>
              <a:gdLst/>
              <a:ahLst/>
              <a:cxnLst/>
              <a:rect l="l" t="t" r="r" b="b"/>
              <a:pathLst>
                <a:path w="1278" h="1205" extrusionOk="0">
                  <a:moveTo>
                    <a:pt x="673" y="0"/>
                  </a:moveTo>
                  <a:cubicBezTo>
                    <a:pt x="188" y="0"/>
                    <a:pt x="1" y="1169"/>
                    <a:pt x="560" y="1202"/>
                  </a:cubicBezTo>
                  <a:cubicBezTo>
                    <a:pt x="575" y="1204"/>
                    <a:pt x="589" y="1205"/>
                    <a:pt x="603" y="1205"/>
                  </a:cubicBezTo>
                  <a:cubicBezTo>
                    <a:pt x="1104" y="1205"/>
                    <a:pt x="1278" y="66"/>
                    <a:pt x="694" y="1"/>
                  </a:cubicBezTo>
                  <a:cubicBezTo>
                    <a:pt x="687" y="1"/>
                    <a:pt x="680" y="0"/>
                    <a:pt x="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3837075" y="1711450"/>
              <a:ext cx="20050" cy="13575"/>
            </a:xfrm>
            <a:custGeom>
              <a:avLst/>
              <a:gdLst/>
              <a:ahLst/>
              <a:cxnLst/>
              <a:rect l="l" t="t" r="r" b="b"/>
              <a:pathLst>
                <a:path w="802" h="543" extrusionOk="0">
                  <a:moveTo>
                    <a:pt x="99" y="0"/>
                  </a:moveTo>
                  <a:cubicBezTo>
                    <a:pt x="55" y="0"/>
                    <a:pt x="28" y="49"/>
                    <a:pt x="1" y="76"/>
                  </a:cubicBezTo>
                  <a:cubicBezTo>
                    <a:pt x="34" y="309"/>
                    <a:pt x="134" y="543"/>
                    <a:pt x="368" y="543"/>
                  </a:cubicBezTo>
                  <a:cubicBezTo>
                    <a:pt x="634" y="543"/>
                    <a:pt x="768" y="309"/>
                    <a:pt x="801" y="109"/>
                  </a:cubicBezTo>
                  <a:lnTo>
                    <a:pt x="801" y="109"/>
                  </a:lnTo>
                  <a:cubicBezTo>
                    <a:pt x="715" y="196"/>
                    <a:pt x="578" y="283"/>
                    <a:pt x="478" y="283"/>
                  </a:cubicBezTo>
                  <a:cubicBezTo>
                    <a:pt x="462" y="283"/>
                    <a:pt x="448" y="281"/>
                    <a:pt x="434" y="276"/>
                  </a:cubicBezTo>
                  <a:cubicBezTo>
                    <a:pt x="301" y="243"/>
                    <a:pt x="201" y="109"/>
                    <a:pt x="134" y="9"/>
                  </a:cubicBezTo>
                  <a:cubicBezTo>
                    <a:pt x="121" y="3"/>
                    <a:pt x="110"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3753675" y="1705000"/>
              <a:ext cx="14200" cy="21750"/>
            </a:xfrm>
            <a:custGeom>
              <a:avLst/>
              <a:gdLst/>
              <a:ahLst/>
              <a:cxnLst/>
              <a:rect l="l" t="t" r="r" b="b"/>
              <a:pathLst>
                <a:path w="568" h="870" extrusionOk="0">
                  <a:moveTo>
                    <a:pt x="535" y="0"/>
                  </a:moveTo>
                  <a:cubicBezTo>
                    <a:pt x="535" y="0"/>
                    <a:pt x="501" y="0"/>
                    <a:pt x="501" y="34"/>
                  </a:cubicBezTo>
                  <a:cubicBezTo>
                    <a:pt x="468" y="401"/>
                    <a:pt x="368" y="801"/>
                    <a:pt x="1" y="868"/>
                  </a:cubicBezTo>
                  <a:cubicBezTo>
                    <a:pt x="13" y="869"/>
                    <a:pt x="25" y="869"/>
                    <a:pt x="37" y="869"/>
                  </a:cubicBezTo>
                  <a:cubicBezTo>
                    <a:pt x="442" y="869"/>
                    <a:pt x="567" y="324"/>
                    <a:pt x="5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3741050" y="1693900"/>
              <a:ext cx="31325" cy="29625"/>
            </a:xfrm>
            <a:custGeom>
              <a:avLst/>
              <a:gdLst/>
              <a:ahLst/>
              <a:cxnLst/>
              <a:rect l="l" t="t" r="r" b="b"/>
              <a:pathLst>
                <a:path w="1253" h="1185" extrusionOk="0">
                  <a:moveTo>
                    <a:pt x="679" y="0"/>
                  </a:moveTo>
                  <a:cubicBezTo>
                    <a:pt x="153" y="0"/>
                    <a:pt x="1" y="1052"/>
                    <a:pt x="506" y="1178"/>
                  </a:cubicBezTo>
                  <a:cubicBezTo>
                    <a:pt x="528" y="1182"/>
                    <a:pt x="549" y="1184"/>
                    <a:pt x="570" y="1184"/>
                  </a:cubicBezTo>
                  <a:cubicBezTo>
                    <a:pt x="1058" y="1184"/>
                    <a:pt x="1253" y="107"/>
                    <a:pt x="773" y="11"/>
                  </a:cubicBezTo>
                  <a:cubicBezTo>
                    <a:pt x="740" y="4"/>
                    <a:pt x="709"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3737850" y="1690825"/>
              <a:ext cx="17525" cy="14100"/>
            </a:xfrm>
            <a:custGeom>
              <a:avLst/>
              <a:gdLst/>
              <a:ahLst/>
              <a:cxnLst/>
              <a:rect l="l" t="t" r="r" b="b"/>
              <a:pathLst>
                <a:path w="701" h="564" extrusionOk="0">
                  <a:moveTo>
                    <a:pt x="33" y="0"/>
                  </a:moveTo>
                  <a:cubicBezTo>
                    <a:pt x="0" y="200"/>
                    <a:pt x="33" y="467"/>
                    <a:pt x="234" y="534"/>
                  </a:cubicBezTo>
                  <a:cubicBezTo>
                    <a:pt x="274" y="554"/>
                    <a:pt x="313" y="564"/>
                    <a:pt x="351" y="564"/>
                  </a:cubicBezTo>
                  <a:cubicBezTo>
                    <a:pt x="499" y="564"/>
                    <a:pt x="621" y="420"/>
                    <a:pt x="701" y="234"/>
                  </a:cubicBezTo>
                  <a:cubicBezTo>
                    <a:pt x="701" y="207"/>
                    <a:pt x="679" y="158"/>
                    <a:pt x="653" y="158"/>
                  </a:cubicBezTo>
                  <a:cubicBezTo>
                    <a:pt x="647" y="158"/>
                    <a:pt x="640" y="161"/>
                    <a:pt x="634" y="167"/>
                  </a:cubicBezTo>
                  <a:cubicBezTo>
                    <a:pt x="534" y="200"/>
                    <a:pt x="434" y="300"/>
                    <a:pt x="300" y="300"/>
                  </a:cubicBezTo>
                  <a:cubicBezTo>
                    <a:pt x="200" y="267"/>
                    <a:pt x="100" y="134"/>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3791200" y="1787550"/>
              <a:ext cx="19225" cy="7525"/>
            </a:xfrm>
            <a:custGeom>
              <a:avLst/>
              <a:gdLst/>
              <a:ahLst/>
              <a:cxnLst/>
              <a:rect l="l" t="t" r="r" b="b"/>
              <a:pathLst>
                <a:path w="769" h="301" extrusionOk="0">
                  <a:moveTo>
                    <a:pt x="735" y="1"/>
                  </a:moveTo>
                  <a:cubicBezTo>
                    <a:pt x="635" y="67"/>
                    <a:pt x="535" y="201"/>
                    <a:pt x="401" y="201"/>
                  </a:cubicBezTo>
                  <a:cubicBezTo>
                    <a:pt x="268" y="167"/>
                    <a:pt x="134" y="134"/>
                    <a:pt x="1" y="67"/>
                  </a:cubicBezTo>
                  <a:lnTo>
                    <a:pt x="1" y="67"/>
                  </a:lnTo>
                  <a:cubicBezTo>
                    <a:pt x="101" y="201"/>
                    <a:pt x="268" y="301"/>
                    <a:pt x="468" y="301"/>
                  </a:cubicBezTo>
                  <a:cubicBezTo>
                    <a:pt x="601" y="268"/>
                    <a:pt x="735" y="167"/>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760025" y="1658775"/>
              <a:ext cx="47050" cy="112750"/>
            </a:xfrm>
            <a:custGeom>
              <a:avLst/>
              <a:gdLst/>
              <a:ahLst/>
              <a:cxnLst/>
              <a:rect l="l" t="t" r="r" b="b"/>
              <a:pathLst>
                <a:path w="1882" h="4510" extrusionOk="0">
                  <a:moveTo>
                    <a:pt x="1362" y="1"/>
                  </a:moveTo>
                  <a:cubicBezTo>
                    <a:pt x="1354" y="1"/>
                    <a:pt x="1348" y="5"/>
                    <a:pt x="1348" y="15"/>
                  </a:cubicBezTo>
                  <a:cubicBezTo>
                    <a:pt x="781" y="1149"/>
                    <a:pt x="347" y="2350"/>
                    <a:pt x="14" y="3551"/>
                  </a:cubicBezTo>
                  <a:cubicBezTo>
                    <a:pt x="1" y="3615"/>
                    <a:pt x="77" y="3634"/>
                    <a:pt x="181" y="3634"/>
                  </a:cubicBezTo>
                  <a:cubicBezTo>
                    <a:pt x="348" y="3634"/>
                    <a:pt x="586" y="3584"/>
                    <a:pt x="648" y="3584"/>
                  </a:cubicBezTo>
                  <a:cubicBezTo>
                    <a:pt x="648" y="3584"/>
                    <a:pt x="481" y="4118"/>
                    <a:pt x="447" y="4384"/>
                  </a:cubicBezTo>
                  <a:cubicBezTo>
                    <a:pt x="447" y="4384"/>
                    <a:pt x="514" y="4418"/>
                    <a:pt x="581" y="4451"/>
                  </a:cubicBezTo>
                  <a:cubicBezTo>
                    <a:pt x="707" y="4490"/>
                    <a:pt x="840" y="4509"/>
                    <a:pt x="972" y="4509"/>
                  </a:cubicBezTo>
                  <a:cubicBezTo>
                    <a:pt x="1292" y="4509"/>
                    <a:pt x="1612" y="4397"/>
                    <a:pt x="1848" y="4184"/>
                  </a:cubicBezTo>
                  <a:cubicBezTo>
                    <a:pt x="1882" y="4151"/>
                    <a:pt x="1848" y="4118"/>
                    <a:pt x="1815" y="4118"/>
                  </a:cubicBezTo>
                  <a:cubicBezTo>
                    <a:pt x="1566" y="4231"/>
                    <a:pt x="1301" y="4298"/>
                    <a:pt x="1031" y="4298"/>
                  </a:cubicBezTo>
                  <a:cubicBezTo>
                    <a:pt x="904" y="4298"/>
                    <a:pt x="776" y="4283"/>
                    <a:pt x="648" y="4251"/>
                  </a:cubicBezTo>
                  <a:cubicBezTo>
                    <a:pt x="648" y="4184"/>
                    <a:pt x="948" y="3350"/>
                    <a:pt x="914" y="3350"/>
                  </a:cubicBezTo>
                  <a:cubicBezTo>
                    <a:pt x="856" y="3341"/>
                    <a:pt x="797" y="3337"/>
                    <a:pt x="739" y="3337"/>
                  </a:cubicBezTo>
                  <a:cubicBezTo>
                    <a:pt x="597" y="3337"/>
                    <a:pt x="455" y="3360"/>
                    <a:pt x="314" y="3384"/>
                  </a:cubicBezTo>
                  <a:cubicBezTo>
                    <a:pt x="614" y="2250"/>
                    <a:pt x="1115" y="1182"/>
                    <a:pt x="1415" y="48"/>
                  </a:cubicBezTo>
                  <a:cubicBezTo>
                    <a:pt x="1415" y="24"/>
                    <a:pt x="1381" y="1"/>
                    <a:pt x="1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3733675" y="1532450"/>
              <a:ext cx="283550" cy="217600"/>
            </a:xfrm>
            <a:custGeom>
              <a:avLst/>
              <a:gdLst/>
              <a:ahLst/>
              <a:cxnLst/>
              <a:rect l="l" t="t" r="r" b="b"/>
              <a:pathLst>
                <a:path w="11342" h="8704" extrusionOk="0">
                  <a:moveTo>
                    <a:pt x="4694" y="0"/>
                  </a:moveTo>
                  <a:cubicBezTo>
                    <a:pt x="504" y="0"/>
                    <a:pt x="0" y="4901"/>
                    <a:pt x="0" y="4901"/>
                  </a:cubicBezTo>
                  <a:cubicBezTo>
                    <a:pt x="467" y="4501"/>
                    <a:pt x="1201" y="2933"/>
                    <a:pt x="1201" y="2933"/>
                  </a:cubicBezTo>
                  <a:cubicBezTo>
                    <a:pt x="1635" y="3700"/>
                    <a:pt x="2335" y="4300"/>
                    <a:pt x="3136" y="4601"/>
                  </a:cubicBezTo>
                  <a:cubicBezTo>
                    <a:pt x="2669" y="4067"/>
                    <a:pt x="2202" y="2600"/>
                    <a:pt x="2202" y="2599"/>
                  </a:cubicBezTo>
                  <a:lnTo>
                    <a:pt x="2202" y="2599"/>
                  </a:lnTo>
                  <a:cubicBezTo>
                    <a:pt x="3403" y="5501"/>
                    <a:pt x="6705" y="6102"/>
                    <a:pt x="6705" y="6102"/>
                  </a:cubicBezTo>
                  <a:cubicBezTo>
                    <a:pt x="6271" y="5435"/>
                    <a:pt x="6038" y="4634"/>
                    <a:pt x="6038" y="3800"/>
                  </a:cubicBezTo>
                  <a:lnTo>
                    <a:pt x="6038" y="3800"/>
                  </a:lnTo>
                  <a:cubicBezTo>
                    <a:pt x="6472" y="6569"/>
                    <a:pt x="8340" y="6736"/>
                    <a:pt x="8340" y="6736"/>
                  </a:cubicBezTo>
                  <a:cubicBezTo>
                    <a:pt x="8340" y="6736"/>
                    <a:pt x="8406" y="8704"/>
                    <a:pt x="9340" y="8704"/>
                  </a:cubicBezTo>
                  <a:cubicBezTo>
                    <a:pt x="9340" y="8704"/>
                    <a:pt x="11342" y="6168"/>
                    <a:pt x="10308" y="3400"/>
                  </a:cubicBezTo>
                  <a:cubicBezTo>
                    <a:pt x="9307" y="598"/>
                    <a:pt x="5938" y="131"/>
                    <a:pt x="5938" y="131"/>
                  </a:cubicBezTo>
                  <a:cubicBezTo>
                    <a:pt x="5491" y="41"/>
                    <a:pt x="5077" y="0"/>
                    <a:pt x="4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3922975" y="1728875"/>
              <a:ext cx="84250" cy="80350"/>
            </a:xfrm>
            <a:custGeom>
              <a:avLst/>
              <a:gdLst/>
              <a:ahLst/>
              <a:cxnLst/>
              <a:rect l="l" t="t" r="r" b="b"/>
              <a:pathLst>
                <a:path w="3370" h="3214" extrusionOk="0">
                  <a:moveTo>
                    <a:pt x="2316" y="0"/>
                  </a:moveTo>
                  <a:cubicBezTo>
                    <a:pt x="1575" y="0"/>
                    <a:pt x="534" y="1113"/>
                    <a:pt x="534" y="1113"/>
                  </a:cubicBezTo>
                  <a:lnTo>
                    <a:pt x="0" y="2514"/>
                  </a:lnTo>
                  <a:cubicBezTo>
                    <a:pt x="112" y="2934"/>
                    <a:pt x="506" y="3213"/>
                    <a:pt x="926" y="3213"/>
                  </a:cubicBezTo>
                  <a:cubicBezTo>
                    <a:pt x="1006" y="3213"/>
                    <a:pt x="1087" y="3203"/>
                    <a:pt x="1168" y="3182"/>
                  </a:cubicBezTo>
                  <a:cubicBezTo>
                    <a:pt x="2135" y="2981"/>
                    <a:pt x="3369" y="680"/>
                    <a:pt x="2669" y="113"/>
                  </a:cubicBezTo>
                  <a:cubicBezTo>
                    <a:pt x="2565" y="34"/>
                    <a:pt x="2445" y="0"/>
                    <a:pt x="23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3934875" y="1748350"/>
              <a:ext cx="45675" cy="47050"/>
            </a:xfrm>
            <a:custGeom>
              <a:avLst/>
              <a:gdLst/>
              <a:ahLst/>
              <a:cxnLst/>
              <a:rect l="l" t="t" r="r" b="b"/>
              <a:pathLst>
                <a:path w="1827" h="1882" extrusionOk="0">
                  <a:moveTo>
                    <a:pt x="1784" y="0"/>
                  </a:moveTo>
                  <a:cubicBezTo>
                    <a:pt x="901" y="0"/>
                    <a:pt x="156" y="1014"/>
                    <a:pt x="25" y="1802"/>
                  </a:cubicBezTo>
                  <a:cubicBezTo>
                    <a:pt x="0" y="1851"/>
                    <a:pt x="47" y="1882"/>
                    <a:pt x="101" y="1882"/>
                  </a:cubicBezTo>
                  <a:cubicBezTo>
                    <a:pt x="120" y="1882"/>
                    <a:pt x="140" y="1878"/>
                    <a:pt x="158" y="1869"/>
                  </a:cubicBezTo>
                  <a:cubicBezTo>
                    <a:pt x="258" y="1702"/>
                    <a:pt x="358" y="1535"/>
                    <a:pt x="525" y="1402"/>
                  </a:cubicBezTo>
                  <a:cubicBezTo>
                    <a:pt x="629" y="1298"/>
                    <a:pt x="773" y="1246"/>
                    <a:pt x="914" y="1246"/>
                  </a:cubicBezTo>
                  <a:cubicBezTo>
                    <a:pt x="999" y="1246"/>
                    <a:pt x="1084" y="1264"/>
                    <a:pt x="1159" y="1302"/>
                  </a:cubicBezTo>
                  <a:cubicBezTo>
                    <a:pt x="1192" y="1302"/>
                    <a:pt x="1192" y="1268"/>
                    <a:pt x="1192" y="1268"/>
                  </a:cubicBezTo>
                  <a:cubicBezTo>
                    <a:pt x="1079" y="1156"/>
                    <a:pt x="935" y="1097"/>
                    <a:pt x="794" y="1097"/>
                  </a:cubicBezTo>
                  <a:cubicBezTo>
                    <a:pt x="643" y="1097"/>
                    <a:pt x="495" y="1164"/>
                    <a:pt x="392" y="1302"/>
                  </a:cubicBezTo>
                  <a:cubicBezTo>
                    <a:pt x="659" y="701"/>
                    <a:pt x="1192" y="234"/>
                    <a:pt x="1826" y="34"/>
                  </a:cubicBezTo>
                  <a:lnTo>
                    <a:pt x="1826" y="1"/>
                  </a:lnTo>
                  <a:cubicBezTo>
                    <a:pt x="1812" y="0"/>
                    <a:pt x="1798" y="0"/>
                    <a:pt x="1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852925" y="1874525"/>
              <a:ext cx="172650" cy="114100"/>
            </a:xfrm>
            <a:custGeom>
              <a:avLst/>
              <a:gdLst/>
              <a:ahLst/>
              <a:cxnLst/>
              <a:rect l="l" t="t" r="r" b="b"/>
              <a:pathLst>
                <a:path w="6906" h="4564" extrusionOk="0">
                  <a:moveTo>
                    <a:pt x="4454" y="0"/>
                  </a:moveTo>
                  <a:cubicBezTo>
                    <a:pt x="3996" y="0"/>
                    <a:pt x="3638" y="73"/>
                    <a:pt x="3369" y="158"/>
                  </a:cubicBezTo>
                  <a:cubicBezTo>
                    <a:pt x="701" y="858"/>
                    <a:pt x="0" y="3493"/>
                    <a:pt x="0" y="3493"/>
                  </a:cubicBezTo>
                  <a:cubicBezTo>
                    <a:pt x="0" y="3493"/>
                    <a:pt x="467" y="4564"/>
                    <a:pt x="1300" y="4564"/>
                  </a:cubicBezTo>
                  <a:cubicBezTo>
                    <a:pt x="1386" y="4564"/>
                    <a:pt x="1475" y="4552"/>
                    <a:pt x="1568" y="4527"/>
                  </a:cubicBezTo>
                  <a:cubicBezTo>
                    <a:pt x="4437" y="3794"/>
                    <a:pt x="6905" y="558"/>
                    <a:pt x="6905" y="558"/>
                  </a:cubicBezTo>
                  <a:cubicBezTo>
                    <a:pt x="5886" y="135"/>
                    <a:pt x="5078" y="0"/>
                    <a:pt x="44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4228200" y="3821500"/>
              <a:ext cx="833900" cy="559925"/>
            </a:xfrm>
            <a:custGeom>
              <a:avLst/>
              <a:gdLst/>
              <a:ahLst/>
              <a:cxnLst/>
              <a:rect l="l" t="t" r="r" b="b"/>
              <a:pathLst>
                <a:path w="33356" h="22397" extrusionOk="0">
                  <a:moveTo>
                    <a:pt x="7839" y="1"/>
                  </a:moveTo>
                  <a:lnTo>
                    <a:pt x="0" y="12977"/>
                  </a:lnTo>
                  <a:lnTo>
                    <a:pt x="11275" y="17714"/>
                  </a:lnTo>
                  <a:cubicBezTo>
                    <a:pt x="12042" y="18181"/>
                    <a:pt x="12809" y="18648"/>
                    <a:pt x="13576" y="19048"/>
                  </a:cubicBezTo>
                  <a:cubicBezTo>
                    <a:pt x="16872" y="20918"/>
                    <a:pt x="19686" y="22396"/>
                    <a:pt x="20245" y="22396"/>
                  </a:cubicBezTo>
                  <a:cubicBezTo>
                    <a:pt x="20275" y="22396"/>
                    <a:pt x="20298" y="22392"/>
                    <a:pt x="20315" y="22384"/>
                  </a:cubicBezTo>
                  <a:cubicBezTo>
                    <a:pt x="21249" y="21950"/>
                    <a:pt x="33024" y="2569"/>
                    <a:pt x="33224" y="1736"/>
                  </a:cubicBezTo>
                  <a:cubicBezTo>
                    <a:pt x="33355" y="1106"/>
                    <a:pt x="31959" y="621"/>
                    <a:pt x="30838" y="621"/>
                  </a:cubicBezTo>
                  <a:cubicBezTo>
                    <a:pt x="30534" y="621"/>
                    <a:pt x="30249" y="656"/>
                    <a:pt x="30022" y="735"/>
                  </a:cubicBezTo>
                  <a:cubicBezTo>
                    <a:pt x="28987" y="1135"/>
                    <a:pt x="21149" y="6539"/>
                    <a:pt x="21149" y="6539"/>
                  </a:cubicBezTo>
                  <a:lnTo>
                    <a:pt x="18914" y="5105"/>
                  </a:lnTo>
                  <a:lnTo>
                    <a:pt x="7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510050" y="3836675"/>
              <a:ext cx="552025" cy="544825"/>
            </a:xfrm>
            <a:custGeom>
              <a:avLst/>
              <a:gdLst/>
              <a:ahLst/>
              <a:cxnLst/>
              <a:rect l="l" t="t" r="r" b="b"/>
              <a:pathLst>
                <a:path w="22081" h="21793" extrusionOk="0">
                  <a:moveTo>
                    <a:pt x="19589" y="0"/>
                  </a:moveTo>
                  <a:cubicBezTo>
                    <a:pt x="19275" y="0"/>
                    <a:pt x="18982" y="40"/>
                    <a:pt x="18748" y="128"/>
                  </a:cubicBezTo>
                  <a:cubicBezTo>
                    <a:pt x="17680" y="528"/>
                    <a:pt x="9875" y="5899"/>
                    <a:pt x="9875" y="5899"/>
                  </a:cubicBezTo>
                  <a:lnTo>
                    <a:pt x="7640" y="4464"/>
                  </a:lnTo>
                  <a:lnTo>
                    <a:pt x="1" y="17107"/>
                  </a:lnTo>
                  <a:cubicBezTo>
                    <a:pt x="4200" y="19556"/>
                    <a:pt x="8247" y="21793"/>
                    <a:pt x="8960" y="21793"/>
                  </a:cubicBezTo>
                  <a:cubicBezTo>
                    <a:pt x="8995" y="21793"/>
                    <a:pt x="9022" y="21787"/>
                    <a:pt x="9041" y="21777"/>
                  </a:cubicBezTo>
                  <a:cubicBezTo>
                    <a:pt x="9975" y="21343"/>
                    <a:pt x="21750" y="1962"/>
                    <a:pt x="21950" y="1129"/>
                  </a:cubicBezTo>
                  <a:cubicBezTo>
                    <a:pt x="22080" y="503"/>
                    <a:pt x="20706" y="0"/>
                    <a:pt x="19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567600" y="3837400"/>
              <a:ext cx="494425" cy="544025"/>
            </a:xfrm>
            <a:custGeom>
              <a:avLst/>
              <a:gdLst/>
              <a:ahLst/>
              <a:cxnLst/>
              <a:rect l="l" t="t" r="r" b="b"/>
              <a:pathLst>
                <a:path w="19777" h="21761" extrusionOk="0">
                  <a:moveTo>
                    <a:pt x="17317" y="1"/>
                  </a:moveTo>
                  <a:cubicBezTo>
                    <a:pt x="16992" y="1"/>
                    <a:pt x="16687" y="42"/>
                    <a:pt x="16446" y="132"/>
                  </a:cubicBezTo>
                  <a:cubicBezTo>
                    <a:pt x="15378" y="499"/>
                    <a:pt x="7539" y="5903"/>
                    <a:pt x="7539" y="5903"/>
                  </a:cubicBezTo>
                  <a:lnTo>
                    <a:pt x="0" y="18412"/>
                  </a:lnTo>
                  <a:cubicBezTo>
                    <a:pt x="3296" y="20282"/>
                    <a:pt x="6110" y="21760"/>
                    <a:pt x="6669" y="21760"/>
                  </a:cubicBezTo>
                  <a:cubicBezTo>
                    <a:pt x="6699" y="21760"/>
                    <a:pt x="6722" y="21756"/>
                    <a:pt x="6739" y="21748"/>
                  </a:cubicBezTo>
                  <a:cubicBezTo>
                    <a:pt x="7673" y="21314"/>
                    <a:pt x="19448" y="1933"/>
                    <a:pt x="19648" y="1100"/>
                  </a:cubicBezTo>
                  <a:cubicBezTo>
                    <a:pt x="19777" y="480"/>
                    <a:pt x="18428" y="1"/>
                    <a:pt x="17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4738550" y="3859450"/>
              <a:ext cx="298150" cy="491425"/>
            </a:xfrm>
            <a:custGeom>
              <a:avLst/>
              <a:gdLst/>
              <a:ahLst/>
              <a:cxnLst/>
              <a:rect l="l" t="t" r="r" b="b"/>
              <a:pathLst>
                <a:path w="11926" h="19657" extrusionOk="0">
                  <a:moveTo>
                    <a:pt x="11913" y="1"/>
                  </a:moveTo>
                  <a:cubicBezTo>
                    <a:pt x="11901" y="1"/>
                    <a:pt x="11876" y="17"/>
                    <a:pt x="11842" y="51"/>
                  </a:cubicBezTo>
                  <a:cubicBezTo>
                    <a:pt x="9808" y="3220"/>
                    <a:pt x="1802" y="16329"/>
                    <a:pt x="1" y="19631"/>
                  </a:cubicBezTo>
                  <a:cubicBezTo>
                    <a:pt x="1" y="19648"/>
                    <a:pt x="1" y="19656"/>
                    <a:pt x="5" y="19656"/>
                  </a:cubicBezTo>
                  <a:cubicBezTo>
                    <a:pt x="9" y="19656"/>
                    <a:pt x="17" y="19648"/>
                    <a:pt x="34" y="19631"/>
                  </a:cubicBezTo>
                  <a:cubicBezTo>
                    <a:pt x="2136" y="16496"/>
                    <a:pt x="10041" y="3353"/>
                    <a:pt x="11909" y="51"/>
                  </a:cubicBezTo>
                  <a:cubicBezTo>
                    <a:pt x="11926" y="17"/>
                    <a:pt x="11926" y="1"/>
                    <a:pt x="119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4927850" y="3860325"/>
              <a:ext cx="38400" cy="105475"/>
            </a:xfrm>
            <a:custGeom>
              <a:avLst/>
              <a:gdLst/>
              <a:ahLst/>
              <a:cxnLst/>
              <a:rect l="l" t="t" r="r" b="b"/>
              <a:pathLst>
                <a:path w="1536" h="4219" extrusionOk="0">
                  <a:moveTo>
                    <a:pt x="610" y="1"/>
                  </a:moveTo>
                  <a:cubicBezTo>
                    <a:pt x="605" y="1"/>
                    <a:pt x="601" y="5"/>
                    <a:pt x="601" y="16"/>
                  </a:cubicBezTo>
                  <a:cubicBezTo>
                    <a:pt x="134" y="716"/>
                    <a:pt x="1" y="1584"/>
                    <a:pt x="201" y="2417"/>
                  </a:cubicBezTo>
                  <a:cubicBezTo>
                    <a:pt x="401" y="3151"/>
                    <a:pt x="868" y="3785"/>
                    <a:pt x="1502" y="4219"/>
                  </a:cubicBezTo>
                  <a:cubicBezTo>
                    <a:pt x="1535" y="4219"/>
                    <a:pt x="1535" y="4185"/>
                    <a:pt x="1535" y="4185"/>
                  </a:cubicBezTo>
                  <a:cubicBezTo>
                    <a:pt x="334" y="3151"/>
                    <a:pt x="1" y="1450"/>
                    <a:pt x="635" y="16"/>
                  </a:cubicBezTo>
                  <a:cubicBezTo>
                    <a:pt x="635" y="16"/>
                    <a:pt x="620" y="1"/>
                    <a:pt x="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4752725" y="3957050"/>
              <a:ext cx="35050" cy="114800"/>
            </a:xfrm>
            <a:custGeom>
              <a:avLst/>
              <a:gdLst/>
              <a:ahLst/>
              <a:cxnLst/>
              <a:rect l="l" t="t" r="r" b="b"/>
              <a:pathLst>
                <a:path w="1402" h="4592" extrusionOk="0">
                  <a:moveTo>
                    <a:pt x="1311" y="0"/>
                  </a:moveTo>
                  <a:cubicBezTo>
                    <a:pt x="1286" y="0"/>
                    <a:pt x="1258" y="15"/>
                    <a:pt x="1235" y="50"/>
                  </a:cubicBezTo>
                  <a:cubicBezTo>
                    <a:pt x="434" y="1317"/>
                    <a:pt x="1" y="3118"/>
                    <a:pt x="534" y="4553"/>
                  </a:cubicBezTo>
                  <a:cubicBezTo>
                    <a:pt x="549" y="4581"/>
                    <a:pt x="569" y="4591"/>
                    <a:pt x="590" y="4591"/>
                  </a:cubicBezTo>
                  <a:cubicBezTo>
                    <a:pt x="618" y="4591"/>
                    <a:pt x="649" y="4572"/>
                    <a:pt x="668" y="4553"/>
                  </a:cubicBezTo>
                  <a:cubicBezTo>
                    <a:pt x="735" y="3052"/>
                    <a:pt x="1001" y="1551"/>
                    <a:pt x="1402" y="116"/>
                  </a:cubicBezTo>
                  <a:cubicBezTo>
                    <a:pt x="1402" y="51"/>
                    <a:pt x="1359" y="0"/>
                    <a:pt x="1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4777750" y="3937650"/>
              <a:ext cx="35550" cy="115025"/>
            </a:xfrm>
            <a:custGeom>
              <a:avLst/>
              <a:gdLst/>
              <a:ahLst/>
              <a:cxnLst/>
              <a:rect l="l" t="t" r="r" b="b"/>
              <a:pathLst>
                <a:path w="1422" h="4601" extrusionOk="0">
                  <a:moveTo>
                    <a:pt x="1330" y="0"/>
                  </a:moveTo>
                  <a:cubicBezTo>
                    <a:pt x="1298" y="0"/>
                    <a:pt x="1261" y="19"/>
                    <a:pt x="1235" y="58"/>
                  </a:cubicBezTo>
                  <a:cubicBezTo>
                    <a:pt x="434" y="1326"/>
                    <a:pt x="0" y="3127"/>
                    <a:pt x="534" y="4562"/>
                  </a:cubicBezTo>
                  <a:cubicBezTo>
                    <a:pt x="534" y="4590"/>
                    <a:pt x="558" y="4600"/>
                    <a:pt x="586" y="4600"/>
                  </a:cubicBezTo>
                  <a:cubicBezTo>
                    <a:pt x="623" y="4600"/>
                    <a:pt x="668" y="4581"/>
                    <a:pt x="668" y="4562"/>
                  </a:cubicBezTo>
                  <a:cubicBezTo>
                    <a:pt x="734" y="3060"/>
                    <a:pt x="1001" y="1559"/>
                    <a:pt x="1401" y="125"/>
                  </a:cubicBezTo>
                  <a:cubicBezTo>
                    <a:pt x="1422" y="44"/>
                    <a:pt x="1381" y="0"/>
                    <a:pt x="1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4802775" y="3918100"/>
              <a:ext cx="36400" cy="115600"/>
            </a:xfrm>
            <a:custGeom>
              <a:avLst/>
              <a:gdLst/>
              <a:ahLst/>
              <a:cxnLst/>
              <a:rect l="l" t="t" r="r" b="b"/>
              <a:pathLst>
                <a:path w="1456" h="4624" extrusionOk="0">
                  <a:moveTo>
                    <a:pt x="1338" y="0"/>
                  </a:moveTo>
                  <a:cubicBezTo>
                    <a:pt x="1300" y="0"/>
                    <a:pt x="1260" y="22"/>
                    <a:pt x="1234" y="73"/>
                  </a:cubicBezTo>
                  <a:cubicBezTo>
                    <a:pt x="434" y="1341"/>
                    <a:pt x="0" y="3142"/>
                    <a:pt x="534" y="4610"/>
                  </a:cubicBezTo>
                  <a:cubicBezTo>
                    <a:pt x="544" y="4619"/>
                    <a:pt x="559" y="4623"/>
                    <a:pt x="576" y="4623"/>
                  </a:cubicBezTo>
                  <a:cubicBezTo>
                    <a:pt x="617" y="4623"/>
                    <a:pt x="667" y="4600"/>
                    <a:pt x="667" y="4576"/>
                  </a:cubicBezTo>
                  <a:cubicBezTo>
                    <a:pt x="767" y="3075"/>
                    <a:pt x="1001" y="1574"/>
                    <a:pt x="1435" y="140"/>
                  </a:cubicBezTo>
                  <a:cubicBezTo>
                    <a:pt x="1455" y="57"/>
                    <a:pt x="1399" y="0"/>
                    <a:pt x="1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4827775" y="3899500"/>
              <a:ext cx="35600" cy="115025"/>
            </a:xfrm>
            <a:custGeom>
              <a:avLst/>
              <a:gdLst/>
              <a:ahLst/>
              <a:cxnLst/>
              <a:rect l="l" t="t" r="r" b="b"/>
              <a:pathLst>
                <a:path w="1424" h="4601" extrusionOk="0">
                  <a:moveTo>
                    <a:pt x="1319" y="0"/>
                  </a:moveTo>
                  <a:cubicBezTo>
                    <a:pt x="1290" y="0"/>
                    <a:pt x="1258" y="15"/>
                    <a:pt x="1235" y="50"/>
                  </a:cubicBezTo>
                  <a:cubicBezTo>
                    <a:pt x="435" y="1317"/>
                    <a:pt x="1" y="3119"/>
                    <a:pt x="568" y="4586"/>
                  </a:cubicBezTo>
                  <a:cubicBezTo>
                    <a:pt x="568" y="4596"/>
                    <a:pt x="577" y="4600"/>
                    <a:pt x="589" y="4600"/>
                  </a:cubicBezTo>
                  <a:cubicBezTo>
                    <a:pt x="618" y="4600"/>
                    <a:pt x="668" y="4577"/>
                    <a:pt x="668" y="4553"/>
                  </a:cubicBezTo>
                  <a:cubicBezTo>
                    <a:pt x="735" y="3052"/>
                    <a:pt x="1002" y="1551"/>
                    <a:pt x="1402" y="117"/>
                  </a:cubicBezTo>
                  <a:cubicBezTo>
                    <a:pt x="1424" y="51"/>
                    <a:pt x="1375" y="0"/>
                    <a:pt x="1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4659225" y="4267300"/>
              <a:ext cx="87550" cy="65325"/>
            </a:xfrm>
            <a:custGeom>
              <a:avLst/>
              <a:gdLst/>
              <a:ahLst/>
              <a:cxnLst/>
              <a:rect l="l" t="t" r="r" b="b"/>
              <a:pathLst>
                <a:path w="3502" h="2613" extrusionOk="0">
                  <a:moveTo>
                    <a:pt x="1673" y="1"/>
                  </a:moveTo>
                  <a:cubicBezTo>
                    <a:pt x="1276" y="1"/>
                    <a:pt x="878" y="181"/>
                    <a:pt x="605" y="615"/>
                  </a:cubicBezTo>
                  <a:cubicBezTo>
                    <a:pt x="1" y="1638"/>
                    <a:pt x="919" y="2612"/>
                    <a:pt x="1825" y="2612"/>
                  </a:cubicBezTo>
                  <a:cubicBezTo>
                    <a:pt x="2219" y="2612"/>
                    <a:pt x="2611" y="2428"/>
                    <a:pt x="2873" y="1983"/>
                  </a:cubicBezTo>
                  <a:cubicBezTo>
                    <a:pt x="3502" y="960"/>
                    <a:pt x="2588" y="1"/>
                    <a:pt x="16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4695200" y="3868300"/>
              <a:ext cx="80900" cy="138150"/>
            </a:xfrm>
            <a:custGeom>
              <a:avLst/>
              <a:gdLst/>
              <a:ahLst/>
              <a:cxnLst/>
              <a:rect l="l" t="t" r="r" b="b"/>
              <a:pathLst>
                <a:path w="3236" h="5526" extrusionOk="0">
                  <a:moveTo>
                    <a:pt x="1157" y="467"/>
                  </a:moveTo>
                  <a:cubicBezTo>
                    <a:pt x="1310" y="467"/>
                    <a:pt x="1500" y="516"/>
                    <a:pt x="1735" y="631"/>
                  </a:cubicBezTo>
                  <a:cubicBezTo>
                    <a:pt x="2569" y="1031"/>
                    <a:pt x="2669" y="2565"/>
                    <a:pt x="2735" y="3333"/>
                  </a:cubicBezTo>
                  <a:cubicBezTo>
                    <a:pt x="2769" y="4000"/>
                    <a:pt x="2802" y="4634"/>
                    <a:pt x="2869" y="5267"/>
                  </a:cubicBezTo>
                  <a:cubicBezTo>
                    <a:pt x="2368" y="4667"/>
                    <a:pt x="1835" y="4067"/>
                    <a:pt x="1401" y="3366"/>
                  </a:cubicBezTo>
                  <a:cubicBezTo>
                    <a:pt x="1168" y="3066"/>
                    <a:pt x="967" y="2732"/>
                    <a:pt x="801" y="2365"/>
                  </a:cubicBezTo>
                  <a:cubicBezTo>
                    <a:pt x="575" y="1915"/>
                    <a:pt x="327" y="467"/>
                    <a:pt x="1157" y="467"/>
                  </a:cubicBezTo>
                  <a:close/>
                  <a:moveTo>
                    <a:pt x="1307" y="1"/>
                  </a:moveTo>
                  <a:cubicBezTo>
                    <a:pt x="1188" y="1"/>
                    <a:pt x="1063" y="21"/>
                    <a:pt x="934" y="64"/>
                  </a:cubicBezTo>
                  <a:cubicBezTo>
                    <a:pt x="0" y="397"/>
                    <a:pt x="0" y="1565"/>
                    <a:pt x="334" y="2299"/>
                  </a:cubicBezTo>
                  <a:cubicBezTo>
                    <a:pt x="901" y="3566"/>
                    <a:pt x="1801" y="4667"/>
                    <a:pt x="2936" y="5501"/>
                  </a:cubicBezTo>
                  <a:cubicBezTo>
                    <a:pt x="2936" y="5518"/>
                    <a:pt x="2944" y="5526"/>
                    <a:pt x="2956" y="5526"/>
                  </a:cubicBezTo>
                  <a:cubicBezTo>
                    <a:pt x="2969" y="5526"/>
                    <a:pt x="2986" y="5518"/>
                    <a:pt x="3002" y="5501"/>
                  </a:cubicBezTo>
                  <a:cubicBezTo>
                    <a:pt x="3020" y="5505"/>
                    <a:pt x="3037" y="5507"/>
                    <a:pt x="3054" y="5507"/>
                  </a:cubicBezTo>
                  <a:cubicBezTo>
                    <a:pt x="3161" y="5507"/>
                    <a:pt x="3236" y="5421"/>
                    <a:pt x="3236" y="5334"/>
                  </a:cubicBezTo>
                  <a:cubicBezTo>
                    <a:pt x="3169" y="4000"/>
                    <a:pt x="3236" y="2599"/>
                    <a:pt x="2769" y="1331"/>
                  </a:cubicBezTo>
                  <a:cubicBezTo>
                    <a:pt x="2540" y="703"/>
                    <a:pt x="201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4657675" y="3996625"/>
              <a:ext cx="118425" cy="118550"/>
            </a:xfrm>
            <a:custGeom>
              <a:avLst/>
              <a:gdLst/>
              <a:ahLst/>
              <a:cxnLst/>
              <a:rect l="l" t="t" r="r" b="b"/>
              <a:pathLst>
                <a:path w="4737" h="4742" extrusionOk="0">
                  <a:moveTo>
                    <a:pt x="4336" y="201"/>
                  </a:moveTo>
                  <a:lnTo>
                    <a:pt x="4336" y="201"/>
                  </a:lnTo>
                  <a:cubicBezTo>
                    <a:pt x="4070" y="768"/>
                    <a:pt x="3836" y="1402"/>
                    <a:pt x="3569" y="1969"/>
                  </a:cubicBezTo>
                  <a:cubicBezTo>
                    <a:pt x="3269" y="2703"/>
                    <a:pt x="2669" y="4104"/>
                    <a:pt x="1735" y="4237"/>
                  </a:cubicBezTo>
                  <a:cubicBezTo>
                    <a:pt x="1644" y="4248"/>
                    <a:pt x="1562" y="4253"/>
                    <a:pt x="1486" y="4253"/>
                  </a:cubicBezTo>
                  <a:cubicBezTo>
                    <a:pt x="167" y="4253"/>
                    <a:pt x="1024" y="2679"/>
                    <a:pt x="1434" y="2269"/>
                  </a:cubicBezTo>
                  <a:cubicBezTo>
                    <a:pt x="1701" y="2002"/>
                    <a:pt x="2001" y="1736"/>
                    <a:pt x="2335" y="1502"/>
                  </a:cubicBezTo>
                  <a:cubicBezTo>
                    <a:pt x="2969" y="1035"/>
                    <a:pt x="3636" y="601"/>
                    <a:pt x="4336" y="201"/>
                  </a:cubicBezTo>
                  <a:close/>
                  <a:moveTo>
                    <a:pt x="4470" y="1"/>
                  </a:moveTo>
                  <a:cubicBezTo>
                    <a:pt x="3136" y="401"/>
                    <a:pt x="1935" y="1168"/>
                    <a:pt x="967" y="2169"/>
                  </a:cubicBezTo>
                  <a:cubicBezTo>
                    <a:pt x="434" y="2803"/>
                    <a:pt x="0" y="3837"/>
                    <a:pt x="801" y="4471"/>
                  </a:cubicBezTo>
                  <a:cubicBezTo>
                    <a:pt x="1043" y="4663"/>
                    <a:pt x="1291" y="4741"/>
                    <a:pt x="1533" y="4741"/>
                  </a:cubicBezTo>
                  <a:cubicBezTo>
                    <a:pt x="2092" y="4741"/>
                    <a:pt x="2620" y="4323"/>
                    <a:pt x="2969" y="3904"/>
                  </a:cubicBezTo>
                  <a:cubicBezTo>
                    <a:pt x="3803" y="2870"/>
                    <a:pt x="4203" y="1502"/>
                    <a:pt x="4703" y="301"/>
                  </a:cubicBezTo>
                  <a:cubicBezTo>
                    <a:pt x="4737" y="168"/>
                    <a:pt x="4670" y="34"/>
                    <a:pt x="4537" y="34"/>
                  </a:cubicBezTo>
                  <a:cubicBezTo>
                    <a:pt x="4537" y="34"/>
                    <a:pt x="4503" y="1"/>
                    <a:pt x="4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2745475" y="3513600"/>
              <a:ext cx="1960575" cy="771600"/>
            </a:xfrm>
            <a:custGeom>
              <a:avLst/>
              <a:gdLst/>
              <a:ahLst/>
              <a:cxnLst/>
              <a:rect l="l" t="t" r="r" b="b"/>
              <a:pathLst>
                <a:path w="78423" h="30864" extrusionOk="0">
                  <a:moveTo>
                    <a:pt x="31504" y="1"/>
                  </a:moveTo>
                  <a:cubicBezTo>
                    <a:pt x="21482" y="1"/>
                    <a:pt x="9474" y="742"/>
                    <a:pt x="9474" y="742"/>
                  </a:cubicBezTo>
                  <a:lnTo>
                    <a:pt x="0" y="15019"/>
                  </a:lnTo>
                  <a:cubicBezTo>
                    <a:pt x="0" y="15019"/>
                    <a:pt x="34725" y="15686"/>
                    <a:pt x="36760" y="16387"/>
                  </a:cubicBezTo>
                  <a:cubicBezTo>
                    <a:pt x="39895" y="17454"/>
                    <a:pt x="69116" y="30864"/>
                    <a:pt x="69116" y="30864"/>
                  </a:cubicBezTo>
                  <a:lnTo>
                    <a:pt x="78423" y="15052"/>
                  </a:lnTo>
                  <a:cubicBezTo>
                    <a:pt x="78423" y="15052"/>
                    <a:pt x="52771" y="3044"/>
                    <a:pt x="43298" y="742"/>
                  </a:cubicBezTo>
                  <a:cubicBezTo>
                    <a:pt x="41029" y="186"/>
                    <a:pt x="36515" y="1"/>
                    <a:pt x="3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4425825" y="3888475"/>
              <a:ext cx="200600" cy="333700"/>
            </a:xfrm>
            <a:custGeom>
              <a:avLst/>
              <a:gdLst/>
              <a:ahLst/>
              <a:cxnLst/>
              <a:rect l="l" t="t" r="r" b="b"/>
              <a:pathLst>
                <a:path w="8024" h="13348" extrusionOk="0">
                  <a:moveTo>
                    <a:pt x="7954" y="1"/>
                  </a:moveTo>
                  <a:cubicBezTo>
                    <a:pt x="7946" y="1"/>
                    <a:pt x="7940" y="7"/>
                    <a:pt x="7940" y="24"/>
                  </a:cubicBezTo>
                  <a:cubicBezTo>
                    <a:pt x="6539" y="2259"/>
                    <a:pt x="1569" y="10164"/>
                    <a:pt x="1" y="13300"/>
                  </a:cubicBezTo>
                  <a:cubicBezTo>
                    <a:pt x="1" y="13324"/>
                    <a:pt x="17" y="13347"/>
                    <a:pt x="39" y="13347"/>
                  </a:cubicBezTo>
                  <a:cubicBezTo>
                    <a:pt x="48" y="13347"/>
                    <a:pt x="58" y="13343"/>
                    <a:pt x="67" y="13333"/>
                  </a:cubicBezTo>
                  <a:cubicBezTo>
                    <a:pt x="835" y="12399"/>
                    <a:pt x="6672" y="2359"/>
                    <a:pt x="7973" y="57"/>
                  </a:cubicBezTo>
                  <a:cubicBezTo>
                    <a:pt x="8023" y="57"/>
                    <a:pt x="7979"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2842200" y="3849025"/>
              <a:ext cx="1551775" cy="341250"/>
            </a:xfrm>
            <a:custGeom>
              <a:avLst/>
              <a:gdLst/>
              <a:ahLst/>
              <a:cxnLst/>
              <a:rect l="l" t="t" r="r" b="b"/>
              <a:pathLst>
                <a:path w="62071" h="13650" extrusionOk="0">
                  <a:moveTo>
                    <a:pt x="25786" y="1"/>
                  </a:moveTo>
                  <a:cubicBezTo>
                    <a:pt x="21483" y="1"/>
                    <a:pt x="17213" y="1"/>
                    <a:pt x="12910" y="101"/>
                  </a:cubicBezTo>
                  <a:cubicBezTo>
                    <a:pt x="10775" y="134"/>
                    <a:pt x="8607" y="201"/>
                    <a:pt x="6472" y="268"/>
                  </a:cubicBezTo>
                  <a:cubicBezTo>
                    <a:pt x="4337" y="334"/>
                    <a:pt x="2169" y="434"/>
                    <a:pt x="34" y="501"/>
                  </a:cubicBezTo>
                  <a:cubicBezTo>
                    <a:pt x="1" y="501"/>
                    <a:pt x="1" y="568"/>
                    <a:pt x="34" y="568"/>
                  </a:cubicBezTo>
                  <a:cubicBezTo>
                    <a:pt x="568" y="534"/>
                    <a:pt x="1101" y="501"/>
                    <a:pt x="1602" y="468"/>
                  </a:cubicBezTo>
                  <a:cubicBezTo>
                    <a:pt x="5871" y="334"/>
                    <a:pt x="10208" y="268"/>
                    <a:pt x="14444" y="234"/>
                  </a:cubicBezTo>
                  <a:cubicBezTo>
                    <a:pt x="16546" y="201"/>
                    <a:pt x="18664" y="176"/>
                    <a:pt x="20786" y="176"/>
                  </a:cubicBezTo>
                  <a:cubicBezTo>
                    <a:pt x="22909" y="176"/>
                    <a:pt x="25035" y="201"/>
                    <a:pt x="27153" y="268"/>
                  </a:cubicBezTo>
                  <a:cubicBezTo>
                    <a:pt x="29188" y="268"/>
                    <a:pt x="31223" y="534"/>
                    <a:pt x="33224" y="1001"/>
                  </a:cubicBezTo>
                  <a:cubicBezTo>
                    <a:pt x="35159" y="1502"/>
                    <a:pt x="37027" y="2136"/>
                    <a:pt x="38828" y="2936"/>
                  </a:cubicBezTo>
                  <a:cubicBezTo>
                    <a:pt x="40696" y="3703"/>
                    <a:pt x="42498" y="4571"/>
                    <a:pt x="44299" y="5405"/>
                  </a:cubicBezTo>
                  <a:lnTo>
                    <a:pt x="50170" y="8140"/>
                  </a:lnTo>
                  <a:cubicBezTo>
                    <a:pt x="54106" y="9975"/>
                    <a:pt x="58009" y="11843"/>
                    <a:pt x="61945" y="13644"/>
                  </a:cubicBezTo>
                  <a:cubicBezTo>
                    <a:pt x="61952" y="13647"/>
                    <a:pt x="61959" y="13649"/>
                    <a:pt x="61967" y="13649"/>
                  </a:cubicBezTo>
                  <a:cubicBezTo>
                    <a:pt x="62025" y="13649"/>
                    <a:pt x="62071" y="13540"/>
                    <a:pt x="62011" y="13510"/>
                  </a:cubicBezTo>
                  <a:cubicBezTo>
                    <a:pt x="61511" y="13277"/>
                    <a:pt x="61044" y="13043"/>
                    <a:pt x="60544" y="12810"/>
                  </a:cubicBezTo>
                  <a:lnTo>
                    <a:pt x="48735" y="7273"/>
                  </a:lnTo>
                  <a:lnTo>
                    <a:pt x="42965" y="4571"/>
                  </a:lnTo>
                  <a:cubicBezTo>
                    <a:pt x="41163" y="3703"/>
                    <a:pt x="39362" y="2869"/>
                    <a:pt x="37494" y="2169"/>
                  </a:cubicBezTo>
                  <a:cubicBezTo>
                    <a:pt x="35626" y="1435"/>
                    <a:pt x="33725" y="868"/>
                    <a:pt x="31790" y="468"/>
                  </a:cubicBezTo>
                  <a:cubicBezTo>
                    <a:pt x="29788" y="134"/>
                    <a:pt x="27787" y="1"/>
                    <a:pt x="25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3862925" y="4360225"/>
              <a:ext cx="808800" cy="697200"/>
            </a:xfrm>
            <a:custGeom>
              <a:avLst/>
              <a:gdLst/>
              <a:ahLst/>
              <a:cxnLst/>
              <a:rect l="l" t="t" r="r" b="b"/>
              <a:pathLst>
                <a:path w="32352" h="27888" extrusionOk="0">
                  <a:moveTo>
                    <a:pt x="11709" y="1"/>
                  </a:moveTo>
                  <a:lnTo>
                    <a:pt x="1" y="9608"/>
                  </a:lnTo>
                  <a:cubicBezTo>
                    <a:pt x="1" y="9608"/>
                    <a:pt x="3770" y="16012"/>
                    <a:pt x="6038" y="19681"/>
                  </a:cubicBezTo>
                  <a:cubicBezTo>
                    <a:pt x="6839" y="21016"/>
                    <a:pt x="7473" y="22016"/>
                    <a:pt x="7606" y="22183"/>
                  </a:cubicBezTo>
                  <a:cubicBezTo>
                    <a:pt x="10008" y="24919"/>
                    <a:pt x="11576" y="27487"/>
                    <a:pt x="12209" y="27854"/>
                  </a:cubicBezTo>
                  <a:cubicBezTo>
                    <a:pt x="12243" y="27887"/>
                    <a:pt x="12309" y="27887"/>
                    <a:pt x="12376" y="27887"/>
                  </a:cubicBezTo>
                  <a:cubicBezTo>
                    <a:pt x="13377" y="27754"/>
                    <a:pt x="31456" y="13110"/>
                    <a:pt x="31890" y="12410"/>
                  </a:cubicBezTo>
                  <a:cubicBezTo>
                    <a:pt x="32352" y="11717"/>
                    <a:pt x="30403" y="10374"/>
                    <a:pt x="29263" y="10374"/>
                  </a:cubicBezTo>
                  <a:cubicBezTo>
                    <a:pt x="29249" y="10374"/>
                    <a:pt x="29235" y="10374"/>
                    <a:pt x="29222" y="10375"/>
                  </a:cubicBezTo>
                  <a:cubicBezTo>
                    <a:pt x="28087" y="10375"/>
                    <a:pt x="18914" y="12877"/>
                    <a:pt x="18914" y="12877"/>
                  </a:cubicBezTo>
                  <a:lnTo>
                    <a:pt x="17280" y="10775"/>
                  </a:lnTo>
                  <a:lnTo>
                    <a:pt x="1170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4013875" y="4619575"/>
              <a:ext cx="657850" cy="437850"/>
            </a:xfrm>
            <a:custGeom>
              <a:avLst/>
              <a:gdLst/>
              <a:ahLst/>
              <a:cxnLst/>
              <a:rect l="l" t="t" r="r" b="b"/>
              <a:pathLst>
                <a:path w="26314" h="17514" extrusionOk="0">
                  <a:moveTo>
                    <a:pt x="23225" y="0"/>
                  </a:moveTo>
                  <a:cubicBezTo>
                    <a:pt x="23211" y="0"/>
                    <a:pt x="23197" y="0"/>
                    <a:pt x="23184" y="1"/>
                  </a:cubicBezTo>
                  <a:cubicBezTo>
                    <a:pt x="22049" y="1"/>
                    <a:pt x="12876" y="2503"/>
                    <a:pt x="12876" y="2503"/>
                  </a:cubicBezTo>
                  <a:lnTo>
                    <a:pt x="11242" y="401"/>
                  </a:lnTo>
                  <a:lnTo>
                    <a:pt x="0" y="9307"/>
                  </a:lnTo>
                  <a:cubicBezTo>
                    <a:pt x="801" y="10642"/>
                    <a:pt x="1435" y="11642"/>
                    <a:pt x="1568" y="11809"/>
                  </a:cubicBezTo>
                  <a:cubicBezTo>
                    <a:pt x="3970" y="14545"/>
                    <a:pt x="5538" y="17113"/>
                    <a:pt x="6171" y="17480"/>
                  </a:cubicBezTo>
                  <a:cubicBezTo>
                    <a:pt x="6205" y="17513"/>
                    <a:pt x="6271" y="17513"/>
                    <a:pt x="6338" y="17513"/>
                  </a:cubicBezTo>
                  <a:cubicBezTo>
                    <a:pt x="7339" y="17380"/>
                    <a:pt x="25418" y="2736"/>
                    <a:pt x="25852" y="2036"/>
                  </a:cubicBezTo>
                  <a:cubicBezTo>
                    <a:pt x="26314" y="1343"/>
                    <a:pt x="24365" y="0"/>
                    <a:pt x="23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4053900" y="4620425"/>
              <a:ext cx="617975" cy="437025"/>
            </a:xfrm>
            <a:custGeom>
              <a:avLst/>
              <a:gdLst/>
              <a:ahLst/>
              <a:cxnLst/>
              <a:rect l="l" t="t" r="r" b="b"/>
              <a:pathLst>
                <a:path w="24719" h="17481" extrusionOk="0">
                  <a:moveTo>
                    <a:pt x="21616" y="0"/>
                  </a:moveTo>
                  <a:cubicBezTo>
                    <a:pt x="20448" y="0"/>
                    <a:pt x="11275" y="2502"/>
                    <a:pt x="11275" y="2502"/>
                  </a:cubicBezTo>
                  <a:lnTo>
                    <a:pt x="0" y="11775"/>
                  </a:lnTo>
                  <a:cubicBezTo>
                    <a:pt x="2203" y="15228"/>
                    <a:pt x="4277" y="17481"/>
                    <a:pt x="4719" y="17481"/>
                  </a:cubicBezTo>
                  <a:cubicBezTo>
                    <a:pt x="4725" y="17481"/>
                    <a:pt x="4731" y="17480"/>
                    <a:pt x="4737" y="17479"/>
                  </a:cubicBezTo>
                  <a:cubicBezTo>
                    <a:pt x="5738" y="17346"/>
                    <a:pt x="23817" y="2702"/>
                    <a:pt x="24251" y="2002"/>
                  </a:cubicBezTo>
                  <a:cubicBezTo>
                    <a:pt x="24718" y="1301"/>
                    <a:pt x="22750" y="0"/>
                    <a:pt x="216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4197325" y="4657625"/>
              <a:ext cx="444725" cy="364775"/>
            </a:xfrm>
            <a:custGeom>
              <a:avLst/>
              <a:gdLst/>
              <a:ahLst/>
              <a:cxnLst/>
              <a:rect l="l" t="t" r="r" b="b"/>
              <a:pathLst>
                <a:path w="17789" h="14591" extrusionOk="0">
                  <a:moveTo>
                    <a:pt x="17758" y="0"/>
                  </a:moveTo>
                  <a:cubicBezTo>
                    <a:pt x="17747" y="0"/>
                    <a:pt x="17731" y="4"/>
                    <a:pt x="17714" y="13"/>
                  </a:cubicBezTo>
                  <a:cubicBezTo>
                    <a:pt x="14711" y="2348"/>
                    <a:pt x="2803" y="12055"/>
                    <a:pt x="1" y="14590"/>
                  </a:cubicBezTo>
                  <a:cubicBezTo>
                    <a:pt x="3036" y="12355"/>
                    <a:pt x="14845" y="2548"/>
                    <a:pt x="17714" y="80"/>
                  </a:cubicBezTo>
                  <a:cubicBezTo>
                    <a:pt x="17787" y="31"/>
                    <a:pt x="17789" y="0"/>
                    <a:pt x="17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4520900" y="4627100"/>
              <a:ext cx="32550" cy="106750"/>
            </a:xfrm>
            <a:custGeom>
              <a:avLst/>
              <a:gdLst/>
              <a:ahLst/>
              <a:cxnLst/>
              <a:rect l="l" t="t" r="r" b="b"/>
              <a:pathLst>
                <a:path w="1302" h="4270" extrusionOk="0">
                  <a:moveTo>
                    <a:pt x="1268" y="0"/>
                  </a:moveTo>
                  <a:cubicBezTo>
                    <a:pt x="601" y="534"/>
                    <a:pt x="167" y="1301"/>
                    <a:pt x="101" y="2168"/>
                  </a:cubicBezTo>
                  <a:cubicBezTo>
                    <a:pt x="34" y="2935"/>
                    <a:pt x="267" y="3669"/>
                    <a:pt x="734" y="4270"/>
                  </a:cubicBezTo>
                  <a:cubicBezTo>
                    <a:pt x="734" y="4270"/>
                    <a:pt x="768" y="4270"/>
                    <a:pt x="768" y="4236"/>
                  </a:cubicBezTo>
                  <a:cubicBezTo>
                    <a:pt x="0" y="2869"/>
                    <a:pt x="201" y="1168"/>
                    <a:pt x="1301" y="33"/>
                  </a:cubicBezTo>
                  <a:cubicBezTo>
                    <a:pt x="1301" y="33"/>
                    <a:pt x="1301" y="0"/>
                    <a:pt x="1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4314925" y="4666075"/>
              <a:ext cx="59925" cy="102600"/>
            </a:xfrm>
            <a:custGeom>
              <a:avLst/>
              <a:gdLst/>
              <a:ahLst/>
              <a:cxnLst/>
              <a:rect l="l" t="t" r="r" b="b"/>
              <a:pathLst>
                <a:path w="2397" h="4104" extrusionOk="0">
                  <a:moveTo>
                    <a:pt x="2273" y="0"/>
                  </a:moveTo>
                  <a:cubicBezTo>
                    <a:pt x="2260" y="0"/>
                    <a:pt x="2247" y="3"/>
                    <a:pt x="2235" y="9"/>
                  </a:cubicBezTo>
                  <a:cubicBezTo>
                    <a:pt x="1034" y="976"/>
                    <a:pt x="0" y="2511"/>
                    <a:pt x="67" y="4078"/>
                  </a:cubicBezTo>
                  <a:cubicBezTo>
                    <a:pt x="67" y="4095"/>
                    <a:pt x="92" y="4103"/>
                    <a:pt x="117" y="4103"/>
                  </a:cubicBezTo>
                  <a:cubicBezTo>
                    <a:pt x="142" y="4103"/>
                    <a:pt x="167" y="4095"/>
                    <a:pt x="167" y="4078"/>
                  </a:cubicBezTo>
                  <a:cubicBezTo>
                    <a:pt x="767" y="2677"/>
                    <a:pt x="1501" y="1376"/>
                    <a:pt x="2369" y="142"/>
                  </a:cubicBezTo>
                  <a:cubicBezTo>
                    <a:pt x="2396" y="60"/>
                    <a:pt x="2333" y="0"/>
                    <a:pt x="2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4345775" y="4656550"/>
              <a:ext cx="59050" cy="102750"/>
            </a:xfrm>
            <a:custGeom>
              <a:avLst/>
              <a:gdLst/>
              <a:ahLst/>
              <a:cxnLst/>
              <a:rect l="l" t="t" r="r" b="b"/>
              <a:pathLst>
                <a:path w="2362" h="4110" extrusionOk="0">
                  <a:moveTo>
                    <a:pt x="2252" y="1"/>
                  </a:moveTo>
                  <a:cubicBezTo>
                    <a:pt x="2235" y="1"/>
                    <a:pt x="2218" y="7"/>
                    <a:pt x="2202" y="23"/>
                  </a:cubicBezTo>
                  <a:cubicBezTo>
                    <a:pt x="1001" y="957"/>
                    <a:pt x="0" y="2491"/>
                    <a:pt x="34" y="4059"/>
                  </a:cubicBezTo>
                  <a:cubicBezTo>
                    <a:pt x="34" y="4092"/>
                    <a:pt x="59" y="4109"/>
                    <a:pt x="84" y="4109"/>
                  </a:cubicBezTo>
                  <a:cubicBezTo>
                    <a:pt x="109" y="4109"/>
                    <a:pt x="134" y="4092"/>
                    <a:pt x="134" y="4059"/>
                  </a:cubicBezTo>
                  <a:cubicBezTo>
                    <a:pt x="734" y="2658"/>
                    <a:pt x="1468" y="1357"/>
                    <a:pt x="2335" y="123"/>
                  </a:cubicBezTo>
                  <a:cubicBezTo>
                    <a:pt x="2361" y="72"/>
                    <a:pt x="2308" y="1"/>
                    <a:pt x="2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4374950" y="4647375"/>
              <a:ext cx="59875" cy="102125"/>
            </a:xfrm>
            <a:custGeom>
              <a:avLst/>
              <a:gdLst/>
              <a:ahLst/>
              <a:cxnLst/>
              <a:rect l="l" t="t" r="r" b="b"/>
              <a:pathLst>
                <a:path w="2395" h="4085" extrusionOk="0">
                  <a:moveTo>
                    <a:pt x="2286" y="1"/>
                  </a:moveTo>
                  <a:cubicBezTo>
                    <a:pt x="2269" y="1"/>
                    <a:pt x="2251" y="7"/>
                    <a:pt x="2236" y="23"/>
                  </a:cubicBezTo>
                  <a:cubicBezTo>
                    <a:pt x="1035" y="957"/>
                    <a:pt x="1" y="2491"/>
                    <a:pt x="68" y="4059"/>
                  </a:cubicBezTo>
                  <a:cubicBezTo>
                    <a:pt x="68" y="4076"/>
                    <a:pt x="93" y="4084"/>
                    <a:pt x="118" y="4084"/>
                  </a:cubicBezTo>
                  <a:cubicBezTo>
                    <a:pt x="143" y="4084"/>
                    <a:pt x="168" y="4076"/>
                    <a:pt x="168" y="4059"/>
                  </a:cubicBezTo>
                  <a:cubicBezTo>
                    <a:pt x="768" y="2658"/>
                    <a:pt x="1502" y="1357"/>
                    <a:pt x="2369" y="123"/>
                  </a:cubicBezTo>
                  <a:cubicBezTo>
                    <a:pt x="2395" y="72"/>
                    <a:pt x="2342" y="1"/>
                    <a:pt x="2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4404975" y="4636550"/>
              <a:ext cx="59900" cy="102725"/>
            </a:xfrm>
            <a:custGeom>
              <a:avLst/>
              <a:gdLst/>
              <a:ahLst/>
              <a:cxnLst/>
              <a:rect l="l" t="t" r="r" b="b"/>
              <a:pathLst>
                <a:path w="2396" h="4109" extrusionOk="0">
                  <a:moveTo>
                    <a:pt x="2284" y="1"/>
                  </a:moveTo>
                  <a:cubicBezTo>
                    <a:pt x="2268" y="1"/>
                    <a:pt x="2251" y="7"/>
                    <a:pt x="2236" y="22"/>
                  </a:cubicBezTo>
                  <a:cubicBezTo>
                    <a:pt x="1035" y="956"/>
                    <a:pt x="1" y="2491"/>
                    <a:pt x="68" y="4059"/>
                  </a:cubicBezTo>
                  <a:cubicBezTo>
                    <a:pt x="68" y="4092"/>
                    <a:pt x="93" y="4109"/>
                    <a:pt x="118" y="4109"/>
                  </a:cubicBezTo>
                  <a:cubicBezTo>
                    <a:pt x="143" y="4109"/>
                    <a:pt x="168" y="4092"/>
                    <a:pt x="168" y="4059"/>
                  </a:cubicBezTo>
                  <a:cubicBezTo>
                    <a:pt x="768" y="2691"/>
                    <a:pt x="1502" y="1357"/>
                    <a:pt x="2369" y="156"/>
                  </a:cubicBezTo>
                  <a:cubicBezTo>
                    <a:pt x="2395" y="78"/>
                    <a:pt x="2341"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4132875" y="4928975"/>
              <a:ext cx="93925" cy="66750"/>
            </a:xfrm>
            <a:custGeom>
              <a:avLst/>
              <a:gdLst/>
              <a:ahLst/>
              <a:cxnLst/>
              <a:rect l="l" t="t" r="r" b="b"/>
              <a:pathLst>
                <a:path w="3757" h="2670" extrusionOk="0">
                  <a:moveTo>
                    <a:pt x="1845" y="0"/>
                  </a:moveTo>
                  <a:cubicBezTo>
                    <a:pt x="1583" y="0"/>
                    <a:pt x="1308" y="90"/>
                    <a:pt x="1044" y="301"/>
                  </a:cubicBezTo>
                  <a:cubicBezTo>
                    <a:pt x="0" y="1184"/>
                    <a:pt x="869" y="2669"/>
                    <a:pt x="1925" y="2669"/>
                  </a:cubicBezTo>
                  <a:cubicBezTo>
                    <a:pt x="2184" y="2669"/>
                    <a:pt x="2456" y="2579"/>
                    <a:pt x="2712" y="2369"/>
                  </a:cubicBezTo>
                  <a:cubicBezTo>
                    <a:pt x="3756" y="1485"/>
                    <a:pt x="2910" y="0"/>
                    <a:pt x="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4304075" y="4562050"/>
              <a:ext cx="68400" cy="145950"/>
            </a:xfrm>
            <a:custGeom>
              <a:avLst/>
              <a:gdLst/>
              <a:ahLst/>
              <a:cxnLst/>
              <a:rect l="l" t="t" r="r" b="b"/>
              <a:pathLst>
                <a:path w="2736" h="5838" extrusionOk="0">
                  <a:moveTo>
                    <a:pt x="1271" y="400"/>
                  </a:moveTo>
                  <a:cubicBezTo>
                    <a:pt x="1454" y="400"/>
                    <a:pt x="1674" y="506"/>
                    <a:pt x="1935" y="767"/>
                  </a:cubicBezTo>
                  <a:cubicBezTo>
                    <a:pt x="2569" y="1435"/>
                    <a:pt x="2169" y="2936"/>
                    <a:pt x="1969" y="3669"/>
                  </a:cubicBezTo>
                  <a:cubicBezTo>
                    <a:pt x="1802" y="4303"/>
                    <a:pt x="1602" y="4937"/>
                    <a:pt x="1468" y="5571"/>
                  </a:cubicBezTo>
                  <a:cubicBezTo>
                    <a:pt x="1168" y="4804"/>
                    <a:pt x="935" y="4036"/>
                    <a:pt x="701" y="3269"/>
                  </a:cubicBezTo>
                  <a:cubicBezTo>
                    <a:pt x="601" y="2902"/>
                    <a:pt x="534" y="2502"/>
                    <a:pt x="501" y="2135"/>
                  </a:cubicBezTo>
                  <a:cubicBezTo>
                    <a:pt x="449" y="1669"/>
                    <a:pt x="638" y="400"/>
                    <a:pt x="1271" y="400"/>
                  </a:cubicBezTo>
                  <a:close/>
                  <a:moveTo>
                    <a:pt x="1368" y="0"/>
                  </a:moveTo>
                  <a:cubicBezTo>
                    <a:pt x="368" y="0"/>
                    <a:pt x="1" y="1101"/>
                    <a:pt x="67" y="1902"/>
                  </a:cubicBezTo>
                  <a:cubicBezTo>
                    <a:pt x="167" y="3303"/>
                    <a:pt x="668" y="4637"/>
                    <a:pt x="1468" y="5804"/>
                  </a:cubicBezTo>
                  <a:lnTo>
                    <a:pt x="1535" y="5804"/>
                  </a:lnTo>
                  <a:cubicBezTo>
                    <a:pt x="1557" y="5827"/>
                    <a:pt x="1591" y="5838"/>
                    <a:pt x="1626" y="5838"/>
                  </a:cubicBezTo>
                  <a:cubicBezTo>
                    <a:pt x="1698" y="5838"/>
                    <a:pt x="1780" y="5793"/>
                    <a:pt x="1802" y="5704"/>
                  </a:cubicBezTo>
                  <a:cubicBezTo>
                    <a:pt x="2169" y="4470"/>
                    <a:pt x="2736" y="3136"/>
                    <a:pt x="2703" y="1801"/>
                  </a:cubicBezTo>
                  <a:cubicBezTo>
                    <a:pt x="2669" y="1034"/>
                    <a:pt x="2302" y="0"/>
                    <a:pt x="1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204000" y="4698575"/>
              <a:ext cx="145125" cy="88600"/>
            </a:xfrm>
            <a:custGeom>
              <a:avLst/>
              <a:gdLst/>
              <a:ahLst/>
              <a:cxnLst/>
              <a:rect l="l" t="t" r="r" b="b"/>
              <a:pathLst>
                <a:path w="5805" h="3544" extrusionOk="0">
                  <a:moveTo>
                    <a:pt x="5405" y="143"/>
                  </a:moveTo>
                  <a:cubicBezTo>
                    <a:pt x="4971" y="577"/>
                    <a:pt x="4537" y="1077"/>
                    <a:pt x="4104" y="1544"/>
                  </a:cubicBezTo>
                  <a:cubicBezTo>
                    <a:pt x="3612" y="2097"/>
                    <a:pt x="2697" y="3102"/>
                    <a:pt x="1852" y="3102"/>
                  </a:cubicBezTo>
                  <a:cubicBezTo>
                    <a:pt x="1779" y="3102"/>
                    <a:pt x="1707" y="3094"/>
                    <a:pt x="1635" y="3079"/>
                  </a:cubicBezTo>
                  <a:cubicBezTo>
                    <a:pt x="1" y="2712"/>
                    <a:pt x="1435" y="1411"/>
                    <a:pt x="2002" y="1111"/>
                  </a:cubicBezTo>
                  <a:cubicBezTo>
                    <a:pt x="2336" y="944"/>
                    <a:pt x="2703" y="810"/>
                    <a:pt x="3070" y="710"/>
                  </a:cubicBezTo>
                  <a:cubicBezTo>
                    <a:pt x="3837" y="477"/>
                    <a:pt x="4637" y="277"/>
                    <a:pt x="5405" y="143"/>
                  </a:cubicBezTo>
                  <a:close/>
                  <a:moveTo>
                    <a:pt x="5221" y="1"/>
                  </a:moveTo>
                  <a:cubicBezTo>
                    <a:pt x="3949" y="1"/>
                    <a:pt x="2690" y="301"/>
                    <a:pt x="1569" y="877"/>
                  </a:cubicBezTo>
                  <a:cubicBezTo>
                    <a:pt x="835" y="1277"/>
                    <a:pt x="101" y="2145"/>
                    <a:pt x="635" y="3012"/>
                  </a:cubicBezTo>
                  <a:cubicBezTo>
                    <a:pt x="884" y="3401"/>
                    <a:pt x="1242" y="3543"/>
                    <a:pt x="1622" y="3543"/>
                  </a:cubicBezTo>
                  <a:cubicBezTo>
                    <a:pt x="2054" y="3543"/>
                    <a:pt x="2514" y="3359"/>
                    <a:pt x="2869" y="3145"/>
                  </a:cubicBezTo>
                  <a:cubicBezTo>
                    <a:pt x="4037" y="2478"/>
                    <a:pt x="4838" y="1311"/>
                    <a:pt x="5705" y="343"/>
                  </a:cubicBezTo>
                  <a:cubicBezTo>
                    <a:pt x="5805" y="243"/>
                    <a:pt x="5738" y="110"/>
                    <a:pt x="5638" y="43"/>
                  </a:cubicBezTo>
                  <a:cubicBezTo>
                    <a:pt x="5638" y="43"/>
                    <a:pt x="5638" y="10"/>
                    <a:pt x="5605" y="10"/>
                  </a:cubicBezTo>
                  <a:cubicBezTo>
                    <a:pt x="5477" y="4"/>
                    <a:pt x="5349" y="1"/>
                    <a:pt x="5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2657900" y="3532975"/>
              <a:ext cx="1645375" cy="1335150"/>
            </a:xfrm>
            <a:custGeom>
              <a:avLst/>
              <a:gdLst/>
              <a:ahLst/>
              <a:cxnLst/>
              <a:rect l="l" t="t" r="r" b="b"/>
              <a:pathLst>
                <a:path w="65815" h="53406" extrusionOk="0">
                  <a:moveTo>
                    <a:pt x="13010" y="0"/>
                  </a:moveTo>
                  <a:lnTo>
                    <a:pt x="1" y="12009"/>
                  </a:lnTo>
                  <a:cubicBezTo>
                    <a:pt x="1135" y="15511"/>
                    <a:pt x="3737" y="20015"/>
                    <a:pt x="8607" y="21816"/>
                  </a:cubicBezTo>
                  <a:cubicBezTo>
                    <a:pt x="9925" y="22285"/>
                    <a:pt x="14559" y="22348"/>
                    <a:pt x="19482" y="22348"/>
                  </a:cubicBezTo>
                  <a:cubicBezTo>
                    <a:pt x="21306" y="22348"/>
                    <a:pt x="23171" y="22340"/>
                    <a:pt x="24921" y="22340"/>
                  </a:cubicBezTo>
                  <a:cubicBezTo>
                    <a:pt x="29199" y="22340"/>
                    <a:pt x="32794" y="22392"/>
                    <a:pt x="33458" y="22750"/>
                  </a:cubicBezTo>
                  <a:cubicBezTo>
                    <a:pt x="35326" y="23751"/>
                    <a:pt x="53539" y="53405"/>
                    <a:pt x="53539" y="53405"/>
                  </a:cubicBezTo>
                  <a:lnTo>
                    <a:pt x="65814" y="41630"/>
                  </a:lnTo>
                  <a:cubicBezTo>
                    <a:pt x="65814" y="41630"/>
                    <a:pt x="46234" y="11675"/>
                    <a:pt x="41063" y="8840"/>
                  </a:cubicBezTo>
                  <a:cubicBezTo>
                    <a:pt x="35926" y="6005"/>
                    <a:pt x="15111" y="5771"/>
                    <a:pt x="15111" y="5771"/>
                  </a:cubicBezTo>
                  <a:cubicBezTo>
                    <a:pt x="14845" y="3703"/>
                    <a:pt x="14111" y="1735"/>
                    <a:pt x="1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3978850" y="4526775"/>
              <a:ext cx="265700" cy="253775"/>
            </a:xfrm>
            <a:custGeom>
              <a:avLst/>
              <a:gdLst/>
              <a:ahLst/>
              <a:cxnLst/>
              <a:rect l="l" t="t" r="r" b="b"/>
              <a:pathLst>
                <a:path w="10628" h="10151" extrusionOk="0">
                  <a:moveTo>
                    <a:pt x="10564" y="1"/>
                  </a:moveTo>
                  <a:cubicBezTo>
                    <a:pt x="10556" y="1"/>
                    <a:pt x="10548" y="3"/>
                    <a:pt x="10541" y="10"/>
                  </a:cubicBezTo>
                  <a:cubicBezTo>
                    <a:pt x="8707" y="1678"/>
                    <a:pt x="9207" y="1178"/>
                    <a:pt x="7406" y="2879"/>
                  </a:cubicBezTo>
                  <a:cubicBezTo>
                    <a:pt x="6505" y="3713"/>
                    <a:pt x="701" y="9183"/>
                    <a:pt x="0" y="10084"/>
                  </a:cubicBezTo>
                  <a:cubicBezTo>
                    <a:pt x="0" y="10117"/>
                    <a:pt x="0" y="10151"/>
                    <a:pt x="34" y="10151"/>
                  </a:cubicBezTo>
                  <a:cubicBezTo>
                    <a:pt x="968" y="9484"/>
                    <a:pt x="6705" y="3913"/>
                    <a:pt x="7572" y="3046"/>
                  </a:cubicBezTo>
                  <a:cubicBezTo>
                    <a:pt x="9340" y="1311"/>
                    <a:pt x="8840" y="1811"/>
                    <a:pt x="10575" y="44"/>
                  </a:cubicBezTo>
                  <a:cubicBezTo>
                    <a:pt x="10628" y="44"/>
                    <a:pt x="10596" y="1"/>
                    <a:pt x="10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3039850" y="3610525"/>
              <a:ext cx="19625" cy="133050"/>
            </a:xfrm>
            <a:custGeom>
              <a:avLst/>
              <a:gdLst/>
              <a:ahLst/>
              <a:cxnLst/>
              <a:rect l="l" t="t" r="r" b="b"/>
              <a:pathLst>
                <a:path w="785" h="5322" extrusionOk="0">
                  <a:moveTo>
                    <a:pt x="692" y="1"/>
                  </a:moveTo>
                  <a:cubicBezTo>
                    <a:pt x="642" y="1"/>
                    <a:pt x="584" y="34"/>
                    <a:pt x="567" y="101"/>
                  </a:cubicBezTo>
                  <a:cubicBezTo>
                    <a:pt x="234" y="1802"/>
                    <a:pt x="67" y="3536"/>
                    <a:pt x="0" y="5271"/>
                  </a:cubicBezTo>
                  <a:cubicBezTo>
                    <a:pt x="17" y="5304"/>
                    <a:pt x="42" y="5321"/>
                    <a:pt x="63" y="5321"/>
                  </a:cubicBezTo>
                  <a:cubicBezTo>
                    <a:pt x="84" y="5321"/>
                    <a:pt x="100" y="5304"/>
                    <a:pt x="100" y="5271"/>
                  </a:cubicBezTo>
                  <a:cubicBezTo>
                    <a:pt x="367" y="3570"/>
                    <a:pt x="634" y="1835"/>
                    <a:pt x="767" y="101"/>
                  </a:cubicBezTo>
                  <a:cubicBezTo>
                    <a:pt x="784" y="34"/>
                    <a:pt x="742" y="1"/>
                    <a:pt x="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3017125" y="3643500"/>
              <a:ext cx="34250" cy="37325"/>
            </a:xfrm>
            <a:custGeom>
              <a:avLst/>
              <a:gdLst/>
              <a:ahLst/>
              <a:cxnLst/>
              <a:rect l="l" t="t" r="r" b="b"/>
              <a:pathLst>
                <a:path w="1370" h="1493" extrusionOk="0">
                  <a:moveTo>
                    <a:pt x="214" y="1"/>
                  </a:moveTo>
                  <a:cubicBezTo>
                    <a:pt x="111" y="1"/>
                    <a:pt x="1" y="125"/>
                    <a:pt x="75" y="249"/>
                  </a:cubicBezTo>
                  <a:cubicBezTo>
                    <a:pt x="275" y="516"/>
                    <a:pt x="476" y="750"/>
                    <a:pt x="709" y="983"/>
                  </a:cubicBezTo>
                  <a:cubicBezTo>
                    <a:pt x="876" y="1183"/>
                    <a:pt x="1076" y="1350"/>
                    <a:pt x="1276" y="1484"/>
                  </a:cubicBezTo>
                  <a:cubicBezTo>
                    <a:pt x="1289" y="1490"/>
                    <a:pt x="1300" y="1493"/>
                    <a:pt x="1310" y="1493"/>
                  </a:cubicBezTo>
                  <a:cubicBezTo>
                    <a:pt x="1353" y="1493"/>
                    <a:pt x="1370" y="1444"/>
                    <a:pt x="1343" y="1417"/>
                  </a:cubicBezTo>
                  <a:cubicBezTo>
                    <a:pt x="1243" y="1183"/>
                    <a:pt x="1076" y="950"/>
                    <a:pt x="876" y="750"/>
                  </a:cubicBezTo>
                  <a:cubicBezTo>
                    <a:pt x="709" y="516"/>
                    <a:pt x="509" y="283"/>
                    <a:pt x="309" y="49"/>
                  </a:cubicBezTo>
                  <a:cubicBezTo>
                    <a:pt x="283" y="15"/>
                    <a:pt x="249"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2957525" y="3574675"/>
              <a:ext cx="69000" cy="82900"/>
            </a:xfrm>
            <a:custGeom>
              <a:avLst/>
              <a:gdLst/>
              <a:ahLst/>
              <a:cxnLst/>
              <a:rect l="l" t="t" r="r" b="b"/>
              <a:pathLst>
                <a:path w="2760" h="3316" extrusionOk="0">
                  <a:moveTo>
                    <a:pt x="958" y="0"/>
                  </a:moveTo>
                  <a:cubicBezTo>
                    <a:pt x="891" y="0"/>
                    <a:pt x="858" y="34"/>
                    <a:pt x="891" y="67"/>
                  </a:cubicBezTo>
                  <a:cubicBezTo>
                    <a:pt x="1125" y="300"/>
                    <a:pt x="1358" y="567"/>
                    <a:pt x="1559" y="867"/>
                  </a:cubicBezTo>
                  <a:cubicBezTo>
                    <a:pt x="1759" y="1101"/>
                    <a:pt x="1959" y="1334"/>
                    <a:pt x="2159" y="1601"/>
                  </a:cubicBezTo>
                  <a:cubicBezTo>
                    <a:pt x="2359" y="1801"/>
                    <a:pt x="2493" y="2068"/>
                    <a:pt x="2559" y="2369"/>
                  </a:cubicBezTo>
                  <a:cubicBezTo>
                    <a:pt x="2526" y="2635"/>
                    <a:pt x="2459" y="2902"/>
                    <a:pt x="2359" y="3136"/>
                  </a:cubicBezTo>
                  <a:cubicBezTo>
                    <a:pt x="2026" y="2769"/>
                    <a:pt x="1659" y="2402"/>
                    <a:pt x="1292" y="2035"/>
                  </a:cubicBezTo>
                  <a:lnTo>
                    <a:pt x="691" y="1501"/>
                  </a:lnTo>
                  <a:cubicBezTo>
                    <a:pt x="491" y="1334"/>
                    <a:pt x="258" y="1168"/>
                    <a:pt x="91" y="968"/>
                  </a:cubicBezTo>
                  <a:cubicBezTo>
                    <a:pt x="71" y="958"/>
                    <a:pt x="55" y="954"/>
                    <a:pt x="42" y="954"/>
                  </a:cubicBezTo>
                  <a:cubicBezTo>
                    <a:pt x="10" y="954"/>
                    <a:pt x="1" y="977"/>
                    <a:pt x="24" y="1001"/>
                  </a:cubicBezTo>
                  <a:cubicBezTo>
                    <a:pt x="224" y="1201"/>
                    <a:pt x="424" y="1435"/>
                    <a:pt x="591" y="1635"/>
                  </a:cubicBezTo>
                  <a:cubicBezTo>
                    <a:pt x="791" y="1801"/>
                    <a:pt x="958" y="2002"/>
                    <a:pt x="1158" y="2202"/>
                  </a:cubicBezTo>
                  <a:cubicBezTo>
                    <a:pt x="1525" y="2602"/>
                    <a:pt x="1926" y="2936"/>
                    <a:pt x="2326" y="3303"/>
                  </a:cubicBezTo>
                  <a:cubicBezTo>
                    <a:pt x="2335" y="3312"/>
                    <a:pt x="2346" y="3316"/>
                    <a:pt x="2358" y="3316"/>
                  </a:cubicBezTo>
                  <a:cubicBezTo>
                    <a:pt x="2390" y="3316"/>
                    <a:pt x="2426" y="3285"/>
                    <a:pt x="2426" y="3236"/>
                  </a:cubicBezTo>
                  <a:cubicBezTo>
                    <a:pt x="2593" y="2969"/>
                    <a:pt x="2693" y="2702"/>
                    <a:pt x="2759" y="2369"/>
                  </a:cubicBezTo>
                  <a:cubicBezTo>
                    <a:pt x="2726" y="2102"/>
                    <a:pt x="2626" y="1835"/>
                    <a:pt x="2426" y="1635"/>
                  </a:cubicBezTo>
                  <a:cubicBezTo>
                    <a:pt x="1992" y="1034"/>
                    <a:pt x="1492" y="501"/>
                    <a:pt x="9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3050725" y="3678075"/>
              <a:ext cx="883750" cy="360825"/>
            </a:xfrm>
            <a:custGeom>
              <a:avLst/>
              <a:gdLst/>
              <a:ahLst/>
              <a:cxnLst/>
              <a:rect l="l" t="t" r="r" b="b"/>
              <a:pathLst>
                <a:path w="35350" h="14433" extrusionOk="0">
                  <a:moveTo>
                    <a:pt x="32" y="1"/>
                  </a:moveTo>
                  <a:cubicBezTo>
                    <a:pt x="5" y="1"/>
                    <a:pt x="0" y="43"/>
                    <a:pt x="16" y="43"/>
                  </a:cubicBezTo>
                  <a:cubicBezTo>
                    <a:pt x="20" y="43"/>
                    <a:pt x="26" y="41"/>
                    <a:pt x="32" y="34"/>
                  </a:cubicBezTo>
                  <a:cubicBezTo>
                    <a:pt x="1500" y="67"/>
                    <a:pt x="3001" y="167"/>
                    <a:pt x="4435" y="267"/>
                  </a:cubicBezTo>
                  <a:cubicBezTo>
                    <a:pt x="5836" y="367"/>
                    <a:pt x="7337" y="468"/>
                    <a:pt x="8772" y="568"/>
                  </a:cubicBezTo>
                  <a:cubicBezTo>
                    <a:pt x="11340" y="768"/>
                    <a:pt x="13942" y="968"/>
                    <a:pt x="16511" y="1335"/>
                  </a:cubicBezTo>
                  <a:cubicBezTo>
                    <a:pt x="17812" y="1535"/>
                    <a:pt x="19112" y="1735"/>
                    <a:pt x="20380" y="2002"/>
                  </a:cubicBezTo>
                  <a:cubicBezTo>
                    <a:pt x="21681" y="2202"/>
                    <a:pt x="22915" y="2569"/>
                    <a:pt x="24116" y="3003"/>
                  </a:cubicBezTo>
                  <a:cubicBezTo>
                    <a:pt x="26618" y="4037"/>
                    <a:pt x="28286" y="6105"/>
                    <a:pt x="30054" y="8140"/>
                  </a:cubicBezTo>
                  <a:cubicBezTo>
                    <a:pt x="31822" y="10208"/>
                    <a:pt x="33489" y="12309"/>
                    <a:pt x="35157" y="14411"/>
                  </a:cubicBezTo>
                  <a:cubicBezTo>
                    <a:pt x="35173" y="14426"/>
                    <a:pt x="35192" y="14433"/>
                    <a:pt x="35212" y="14433"/>
                  </a:cubicBezTo>
                  <a:cubicBezTo>
                    <a:pt x="35277" y="14433"/>
                    <a:pt x="35350" y="14362"/>
                    <a:pt x="35324" y="14311"/>
                  </a:cubicBezTo>
                  <a:cubicBezTo>
                    <a:pt x="33623" y="11776"/>
                    <a:pt x="31721" y="9374"/>
                    <a:pt x="29720" y="7106"/>
                  </a:cubicBezTo>
                  <a:cubicBezTo>
                    <a:pt x="28853" y="6072"/>
                    <a:pt x="27952" y="5104"/>
                    <a:pt x="26951" y="4204"/>
                  </a:cubicBezTo>
                  <a:cubicBezTo>
                    <a:pt x="25951" y="3370"/>
                    <a:pt x="24783" y="2736"/>
                    <a:pt x="23549" y="2336"/>
                  </a:cubicBezTo>
                  <a:cubicBezTo>
                    <a:pt x="22281" y="1935"/>
                    <a:pt x="21014" y="1635"/>
                    <a:pt x="19713" y="1435"/>
                  </a:cubicBezTo>
                  <a:cubicBezTo>
                    <a:pt x="18445" y="1201"/>
                    <a:pt x="17144" y="1001"/>
                    <a:pt x="15843" y="834"/>
                  </a:cubicBezTo>
                  <a:cubicBezTo>
                    <a:pt x="13242" y="501"/>
                    <a:pt x="10606" y="267"/>
                    <a:pt x="7971" y="134"/>
                  </a:cubicBezTo>
                  <a:cubicBezTo>
                    <a:pt x="6670" y="67"/>
                    <a:pt x="5403" y="34"/>
                    <a:pt x="4035" y="34"/>
                  </a:cubicBezTo>
                  <a:cubicBezTo>
                    <a:pt x="3733" y="26"/>
                    <a:pt x="3430" y="24"/>
                    <a:pt x="3128" y="24"/>
                  </a:cubicBezTo>
                  <a:cubicBezTo>
                    <a:pt x="2589" y="24"/>
                    <a:pt x="2050" y="32"/>
                    <a:pt x="1511" y="32"/>
                  </a:cubicBezTo>
                  <a:cubicBezTo>
                    <a:pt x="1018" y="32"/>
                    <a:pt x="525" y="25"/>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2827200" y="3721925"/>
              <a:ext cx="65050" cy="189900"/>
            </a:xfrm>
            <a:custGeom>
              <a:avLst/>
              <a:gdLst/>
              <a:ahLst/>
              <a:cxnLst/>
              <a:rect l="l" t="t" r="r" b="b"/>
              <a:pathLst>
                <a:path w="2602" h="7596" extrusionOk="0">
                  <a:moveTo>
                    <a:pt x="24" y="1"/>
                  </a:moveTo>
                  <a:cubicBezTo>
                    <a:pt x="0" y="1"/>
                    <a:pt x="0" y="24"/>
                    <a:pt x="0" y="48"/>
                  </a:cubicBezTo>
                  <a:cubicBezTo>
                    <a:pt x="500" y="548"/>
                    <a:pt x="934" y="1149"/>
                    <a:pt x="1268" y="1782"/>
                  </a:cubicBezTo>
                  <a:cubicBezTo>
                    <a:pt x="1635" y="2316"/>
                    <a:pt x="1868" y="2950"/>
                    <a:pt x="2035" y="3584"/>
                  </a:cubicBezTo>
                  <a:cubicBezTo>
                    <a:pt x="2035" y="3951"/>
                    <a:pt x="2002" y="4318"/>
                    <a:pt x="1835" y="4684"/>
                  </a:cubicBezTo>
                  <a:cubicBezTo>
                    <a:pt x="1735" y="5018"/>
                    <a:pt x="1601" y="5352"/>
                    <a:pt x="1434" y="5685"/>
                  </a:cubicBezTo>
                  <a:cubicBezTo>
                    <a:pt x="1268" y="6019"/>
                    <a:pt x="1068" y="6352"/>
                    <a:pt x="867" y="6686"/>
                  </a:cubicBezTo>
                  <a:cubicBezTo>
                    <a:pt x="701" y="6919"/>
                    <a:pt x="400" y="7220"/>
                    <a:pt x="367" y="7520"/>
                  </a:cubicBezTo>
                  <a:cubicBezTo>
                    <a:pt x="367" y="7547"/>
                    <a:pt x="411" y="7596"/>
                    <a:pt x="445" y="7596"/>
                  </a:cubicBezTo>
                  <a:cubicBezTo>
                    <a:pt x="453" y="7596"/>
                    <a:pt x="461" y="7593"/>
                    <a:pt x="467" y="7587"/>
                  </a:cubicBezTo>
                  <a:cubicBezTo>
                    <a:pt x="801" y="7520"/>
                    <a:pt x="1034" y="7086"/>
                    <a:pt x="1234" y="6853"/>
                  </a:cubicBezTo>
                  <a:cubicBezTo>
                    <a:pt x="1468" y="6519"/>
                    <a:pt x="1701" y="6152"/>
                    <a:pt x="1901" y="5785"/>
                  </a:cubicBezTo>
                  <a:cubicBezTo>
                    <a:pt x="2235" y="5118"/>
                    <a:pt x="2602" y="4351"/>
                    <a:pt x="2535" y="3617"/>
                  </a:cubicBezTo>
                  <a:cubicBezTo>
                    <a:pt x="2402" y="2917"/>
                    <a:pt x="2102" y="2249"/>
                    <a:pt x="1635" y="1682"/>
                  </a:cubicBezTo>
                  <a:cubicBezTo>
                    <a:pt x="1434" y="1349"/>
                    <a:pt x="1201" y="1049"/>
                    <a:pt x="967" y="782"/>
                  </a:cubicBezTo>
                  <a:cubicBezTo>
                    <a:pt x="667" y="515"/>
                    <a:pt x="367" y="248"/>
                    <a:pt x="67" y="14"/>
                  </a:cubicBezTo>
                  <a:cubicBezTo>
                    <a:pt x="47" y="5"/>
                    <a:pt x="33"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2695425" y="3833675"/>
              <a:ext cx="1281525" cy="901700"/>
            </a:xfrm>
            <a:custGeom>
              <a:avLst/>
              <a:gdLst/>
              <a:ahLst/>
              <a:cxnLst/>
              <a:rect l="l" t="t" r="r" b="b"/>
              <a:pathLst>
                <a:path w="51261" h="36068" extrusionOk="0">
                  <a:moveTo>
                    <a:pt x="39" y="0"/>
                  </a:moveTo>
                  <a:cubicBezTo>
                    <a:pt x="17" y="0"/>
                    <a:pt x="1" y="24"/>
                    <a:pt x="1" y="48"/>
                  </a:cubicBezTo>
                  <a:lnTo>
                    <a:pt x="835" y="1449"/>
                  </a:lnTo>
                  <a:cubicBezTo>
                    <a:pt x="1902" y="3250"/>
                    <a:pt x="3103" y="5018"/>
                    <a:pt x="4737" y="6352"/>
                  </a:cubicBezTo>
                  <a:cubicBezTo>
                    <a:pt x="6372" y="7586"/>
                    <a:pt x="8373" y="8320"/>
                    <a:pt x="10441" y="8420"/>
                  </a:cubicBezTo>
                  <a:cubicBezTo>
                    <a:pt x="11526" y="8487"/>
                    <a:pt x="12618" y="8520"/>
                    <a:pt x="13715" y="8520"/>
                  </a:cubicBezTo>
                  <a:cubicBezTo>
                    <a:pt x="14811" y="8520"/>
                    <a:pt x="15912" y="8487"/>
                    <a:pt x="17013" y="8420"/>
                  </a:cubicBezTo>
                  <a:cubicBezTo>
                    <a:pt x="19214" y="8354"/>
                    <a:pt x="21416" y="8287"/>
                    <a:pt x="23618" y="8287"/>
                  </a:cubicBezTo>
                  <a:cubicBezTo>
                    <a:pt x="23893" y="8283"/>
                    <a:pt x="24167" y="8281"/>
                    <a:pt x="24442" y="8281"/>
                  </a:cubicBezTo>
                  <a:cubicBezTo>
                    <a:pt x="26362" y="8281"/>
                    <a:pt x="28263" y="8383"/>
                    <a:pt x="30189" y="8587"/>
                  </a:cubicBezTo>
                  <a:cubicBezTo>
                    <a:pt x="31390" y="8721"/>
                    <a:pt x="32491" y="8987"/>
                    <a:pt x="33391" y="9821"/>
                  </a:cubicBezTo>
                  <a:cubicBezTo>
                    <a:pt x="34192" y="10655"/>
                    <a:pt x="34892" y="11556"/>
                    <a:pt x="35493" y="12557"/>
                  </a:cubicBezTo>
                  <a:cubicBezTo>
                    <a:pt x="38195" y="16426"/>
                    <a:pt x="40830" y="20329"/>
                    <a:pt x="43465" y="24232"/>
                  </a:cubicBezTo>
                  <a:cubicBezTo>
                    <a:pt x="46067" y="28101"/>
                    <a:pt x="48635" y="32037"/>
                    <a:pt x="51137" y="36040"/>
                  </a:cubicBezTo>
                  <a:cubicBezTo>
                    <a:pt x="51147" y="36060"/>
                    <a:pt x="51162" y="36068"/>
                    <a:pt x="51179" y="36068"/>
                  </a:cubicBezTo>
                  <a:cubicBezTo>
                    <a:pt x="51218" y="36068"/>
                    <a:pt x="51261" y="36021"/>
                    <a:pt x="51237" y="35973"/>
                  </a:cubicBezTo>
                  <a:lnTo>
                    <a:pt x="50303" y="34472"/>
                  </a:lnTo>
                  <a:cubicBezTo>
                    <a:pt x="47801" y="30536"/>
                    <a:pt x="45266" y="26633"/>
                    <a:pt x="42664" y="22731"/>
                  </a:cubicBezTo>
                  <a:cubicBezTo>
                    <a:pt x="40063" y="18861"/>
                    <a:pt x="37427" y="14992"/>
                    <a:pt x="34725" y="11189"/>
                  </a:cubicBezTo>
                  <a:cubicBezTo>
                    <a:pt x="34092" y="10322"/>
                    <a:pt x="33425" y="9421"/>
                    <a:pt x="32424" y="8954"/>
                  </a:cubicBezTo>
                  <a:cubicBezTo>
                    <a:pt x="31490" y="8587"/>
                    <a:pt x="30522" y="8387"/>
                    <a:pt x="29522" y="8354"/>
                  </a:cubicBezTo>
                  <a:cubicBezTo>
                    <a:pt x="27677" y="8186"/>
                    <a:pt x="25810" y="8112"/>
                    <a:pt x="23958" y="8112"/>
                  </a:cubicBezTo>
                  <a:cubicBezTo>
                    <a:pt x="23599" y="8112"/>
                    <a:pt x="23241" y="8115"/>
                    <a:pt x="22884" y="8120"/>
                  </a:cubicBezTo>
                  <a:cubicBezTo>
                    <a:pt x="20682" y="8153"/>
                    <a:pt x="18414" y="8254"/>
                    <a:pt x="16279" y="8320"/>
                  </a:cubicBezTo>
                  <a:cubicBezTo>
                    <a:pt x="15137" y="8338"/>
                    <a:pt x="13986" y="8383"/>
                    <a:pt x="12840" y="8383"/>
                  </a:cubicBezTo>
                  <a:cubicBezTo>
                    <a:pt x="11811" y="8383"/>
                    <a:pt x="10785" y="8347"/>
                    <a:pt x="9774" y="8220"/>
                  </a:cubicBezTo>
                  <a:cubicBezTo>
                    <a:pt x="8674" y="8087"/>
                    <a:pt x="7573" y="7820"/>
                    <a:pt x="6572" y="7353"/>
                  </a:cubicBezTo>
                  <a:cubicBezTo>
                    <a:pt x="5571" y="6853"/>
                    <a:pt x="4671" y="6219"/>
                    <a:pt x="3903" y="5418"/>
                  </a:cubicBezTo>
                  <a:cubicBezTo>
                    <a:pt x="2336" y="3884"/>
                    <a:pt x="1135" y="1949"/>
                    <a:pt x="67" y="14"/>
                  </a:cubicBezTo>
                  <a:cubicBezTo>
                    <a:pt x="58" y="5"/>
                    <a:pt x="48"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2609525" y="2779350"/>
              <a:ext cx="797925" cy="542050"/>
            </a:xfrm>
            <a:custGeom>
              <a:avLst/>
              <a:gdLst/>
              <a:ahLst/>
              <a:cxnLst/>
              <a:rect l="l" t="t" r="r" b="b"/>
              <a:pathLst>
                <a:path w="31917" h="21682" extrusionOk="0">
                  <a:moveTo>
                    <a:pt x="24890" y="0"/>
                  </a:moveTo>
                  <a:cubicBezTo>
                    <a:pt x="23652" y="0"/>
                    <a:pt x="22677" y="240"/>
                    <a:pt x="22484" y="758"/>
                  </a:cubicBezTo>
                  <a:cubicBezTo>
                    <a:pt x="21516" y="3360"/>
                    <a:pt x="18414" y="12032"/>
                    <a:pt x="17046" y="12833"/>
                  </a:cubicBezTo>
                  <a:cubicBezTo>
                    <a:pt x="14878" y="14134"/>
                    <a:pt x="7740" y="15201"/>
                    <a:pt x="2636" y="16769"/>
                  </a:cubicBezTo>
                  <a:cubicBezTo>
                    <a:pt x="1" y="17603"/>
                    <a:pt x="468" y="19071"/>
                    <a:pt x="2269" y="19971"/>
                  </a:cubicBezTo>
                  <a:cubicBezTo>
                    <a:pt x="3699" y="20656"/>
                    <a:pt x="8157" y="21682"/>
                    <a:pt x="12934" y="21682"/>
                  </a:cubicBezTo>
                  <a:cubicBezTo>
                    <a:pt x="16069" y="21682"/>
                    <a:pt x="19340" y="21240"/>
                    <a:pt x="21983" y="19971"/>
                  </a:cubicBezTo>
                  <a:cubicBezTo>
                    <a:pt x="24252" y="18871"/>
                    <a:pt x="30323" y="6395"/>
                    <a:pt x="31290" y="3293"/>
                  </a:cubicBezTo>
                  <a:cubicBezTo>
                    <a:pt x="31916" y="1251"/>
                    <a:pt x="27718" y="0"/>
                    <a:pt x="24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2598700" y="3134350"/>
              <a:ext cx="340250" cy="223525"/>
            </a:xfrm>
            <a:custGeom>
              <a:avLst/>
              <a:gdLst/>
              <a:ahLst/>
              <a:cxnLst/>
              <a:rect l="l" t="t" r="r" b="b"/>
              <a:pathLst>
                <a:path w="13610" h="8941" extrusionOk="0">
                  <a:moveTo>
                    <a:pt x="12943" y="1"/>
                  </a:moveTo>
                  <a:cubicBezTo>
                    <a:pt x="12943" y="1"/>
                    <a:pt x="7105" y="1135"/>
                    <a:pt x="3436" y="2202"/>
                  </a:cubicBezTo>
                  <a:cubicBezTo>
                    <a:pt x="3002" y="2336"/>
                    <a:pt x="2569" y="2502"/>
                    <a:pt x="2168" y="2703"/>
                  </a:cubicBezTo>
                  <a:cubicBezTo>
                    <a:pt x="0" y="3737"/>
                    <a:pt x="534" y="5104"/>
                    <a:pt x="3069" y="6439"/>
                  </a:cubicBezTo>
                  <a:cubicBezTo>
                    <a:pt x="6038" y="7973"/>
                    <a:pt x="13610" y="8940"/>
                    <a:pt x="13610" y="8940"/>
                  </a:cubicBezTo>
                  <a:lnTo>
                    <a:pt x="13443" y="6872"/>
                  </a:lnTo>
                  <a:lnTo>
                    <a:pt x="129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2806350" y="3168550"/>
              <a:ext cx="19200" cy="35050"/>
            </a:xfrm>
            <a:custGeom>
              <a:avLst/>
              <a:gdLst/>
              <a:ahLst/>
              <a:cxnLst/>
              <a:rect l="l" t="t" r="r" b="b"/>
              <a:pathLst>
                <a:path w="768" h="1402" extrusionOk="0">
                  <a:moveTo>
                    <a:pt x="0" y="0"/>
                  </a:moveTo>
                  <a:lnTo>
                    <a:pt x="0" y="0"/>
                  </a:lnTo>
                  <a:cubicBezTo>
                    <a:pt x="100" y="501"/>
                    <a:pt x="367" y="1001"/>
                    <a:pt x="767" y="1401"/>
                  </a:cubicBezTo>
                  <a:cubicBezTo>
                    <a:pt x="701" y="1134"/>
                    <a:pt x="601" y="868"/>
                    <a:pt x="467" y="634"/>
                  </a:cubicBezTo>
                  <a:cubicBezTo>
                    <a:pt x="334" y="401"/>
                    <a:pt x="167"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2862225" y="3210250"/>
              <a:ext cx="35050" cy="20025"/>
            </a:xfrm>
            <a:custGeom>
              <a:avLst/>
              <a:gdLst/>
              <a:ahLst/>
              <a:cxnLst/>
              <a:rect l="l" t="t" r="r" b="b"/>
              <a:pathLst>
                <a:path w="1402" h="801" extrusionOk="0">
                  <a:moveTo>
                    <a:pt x="1401" y="0"/>
                  </a:moveTo>
                  <a:lnTo>
                    <a:pt x="1401" y="0"/>
                  </a:lnTo>
                  <a:cubicBezTo>
                    <a:pt x="1134" y="67"/>
                    <a:pt x="867" y="167"/>
                    <a:pt x="634" y="300"/>
                  </a:cubicBezTo>
                  <a:cubicBezTo>
                    <a:pt x="400" y="434"/>
                    <a:pt x="200" y="601"/>
                    <a:pt x="0" y="801"/>
                  </a:cubicBezTo>
                  <a:cubicBezTo>
                    <a:pt x="267" y="734"/>
                    <a:pt x="500" y="634"/>
                    <a:pt x="734" y="500"/>
                  </a:cubicBezTo>
                  <a:cubicBezTo>
                    <a:pt x="967" y="367"/>
                    <a:pt x="1201" y="200"/>
                    <a:pt x="1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2631225" y="3210250"/>
              <a:ext cx="35050" cy="20025"/>
            </a:xfrm>
            <a:custGeom>
              <a:avLst/>
              <a:gdLst/>
              <a:ahLst/>
              <a:cxnLst/>
              <a:rect l="l" t="t" r="r" b="b"/>
              <a:pathLst>
                <a:path w="1402" h="801" extrusionOk="0">
                  <a:moveTo>
                    <a:pt x="1401" y="0"/>
                  </a:moveTo>
                  <a:cubicBezTo>
                    <a:pt x="1134" y="67"/>
                    <a:pt x="867" y="167"/>
                    <a:pt x="634" y="300"/>
                  </a:cubicBezTo>
                  <a:cubicBezTo>
                    <a:pt x="400" y="434"/>
                    <a:pt x="200" y="601"/>
                    <a:pt x="0" y="801"/>
                  </a:cubicBezTo>
                  <a:cubicBezTo>
                    <a:pt x="267" y="734"/>
                    <a:pt x="501" y="634"/>
                    <a:pt x="734" y="500"/>
                  </a:cubicBezTo>
                  <a:cubicBezTo>
                    <a:pt x="968" y="367"/>
                    <a:pt x="1201" y="200"/>
                    <a:pt x="1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2755475" y="3247775"/>
              <a:ext cx="11700" cy="38375"/>
            </a:xfrm>
            <a:custGeom>
              <a:avLst/>
              <a:gdLst/>
              <a:ahLst/>
              <a:cxnLst/>
              <a:rect l="l" t="t" r="r" b="b"/>
              <a:pathLst>
                <a:path w="468" h="1535" extrusionOk="0">
                  <a:moveTo>
                    <a:pt x="467" y="0"/>
                  </a:moveTo>
                  <a:lnTo>
                    <a:pt x="467" y="0"/>
                  </a:lnTo>
                  <a:cubicBezTo>
                    <a:pt x="301" y="200"/>
                    <a:pt x="201" y="467"/>
                    <a:pt x="134" y="734"/>
                  </a:cubicBezTo>
                  <a:cubicBezTo>
                    <a:pt x="67" y="968"/>
                    <a:pt x="0" y="1234"/>
                    <a:pt x="0" y="1535"/>
                  </a:cubicBezTo>
                  <a:cubicBezTo>
                    <a:pt x="301" y="1068"/>
                    <a:pt x="434" y="534"/>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2868875" y="3293625"/>
              <a:ext cx="11700" cy="38400"/>
            </a:xfrm>
            <a:custGeom>
              <a:avLst/>
              <a:gdLst/>
              <a:ahLst/>
              <a:cxnLst/>
              <a:rect l="l" t="t" r="r" b="b"/>
              <a:pathLst>
                <a:path w="468" h="1536" extrusionOk="0">
                  <a:moveTo>
                    <a:pt x="468" y="1"/>
                  </a:moveTo>
                  <a:lnTo>
                    <a:pt x="468" y="1"/>
                  </a:lnTo>
                  <a:cubicBezTo>
                    <a:pt x="301" y="234"/>
                    <a:pt x="201" y="468"/>
                    <a:pt x="134" y="735"/>
                  </a:cubicBezTo>
                  <a:cubicBezTo>
                    <a:pt x="68" y="1002"/>
                    <a:pt x="1" y="1268"/>
                    <a:pt x="1" y="1535"/>
                  </a:cubicBezTo>
                  <a:cubicBezTo>
                    <a:pt x="168" y="1302"/>
                    <a:pt x="268" y="1068"/>
                    <a:pt x="335" y="801"/>
                  </a:cubicBezTo>
                  <a:cubicBezTo>
                    <a:pt x="401" y="535"/>
                    <a:pt x="435" y="268"/>
                    <a:pt x="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2598700" y="3201900"/>
              <a:ext cx="340250" cy="155975"/>
            </a:xfrm>
            <a:custGeom>
              <a:avLst/>
              <a:gdLst/>
              <a:ahLst/>
              <a:cxnLst/>
              <a:rect l="l" t="t" r="r" b="b"/>
              <a:pathLst>
                <a:path w="13610" h="6239" extrusionOk="0">
                  <a:moveTo>
                    <a:pt x="2168" y="1"/>
                  </a:moveTo>
                  <a:lnTo>
                    <a:pt x="2168" y="1"/>
                  </a:lnTo>
                  <a:cubicBezTo>
                    <a:pt x="0" y="1035"/>
                    <a:pt x="534" y="2402"/>
                    <a:pt x="3069" y="3737"/>
                  </a:cubicBezTo>
                  <a:cubicBezTo>
                    <a:pt x="6038" y="5271"/>
                    <a:pt x="13610" y="6238"/>
                    <a:pt x="13610" y="6238"/>
                  </a:cubicBezTo>
                  <a:lnTo>
                    <a:pt x="13443" y="4170"/>
                  </a:lnTo>
                  <a:cubicBezTo>
                    <a:pt x="10141" y="2903"/>
                    <a:pt x="5071" y="1068"/>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2886400" y="3155825"/>
              <a:ext cx="14625" cy="188500"/>
            </a:xfrm>
            <a:custGeom>
              <a:avLst/>
              <a:gdLst/>
              <a:ahLst/>
              <a:cxnLst/>
              <a:rect l="l" t="t" r="r" b="b"/>
              <a:pathLst>
                <a:path w="585" h="7540" extrusionOk="0">
                  <a:moveTo>
                    <a:pt x="21" y="1"/>
                  </a:moveTo>
                  <a:cubicBezTo>
                    <a:pt x="9" y="1"/>
                    <a:pt x="0" y="26"/>
                    <a:pt x="0" y="76"/>
                  </a:cubicBezTo>
                  <a:cubicBezTo>
                    <a:pt x="0" y="1176"/>
                    <a:pt x="401" y="6247"/>
                    <a:pt x="534" y="7514"/>
                  </a:cubicBezTo>
                  <a:cubicBezTo>
                    <a:pt x="517" y="7531"/>
                    <a:pt x="534" y="7539"/>
                    <a:pt x="551" y="7539"/>
                  </a:cubicBezTo>
                  <a:cubicBezTo>
                    <a:pt x="568" y="7539"/>
                    <a:pt x="584" y="7531"/>
                    <a:pt x="568" y="7514"/>
                  </a:cubicBezTo>
                  <a:cubicBezTo>
                    <a:pt x="534" y="5012"/>
                    <a:pt x="367" y="2544"/>
                    <a:pt x="67" y="76"/>
                  </a:cubicBezTo>
                  <a:cubicBezTo>
                    <a:pt x="50" y="26"/>
                    <a:pt x="34" y="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3202450" y="2556425"/>
              <a:ext cx="226850" cy="306100"/>
            </a:xfrm>
            <a:custGeom>
              <a:avLst/>
              <a:gdLst/>
              <a:ahLst/>
              <a:cxnLst/>
              <a:rect l="l" t="t" r="r" b="b"/>
              <a:pathLst>
                <a:path w="9074" h="12244" extrusionOk="0">
                  <a:moveTo>
                    <a:pt x="5576" y="1"/>
                  </a:moveTo>
                  <a:cubicBezTo>
                    <a:pt x="4604" y="1"/>
                    <a:pt x="4604" y="1669"/>
                    <a:pt x="4604" y="1669"/>
                  </a:cubicBezTo>
                  <a:cubicBezTo>
                    <a:pt x="4604" y="1669"/>
                    <a:pt x="4212" y="134"/>
                    <a:pt x="3202" y="134"/>
                  </a:cubicBezTo>
                  <a:cubicBezTo>
                    <a:pt x="3191" y="134"/>
                    <a:pt x="3181" y="134"/>
                    <a:pt x="3170" y="134"/>
                  </a:cubicBezTo>
                  <a:cubicBezTo>
                    <a:pt x="2169" y="168"/>
                    <a:pt x="2469" y="1869"/>
                    <a:pt x="2469" y="1869"/>
                  </a:cubicBezTo>
                  <a:cubicBezTo>
                    <a:pt x="2469" y="1869"/>
                    <a:pt x="2206" y="709"/>
                    <a:pt x="1585" y="709"/>
                  </a:cubicBezTo>
                  <a:cubicBezTo>
                    <a:pt x="1507" y="709"/>
                    <a:pt x="1424" y="727"/>
                    <a:pt x="1335" y="768"/>
                  </a:cubicBezTo>
                  <a:cubicBezTo>
                    <a:pt x="368" y="1235"/>
                    <a:pt x="1268" y="3837"/>
                    <a:pt x="1135" y="5238"/>
                  </a:cubicBezTo>
                  <a:cubicBezTo>
                    <a:pt x="1102" y="5538"/>
                    <a:pt x="1" y="11643"/>
                    <a:pt x="1" y="11643"/>
                  </a:cubicBezTo>
                  <a:lnTo>
                    <a:pt x="7573" y="12243"/>
                  </a:lnTo>
                  <a:cubicBezTo>
                    <a:pt x="7873" y="11343"/>
                    <a:pt x="9007" y="7006"/>
                    <a:pt x="9041" y="5738"/>
                  </a:cubicBezTo>
                  <a:cubicBezTo>
                    <a:pt x="9074" y="4438"/>
                    <a:pt x="8907" y="768"/>
                    <a:pt x="7940" y="635"/>
                  </a:cubicBezTo>
                  <a:cubicBezTo>
                    <a:pt x="7897" y="630"/>
                    <a:pt x="7855" y="628"/>
                    <a:pt x="7815" y="628"/>
                  </a:cubicBezTo>
                  <a:cubicBezTo>
                    <a:pt x="6967" y="628"/>
                    <a:pt x="6906" y="1602"/>
                    <a:pt x="6906" y="1602"/>
                  </a:cubicBezTo>
                  <a:cubicBezTo>
                    <a:pt x="6906" y="1602"/>
                    <a:pt x="6606" y="68"/>
                    <a:pt x="5605" y="1"/>
                  </a:cubicBezTo>
                  <a:cubicBezTo>
                    <a:pt x="5595" y="1"/>
                    <a:pt x="5585" y="1"/>
                    <a:pt x="5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3262850" y="2596625"/>
              <a:ext cx="28025" cy="123625"/>
            </a:xfrm>
            <a:custGeom>
              <a:avLst/>
              <a:gdLst/>
              <a:ahLst/>
              <a:cxnLst/>
              <a:rect l="l" t="t" r="r" b="b"/>
              <a:pathLst>
                <a:path w="1121" h="4945" extrusionOk="0">
                  <a:moveTo>
                    <a:pt x="58" y="0"/>
                  </a:moveTo>
                  <a:cubicBezTo>
                    <a:pt x="26" y="0"/>
                    <a:pt x="1" y="36"/>
                    <a:pt x="20" y="94"/>
                  </a:cubicBezTo>
                  <a:cubicBezTo>
                    <a:pt x="687" y="1996"/>
                    <a:pt x="654" y="2963"/>
                    <a:pt x="220" y="4898"/>
                  </a:cubicBezTo>
                  <a:cubicBezTo>
                    <a:pt x="220" y="4921"/>
                    <a:pt x="237" y="4945"/>
                    <a:pt x="258" y="4945"/>
                  </a:cubicBezTo>
                  <a:cubicBezTo>
                    <a:pt x="267" y="4945"/>
                    <a:pt x="277" y="4941"/>
                    <a:pt x="287" y="4931"/>
                  </a:cubicBezTo>
                  <a:cubicBezTo>
                    <a:pt x="887" y="3063"/>
                    <a:pt x="1121" y="1862"/>
                    <a:pt x="120" y="61"/>
                  </a:cubicBezTo>
                  <a:cubicBezTo>
                    <a:pt x="106" y="19"/>
                    <a:pt x="80"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3316250" y="2591975"/>
              <a:ext cx="23000" cy="131400"/>
            </a:xfrm>
            <a:custGeom>
              <a:avLst/>
              <a:gdLst/>
              <a:ahLst/>
              <a:cxnLst/>
              <a:rect l="l" t="t" r="r" b="b"/>
              <a:pathLst>
                <a:path w="920" h="5256" extrusionOk="0">
                  <a:moveTo>
                    <a:pt x="52" y="0"/>
                  </a:moveTo>
                  <a:cubicBezTo>
                    <a:pt x="22" y="0"/>
                    <a:pt x="0" y="25"/>
                    <a:pt x="19" y="80"/>
                  </a:cubicBezTo>
                  <a:cubicBezTo>
                    <a:pt x="552" y="2115"/>
                    <a:pt x="519" y="3149"/>
                    <a:pt x="186" y="5217"/>
                  </a:cubicBezTo>
                  <a:cubicBezTo>
                    <a:pt x="186" y="5236"/>
                    <a:pt x="197" y="5256"/>
                    <a:pt x="212" y="5256"/>
                  </a:cubicBezTo>
                  <a:cubicBezTo>
                    <a:pt x="224" y="5256"/>
                    <a:pt x="238" y="5245"/>
                    <a:pt x="252" y="5217"/>
                  </a:cubicBezTo>
                  <a:cubicBezTo>
                    <a:pt x="719" y="3216"/>
                    <a:pt x="919" y="2048"/>
                    <a:pt x="119" y="47"/>
                  </a:cubicBezTo>
                  <a:cubicBezTo>
                    <a:pt x="104" y="17"/>
                    <a:pt x="75"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3370075" y="2596475"/>
              <a:ext cx="21700" cy="131850"/>
            </a:xfrm>
            <a:custGeom>
              <a:avLst/>
              <a:gdLst/>
              <a:ahLst/>
              <a:cxnLst/>
              <a:rect l="l" t="t" r="r" b="b"/>
              <a:pathLst>
                <a:path w="868" h="5274" extrusionOk="0">
                  <a:moveTo>
                    <a:pt x="197" y="0"/>
                  </a:moveTo>
                  <a:cubicBezTo>
                    <a:pt x="184" y="0"/>
                    <a:pt x="184" y="34"/>
                    <a:pt x="201" y="100"/>
                  </a:cubicBezTo>
                  <a:cubicBezTo>
                    <a:pt x="568" y="2102"/>
                    <a:pt x="568" y="3236"/>
                    <a:pt x="1" y="5204"/>
                  </a:cubicBezTo>
                  <a:cubicBezTo>
                    <a:pt x="1" y="5245"/>
                    <a:pt x="26" y="5274"/>
                    <a:pt x="46" y="5274"/>
                  </a:cubicBezTo>
                  <a:cubicBezTo>
                    <a:pt x="58" y="5274"/>
                    <a:pt x="67" y="5263"/>
                    <a:pt x="67" y="5237"/>
                  </a:cubicBezTo>
                  <a:cubicBezTo>
                    <a:pt x="801" y="3603"/>
                    <a:pt x="868" y="1768"/>
                    <a:pt x="267" y="100"/>
                  </a:cubicBezTo>
                  <a:cubicBezTo>
                    <a:pt x="234" y="34"/>
                    <a:pt x="209"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3158250" y="2656125"/>
              <a:ext cx="146925" cy="218075"/>
            </a:xfrm>
            <a:custGeom>
              <a:avLst/>
              <a:gdLst/>
              <a:ahLst/>
              <a:cxnLst/>
              <a:rect l="l" t="t" r="r" b="b"/>
              <a:pathLst>
                <a:path w="5877" h="8723" extrusionOk="0">
                  <a:moveTo>
                    <a:pt x="2472" y="1"/>
                  </a:moveTo>
                  <a:cubicBezTo>
                    <a:pt x="1526" y="1"/>
                    <a:pt x="1" y="3991"/>
                    <a:pt x="1" y="5086"/>
                  </a:cubicBezTo>
                  <a:cubicBezTo>
                    <a:pt x="68" y="6287"/>
                    <a:pt x="234" y="7521"/>
                    <a:pt x="501" y="8689"/>
                  </a:cubicBezTo>
                  <a:cubicBezTo>
                    <a:pt x="501" y="8689"/>
                    <a:pt x="953" y="8722"/>
                    <a:pt x="1593" y="8722"/>
                  </a:cubicBezTo>
                  <a:cubicBezTo>
                    <a:pt x="3166" y="8722"/>
                    <a:pt x="5876" y="8520"/>
                    <a:pt x="5805" y="7121"/>
                  </a:cubicBezTo>
                  <a:cubicBezTo>
                    <a:pt x="5738" y="5153"/>
                    <a:pt x="2936" y="4286"/>
                    <a:pt x="2936" y="4286"/>
                  </a:cubicBezTo>
                  <a:cubicBezTo>
                    <a:pt x="3337" y="3018"/>
                    <a:pt x="3770" y="383"/>
                    <a:pt x="2569" y="16"/>
                  </a:cubicBezTo>
                  <a:cubicBezTo>
                    <a:pt x="2538" y="6"/>
                    <a:pt x="2505" y="1"/>
                    <a:pt x="2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3228300" y="2661525"/>
              <a:ext cx="77600" cy="171600"/>
            </a:xfrm>
            <a:custGeom>
              <a:avLst/>
              <a:gdLst/>
              <a:ahLst/>
              <a:cxnLst/>
              <a:rect l="l" t="t" r="r" b="b"/>
              <a:pathLst>
                <a:path w="3104" h="6864" extrusionOk="0">
                  <a:moveTo>
                    <a:pt x="68" y="0"/>
                  </a:moveTo>
                  <a:cubicBezTo>
                    <a:pt x="902" y="1134"/>
                    <a:pt x="301" y="2769"/>
                    <a:pt x="1" y="4003"/>
                  </a:cubicBezTo>
                  <a:cubicBezTo>
                    <a:pt x="1" y="4103"/>
                    <a:pt x="68" y="4170"/>
                    <a:pt x="134" y="4170"/>
                  </a:cubicBezTo>
                  <a:cubicBezTo>
                    <a:pt x="1268" y="4603"/>
                    <a:pt x="2770" y="5571"/>
                    <a:pt x="3070" y="6838"/>
                  </a:cubicBezTo>
                  <a:cubicBezTo>
                    <a:pt x="3070" y="6855"/>
                    <a:pt x="3078" y="6863"/>
                    <a:pt x="3086" y="6863"/>
                  </a:cubicBezTo>
                  <a:cubicBezTo>
                    <a:pt x="3095" y="6863"/>
                    <a:pt x="3103" y="6855"/>
                    <a:pt x="3103" y="6838"/>
                  </a:cubicBezTo>
                  <a:cubicBezTo>
                    <a:pt x="2970" y="5437"/>
                    <a:pt x="1602" y="4370"/>
                    <a:pt x="301" y="3970"/>
                  </a:cubicBezTo>
                  <a:cubicBezTo>
                    <a:pt x="635" y="2702"/>
                    <a:pt x="1168" y="1034"/>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2488625" y="3194025"/>
              <a:ext cx="591275" cy="671700"/>
            </a:xfrm>
            <a:custGeom>
              <a:avLst/>
              <a:gdLst/>
              <a:ahLst/>
              <a:cxnLst/>
              <a:rect l="l" t="t" r="r" b="b"/>
              <a:pathLst>
                <a:path w="23651" h="26868" extrusionOk="0">
                  <a:moveTo>
                    <a:pt x="5431" y="1"/>
                  </a:moveTo>
                  <a:cubicBezTo>
                    <a:pt x="5365" y="1"/>
                    <a:pt x="5311" y="6"/>
                    <a:pt x="5271" y="15"/>
                  </a:cubicBezTo>
                  <a:cubicBezTo>
                    <a:pt x="3669" y="416"/>
                    <a:pt x="1835" y="1683"/>
                    <a:pt x="1635" y="3017"/>
                  </a:cubicBezTo>
                  <a:cubicBezTo>
                    <a:pt x="0" y="13692"/>
                    <a:pt x="7038" y="26868"/>
                    <a:pt x="7038" y="26868"/>
                  </a:cubicBezTo>
                  <a:cubicBezTo>
                    <a:pt x="7572" y="26768"/>
                    <a:pt x="15578" y="24566"/>
                    <a:pt x="19314" y="21064"/>
                  </a:cubicBezTo>
                  <a:cubicBezTo>
                    <a:pt x="19581" y="20830"/>
                    <a:pt x="19814" y="20597"/>
                    <a:pt x="20048" y="20330"/>
                  </a:cubicBezTo>
                  <a:cubicBezTo>
                    <a:pt x="23584" y="16294"/>
                    <a:pt x="23550" y="14926"/>
                    <a:pt x="23584" y="13925"/>
                  </a:cubicBezTo>
                  <a:cubicBezTo>
                    <a:pt x="23650" y="12891"/>
                    <a:pt x="13009" y="3818"/>
                    <a:pt x="10975" y="2250"/>
                  </a:cubicBezTo>
                  <a:cubicBezTo>
                    <a:pt x="9117" y="795"/>
                    <a:pt x="6283" y="1"/>
                    <a:pt x="5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2676250" y="3340325"/>
              <a:ext cx="31725" cy="25050"/>
            </a:xfrm>
            <a:custGeom>
              <a:avLst/>
              <a:gdLst/>
              <a:ahLst/>
              <a:cxnLst/>
              <a:rect l="l" t="t" r="r" b="b"/>
              <a:pathLst>
                <a:path w="1269" h="1002" extrusionOk="0">
                  <a:moveTo>
                    <a:pt x="0" y="1"/>
                  </a:moveTo>
                  <a:lnTo>
                    <a:pt x="0" y="1"/>
                  </a:lnTo>
                  <a:cubicBezTo>
                    <a:pt x="167" y="234"/>
                    <a:pt x="334" y="434"/>
                    <a:pt x="568" y="601"/>
                  </a:cubicBezTo>
                  <a:cubicBezTo>
                    <a:pt x="768" y="768"/>
                    <a:pt x="1001" y="901"/>
                    <a:pt x="1268" y="1002"/>
                  </a:cubicBezTo>
                  <a:cubicBezTo>
                    <a:pt x="1101" y="801"/>
                    <a:pt x="901" y="601"/>
                    <a:pt x="701" y="434"/>
                  </a:cubicBezTo>
                  <a:cubicBezTo>
                    <a:pt x="467" y="268"/>
                    <a:pt x="234" y="1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2848875" y="3527125"/>
              <a:ext cx="30875" cy="25050"/>
            </a:xfrm>
            <a:custGeom>
              <a:avLst/>
              <a:gdLst/>
              <a:ahLst/>
              <a:cxnLst/>
              <a:rect l="l" t="t" r="r" b="b"/>
              <a:pathLst>
                <a:path w="1235" h="1002" extrusionOk="0">
                  <a:moveTo>
                    <a:pt x="0" y="1"/>
                  </a:moveTo>
                  <a:lnTo>
                    <a:pt x="0" y="1"/>
                  </a:lnTo>
                  <a:cubicBezTo>
                    <a:pt x="134" y="201"/>
                    <a:pt x="334" y="401"/>
                    <a:pt x="567" y="568"/>
                  </a:cubicBezTo>
                  <a:cubicBezTo>
                    <a:pt x="768" y="735"/>
                    <a:pt x="1001" y="868"/>
                    <a:pt x="1235" y="1002"/>
                  </a:cubicBezTo>
                  <a:cubicBezTo>
                    <a:pt x="934" y="568"/>
                    <a:pt x="501" y="20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2634550" y="3570500"/>
              <a:ext cx="30875" cy="25050"/>
            </a:xfrm>
            <a:custGeom>
              <a:avLst/>
              <a:gdLst/>
              <a:ahLst/>
              <a:cxnLst/>
              <a:rect l="l" t="t" r="r" b="b"/>
              <a:pathLst>
                <a:path w="1235" h="1002" extrusionOk="0">
                  <a:moveTo>
                    <a:pt x="1" y="0"/>
                  </a:moveTo>
                  <a:lnTo>
                    <a:pt x="1" y="0"/>
                  </a:lnTo>
                  <a:cubicBezTo>
                    <a:pt x="134" y="201"/>
                    <a:pt x="334" y="401"/>
                    <a:pt x="568" y="567"/>
                  </a:cubicBezTo>
                  <a:cubicBezTo>
                    <a:pt x="768" y="734"/>
                    <a:pt x="1001" y="868"/>
                    <a:pt x="1235" y="1001"/>
                  </a:cubicBezTo>
                  <a:cubicBezTo>
                    <a:pt x="1101" y="768"/>
                    <a:pt x="901" y="567"/>
                    <a:pt x="668" y="401"/>
                  </a:cubicBezTo>
                  <a:cubicBezTo>
                    <a:pt x="468" y="234"/>
                    <a:pt x="234" y="10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2910575" y="3399550"/>
              <a:ext cx="30900" cy="25025"/>
            </a:xfrm>
            <a:custGeom>
              <a:avLst/>
              <a:gdLst/>
              <a:ahLst/>
              <a:cxnLst/>
              <a:rect l="l" t="t" r="r" b="b"/>
              <a:pathLst>
                <a:path w="1236" h="1001" extrusionOk="0">
                  <a:moveTo>
                    <a:pt x="1" y="0"/>
                  </a:moveTo>
                  <a:cubicBezTo>
                    <a:pt x="134" y="200"/>
                    <a:pt x="334" y="400"/>
                    <a:pt x="568" y="567"/>
                  </a:cubicBezTo>
                  <a:cubicBezTo>
                    <a:pt x="768" y="734"/>
                    <a:pt x="1002" y="901"/>
                    <a:pt x="1235" y="1001"/>
                  </a:cubicBezTo>
                  <a:cubicBezTo>
                    <a:pt x="1068" y="767"/>
                    <a:pt x="901" y="567"/>
                    <a:pt x="668" y="400"/>
                  </a:cubicBezTo>
                  <a:cubicBezTo>
                    <a:pt x="468" y="234"/>
                    <a:pt x="234" y="10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2660400" y="3437900"/>
              <a:ext cx="24225" cy="31725"/>
            </a:xfrm>
            <a:custGeom>
              <a:avLst/>
              <a:gdLst/>
              <a:ahLst/>
              <a:cxnLst/>
              <a:rect l="l" t="t" r="r" b="b"/>
              <a:pathLst>
                <a:path w="969" h="1269" extrusionOk="0">
                  <a:moveTo>
                    <a:pt x="968" y="1"/>
                  </a:moveTo>
                  <a:lnTo>
                    <a:pt x="968" y="1"/>
                  </a:lnTo>
                  <a:cubicBezTo>
                    <a:pt x="768" y="167"/>
                    <a:pt x="568" y="368"/>
                    <a:pt x="401" y="568"/>
                  </a:cubicBezTo>
                  <a:cubicBezTo>
                    <a:pt x="234" y="768"/>
                    <a:pt x="101" y="1001"/>
                    <a:pt x="1" y="1268"/>
                  </a:cubicBezTo>
                  <a:cubicBezTo>
                    <a:pt x="201" y="1101"/>
                    <a:pt x="401" y="901"/>
                    <a:pt x="568" y="701"/>
                  </a:cubicBezTo>
                  <a:cubicBezTo>
                    <a:pt x="735" y="501"/>
                    <a:pt x="868" y="267"/>
                    <a:pt x="9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712100" y="3659725"/>
              <a:ext cx="25050" cy="30875"/>
            </a:xfrm>
            <a:custGeom>
              <a:avLst/>
              <a:gdLst/>
              <a:ahLst/>
              <a:cxnLst/>
              <a:rect l="l" t="t" r="r" b="b"/>
              <a:pathLst>
                <a:path w="1002" h="1235" extrusionOk="0">
                  <a:moveTo>
                    <a:pt x="1002" y="1"/>
                  </a:moveTo>
                  <a:lnTo>
                    <a:pt x="1002" y="1"/>
                  </a:lnTo>
                  <a:cubicBezTo>
                    <a:pt x="568" y="301"/>
                    <a:pt x="201" y="735"/>
                    <a:pt x="1" y="1235"/>
                  </a:cubicBezTo>
                  <a:cubicBezTo>
                    <a:pt x="201" y="1068"/>
                    <a:pt x="401" y="901"/>
                    <a:pt x="568" y="668"/>
                  </a:cubicBezTo>
                  <a:cubicBezTo>
                    <a:pt x="735" y="468"/>
                    <a:pt x="868" y="234"/>
                    <a:pt x="10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2956450" y="3577175"/>
              <a:ext cx="25050" cy="30875"/>
            </a:xfrm>
            <a:custGeom>
              <a:avLst/>
              <a:gdLst/>
              <a:ahLst/>
              <a:cxnLst/>
              <a:rect l="l" t="t" r="r" b="b"/>
              <a:pathLst>
                <a:path w="1002" h="1235" extrusionOk="0">
                  <a:moveTo>
                    <a:pt x="1001" y="0"/>
                  </a:moveTo>
                  <a:lnTo>
                    <a:pt x="1001" y="0"/>
                  </a:lnTo>
                  <a:cubicBezTo>
                    <a:pt x="768" y="134"/>
                    <a:pt x="568" y="334"/>
                    <a:pt x="401" y="567"/>
                  </a:cubicBezTo>
                  <a:cubicBezTo>
                    <a:pt x="234" y="767"/>
                    <a:pt x="101" y="1001"/>
                    <a:pt x="0" y="1234"/>
                  </a:cubicBezTo>
                  <a:cubicBezTo>
                    <a:pt x="434" y="934"/>
                    <a:pt x="768" y="501"/>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2779650" y="3757300"/>
              <a:ext cx="25050" cy="31700"/>
            </a:xfrm>
            <a:custGeom>
              <a:avLst/>
              <a:gdLst/>
              <a:ahLst/>
              <a:cxnLst/>
              <a:rect l="l" t="t" r="r" b="b"/>
              <a:pathLst>
                <a:path w="1002" h="1268" extrusionOk="0">
                  <a:moveTo>
                    <a:pt x="1001" y="0"/>
                  </a:moveTo>
                  <a:cubicBezTo>
                    <a:pt x="801" y="167"/>
                    <a:pt x="601" y="367"/>
                    <a:pt x="434" y="568"/>
                  </a:cubicBezTo>
                  <a:cubicBezTo>
                    <a:pt x="268" y="768"/>
                    <a:pt x="101" y="1001"/>
                    <a:pt x="1" y="1268"/>
                  </a:cubicBezTo>
                  <a:cubicBezTo>
                    <a:pt x="234" y="1101"/>
                    <a:pt x="434" y="901"/>
                    <a:pt x="601" y="701"/>
                  </a:cubicBezTo>
                  <a:cubicBezTo>
                    <a:pt x="768" y="501"/>
                    <a:pt x="901" y="267"/>
                    <a:pt x="10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2572850" y="3237750"/>
              <a:ext cx="25025" cy="30900"/>
            </a:xfrm>
            <a:custGeom>
              <a:avLst/>
              <a:gdLst/>
              <a:ahLst/>
              <a:cxnLst/>
              <a:rect l="l" t="t" r="r" b="b"/>
              <a:pathLst>
                <a:path w="1001" h="1236" extrusionOk="0">
                  <a:moveTo>
                    <a:pt x="1001" y="1"/>
                  </a:moveTo>
                  <a:lnTo>
                    <a:pt x="1001" y="1"/>
                  </a:lnTo>
                  <a:cubicBezTo>
                    <a:pt x="567" y="334"/>
                    <a:pt x="200" y="768"/>
                    <a:pt x="0" y="1235"/>
                  </a:cubicBezTo>
                  <a:cubicBezTo>
                    <a:pt x="200" y="1102"/>
                    <a:pt x="400" y="902"/>
                    <a:pt x="567" y="701"/>
                  </a:cubicBezTo>
                  <a:cubicBezTo>
                    <a:pt x="734" y="468"/>
                    <a:pt x="867" y="234"/>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2560325" y="3342825"/>
              <a:ext cx="6700" cy="39225"/>
            </a:xfrm>
            <a:custGeom>
              <a:avLst/>
              <a:gdLst/>
              <a:ahLst/>
              <a:cxnLst/>
              <a:rect l="l" t="t" r="r" b="b"/>
              <a:pathLst>
                <a:path w="268" h="1569" extrusionOk="0">
                  <a:moveTo>
                    <a:pt x="34" y="1"/>
                  </a:moveTo>
                  <a:cubicBezTo>
                    <a:pt x="1" y="268"/>
                    <a:pt x="1" y="535"/>
                    <a:pt x="34" y="801"/>
                  </a:cubicBezTo>
                  <a:cubicBezTo>
                    <a:pt x="68" y="1068"/>
                    <a:pt x="134" y="1335"/>
                    <a:pt x="234" y="1569"/>
                  </a:cubicBezTo>
                  <a:cubicBezTo>
                    <a:pt x="268" y="1302"/>
                    <a:pt x="268" y="1035"/>
                    <a:pt x="234" y="768"/>
                  </a:cubicBezTo>
                  <a:cubicBezTo>
                    <a:pt x="201" y="501"/>
                    <a:pt x="134" y="23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2596200" y="3640550"/>
              <a:ext cx="6700" cy="40050"/>
            </a:xfrm>
            <a:custGeom>
              <a:avLst/>
              <a:gdLst/>
              <a:ahLst/>
              <a:cxnLst/>
              <a:rect l="l" t="t" r="r" b="b"/>
              <a:pathLst>
                <a:path w="268" h="1602" extrusionOk="0">
                  <a:moveTo>
                    <a:pt x="34" y="0"/>
                  </a:moveTo>
                  <a:cubicBezTo>
                    <a:pt x="0" y="267"/>
                    <a:pt x="0" y="534"/>
                    <a:pt x="34" y="834"/>
                  </a:cubicBezTo>
                  <a:cubicBezTo>
                    <a:pt x="67" y="1101"/>
                    <a:pt x="134" y="1335"/>
                    <a:pt x="234" y="1602"/>
                  </a:cubicBezTo>
                  <a:cubicBezTo>
                    <a:pt x="267" y="1335"/>
                    <a:pt x="267" y="1068"/>
                    <a:pt x="234" y="801"/>
                  </a:cubicBezTo>
                  <a:cubicBezTo>
                    <a:pt x="200" y="534"/>
                    <a:pt x="134" y="267"/>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2819675" y="3393700"/>
              <a:ext cx="7550" cy="40050"/>
            </a:xfrm>
            <a:custGeom>
              <a:avLst/>
              <a:gdLst/>
              <a:ahLst/>
              <a:cxnLst/>
              <a:rect l="l" t="t" r="r" b="b"/>
              <a:pathLst>
                <a:path w="302" h="1602" extrusionOk="0">
                  <a:moveTo>
                    <a:pt x="68" y="1"/>
                  </a:moveTo>
                  <a:cubicBezTo>
                    <a:pt x="1" y="268"/>
                    <a:pt x="1" y="534"/>
                    <a:pt x="68" y="801"/>
                  </a:cubicBezTo>
                  <a:cubicBezTo>
                    <a:pt x="68" y="1068"/>
                    <a:pt x="134" y="1335"/>
                    <a:pt x="268" y="1602"/>
                  </a:cubicBezTo>
                  <a:cubicBezTo>
                    <a:pt x="301" y="1335"/>
                    <a:pt x="301" y="1068"/>
                    <a:pt x="268" y="801"/>
                  </a:cubicBezTo>
                  <a:cubicBezTo>
                    <a:pt x="234" y="534"/>
                    <a:pt x="168" y="268"/>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2828850" y="3643875"/>
              <a:ext cx="6700" cy="39225"/>
            </a:xfrm>
            <a:custGeom>
              <a:avLst/>
              <a:gdLst/>
              <a:ahLst/>
              <a:cxnLst/>
              <a:rect l="l" t="t" r="r" b="b"/>
              <a:pathLst>
                <a:path w="268" h="1569" extrusionOk="0">
                  <a:moveTo>
                    <a:pt x="34" y="1"/>
                  </a:moveTo>
                  <a:cubicBezTo>
                    <a:pt x="1" y="268"/>
                    <a:pt x="1" y="535"/>
                    <a:pt x="34" y="801"/>
                  </a:cubicBezTo>
                  <a:cubicBezTo>
                    <a:pt x="68" y="1068"/>
                    <a:pt x="134" y="1335"/>
                    <a:pt x="234" y="1569"/>
                  </a:cubicBezTo>
                  <a:cubicBezTo>
                    <a:pt x="268" y="1302"/>
                    <a:pt x="268" y="1035"/>
                    <a:pt x="234" y="768"/>
                  </a:cubicBezTo>
                  <a:cubicBezTo>
                    <a:pt x="201" y="501"/>
                    <a:pt x="134" y="23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2702925" y="3232750"/>
              <a:ext cx="8375" cy="39225"/>
            </a:xfrm>
            <a:custGeom>
              <a:avLst/>
              <a:gdLst/>
              <a:ahLst/>
              <a:cxnLst/>
              <a:rect l="l" t="t" r="r" b="b"/>
              <a:pathLst>
                <a:path w="335" h="1569" extrusionOk="0">
                  <a:moveTo>
                    <a:pt x="68" y="1"/>
                  </a:moveTo>
                  <a:cubicBezTo>
                    <a:pt x="1" y="534"/>
                    <a:pt x="68" y="1068"/>
                    <a:pt x="268" y="1569"/>
                  </a:cubicBezTo>
                  <a:cubicBezTo>
                    <a:pt x="334" y="1035"/>
                    <a:pt x="268" y="50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2796325" y="3313025"/>
              <a:ext cx="39225" cy="6275"/>
            </a:xfrm>
            <a:custGeom>
              <a:avLst/>
              <a:gdLst/>
              <a:ahLst/>
              <a:cxnLst/>
              <a:rect l="l" t="t" r="r" b="b"/>
              <a:pathLst>
                <a:path w="1569" h="251" extrusionOk="0">
                  <a:moveTo>
                    <a:pt x="1168" y="0"/>
                  </a:moveTo>
                  <a:cubicBezTo>
                    <a:pt x="1035" y="0"/>
                    <a:pt x="902" y="9"/>
                    <a:pt x="768" y="25"/>
                  </a:cubicBezTo>
                  <a:cubicBezTo>
                    <a:pt x="501" y="59"/>
                    <a:pt x="234" y="125"/>
                    <a:pt x="1" y="226"/>
                  </a:cubicBezTo>
                  <a:cubicBezTo>
                    <a:pt x="134" y="242"/>
                    <a:pt x="268" y="251"/>
                    <a:pt x="401" y="251"/>
                  </a:cubicBezTo>
                  <a:cubicBezTo>
                    <a:pt x="535" y="251"/>
                    <a:pt x="668" y="242"/>
                    <a:pt x="801" y="226"/>
                  </a:cubicBezTo>
                  <a:cubicBezTo>
                    <a:pt x="1068" y="192"/>
                    <a:pt x="1335" y="125"/>
                    <a:pt x="1569" y="25"/>
                  </a:cubicBezTo>
                  <a:cubicBezTo>
                    <a:pt x="1435" y="9"/>
                    <a:pt x="1302" y="0"/>
                    <a:pt x="1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2650400" y="3773350"/>
              <a:ext cx="40050" cy="6275"/>
            </a:xfrm>
            <a:custGeom>
              <a:avLst/>
              <a:gdLst/>
              <a:ahLst/>
              <a:cxnLst/>
              <a:rect l="l" t="t" r="r" b="b"/>
              <a:pathLst>
                <a:path w="1602" h="251" extrusionOk="0">
                  <a:moveTo>
                    <a:pt x="1201" y="1"/>
                  </a:moveTo>
                  <a:cubicBezTo>
                    <a:pt x="1068" y="1"/>
                    <a:pt x="934" y="9"/>
                    <a:pt x="801" y="26"/>
                  </a:cubicBezTo>
                  <a:cubicBezTo>
                    <a:pt x="534" y="59"/>
                    <a:pt x="267" y="126"/>
                    <a:pt x="0" y="226"/>
                  </a:cubicBezTo>
                  <a:cubicBezTo>
                    <a:pt x="134" y="242"/>
                    <a:pt x="276" y="251"/>
                    <a:pt x="417" y="251"/>
                  </a:cubicBezTo>
                  <a:cubicBezTo>
                    <a:pt x="559" y="251"/>
                    <a:pt x="701" y="242"/>
                    <a:pt x="834" y="226"/>
                  </a:cubicBezTo>
                  <a:cubicBezTo>
                    <a:pt x="1101" y="192"/>
                    <a:pt x="1368" y="126"/>
                    <a:pt x="1602" y="26"/>
                  </a:cubicBezTo>
                  <a:cubicBezTo>
                    <a:pt x="1468" y="9"/>
                    <a:pt x="1335" y="1"/>
                    <a:pt x="1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2968125" y="3479175"/>
              <a:ext cx="40050" cy="6900"/>
            </a:xfrm>
            <a:custGeom>
              <a:avLst/>
              <a:gdLst/>
              <a:ahLst/>
              <a:cxnLst/>
              <a:rect l="l" t="t" r="r" b="b"/>
              <a:pathLst>
                <a:path w="1602" h="276" extrusionOk="0">
                  <a:moveTo>
                    <a:pt x="1201" y="1"/>
                  </a:moveTo>
                  <a:cubicBezTo>
                    <a:pt x="1068" y="1"/>
                    <a:pt x="934" y="17"/>
                    <a:pt x="801" y="51"/>
                  </a:cubicBezTo>
                  <a:cubicBezTo>
                    <a:pt x="501" y="51"/>
                    <a:pt x="267" y="118"/>
                    <a:pt x="0" y="251"/>
                  </a:cubicBezTo>
                  <a:cubicBezTo>
                    <a:pt x="134" y="268"/>
                    <a:pt x="267" y="276"/>
                    <a:pt x="401" y="276"/>
                  </a:cubicBezTo>
                  <a:cubicBezTo>
                    <a:pt x="534" y="276"/>
                    <a:pt x="668" y="268"/>
                    <a:pt x="801" y="251"/>
                  </a:cubicBezTo>
                  <a:cubicBezTo>
                    <a:pt x="1068" y="218"/>
                    <a:pt x="1335" y="151"/>
                    <a:pt x="1602" y="51"/>
                  </a:cubicBezTo>
                  <a:cubicBezTo>
                    <a:pt x="1468" y="17"/>
                    <a:pt x="1335" y="1"/>
                    <a:pt x="1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543650" y="3495850"/>
              <a:ext cx="39225" cy="6925"/>
            </a:xfrm>
            <a:custGeom>
              <a:avLst/>
              <a:gdLst/>
              <a:ahLst/>
              <a:cxnLst/>
              <a:rect l="l" t="t" r="r" b="b"/>
              <a:pathLst>
                <a:path w="1569" h="277" extrusionOk="0">
                  <a:moveTo>
                    <a:pt x="1168" y="1"/>
                  </a:moveTo>
                  <a:cubicBezTo>
                    <a:pt x="1035" y="1"/>
                    <a:pt x="901" y="18"/>
                    <a:pt x="768" y="51"/>
                  </a:cubicBezTo>
                  <a:cubicBezTo>
                    <a:pt x="501" y="51"/>
                    <a:pt x="234" y="118"/>
                    <a:pt x="1" y="251"/>
                  </a:cubicBezTo>
                  <a:cubicBezTo>
                    <a:pt x="134" y="268"/>
                    <a:pt x="268" y="276"/>
                    <a:pt x="401" y="276"/>
                  </a:cubicBezTo>
                  <a:cubicBezTo>
                    <a:pt x="534" y="276"/>
                    <a:pt x="668" y="268"/>
                    <a:pt x="801" y="251"/>
                  </a:cubicBezTo>
                  <a:cubicBezTo>
                    <a:pt x="1068" y="218"/>
                    <a:pt x="1335" y="151"/>
                    <a:pt x="1568" y="51"/>
                  </a:cubicBezTo>
                  <a:cubicBezTo>
                    <a:pt x="1435" y="18"/>
                    <a:pt x="1302" y="1"/>
                    <a:pt x="1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2928100" y="3691925"/>
              <a:ext cx="39225" cy="6000"/>
            </a:xfrm>
            <a:custGeom>
              <a:avLst/>
              <a:gdLst/>
              <a:ahLst/>
              <a:cxnLst/>
              <a:rect l="l" t="t" r="r" b="b"/>
              <a:pathLst>
                <a:path w="1569" h="240" extrusionOk="0">
                  <a:moveTo>
                    <a:pt x="1073" y="1"/>
                  </a:moveTo>
                  <a:cubicBezTo>
                    <a:pt x="707" y="1"/>
                    <a:pt x="346" y="76"/>
                    <a:pt x="0" y="214"/>
                  </a:cubicBezTo>
                  <a:cubicBezTo>
                    <a:pt x="138" y="231"/>
                    <a:pt x="276" y="239"/>
                    <a:pt x="413" y="239"/>
                  </a:cubicBezTo>
                  <a:cubicBezTo>
                    <a:pt x="808" y="239"/>
                    <a:pt x="1197" y="171"/>
                    <a:pt x="1568" y="47"/>
                  </a:cubicBezTo>
                  <a:cubicBezTo>
                    <a:pt x="1403" y="16"/>
                    <a:pt x="1238" y="1"/>
                    <a:pt x="1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725450" y="3533175"/>
              <a:ext cx="39225" cy="6275"/>
            </a:xfrm>
            <a:custGeom>
              <a:avLst/>
              <a:gdLst/>
              <a:ahLst/>
              <a:cxnLst/>
              <a:rect l="l" t="t" r="r" b="b"/>
              <a:pathLst>
                <a:path w="1569" h="251" extrusionOk="0">
                  <a:moveTo>
                    <a:pt x="1168" y="1"/>
                  </a:moveTo>
                  <a:cubicBezTo>
                    <a:pt x="1035" y="1"/>
                    <a:pt x="901" y="9"/>
                    <a:pt x="768" y="26"/>
                  </a:cubicBezTo>
                  <a:cubicBezTo>
                    <a:pt x="501" y="59"/>
                    <a:pt x="234" y="126"/>
                    <a:pt x="1" y="226"/>
                  </a:cubicBezTo>
                  <a:cubicBezTo>
                    <a:pt x="134" y="243"/>
                    <a:pt x="267" y="251"/>
                    <a:pt x="401" y="251"/>
                  </a:cubicBezTo>
                  <a:cubicBezTo>
                    <a:pt x="534" y="251"/>
                    <a:pt x="668" y="243"/>
                    <a:pt x="801" y="226"/>
                  </a:cubicBezTo>
                  <a:cubicBezTo>
                    <a:pt x="1068" y="192"/>
                    <a:pt x="1335" y="126"/>
                    <a:pt x="1568" y="26"/>
                  </a:cubicBezTo>
                  <a:cubicBezTo>
                    <a:pt x="1435" y="9"/>
                    <a:pt x="1301" y="1"/>
                    <a:pt x="1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2275975" y="3268500"/>
              <a:ext cx="329150" cy="823975"/>
            </a:xfrm>
            <a:custGeom>
              <a:avLst/>
              <a:gdLst/>
              <a:ahLst/>
              <a:cxnLst/>
              <a:rect l="l" t="t" r="r" b="b"/>
              <a:pathLst>
                <a:path w="13166" h="32959" extrusionOk="0">
                  <a:moveTo>
                    <a:pt x="11209" y="0"/>
                  </a:moveTo>
                  <a:cubicBezTo>
                    <a:pt x="10885" y="0"/>
                    <a:pt x="10528" y="119"/>
                    <a:pt x="10174" y="339"/>
                  </a:cubicBezTo>
                  <a:cubicBezTo>
                    <a:pt x="6872" y="2440"/>
                    <a:pt x="0" y="14182"/>
                    <a:pt x="0" y="17785"/>
                  </a:cubicBezTo>
                  <a:cubicBezTo>
                    <a:pt x="0" y="23155"/>
                    <a:pt x="2702" y="30227"/>
                    <a:pt x="3903" y="32729"/>
                  </a:cubicBezTo>
                  <a:cubicBezTo>
                    <a:pt x="3980" y="32888"/>
                    <a:pt x="4229" y="32959"/>
                    <a:pt x="4596" y="32959"/>
                  </a:cubicBezTo>
                  <a:cubicBezTo>
                    <a:pt x="6755" y="32959"/>
                    <a:pt x="13023" y="30515"/>
                    <a:pt x="12709" y="29460"/>
                  </a:cubicBezTo>
                  <a:cubicBezTo>
                    <a:pt x="11875" y="26824"/>
                    <a:pt x="8473" y="19386"/>
                    <a:pt x="8439" y="18418"/>
                  </a:cubicBezTo>
                  <a:cubicBezTo>
                    <a:pt x="8406" y="17451"/>
                    <a:pt x="10207" y="9812"/>
                    <a:pt x="11642" y="5843"/>
                  </a:cubicBezTo>
                  <a:cubicBezTo>
                    <a:pt x="13166" y="1638"/>
                    <a:pt x="12413" y="0"/>
                    <a:pt x="1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2373525" y="3973275"/>
              <a:ext cx="363625" cy="347775"/>
            </a:xfrm>
            <a:custGeom>
              <a:avLst/>
              <a:gdLst/>
              <a:ahLst/>
              <a:cxnLst/>
              <a:rect l="l" t="t" r="r" b="b"/>
              <a:pathLst>
                <a:path w="14545" h="13911" extrusionOk="0">
                  <a:moveTo>
                    <a:pt x="8373" y="1"/>
                  </a:moveTo>
                  <a:lnTo>
                    <a:pt x="1" y="4571"/>
                  </a:lnTo>
                  <a:cubicBezTo>
                    <a:pt x="1502" y="8240"/>
                    <a:pt x="7073" y="12276"/>
                    <a:pt x="8007" y="12610"/>
                  </a:cubicBezTo>
                  <a:cubicBezTo>
                    <a:pt x="8774" y="12944"/>
                    <a:pt x="9174" y="13077"/>
                    <a:pt x="9174" y="13077"/>
                  </a:cubicBezTo>
                  <a:cubicBezTo>
                    <a:pt x="9785" y="13324"/>
                    <a:pt x="10281" y="13394"/>
                    <a:pt x="10647" y="13394"/>
                  </a:cubicBezTo>
                  <a:cubicBezTo>
                    <a:pt x="11121" y="13394"/>
                    <a:pt x="11376" y="13277"/>
                    <a:pt x="11376" y="13277"/>
                  </a:cubicBezTo>
                  <a:cubicBezTo>
                    <a:pt x="11376" y="13277"/>
                    <a:pt x="12158" y="13910"/>
                    <a:pt x="12901" y="13910"/>
                  </a:cubicBezTo>
                  <a:cubicBezTo>
                    <a:pt x="13153" y="13910"/>
                    <a:pt x="13400" y="13838"/>
                    <a:pt x="13611" y="13644"/>
                  </a:cubicBezTo>
                  <a:cubicBezTo>
                    <a:pt x="14545" y="12810"/>
                    <a:pt x="12376" y="11409"/>
                    <a:pt x="11676" y="9908"/>
                  </a:cubicBezTo>
                  <a:cubicBezTo>
                    <a:pt x="10041" y="6439"/>
                    <a:pt x="8740" y="1068"/>
                    <a:pt x="8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2556400" y="4158900"/>
              <a:ext cx="102125" cy="145825"/>
            </a:xfrm>
            <a:custGeom>
              <a:avLst/>
              <a:gdLst/>
              <a:ahLst/>
              <a:cxnLst/>
              <a:rect l="l" t="t" r="r" b="b"/>
              <a:pathLst>
                <a:path w="4085" h="5833" extrusionOk="0">
                  <a:moveTo>
                    <a:pt x="83" y="1"/>
                  </a:moveTo>
                  <a:cubicBezTo>
                    <a:pt x="44" y="1"/>
                    <a:pt x="1" y="24"/>
                    <a:pt x="24" y="48"/>
                  </a:cubicBezTo>
                  <a:cubicBezTo>
                    <a:pt x="792" y="2316"/>
                    <a:pt x="2193" y="4318"/>
                    <a:pt x="4027" y="5819"/>
                  </a:cubicBezTo>
                  <a:cubicBezTo>
                    <a:pt x="4037" y="5829"/>
                    <a:pt x="4047" y="5833"/>
                    <a:pt x="4055" y="5833"/>
                  </a:cubicBezTo>
                  <a:cubicBezTo>
                    <a:pt x="4074" y="5833"/>
                    <a:pt x="4084" y="5809"/>
                    <a:pt x="4061" y="5785"/>
                  </a:cubicBezTo>
                  <a:cubicBezTo>
                    <a:pt x="2359" y="4151"/>
                    <a:pt x="1025" y="2183"/>
                    <a:pt x="124" y="15"/>
                  </a:cubicBezTo>
                  <a:cubicBezTo>
                    <a:pt x="115" y="5"/>
                    <a:pt x="9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2500725" y="4175600"/>
              <a:ext cx="103000" cy="123775"/>
            </a:xfrm>
            <a:custGeom>
              <a:avLst/>
              <a:gdLst/>
              <a:ahLst/>
              <a:cxnLst/>
              <a:rect l="l" t="t" r="r" b="b"/>
              <a:pathLst>
                <a:path w="4120" h="4951" extrusionOk="0">
                  <a:moveTo>
                    <a:pt x="80" y="1"/>
                  </a:moveTo>
                  <a:cubicBezTo>
                    <a:pt x="42" y="1"/>
                    <a:pt x="1" y="32"/>
                    <a:pt x="50" y="80"/>
                  </a:cubicBezTo>
                  <a:cubicBezTo>
                    <a:pt x="917" y="2049"/>
                    <a:pt x="2351" y="3750"/>
                    <a:pt x="4119" y="4951"/>
                  </a:cubicBezTo>
                  <a:cubicBezTo>
                    <a:pt x="2518" y="3583"/>
                    <a:pt x="1151" y="1882"/>
                    <a:pt x="117" y="14"/>
                  </a:cubicBezTo>
                  <a:cubicBezTo>
                    <a:pt x="108" y="5"/>
                    <a:pt x="94"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2581175" y="3972450"/>
              <a:ext cx="182650" cy="230300"/>
            </a:xfrm>
            <a:custGeom>
              <a:avLst/>
              <a:gdLst/>
              <a:ahLst/>
              <a:cxnLst/>
              <a:rect l="l" t="t" r="r" b="b"/>
              <a:pathLst>
                <a:path w="7306" h="9212" extrusionOk="0">
                  <a:moveTo>
                    <a:pt x="1" y="1"/>
                  </a:moveTo>
                  <a:cubicBezTo>
                    <a:pt x="334" y="1001"/>
                    <a:pt x="1035" y="3603"/>
                    <a:pt x="1669" y="5638"/>
                  </a:cubicBezTo>
                  <a:cubicBezTo>
                    <a:pt x="1669" y="5385"/>
                    <a:pt x="1728" y="5245"/>
                    <a:pt x="1859" y="5245"/>
                  </a:cubicBezTo>
                  <a:cubicBezTo>
                    <a:pt x="2004" y="5245"/>
                    <a:pt x="2236" y="5418"/>
                    <a:pt x="2569" y="5805"/>
                  </a:cubicBezTo>
                  <a:cubicBezTo>
                    <a:pt x="3141" y="6437"/>
                    <a:pt x="4744" y="9212"/>
                    <a:pt x="5860" y="9212"/>
                  </a:cubicBezTo>
                  <a:cubicBezTo>
                    <a:pt x="5982" y="9212"/>
                    <a:pt x="6097" y="9179"/>
                    <a:pt x="6205" y="9107"/>
                  </a:cubicBezTo>
                  <a:cubicBezTo>
                    <a:pt x="7306" y="8340"/>
                    <a:pt x="4571" y="3637"/>
                    <a:pt x="3437" y="2536"/>
                  </a:cubicBezTo>
                  <a:cubicBezTo>
                    <a:pt x="2369" y="1602"/>
                    <a:pt x="1202" y="734"/>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332675" y="3244275"/>
              <a:ext cx="272025" cy="345425"/>
            </a:xfrm>
            <a:custGeom>
              <a:avLst/>
              <a:gdLst/>
              <a:ahLst/>
              <a:cxnLst/>
              <a:rect l="l" t="t" r="r" b="b"/>
              <a:pathLst>
                <a:path w="10881" h="13817" extrusionOk="0">
                  <a:moveTo>
                    <a:pt x="9316" y="0"/>
                  </a:moveTo>
                  <a:cubicBezTo>
                    <a:pt x="8458" y="0"/>
                    <a:pt x="7216" y="844"/>
                    <a:pt x="5838" y="2442"/>
                  </a:cubicBezTo>
                  <a:cubicBezTo>
                    <a:pt x="3703" y="5010"/>
                    <a:pt x="1768" y="7712"/>
                    <a:pt x="0" y="10548"/>
                  </a:cubicBezTo>
                  <a:lnTo>
                    <a:pt x="8106" y="13817"/>
                  </a:lnTo>
                  <a:cubicBezTo>
                    <a:pt x="8106" y="13817"/>
                    <a:pt x="9474" y="7679"/>
                    <a:pt x="10208" y="4310"/>
                  </a:cubicBezTo>
                  <a:cubicBezTo>
                    <a:pt x="10881" y="1374"/>
                    <a:pt x="10411" y="0"/>
                    <a:pt x="9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2358525" y="3488775"/>
              <a:ext cx="176750" cy="67800"/>
            </a:xfrm>
            <a:custGeom>
              <a:avLst/>
              <a:gdLst/>
              <a:ahLst/>
              <a:cxnLst/>
              <a:rect l="l" t="t" r="r" b="b"/>
              <a:pathLst>
                <a:path w="7070" h="2712" extrusionOk="0">
                  <a:moveTo>
                    <a:pt x="34" y="0"/>
                  </a:moveTo>
                  <a:cubicBezTo>
                    <a:pt x="34" y="0"/>
                    <a:pt x="0" y="34"/>
                    <a:pt x="34" y="34"/>
                  </a:cubicBezTo>
                  <a:cubicBezTo>
                    <a:pt x="2302" y="1034"/>
                    <a:pt x="4637" y="1935"/>
                    <a:pt x="7005" y="2702"/>
                  </a:cubicBezTo>
                  <a:cubicBezTo>
                    <a:pt x="7018" y="2709"/>
                    <a:pt x="7028" y="2711"/>
                    <a:pt x="7036" y="2711"/>
                  </a:cubicBezTo>
                  <a:cubicBezTo>
                    <a:pt x="7070" y="2711"/>
                    <a:pt x="7059" y="2663"/>
                    <a:pt x="7005" y="2636"/>
                  </a:cubicBezTo>
                  <a:cubicBezTo>
                    <a:pt x="6005" y="2202"/>
                    <a:pt x="1235" y="40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2445250" y="3407875"/>
              <a:ext cx="30875" cy="25050"/>
            </a:xfrm>
            <a:custGeom>
              <a:avLst/>
              <a:gdLst/>
              <a:ahLst/>
              <a:cxnLst/>
              <a:rect l="l" t="t" r="r" b="b"/>
              <a:pathLst>
                <a:path w="1235" h="1002" extrusionOk="0">
                  <a:moveTo>
                    <a:pt x="1" y="1"/>
                  </a:moveTo>
                  <a:lnTo>
                    <a:pt x="1" y="1"/>
                  </a:lnTo>
                  <a:cubicBezTo>
                    <a:pt x="167" y="201"/>
                    <a:pt x="334" y="401"/>
                    <a:pt x="568" y="568"/>
                  </a:cubicBezTo>
                  <a:cubicBezTo>
                    <a:pt x="768" y="735"/>
                    <a:pt x="1001" y="868"/>
                    <a:pt x="1235" y="1001"/>
                  </a:cubicBezTo>
                  <a:cubicBezTo>
                    <a:pt x="935" y="568"/>
                    <a:pt x="501" y="20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2486125" y="3284450"/>
              <a:ext cx="25025" cy="31725"/>
            </a:xfrm>
            <a:custGeom>
              <a:avLst/>
              <a:gdLst/>
              <a:ahLst/>
              <a:cxnLst/>
              <a:rect l="l" t="t" r="r" b="b"/>
              <a:pathLst>
                <a:path w="1001" h="1269" extrusionOk="0">
                  <a:moveTo>
                    <a:pt x="1001" y="1"/>
                  </a:moveTo>
                  <a:cubicBezTo>
                    <a:pt x="767" y="168"/>
                    <a:pt x="567" y="368"/>
                    <a:pt x="434" y="601"/>
                  </a:cubicBezTo>
                  <a:cubicBezTo>
                    <a:pt x="234" y="801"/>
                    <a:pt x="100" y="1035"/>
                    <a:pt x="0" y="1268"/>
                  </a:cubicBezTo>
                  <a:cubicBezTo>
                    <a:pt x="234" y="1102"/>
                    <a:pt x="400" y="935"/>
                    <a:pt x="567" y="701"/>
                  </a:cubicBezTo>
                  <a:cubicBezTo>
                    <a:pt x="734" y="501"/>
                    <a:pt x="901" y="268"/>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2572850" y="3237750"/>
              <a:ext cx="25025" cy="30900"/>
            </a:xfrm>
            <a:custGeom>
              <a:avLst/>
              <a:gdLst/>
              <a:ahLst/>
              <a:cxnLst/>
              <a:rect l="l" t="t" r="r" b="b"/>
              <a:pathLst>
                <a:path w="1001" h="1236" extrusionOk="0">
                  <a:moveTo>
                    <a:pt x="1001" y="1"/>
                  </a:moveTo>
                  <a:lnTo>
                    <a:pt x="1001" y="1"/>
                  </a:lnTo>
                  <a:cubicBezTo>
                    <a:pt x="567" y="334"/>
                    <a:pt x="200" y="768"/>
                    <a:pt x="0" y="1235"/>
                  </a:cubicBezTo>
                  <a:cubicBezTo>
                    <a:pt x="200" y="1102"/>
                    <a:pt x="400" y="902"/>
                    <a:pt x="567" y="701"/>
                  </a:cubicBezTo>
                  <a:cubicBezTo>
                    <a:pt x="734" y="468"/>
                    <a:pt x="867" y="234"/>
                    <a:pt x="1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2560325" y="3342825"/>
              <a:ext cx="6700" cy="39225"/>
            </a:xfrm>
            <a:custGeom>
              <a:avLst/>
              <a:gdLst/>
              <a:ahLst/>
              <a:cxnLst/>
              <a:rect l="l" t="t" r="r" b="b"/>
              <a:pathLst>
                <a:path w="268" h="1569" extrusionOk="0">
                  <a:moveTo>
                    <a:pt x="34" y="1"/>
                  </a:moveTo>
                  <a:cubicBezTo>
                    <a:pt x="1" y="268"/>
                    <a:pt x="1" y="535"/>
                    <a:pt x="34" y="801"/>
                  </a:cubicBezTo>
                  <a:cubicBezTo>
                    <a:pt x="68" y="1068"/>
                    <a:pt x="134" y="1335"/>
                    <a:pt x="234" y="1569"/>
                  </a:cubicBezTo>
                  <a:cubicBezTo>
                    <a:pt x="268" y="1302"/>
                    <a:pt x="268" y="1035"/>
                    <a:pt x="234" y="768"/>
                  </a:cubicBezTo>
                  <a:cubicBezTo>
                    <a:pt x="201" y="501"/>
                    <a:pt x="134" y="23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2398550" y="3482925"/>
              <a:ext cx="6700" cy="39225"/>
            </a:xfrm>
            <a:custGeom>
              <a:avLst/>
              <a:gdLst/>
              <a:ahLst/>
              <a:cxnLst/>
              <a:rect l="l" t="t" r="r" b="b"/>
              <a:pathLst>
                <a:path w="268" h="1569" extrusionOk="0">
                  <a:moveTo>
                    <a:pt x="34" y="1"/>
                  </a:moveTo>
                  <a:cubicBezTo>
                    <a:pt x="1" y="268"/>
                    <a:pt x="1" y="535"/>
                    <a:pt x="34" y="801"/>
                  </a:cubicBezTo>
                  <a:cubicBezTo>
                    <a:pt x="67" y="1068"/>
                    <a:pt x="134" y="1335"/>
                    <a:pt x="234" y="1569"/>
                  </a:cubicBezTo>
                  <a:cubicBezTo>
                    <a:pt x="267" y="1302"/>
                    <a:pt x="267" y="1035"/>
                    <a:pt x="234" y="768"/>
                  </a:cubicBezTo>
                  <a:cubicBezTo>
                    <a:pt x="201" y="501"/>
                    <a:pt x="134" y="234"/>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2543650" y="3495850"/>
              <a:ext cx="39225" cy="6925"/>
            </a:xfrm>
            <a:custGeom>
              <a:avLst/>
              <a:gdLst/>
              <a:ahLst/>
              <a:cxnLst/>
              <a:rect l="l" t="t" r="r" b="b"/>
              <a:pathLst>
                <a:path w="1569" h="277" extrusionOk="0">
                  <a:moveTo>
                    <a:pt x="1168" y="1"/>
                  </a:moveTo>
                  <a:cubicBezTo>
                    <a:pt x="1035" y="1"/>
                    <a:pt x="901" y="18"/>
                    <a:pt x="768" y="51"/>
                  </a:cubicBezTo>
                  <a:cubicBezTo>
                    <a:pt x="501" y="51"/>
                    <a:pt x="234" y="118"/>
                    <a:pt x="1" y="251"/>
                  </a:cubicBezTo>
                  <a:cubicBezTo>
                    <a:pt x="134" y="268"/>
                    <a:pt x="268" y="276"/>
                    <a:pt x="401" y="276"/>
                  </a:cubicBezTo>
                  <a:cubicBezTo>
                    <a:pt x="534" y="276"/>
                    <a:pt x="668" y="268"/>
                    <a:pt x="801" y="251"/>
                  </a:cubicBezTo>
                  <a:cubicBezTo>
                    <a:pt x="1068" y="218"/>
                    <a:pt x="1335" y="151"/>
                    <a:pt x="1568" y="51"/>
                  </a:cubicBezTo>
                  <a:cubicBezTo>
                    <a:pt x="1435" y="18"/>
                    <a:pt x="1302" y="1"/>
                    <a:pt x="1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2514525" y="3392875"/>
              <a:ext cx="67525" cy="198500"/>
            </a:xfrm>
            <a:custGeom>
              <a:avLst/>
              <a:gdLst/>
              <a:ahLst/>
              <a:cxnLst/>
              <a:rect l="l" t="t" r="r" b="b"/>
              <a:pathLst>
                <a:path w="2701" h="7940" extrusionOk="0">
                  <a:moveTo>
                    <a:pt x="2600" y="0"/>
                  </a:moveTo>
                  <a:cubicBezTo>
                    <a:pt x="2266" y="1301"/>
                    <a:pt x="1900" y="2602"/>
                    <a:pt x="1599" y="3903"/>
                  </a:cubicBezTo>
                  <a:cubicBezTo>
                    <a:pt x="1433" y="4537"/>
                    <a:pt x="1299" y="5171"/>
                    <a:pt x="1166" y="5838"/>
                  </a:cubicBezTo>
                  <a:cubicBezTo>
                    <a:pt x="1032" y="6472"/>
                    <a:pt x="966" y="7139"/>
                    <a:pt x="799" y="7773"/>
                  </a:cubicBezTo>
                  <a:cubicBezTo>
                    <a:pt x="765" y="7773"/>
                    <a:pt x="132" y="7572"/>
                    <a:pt x="65" y="7539"/>
                  </a:cubicBezTo>
                  <a:cubicBezTo>
                    <a:pt x="52" y="7533"/>
                    <a:pt x="42" y="7530"/>
                    <a:pt x="34" y="7530"/>
                  </a:cubicBezTo>
                  <a:cubicBezTo>
                    <a:pt x="1" y="7530"/>
                    <a:pt x="11" y="7579"/>
                    <a:pt x="65" y="7606"/>
                  </a:cubicBezTo>
                  <a:cubicBezTo>
                    <a:pt x="332" y="7739"/>
                    <a:pt x="599" y="7839"/>
                    <a:pt x="865" y="7939"/>
                  </a:cubicBezTo>
                  <a:cubicBezTo>
                    <a:pt x="966" y="7272"/>
                    <a:pt x="1232" y="6538"/>
                    <a:pt x="1399" y="5905"/>
                  </a:cubicBezTo>
                  <a:cubicBezTo>
                    <a:pt x="1566" y="5237"/>
                    <a:pt x="1699" y="4604"/>
                    <a:pt x="1833" y="3970"/>
                  </a:cubicBezTo>
                  <a:cubicBezTo>
                    <a:pt x="1966" y="3436"/>
                    <a:pt x="2066" y="2902"/>
                    <a:pt x="2166" y="2335"/>
                  </a:cubicBezTo>
                  <a:lnTo>
                    <a:pt x="2200" y="2269"/>
                  </a:lnTo>
                  <a:lnTo>
                    <a:pt x="2367" y="1968"/>
                  </a:lnTo>
                  <a:cubicBezTo>
                    <a:pt x="2500" y="1735"/>
                    <a:pt x="2600" y="1535"/>
                    <a:pt x="2700" y="1301"/>
                  </a:cubicBezTo>
                  <a:lnTo>
                    <a:pt x="2700" y="1301"/>
                  </a:lnTo>
                  <a:cubicBezTo>
                    <a:pt x="2533" y="1568"/>
                    <a:pt x="2400" y="1835"/>
                    <a:pt x="2233" y="2102"/>
                  </a:cubicBezTo>
                  <a:cubicBezTo>
                    <a:pt x="2400" y="1401"/>
                    <a:pt x="2500" y="734"/>
                    <a:pt x="2667" y="34"/>
                  </a:cubicBezTo>
                  <a:cubicBezTo>
                    <a:pt x="2667" y="0"/>
                    <a:pt x="2633"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2480275" y="3110175"/>
              <a:ext cx="213500" cy="184575"/>
            </a:xfrm>
            <a:custGeom>
              <a:avLst/>
              <a:gdLst/>
              <a:ahLst/>
              <a:cxnLst/>
              <a:rect l="l" t="t" r="r" b="b"/>
              <a:pathLst>
                <a:path w="8540" h="7383" extrusionOk="0">
                  <a:moveTo>
                    <a:pt x="5438" y="0"/>
                  </a:moveTo>
                  <a:lnTo>
                    <a:pt x="1802" y="1001"/>
                  </a:lnTo>
                  <a:lnTo>
                    <a:pt x="701" y="1301"/>
                  </a:lnTo>
                  <a:cubicBezTo>
                    <a:pt x="701" y="1301"/>
                    <a:pt x="1" y="1301"/>
                    <a:pt x="101" y="1468"/>
                  </a:cubicBezTo>
                  <a:cubicBezTo>
                    <a:pt x="501" y="2202"/>
                    <a:pt x="901" y="3069"/>
                    <a:pt x="1235" y="3836"/>
                  </a:cubicBezTo>
                  <a:cubicBezTo>
                    <a:pt x="1802" y="5104"/>
                    <a:pt x="2202" y="6171"/>
                    <a:pt x="2302" y="6238"/>
                  </a:cubicBezTo>
                  <a:cubicBezTo>
                    <a:pt x="3305" y="6885"/>
                    <a:pt x="4905" y="7382"/>
                    <a:pt x="6144" y="7382"/>
                  </a:cubicBezTo>
                  <a:cubicBezTo>
                    <a:pt x="6759" y="7382"/>
                    <a:pt x="7285" y="7260"/>
                    <a:pt x="7606" y="6972"/>
                  </a:cubicBezTo>
                  <a:cubicBezTo>
                    <a:pt x="8540" y="6138"/>
                    <a:pt x="7272" y="4003"/>
                    <a:pt x="6839" y="3469"/>
                  </a:cubicBezTo>
                  <a:cubicBezTo>
                    <a:pt x="6805" y="3469"/>
                    <a:pt x="6805" y="3436"/>
                    <a:pt x="6805" y="3436"/>
                  </a:cubicBezTo>
                  <a:cubicBezTo>
                    <a:pt x="6705" y="3336"/>
                    <a:pt x="6639" y="3236"/>
                    <a:pt x="6605" y="3136"/>
                  </a:cubicBezTo>
                  <a:cubicBezTo>
                    <a:pt x="6072" y="2135"/>
                    <a:pt x="5705" y="1068"/>
                    <a:pt x="5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2493625" y="3110175"/>
              <a:ext cx="157625" cy="104825"/>
            </a:xfrm>
            <a:custGeom>
              <a:avLst/>
              <a:gdLst/>
              <a:ahLst/>
              <a:cxnLst/>
              <a:rect l="l" t="t" r="r" b="b"/>
              <a:pathLst>
                <a:path w="6305" h="4193" extrusionOk="0">
                  <a:moveTo>
                    <a:pt x="4937" y="0"/>
                  </a:moveTo>
                  <a:lnTo>
                    <a:pt x="1268" y="1001"/>
                  </a:lnTo>
                  <a:lnTo>
                    <a:pt x="0" y="1635"/>
                  </a:lnTo>
                  <a:cubicBezTo>
                    <a:pt x="0" y="1635"/>
                    <a:pt x="1773" y="4193"/>
                    <a:pt x="4177" y="4193"/>
                  </a:cubicBezTo>
                  <a:cubicBezTo>
                    <a:pt x="4704" y="4193"/>
                    <a:pt x="5262" y="4070"/>
                    <a:pt x="5838" y="3770"/>
                  </a:cubicBezTo>
                  <a:cubicBezTo>
                    <a:pt x="6005" y="3670"/>
                    <a:pt x="6171" y="3569"/>
                    <a:pt x="6305" y="3469"/>
                  </a:cubicBezTo>
                  <a:cubicBezTo>
                    <a:pt x="6305" y="3469"/>
                    <a:pt x="6271" y="3436"/>
                    <a:pt x="6271" y="3436"/>
                  </a:cubicBezTo>
                  <a:cubicBezTo>
                    <a:pt x="6205" y="3336"/>
                    <a:pt x="6138" y="3236"/>
                    <a:pt x="6071" y="3136"/>
                  </a:cubicBezTo>
                  <a:cubicBezTo>
                    <a:pt x="5571" y="2135"/>
                    <a:pt x="5171" y="1068"/>
                    <a:pt x="49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2408550" y="2861850"/>
              <a:ext cx="279400" cy="322875"/>
            </a:xfrm>
            <a:custGeom>
              <a:avLst/>
              <a:gdLst/>
              <a:ahLst/>
              <a:cxnLst/>
              <a:rect l="l" t="t" r="r" b="b"/>
              <a:pathLst>
                <a:path w="11176" h="12915" extrusionOk="0">
                  <a:moveTo>
                    <a:pt x="4962" y="1"/>
                  </a:moveTo>
                  <a:cubicBezTo>
                    <a:pt x="2733" y="1"/>
                    <a:pt x="389" y="1736"/>
                    <a:pt x="201" y="4096"/>
                  </a:cubicBezTo>
                  <a:cubicBezTo>
                    <a:pt x="1" y="6064"/>
                    <a:pt x="2169" y="11268"/>
                    <a:pt x="3737" y="12202"/>
                  </a:cubicBezTo>
                  <a:cubicBezTo>
                    <a:pt x="4548" y="12672"/>
                    <a:pt x="5471" y="12914"/>
                    <a:pt x="6370" y="12914"/>
                  </a:cubicBezTo>
                  <a:cubicBezTo>
                    <a:pt x="8022" y="12914"/>
                    <a:pt x="9593" y="12095"/>
                    <a:pt x="10241" y="10367"/>
                  </a:cubicBezTo>
                  <a:cubicBezTo>
                    <a:pt x="11175" y="7832"/>
                    <a:pt x="8273" y="1127"/>
                    <a:pt x="6539" y="326"/>
                  </a:cubicBezTo>
                  <a:cubicBezTo>
                    <a:pt x="6042" y="104"/>
                    <a:pt x="5505" y="1"/>
                    <a:pt x="49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2561175" y="3021775"/>
              <a:ext cx="9200" cy="26700"/>
            </a:xfrm>
            <a:custGeom>
              <a:avLst/>
              <a:gdLst/>
              <a:ahLst/>
              <a:cxnLst/>
              <a:rect l="l" t="t" r="r" b="b"/>
              <a:pathLst>
                <a:path w="368" h="1068" extrusionOk="0">
                  <a:moveTo>
                    <a:pt x="0" y="0"/>
                  </a:moveTo>
                  <a:lnTo>
                    <a:pt x="0" y="34"/>
                  </a:lnTo>
                  <a:cubicBezTo>
                    <a:pt x="167" y="367"/>
                    <a:pt x="300" y="801"/>
                    <a:pt x="34" y="1034"/>
                  </a:cubicBezTo>
                  <a:lnTo>
                    <a:pt x="34" y="1068"/>
                  </a:lnTo>
                  <a:cubicBezTo>
                    <a:pt x="367" y="834"/>
                    <a:pt x="200" y="2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2535700" y="3015350"/>
              <a:ext cx="36100" cy="29550"/>
            </a:xfrm>
            <a:custGeom>
              <a:avLst/>
              <a:gdLst/>
              <a:ahLst/>
              <a:cxnLst/>
              <a:rect l="l" t="t" r="r" b="b"/>
              <a:pathLst>
                <a:path w="1444" h="1182" extrusionOk="0">
                  <a:moveTo>
                    <a:pt x="664" y="0"/>
                  </a:moveTo>
                  <a:cubicBezTo>
                    <a:pt x="627" y="0"/>
                    <a:pt x="590" y="8"/>
                    <a:pt x="552" y="24"/>
                  </a:cubicBezTo>
                  <a:cubicBezTo>
                    <a:pt x="0" y="208"/>
                    <a:pt x="350" y="1182"/>
                    <a:pt x="825" y="1182"/>
                  </a:cubicBezTo>
                  <a:cubicBezTo>
                    <a:pt x="867" y="1182"/>
                    <a:pt x="909" y="1174"/>
                    <a:pt x="952" y="1158"/>
                  </a:cubicBezTo>
                  <a:cubicBezTo>
                    <a:pt x="1443" y="974"/>
                    <a:pt x="1088" y="0"/>
                    <a:pt x="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2611200" y="2998425"/>
              <a:ext cx="18375" cy="19525"/>
            </a:xfrm>
            <a:custGeom>
              <a:avLst/>
              <a:gdLst/>
              <a:ahLst/>
              <a:cxnLst/>
              <a:rect l="l" t="t" r="r" b="b"/>
              <a:pathLst>
                <a:path w="735" h="781" extrusionOk="0">
                  <a:moveTo>
                    <a:pt x="1" y="0"/>
                  </a:moveTo>
                  <a:lnTo>
                    <a:pt x="1" y="0"/>
                  </a:lnTo>
                  <a:cubicBezTo>
                    <a:pt x="61" y="335"/>
                    <a:pt x="289" y="781"/>
                    <a:pt x="632" y="781"/>
                  </a:cubicBezTo>
                  <a:cubicBezTo>
                    <a:pt x="665" y="781"/>
                    <a:pt x="699" y="776"/>
                    <a:pt x="734" y="768"/>
                  </a:cubicBezTo>
                  <a:cubicBezTo>
                    <a:pt x="401" y="768"/>
                    <a:pt x="167" y="367"/>
                    <a:pt x="34" y="34"/>
                  </a:cubicBezTo>
                  <a:cubicBezTo>
                    <a:pt x="34" y="0"/>
                    <a:pt x="1" y="0"/>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2604925" y="2984875"/>
              <a:ext cx="35000" cy="29600"/>
            </a:xfrm>
            <a:custGeom>
              <a:avLst/>
              <a:gdLst/>
              <a:ahLst/>
              <a:cxnLst/>
              <a:rect l="l" t="t" r="r" b="b"/>
              <a:pathLst>
                <a:path w="1400" h="1184" extrusionOk="0">
                  <a:moveTo>
                    <a:pt x="595" y="1"/>
                  </a:moveTo>
                  <a:cubicBezTo>
                    <a:pt x="538" y="1"/>
                    <a:pt x="479" y="14"/>
                    <a:pt x="418" y="42"/>
                  </a:cubicBezTo>
                  <a:cubicBezTo>
                    <a:pt x="0" y="251"/>
                    <a:pt x="358" y="1183"/>
                    <a:pt x="797" y="1183"/>
                  </a:cubicBezTo>
                  <a:cubicBezTo>
                    <a:pt x="848" y="1183"/>
                    <a:pt x="900" y="1171"/>
                    <a:pt x="952" y="1143"/>
                  </a:cubicBezTo>
                  <a:cubicBezTo>
                    <a:pt x="1399" y="904"/>
                    <a:pt x="1074"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2521375" y="2981100"/>
              <a:ext cx="28975" cy="27350"/>
            </a:xfrm>
            <a:custGeom>
              <a:avLst/>
              <a:gdLst/>
              <a:ahLst/>
              <a:cxnLst/>
              <a:rect l="l" t="t" r="r" b="b"/>
              <a:pathLst>
                <a:path w="1159" h="1094" extrusionOk="0">
                  <a:moveTo>
                    <a:pt x="812" y="1"/>
                  </a:moveTo>
                  <a:cubicBezTo>
                    <a:pt x="644" y="1"/>
                    <a:pt x="490" y="69"/>
                    <a:pt x="391" y="193"/>
                  </a:cubicBezTo>
                  <a:cubicBezTo>
                    <a:pt x="191" y="326"/>
                    <a:pt x="58" y="527"/>
                    <a:pt x="24" y="760"/>
                  </a:cubicBezTo>
                  <a:cubicBezTo>
                    <a:pt x="0" y="953"/>
                    <a:pt x="133" y="1094"/>
                    <a:pt x="284" y="1094"/>
                  </a:cubicBezTo>
                  <a:cubicBezTo>
                    <a:pt x="342" y="1094"/>
                    <a:pt x="403" y="1073"/>
                    <a:pt x="458" y="1027"/>
                  </a:cubicBezTo>
                  <a:cubicBezTo>
                    <a:pt x="591" y="927"/>
                    <a:pt x="692" y="827"/>
                    <a:pt x="825" y="693"/>
                  </a:cubicBezTo>
                  <a:cubicBezTo>
                    <a:pt x="992" y="593"/>
                    <a:pt x="1092" y="460"/>
                    <a:pt x="1159" y="293"/>
                  </a:cubicBezTo>
                  <a:cubicBezTo>
                    <a:pt x="1159" y="160"/>
                    <a:pt x="1092" y="60"/>
                    <a:pt x="992" y="26"/>
                  </a:cubicBezTo>
                  <a:cubicBezTo>
                    <a:pt x="931" y="9"/>
                    <a:pt x="871" y="1"/>
                    <a:pt x="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2591200" y="2951875"/>
              <a:ext cx="35875" cy="17925"/>
            </a:xfrm>
            <a:custGeom>
              <a:avLst/>
              <a:gdLst/>
              <a:ahLst/>
              <a:cxnLst/>
              <a:rect l="l" t="t" r="r" b="b"/>
              <a:pathLst>
                <a:path w="1435" h="717" extrusionOk="0">
                  <a:moveTo>
                    <a:pt x="795" y="1"/>
                  </a:moveTo>
                  <a:cubicBezTo>
                    <a:pt x="731" y="1"/>
                    <a:pt x="666" y="9"/>
                    <a:pt x="600" y="28"/>
                  </a:cubicBezTo>
                  <a:cubicBezTo>
                    <a:pt x="367" y="28"/>
                    <a:pt x="133" y="161"/>
                    <a:pt x="33" y="361"/>
                  </a:cubicBezTo>
                  <a:cubicBezTo>
                    <a:pt x="0" y="461"/>
                    <a:pt x="67" y="595"/>
                    <a:pt x="167" y="662"/>
                  </a:cubicBezTo>
                  <a:cubicBezTo>
                    <a:pt x="245" y="701"/>
                    <a:pt x="346" y="717"/>
                    <a:pt x="450" y="717"/>
                  </a:cubicBezTo>
                  <a:cubicBezTo>
                    <a:pt x="523" y="717"/>
                    <a:pt x="598" y="709"/>
                    <a:pt x="667" y="695"/>
                  </a:cubicBezTo>
                  <a:cubicBezTo>
                    <a:pt x="834" y="695"/>
                    <a:pt x="1001" y="662"/>
                    <a:pt x="1168" y="628"/>
                  </a:cubicBezTo>
                  <a:cubicBezTo>
                    <a:pt x="1401" y="561"/>
                    <a:pt x="1434" y="261"/>
                    <a:pt x="1268" y="128"/>
                  </a:cubicBezTo>
                  <a:cubicBezTo>
                    <a:pt x="1123" y="56"/>
                    <a:pt x="962"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2581175" y="3099325"/>
              <a:ext cx="19200" cy="9200"/>
            </a:xfrm>
            <a:custGeom>
              <a:avLst/>
              <a:gdLst/>
              <a:ahLst/>
              <a:cxnLst/>
              <a:rect l="l" t="t" r="r" b="b"/>
              <a:pathLst>
                <a:path w="768" h="368" extrusionOk="0">
                  <a:moveTo>
                    <a:pt x="768" y="1"/>
                  </a:moveTo>
                  <a:cubicBezTo>
                    <a:pt x="668" y="101"/>
                    <a:pt x="534" y="167"/>
                    <a:pt x="401" y="234"/>
                  </a:cubicBezTo>
                  <a:cubicBezTo>
                    <a:pt x="268" y="234"/>
                    <a:pt x="134" y="201"/>
                    <a:pt x="34" y="134"/>
                  </a:cubicBezTo>
                  <a:cubicBezTo>
                    <a:pt x="1" y="134"/>
                    <a:pt x="1" y="167"/>
                    <a:pt x="1" y="167"/>
                  </a:cubicBezTo>
                  <a:cubicBezTo>
                    <a:pt x="67" y="301"/>
                    <a:pt x="234" y="368"/>
                    <a:pt x="401" y="368"/>
                  </a:cubicBezTo>
                  <a:cubicBezTo>
                    <a:pt x="601" y="301"/>
                    <a:pt x="735" y="167"/>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2580350" y="2962225"/>
              <a:ext cx="51175" cy="116800"/>
            </a:xfrm>
            <a:custGeom>
              <a:avLst/>
              <a:gdLst/>
              <a:ahLst/>
              <a:cxnLst/>
              <a:rect l="l" t="t" r="r" b="b"/>
              <a:pathLst>
                <a:path w="2047" h="4672" extrusionOk="0">
                  <a:moveTo>
                    <a:pt x="72" y="0"/>
                  </a:moveTo>
                  <a:cubicBezTo>
                    <a:pt x="50" y="0"/>
                    <a:pt x="34" y="24"/>
                    <a:pt x="34" y="47"/>
                  </a:cubicBezTo>
                  <a:cubicBezTo>
                    <a:pt x="501" y="1182"/>
                    <a:pt x="1168" y="2182"/>
                    <a:pt x="1668" y="3316"/>
                  </a:cubicBezTo>
                  <a:cubicBezTo>
                    <a:pt x="1468" y="3316"/>
                    <a:pt x="1235" y="3316"/>
                    <a:pt x="1034" y="3350"/>
                  </a:cubicBezTo>
                  <a:cubicBezTo>
                    <a:pt x="1001" y="3383"/>
                    <a:pt x="1435" y="4117"/>
                    <a:pt x="1468" y="4250"/>
                  </a:cubicBezTo>
                  <a:cubicBezTo>
                    <a:pt x="1201" y="4394"/>
                    <a:pt x="910" y="4462"/>
                    <a:pt x="616" y="4462"/>
                  </a:cubicBezTo>
                  <a:cubicBezTo>
                    <a:pt x="432" y="4462"/>
                    <a:pt x="247" y="4435"/>
                    <a:pt x="67" y="4384"/>
                  </a:cubicBezTo>
                  <a:cubicBezTo>
                    <a:pt x="0" y="4384"/>
                    <a:pt x="0" y="4417"/>
                    <a:pt x="0" y="4417"/>
                  </a:cubicBezTo>
                  <a:cubicBezTo>
                    <a:pt x="238" y="4576"/>
                    <a:pt x="517" y="4671"/>
                    <a:pt x="805" y="4671"/>
                  </a:cubicBezTo>
                  <a:cubicBezTo>
                    <a:pt x="881" y="4671"/>
                    <a:pt x="958" y="4665"/>
                    <a:pt x="1034" y="4651"/>
                  </a:cubicBezTo>
                  <a:cubicBezTo>
                    <a:pt x="1168" y="4617"/>
                    <a:pt x="1335" y="4551"/>
                    <a:pt x="1468" y="4484"/>
                  </a:cubicBezTo>
                  <a:cubicBezTo>
                    <a:pt x="1501" y="4484"/>
                    <a:pt x="1535" y="4451"/>
                    <a:pt x="1535" y="4451"/>
                  </a:cubicBezTo>
                  <a:lnTo>
                    <a:pt x="1602" y="4384"/>
                  </a:lnTo>
                  <a:cubicBezTo>
                    <a:pt x="1635" y="4384"/>
                    <a:pt x="1668" y="4317"/>
                    <a:pt x="1668" y="4284"/>
                  </a:cubicBezTo>
                  <a:cubicBezTo>
                    <a:pt x="1668" y="4284"/>
                    <a:pt x="1668" y="4284"/>
                    <a:pt x="1668" y="4250"/>
                  </a:cubicBezTo>
                  <a:lnTo>
                    <a:pt x="1668" y="4217"/>
                  </a:lnTo>
                  <a:cubicBezTo>
                    <a:pt x="1535" y="3950"/>
                    <a:pt x="1368" y="3550"/>
                    <a:pt x="1368" y="3550"/>
                  </a:cubicBezTo>
                  <a:cubicBezTo>
                    <a:pt x="1401" y="3550"/>
                    <a:pt x="1490" y="3554"/>
                    <a:pt x="1592" y="3554"/>
                  </a:cubicBezTo>
                  <a:cubicBezTo>
                    <a:pt x="1794" y="3554"/>
                    <a:pt x="2046" y="3539"/>
                    <a:pt x="2002" y="3450"/>
                  </a:cubicBezTo>
                  <a:cubicBezTo>
                    <a:pt x="1501" y="2249"/>
                    <a:pt x="834" y="1081"/>
                    <a:pt x="100" y="14"/>
                  </a:cubicBezTo>
                  <a:cubicBezTo>
                    <a:pt x="91" y="4"/>
                    <a:pt x="81"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2580350" y="3072650"/>
              <a:ext cx="31700" cy="20950"/>
            </a:xfrm>
            <a:custGeom>
              <a:avLst/>
              <a:gdLst/>
              <a:ahLst/>
              <a:cxnLst/>
              <a:rect l="l" t="t" r="r" b="b"/>
              <a:pathLst>
                <a:path w="1268" h="838" extrusionOk="0">
                  <a:moveTo>
                    <a:pt x="34" y="0"/>
                  </a:moveTo>
                  <a:cubicBezTo>
                    <a:pt x="0" y="134"/>
                    <a:pt x="0" y="267"/>
                    <a:pt x="34" y="400"/>
                  </a:cubicBezTo>
                  <a:cubicBezTo>
                    <a:pt x="65" y="619"/>
                    <a:pt x="155" y="837"/>
                    <a:pt x="412" y="837"/>
                  </a:cubicBezTo>
                  <a:cubicBezTo>
                    <a:pt x="429" y="837"/>
                    <a:pt x="448" y="836"/>
                    <a:pt x="467" y="834"/>
                  </a:cubicBezTo>
                  <a:cubicBezTo>
                    <a:pt x="634" y="834"/>
                    <a:pt x="768" y="767"/>
                    <a:pt x="868" y="667"/>
                  </a:cubicBezTo>
                  <a:cubicBezTo>
                    <a:pt x="1034" y="467"/>
                    <a:pt x="1168" y="234"/>
                    <a:pt x="1268" y="0"/>
                  </a:cubicBezTo>
                  <a:lnTo>
                    <a:pt x="1268" y="0"/>
                  </a:lnTo>
                  <a:cubicBezTo>
                    <a:pt x="1068" y="67"/>
                    <a:pt x="859" y="100"/>
                    <a:pt x="651" y="100"/>
                  </a:cubicBezTo>
                  <a:cubicBezTo>
                    <a:pt x="442" y="100"/>
                    <a:pt x="234" y="67"/>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2581175" y="3081350"/>
              <a:ext cx="20875" cy="12250"/>
            </a:xfrm>
            <a:custGeom>
              <a:avLst/>
              <a:gdLst/>
              <a:ahLst/>
              <a:cxnLst/>
              <a:rect l="l" t="t" r="r" b="b"/>
              <a:pathLst>
                <a:path w="835" h="490" extrusionOk="0">
                  <a:moveTo>
                    <a:pt x="246" y="0"/>
                  </a:moveTo>
                  <a:cubicBezTo>
                    <a:pt x="164" y="0"/>
                    <a:pt x="81" y="17"/>
                    <a:pt x="1" y="52"/>
                  </a:cubicBezTo>
                  <a:cubicBezTo>
                    <a:pt x="32" y="271"/>
                    <a:pt x="122" y="489"/>
                    <a:pt x="379" y="489"/>
                  </a:cubicBezTo>
                  <a:cubicBezTo>
                    <a:pt x="396" y="489"/>
                    <a:pt x="415" y="488"/>
                    <a:pt x="434" y="486"/>
                  </a:cubicBezTo>
                  <a:cubicBezTo>
                    <a:pt x="601" y="486"/>
                    <a:pt x="735" y="419"/>
                    <a:pt x="835" y="319"/>
                  </a:cubicBezTo>
                  <a:cubicBezTo>
                    <a:pt x="688" y="124"/>
                    <a:pt x="470"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2354350" y="2801875"/>
              <a:ext cx="283575" cy="278150"/>
            </a:xfrm>
            <a:custGeom>
              <a:avLst/>
              <a:gdLst/>
              <a:ahLst/>
              <a:cxnLst/>
              <a:rect l="l" t="t" r="r" b="b"/>
              <a:pathLst>
                <a:path w="11343" h="11126" extrusionOk="0">
                  <a:moveTo>
                    <a:pt x="8457" y="0"/>
                  </a:moveTo>
                  <a:cubicBezTo>
                    <a:pt x="6931" y="0"/>
                    <a:pt x="5438" y="1825"/>
                    <a:pt x="5438" y="1825"/>
                  </a:cubicBezTo>
                  <a:cubicBezTo>
                    <a:pt x="5438" y="1825"/>
                    <a:pt x="1535" y="2158"/>
                    <a:pt x="1368" y="4927"/>
                  </a:cubicBezTo>
                  <a:cubicBezTo>
                    <a:pt x="468" y="5361"/>
                    <a:pt x="1" y="6428"/>
                    <a:pt x="368" y="7362"/>
                  </a:cubicBezTo>
                  <a:cubicBezTo>
                    <a:pt x="868" y="9053"/>
                    <a:pt x="2986" y="11125"/>
                    <a:pt x="3795" y="11125"/>
                  </a:cubicBezTo>
                  <a:cubicBezTo>
                    <a:pt x="3848" y="11125"/>
                    <a:pt x="3896" y="11116"/>
                    <a:pt x="3937" y="11098"/>
                  </a:cubicBezTo>
                  <a:cubicBezTo>
                    <a:pt x="4871" y="10664"/>
                    <a:pt x="3937" y="8363"/>
                    <a:pt x="3937" y="8363"/>
                  </a:cubicBezTo>
                  <a:cubicBezTo>
                    <a:pt x="3937" y="8363"/>
                    <a:pt x="5271" y="7562"/>
                    <a:pt x="5271" y="5294"/>
                  </a:cubicBezTo>
                  <a:cubicBezTo>
                    <a:pt x="5271" y="5294"/>
                    <a:pt x="5932" y="5437"/>
                    <a:pt x="6771" y="5437"/>
                  </a:cubicBezTo>
                  <a:cubicBezTo>
                    <a:pt x="7498" y="5437"/>
                    <a:pt x="8359" y="5330"/>
                    <a:pt x="9040" y="4927"/>
                  </a:cubicBezTo>
                  <a:cubicBezTo>
                    <a:pt x="11342" y="3559"/>
                    <a:pt x="10074" y="357"/>
                    <a:pt x="8907" y="57"/>
                  </a:cubicBezTo>
                  <a:cubicBezTo>
                    <a:pt x="8757" y="18"/>
                    <a:pt x="8607" y="0"/>
                    <a:pt x="8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2445250" y="2918475"/>
              <a:ext cx="50900" cy="105000"/>
            </a:xfrm>
            <a:custGeom>
              <a:avLst/>
              <a:gdLst/>
              <a:ahLst/>
              <a:cxnLst/>
              <a:rect l="l" t="t" r="r" b="b"/>
              <a:pathLst>
                <a:path w="2036" h="4200" extrusionOk="0">
                  <a:moveTo>
                    <a:pt x="1305" y="1"/>
                  </a:moveTo>
                  <a:cubicBezTo>
                    <a:pt x="1284" y="1"/>
                    <a:pt x="1268" y="40"/>
                    <a:pt x="1268" y="63"/>
                  </a:cubicBezTo>
                  <a:cubicBezTo>
                    <a:pt x="1735" y="763"/>
                    <a:pt x="1835" y="1631"/>
                    <a:pt x="1535" y="2431"/>
                  </a:cubicBezTo>
                  <a:cubicBezTo>
                    <a:pt x="1235" y="3132"/>
                    <a:pt x="701" y="3732"/>
                    <a:pt x="34" y="4132"/>
                  </a:cubicBezTo>
                  <a:cubicBezTo>
                    <a:pt x="1" y="4132"/>
                    <a:pt x="34" y="4199"/>
                    <a:pt x="67" y="4199"/>
                  </a:cubicBezTo>
                  <a:cubicBezTo>
                    <a:pt x="901" y="3966"/>
                    <a:pt x="1568" y="3332"/>
                    <a:pt x="1802" y="2531"/>
                  </a:cubicBezTo>
                  <a:cubicBezTo>
                    <a:pt x="2035" y="1664"/>
                    <a:pt x="1869" y="730"/>
                    <a:pt x="1335" y="29"/>
                  </a:cubicBezTo>
                  <a:cubicBezTo>
                    <a:pt x="1324" y="9"/>
                    <a:pt x="1314" y="1"/>
                    <a:pt x="1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2345175" y="2926700"/>
              <a:ext cx="105950" cy="150975"/>
            </a:xfrm>
            <a:custGeom>
              <a:avLst/>
              <a:gdLst/>
              <a:ahLst/>
              <a:cxnLst/>
              <a:rect l="l" t="t" r="r" b="b"/>
              <a:pathLst>
                <a:path w="4238" h="6039" extrusionOk="0">
                  <a:moveTo>
                    <a:pt x="1935" y="1"/>
                  </a:moveTo>
                  <a:cubicBezTo>
                    <a:pt x="1202" y="234"/>
                    <a:pt x="501" y="601"/>
                    <a:pt x="234" y="1402"/>
                  </a:cubicBezTo>
                  <a:cubicBezTo>
                    <a:pt x="1" y="2136"/>
                    <a:pt x="334" y="2969"/>
                    <a:pt x="701" y="3537"/>
                  </a:cubicBezTo>
                  <a:cubicBezTo>
                    <a:pt x="1502" y="4837"/>
                    <a:pt x="2769" y="5738"/>
                    <a:pt x="4237" y="6038"/>
                  </a:cubicBezTo>
                  <a:lnTo>
                    <a:pt x="4237" y="6005"/>
                  </a:lnTo>
                  <a:cubicBezTo>
                    <a:pt x="2936" y="5671"/>
                    <a:pt x="1802" y="4837"/>
                    <a:pt x="1068" y="3737"/>
                  </a:cubicBezTo>
                  <a:cubicBezTo>
                    <a:pt x="668" y="3136"/>
                    <a:pt x="334" y="2436"/>
                    <a:pt x="468" y="1735"/>
                  </a:cubicBezTo>
                  <a:cubicBezTo>
                    <a:pt x="634" y="935"/>
                    <a:pt x="1168" y="301"/>
                    <a:pt x="1935" y="67"/>
                  </a:cubicBezTo>
                  <a:cubicBezTo>
                    <a:pt x="2002" y="34"/>
                    <a:pt x="1969" y="1"/>
                    <a:pt x="1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2488625" y="2798750"/>
              <a:ext cx="118425" cy="78775"/>
            </a:xfrm>
            <a:custGeom>
              <a:avLst/>
              <a:gdLst/>
              <a:ahLst/>
              <a:cxnLst/>
              <a:rect l="l" t="t" r="r" b="b"/>
              <a:pathLst>
                <a:path w="4737" h="3151" extrusionOk="0">
                  <a:moveTo>
                    <a:pt x="2782" y="1"/>
                  </a:moveTo>
                  <a:cubicBezTo>
                    <a:pt x="2131" y="1"/>
                    <a:pt x="1512" y="180"/>
                    <a:pt x="967" y="582"/>
                  </a:cubicBezTo>
                  <a:cubicBezTo>
                    <a:pt x="467" y="949"/>
                    <a:pt x="134" y="1483"/>
                    <a:pt x="0" y="2117"/>
                  </a:cubicBezTo>
                  <a:cubicBezTo>
                    <a:pt x="0" y="2150"/>
                    <a:pt x="33" y="2150"/>
                    <a:pt x="67" y="2150"/>
                  </a:cubicBezTo>
                  <a:cubicBezTo>
                    <a:pt x="352" y="914"/>
                    <a:pt x="1661" y="310"/>
                    <a:pt x="2821" y="310"/>
                  </a:cubicBezTo>
                  <a:cubicBezTo>
                    <a:pt x="2882" y="310"/>
                    <a:pt x="2942" y="312"/>
                    <a:pt x="3002" y="315"/>
                  </a:cubicBezTo>
                  <a:cubicBezTo>
                    <a:pt x="3603" y="349"/>
                    <a:pt x="4136" y="749"/>
                    <a:pt x="4370" y="1316"/>
                  </a:cubicBezTo>
                  <a:cubicBezTo>
                    <a:pt x="4603" y="1883"/>
                    <a:pt x="4637" y="2550"/>
                    <a:pt x="4470" y="3151"/>
                  </a:cubicBezTo>
                  <a:lnTo>
                    <a:pt x="4503" y="3151"/>
                  </a:lnTo>
                  <a:cubicBezTo>
                    <a:pt x="4737" y="2483"/>
                    <a:pt x="4703" y="1750"/>
                    <a:pt x="4470" y="1082"/>
                  </a:cubicBezTo>
                  <a:cubicBezTo>
                    <a:pt x="4236" y="515"/>
                    <a:pt x="3703" y="115"/>
                    <a:pt x="3102" y="15"/>
                  </a:cubicBezTo>
                  <a:cubicBezTo>
                    <a:pt x="2995" y="6"/>
                    <a:pt x="2888" y="1"/>
                    <a:pt x="27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2390200" y="3043125"/>
              <a:ext cx="91775" cy="80825"/>
            </a:xfrm>
            <a:custGeom>
              <a:avLst/>
              <a:gdLst/>
              <a:ahLst/>
              <a:cxnLst/>
              <a:rect l="l" t="t" r="r" b="b"/>
              <a:pathLst>
                <a:path w="3671" h="3233" extrusionOk="0">
                  <a:moveTo>
                    <a:pt x="1133" y="0"/>
                  </a:moveTo>
                  <a:cubicBezTo>
                    <a:pt x="971" y="0"/>
                    <a:pt x="823" y="43"/>
                    <a:pt x="701" y="147"/>
                  </a:cubicBezTo>
                  <a:cubicBezTo>
                    <a:pt x="1" y="781"/>
                    <a:pt x="1535" y="3083"/>
                    <a:pt x="2536" y="3216"/>
                  </a:cubicBezTo>
                  <a:cubicBezTo>
                    <a:pt x="2595" y="3227"/>
                    <a:pt x="2655" y="3232"/>
                    <a:pt x="2713" y="3232"/>
                  </a:cubicBezTo>
                  <a:cubicBezTo>
                    <a:pt x="3183" y="3232"/>
                    <a:pt x="3611" y="2890"/>
                    <a:pt x="3670" y="2415"/>
                  </a:cubicBezTo>
                  <a:lnTo>
                    <a:pt x="3003" y="981"/>
                  </a:lnTo>
                  <a:cubicBezTo>
                    <a:pt x="3003" y="981"/>
                    <a:pt x="1908" y="0"/>
                    <a:pt x="1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2419400" y="3063175"/>
              <a:ext cx="50650" cy="45200"/>
            </a:xfrm>
            <a:custGeom>
              <a:avLst/>
              <a:gdLst/>
              <a:ahLst/>
              <a:cxnLst/>
              <a:rect l="l" t="t" r="r" b="b"/>
              <a:pathLst>
                <a:path w="2026" h="1808" extrusionOk="0">
                  <a:moveTo>
                    <a:pt x="165" y="0"/>
                  </a:moveTo>
                  <a:cubicBezTo>
                    <a:pt x="110" y="0"/>
                    <a:pt x="55" y="4"/>
                    <a:pt x="0" y="12"/>
                  </a:cubicBezTo>
                  <a:cubicBezTo>
                    <a:pt x="668" y="179"/>
                    <a:pt x="1235" y="613"/>
                    <a:pt x="1568" y="1213"/>
                  </a:cubicBezTo>
                  <a:cubicBezTo>
                    <a:pt x="1460" y="1105"/>
                    <a:pt x="1323" y="1054"/>
                    <a:pt x="1187" y="1054"/>
                  </a:cubicBezTo>
                  <a:cubicBezTo>
                    <a:pt x="1030" y="1054"/>
                    <a:pt x="875" y="1121"/>
                    <a:pt x="768" y="1246"/>
                  </a:cubicBezTo>
                  <a:cubicBezTo>
                    <a:pt x="768" y="1246"/>
                    <a:pt x="768" y="1267"/>
                    <a:pt x="768" y="1280"/>
                  </a:cubicBezTo>
                  <a:cubicBezTo>
                    <a:pt x="865" y="1224"/>
                    <a:pt x="968" y="1197"/>
                    <a:pt x="1070" y="1197"/>
                  </a:cubicBezTo>
                  <a:cubicBezTo>
                    <a:pt x="1212" y="1197"/>
                    <a:pt x="1352" y="1249"/>
                    <a:pt x="1468" y="1347"/>
                  </a:cubicBezTo>
                  <a:cubicBezTo>
                    <a:pt x="1635" y="1480"/>
                    <a:pt x="1768" y="1613"/>
                    <a:pt x="1868" y="1780"/>
                  </a:cubicBezTo>
                  <a:cubicBezTo>
                    <a:pt x="1888" y="1800"/>
                    <a:pt x="1910" y="1808"/>
                    <a:pt x="1931" y="1808"/>
                  </a:cubicBezTo>
                  <a:cubicBezTo>
                    <a:pt x="1982" y="1808"/>
                    <a:pt x="2025" y="1761"/>
                    <a:pt x="2002" y="1713"/>
                  </a:cubicBezTo>
                  <a:cubicBezTo>
                    <a:pt x="1814" y="930"/>
                    <a:pt x="1008"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2741300" y="779575"/>
              <a:ext cx="598150" cy="524325"/>
            </a:xfrm>
            <a:custGeom>
              <a:avLst/>
              <a:gdLst/>
              <a:ahLst/>
              <a:cxnLst/>
              <a:rect l="l" t="t" r="r" b="b"/>
              <a:pathLst>
                <a:path w="23926" h="20973" extrusionOk="0">
                  <a:moveTo>
                    <a:pt x="15362" y="1"/>
                  </a:moveTo>
                  <a:cubicBezTo>
                    <a:pt x="14735" y="1"/>
                    <a:pt x="14129" y="76"/>
                    <a:pt x="13577" y="224"/>
                  </a:cubicBezTo>
                  <a:cubicBezTo>
                    <a:pt x="10194" y="1094"/>
                    <a:pt x="9456" y="2431"/>
                    <a:pt x="6133" y="2431"/>
                  </a:cubicBezTo>
                  <a:cubicBezTo>
                    <a:pt x="6016" y="2431"/>
                    <a:pt x="5895" y="2429"/>
                    <a:pt x="5771" y="2426"/>
                  </a:cubicBezTo>
                  <a:cubicBezTo>
                    <a:pt x="5689" y="2423"/>
                    <a:pt x="5606" y="2421"/>
                    <a:pt x="5524" y="2421"/>
                  </a:cubicBezTo>
                  <a:cubicBezTo>
                    <a:pt x="2827" y="2421"/>
                    <a:pt x="0" y="3960"/>
                    <a:pt x="0" y="3960"/>
                  </a:cubicBezTo>
                  <a:lnTo>
                    <a:pt x="334" y="4661"/>
                  </a:lnTo>
                  <a:cubicBezTo>
                    <a:pt x="972" y="4419"/>
                    <a:pt x="1929" y="4307"/>
                    <a:pt x="2287" y="4307"/>
                  </a:cubicBezTo>
                  <a:cubicBezTo>
                    <a:pt x="2472" y="4307"/>
                    <a:pt x="2497" y="4337"/>
                    <a:pt x="2235" y="4394"/>
                  </a:cubicBezTo>
                  <a:cubicBezTo>
                    <a:pt x="1635" y="4561"/>
                    <a:pt x="1068" y="4794"/>
                    <a:pt x="567" y="5094"/>
                  </a:cubicBezTo>
                  <a:lnTo>
                    <a:pt x="1101" y="6229"/>
                  </a:lnTo>
                  <a:cubicBezTo>
                    <a:pt x="2469" y="5628"/>
                    <a:pt x="3936" y="5195"/>
                    <a:pt x="5438" y="4994"/>
                  </a:cubicBezTo>
                  <a:cubicBezTo>
                    <a:pt x="5462" y="4992"/>
                    <a:pt x="5481" y="4990"/>
                    <a:pt x="5495" y="4990"/>
                  </a:cubicBezTo>
                  <a:cubicBezTo>
                    <a:pt x="5836" y="4990"/>
                    <a:pt x="3424" y="5755"/>
                    <a:pt x="1535" y="7196"/>
                  </a:cubicBezTo>
                  <a:lnTo>
                    <a:pt x="6438" y="17470"/>
                  </a:lnTo>
                  <a:cubicBezTo>
                    <a:pt x="7873" y="16970"/>
                    <a:pt x="9807" y="15302"/>
                    <a:pt x="9907" y="15235"/>
                  </a:cubicBezTo>
                  <a:lnTo>
                    <a:pt x="9907" y="15235"/>
                  </a:lnTo>
                  <a:cubicBezTo>
                    <a:pt x="9107" y="16469"/>
                    <a:pt x="7572" y="17537"/>
                    <a:pt x="6738" y="18070"/>
                  </a:cubicBezTo>
                  <a:lnTo>
                    <a:pt x="7272" y="19238"/>
                  </a:lnTo>
                  <a:cubicBezTo>
                    <a:pt x="8073" y="18904"/>
                    <a:pt x="8807" y="18504"/>
                    <a:pt x="9474" y="18004"/>
                  </a:cubicBezTo>
                  <a:lnTo>
                    <a:pt x="9474" y="18004"/>
                  </a:lnTo>
                  <a:cubicBezTo>
                    <a:pt x="8907" y="18638"/>
                    <a:pt x="8240" y="19205"/>
                    <a:pt x="7472" y="19672"/>
                  </a:cubicBezTo>
                  <a:lnTo>
                    <a:pt x="8106" y="20973"/>
                  </a:lnTo>
                  <a:cubicBezTo>
                    <a:pt x="9874" y="20139"/>
                    <a:pt x="11308" y="18771"/>
                    <a:pt x="12276" y="17070"/>
                  </a:cubicBezTo>
                  <a:cubicBezTo>
                    <a:pt x="13176" y="15535"/>
                    <a:pt x="14844" y="15469"/>
                    <a:pt x="17446" y="14234"/>
                  </a:cubicBezTo>
                  <a:cubicBezTo>
                    <a:pt x="19614" y="13167"/>
                    <a:pt x="21249" y="11199"/>
                    <a:pt x="21916" y="8864"/>
                  </a:cubicBezTo>
                  <a:cubicBezTo>
                    <a:pt x="23926" y="2863"/>
                    <a:pt x="19238" y="1"/>
                    <a:pt x="15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2747125" y="784325"/>
              <a:ext cx="355275" cy="77600"/>
            </a:xfrm>
            <a:custGeom>
              <a:avLst/>
              <a:gdLst/>
              <a:ahLst/>
              <a:cxnLst/>
              <a:rect l="l" t="t" r="r" b="b"/>
              <a:pathLst>
                <a:path w="14211" h="3104" extrusionOk="0">
                  <a:moveTo>
                    <a:pt x="14211" y="1"/>
                  </a:moveTo>
                  <a:cubicBezTo>
                    <a:pt x="13577" y="1"/>
                    <a:pt x="12977" y="101"/>
                    <a:pt x="12376" y="234"/>
                  </a:cubicBezTo>
                  <a:cubicBezTo>
                    <a:pt x="11776" y="401"/>
                    <a:pt x="11209" y="568"/>
                    <a:pt x="10608" y="768"/>
                  </a:cubicBezTo>
                  <a:cubicBezTo>
                    <a:pt x="9474" y="1202"/>
                    <a:pt x="8307" y="1502"/>
                    <a:pt x="7106" y="1702"/>
                  </a:cubicBezTo>
                  <a:cubicBezTo>
                    <a:pt x="6806" y="1736"/>
                    <a:pt x="6505" y="1736"/>
                    <a:pt x="6205" y="1736"/>
                  </a:cubicBezTo>
                  <a:cubicBezTo>
                    <a:pt x="5905" y="1702"/>
                    <a:pt x="5605" y="1702"/>
                    <a:pt x="5305" y="1702"/>
                  </a:cubicBezTo>
                  <a:cubicBezTo>
                    <a:pt x="4671" y="1702"/>
                    <a:pt x="4037" y="1736"/>
                    <a:pt x="3437" y="1836"/>
                  </a:cubicBezTo>
                  <a:cubicBezTo>
                    <a:pt x="2202" y="2036"/>
                    <a:pt x="1035" y="2436"/>
                    <a:pt x="1" y="3103"/>
                  </a:cubicBezTo>
                  <a:cubicBezTo>
                    <a:pt x="268" y="2970"/>
                    <a:pt x="535" y="2870"/>
                    <a:pt x="835" y="2736"/>
                  </a:cubicBezTo>
                  <a:cubicBezTo>
                    <a:pt x="1102" y="2636"/>
                    <a:pt x="1402" y="2536"/>
                    <a:pt x="1702" y="2469"/>
                  </a:cubicBezTo>
                  <a:cubicBezTo>
                    <a:pt x="2269" y="2303"/>
                    <a:pt x="2870" y="2203"/>
                    <a:pt x="3470" y="2136"/>
                  </a:cubicBezTo>
                  <a:cubicBezTo>
                    <a:pt x="3920" y="2061"/>
                    <a:pt x="4371" y="2023"/>
                    <a:pt x="4835" y="2023"/>
                  </a:cubicBezTo>
                  <a:cubicBezTo>
                    <a:pt x="4990" y="2023"/>
                    <a:pt x="5146" y="2027"/>
                    <a:pt x="5305" y="2036"/>
                  </a:cubicBezTo>
                  <a:cubicBezTo>
                    <a:pt x="5605" y="2036"/>
                    <a:pt x="5872" y="2069"/>
                    <a:pt x="6205" y="2069"/>
                  </a:cubicBezTo>
                  <a:cubicBezTo>
                    <a:pt x="6505" y="2069"/>
                    <a:pt x="6839" y="2069"/>
                    <a:pt x="7139" y="2036"/>
                  </a:cubicBezTo>
                  <a:cubicBezTo>
                    <a:pt x="7773" y="1969"/>
                    <a:pt x="8373" y="1836"/>
                    <a:pt x="8974" y="1669"/>
                  </a:cubicBezTo>
                  <a:cubicBezTo>
                    <a:pt x="9574" y="1469"/>
                    <a:pt x="10141" y="1269"/>
                    <a:pt x="10708" y="1035"/>
                  </a:cubicBezTo>
                  <a:cubicBezTo>
                    <a:pt x="11843" y="568"/>
                    <a:pt x="13010" y="201"/>
                    <a:pt x="142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2950600" y="1135425"/>
              <a:ext cx="227700" cy="175975"/>
            </a:xfrm>
            <a:custGeom>
              <a:avLst/>
              <a:gdLst/>
              <a:ahLst/>
              <a:cxnLst/>
              <a:rect l="l" t="t" r="r" b="b"/>
              <a:pathLst>
                <a:path w="9108" h="7039" extrusionOk="0">
                  <a:moveTo>
                    <a:pt x="9107" y="0"/>
                  </a:moveTo>
                  <a:lnTo>
                    <a:pt x="9107" y="0"/>
                  </a:lnTo>
                  <a:cubicBezTo>
                    <a:pt x="8640" y="167"/>
                    <a:pt x="8173" y="301"/>
                    <a:pt x="7673" y="467"/>
                  </a:cubicBezTo>
                  <a:cubicBezTo>
                    <a:pt x="7206" y="634"/>
                    <a:pt x="6772" y="834"/>
                    <a:pt x="6339" y="1068"/>
                  </a:cubicBezTo>
                  <a:cubicBezTo>
                    <a:pt x="5872" y="1301"/>
                    <a:pt x="5472" y="1568"/>
                    <a:pt x="5071" y="1868"/>
                  </a:cubicBezTo>
                  <a:cubicBezTo>
                    <a:pt x="4971" y="1968"/>
                    <a:pt x="4871" y="2035"/>
                    <a:pt x="4804" y="2135"/>
                  </a:cubicBezTo>
                  <a:lnTo>
                    <a:pt x="4704" y="2202"/>
                  </a:lnTo>
                  <a:cubicBezTo>
                    <a:pt x="4704" y="2202"/>
                    <a:pt x="4671" y="2235"/>
                    <a:pt x="4638" y="2269"/>
                  </a:cubicBezTo>
                  <a:cubicBezTo>
                    <a:pt x="4604" y="2302"/>
                    <a:pt x="4571" y="2369"/>
                    <a:pt x="4504" y="2435"/>
                  </a:cubicBezTo>
                  <a:cubicBezTo>
                    <a:pt x="4371" y="2602"/>
                    <a:pt x="4237" y="2836"/>
                    <a:pt x="4104" y="3036"/>
                  </a:cubicBezTo>
                  <a:cubicBezTo>
                    <a:pt x="3604" y="3870"/>
                    <a:pt x="3003" y="4604"/>
                    <a:pt x="2336" y="5304"/>
                  </a:cubicBezTo>
                  <a:cubicBezTo>
                    <a:pt x="1635" y="6005"/>
                    <a:pt x="835" y="6605"/>
                    <a:pt x="1" y="7039"/>
                  </a:cubicBezTo>
                  <a:cubicBezTo>
                    <a:pt x="435" y="6872"/>
                    <a:pt x="902" y="6672"/>
                    <a:pt x="1335" y="6405"/>
                  </a:cubicBezTo>
                  <a:cubicBezTo>
                    <a:pt x="1736" y="6138"/>
                    <a:pt x="2136" y="5838"/>
                    <a:pt x="2503" y="5504"/>
                  </a:cubicBezTo>
                  <a:cubicBezTo>
                    <a:pt x="2870" y="5171"/>
                    <a:pt x="3237" y="4804"/>
                    <a:pt x="3537" y="4437"/>
                  </a:cubicBezTo>
                  <a:cubicBezTo>
                    <a:pt x="3837" y="4070"/>
                    <a:pt x="4137" y="3636"/>
                    <a:pt x="4404" y="3236"/>
                  </a:cubicBezTo>
                  <a:cubicBezTo>
                    <a:pt x="4538" y="3036"/>
                    <a:pt x="4671" y="2802"/>
                    <a:pt x="4804" y="2636"/>
                  </a:cubicBezTo>
                  <a:cubicBezTo>
                    <a:pt x="4838" y="2569"/>
                    <a:pt x="4871" y="2536"/>
                    <a:pt x="4904" y="2502"/>
                  </a:cubicBezTo>
                  <a:lnTo>
                    <a:pt x="4971" y="2435"/>
                  </a:lnTo>
                  <a:lnTo>
                    <a:pt x="5038" y="2369"/>
                  </a:lnTo>
                  <a:cubicBezTo>
                    <a:pt x="5138" y="2302"/>
                    <a:pt x="5205" y="2202"/>
                    <a:pt x="5305" y="2135"/>
                  </a:cubicBezTo>
                  <a:cubicBezTo>
                    <a:pt x="5672" y="1835"/>
                    <a:pt x="6072" y="1535"/>
                    <a:pt x="6472" y="1301"/>
                  </a:cubicBezTo>
                  <a:cubicBezTo>
                    <a:pt x="6906" y="1034"/>
                    <a:pt x="7340" y="834"/>
                    <a:pt x="7773" y="634"/>
                  </a:cubicBezTo>
                  <a:cubicBezTo>
                    <a:pt x="8207" y="434"/>
                    <a:pt x="8674" y="234"/>
                    <a:pt x="910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2938050" y="1123325"/>
              <a:ext cx="704750" cy="378650"/>
            </a:xfrm>
            <a:custGeom>
              <a:avLst/>
              <a:gdLst/>
              <a:ahLst/>
              <a:cxnLst/>
              <a:rect l="l" t="t" r="r" b="b"/>
              <a:pathLst>
                <a:path w="28190" h="15146" extrusionOk="0">
                  <a:moveTo>
                    <a:pt x="1417" y="0"/>
                  </a:moveTo>
                  <a:cubicBezTo>
                    <a:pt x="382" y="0"/>
                    <a:pt x="1" y="767"/>
                    <a:pt x="1137" y="2819"/>
                  </a:cubicBezTo>
                  <a:cubicBezTo>
                    <a:pt x="4739" y="9324"/>
                    <a:pt x="8275" y="14094"/>
                    <a:pt x="10644" y="14728"/>
                  </a:cubicBezTo>
                  <a:cubicBezTo>
                    <a:pt x="11773" y="15025"/>
                    <a:pt x="13091" y="15146"/>
                    <a:pt x="14493" y="15146"/>
                  </a:cubicBezTo>
                  <a:cubicBezTo>
                    <a:pt x="15450" y="15146"/>
                    <a:pt x="16447" y="15090"/>
                    <a:pt x="17448" y="14995"/>
                  </a:cubicBezTo>
                  <a:cubicBezTo>
                    <a:pt x="20017" y="14728"/>
                    <a:pt x="22619" y="14261"/>
                    <a:pt x="25154" y="13660"/>
                  </a:cubicBezTo>
                  <a:cubicBezTo>
                    <a:pt x="25921" y="13460"/>
                    <a:pt x="26588" y="13294"/>
                    <a:pt x="27055" y="13193"/>
                  </a:cubicBezTo>
                  <a:cubicBezTo>
                    <a:pt x="28189" y="12893"/>
                    <a:pt x="27622" y="4954"/>
                    <a:pt x="26522" y="4287"/>
                  </a:cubicBezTo>
                  <a:cubicBezTo>
                    <a:pt x="26439" y="4240"/>
                    <a:pt x="26285" y="4218"/>
                    <a:pt x="26073" y="4218"/>
                  </a:cubicBezTo>
                  <a:cubicBezTo>
                    <a:pt x="25687" y="4218"/>
                    <a:pt x="25109" y="4291"/>
                    <a:pt x="24420" y="4421"/>
                  </a:cubicBezTo>
                  <a:cubicBezTo>
                    <a:pt x="20990" y="5087"/>
                    <a:pt x="14476" y="7206"/>
                    <a:pt x="13399" y="7206"/>
                  </a:cubicBezTo>
                  <a:cubicBezTo>
                    <a:pt x="13345" y="7206"/>
                    <a:pt x="13304" y="7200"/>
                    <a:pt x="13279" y="7189"/>
                  </a:cubicBezTo>
                  <a:cubicBezTo>
                    <a:pt x="12745" y="6922"/>
                    <a:pt x="9710" y="4554"/>
                    <a:pt x="5473" y="1685"/>
                  </a:cubicBezTo>
                  <a:cubicBezTo>
                    <a:pt x="4030" y="718"/>
                    <a:pt x="2418" y="0"/>
                    <a:pt x="1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3518525" y="1169275"/>
              <a:ext cx="442825" cy="299950"/>
            </a:xfrm>
            <a:custGeom>
              <a:avLst/>
              <a:gdLst/>
              <a:ahLst/>
              <a:cxnLst/>
              <a:rect l="l" t="t" r="r" b="b"/>
              <a:pathLst>
                <a:path w="17713" h="11998" extrusionOk="0">
                  <a:moveTo>
                    <a:pt x="10403" y="1"/>
                  </a:moveTo>
                  <a:cubicBezTo>
                    <a:pt x="10320" y="1"/>
                    <a:pt x="10243" y="5"/>
                    <a:pt x="10174" y="14"/>
                  </a:cubicBezTo>
                  <a:cubicBezTo>
                    <a:pt x="7072" y="448"/>
                    <a:pt x="4036" y="1315"/>
                    <a:pt x="1168" y="2583"/>
                  </a:cubicBezTo>
                  <a:cubicBezTo>
                    <a:pt x="0" y="4551"/>
                    <a:pt x="1935" y="11822"/>
                    <a:pt x="1935" y="11822"/>
                  </a:cubicBezTo>
                  <a:cubicBezTo>
                    <a:pt x="3040" y="11933"/>
                    <a:pt x="4146" y="11998"/>
                    <a:pt x="5251" y="11998"/>
                  </a:cubicBezTo>
                  <a:cubicBezTo>
                    <a:pt x="5480" y="11998"/>
                    <a:pt x="5709" y="11995"/>
                    <a:pt x="5938" y="11989"/>
                  </a:cubicBezTo>
                  <a:cubicBezTo>
                    <a:pt x="7005" y="11889"/>
                    <a:pt x="10041" y="11622"/>
                    <a:pt x="10074" y="10455"/>
                  </a:cubicBezTo>
                  <a:cubicBezTo>
                    <a:pt x="10074" y="9654"/>
                    <a:pt x="8273" y="9621"/>
                    <a:pt x="7005" y="9554"/>
                  </a:cubicBezTo>
                  <a:cubicBezTo>
                    <a:pt x="6338" y="9521"/>
                    <a:pt x="5404" y="9187"/>
                    <a:pt x="5437" y="8720"/>
                  </a:cubicBezTo>
                  <a:cubicBezTo>
                    <a:pt x="5477" y="8268"/>
                    <a:pt x="6095" y="8117"/>
                    <a:pt x="6842" y="8117"/>
                  </a:cubicBezTo>
                  <a:cubicBezTo>
                    <a:pt x="7363" y="8117"/>
                    <a:pt x="7946" y="8191"/>
                    <a:pt x="8440" y="8287"/>
                  </a:cubicBezTo>
                  <a:cubicBezTo>
                    <a:pt x="9886" y="8538"/>
                    <a:pt x="11715" y="9053"/>
                    <a:pt x="13073" y="9053"/>
                  </a:cubicBezTo>
                  <a:cubicBezTo>
                    <a:pt x="13876" y="9053"/>
                    <a:pt x="14513" y="8874"/>
                    <a:pt x="14811" y="8353"/>
                  </a:cubicBezTo>
                  <a:cubicBezTo>
                    <a:pt x="15111" y="7820"/>
                    <a:pt x="14377" y="7353"/>
                    <a:pt x="13376" y="6952"/>
                  </a:cubicBezTo>
                  <a:lnTo>
                    <a:pt x="13376" y="6952"/>
                  </a:lnTo>
                  <a:cubicBezTo>
                    <a:pt x="14141" y="7122"/>
                    <a:pt x="14905" y="7240"/>
                    <a:pt x="15520" y="7240"/>
                  </a:cubicBezTo>
                  <a:cubicBezTo>
                    <a:pt x="16112" y="7240"/>
                    <a:pt x="16565" y="7131"/>
                    <a:pt x="16745" y="6852"/>
                  </a:cubicBezTo>
                  <a:cubicBezTo>
                    <a:pt x="16946" y="6552"/>
                    <a:pt x="16879" y="6152"/>
                    <a:pt x="16579" y="5952"/>
                  </a:cubicBezTo>
                  <a:lnTo>
                    <a:pt x="16579" y="5952"/>
                  </a:lnTo>
                  <a:cubicBezTo>
                    <a:pt x="16605" y="5954"/>
                    <a:pt x="16632" y="5955"/>
                    <a:pt x="16658" y="5955"/>
                  </a:cubicBezTo>
                  <a:cubicBezTo>
                    <a:pt x="16993" y="5955"/>
                    <a:pt x="17291" y="5761"/>
                    <a:pt x="17446" y="5451"/>
                  </a:cubicBezTo>
                  <a:cubicBezTo>
                    <a:pt x="17713" y="4884"/>
                    <a:pt x="17279" y="4350"/>
                    <a:pt x="16612" y="3883"/>
                  </a:cubicBezTo>
                  <a:cubicBezTo>
                    <a:pt x="16779" y="3817"/>
                    <a:pt x="16879" y="3683"/>
                    <a:pt x="16879" y="3517"/>
                  </a:cubicBezTo>
                  <a:cubicBezTo>
                    <a:pt x="17230" y="2018"/>
                    <a:pt x="12216" y="1"/>
                    <a:pt x="10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3686125" y="1304600"/>
              <a:ext cx="170825" cy="41225"/>
            </a:xfrm>
            <a:custGeom>
              <a:avLst/>
              <a:gdLst/>
              <a:ahLst/>
              <a:cxnLst/>
              <a:rect l="l" t="t" r="r" b="b"/>
              <a:pathLst>
                <a:path w="6833" h="1649" extrusionOk="0">
                  <a:moveTo>
                    <a:pt x="1577" y="0"/>
                  </a:moveTo>
                  <a:cubicBezTo>
                    <a:pt x="1048" y="0"/>
                    <a:pt x="517" y="59"/>
                    <a:pt x="1" y="172"/>
                  </a:cubicBezTo>
                  <a:lnTo>
                    <a:pt x="34" y="172"/>
                  </a:lnTo>
                  <a:cubicBezTo>
                    <a:pt x="418" y="114"/>
                    <a:pt x="806" y="84"/>
                    <a:pt x="1192" y="84"/>
                  </a:cubicBezTo>
                  <a:cubicBezTo>
                    <a:pt x="1913" y="84"/>
                    <a:pt x="2630" y="188"/>
                    <a:pt x="3303" y="405"/>
                  </a:cubicBezTo>
                  <a:cubicBezTo>
                    <a:pt x="3904" y="572"/>
                    <a:pt x="4471" y="772"/>
                    <a:pt x="5038" y="1006"/>
                  </a:cubicBezTo>
                  <a:cubicBezTo>
                    <a:pt x="5638" y="1239"/>
                    <a:pt x="6239" y="1406"/>
                    <a:pt x="6806" y="1639"/>
                  </a:cubicBezTo>
                  <a:cubicBezTo>
                    <a:pt x="6806" y="1646"/>
                    <a:pt x="6807" y="1649"/>
                    <a:pt x="6809" y="1649"/>
                  </a:cubicBezTo>
                  <a:cubicBezTo>
                    <a:pt x="6817" y="1649"/>
                    <a:pt x="6833" y="1606"/>
                    <a:pt x="6806" y="1606"/>
                  </a:cubicBezTo>
                  <a:cubicBezTo>
                    <a:pt x="5605" y="1172"/>
                    <a:pt x="4504" y="539"/>
                    <a:pt x="3237" y="205"/>
                  </a:cubicBezTo>
                  <a:cubicBezTo>
                    <a:pt x="2702" y="67"/>
                    <a:pt x="2141"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3689475" y="1252975"/>
              <a:ext cx="241700" cy="64500"/>
            </a:xfrm>
            <a:custGeom>
              <a:avLst/>
              <a:gdLst/>
              <a:ahLst/>
              <a:cxnLst/>
              <a:rect l="l" t="t" r="r" b="b"/>
              <a:pathLst>
                <a:path w="9668" h="2580" extrusionOk="0">
                  <a:moveTo>
                    <a:pt x="2107" y="0"/>
                  </a:moveTo>
                  <a:cubicBezTo>
                    <a:pt x="1402" y="0"/>
                    <a:pt x="696" y="41"/>
                    <a:pt x="0" y="135"/>
                  </a:cubicBezTo>
                  <a:cubicBezTo>
                    <a:pt x="734" y="102"/>
                    <a:pt x="1468" y="68"/>
                    <a:pt x="2202" y="68"/>
                  </a:cubicBezTo>
                  <a:cubicBezTo>
                    <a:pt x="3470" y="68"/>
                    <a:pt x="4704" y="335"/>
                    <a:pt x="5871" y="869"/>
                  </a:cubicBezTo>
                  <a:cubicBezTo>
                    <a:pt x="7172" y="1403"/>
                    <a:pt x="8406" y="1970"/>
                    <a:pt x="9641" y="2570"/>
                  </a:cubicBezTo>
                  <a:cubicBezTo>
                    <a:pt x="9641" y="2577"/>
                    <a:pt x="9642" y="2580"/>
                    <a:pt x="9644" y="2580"/>
                  </a:cubicBezTo>
                  <a:cubicBezTo>
                    <a:pt x="9651" y="2580"/>
                    <a:pt x="9667" y="2537"/>
                    <a:pt x="9641" y="2537"/>
                  </a:cubicBezTo>
                  <a:cubicBezTo>
                    <a:pt x="8940" y="2137"/>
                    <a:pt x="8240" y="1770"/>
                    <a:pt x="7506" y="1436"/>
                  </a:cubicBezTo>
                  <a:cubicBezTo>
                    <a:pt x="6305" y="836"/>
                    <a:pt x="5071" y="235"/>
                    <a:pt x="3736" y="68"/>
                  </a:cubicBezTo>
                  <a:cubicBezTo>
                    <a:pt x="3198" y="25"/>
                    <a:pt x="2653" y="0"/>
                    <a:pt x="2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3704475" y="1200375"/>
              <a:ext cx="230200" cy="66825"/>
            </a:xfrm>
            <a:custGeom>
              <a:avLst/>
              <a:gdLst/>
              <a:ahLst/>
              <a:cxnLst/>
              <a:rect l="l" t="t" r="r" b="b"/>
              <a:pathLst>
                <a:path w="9208" h="2673" extrusionOk="0">
                  <a:moveTo>
                    <a:pt x="169" y="177"/>
                  </a:moveTo>
                  <a:cubicBezTo>
                    <a:pt x="113" y="186"/>
                    <a:pt x="57" y="195"/>
                    <a:pt x="1" y="204"/>
                  </a:cubicBezTo>
                  <a:lnTo>
                    <a:pt x="34" y="204"/>
                  </a:lnTo>
                  <a:cubicBezTo>
                    <a:pt x="79" y="195"/>
                    <a:pt x="124" y="186"/>
                    <a:pt x="169" y="177"/>
                  </a:cubicBezTo>
                  <a:close/>
                  <a:moveTo>
                    <a:pt x="1967" y="0"/>
                  </a:moveTo>
                  <a:cubicBezTo>
                    <a:pt x="1364" y="0"/>
                    <a:pt x="766" y="59"/>
                    <a:pt x="169" y="177"/>
                  </a:cubicBezTo>
                  <a:lnTo>
                    <a:pt x="169" y="177"/>
                  </a:lnTo>
                  <a:cubicBezTo>
                    <a:pt x="702" y="95"/>
                    <a:pt x="1249" y="59"/>
                    <a:pt x="1788" y="59"/>
                  </a:cubicBezTo>
                  <a:cubicBezTo>
                    <a:pt x="1972" y="59"/>
                    <a:pt x="2155" y="63"/>
                    <a:pt x="2336" y="71"/>
                  </a:cubicBezTo>
                  <a:cubicBezTo>
                    <a:pt x="3136" y="104"/>
                    <a:pt x="3904" y="304"/>
                    <a:pt x="4637" y="571"/>
                  </a:cubicBezTo>
                  <a:cubicBezTo>
                    <a:pt x="6172" y="1172"/>
                    <a:pt x="7706" y="1872"/>
                    <a:pt x="9141" y="2673"/>
                  </a:cubicBezTo>
                  <a:cubicBezTo>
                    <a:pt x="9174" y="2673"/>
                    <a:pt x="9207" y="2606"/>
                    <a:pt x="9174" y="2606"/>
                  </a:cubicBezTo>
                  <a:cubicBezTo>
                    <a:pt x="8540" y="2239"/>
                    <a:pt x="7873" y="1906"/>
                    <a:pt x="7206" y="1572"/>
                  </a:cubicBezTo>
                  <a:cubicBezTo>
                    <a:pt x="6005" y="905"/>
                    <a:pt x="4704" y="438"/>
                    <a:pt x="3370" y="104"/>
                  </a:cubicBezTo>
                  <a:cubicBezTo>
                    <a:pt x="2897" y="35"/>
                    <a:pt x="2431" y="0"/>
                    <a:pt x="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2934700" y="1114725"/>
              <a:ext cx="280300" cy="204175"/>
            </a:xfrm>
            <a:custGeom>
              <a:avLst/>
              <a:gdLst/>
              <a:ahLst/>
              <a:cxnLst/>
              <a:rect l="l" t="t" r="r" b="b"/>
              <a:pathLst>
                <a:path w="11212" h="8167" extrusionOk="0">
                  <a:moveTo>
                    <a:pt x="1253" y="1"/>
                  </a:moveTo>
                  <a:cubicBezTo>
                    <a:pt x="1" y="1"/>
                    <a:pt x="177" y="1170"/>
                    <a:pt x="837" y="2930"/>
                  </a:cubicBezTo>
                  <a:cubicBezTo>
                    <a:pt x="1438" y="4531"/>
                    <a:pt x="3873" y="8167"/>
                    <a:pt x="3873" y="8167"/>
                  </a:cubicBezTo>
                  <a:lnTo>
                    <a:pt x="11211" y="5632"/>
                  </a:lnTo>
                  <a:cubicBezTo>
                    <a:pt x="11211" y="5632"/>
                    <a:pt x="6675" y="1829"/>
                    <a:pt x="3239" y="495"/>
                  </a:cubicBezTo>
                  <a:cubicBezTo>
                    <a:pt x="2357" y="156"/>
                    <a:pt x="1710" y="1"/>
                    <a:pt x="1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3021500" y="1238000"/>
              <a:ext cx="157625" cy="49225"/>
            </a:xfrm>
            <a:custGeom>
              <a:avLst/>
              <a:gdLst/>
              <a:ahLst/>
              <a:cxnLst/>
              <a:rect l="l" t="t" r="r" b="b"/>
              <a:pathLst>
                <a:path w="6305" h="1969" extrusionOk="0">
                  <a:moveTo>
                    <a:pt x="6305" y="0"/>
                  </a:moveTo>
                  <a:lnTo>
                    <a:pt x="6305" y="0"/>
                  </a:lnTo>
                  <a:cubicBezTo>
                    <a:pt x="5237" y="301"/>
                    <a:pt x="4170" y="567"/>
                    <a:pt x="3103" y="901"/>
                  </a:cubicBezTo>
                  <a:cubicBezTo>
                    <a:pt x="2569" y="1068"/>
                    <a:pt x="2068" y="1235"/>
                    <a:pt x="1535" y="1401"/>
                  </a:cubicBezTo>
                  <a:cubicBezTo>
                    <a:pt x="1034" y="1535"/>
                    <a:pt x="534" y="1702"/>
                    <a:pt x="34" y="1902"/>
                  </a:cubicBezTo>
                  <a:cubicBezTo>
                    <a:pt x="0" y="1902"/>
                    <a:pt x="34" y="1968"/>
                    <a:pt x="67" y="1968"/>
                  </a:cubicBezTo>
                  <a:cubicBezTo>
                    <a:pt x="601" y="1835"/>
                    <a:pt x="1134" y="1702"/>
                    <a:pt x="1668" y="1535"/>
                  </a:cubicBezTo>
                  <a:cubicBezTo>
                    <a:pt x="2202" y="1368"/>
                    <a:pt x="2736" y="1235"/>
                    <a:pt x="3303" y="1068"/>
                  </a:cubicBezTo>
                  <a:cubicBezTo>
                    <a:pt x="3836" y="901"/>
                    <a:pt x="4337" y="734"/>
                    <a:pt x="4837" y="567"/>
                  </a:cubicBezTo>
                  <a:cubicBezTo>
                    <a:pt x="5137" y="467"/>
                    <a:pt x="5404" y="367"/>
                    <a:pt x="5671" y="267"/>
                  </a:cubicBezTo>
                  <a:cubicBezTo>
                    <a:pt x="5771" y="200"/>
                    <a:pt x="6271" y="34"/>
                    <a:pt x="6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2934700" y="1114725"/>
              <a:ext cx="167700" cy="204175"/>
            </a:xfrm>
            <a:custGeom>
              <a:avLst/>
              <a:gdLst/>
              <a:ahLst/>
              <a:cxnLst/>
              <a:rect l="l" t="t" r="r" b="b"/>
              <a:pathLst>
                <a:path w="6708" h="8167" extrusionOk="0">
                  <a:moveTo>
                    <a:pt x="1253" y="1"/>
                  </a:moveTo>
                  <a:cubicBezTo>
                    <a:pt x="1" y="1"/>
                    <a:pt x="177" y="1170"/>
                    <a:pt x="837" y="2930"/>
                  </a:cubicBezTo>
                  <a:cubicBezTo>
                    <a:pt x="1438" y="4531"/>
                    <a:pt x="3873" y="8167"/>
                    <a:pt x="3873" y="8167"/>
                  </a:cubicBezTo>
                  <a:lnTo>
                    <a:pt x="6708" y="7200"/>
                  </a:lnTo>
                  <a:cubicBezTo>
                    <a:pt x="5974" y="5265"/>
                    <a:pt x="5040" y="2796"/>
                    <a:pt x="4306" y="962"/>
                  </a:cubicBezTo>
                  <a:cubicBezTo>
                    <a:pt x="3939" y="795"/>
                    <a:pt x="3572" y="628"/>
                    <a:pt x="3239" y="495"/>
                  </a:cubicBezTo>
                  <a:cubicBezTo>
                    <a:pt x="2357" y="156"/>
                    <a:pt x="1710" y="1"/>
                    <a:pt x="1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1628000" y="2380475"/>
              <a:ext cx="593775" cy="763000"/>
            </a:xfrm>
            <a:custGeom>
              <a:avLst/>
              <a:gdLst/>
              <a:ahLst/>
              <a:cxnLst/>
              <a:rect l="l" t="t" r="r" b="b"/>
              <a:pathLst>
                <a:path w="23751" h="30520" extrusionOk="0">
                  <a:moveTo>
                    <a:pt x="22150" y="1"/>
                  </a:moveTo>
                  <a:cubicBezTo>
                    <a:pt x="22150" y="1"/>
                    <a:pt x="8974" y="3737"/>
                    <a:pt x="8106" y="3837"/>
                  </a:cubicBezTo>
                  <a:cubicBezTo>
                    <a:pt x="4037" y="4370"/>
                    <a:pt x="668" y="4904"/>
                    <a:pt x="468" y="5271"/>
                  </a:cubicBezTo>
                  <a:cubicBezTo>
                    <a:pt x="1" y="6205"/>
                    <a:pt x="2336" y="29455"/>
                    <a:pt x="2702" y="30222"/>
                  </a:cubicBezTo>
                  <a:cubicBezTo>
                    <a:pt x="2789" y="30431"/>
                    <a:pt x="3007" y="30519"/>
                    <a:pt x="3293" y="30519"/>
                  </a:cubicBezTo>
                  <a:cubicBezTo>
                    <a:pt x="4106" y="30519"/>
                    <a:pt x="5469" y="29804"/>
                    <a:pt x="5938" y="29088"/>
                  </a:cubicBezTo>
                  <a:cubicBezTo>
                    <a:pt x="6572" y="28121"/>
                    <a:pt x="9641" y="18814"/>
                    <a:pt x="9641" y="18814"/>
                  </a:cubicBezTo>
                  <a:lnTo>
                    <a:pt x="23751" y="15512"/>
                  </a:lnTo>
                  <a:lnTo>
                    <a:pt x="221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1628000" y="2483875"/>
              <a:ext cx="185150" cy="660050"/>
            </a:xfrm>
            <a:custGeom>
              <a:avLst/>
              <a:gdLst/>
              <a:ahLst/>
              <a:cxnLst/>
              <a:rect l="l" t="t" r="r" b="b"/>
              <a:pathLst>
                <a:path w="7406" h="26402" extrusionOk="0">
                  <a:moveTo>
                    <a:pt x="5905" y="1"/>
                  </a:moveTo>
                  <a:cubicBezTo>
                    <a:pt x="2869" y="435"/>
                    <a:pt x="634" y="835"/>
                    <a:pt x="468" y="1135"/>
                  </a:cubicBezTo>
                  <a:cubicBezTo>
                    <a:pt x="1" y="2069"/>
                    <a:pt x="2336" y="25319"/>
                    <a:pt x="2702" y="26120"/>
                  </a:cubicBezTo>
                  <a:cubicBezTo>
                    <a:pt x="2788" y="26317"/>
                    <a:pt x="3002" y="26402"/>
                    <a:pt x="3283" y="26402"/>
                  </a:cubicBezTo>
                  <a:cubicBezTo>
                    <a:pt x="4095" y="26402"/>
                    <a:pt x="5467" y="25695"/>
                    <a:pt x="5938" y="24952"/>
                  </a:cubicBezTo>
                  <a:cubicBezTo>
                    <a:pt x="6505" y="23751"/>
                    <a:pt x="6972" y="22484"/>
                    <a:pt x="7406" y="21216"/>
                  </a:cubicBezTo>
                  <a:lnTo>
                    <a:pt x="7406" y="21216"/>
                  </a:lnTo>
                  <a:cubicBezTo>
                    <a:pt x="7172" y="21550"/>
                    <a:pt x="6972" y="21783"/>
                    <a:pt x="6839" y="21817"/>
                  </a:cubicBezTo>
                  <a:cubicBezTo>
                    <a:pt x="6825" y="21820"/>
                    <a:pt x="6812" y="21821"/>
                    <a:pt x="6799" y="21821"/>
                  </a:cubicBezTo>
                  <a:cubicBezTo>
                    <a:pt x="5477" y="21821"/>
                    <a:pt x="5773" y="5319"/>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924875" y="1494850"/>
              <a:ext cx="977400" cy="1350975"/>
            </a:xfrm>
            <a:custGeom>
              <a:avLst/>
              <a:gdLst/>
              <a:ahLst/>
              <a:cxnLst/>
              <a:rect l="l" t="t" r="r" b="b"/>
              <a:pathLst>
                <a:path w="39096" h="54039" extrusionOk="0">
                  <a:moveTo>
                    <a:pt x="30022" y="0"/>
                  </a:moveTo>
                  <a:cubicBezTo>
                    <a:pt x="26987" y="7839"/>
                    <a:pt x="24652" y="26820"/>
                    <a:pt x="22650" y="29888"/>
                  </a:cubicBezTo>
                  <a:cubicBezTo>
                    <a:pt x="21316" y="31957"/>
                    <a:pt x="1" y="37961"/>
                    <a:pt x="1" y="37961"/>
                  </a:cubicBezTo>
                  <a:lnTo>
                    <a:pt x="2969" y="54039"/>
                  </a:lnTo>
                  <a:cubicBezTo>
                    <a:pt x="2969" y="54039"/>
                    <a:pt x="26753" y="48335"/>
                    <a:pt x="32857" y="41830"/>
                  </a:cubicBezTo>
                  <a:cubicBezTo>
                    <a:pt x="38028" y="36293"/>
                    <a:pt x="37761" y="15912"/>
                    <a:pt x="39095" y="3636"/>
                  </a:cubicBezTo>
                  <a:lnTo>
                    <a:pt x="300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1996600" y="2452400"/>
              <a:ext cx="67575" cy="341525"/>
            </a:xfrm>
            <a:custGeom>
              <a:avLst/>
              <a:gdLst/>
              <a:ahLst/>
              <a:cxnLst/>
              <a:rect l="l" t="t" r="r" b="b"/>
              <a:pathLst>
                <a:path w="2703" h="13661" extrusionOk="0">
                  <a:moveTo>
                    <a:pt x="17" y="1"/>
                  </a:moveTo>
                  <a:cubicBezTo>
                    <a:pt x="9" y="1"/>
                    <a:pt x="0" y="9"/>
                    <a:pt x="0" y="26"/>
                  </a:cubicBezTo>
                  <a:cubicBezTo>
                    <a:pt x="34" y="1260"/>
                    <a:pt x="1368" y="7798"/>
                    <a:pt x="1635" y="9099"/>
                  </a:cubicBezTo>
                  <a:cubicBezTo>
                    <a:pt x="2169" y="11734"/>
                    <a:pt x="2069" y="10967"/>
                    <a:pt x="2602" y="13635"/>
                  </a:cubicBezTo>
                  <a:cubicBezTo>
                    <a:pt x="2602" y="13652"/>
                    <a:pt x="2627" y="13661"/>
                    <a:pt x="2652" y="13661"/>
                  </a:cubicBezTo>
                  <a:cubicBezTo>
                    <a:pt x="2677" y="13661"/>
                    <a:pt x="2702" y="13652"/>
                    <a:pt x="2702" y="13635"/>
                  </a:cubicBezTo>
                  <a:cubicBezTo>
                    <a:pt x="2235" y="10967"/>
                    <a:pt x="2402" y="11734"/>
                    <a:pt x="1902" y="9032"/>
                  </a:cubicBezTo>
                  <a:cubicBezTo>
                    <a:pt x="1668" y="7731"/>
                    <a:pt x="467" y="1193"/>
                    <a:pt x="34" y="26"/>
                  </a:cubicBezTo>
                  <a:cubicBezTo>
                    <a:pt x="34" y="9"/>
                    <a:pt x="25"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2002425" y="1545375"/>
              <a:ext cx="664425" cy="908525"/>
            </a:xfrm>
            <a:custGeom>
              <a:avLst/>
              <a:gdLst/>
              <a:ahLst/>
              <a:cxnLst/>
              <a:rect l="l" t="t" r="r" b="b"/>
              <a:pathLst>
                <a:path w="26577" h="36341" extrusionOk="0">
                  <a:moveTo>
                    <a:pt x="26547" y="0"/>
                  </a:moveTo>
                  <a:cubicBezTo>
                    <a:pt x="26539" y="0"/>
                    <a:pt x="26530" y="4"/>
                    <a:pt x="26520" y="14"/>
                  </a:cubicBezTo>
                  <a:cubicBezTo>
                    <a:pt x="25352" y="3750"/>
                    <a:pt x="24385" y="7519"/>
                    <a:pt x="23618" y="11356"/>
                  </a:cubicBezTo>
                  <a:cubicBezTo>
                    <a:pt x="22917" y="14758"/>
                    <a:pt x="22384" y="18160"/>
                    <a:pt x="21983" y="21563"/>
                  </a:cubicBezTo>
                  <a:cubicBezTo>
                    <a:pt x="21783" y="23231"/>
                    <a:pt x="21750" y="24965"/>
                    <a:pt x="21383" y="26566"/>
                  </a:cubicBezTo>
                  <a:cubicBezTo>
                    <a:pt x="21216" y="27434"/>
                    <a:pt x="20816" y="28268"/>
                    <a:pt x="20215" y="28901"/>
                  </a:cubicBezTo>
                  <a:cubicBezTo>
                    <a:pt x="19548" y="29535"/>
                    <a:pt x="18781" y="30036"/>
                    <a:pt x="17914" y="30369"/>
                  </a:cubicBezTo>
                  <a:cubicBezTo>
                    <a:pt x="16346" y="31103"/>
                    <a:pt x="14678" y="31703"/>
                    <a:pt x="13010" y="32371"/>
                  </a:cubicBezTo>
                  <a:cubicBezTo>
                    <a:pt x="11342" y="33004"/>
                    <a:pt x="9641" y="33638"/>
                    <a:pt x="7973" y="34205"/>
                  </a:cubicBezTo>
                  <a:cubicBezTo>
                    <a:pt x="6305" y="34772"/>
                    <a:pt x="4638" y="35273"/>
                    <a:pt x="2870" y="35706"/>
                  </a:cubicBezTo>
                  <a:cubicBezTo>
                    <a:pt x="2436" y="35806"/>
                    <a:pt x="601" y="36173"/>
                    <a:pt x="201" y="36273"/>
                  </a:cubicBezTo>
                  <a:cubicBezTo>
                    <a:pt x="1" y="36340"/>
                    <a:pt x="101" y="36340"/>
                    <a:pt x="201" y="36340"/>
                  </a:cubicBezTo>
                  <a:lnTo>
                    <a:pt x="2269" y="35906"/>
                  </a:lnTo>
                  <a:cubicBezTo>
                    <a:pt x="2736" y="35806"/>
                    <a:pt x="3203" y="35706"/>
                    <a:pt x="3670" y="35573"/>
                  </a:cubicBezTo>
                  <a:cubicBezTo>
                    <a:pt x="4604" y="35373"/>
                    <a:pt x="5505" y="35106"/>
                    <a:pt x="6405" y="34839"/>
                  </a:cubicBezTo>
                  <a:cubicBezTo>
                    <a:pt x="8173" y="34272"/>
                    <a:pt x="9941" y="33672"/>
                    <a:pt x="11676" y="33038"/>
                  </a:cubicBezTo>
                  <a:cubicBezTo>
                    <a:pt x="13277" y="32437"/>
                    <a:pt x="14878" y="31804"/>
                    <a:pt x="16479" y="31136"/>
                  </a:cubicBezTo>
                  <a:cubicBezTo>
                    <a:pt x="17914" y="30569"/>
                    <a:pt x="19515" y="30036"/>
                    <a:pt x="20549" y="28801"/>
                  </a:cubicBezTo>
                  <a:cubicBezTo>
                    <a:pt x="21483" y="27667"/>
                    <a:pt x="21716" y="26200"/>
                    <a:pt x="21850" y="24832"/>
                  </a:cubicBezTo>
                  <a:cubicBezTo>
                    <a:pt x="22017" y="23164"/>
                    <a:pt x="22150" y="21530"/>
                    <a:pt x="22384" y="19895"/>
                  </a:cubicBezTo>
                  <a:cubicBezTo>
                    <a:pt x="23251" y="13190"/>
                    <a:pt x="24652" y="6552"/>
                    <a:pt x="26553" y="47"/>
                  </a:cubicBezTo>
                  <a:cubicBezTo>
                    <a:pt x="26577" y="24"/>
                    <a:pt x="26567" y="0"/>
                    <a:pt x="26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1428700" y="2809950"/>
              <a:ext cx="678825" cy="870450"/>
            </a:xfrm>
            <a:custGeom>
              <a:avLst/>
              <a:gdLst/>
              <a:ahLst/>
              <a:cxnLst/>
              <a:rect l="l" t="t" r="r" b="b"/>
              <a:pathLst>
                <a:path w="27153" h="34818" extrusionOk="0">
                  <a:moveTo>
                    <a:pt x="17012" y="1"/>
                  </a:moveTo>
                  <a:cubicBezTo>
                    <a:pt x="17012" y="1"/>
                    <a:pt x="12109" y="4137"/>
                    <a:pt x="7572" y="8140"/>
                  </a:cubicBezTo>
                  <a:cubicBezTo>
                    <a:pt x="6872" y="8774"/>
                    <a:pt x="6171" y="9374"/>
                    <a:pt x="5504" y="9974"/>
                  </a:cubicBezTo>
                  <a:cubicBezTo>
                    <a:pt x="2469" y="12710"/>
                    <a:pt x="0" y="15078"/>
                    <a:pt x="67" y="15478"/>
                  </a:cubicBezTo>
                  <a:cubicBezTo>
                    <a:pt x="200" y="16512"/>
                    <a:pt x="15311" y="34325"/>
                    <a:pt x="16045" y="34759"/>
                  </a:cubicBezTo>
                  <a:cubicBezTo>
                    <a:pt x="16113" y="34799"/>
                    <a:pt x="16186" y="34818"/>
                    <a:pt x="16262" y="34818"/>
                  </a:cubicBezTo>
                  <a:cubicBezTo>
                    <a:pt x="17014" y="34818"/>
                    <a:pt x="18107" y="33016"/>
                    <a:pt x="18046" y="31957"/>
                  </a:cubicBezTo>
                  <a:cubicBezTo>
                    <a:pt x="18013" y="30823"/>
                    <a:pt x="15278" y="21416"/>
                    <a:pt x="15278" y="21416"/>
                  </a:cubicBezTo>
                  <a:lnTo>
                    <a:pt x="17413" y="19681"/>
                  </a:lnTo>
                  <a:lnTo>
                    <a:pt x="27153" y="11876"/>
                  </a:lnTo>
                  <a:lnTo>
                    <a:pt x="170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428700" y="3090150"/>
              <a:ext cx="451925" cy="590250"/>
            </a:xfrm>
            <a:custGeom>
              <a:avLst/>
              <a:gdLst/>
              <a:ahLst/>
              <a:cxnLst/>
              <a:rect l="l" t="t" r="r" b="b"/>
              <a:pathLst>
                <a:path w="18077" h="23610" extrusionOk="0">
                  <a:moveTo>
                    <a:pt x="4136" y="1"/>
                  </a:moveTo>
                  <a:cubicBezTo>
                    <a:pt x="1735" y="2202"/>
                    <a:pt x="0" y="3937"/>
                    <a:pt x="67" y="4270"/>
                  </a:cubicBezTo>
                  <a:cubicBezTo>
                    <a:pt x="200" y="5304"/>
                    <a:pt x="15311" y="23084"/>
                    <a:pt x="16045" y="23551"/>
                  </a:cubicBezTo>
                  <a:cubicBezTo>
                    <a:pt x="16113" y="23591"/>
                    <a:pt x="16186" y="23610"/>
                    <a:pt x="16262" y="23610"/>
                  </a:cubicBezTo>
                  <a:cubicBezTo>
                    <a:pt x="17008" y="23610"/>
                    <a:pt x="18077" y="21808"/>
                    <a:pt x="18046" y="20749"/>
                  </a:cubicBezTo>
                  <a:cubicBezTo>
                    <a:pt x="17846" y="19481"/>
                    <a:pt x="17546" y="18214"/>
                    <a:pt x="17179" y="16979"/>
                  </a:cubicBezTo>
                  <a:lnTo>
                    <a:pt x="17179" y="16979"/>
                  </a:lnTo>
                  <a:cubicBezTo>
                    <a:pt x="17212" y="17747"/>
                    <a:pt x="17146" y="18347"/>
                    <a:pt x="17012" y="18481"/>
                  </a:cubicBezTo>
                  <a:cubicBezTo>
                    <a:pt x="16979" y="18515"/>
                    <a:pt x="16936" y="18532"/>
                    <a:pt x="16884" y="18532"/>
                  </a:cubicBezTo>
                  <a:cubicBezTo>
                    <a:pt x="15360" y="18532"/>
                    <a:pt x="6299" y="3647"/>
                    <a:pt x="4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1642175" y="1404775"/>
              <a:ext cx="1150850" cy="1893875"/>
            </a:xfrm>
            <a:custGeom>
              <a:avLst/>
              <a:gdLst/>
              <a:ahLst/>
              <a:cxnLst/>
              <a:rect l="l" t="t" r="r" b="b"/>
              <a:pathLst>
                <a:path w="46034" h="75755" extrusionOk="0">
                  <a:moveTo>
                    <a:pt x="33858" y="1"/>
                  </a:moveTo>
                  <a:cubicBezTo>
                    <a:pt x="28454" y="4337"/>
                    <a:pt x="27353" y="8507"/>
                    <a:pt x="28454" y="14144"/>
                  </a:cubicBezTo>
                  <a:cubicBezTo>
                    <a:pt x="28654" y="15278"/>
                    <a:pt x="24318" y="35259"/>
                    <a:pt x="22517" y="38195"/>
                  </a:cubicBezTo>
                  <a:cubicBezTo>
                    <a:pt x="20315" y="41731"/>
                    <a:pt x="1" y="62846"/>
                    <a:pt x="1" y="62846"/>
                  </a:cubicBezTo>
                  <a:lnTo>
                    <a:pt x="11375" y="75755"/>
                  </a:lnTo>
                  <a:cubicBezTo>
                    <a:pt x="11375" y="75755"/>
                    <a:pt x="26219" y="62379"/>
                    <a:pt x="36894" y="46734"/>
                  </a:cubicBezTo>
                  <a:cubicBezTo>
                    <a:pt x="41597" y="39796"/>
                    <a:pt x="42097" y="19348"/>
                    <a:pt x="42364" y="11843"/>
                  </a:cubicBezTo>
                  <a:cubicBezTo>
                    <a:pt x="42364" y="11576"/>
                    <a:pt x="46033" y="5972"/>
                    <a:pt x="46033" y="5972"/>
                  </a:cubicBezTo>
                  <a:lnTo>
                    <a:pt x="33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1712225" y="2931700"/>
              <a:ext cx="269150" cy="292225"/>
            </a:xfrm>
            <a:custGeom>
              <a:avLst/>
              <a:gdLst/>
              <a:ahLst/>
              <a:cxnLst/>
              <a:rect l="l" t="t" r="r" b="b"/>
              <a:pathLst>
                <a:path w="10766" h="11689" extrusionOk="0">
                  <a:moveTo>
                    <a:pt x="67" y="1"/>
                  </a:moveTo>
                  <a:cubicBezTo>
                    <a:pt x="67" y="1"/>
                    <a:pt x="1" y="1"/>
                    <a:pt x="34" y="34"/>
                  </a:cubicBezTo>
                  <a:cubicBezTo>
                    <a:pt x="668" y="1035"/>
                    <a:pt x="4571" y="5371"/>
                    <a:pt x="10708" y="11676"/>
                  </a:cubicBezTo>
                  <a:cubicBezTo>
                    <a:pt x="10708" y="11685"/>
                    <a:pt x="10713" y="11689"/>
                    <a:pt x="10719" y="11689"/>
                  </a:cubicBezTo>
                  <a:cubicBezTo>
                    <a:pt x="10737" y="11689"/>
                    <a:pt x="10766" y="11658"/>
                    <a:pt x="10742" y="11609"/>
                  </a:cubicBezTo>
                  <a:cubicBezTo>
                    <a:pt x="8507" y="8874"/>
                    <a:pt x="1001" y="735"/>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686250" y="1534775"/>
              <a:ext cx="118450" cy="129175"/>
            </a:xfrm>
            <a:custGeom>
              <a:avLst/>
              <a:gdLst/>
              <a:ahLst/>
              <a:cxnLst/>
              <a:rect l="l" t="t" r="r" b="b"/>
              <a:pathLst>
                <a:path w="4738" h="5167" extrusionOk="0">
                  <a:moveTo>
                    <a:pt x="2706" y="0"/>
                  </a:moveTo>
                  <a:cubicBezTo>
                    <a:pt x="2624" y="0"/>
                    <a:pt x="2439" y="183"/>
                    <a:pt x="2202" y="572"/>
                  </a:cubicBezTo>
                  <a:cubicBezTo>
                    <a:pt x="968" y="2640"/>
                    <a:pt x="1" y="4574"/>
                    <a:pt x="1168" y="5108"/>
                  </a:cubicBezTo>
                  <a:cubicBezTo>
                    <a:pt x="1257" y="5148"/>
                    <a:pt x="1349" y="5166"/>
                    <a:pt x="1444" y="5166"/>
                  </a:cubicBezTo>
                  <a:cubicBezTo>
                    <a:pt x="2624" y="5166"/>
                    <a:pt x="4167" y="2280"/>
                    <a:pt x="4537" y="1539"/>
                  </a:cubicBezTo>
                  <a:cubicBezTo>
                    <a:pt x="4680" y="1278"/>
                    <a:pt x="4738" y="950"/>
                    <a:pt x="4639" y="950"/>
                  </a:cubicBezTo>
                  <a:cubicBezTo>
                    <a:pt x="4599" y="950"/>
                    <a:pt x="4534" y="1004"/>
                    <a:pt x="4437" y="1139"/>
                  </a:cubicBezTo>
                  <a:cubicBezTo>
                    <a:pt x="3573" y="2497"/>
                    <a:pt x="2337" y="4855"/>
                    <a:pt x="1444" y="4855"/>
                  </a:cubicBezTo>
                  <a:cubicBezTo>
                    <a:pt x="1372" y="4855"/>
                    <a:pt x="1302" y="4840"/>
                    <a:pt x="1235" y="4808"/>
                  </a:cubicBezTo>
                  <a:cubicBezTo>
                    <a:pt x="301" y="4374"/>
                    <a:pt x="2202" y="1239"/>
                    <a:pt x="2603" y="505"/>
                  </a:cubicBezTo>
                  <a:cubicBezTo>
                    <a:pt x="2767" y="175"/>
                    <a:pt x="2786" y="0"/>
                    <a:pt x="2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696275" y="1656225"/>
              <a:ext cx="29900" cy="45450"/>
            </a:xfrm>
            <a:custGeom>
              <a:avLst/>
              <a:gdLst/>
              <a:ahLst/>
              <a:cxnLst/>
              <a:rect l="l" t="t" r="r" b="b"/>
              <a:pathLst>
                <a:path w="1196" h="1818" extrusionOk="0">
                  <a:moveTo>
                    <a:pt x="957" y="0"/>
                  </a:moveTo>
                  <a:cubicBezTo>
                    <a:pt x="910" y="0"/>
                    <a:pt x="863" y="25"/>
                    <a:pt x="834" y="83"/>
                  </a:cubicBezTo>
                  <a:cubicBezTo>
                    <a:pt x="467" y="584"/>
                    <a:pt x="200" y="1151"/>
                    <a:pt x="0" y="1718"/>
                  </a:cubicBezTo>
                  <a:cubicBezTo>
                    <a:pt x="0" y="1785"/>
                    <a:pt x="167" y="1818"/>
                    <a:pt x="200" y="1818"/>
                  </a:cubicBezTo>
                  <a:cubicBezTo>
                    <a:pt x="434" y="1651"/>
                    <a:pt x="934" y="550"/>
                    <a:pt x="1101" y="283"/>
                  </a:cubicBezTo>
                  <a:cubicBezTo>
                    <a:pt x="1195" y="142"/>
                    <a:pt x="1073" y="0"/>
                    <a:pt x="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476675" y="1696425"/>
              <a:ext cx="229625" cy="998800"/>
            </a:xfrm>
            <a:custGeom>
              <a:avLst/>
              <a:gdLst/>
              <a:ahLst/>
              <a:cxnLst/>
              <a:rect l="l" t="t" r="r" b="b"/>
              <a:pathLst>
                <a:path w="9185" h="39952" extrusionOk="0">
                  <a:moveTo>
                    <a:pt x="9068" y="0"/>
                  </a:moveTo>
                  <a:cubicBezTo>
                    <a:pt x="8991" y="0"/>
                    <a:pt x="8902" y="52"/>
                    <a:pt x="8884" y="143"/>
                  </a:cubicBezTo>
                  <a:cubicBezTo>
                    <a:pt x="8651" y="3045"/>
                    <a:pt x="8517" y="5981"/>
                    <a:pt x="8350" y="8883"/>
                  </a:cubicBezTo>
                  <a:cubicBezTo>
                    <a:pt x="8150" y="11752"/>
                    <a:pt x="7983" y="14587"/>
                    <a:pt x="7750" y="17456"/>
                  </a:cubicBezTo>
                  <a:cubicBezTo>
                    <a:pt x="7283" y="22759"/>
                    <a:pt x="6482" y="28130"/>
                    <a:pt x="4281" y="33000"/>
                  </a:cubicBezTo>
                  <a:cubicBezTo>
                    <a:pt x="3747" y="34268"/>
                    <a:pt x="3113" y="35468"/>
                    <a:pt x="2379" y="36636"/>
                  </a:cubicBezTo>
                  <a:cubicBezTo>
                    <a:pt x="1705" y="37632"/>
                    <a:pt x="814" y="38813"/>
                    <a:pt x="94" y="39822"/>
                  </a:cubicBezTo>
                  <a:lnTo>
                    <a:pt x="94" y="39822"/>
                  </a:lnTo>
                  <a:cubicBezTo>
                    <a:pt x="877" y="39035"/>
                    <a:pt x="1626" y="38185"/>
                    <a:pt x="2279" y="37270"/>
                  </a:cubicBezTo>
                  <a:cubicBezTo>
                    <a:pt x="3013" y="36269"/>
                    <a:pt x="3680" y="35202"/>
                    <a:pt x="4247" y="34067"/>
                  </a:cubicBezTo>
                  <a:cubicBezTo>
                    <a:pt x="5348" y="31866"/>
                    <a:pt x="6216" y="29531"/>
                    <a:pt x="6783" y="27129"/>
                  </a:cubicBezTo>
                  <a:cubicBezTo>
                    <a:pt x="8150" y="21559"/>
                    <a:pt x="8350" y="15754"/>
                    <a:pt x="8684" y="10017"/>
                  </a:cubicBezTo>
                  <a:cubicBezTo>
                    <a:pt x="8884" y="6715"/>
                    <a:pt x="9118" y="3412"/>
                    <a:pt x="9184" y="110"/>
                  </a:cubicBezTo>
                  <a:cubicBezTo>
                    <a:pt x="9184" y="35"/>
                    <a:pt x="9130" y="0"/>
                    <a:pt x="9068" y="0"/>
                  </a:cubicBezTo>
                  <a:close/>
                  <a:moveTo>
                    <a:pt x="94" y="39822"/>
                  </a:moveTo>
                  <a:cubicBezTo>
                    <a:pt x="77" y="39839"/>
                    <a:pt x="61" y="39855"/>
                    <a:pt x="44" y="39872"/>
                  </a:cubicBezTo>
                  <a:cubicBezTo>
                    <a:pt x="44" y="39880"/>
                    <a:pt x="43" y="39888"/>
                    <a:pt x="42" y="39896"/>
                  </a:cubicBezTo>
                  <a:lnTo>
                    <a:pt x="42" y="39896"/>
                  </a:lnTo>
                  <a:cubicBezTo>
                    <a:pt x="59" y="39871"/>
                    <a:pt x="76" y="39847"/>
                    <a:pt x="94" y="39822"/>
                  </a:cubicBezTo>
                  <a:close/>
                  <a:moveTo>
                    <a:pt x="42" y="39896"/>
                  </a:moveTo>
                  <a:cubicBezTo>
                    <a:pt x="31" y="39910"/>
                    <a:pt x="21" y="39924"/>
                    <a:pt x="11" y="39938"/>
                  </a:cubicBezTo>
                  <a:cubicBezTo>
                    <a:pt x="2" y="39947"/>
                    <a:pt x="0" y="39951"/>
                    <a:pt x="3" y="39951"/>
                  </a:cubicBezTo>
                  <a:cubicBezTo>
                    <a:pt x="8" y="39951"/>
                    <a:pt x="33" y="39930"/>
                    <a:pt x="42" y="398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1953225" y="2356800"/>
              <a:ext cx="255225" cy="291400"/>
            </a:xfrm>
            <a:custGeom>
              <a:avLst/>
              <a:gdLst/>
              <a:ahLst/>
              <a:cxnLst/>
              <a:rect l="l" t="t" r="r" b="b"/>
              <a:pathLst>
                <a:path w="10209" h="11656" extrusionOk="0">
                  <a:moveTo>
                    <a:pt x="10168" y="1"/>
                  </a:moveTo>
                  <a:cubicBezTo>
                    <a:pt x="10159" y="1"/>
                    <a:pt x="10150" y="5"/>
                    <a:pt x="10141" y="14"/>
                  </a:cubicBezTo>
                  <a:cubicBezTo>
                    <a:pt x="9474" y="748"/>
                    <a:pt x="8840" y="1515"/>
                    <a:pt x="8173" y="2249"/>
                  </a:cubicBezTo>
                  <a:cubicBezTo>
                    <a:pt x="7540" y="2982"/>
                    <a:pt x="6906" y="3783"/>
                    <a:pt x="6272" y="4550"/>
                  </a:cubicBezTo>
                  <a:cubicBezTo>
                    <a:pt x="4971" y="6085"/>
                    <a:pt x="3670" y="7586"/>
                    <a:pt x="2336" y="9087"/>
                  </a:cubicBezTo>
                  <a:cubicBezTo>
                    <a:pt x="1602" y="9954"/>
                    <a:pt x="835" y="10788"/>
                    <a:pt x="34" y="11622"/>
                  </a:cubicBezTo>
                  <a:cubicBezTo>
                    <a:pt x="1" y="11622"/>
                    <a:pt x="34" y="11655"/>
                    <a:pt x="68" y="11655"/>
                  </a:cubicBezTo>
                  <a:cubicBezTo>
                    <a:pt x="1502" y="10221"/>
                    <a:pt x="2970" y="8853"/>
                    <a:pt x="4337" y="7386"/>
                  </a:cubicBezTo>
                  <a:cubicBezTo>
                    <a:pt x="5672" y="5885"/>
                    <a:pt x="7006" y="4383"/>
                    <a:pt x="8273" y="2816"/>
                  </a:cubicBezTo>
                  <a:cubicBezTo>
                    <a:pt x="8607" y="2415"/>
                    <a:pt x="8907" y="1948"/>
                    <a:pt x="9207" y="1515"/>
                  </a:cubicBezTo>
                  <a:cubicBezTo>
                    <a:pt x="9508" y="1081"/>
                    <a:pt x="9908" y="581"/>
                    <a:pt x="10208" y="80"/>
                  </a:cubicBezTo>
                  <a:cubicBezTo>
                    <a:pt x="10208" y="32"/>
                    <a:pt x="10190" y="1"/>
                    <a:pt x="10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2468000" y="1509300"/>
              <a:ext cx="181375" cy="62300"/>
            </a:xfrm>
            <a:custGeom>
              <a:avLst/>
              <a:gdLst/>
              <a:ahLst/>
              <a:cxnLst/>
              <a:rect l="l" t="t" r="r" b="b"/>
              <a:pathLst>
                <a:path w="7255" h="2492" extrusionOk="0">
                  <a:moveTo>
                    <a:pt x="7148" y="0"/>
                  </a:moveTo>
                  <a:cubicBezTo>
                    <a:pt x="7130" y="0"/>
                    <a:pt x="7112" y="7"/>
                    <a:pt x="7096" y="23"/>
                  </a:cubicBezTo>
                  <a:cubicBezTo>
                    <a:pt x="6262" y="990"/>
                    <a:pt x="5162" y="1691"/>
                    <a:pt x="3927" y="1991"/>
                  </a:cubicBezTo>
                  <a:cubicBezTo>
                    <a:pt x="3552" y="2095"/>
                    <a:pt x="3164" y="2147"/>
                    <a:pt x="2771" y="2147"/>
                  </a:cubicBezTo>
                  <a:cubicBezTo>
                    <a:pt x="2535" y="2147"/>
                    <a:pt x="2297" y="2128"/>
                    <a:pt x="2059" y="2091"/>
                  </a:cubicBezTo>
                  <a:cubicBezTo>
                    <a:pt x="1392" y="1991"/>
                    <a:pt x="525" y="1824"/>
                    <a:pt x="58" y="1257"/>
                  </a:cubicBezTo>
                  <a:cubicBezTo>
                    <a:pt x="48" y="1247"/>
                    <a:pt x="38" y="1243"/>
                    <a:pt x="30" y="1243"/>
                  </a:cubicBezTo>
                  <a:cubicBezTo>
                    <a:pt x="11" y="1243"/>
                    <a:pt x="1" y="1267"/>
                    <a:pt x="25" y="1290"/>
                  </a:cubicBezTo>
                  <a:cubicBezTo>
                    <a:pt x="291" y="1591"/>
                    <a:pt x="625" y="1824"/>
                    <a:pt x="959" y="2024"/>
                  </a:cubicBezTo>
                  <a:cubicBezTo>
                    <a:pt x="1259" y="2191"/>
                    <a:pt x="1592" y="2291"/>
                    <a:pt x="1893" y="2391"/>
                  </a:cubicBezTo>
                  <a:cubicBezTo>
                    <a:pt x="2243" y="2458"/>
                    <a:pt x="2593" y="2491"/>
                    <a:pt x="2939" y="2491"/>
                  </a:cubicBezTo>
                  <a:cubicBezTo>
                    <a:pt x="3285" y="2491"/>
                    <a:pt x="3627" y="2458"/>
                    <a:pt x="3961" y="2391"/>
                  </a:cubicBezTo>
                  <a:cubicBezTo>
                    <a:pt x="5328" y="2191"/>
                    <a:pt x="6563" y="1324"/>
                    <a:pt x="7230" y="89"/>
                  </a:cubicBezTo>
                  <a:cubicBezTo>
                    <a:pt x="7255" y="64"/>
                    <a:pt x="7203" y="0"/>
                    <a:pt x="7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1767500" y="1449150"/>
              <a:ext cx="717800" cy="1482925"/>
            </a:xfrm>
            <a:custGeom>
              <a:avLst/>
              <a:gdLst/>
              <a:ahLst/>
              <a:cxnLst/>
              <a:rect l="l" t="t" r="r" b="b"/>
              <a:pathLst>
                <a:path w="28712" h="59317" extrusionOk="0">
                  <a:moveTo>
                    <a:pt x="28618" y="0"/>
                  </a:moveTo>
                  <a:cubicBezTo>
                    <a:pt x="28602" y="0"/>
                    <a:pt x="28588" y="8"/>
                    <a:pt x="28578" y="27"/>
                  </a:cubicBezTo>
                  <a:cubicBezTo>
                    <a:pt x="25843" y="2562"/>
                    <a:pt x="24475" y="6231"/>
                    <a:pt x="24876" y="9934"/>
                  </a:cubicBezTo>
                  <a:cubicBezTo>
                    <a:pt x="24976" y="10968"/>
                    <a:pt x="25309" y="11969"/>
                    <a:pt x="25476" y="13003"/>
                  </a:cubicBezTo>
                  <a:cubicBezTo>
                    <a:pt x="25643" y="14204"/>
                    <a:pt x="25276" y="15371"/>
                    <a:pt x="24976" y="16505"/>
                  </a:cubicBezTo>
                  <a:cubicBezTo>
                    <a:pt x="24342" y="18774"/>
                    <a:pt x="20372" y="34485"/>
                    <a:pt x="19305" y="36520"/>
                  </a:cubicBezTo>
                  <a:cubicBezTo>
                    <a:pt x="18238" y="38555"/>
                    <a:pt x="16736" y="40189"/>
                    <a:pt x="15302" y="41890"/>
                  </a:cubicBezTo>
                  <a:cubicBezTo>
                    <a:pt x="13801" y="43725"/>
                    <a:pt x="12267" y="45526"/>
                    <a:pt x="10732" y="47328"/>
                  </a:cubicBezTo>
                  <a:cubicBezTo>
                    <a:pt x="7597" y="50897"/>
                    <a:pt x="4428" y="54466"/>
                    <a:pt x="1225" y="57969"/>
                  </a:cubicBezTo>
                  <a:cubicBezTo>
                    <a:pt x="792" y="58369"/>
                    <a:pt x="425" y="58836"/>
                    <a:pt x="25" y="59269"/>
                  </a:cubicBezTo>
                  <a:cubicBezTo>
                    <a:pt x="1" y="59293"/>
                    <a:pt x="11" y="59317"/>
                    <a:pt x="30" y="59317"/>
                  </a:cubicBezTo>
                  <a:cubicBezTo>
                    <a:pt x="38" y="59317"/>
                    <a:pt x="48" y="59313"/>
                    <a:pt x="58" y="59303"/>
                  </a:cubicBezTo>
                  <a:cubicBezTo>
                    <a:pt x="1659" y="57568"/>
                    <a:pt x="3327" y="55867"/>
                    <a:pt x="4928" y="54132"/>
                  </a:cubicBezTo>
                  <a:cubicBezTo>
                    <a:pt x="6529" y="52398"/>
                    <a:pt x="8164" y="50630"/>
                    <a:pt x="9731" y="48829"/>
                  </a:cubicBezTo>
                  <a:cubicBezTo>
                    <a:pt x="11299" y="47027"/>
                    <a:pt x="12834" y="45259"/>
                    <a:pt x="14368" y="43425"/>
                  </a:cubicBezTo>
                  <a:cubicBezTo>
                    <a:pt x="15802" y="41724"/>
                    <a:pt x="17337" y="40022"/>
                    <a:pt x="18604" y="38154"/>
                  </a:cubicBezTo>
                  <a:cubicBezTo>
                    <a:pt x="19205" y="37287"/>
                    <a:pt x="19705" y="36353"/>
                    <a:pt x="20106" y="35352"/>
                  </a:cubicBezTo>
                  <a:cubicBezTo>
                    <a:pt x="20506" y="34318"/>
                    <a:pt x="25243" y="16472"/>
                    <a:pt x="25509" y="15338"/>
                  </a:cubicBezTo>
                  <a:cubicBezTo>
                    <a:pt x="25676" y="14771"/>
                    <a:pt x="25743" y="14204"/>
                    <a:pt x="25743" y="13603"/>
                  </a:cubicBezTo>
                  <a:cubicBezTo>
                    <a:pt x="25710" y="13103"/>
                    <a:pt x="25643" y="12569"/>
                    <a:pt x="25509" y="12069"/>
                  </a:cubicBezTo>
                  <a:cubicBezTo>
                    <a:pt x="25243" y="11068"/>
                    <a:pt x="25076" y="10068"/>
                    <a:pt x="25009" y="9067"/>
                  </a:cubicBezTo>
                  <a:cubicBezTo>
                    <a:pt x="25009" y="8099"/>
                    <a:pt x="25076" y="7165"/>
                    <a:pt x="25309" y="6231"/>
                  </a:cubicBezTo>
                  <a:cubicBezTo>
                    <a:pt x="25710" y="4363"/>
                    <a:pt x="26543" y="2629"/>
                    <a:pt x="27744" y="1161"/>
                  </a:cubicBezTo>
                  <a:cubicBezTo>
                    <a:pt x="28045" y="794"/>
                    <a:pt x="28378" y="461"/>
                    <a:pt x="28712" y="127"/>
                  </a:cubicBezTo>
                  <a:cubicBezTo>
                    <a:pt x="28712" y="55"/>
                    <a:pt x="28660" y="0"/>
                    <a:pt x="28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472775" y="1078350"/>
              <a:ext cx="609625" cy="583325"/>
            </a:xfrm>
            <a:custGeom>
              <a:avLst/>
              <a:gdLst/>
              <a:ahLst/>
              <a:cxnLst/>
              <a:rect l="l" t="t" r="r" b="b"/>
              <a:pathLst>
                <a:path w="24385" h="23333" extrusionOk="0">
                  <a:moveTo>
                    <a:pt x="18842" y="1"/>
                  </a:moveTo>
                  <a:cubicBezTo>
                    <a:pt x="18518" y="1"/>
                    <a:pt x="18184" y="37"/>
                    <a:pt x="17846" y="115"/>
                  </a:cubicBezTo>
                  <a:cubicBezTo>
                    <a:pt x="10708" y="1783"/>
                    <a:pt x="0" y="13158"/>
                    <a:pt x="0" y="13158"/>
                  </a:cubicBezTo>
                  <a:cubicBezTo>
                    <a:pt x="401" y="13758"/>
                    <a:pt x="4537" y="17995"/>
                    <a:pt x="6205" y="19062"/>
                  </a:cubicBezTo>
                  <a:cubicBezTo>
                    <a:pt x="10626" y="21923"/>
                    <a:pt x="15449" y="23332"/>
                    <a:pt x="17179" y="23332"/>
                  </a:cubicBezTo>
                  <a:cubicBezTo>
                    <a:pt x="17446" y="23332"/>
                    <a:pt x="17639" y="23299"/>
                    <a:pt x="17746" y="23232"/>
                  </a:cubicBezTo>
                  <a:lnTo>
                    <a:pt x="20248" y="16393"/>
                  </a:lnTo>
                  <a:cubicBezTo>
                    <a:pt x="20248" y="16393"/>
                    <a:pt x="22583" y="15426"/>
                    <a:pt x="23450" y="13391"/>
                  </a:cubicBezTo>
                  <a:cubicBezTo>
                    <a:pt x="24384" y="11190"/>
                    <a:pt x="23484" y="3784"/>
                    <a:pt x="23350" y="3284"/>
                  </a:cubicBezTo>
                  <a:cubicBezTo>
                    <a:pt x="22828" y="1630"/>
                    <a:pt x="21018" y="1"/>
                    <a:pt x="18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090225" y="978900"/>
              <a:ext cx="927950" cy="398075"/>
            </a:xfrm>
            <a:custGeom>
              <a:avLst/>
              <a:gdLst/>
              <a:ahLst/>
              <a:cxnLst/>
              <a:rect l="l" t="t" r="r" b="b"/>
              <a:pathLst>
                <a:path w="37118" h="15923" extrusionOk="0">
                  <a:moveTo>
                    <a:pt x="15453" y="0"/>
                  </a:moveTo>
                  <a:cubicBezTo>
                    <a:pt x="14132" y="0"/>
                    <a:pt x="13003" y="135"/>
                    <a:pt x="12200" y="457"/>
                  </a:cubicBezTo>
                  <a:cubicBezTo>
                    <a:pt x="8097" y="2125"/>
                    <a:pt x="3427" y="5161"/>
                    <a:pt x="1459" y="6662"/>
                  </a:cubicBezTo>
                  <a:cubicBezTo>
                    <a:pt x="0" y="7796"/>
                    <a:pt x="1377" y="15923"/>
                    <a:pt x="2986" y="15923"/>
                  </a:cubicBezTo>
                  <a:cubicBezTo>
                    <a:pt x="3033" y="15923"/>
                    <a:pt x="3080" y="15916"/>
                    <a:pt x="3127" y="15902"/>
                  </a:cubicBezTo>
                  <a:cubicBezTo>
                    <a:pt x="6096" y="14934"/>
                    <a:pt x="15236" y="8596"/>
                    <a:pt x="16036" y="7963"/>
                  </a:cubicBezTo>
                  <a:cubicBezTo>
                    <a:pt x="16837" y="7329"/>
                    <a:pt x="27311" y="7462"/>
                    <a:pt x="32081" y="6995"/>
                  </a:cubicBezTo>
                  <a:cubicBezTo>
                    <a:pt x="36384" y="6562"/>
                    <a:pt x="37118" y="4627"/>
                    <a:pt x="32481" y="3159"/>
                  </a:cubicBezTo>
                  <a:cubicBezTo>
                    <a:pt x="30264" y="2456"/>
                    <a:pt x="21102" y="0"/>
                    <a:pt x="154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831975" y="1137000"/>
              <a:ext cx="417325" cy="392150"/>
            </a:xfrm>
            <a:custGeom>
              <a:avLst/>
              <a:gdLst/>
              <a:ahLst/>
              <a:cxnLst/>
              <a:rect l="l" t="t" r="r" b="b"/>
              <a:pathLst>
                <a:path w="16693" h="15686" extrusionOk="0">
                  <a:moveTo>
                    <a:pt x="12171" y="0"/>
                  </a:moveTo>
                  <a:cubicBezTo>
                    <a:pt x="12166" y="0"/>
                    <a:pt x="12160" y="2"/>
                    <a:pt x="12156" y="4"/>
                  </a:cubicBezTo>
                  <a:cubicBezTo>
                    <a:pt x="10622" y="771"/>
                    <a:pt x="8687" y="2106"/>
                    <a:pt x="7720" y="5775"/>
                  </a:cubicBezTo>
                  <a:cubicBezTo>
                    <a:pt x="7720" y="5775"/>
                    <a:pt x="2149" y="5975"/>
                    <a:pt x="2015" y="7576"/>
                  </a:cubicBezTo>
                  <a:cubicBezTo>
                    <a:pt x="1939" y="8246"/>
                    <a:pt x="2974" y="8492"/>
                    <a:pt x="4121" y="8561"/>
                  </a:cubicBezTo>
                  <a:lnTo>
                    <a:pt x="4121" y="8561"/>
                  </a:lnTo>
                  <a:cubicBezTo>
                    <a:pt x="2555" y="8693"/>
                    <a:pt x="917" y="9007"/>
                    <a:pt x="815" y="9744"/>
                  </a:cubicBezTo>
                  <a:cubicBezTo>
                    <a:pt x="717" y="10427"/>
                    <a:pt x="1462" y="10762"/>
                    <a:pt x="2446" y="10913"/>
                  </a:cubicBezTo>
                  <a:lnTo>
                    <a:pt x="2446" y="10913"/>
                  </a:lnTo>
                  <a:cubicBezTo>
                    <a:pt x="1124" y="11066"/>
                    <a:pt x="0" y="11420"/>
                    <a:pt x="14" y="12179"/>
                  </a:cubicBezTo>
                  <a:cubicBezTo>
                    <a:pt x="14" y="13115"/>
                    <a:pt x="1588" y="13340"/>
                    <a:pt x="3101" y="13340"/>
                  </a:cubicBezTo>
                  <a:cubicBezTo>
                    <a:pt x="3434" y="13340"/>
                    <a:pt x="3763" y="13329"/>
                    <a:pt x="4073" y="13312"/>
                  </a:cubicBezTo>
                  <a:lnTo>
                    <a:pt x="4073" y="13312"/>
                  </a:lnTo>
                  <a:cubicBezTo>
                    <a:pt x="2394" y="13524"/>
                    <a:pt x="158" y="13977"/>
                    <a:pt x="348" y="14881"/>
                  </a:cubicBezTo>
                  <a:cubicBezTo>
                    <a:pt x="472" y="15478"/>
                    <a:pt x="1466" y="15685"/>
                    <a:pt x="2742" y="15685"/>
                  </a:cubicBezTo>
                  <a:cubicBezTo>
                    <a:pt x="4892" y="15685"/>
                    <a:pt x="7845" y="15095"/>
                    <a:pt x="8787" y="14781"/>
                  </a:cubicBezTo>
                  <a:cubicBezTo>
                    <a:pt x="9788" y="14448"/>
                    <a:pt x="11556" y="13013"/>
                    <a:pt x="12523" y="12113"/>
                  </a:cubicBezTo>
                  <a:cubicBezTo>
                    <a:pt x="14191" y="10512"/>
                    <a:pt x="16693" y="7910"/>
                    <a:pt x="16693" y="7910"/>
                  </a:cubicBezTo>
                  <a:cubicBezTo>
                    <a:pt x="16693" y="7910"/>
                    <a:pt x="12624" y="0"/>
                    <a:pt x="12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1859000" y="1461500"/>
              <a:ext cx="170975" cy="10175"/>
            </a:xfrm>
            <a:custGeom>
              <a:avLst/>
              <a:gdLst/>
              <a:ahLst/>
              <a:cxnLst/>
              <a:rect l="l" t="t" r="r" b="b"/>
              <a:pathLst>
                <a:path w="6839" h="407" extrusionOk="0">
                  <a:moveTo>
                    <a:pt x="6839" y="0"/>
                  </a:moveTo>
                  <a:cubicBezTo>
                    <a:pt x="6138" y="67"/>
                    <a:pt x="5438" y="67"/>
                    <a:pt x="4737" y="133"/>
                  </a:cubicBezTo>
                  <a:cubicBezTo>
                    <a:pt x="3953" y="217"/>
                    <a:pt x="3161" y="259"/>
                    <a:pt x="2369" y="259"/>
                  </a:cubicBezTo>
                  <a:cubicBezTo>
                    <a:pt x="1577" y="259"/>
                    <a:pt x="784" y="217"/>
                    <a:pt x="0" y="133"/>
                  </a:cubicBezTo>
                  <a:lnTo>
                    <a:pt x="0" y="133"/>
                  </a:lnTo>
                  <a:cubicBezTo>
                    <a:pt x="758" y="308"/>
                    <a:pt x="1540" y="407"/>
                    <a:pt x="2326" y="407"/>
                  </a:cubicBezTo>
                  <a:cubicBezTo>
                    <a:pt x="2440" y="407"/>
                    <a:pt x="2555" y="405"/>
                    <a:pt x="2669" y="400"/>
                  </a:cubicBezTo>
                  <a:cubicBezTo>
                    <a:pt x="3370" y="400"/>
                    <a:pt x="4070" y="367"/>
                    <a:pt x="4771" y="300"/>
                  </a:cubicBezTo>
                  <a:cubicBezTo>
                    <a:pt x="5438" y="267"/>
                    <a:pt x="6138" y="133"/>
                    <a:pt x="6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1893200" y="1398950"/>
              <a:ext cx="131775" cy="11700"/>
            </a:xfrm>
            <a:custGeom>
              <a:avLst/>
              <a:gdLst/>
              <a:ahLst/>
              <a:cxnLst/>
              <a:rect l="l" t="t" r="r" b="b"/>
              <a:pathLst>
                <a:path w="5271" h="468" extrusionOk="0">
                  <a:moveTo>
                    <a:pt x="5271" y="0"/>
                  </a:moveTo>
                  <a:lnTo>
                    <a:pt x="5271" y="0"/>
                  </a:lnTo>
                  <a:cubicBezTo>
                    <a:pt x="4403" y="100"/>
                    <a:pt x="3536" y="134"/>
                    <a:pt x="2635" y="167"/>
                  </a:cubicBezTo>
                  <a:cubicBezTo>
                    <a:pt x="1735" y="234"/>
                    <a:pt x="967" y="367"/>
                    <a:pt x="67" y="401"/>
                  </a:cubicBezTo>
                  <a:cubicBezTo>
                    <a:pt x="0" y="434"/>
                    <a:pt x="0" y="467"/>
                    <a:pt x="67" y="467"/>
                  </a:cubicBezTo>
                  <a:cubicBezTo>
                    <a:pt x="934" y="434"/>
                    <a:pt x="1768" y="434"/>
                    <a:pt x="2669" y="367"/>
                  </a:cubicBezTo>
                  <a:cubicBezTo>
                    <a:pt x="3536" y="267"/>
                    <a:pt x="4403" y="134"/>
                    <a:pt x="5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1928225" y="1343900"/>
              <a:ext cx="103425" cy="7325"/>
            </a:xfrm>
            <a:custGeom>
              <a:avLst/>
              <a:gdLst/>
              <a:ahLst/>
              <a:cxnLst/>
              <a:rect l="l" t="t" r="r" b="b"/>
              <a:pathLst>
                <a:path w="4137" h="293" extrusionOk="0">
                  <a:moveTo>
                    <a:pt x="4103" y="1"/>
                  </a:moveTo>
                  <a:cubicBezTo>
                    <a:pt x="2502" y="134"/>
                    <a:pt x="1434" y="167"/>
                    <a:pt x="100" y="234"/>
                  </a:cubicBezTo>
                  <a:cubicBezTo>
                    <a:pt x="33" y="234"/>
                    <a:pt x="0" y="268"/>
                    <a:pt x="67" y="268"/>
                  </a:cubicBezTo>
                  <a:cubicBezTo>
                    <a:pt x="391" y="284"/>
                    <a:pt x="716" y="292"/>
                    <a:pt x="1043" y="292"/>
                  </a:cubicBezTo>
                  <a:cubicBezTo>
                    <a:pt x="2063" y="292"/>
                    <a:pt x="3092" y="211"/>
                    <a:pt x="4103" y="34"/>
                  </a:cubicBezTo>
                  <a:cubicBezTo>
                    <a:pt x="4136" y="34"/>
                    <a:pt x="4136" y="1"/>
                    <a:pt x="4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2736300" y="994475"/>
              <a:ext cx="300225" cy="182675"/>
            </a:xfrm>
            <a:custGeom>
              <a:avLst/>
              <a:gdLst/>
              <a:ahLst/>
              <a:cxnLst/>
              <a:rect l="l" t="t" r="r" b="b"/>
              <a:pathLst>
                <a:path w="12009" h="7307" extrusionOk="0">
                  <a:moveTo>
                    <a:pt x="0" y="1"/>
                  </a:moveTo>
                  <a:lnTo>
                    <a:pt x="2569" y="7306"/>
                  </a:lnTo>
                  <a:cubicBezTo>
                    <a:pt x="2569" y="7306"/>
                    <a:pt x="6938" y="6973"/>
                    <a:pt x="8540" y="6439"/>
                  </a:cubicBezTo>
                  <a:cubicBezTo>
                    <a:pt x="11008" y="5638"/>
                    <a:pt x="12009" y="4838"/>
                    <a:pt x="8973" y="3070"/>
                  </a:cubicBezTo>
                  <a:cubicBezTo>
                    <a:pt x="5771" y="1169"/>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793000" y="1160075"/>
              <a:ext cx="115100" cy="21250"/>
            </a:xfrm>
            <a:custGeom>
              <a:avLst/>
              <a:gdLst/>
              <a:ahLst/>
              <a:cxnLst/>
              <a:rect l="l" t="t" r="r" b="b"/>
              <a:pathLst>
                <a:path w="4604" h="850" extrusionOk="0">
                  <a:moveTo>
                    <a:pt x="50" y="0"/>
                  </a:moveTo>
                  <a:cubicBezTo>
                    <a:pt x="30" y="0"/>
                    <a:pt x="0" y="15"/>
                    <a:pt x="0" y="15"/>
                  </a:cubicBezTo>
                  <a:cubicBezTo>
                    <a:pt x="34" y="149"/>
                    <a:pt x="234" y="849"/>
                    <a:pt x="234" y="849"/>
                  </a:cubicBezTo>
                  <a:cubicBezTo>
                    <a:pt x="267" y="849"/>
                    <a:pt x="1001" y="782"/>
                    <a:pt x="1335" y="782"/>
                  </a:cubicBezTo>
                  <a:cubicBezTo>
                    <a:pt x="1702" y="749"/>
                    <a:pt x="2102" y="716"/>
                    <a:pt x="2469" y="649"/>
                  </a:cubicBezTo>
                  <a:lnTo>
                    <a:pt x="2602" y="649"/>
                  </a:lnTo>
                  <a:cubicBezTo>
                    <a:pt x="2869" y="682"/>
                    <a:pt x="3169" y="716"/>
                    <a:pt x="3436" y="749"/>
                  </a:cubicBezTo>
                  <a:cubicBezTo>
                    <a:pt x="3703" y="716"/>
                    <a:pt x="4003" y="716"/>
                    <a:pt x="4270" y="649"/>
                  </a:cubicBezTo>
                  <a:cubicBezTo>
                    <a:pt x="4304" y="649"/>
                    <a:pt x="4270" y="616"/>
                    <a:pt x="4270" y="616"/>
                  </a:cubicBezTo>
                  <a:cubicBezTo>
                    <a:pt x="3970" y="616"/>
                    <a:pt x="3703" y="582"/>
                    <a:pt x="3403" y="582"/>
                  </a:cubicBezTo>
                  <a:lnTo>
                    <a:pt x="3036" y="582"/>
                  </a:lnTo>
                  <a:cubicBezTo>
                    <a:pt x="3570" y="482"/>
                    <a:pt x="4103" y="349"/>
                    <a:pt x="4604" y="182"/>
                  </a:cubicBezTo>
                  <a:lnTo>
                    <a:pt x="4604" y="182"/>
                  </a:lnTo>
                  <a:cubicBezTo>
                    <a:pt x="3903" y="215"/>
                    <a:pt x="3169" y="349"/>
                    <a:pt x="2436" y="415"/>
                  </a:cubicBezTo>
                  <a:cubicBezTo>
                    <a:pt x="2069" y="449"/>
                    <a:pt x="701" y="649"/>
                    <a:pt x="367" y="682"/>
                  </a:cubicBezTo>
                  <a:cubicBezTo>
                    <a:pt x="367" y="682"/>
                    <a:pt x="134" y="115"/>
                    <a:pt x="67" y="15"/>
                  </a:cubicBezTo>
                  <a:cubicBezTo>
                    <a:pt x="67" y="4"/>
                    <a:pt x="60"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776325" y="1013675"/>
              <a:ext cx="59225" cy="154075"/>
            </a:xfrm>
            <a:custGeom>
              <a:avLst/>
              <a:gdLst/>
              <a:ahLst/>
              <a:cxnLst/>
              <a:rect l="l" t="t" r="r" b="b"/>
              <a:pathLst>
                <a:path w="2369" h="6163" extrusionOk="0">
                  <a:moveTo>
                    <a:pt x="0" y="0"/>
                  </a:moveTo>
                  <a:lnTo>
                    <a:pt x="0" y="0"/>
                  </a:lnTo>
                  <a:cubicBezTo>
                    <a:pt x="367" y="1034"/>
                    <a:pt x="734" y="2068"/>
                    <a:pt x="1101" y="3136"/>
                  </a:cubicBezTo>
                  <a:cubicBezTo>
                    <a:pt x="1301" y="3670"/>
                    <a:pt x="1501" y="4170"/>
                    <a:pt x="1702" y="4670"/>
                  </a:cubicBezTo>
                  <a:cubicBezTo>
                    <a:pt x="1868" y="5171"/>
                    <a:pt x="2068" y="5671"/>
                    <a:pt x="2302" y="6138"/>
                  </a:cubicBezTo>
                  <a:cubicBezTo>
                    <a:pt x="2302" y="6155"/>
                    <a:pt x="2310" y="6163"/>
                    <a:pt x="2323" y="6163"/>
                  </a:cubicBezTo>
                  <a:cubicBezTo>
                    <a:pt x="2335" y="6163"/>
                    <a:pt x="2352" y="6155"/>
                    <a:pt x="2369" y="6138"/>
                  </a:cubicBezTo>
                  <a:cubicBezTo>
                    <a:pt x="2202" y="5604"/>
                    <a:pt x="2035" y="5071"/>
                    <a:pt x="1835" y="4537"/>
                  </a:cubicBezTo>
                  <a:cubicBezTo>
                    <a:pt x="1635" y="4003"/>
                    <a:pt x="1468" y="3469"/>
                    <a:pt x="1268" y="2936"/>
                  </a:cubicBezTo>
                  <a:cubicBezTo>
                    <a:pt x="1068" y="2402"/>
                    <a:pt x="868" y="1902"/>
                    <a:pt x="667" y="1401"/>
                  </a:cubicBezTo>
                  <a:cubicBezTo>
                    <a:pt x="534" y="1134"/>
                    <a:pt x="434" y="867"/>
                    <a:pt x="301" y="601"/>
                  </a:cubicBezTo>
                  <a:cubicBezTo>
                    <a:pt x="267" y="501"/>
                    <a:pt x="34" y="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2973950" y="979475"/>
              <a:ext cx="150975" cy="224025"/>
            </a:xfrm>
            <a:custGeom>
              <a:avLst/>
              <a:gdLst/>
              <a:ahLst/>
              <a:cxnLst/>
              <a:rect l="l" t="t" r="r" b="b"/>
              <a:pathLst>
                <a:path w="6039" h="8961" extrusionOk="0">
                  <a:moveTo>
                    <a:pt x="4004" y="1"/>
                  </a:moveTo>
                  <a:cubicBezTo>
                    <a:pt x="4004" y="1"/>
                    <a:pt x="335" y="4337"/>
                    <a:pt x="134" y="4837"/>
                  </a:cubicBezTo>
                  <a:cubicBezTo>
                    <a:pt x="1" y="5171"/>
                    <a:pt x="68" y="8073"/>
                    <a:pt x="1469" y="8940"/>
                  </a:cubicBezTo>
                  <a:cubicBezTo>
                    <a:pt x="1493" y="8954"/>
                    <a:pt x="1521" y="8961"/>
                    <a:pt x="1552" y="8961"/>
                  </a:cubicBezTo>
                  <a:cubicBezTo>
                    <a:pt x="2103" y="8961"/>
                    <a:pt x="3570" y="6805"/>
                    <a:pt x="3570" y="6805"/>
                  </a:cubicBezTo>
                  <a:lnTo>
                    <a:pt x="3737" y="6672"/>
                  </a:lnTo>
                  <a:lnTo>
                    <a:pt x="6039" y="4571"/>
                  </a:lnTo>
                  <a:lnTo>
                    <a:pt x="40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3036500" y="978650"/>
              <a:ext cx="88425" cy="167650"/>
            </a:xfrm>
            <a:custGeom>
              <a:avLst/>
              <a:gdLst/>
              <a:ahLst/>
              <a:cxnLst/>
              <a:rect l="l" t="t" r="r" b="b"/>
              <a:pathLst>
                <a:path w="3537" h="6706" extrusionOk="0">
                  <a:moveTo>
                    <a:pt x="1502" y="0"/>
                  </a:moveTo>
                  <a:cubicBezTo>
                    <a:pt x="1502" y="0"/>
                    <a:pt x="968" y="634"/>
                    <a:pt x="334" y="1435"/>
                  </a:cubicBezTo>
                  <a:cubicBezTo>
                    <a:pt x="1" y="3236"/>
                    <a:pt x="334" y="5104"/>
                    <a:pt x="1235" y="6705"/>
                  </a:cubicBezTo>
                  <a:lnTo>
                    <a:pt x="3537" y="4604"/>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3021500" y="816475"/>
              <a:ext cx="304400" cy="320500"/>
            </a:xfrm>
            <a:custGeom>
              <a:avLst/>
              <a:gdLst/>
              <a:ahLst/>
              <a:cxnLst/>
              <a:rect l="l" t="t" r="r" b="b"/>
              <a:pathLst>
                <a:path w="12176" h="12820" extrusionOk="0">
                  <a:moveTo>
                    <a:pt x="6239" y="1"/>
                  </a:moveTo>
                  <a:cubicBezTo>
                    <a:pt x="4197" y="1"/>
                    <a:pt x="2062" y="1353"/>
                    <a:pt x="1134" y="5720"/>
                  </a:cubicBezTo>
                  <a:cubicBezTo>
                    <a:pt x="0" y="11024"/>
                    <a:pt x="3403" y="12291"/>
                    <a:pt x="4437" y="12625"/>
                  </a:cubicBezTo>
                  <a:cubicBezTo>
                    <a:pt x="4725" y="12721"/>
                    <a:pt x="5164" y="12819"/>
                    <a:pt x="5686" y="12819"/>
                  </a:cubicBezTo>
                  <a:cubicBezTo>
                    <a:pt x="7155" y="12819"/>
                    <a:pt x="9277" y="12038"/>
                    <a:pt x="10508" y="8222"/>
                  </a:cubicBezTo>
                  <a:cubicBezTo>
                    <a:pt x="12176" y="3051"/>
                    <a:pt x="9907" y="783"/>
                    <a:pt x="7572" y="183"/>
                  </a:cubicBezTo>
                  <a:cubicBezTo>
                    <a:pt x="7142" y="68"/>
                    <a:pt x="6693" y="1"/>
                    <a:pt x="6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3251650" y="976100"/>
              <a:ext cx="23200" cy="18925"/>
            </a:xfrm>
            <a:custGeom>
              <a:avLst/>
              <a:gdLst/>
              <a:ahLst/>
              <a:cxnLst/>
              <a:rect l="l" t="t" r="r" b="b"/>
              <a:pathLst>
                <a:path w="928" h="757" extrusionOk="0">
                  <a:moveTo>
                    <a:pt x="277" y="1"/>
                  </a:moveTo>
                  <a:cubicBezTo>
                    <a:pt x="219" y="1"/>
                    <a:pt x="160" y="12"/>
                    <a:pt x="101" y="35"/>
                  </a:cubicBezTo>
                  <a:cubicBezTo>
                    <a:pt x="34" y="69"/>
                    <a:pt x="1" y="169"/>
                    <a:pt x="1" y="269"/>
                  </a:cubicBezTo>
                  <a:cubicBezTo>
                    <a:pt x="68" y="402"/>
                    <a:pt x="201" y="469"/>
                    <a:pt x="301" y="536"/>
                  </a:cubicBezTo>
                  <a:cubicBezTo>
                    <a:pt x="401" y="603"/>
                    <a:pt x="501" y="669"/>
                    <a:pt x="601" y="736"/>
                  </a:cubicBezTo>
                  <a:cubicBezTo>
                    <a:pt x="630" y="750"/>
                    <a:pt x="661" y="757"/>
                    <a:pt x="693" y="757"/>
                  </a:cubicBezTo>
                  <a:cubicBezTo>
                    <a:pt x="810" y="757"/>
                    <a:pt x="928" y="667"/>
                    <a:pt x="902" y="536"/>
                  </a:cubicBezTo>
                  <a:cubicBezTo>
                    <a:pt x="835" y="336"/>
                    <a:pt x="735" y="202"/>
                    <a:pt x="568" y="102"/>
                  </a:cubicBezTo>
                  <a:cubicBezTo>
                    <a:pt x="482" y="38"/>
                    <a:pt x="382"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3173275" y="950625"/>
              <a:ext cx="26700" cy="13650"/>
            </a:xfrm>
            <a:custGeom>
              <a:avLst/>
              <a:gdLst/>
              <a:ahLst/>
              <a:cxnLst/>
              <a:rect l="l" t="t" r="r" b="b"/>
              <a:pathLst>
                <a:path w="1068" h="546" extrusionOk="0">
                  <a:moveTo>
                    <a:pt x="459" y="0"/>
                  </a:moveTo>
                  <a:cubicBezTo>
                    <a:pt x="345" y="0"/>
                    <a:pt x="239" y="24"/>
                    <a:pt x="134" y="87"/>
                  </a:cubicBezTo>
                  <a:cubicBezTo>
                    <a:pt x="0" y="187"/>
                    <a:pt x="34" y="421"/>
                    <a:pt x="200" y="454"/>
                  </a:cubicBezTo>
                  <a:cubicBezTo>
                    <a:pt x="334" y="487"/>
                    <a:pt x="434" y="521"/>
                    <a:pt x="567" y="521"/>
                  </a:cubicBezTo>
                  <a:cubicBezTo>
                    <a:pt x="634" y="537"/>
                    <a:pt x="701" y="546"/>
                    <a:pt x="768" y="546"/>
                  </a:cubicBezTo>
                  <a:cubicBezTo>
                    <a:pt x="834" y="546"/>
                    <a:pt x="901" y="537"/>
                    <a:pt x="968" y="521"/>
                  </a:cubicBezTo>
                  <a:cubicBezTo>
                    <a:pt x="1034" y="487"/>
                    <a:pt x="1068" y="387"/>
                    <a:pt x="1034" y="287"/>
                  </a:cubicBezTo>
                  <a:cubicBezTo>
                    <a:pt x="968" y="154"/>
                    <a:pt x="834" y="20"/>
                    <a:pt x="667" y="20"/>
                  </a:cubicBezTo>
                  <a:cubicBezTo>
                    <a:pt x="594" y="8"/>
                    <a:pt x="525"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3164100" y="1000325"/>
              <a:ext cx="18375" cy="18925"/>
            </a:xfrm>
            <a:custGeom>
              <a:avLst/>
              <a:gdLst/>
              <a:ahLst/>
              <a:cxnLst/>
              <a:rect l="l" t="t" r="r" b="b"/>
              <a:pathLst>
                <a:path w="735" h="757" extrusionOk="0">
                  <a:moveTo>
                    <a:pt x="701" y="0"/>
                  </a:moveTo>
                  <a:cubicBezTo>
                    <a:pt x="567" y="367"/>
                    <a:pt x="367" y="734"/>
                    <a:pt x="0" y="734"/>
                  </a:cubicBezTo>
                  <a:cubicBezTo>
                    <a:pt x="46" y="749"/>
                    <a:pt x="90" y="756"/>
                    <a:pt x="132" y="756"/>
                  </a:cubicBezTo>
                  <a:cubicBezTo>
                    <a:pt x="465" y="756"/>
                    <a:pt x="705" y="326"/>
                    <a:pt x="7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3153750" y="987625"/>
              <a:ext cx="34250" cy="28750"/>
            </a:xfrm>
            <a:custGeom>
              <a:avLst/>
              <a:gdLst/>
              <a:ahLst/>
              <a:cxnLst/>
              <a:rect l="l" t="t" r="r" b="b"/>
              <a:pathLst>
                <a:path w="1370" h="1150" extrusionOk="0">
                  <a:moveTo>
                    <a:pt x="804" y="0"/>
                  </a:moveTo>
                  <a:cubicBezTo>
                    <a:pt x="326" y="0"/>
                    <a:pt x="1" y="900"/>
                    <a:pt x="448" y="1109"/>
                  </a:cubicBezTo>
                  <a:cubicBezTo>
                    <a:pt x="500" y="1137"/>
                    <a:pt x="552" y="1149"/>
                    <a:pt x="602" y="1149"/>
                  </a:cubicBezTo>
                  <a:cubicBezTo>
                    <a:pt x="1036" y="1149"/>
                    <a:pt x="1370" y="221"/>
                    <a:pt x="981" y="41"/>
                  </a:cubicBezTo>
                  <a:cubicBezTo>
                    <a:pt x="921" y="13"/>
                    <a:pt x="861" y="0"/>
                    <a:pt x="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3153250" y="980300"/>
              <a:ext cx="20050" cy="15675"/>
            </a:xfrm>
            <a:custGeom>
              <a:avLst/>
              <a:gdLst/>
              <a:ahLst/>
              <a:cxnLst/>
              <a:rect l="l" t="t" r="r" b="b"/>
              <a:pathLst>
                <a:path w="802" h="627" extrusionOk="0">
                  <a:moveTo>
                    <a:pt x="101" y="1"/>
                  </a:moveTo>
                  <a:cubicBezTo>
                    <a:pt x="1" y="234"/>
                    <a:pt x="1" y="468"/>
                    <a:pt x="201" y="601"/>
                  </a:cubicBezTo>
                  <a:cubicBezTo>
                    <a:pt x="259" y="618"/>
                    <a:pt x="318" y="626"/>
                    <a:pt x="374" y="626"/>
                  </a:cubicBezTo>
                  <a:cubicBezTo>
                    <a:pt x="543" y="626"/>
                    <a:pt x="693" y="551"/>
                    <a:pt x="768" y="401"/>
                  </a:cubicBezTo>
                  <a:cubicBezTo>
                    <a:pt x="801" y="368"/>
                    <a:pt x="801" y="301"/>
                    <a:pt x="735" y="301"/>
                  </a:cubicBezTo>
                  <a:cubicBezTo>
                    <a:pt x="649" y="301"/>
                    <a:pt x="514" y="375"/>
                    <a:pt x="414" y="375"/>
                  </a:cubicBezTo>
                  <a:cubicBezTo>
                    <a:pt x="398" y="375"/>
                    <a:pt x="382" y="373"/>
                    <a:pt x="368" y="368"/>
                  </a:cubicBezTo>
                  <a:cubicBezTo>
                    <a:pt x="234" y="301"/>
                    <a:pt x="168" y="168"/>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3228300" y="1019500"/>
              <a:ext cx="9200" cy="25875"/>
            </a:xfrm>
            <a:custGeom>
              <a:avLst/>
              <a:gdLst/>
              <a:ahLst/>
              <a:cxnLst/>
              <a:rect l="l" t="t" r="r" b="b"/>
              <a:pathLst>
                <a:path w="368" h="1035" extrusionOk="0">
                  <a:moveTo>
                    <a:pt x="368" y="1"/>
                  </a:moveTo>
                  <a:cubicBezTo>
                    <a:pt x="168" y="301"/>
                    <a:pt x="1" y="835"/>
                    <a:pt x="334" y="1035"/>
                  </a:cubicBezTo>
                  <a:cubicBezTo>
                    <a:pt x="68" y="768"/>
                    <a:pt x="201" y="368"/>
                    <a:pt x="368" y="34"/>
                  </a:cubicBezTo>
                  <a:cubicBezTo>
                    <a:pt x="368" y="34"/>
                    <a:pt x="368" y="1"/>
                    <a:pt x="3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3226750" y="1013250"/>
              <a:ext cx="34850" cy="29225"/>
            </a:xfrm>
            <a:custGeom>
              <a:avLst/>
              <a:gdLst/>
              <a:ahLst/>
              <a:cxnLst/>
              <a:rect l="l" t="t" r="r" b="b"/>
              <a:pathLst>
                <a:path w="1394" h="1169" extrusionOk="0">
                  <a:moveTo>
                    <a:pt x="793" y="0"/>
                  </a:moveTo>
                  <a:cubicBezTo>
                    <a:pt x="341" y="0"/>
                    <a:pt x="0" y="965"/>
                    <a:pt x="497" y="1151"/>
                  </a:cubicBezTo>
                  <a:cubicBezTo>
                    <a:pt x="534" y="1163"/>
                    <a:pt x="571" y="1168"/>
                    <a:pt x="606" y="1168"/>
                  </a:cubicBezTo>
                  <a:cubicBezTo>
                    <a:pt x="1082" y="1168"/>
                    <a:pt x="1393" y="203"/>
                    <a:pt x="897" y="17"/>
                  </a:cubicBezTo>
                  <a:cubicBezTo>
                    <a:pt x="862" y="6"/>
                    <a:pt x="827" y="0"/>
                    <a:pt x="7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3250825" y="1017500"/>
              <a:ext cx="18375" cy="13800"/>
            </a:xfrm>
            <a:custGeom>
              <a:avLst/>
              <a:gdLst/>
              <a:ahLst/>
              <a:cxnLst/>
              <a:rect l="l" t="t" r="r" b="b"/>
              <a:pathLst>
                <a:path w="735" h="552" extrusionOk="0">
                  <a:moveTo>
                    <a:pt x="99" y="0"/>
                  </a:moveTo>
                  <a:cubicBezTo>
                    <a:pt x="67" y="0"/>
                    <a:pt x="34" y="24"/>
                    <a:pt x="34" y="47"/>
                  </a:cubicBezTo>
                  <a:cubicBezTo>
                    <a:pt x="1" y="281"/>
                    <a:pt x="67" y="514"/>
                    <a:pt x="267" y="548"/>
                  </a:cubicBezTo>
                  <a:cubicBezTo>
                    <a:pt x="285" y="550"/>
                    <a:pt x="301" y="551"/>
                    <a:pt x="318" y="551"/>
                  </a:cubicBezTo>
                  <a:cubicBezTo>
                    <a:pt x="521" y="551"/>
                    <a:pt x="642" y="366"/>
                    <a:pt x="734" y="181"/>
                  </a:cubicBezTo>
                  <a:lnTo>
                    <a:pt x="734" y="181"/>
                  </a:lnTo>
                  <a:cubicBezTo>
                    <a:pt x="632" y="232"/>
                    <a:pt x="510" y="303"/>
                    <a:pt x="413" y="303"/>
                  </a:cubicBezTo>
                  <a:cubicBezTo>
                    <a:pt x="384" y="303"/>
                    <a:pt x="357" y="296"/>
                    <a:pt x="334" y="281"/>
                  </a:cubicBezTo>
                  <a:cubicBezTo>
                    <a:pt x="234" y="247"/>
                    <a:pt x="201" y="114"/>
                    <a:pt x="134" y="14"/>
                  </a:cubicBezTo>
                  <a:cubicBezTo>
                    <a:pt x="124" y="4"/>
                    <a:pt x="11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3156600" y="1067500"/>
              <a:ext cx="17525" cy="13025"/>
            </a:xfrm>
            <a:custGeom>
              <a:avLst/>
              <a:gdLst/>
              <a:ahLst/>
              <a:cxnLst/>
              <a:rect l="l" t="t" r="r" b="b"/>
              <a:pathLst>
                <a:path w="701" h="521" extrusionOk="0">
                  <a:moveTo>
                    <a:pt x="83" y="1"/>
                  </a:moveTo>
                  <a:cubicBezTo>
                    <a:pt x="63" y="1"/>
                    <a:pt x="34" y="15"/>
                    <a:pt x="34" y="15"/>
                  </a:cubicBezTo>
                  <a:cubicBezTo>
                    <a:pt x="0" y="182"/>
                    <a:pt x="34" y="316"/>
                    <a:pt x="167" y="416"/>
                  </a:cubicBezTo>
                  <a:cubicBezTo>
                    <a:pt x="238" y="487"/>
                    <a:pt x="329" y="520"/>
                    <a:pt x="424" y="520"/>
                  </a:cubicBezTo>
                  <a:cubicBezTo>
                    <a:pt x="505" y="520"/>
                    <a:pt x="590" y="496"/>
                    <a:pt x="667" y="449"/>
                  </a:cubicBezTo>
                  <a:cubicBezTo>
                    <a:pt x="701" y="416"/>
                    <a:pt x="667" y="416"/>
                    <a:pt x="667" y="416"/>
                  </a:cubicBezTo>
                  <a:cubicBezTo>
                    <a:pt x="534" y="416"/>
                    <a:pt x="400" y="416"/>
                    <a:pt x="267" y="349"/>
                  </a:cubicBezTo>
                  <a:cubicBezTo>
                    <a:pt x="167" y="282"/>
                    <a:pt x="134" y="115"/>
                    <a:pt x="100" y="15"/>
                  </a:cubicBezTo>
                  <a:cubicBezTo>
                    <a:pt x="100"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3174100" y="967175"/>
              <a:ext cx="64250" cy="104050"/>
            </a:xfrm>
            <a:custGeom>
              <a:avLst/>
              <a:gdLst/>
              <a:ahLst/>
              <a:cxnLst/>
              <a:rect l="l" t="t" r="r" b="b"/>
              <a:pathLst>
                <a:path w="2570" h="4162" extrusionOk="0">
                  <a:moveTo>
                    <a:pt x="2536" y="1"/>
                  </a:moveTo>
                  <a:cubicBezTo>
                    <a:pt x="2519" y="1"/>
                    <a:pt x="2502" y="9"/>
                    <a:pt x="2502" y="26"/>
                  </a:cubicBezTo>
                  <a:cubicBezTo>
                    <a:pt x="2169" y="1126"/>
                    <a:pt x="2035" y="2294"/>
                    <a:pt x="1702" y="3428"/>
                  </a:cubicBezTo>
                  <a:cubicBezTo>
                    <a:pt x="1568" y="3295"/>
                    <a:pt x="1402" y="3161"/>
                    <a:pt x="1202" y="3061"/>
                  </a:cubicBezTo>
                  <a:cubicBezTo>
                    <a:pt x="1168" y="3061"/>
                    <a:pt x="1001" y="3928"/>
                    <a:pt x="968" y="3995"/>
                  </a:cubicBezTo>
                  <a:cubicBezTo>
                    <a:pt x="601" y="3862"/>
                    <a:pt x="268" y="3595"/>
                    <a:pt x="34" y="3261"/>
                  </a:cubicBezTo>
                  <a:cubicBezTo>
                    <a:pt x="34" y="3245"/>
                    <a:pt x="26" y="3236"/>
                    <a:pt x="17" y="3236"/>
                  </a:cubicBezTo>
                  <a:cubicBezTo>
                    <a:pt x="9" y="3236"/>
                    <a:pt x="1" y="3245"/>
                    <a:pt x="1" y="3261"/>
                  </a:cubicBezTo>
                  <a:cubicBezTo>
                    <a:pt x="134" y="3695"/>
                    <a:pt x="468" y="4062"/>
                    <a:pt x="935" y="4162"/>
                  </a:cubicBezTo>
                  <a:lnTo>
                    <a:pt x="1101" y="4162"/>
                  </a:lnTo>
                  <a:cubicBezTo>
                    <a:pt x="1202" y="3895"/>
                    <a:pt x="1335" y="3361"/>
                    <a:pt x="1335" y="3361"/>
                  </a:cubicBezTo>
                  <a:cubicBezTo>
                    <a:pt x="1394" y="3450"/>
                    <a:pt x="1738" y="3745"/>
                    <a:pt x="1841" y="3745"/>
                  </a:cubicBezTo>
                  <a:cubicBezTo>
                    <a:pt x="1855" y="3745"/>
                    <a:pt x="1865" y="3740"/>
                    <a:pt x="1869" y="3728"/>
                  </a:cubicBezTo>
                  <a:cubicBezTo>
                    <a:pt x="2236" y="2494"/>
                    <a:pt x="2469" y="1260"/>
                    <a:pt x="2569" y="26"/>
                  </a:cubicBezTo>
                  <a:cubicBezTo>
                    <a:pt x="2569" y="9"/>
                    <a:pt x="2552" y="1"/>
                    <a:pt x="2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3037350" y="809275"/>
              <a:ext cx="272700" cy="173900"/>
            </a:xfrm>
            <a:custGeom>
              <a:avLst/>
              <a:gdLst/>
              <a:ahLst/>
              <a:cxnLst/>
              <a:rect l="l" t="t" r="r" b="b"/>
              <a:pathLst>
                <a:path w="10908" h="6956" extrusionOk="0">
                  <a:moveTo>
                    <a:pt x="5823" y="1"/>
                  </a:moveTo>
                  <a:cubicBezTo>
                    <a:pt x="5091" y="1"/>
                    <a:pt x="4334" y="183"/>
                    <a:pt x="3603" y="604"/>
                  </a:cubicBezTo>
                  <a:cubicBezTo>
                    <a:pt x="3603" y="604"/>
                    <a:pt x="1768" y="938"/>
                    <a:pt x="901" y="2372"/>
                  </a:cubicBezTo>
                  <a:cubicBezTo>
                    <a:pt x="33" y="3806"/>
                    <a:pt x="0" y="6275"/>
                    <a:pt x="734" y="6542"/>
                  </a:cubicBezTo>
                  <a:cubicBezTo>
                    <a:pt x="809" y="6569"/>
                    <a:pt x="886" y="6582"/>
                    <a:pt x="965" y="6582"/>
                  </a:cubicBezTo>
                  <a:cubicBezTo>
                    <a:pt x="2224" y="6582"/>
                    <a:pt x="3950" y="3278"/>
                    <a:pt x="4170" y="2839"/>
                  </a:cubicBezTo>
                  <a:lnTo>
                    <a:pt x="4170" y="2839"/>
                  </a:lnTo>
                  <a:cubicBezTo>
                    <a:pt x="4036" y="3139"/>
                    <a:pt x="3336" y="4707"/>
                    <a:pt x="3436" y="4807"/>
                  </a:cubicBezTo>
                  <a:cubicBezTo>
                    <a:pt x="3569" y="4874"/>
                    <a:pt x="3703" y="4907"/>
                    <a:pt x="3870" y="4907"/>
                  </a:cubicBezTo>
                  <a:cubicBezTo>
                    <a:pt x="3936" y="4707"/>
                    <a:pt x="4036" y="4540"/>
                    <a:pt x="4136" y="4340"/>
                  </a:cubicBezTo>
                  <a:cubicBezTo>
                    <a:pt x="4140" y="4334"/>
                    <a:pt x="4142" y="4331"/>
                    <a:pt x="4143" y="4331"/>
                  </a:cubicBezTo>
                  <a:lnTo>
                    <a:pt x="4143" y="4331"/>
                  </a:lnTo>
                  <a:cubicBezTo>
                    <a:pt x="4157" y="4331"/>
                    <a:pt x="4094" y="4605"/>
                    <a:pt x="4003" y="4907"/>
                  </a:cubicBezTo>
                  <a:lnTo>
                    <a:pt x="4270" y="4941"/>
                  </a:lnTo>
                  <a:cubicBezTo>
                    <a:pt x="4403" y="4540"/>
                    <a:pt x="4603" y="4140"/>
                    <a:pt x="4870" y="3806"/>
                  </a:cubicBezTo>
                  <a:cubicBezTo>
                    <a:pt x="4880" y="3789"/>
                    <a:pt x="4887" y="3781"/>
                    <a:pt x="4891" y="3781"/>
                  </a:cubicBezTo>
                  <a:lnTo>
                    <a:pt x="4891" y="3781"/>
                  </a:lnTo>
                  <a:cubicBezTo>
                    <a:pt x="4924" y="3781"/>
                    <a:pt x="4727" y="4408"/>
                    <a:pt x="4637" y="5007"/>
                  </a:cubicBezTo>
                  <a:cubicBezTo>
                    <a:pt x="5838" y="5107"/>
                    <a:pt x="7005" y="5374"/>
                    <a:pt x="8139" y="5741"/>
                  </a:cubicBezTo>
                  <a:cubicBezTo>
                    <a:pt x="8473" y="5875"/>
                    <a:pt x="8740" y="6008"/>
                    <a:pt x="8973" y="6108"/>
                  </a:cubicBezTo>
                  <a:cubicBezTo>
                    <a:pt x="9073" y="5808"/>
                    <a:pt x="9207" y="5508"/>
                    <a:pt x="9307" y="5241"/>
                  </a:cubicBezTo>
                  <a:lnTo>
                    <a:pt x="9307" y="5241"/>
                  </a:lnTo>
                  <a:cubicBezTo>
                    <a:pt x="9307" y="5541"/>
                    <a:pt x="9240" y="5875"/>
                    <a:pt x="9173" y="6175"/>
                  </a:cubicBezTo>
                  <a:cubicBezTo>
                    <a:pt x="9273" y="6241"/>
                    <a:pt x="9407" y="6308"/>
                    <a:pt x="9507" y="6342"/>
                  </a:cubicBezTo>
                  <a:cubicBezTo>
                    <a:pt x="9781" y="5763"/>
                    <a:pt x="9888" y="4711"/>
                    <a:pt x="9956" y="4711"/>
                  </a:cubicBezTo>
                  <a:cubicBezTo>
                    <a:pt x="9962" y="4711"/>
                    <a:pt x="9968" y="4720"/>
                    <a:pt x="9974" y="4740"/>
                  </a:cubicBezTo>
                  <a:cubicBezTo>
                    <a:pt x="10074" y="5341"/>
                    <a:pt x="10074" y="6008"/>
                    <a:pt x="9941" y="6608"/>
                  </a:cubicBezTo>
                  <a:cubicBezTo>
                    <a:pt x="10244" y="6811"/>
                    <a:pt x="10375" y="6956"/>
                    <a:pt x="10450" y="6956"/>
                  </a:cubicBezTo>
                  <a:cubicBezTo>
                    <a:pt x="10473" y="6956"/>
                    <a:pt x="10491" y="6941"/>
                    <a:pt x="10508" y="6909"/>
                  </a:cubicBezTo>
                  <a:cubicBezTo>
                    <a:pt x="10908" y="5541"/>
                    <a:pt x="10808" y="4107"/>
                    <a:pt x="10207" y="2806"/>
                  </a:cubicBezTo>
                  <a:cubicBezTo>
                    <a:pt x="9529" y="1280"/>
                    <a:pt x="7762" y="1"/>
                    <a:pt x="5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3009825" y="927675"/>
              <a:ext cx="57550" cy="91125"/>
            </a:xfrm>
            <a:custGeom>
              <a:avLst/>
              <a:gdLst/>
              <a:ahLst/>
              <a:cxnLst/>
              <a:rect l="l" t="t" r="r" b="b"/>
              <a:pathLst>
                <a:path w="2302" h="3645" extrusionOk="0">
                  <a:moveTo>
                    <a:pt x="1063" y="1"/>
                  </a:moveTo>
                  <a:cubicBezTo>
                    <a:pt x="1042" y="1"/>
                    <a:pt x="1022" y="2"/>
                    <a:pt x="1001" y="4"/>
                  </a:cubicBezTo>
                  <a:cubicBezTo>
                    <a:pt x="100" y="71"/>
                    <a:pt x="0" y="2706"/>
                    <a:pt x="701" y="3340"/>
                  </a:cubicBezTo>
                  <a:cubicBezTo>
                    <a:pt x="871" y="3545"/>
                    <a:pt x="1111" y="3645"/>
                    <a:pt x="1354" y="3645"/>
                  </a:cubicBezTo>
                  <a:cubicBezTo>
                    <a:pt x="1587" y="3645"/>
                    <a:pt x="1822" y="3553"/>
                    <a:pt x="2002" y="3373"/>
                  </a:cubicBezTo>
                  <a:lnTo>
                    <a:pt x="2302" y="1939"/>
                  </a:lnTo>
                  <a:cubicBezTo>
                    <a:pt x="2302" y="1939"/>
                    <a:pt x="1889" y="1"/>
                    <a:pt x="10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031500" y="946125"/>
              <a:ext cx="25050" cy="62700"/>
            </a:xfrm>
            <a:custGeom>
              <a:avLst/>
              <a:gdLst/>
              <a:ahLst/>
              <a:cxnLst/>
              <a:rect l="l" t="t" r="r" b="b"/>
              <a:pathLst>
                <a:path w="1002" h="2508" extrusionOk="0">
                  <a:moveTo>
                    <a:pt x="101" y="0"/>
                  </a:moveTo>
                  <a:lnTo>
                    <a:pt x="101" y="0"/>
                  </a:lnTo>
                  <a:cubicBezTo>
                    <a:pt x="534" y="501"/>
                    <a:pt x="734" y="1168"/>
                    <a:pt x="634" y="1802"/>
                  </a:cubicBezTo>
                  <a:cubicBezTo>
                    <a:pt x="607" y="1555"/>
                    <a:pt x="399" y="1375"/>
                    <a:pt x="159" y="1375"/>
                  </a:cubicBezTo>
                  <a:cubicBezTo>
                    <a:pt x="107" y="1375"/>
                    <a:pt x="54" y="1384"/>
                    <a:pt x="1" y="1401"/>
                  </a:cubicBezTo>
                  <a:lnTo>
                    <a:pt x="1" y="1435"/>
                  </a:lnTo>
                  <a:cubicBezTo>
                    <a:pt x="234" y="1435"/>
                    <a:pt x="434" y="1601"/>
                    <a:pt x="501" y="1835"/>
                  </a:cubicBezTo>
                  <a:cubicBezTo>
                    <a:pt x="534" y="2035"/>
                    <a:pt x="568" y="2235"/>
                    <a:pt x="568" y="2469"/>
                  </a:cubicBezTo>
                  <a:cubicBezTo>
                    <a:pt x="568" y="2488"/>
                    <a:pt x="601" y="2507"/>
                    <a:pt x="636" y="2507"/>
                  </a:cubicBezTo>
                  <a:cubicBezTo>
                    <a:pt x="661" y="2507"/>
                    <a:pt x="687" y="2497"/>
                    <a:pt x="701" y="2469"/>
                  </a:cubicBezTo>
                  <a:cubicBezTo>
                    <a:pt x="1001" y="1701"/>
                    <a:pt x="868" y="434"/>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3164100" y="1047025"/>
              <a:ext cx="35050" cy="26200"/>
            </a:xfrm>
            <a:custGeom>
              <a:avLst/>
              <a:gdLst/>
              <a:ahLst/>
              <a:cxnLst/>
              <a:rect l="l" t="t" r="r" b="b"/>
              <a:pathLst>
                <a:path w="1402" h="1048" extrusionOk="0">
                  <a:moveTo>
                    <a:pt x="401" y="0"/>
                  </a:moveTo>
                  <a:cubicBezTo>
                    <a:pt x="301" y="101"/>
                    <a:pt x="234" y="201"/>
                    <a:pt x="167" y="301"/>
                  </a:cubicBezTo>
                  <a:cubicBezTo>
                    <a:pt x="67" y="534"/>
                    <a:pt x="0" y="801"/>
                    <a:pt x="267" y="968"/>
                  </a:cubicBezTo>
                  <a:cubicBezTo>
                    <a:pt x="365" y="1017"/>
                    <a:pt x="463" y="1048"/>
                    <a:pt x="560" y="1048"/>
                  </a:cubicBezTo>
                  <a:cubicBezTo>
                    <a:pt x="596" y="1048"/>
                    <a:pt x="632" y="1044"/>
                    <a:pt x="668" y="1035"/>
                  </a:cubicBezTo>
                  <a:cubicBezTo>
                    <a:pt x="934" y="1001"/>
                    <a:pt x="1168" y="901"/>
                    <a:pt x="1401" y="734"/>
                  </a:cubicBezTo>
                  <a:cubicBezTo>
                    <a:pt x="1001" y="601"/>
                    <a:pt x="634" y="367"/>
                    <a:pt x="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3164100" y="1054525"/>
              <a:ext cx="17525" cy="18700"/>
            </a:xfrm>
            <a:custGeom>
              <a:avLst/>
              <a:gdLst/>
              <a:ahLst/>
              <a:cxnLst/>
              <a:rect l="l" t="t" r="r" b="b"/>
              <a:pathLst>
                <a:path w="701" h="748" extrusionOk="0">
                  <a:moveTo>
                    <a:pt x="167" y="1"/>
                  </a:moveTo>
                  <a:lnTo>
                    <a:pt x="167" y="1"/>
                  </a:lnTo>
                  <a:cubicBezTo>
                    <a:pt x="67" y="234"/>
                    <a:pt x="0" y="501"/>
                    <a:pt x="267" y="668"/>
                  </a:cubicBezTo>
                  <a:cubicBezTo>
                    <a:pt x="365" y="717"/>
                    <a:pt x="463" y="748"/>
                    <a:pt x="573" y="748"/>
                  </a:cubicBezTo>
                  <a:cubicBezTo>
                    <a:pt x="614" y="748"/>
                    <a:pt x="656" y="744"/>
                    <a:pt x="701" y="735"/>
                  </a:cubicBezTo>
                  <a:cubicBezTo>
                    <a:pt x="701" y="401"/>
                    <a:pt x="501" y="101"/>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a:extLst>
              <a:ext uri="{FF2B5EF4-FFF2-40B4-BE49-F238E27FC236}">
                <a16:creationId xmlns:a16="http://schemas.microsoft.com/office/drawing/2014/main" xmlns="" id="{8F8CBD18-837C-1D42-98AF-AA485F8F6BC7}"/>
              </a:ext>
            </a:extLst>
          </p:cNvPr>
          <p:cNvPicPr>
            <a:picLocks noChangeAspect="1"/>
          </p:cNvPicPr>
          <p:nvPr/>
        </p:nvPicPr>
        <p:blipFill>
          <a:blip r:embed="rId3"/>
          <a:stretch>
            <a:fillRect/>
          </a:stretch>
        </p:blipFill>
        <p:spPr>
          <a:xfrm>
            <a:off x="2788920" y="4030094"/>
            <a:ext cx="2212848" cy="824230"/>
          </a:xfrm>
          <a:prstGeom prst="rect">
            <a:avLst/>
          </a:prstGeom>
        </p:spPr>
      </p:pic>
      <p:pic>
        <p:nvPicPr>
          <p:cNvPr id="236" name="image1.jpg" title="Imagen">
            <a:extLst>
              <a:ext uri="{FF2B5EF4-FFF2-40B4-BE49-F238E27FC236}">
                <a16:creationId xmlns:a16="http://schemas.microsoft.com/office/drawing/2014/main" xmlns="" id="{6203DA13-491F-6D49-AD36-78AE66CD9420}"/>
              </a:ext>
            </a:extLst>
          </p:cNvPr>
          <p:cNvPicPr preferRelativeResize="0"/>
          <p:nvPr/>
        </p:nvPicPr>
        <p:blipFill>
          <a:blip r:embed="rId4" cstate="print"/>
          <a:stretch>
            <a:fillRect/>
          </a:stretch>
        </p:blipFill>
        <p:spPr>
          <a:xfrm>
            <a:off x="5159250" y="4158462"/>
            <a:ext cx="965200" cy="65893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2050" name="Picture 2">
            <a:extLst>
              <a:ext uri="{FF2B5EF4-FFF2-40B4-BE49-F238E27FC236}">
                <a16:creationId xmlns:a16="http://schemas.microsoft.com/office/drawing/2014/main" xmlns="" id="{ACEDC52A-D31B-164F-A71E-B5345B170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81" y="777240"/>
            <a:ext cx="4669877" cy="26243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xmlns="" id="{B4CBD81A-C79E-6241-8975-6D0BE87947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852" y="2571750"/>
            <a:ext cx="4069080" cy="228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673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9" name="Google Shape;389;p31"/>
          <p:cNvSpPr/>
          <p:nvPr/>
        </p:nvSpPr>
        <p:spPr>
          <a:xfrm>
            <a:off x="5594290" y="3221091"/>
            <a:ext cx="1037400" cy="48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txBox="1">
            <a:spLocks noGrp="1"/>
          </p:cNvSpPr>
          <p:nvPr>
            <p:ph type="subTitle" idx="4"/>
          </p:nvPr>
        </p:nvSpPr>
        <p:spPr>
          <a:xfrm>
            <a:off x="4805140" y="3239379"/>
            <a:ext cx="2615700" cy="487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solidFill>
                  <a:schemeClr val="bg1"/>
                </a:solidFill>
              </a:rPr>
              <a:t>CALI</a:t>
            </a:r>
            <a:endParaRPr dirty="0">
              <a:solidFill>
                <a:schemeClr val="bg1"/>
              </a:solidFill>
            </a:endParaRPr>
          </a:p>
        </p:txBody>
      </p:sp>
      <p:sp>
        <p:nvSpPr>
          <p:cNvPr id="383" name="Google Shape;383;p31"/>
          <p:cNvSpPr txBox="1">
            <a:spLocks noGrp="1"/>
          </p:cNvSpPr>
          <p:nvPr>
            <p:ph type="title"/>
          </p:nvPr>
        </p:nvSpPr>
        <p:spPr>
          <a:xfrm>
            <a:off x="1315160" y="1335499"/>
            <a:ext cx="5633632" cy="1794380"/>
          </a:xfrm>
          <a:prstGeom prst="rect">
            <a:avLst/>
          </a:prstGeom>
        </p:spPr>
        <p:txBody>
          <a:bodyPr spcFirstLastPara="1" wrap="square" lIns="91425" tIns="91425" rIns="91425" bIns="91425" anchor="t" anchorCtr="0">
            <a:noAutofit/>
          </a:bodyPr>
          <a:lstStyle/>
          <a:p>
            <a:pPr lvl="0"/>
            <a:r>
              <a:rPr lang="es-CO" sz="4000" dirty="0"/>
              <a:t>Apoyo </a:t>
            </a:r>
            <a:r>
              <a:rPr lang="es-CO" sz="4000" dirty="0" err="1"/>
              <a:t>Psicoespiritual</a:t>
            </a:r>
            <a:r>
              <a:rPr lang="es-CO" sz="4000" dirty="0"/>
              <a:t> a jóvenes de la </a:t>
            </a:r>
            <a:r>
              <a:rPr lang="es-CO" sz="4000" dirty="0" err="1"/>
              <a:t>Cómuna</a:t>
            </a:r>
            <a:r>
              <a:rPr lang="es-CO" sz="4000" dirty="0"/>
              <a:t> Veinte de Cali</a:t>
            </a:r>
            <a:endParaRPr sz="4000" dirty="0"/>
          </a:p>
        </p:txBody>
      </p:sp>
      <p:grpSp>
        <p:nvGrpSpPr>
          <p:cNvPr id="390" name="Google Shape;390;p31"/>
          <p:cNvGrpSpPr/>
          <p:nvPr/>
        </p:nvGrpSpPr>
        <p:grpSpPr>
          <a:xfrm>
            <a:off x="2208361" y="612648"/>
            <a:ext cx="635423" cy="387889"/>
            <a:chOff x="-46422300" y="3936925"/>
            <a:chExt cx="320575" cy="302475"/>
          </a:xfrm>
        </p:grpSpPr>
        <p:sp>
          <p:nvSpPr>
            <p:cNvPr id="391" name="Google Shape;391;p31"/>
            <p:cNvSpPr/>
            <p:nvPr/>
          </p:nvSpPr>
          <p:spPr>
            <a:xfrm>
              <a:off x="-46254550" y="3936925"/>
              <a:ext cx="152825" cy="300900"/>
            </a:xfrm>
            <a:custGeom>
              <a:avLst/>
              <a:gdLst/>
              <a:ahLst/>
              <a:cxnLst/>
              <a:rect l="l" t="t" r="r" b="b"/>
              <a:pathLst>
                <a:path w="6113" h="12036" extrusionOk="0">
                  <a:moveTo>
                    <a:pt x="1418" y="0"/>
                  </a:moveTo>
                  <a:cubicBezTo>
                    <a:pt x="631" y="0"/>
                    <a:pt x="1" y="630"/>
                    <a:pt x="1" y="1418"/>
                  </a:cubicBezTo>
                  <a:lnTo>
                    <a:pt x="1" y="10617"/>
                  </a:lnTo>
                  <a:cubicBezTo>
                    <a:pt x="1" y="11405"/>
                    <a:pt x="631" y="12035"/>
                    <a:pt x="1418" y="12035"/>
                  </a:cubicBezTo>
                  <a:cubicBezTo>
                    <a:pt x="2332" y="12035"/>
                    <a:pt x="3120" y="11405"/>
                    <a:pt x="3403" y="10554"/>
                  </a:cubicBezTo>
                  <a:lnTo>
                    <a:pt x="3403" y="10554"/>
                  </a:lnTo>
                  <a:cubicBezTo>
                    <a:pt x="3309" y="10554"/>
                    <a:pt x="3246" y="10617"/>
                    <a:pt x="3151" y="10617"/>
                  </a:cubicBezTo>
                  <a:cubicBezTo>
                    <a:pt x="2332" y="10617"/>
                    <a:pt x="1513" y="10302"/>
                    <a:pt x="914" y="9672"/>
                  </a:cubicBezTo>
                  <a:cubicBezTo>
                    <a:pt x="788" y="9546"/>
                    <a:pt x="788" y="9294"/>
                    <a:pt x="914" y="9137"/>
                  </a:cubicBezTo>
                  <a:cubicBezTo>
                    <a:pt x="1024" y="9095"/>
                    <a:pt x="1128" y="9072"/>
                    <a:pt x="1221" y="9072"/>
                  </a:cubicBezTo>
                  <a:cubicBezTo>
                    <a:pt x="1341" y="9072"/>
                    <a:pt x="1442" y="9111"/>
                    <a:pt x="1513" y="9200"/>
                  </a:cubicBezTo>
                  <a:cubicBezTo>
                    <a:pt x="1998" y="9685"/>
                    <a:pt x="2614" y="9906"/>
                    <a:pt x="3224" y="9906"/>
                  </a:cubicBezTo>
                  <a:cubicBezTo>
                    <a:pt x="4477" y="9906"/>
                    <a:pt x="5703" y="8971"/>
                    <a:pt x="5703" y="7467"/>
                  </a:cubicBezTo>
                  <a:cubicBezTo>
                    <a:pt x="5703" y="7215"/>
                    <a:pt x="5672" y="6994"/>
                    <a:pt x="5609" y="6742"/>
                  </a:cubicBezTo>
                  <a:cubicBezTo>
                    <a:pt x="5010" y="7372"/>
                    <a:pt x="4191" y="7814"/>
                    <a:pt x="3246" y="7814"/>
                  </a:cubicBezTo>
                  <a:cubicBezTo>
                    <a:pt x="3025" y="7814"/>
                    <a:pt x="2868" y="7656"/>
                    <a:pt x="2868" y="7467"/>
                  </a:cubicBezTo>
                  <a:cubicBezTo>
                    <a:pt x="2868" y="7246"/>
                    <a:pt x="3025" y="7089"/>
                    <a:pt x="3246" y="7089"/>
                  </a:cubicBezTo>
                  <a:cubicBezTo>
                    <a:pt x="4065" y="7089"/>
                    <a:pt x="4821" y="6679"/>
                    <a:pt x="5231" y="6049"/>
                  </a:cubicBezTo>
                  <a:cubicBezTo>
                    <a:pt x="6113" y="4789"/>
                    <a:pt x="5640" y="3088"/>
                    <a:pt x="4254" y="2426"/>
                  </a:cubicBezTo>
                  <a:cubicBezTo>
                    <a:pt x="4128" y="3844"/>
                    <a:pt x="2931" y="4978"/>
                    <a:pt x="1450" y="4978"/>
                  </a:cubicBezTo>
                  <a:cubicBezTo>
                    <a:pt x="1261" y="4978"/>
                    <a:pt x="1103" y="4821"/>
                    <a:pt x="1103" y="4632"/>
                  </a:cubicBezTo>
                  <a:cubicBezTo>
                    <a:pt x="1103" y="4411"/>
                    <a:pt x="1261" y="4253"/>
                    <a:pt x="1450" y="4253"/>
                  </a:cubicBezTo>
                  <a:cubicBezTo>
                    <a:pt x="2616" y="4253"/>
                    <a:pt x="3561" y="3308"/>
                    <a:pt x="3561" y="2174"/>
                  </a:cubicBezTo>
                  <a:lnTo>
                    <a:pt x="3561" y="2143"/>
                  </a:lnTo>
                  <a:cubicBezTo>
                    <a:pt x="3561" y="945"/>
                    <a:pt x="2616"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1"/>
            <p:cNvSpPr/>
            <p:nvPr/>
          </p:nvSpPr>
          <p:spPr>
            <a:xfrm>
              <a:off x="-46422300" y="3938500"/>
              <a:ext cx="152025" cy="300900"/>
            </a:xfrm>
            <a:custGeom>
              <a:avLst/>
              <a:gdLst/>
              <a:ahLst/>
              <a:cxnLst/>
              <a:rect l="l" t="t" r="r" b="b"/>
              <a:pathLst>
                <a:path w="6081" h="12036" extrusionOk="0">
                  <a:moveTo>
                    <a:pt x="4726" y="0"/>
                  </a:moveTo>
                  <a:cubicBezTo>
                    <a:pt x="3529" y="0"/>
                    <a:pt x="2584" y="977"/>
                    <a:pt x="2584" y="2111"/>
                  </a:cubicBezTo>
                  <a:lnTo>
                    <a:pt x="2584" y="2143"/>
                  </a:lnTo>
                  <a:cubicBezTo>
                    <a:pt x="2584" y="3308"/>
                    <a:pt x="3529" y="4253"/>
                    <a:pt x="4663" y="4253"/>
                  </a:cubicBezTo>
                  <a:cubicBezTo>
                    <a:pt x="4883" y="4253"/>
                    <a:pt x="5041" y="4411"/>
                    <a:pt x="5041" y="4600"/>
                  </a:cubicBezTo>
                  <a:cubicBezTo>
                    <a:pt x="5041" y="4789"/>
                    <a:pt x="4883" y="4947"/>
                    <a:pt x="4663" y="4947"/>
                  </a:cubicBezTo>
                  <a:cubicBezTo>
                    <a:pt x="3214" y="4947"/>
                    <a:pt x="2048" y="3812"/>
                    <a:pt x="1890" y="2395"/>
                  </a:cubicBezTo>
                  <a:cubicBezTo>
                    <a:pt x="441" y="3056"/>
                    <a:pt x="0" y="4758"/>
                    <a:pt x="882" y="6018"/>
                  </a:cubicBezTo>
                  <a:cubicBezTo>
                    <a:pt x="1323" y="6648"/>
                    <a:pt x="2111" y="7057"/>
                    <a:pt x="2930" y="7057"/>
                  </a:cubicBezTo>
                  <a:cubicBezTo>
                    <a:pt x="3151" y="7057"/>
                    <a:pt x="3277" y="7215"/>
                    <a:pt x="3277" y="7435"/>
                  </a:cubicBezTo>
                  <a:cubicBezTo>
                    <a:pt x="3277" y="7625"/>
                    <a:pt x="3151" y="7782"/>
                    <a:pt x="2930" y="7782"/>
                  </a:cubicBezTo>
                  <a:cubicBezTo>
                    <a:pt x="1985" y="7782"/>
                    <a:pt x="1166" y="7341"/>
                    <a:pt x="567" y="6711"/>
                  </a:cubicBezTo>
                  <a:cubicBezTo>
                    <a:pt x="504" y="6963"/>
                    <a:pt x="441" y="7183"/>
                    <a:pt x="441" y="7435"/>
                  </a:cubicBezTo>
                  <a:cubicBezTo>
                    <a:pt x="441" y="8940"/>
                    <a:pt x="1695" y="9874"/>
                    <a:pt x="2958" y="9874"/>
                  </a:cubicBezTo>
                  <a:cubicBezTo>
                    <a:pt x="3572" y="9874"/>
                    <a:pt x="4188" y="9653"/>
                    <a:pt x="4663" y="9168"/>
                  </a:cubicBezTo>
                  <a:cubicBezTo>
                    <a:pt x="4726" y="9105"/>
                    <a:pt x="4813" y="9074"/>
                    <a:pt x="4903" y="9074"/>
                  </a:cubicBezTo>
                  <a:cubicBezTo>
                    <a:pt x="4994" y="9074"/>
                    <a:pt x="5088" y="9105"/>
                    <a:pt x="5167" y="9168"/>
                  </a:cubicBezTo>
                  <a:cubicBezTo>
                    <a:pt x="5293" y="9263"/>
                    <a:pt x="5293" y="9515"/>
                    <a:pt x="5167" y="9672"/>
                  </a:cubicBezTo>
                  <a:cubicBezTo>
                    <a:pt x="4600" y="10271"/>
                    <a:pt x="3812" y="10617"/>
                    <a:pt x="2930" y="10617"/>
                  </a:cubicBezTo>
                  <a:cubicBezTo>
                    <a:pt x="2867" y="10617"/>
                    <a:pt x="2773" y="10617"/>
                    <a:pt x="2710" y="10586"/>
                  </a:cubicBezTo>
                  <a:lnTo>
                    <a:pt x="2710" y="10586"/>
                  </a:lnTo>
                  <a:cubicBezTo>
                    <a:pt x="2962" y="11405"/>
                    <a:pt x="3749" y="12035"/>
                    <a:pt x="4663" y="12035"/>
                  </a:cubicBezTo>
                  <a:cubicBezTo>
                    <a:pt x="5450" y="12035"/>
                    <a:pt x="6081" y="11405"/>
                    <a:pt x="6081" y="10617"/>
                  </a:cubicBezTo>
                  <a:lnTo>
                    <a:pt x="6081" y="1450"/>
                  </a:lnTo>
                  <a:cubicBezTo>
                    <a:pt x="6081" y="599"/>
                    <a:pt x="5450" y="0"/>
                    <a:pt x="4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229582" y="498450"/>
            <a:ext cx="2513617" cy="950100"/>
          </a:xfrm>
          <a:prstGeom prst="rect">
            <a:avLst/>
          </a:prstGeom>
        </p:spPr>
        <p:txBody>
          <a:bodyPr spcFirstLastPara="1" wrap="square" lIns="91425" tIns="91425" rIns="91425" bIns="91425" anchor="t" anchorCtr="0">
            <a:noAutofit/>
          </a:bodyPr>
          <a:lstStyle/>
          <a:p>
            <a:pPr lvl="0"/>
            <a:r>
              <a:rPr lang="es-CO" dirty="0"/>
              <a:t>Responsable: Rubén </a:t>
            </a:r>
            <a:r>
              <a:rPr lang="es-CO" dirty="0" err="1"/>
              <a:t>Laurido</a:t>
            </a:r>
            <a:endParaRPr dirty="0"/>
          </a:p>
        </p:txBody>
      </p:sp>
      <p:sp>
        <p:nvSpPr>
          <p:cNvPr id="667" name="Google Shape;667;p34"/>
          <p:cNvSpPr txBox="1">
            <a:spLocks noGrp="1"/>
          </p:cNvSpPr>
          <p:nvPr>
            <p:ph type="body" idx="1"/>
          </p:nvPr>
        </p:nvSpPr>
        <p:spPr>
          <a:xfrm>
            <a:off x="1084051" y="2489454"/>
            <a:ext cx="6500409" cy="2825100"/>
          </a:xfrm>
          <a:prstGeom prst="rect">
            <a:avLst/>
          </a:prstGeom>
        </p:spPr>
        <p:txBody>
          <a:bodyPr spcFirstLastPara="1" wrap="square" lIns="91425" tIns="91425" rIns="91425" bIns="91425" anchor="t" anchorCtr="0">
            <a:noAutofit/>
          </a:bodyPr>
          <a:lstStyle/>
          <a:p>
            <a:pPr marL="0" indent="0">
              <a:buNone/>
            </a:pPr>
            <a:r>
              <a:rPr lang="es-CO" sz="1800" b="1" dirty="0"/>
              <a:t>2021-2022</a:t>
            </a:r>
            <a:endParaRPr lang="es-CO" sz="1800" dirty="0"/>
          </a:p>
          <a:p>
            <a:pPr marL="0" lvl="0" indent="0">
              <a:buNone/>
            </a:pPr>
            <a:r>
              <a:rPr lang="es-CO" dirty="0"/>
              <a:t>10 Personas afectadas por el paro nacional del 2021</a:t>
            </a:r>
          </a:p>
          <a:p>
            <a:pPr marL="0" lvl="0" indent="0">
              <a:buNone/>
            </a:pPr>
            <a:endParaRPr lang="es-CO" dirty="0"/>
          </a:p>
          <a:p>
            <a:pPr marL="0" lvl="0" indent="0">
              <a:buNone/>
            </a:pPr>
            <a:r>
              <a:rPr lang="es-CO" b="1" dirty="0"/>
              <a:t>Fases del acompañamiento:</a:t>
            </a:r>
          </a:p>
          <a:p>
            <a:pPr marL="285750" indent="-285750"/>
            <a:r>
              <a:rPr lang="es-CO" dirty="0"/>
              <a:t>Fase diagnóstica</a:t>
            </a:r>
          </a:p>
          <a:p>
            <a:pPr marL="285750" indent="-285750"/>
            <a:r>
              <a:rPr lang="es-CO" dirty="0"/>
              <a:t>Visitas domiciliarias</a:t>
            </a:r>
          </a:p>
          <a:p>
            <a:pPr marL="285750" indent="-285750"/>
            <a:r>
              <a:rPr lang="es-CO" dirty="0"/>
              <a:t>Ejercicio terapéutico grupal</a:t>
            </a:r>
            <a:endParaRPr dirty="0"/>
          </a:p>
        </p:txBody>
      </p:sp>
      <p:sp>
        <p:nvSpPr>
          <p:cNvPr id="4" name="Google Shape;667;p34">
            <a:extLst>
              <a:ext uri="{FF2B5EF4-FFF2-40B4-BE49-F238E27FC236}">
                <a16:creationId xmlns:a16="http://schemas.microsoft.com/office/drawing/2014/main" xmlns="" id="{E7D10705-1766-164D-9C49-0D97E849B19E}"/>
              </a:ext>
            </a:extLst>
          </p:cNvPr>
          <p:cNvSpPr txBox="1">
            <a:spLocks/>
          </p:cNvSpPr>
          <p:nvPr/>
        </p:nvSpPr>
        <p:spPr>
          <a:xfrm>
            <a:off x="3649492" y="973500"/>
            <a:ext cx="4812793" cy="21936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0" indent="0" algn="r">
              <a:buFont typeface="Montserrat"/>
              <a:buNone/>
            </a:pPr>
            <a:r>
              <a:rPr lang="es-CO" sz="1800" b="1" dirty="0"/>
              <a:t>OBJETIVO</a:t>
            </a:r>
          </a:p>
          <a:p>
            <a:pPr marL="0" indent="0" algn="r">
              <a:buNone/>
            </a:pPr>
            <a:r>
              <a:rPr lang="es-CO" dirty="0"/>
              <a:t>Acompañar desde el cuidado </a:t>
            </a:r>
            <a:r>
              <a:rPr lang="es-CO" dirty="0" err="1"/>
              <a:t>psicoespiritual</a:t>
            </a:r>
            <a:r>
              <a:rPr lang="es-CO" dirty="0"/>
              <a:t> a diez jóvenes de la comuna veinte de Cali (</a:t>
            </a:r>
            <a:r>
              <a:rPr lang="es-CO" dirty="0" err="1"/>
              <a:t>Siloé</a:t>
            </a:r>
            <a:r>
              <a:rPr lang="es-CO" dirty="0"/>
              <a:t>), que requieren atención a traumas psicosociales y espirituales.</a:t>
            </a:r>
            <a:endParaRPr lang="es-CO"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074" name="Picture 2">
            <a:extLst>
              <a:ext uri="{FF2B5EF4-FFF2-40B4-BE49-F238E27FC236}">
                <a16:creationId xmlns:a16="http://schemas.microsoft.com/office/drawing/2014/main" xmlns="" id="{BFB8941D-D065-794F-985E-2DF59191AB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11"/>
          <a:stretch/>
        </p:blipFill>
        <p:spPr bwMode="auto">
          <a:xfrm>
            <a:off x="402336" y="731520"/>
            <a:ext cx="4169664" cy="23888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33A7F367-6F85-6B45-9BA1-1DB0736681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43" r="2895"/>
          <a:stretch/>
        </p:blipFill>
        <p:spPr bwMode="auto">
          <a:xfrm>
            <a:off x="4407408" y="2125801"/>
            <a:ext cx="4169664" cy="268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08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9"/>
        <p:cNvGrpSpPr/>
        <p:nvPr/>
      </p:nvGrpSpPr>
      <p:grpSpPr>
        <a:xfrm>
          <a:off x="0" y="0"/>
          <a:ext cx="0" cy="0"/>
          <a:chOff x="0" y="0"/>
          <a:chExt cx="0" cy="0"/>
        </a:xfrm>
      </p:grpSpPr>
      <p:sp>
        <p:nvSpPr>
          <p:cNvPr id="4040" name="Google Shape;4040;p36"/>
          <p:cNvSpPr/>
          <p:nvPr/>
        </p:nvSpPr>
        <p:spPr>
          <a:xfrm flipH="1">
            <a:off x="1655834" y="1511486"/>
            <a:ext cx="5832330" cy="223982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6"/>
          <p:cNvSpPr txBox="1">
            <a:spLocks noGrp="1"/>
          </p:cNvSpPr>
          <p:nvPr>
            <p:ph type="subTitle" idx="2"/>
          </p:nvPr>
        </p:nvSpPr>
        <p:spPr>
          <a:xfrm>
            <a:off x="1846406" y="1813080"/>
            <a:ext cx="5451185" cy="1699112"/>
          </a:xfrm>
          <a:prstGeom prst="rect">
            <a:avLst/>
          </a:prstGeom>
        </p:spPr>
        <p:txBody>
          <a:bodyPr spcFirstLastPara="1" wrap="square" lIns="91425" tIns="91425" rIns="91425" bIns="91425" anchor="b" anchorCtr="0">
            <a:noAutofit/>
          </a:bodyPr>
          <a:lstStyle/>
          <a:p>
            <a:pPr marL="0" lvl="0" indent="0">
              <a:spcBef>
                <a:spcPts val="1200"/>
              </a:spcBef>
              <a:spcAft>
                <a:spcPts val="1200"/>
              </a:spcAft>
            </a:pPr>
            <a:r>
              <a:rPr lang="es-CO" sz="3200" dirty="0"/>
              <a:t>Pastoral a pueblos ancestrales con enfoque de género</a:t>
            </a:r>
            <a:endParaRPr sz="3200" dirty="0"/>
          </a:p>
        </p:txBody>
      </p:sp>
      <p:sp>
        <p:nvSpPr>
          <p:cNvPr id="4042" name="Google Shape;4042;p36"/>
          <p:cNvSpPr txBox="1">
            <a:spLocks noGrp="1"/>
          </p:cNvSpPr>
          <p:nvPr>
            <p:ph type="subTitle" idx="1"/>
          </p:nvPr>
        </p:nvSpPr>
        <p:spPr>
          <a:xfrm flipH="1">
            <a:off x="4339602" y="3330420"/>
            <a:ext cx="4268700" cy="3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700" b="1" dirty="0">
                <a:solidFill>
                  <a:schemeClr val="bg1"/>
                </a:solidFill>
                <a:latin typeface="Montserrat ExtraBold" pitchFamily="2" charset="77"/>
              </a:rPr>
              <a:t>SILVIA CAUCA</a:t>
            </a:r>
            <a:endParaRPr b="1" dirty="0">
              <a:solidFill>
                <a:schemeClr val="bg1"/>
              </a:solidFill>
              <a:latin typeface="Montserrat ExtraBold" pitchFamily="2" charset="77"/>
              <a:ea typeface="Righteous"/>
              <a:cs typeface="Righteous"/>
              <a:sym typeface="Righteous"/>
            </a:endParaRPr>
          </a:p>
        </p:txBody>
      </p:sp>
      <p:grpSp>
        <p:nvGrpSpPr>
          <p:cNvPr id="5" name="Google Shape;668;p34">
            <a:extLst>
              <a:ext uri="{FF2B5EF4-FFF2-40B4-BE49-F238E27FC236}">
                <a16:creationId xmlns:a16="http://schemas.microsoft.com/office/drawing/2014/main" xmlns="" id="{1F96D907-8B7F-014C-9793-5D1B73D4CAB4}"/>
              </a:ext>
            </a:extLst>
          </p:cNvPr>
          <p:cNvGrpSpPr/>
          <p:nvPr/>
        </p:nvGrpSpPr>
        <p:grpSpPr>
          <a:xfrm>
            <a:off x="-3441394" y="1879261"/>
            <a:ext cx="4956562" cy="3264239"/>
            <a:chOff x="886300" y="931150"/>
            <a:chExt cx="5911225" cy="3892950"/>
          </a:xfrm>
        </p:grpSpPr>
        <p:sp>
          <p:nvSpPr>
            <p:cNvPr id="6" name="Google Shape;669;p34">
              <a:extLst>
                <a:ext uri="{FF2B5EF4-FFF2-40B4-BE49-F238E27FC236}">
                  <a16:creationId xmlns:a16="http://schemas.microsoft.com/office/drawing/2014/main" xmlns="" id="{C6059B7A-8A0A-6E49-BBC8-AD599D371375}"/>
                </a:ext>
              </a:extLst>
            </p:cNvPr>
            <p:cNvSpPr/>
            <p:nvPr/>
          </p:nvSpPr>
          <p:spPr>
            <a:xfrm>
              <a:off x="6797500" y="3286050"/>
              <a:ext cx="25" cy="775"/>
            </a:xfrm>
            <a:custGeom>
              <a:avLst/>
              <a:gdLst/>
              <a:ahLst/>
              <a:cxnLst/>
              <a:rect l="l" t="t" r="r" b="b"/>
              <a:pathLst>
                <a:path w="1" h="31" extrusionOk="0">
                  <a:moveTo>
                    <a:pt x="1" y="31"/>
                  </a:moveTo>
                  <a:cubicBezTo>
                    <a:pt x="1" y="1"/>
                    <a:pt x="1" y="1"/>
                    <a:pt x="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70;p34">
              <a:extLst>
                <a:ext uri="{FF2B5EF4-FFF2-40B4-BE49-F238E27FC236}">
                  <a16:creationId xmlns:a16="http://schemas.microsoft.com/office/drawing/2014/main" xmlns="" id="{D2826FDE-9449-8E4B-8527-8FD2A49C3E6A}"/>
                </a:ext>
              </a:extLst>
            </p:cNvPr>
            <p:cNvSpPr/>
            <p:nvPr/>
          </p:nvSpPr>
          <p:spPr>
            <a:xfrm>
              <a:off x="6728350" y="327010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71;p34">
              <a:extLst>
                <a:ext uri="{FF2B5EF4-FFF2-40B4-BE49-F238E27FC236}">
                  <a16:creationId xmlns:a16="http://schemas.microsoft.com/office/drawing/2014/main" xmlns="" id="{3AC102DF-2CB6-7E48-9D6D-D767FA747169}"/>
                </a:ext>
              </a:extLst>
            </p:cNvPr>
            <p:cNvSpPr/>
            <p:nvPr/>
          </p:nvSpPr>
          <p:spPr>
            <a:xfrm>
              <a:off x="6762550" y="3304300"/>
              <a:ext cx="22825" cy="15975"/>
            </a:xfrm>
            <a:custGeom>
              <a:avLst/>
              <a:gdLst/>
              <a:ahLst/>
              <a:cxnLst/>
              <a:rect l="l" t="t" r="r" b="b"/>
              <a:pathLst>
                <a:path w="913" h="639" extrusionOk="0">
                  <a:moveTo>
                    <a:pt x="456" y="0"/>
                  </a:moveTo>
                  <a:cubicBezTo>
                    <a:pt x="213" y="0"/>
                    <a:pt x="1" y="213"/>
                    <a:pt x="1" y="456"/>
                  </a:cubicBezTo>
                  <a:cubicBezTo>
                    <a:pt x="1" y="517"/>
                    <a:pt x="1" y="578"/>
                    <a:pt x="61" y="638"/>
                  </a:cubicBezTo>
                  <a:lnTo>
                    <a:pt x="912" y="547"/>
                  </a:lnTo>
                  <a:cubicBezTo>
                    <a:pt x="912" y="517"/>
                    <a:pt x="912" y="486"/>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2;p34">
              <a:extLst>
                <a:ext uri="{FF2B5EF4-FFF2-40B4-BE49-F238E27FC236}">
                  <a16:creationId xmlns:a16="http://schemas.microsoft.com/office/drawing/2014/main" xmlns="" id="{803C41EE-2660-6C4F-B4E1-227A115617A3}"/>
                </a:ext>
              </a:extLst>
            </p:cNvPr>
            <p:cNvSpPr/>
            <p:nvPr/>
          </p:nvSpPr>
          <p:spPr>
            <a:xfrm>
              <a:off x="6762550" y="3236650"/>
              <a:ext cx="18250" cy="22075"/>
            </a:xfrm>
            <a:custGeom>
              <a:avLst/>
              <a:gdLst/>
              <a:ahLst/>
              <a:cxnLst/>
              <a:rect l="l" t="t" r="r" b="b"/>
              <a:pathLst>
                <a:path w="730" h="883" extrusionOk="0">
                  <a:moveTo>
                    <a:pt x="304" y="1"/>
                  </a:moveTo>
                  <a:cubicBezTo>
                    <a:pt x="122" y="62"/>
                    <a:pt x="1" y="244"/>
                    <a:pt x="1" y="426"/>
                  </a:cubicBezTo>
                  <a:cubicBezTo>
                    <a:pt x="1" y="670"/>
                    <a:pt x="183" y="882"/>
                    <a:pt x="456" y="882"/>
                  </a:cubicBezTo>
                  <a:cubicBezTo>
                    <a:pt x="548" y="882"/>
                    <a:pt x="639" y="852"/>
                    <a:pt x="730" y="761"/>
                  </a:cubicBezTo>
                  <a:lnTo>
                    <a:pt x="304"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3;p34">
              <a:extLst>
                <a:ext uri="{FF2B5EF4-FFF2-40B4-BE49-F238E27FC236}">
                  <a16:creationId xmlns:a16="http://schemas.microsoft.com/office/drawing/2014/main" xmlns="" id="{37545DA4-CC1D-6243-BA4E-3BE8F6691BA1}"/>
                </a:ext>
              </a:extLst>
            </p:cNvPr>
            <p:cNvSpPr/>
            <p:nvPr/>
          </p:nvSpPr>
          <p:spPr>
            <a:xfrm>
              <a:off x="6728350" y="3201700"/>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4;p34">
              <a:extLst>
                <a:ext uri="{FF2B5EF4-FFF2-40B4-BE49-F238E27FC236}">
                  <a16:creationId xmlns:a16="http://schemas.microsoft.com/office/drawing/2014/main" xmlns="" id="{6D7A6086-6134-AD4E-B352-69C0C7343943}"/>
                </a:ext>
              </a:extLst>
            </p:cNvPr>
            <p:cNvSpPr/>
            <p:nvPr/>
          </p:nvSpPr>
          <p:spPr>
            <a:xfrm>
              <a:off x="6659975" y="32701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5;p34">
              <a:extLst>
                <a:ext uri="{FF2B5EF4-FFF2-40B4-BE49-F238E27FC236}">
                  <a16:creationId xmlns:a16="http://schemas.microsoft.com/office/drawing/2014/main" xmlns="" id="{A040F267-139A-674D-9690-63773B34F525}"/>
                </a:ext>
              </a:extLst>
            </p:cNvPr>
            <p:cNvSpPr/>
            <p:nvPr/>
          </p:nvSpPr>
          <p:spPr>
            <a:xfrm>
              <a:off x="6691875" y="3304225"/>
              <a:ext cx="29950" cy="22950"/>
            </a:xfrm>
            <a:custGeom>
              <a:avLst/>
              <a:gdLst/>
              <a:ahLst/>
              <a:cxnLst/>
              <a:rect l="l" t="t" r="r" b="b"/>
              <a:pathLst>
                <a:path w="1198" h="918" extrusionOk="0">
                  <a:moveTo>
                    <a:pt x="604" y="1"/>
                  </a:moveTo>
                  <a:cubicBezTo>
                    <a:pt x="586" y="1"/>
                    <a:pt x="567" y="1"/>
                    <a:pt x="548" y="3"/>
                  </a:cubicBezTo>
                  <a:cubicBezTo>
                    <a:pt x="1" y="64"/>
                    <a:pt x="1" y="854"/>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6;p34">
              <a:extLst>
                <a:ext uri="{FF2B5EF4-FFF2-40B4-BE49-F238E27FC236}">
                  <a16:creationId xmlns:a16="http://schemas.microsoft.com/office/drawing/2014/main" xmlns="" id="{BD8A0D62-4F00-084F-88D6-C9D00E8261A2}"/>
                </a:ext>
              </a:extLst>
            </p:cNvPr>
            <p:cNvSpPr/>
            <p:nvPr/>
          </p:nvSpPr>
          <p:spPr>
            <a:xfrm>
              <a:off x="6659975" y="32017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7;p34">
              <a:extLst>
                <a:ext uri="{FF2B5EF4-FFF2-40B4-BE49-F238E27FC236}">
                  <a16:creationId xmlns:a16="http://schemas.microsoft.com/office/drawing/2014/main" xmlns="" id="{09499AB7-F569-0E45-A99D-4E0E606147A5}"/>
                </a:ext>
              </a:extLst>
            </p:cNvPr>
            <p:cNvSpPr/>
            <p:nvPr/>
          </p:nvSpPr>
          <p:spPr>
            <a:xfrm>
              <a:off x="6694150" y="3235900"/>
              <a:ext cx="26625" cy="23025"/>
            </a:xfrm>
            <a:custGeom>
              <a:avLst/>
              <a:gdLst/>
              <a:ahLst/>
              <a:cxnLst/>
              <a:rect l="l" t="t" r="r" b="b"/>
              <a:pathLst>
                <a:path w="1065" h="921" extrusionOk="0">
                  <a:moveTo>
                    <a:pt x="457" y="1"/>
                  </a:moveTo>
                  <a:cubicBezTo>
                    <a:pt x="214" y="1"/>
                    <a:pt x="1" y="213"/>
                    <a:pt x="1" y="456"/>
                  </a:cubicBezTo>
                  <a:cubicBezTo>
                    <a:pt x="1" y="744"/>
                    <a:pt x="223" y="920"/>
                    <a:pt x="451" y="920"/>
                  </a:cubicBezTo>
                  <a:cubicBezTo>
                    <a:pt x="561" y="920"/>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78;p34">
              <a:extLst>
                <a:ext uri="{FF2B5EF4-FFF2-40B4-BE49-F238E27FC236}">
                  <a16:creationId xmlns:a16="http://schemas.microsoft.com/office/drawing/2014/main" xmlns="" id="{F62D8B61-7345-DB4B-B576-8426AC5C4846}"/>
                </a:ext>
              </a:extLst>
            </p:cNvPr>
            <p:cNvSpPr/>
            <p:nvPr/>
          </p:nvSpPr>
          <p:spPr>
            <a:xfrm>
              <a:off x="6657675" y="3134000"/>
              <a:ext cx="30175" cy="22925"/>
            </a:xfrm>
            <a:custGeom>
              <a:avLst/>
              <a:gdLst/>
              <a:ahLst/>
              <a:cxnLst/>
              <a:rect l="l" t="t" r="r" b="b"/>
              <a:pathLst>
                <a:path w="1207" h="917" extrusionOk="0">
                  <a:moveTo>
                    <a:pt x="605" y="1"/>
                  </a:moveTo>
                  <a:cubicBezTo>
                    <a:pt x="587" y="1"/>
                    <a:pt x="568" y="2"/>
                    <a:pt x="548" y="3"/>
                  </a:cubicBezTo>
                  <a:cubicBezTo>
                    <a:pt x="1" y="34"/>
                    <a:pt x="1" y="855"/>
                    <a:pt x="548" y="915"/>
                  </a:cubicBezTo>
                  <a:cubicBezTo>
                    <a:pt x="558" y="916"/>
                    <a:pt x="568" y="916"/>
                    <a:pt x="578" y="916"/>
                  </a:cubicBezTo>
                  <a:cubicBezTo>
                    <a:pt x="1198" y="916"/>
                    <a:pt x="1207"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9;p34">
              <a:extLst>
                <a:ext uri="{FF2B5EF4-FFF2-40B4-BE49-F238E27FC236}">
                  <a16:creationId xmlns:a16="http://schemas.microsoft.com/office/drawing/2014/main" xmlns="" id="{B73209FA-2263-4843-8988-5F8529FCF6B9}"/>
                </a:ext>
              </a:extLst>
            </p:cNvPr>
            <p:cNvSpPr/>
            <p:nvPr/>
          </p:nvSpPr>
          <p:spPr>
            <a:xfrm>
              <a:off x="6694150" y="316827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80;p34">
              <a:extLst>
                <a:ext uri="{FF2B5EF4-FFF2-40B4-BE49-F238E27FC236}">
                  <a16:creationId xmlns:a16="http://schemas.microsoft.com/office/drawing/2014/main" xmlns="" id="{E79DC7AB-1402-9643-A19F-62BDF92AB5F9}"/>
                </a:ext>
              </a:extLst>
            </p:cNvPr>
            <p:cNvSpPr/>
            <p:nvPr/>
          </p:nvSpPr>
          <p:spPr>
            <a:xfrm>
              <a:off x="6694150" y="3104450"/>
              <a:ext cx="12950" cy="18250"/>
            </a:xfrm>
            <a:custGeom>
              <a:avLst/>
              <a:gdLst/>
              <a:ahLst/>
              <a:cxnLst/>
              <a:rect l="l" t="t" r="r" b="b"/>
              <a:pathLst>
                <a:path w="518" h="730" extrusionOk="0">
                  <a:moveTo>
                    <a:pt x="92" y="0"/>
                  </a:moveTo>
                  <a:cubicBezTo>
                    <a:pt x="31" y="61"/>
                    <a:pt x="1" y="182"/>
                    <a:pt x="1" y="274"/>
                  </a:cubicBezTo>
                  <a:cubicBezTo>
                    <a:pt x="1" y="517"/>
                    <a:pt x="214" y="730"/>
                    <a:pt x="457" y="730"/>
                  </a:cubicBezTo>
                  <a:lnTo>
                    <a:pt x="518" y="730"/>
                  </a:lnTo>
                  <a:lnTo>
                    <a:pt x="9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1;p34">
              <a:extLst>
                <a:ext uri="{FF2B5EF4-FFF2-40B4-BE49-F238E27FC236}">
                  <a16:creationId xmlns:a16="http://schemas.microsoft.com/office/drawing/2014/main" xmlns="" id="{34502770-9E5C-3449-90CE-E1E415F4C0B4}"/>
                </a:ext>
              </a:extLst>
            </p:cNvPr>
            <p:cNvSpPr/>
            <p:nvPr/>
          </p:nvSpPr>
          <p:spPr>
            <a:xfrm>
              <a:off x="6657675" y="3065675"/>
              <a:ext cx="25100" cy="22825"/>
            </a:xfrm>
            <a:custGeom>
              <a:avLst/>
              <a:gdLst/>
              <a:ahLst/>
              <a:cxnLst/>
              <a:rect l="l" t="t" r="r" b="b"/>
              <a:pathLst>
                <a:path w="1004" h="913" extrusionOk="0">
                  <a:moveTo>
                    <a:pt x="548" y="1"/>
                  </a:moveTo>
                  <a:cubicBezTo>
                    <a:pt x="1" y="62"/>
                    <a:pt x="1" y="852"/>
                    <a:pt x="548" y="913"/>
                  </a:cubicBezTo>
                  <a:cubicBezTo>
                    <a:pt x="791" y="913"/>
                    <a:pt x="974" y="730"/>
                    <a:pt x="1004" y="487"/>
                  </a:cubicBezTo>
                  <a:lnTo>
                    <a:pt x="730" y="62"/>
                  </a:lnTo>
                  <a:cubicBezTo>
                    <a:pt x="670" y="1"/>
                    <a:pt x="609" y="1"/>
                    <a:pt x="54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82;p34">
              <a:extLst>
                <a:ext uri="{FF2B5EF4-FFF2-40B4-BE49-F238E27FC236}">
                  <a16:creationId xmlns:a16="http://schemas.microsoft.com/office/drawing/2014/main" xmlns="" id="{1659DDB4-FAB5-0344-8B47-60B1D3B093D4}"/>
                </a:ext>
              </a:extLst>
            </p:cNvPr>
            <p:cNvSpPr/>
            <p:nvPr/>
          </p:nvSpPr>
          <p:spPr>
            <a:xfrm>
              <a:off x="6594625" y="3338475"/>
              <a:ext cx="15200" cy="4600"/>
            </a:xfrm>
            <a:custGeom>
              <a:avLst/>
              <a:gdLst/>
              <a:ahLst/>
              <a:cxnLst/>
              <a:rect l="l" t="t" r="r" b="b"/>
              <a:pathLst>
                <a:path w="608" h="184" extrusionOk="0">
                  <a:moveTo>
                    <a:pt x="334" y="1"/>
                  </a:moveTo>
                  <a:cubicBezTo>
                    <a:pt x="213" y="1"/>
                    <a:pt x="61" y="62"/>
                    <a:pt x="0" y="183"/>
                  </a:cubicBezTo>
                  <a:lnTo>
                    <a:pt x="608" y="92"/>
                  </a:lnTo>
                  <a:cubicBezTo>
                    <a:pt x="517" y="31"/>
                    <a:pt x="426" y="1"/>
                    <a:pt x="33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83;p34">
              <a:extLst>
                <a:ext uri="{FF2B5EF4-FFF2-40B4-BE49-F238E27FC236}">
                  <a16:creationId xmlns:a16="http://schemas.microsoft.com/office/drawing/2014/main" xmlns="" id="{38C94DA6-C59E-A947-98DB-831E0E50573B}"/>
                </a:ext>
              </a:extLst>
            </p:cNvPr>
            <p:cNvSpPr/>
            <p:nvPr/>
          </p:nvSpPr>
          <p:spPr>
            <a:xfrm>
              <a:off x="6591575"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84;p34">
              <a:extLst>
                <a:ext uri="{FF2B5EF4-FFF2-40B4-BE49-F238E27FC236}">
                  <a16:creationId xmlns:a16="http://schemas.microsoft.com/office/drawing/2014/main" xmlns="" id="{7AD6284A-49C8-9A44-BFB3-6C620C55C28C}"/>
                </a:ext>
              </a:extLst>
            </p:cNvPr>
            <p:cNvSpPr/>
            <p:nvPr/>
          </p:nvSpPr>
          <p:spPr>
            <a:xfrm>
              <a:off x="6625775" y="3304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85;p34">
              <a:extLst>
                <a:ext uri="{FF2B5EF4-FFF2-40B4-BE49-F238E27FC236}">
                  <a16:creationId xmlns:a16="http://schemas.microsoft.com/office/drawing/2014/main" xmlns="" id="{FDF3A219-2177-9D4F-B383-A03C9910DD36}"/>
                </a:ext>
              </a:extLst>
            </p:cNvPr>
            <p:cNvSpPr/>
            <p:nvPr/>
          </p:nvSpPr>
          <p:spPr>
            <a:xfrm>
              <a:off x="6591575"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86;p34">
              <a:extLst>
                <a:ext uri="{FF2B5EF4-FFF2-40B4-BE49-F238E27FC236}">
                  <a16:creationId xmlns:a16="http://schemas.microsoft.com/office/drawing/2014/main" xmlns="" id="{25D5E84D-9FB8-2E4B-BBAA-3B7F8ECC62E0}"/>
                </a:ext>
              </a:extLst>
            </p:cNvPr>
            <p:cNvSpPr/>
            <p:nvPr/>
          </p:nvSpPr>
          <p:spPr>
            <a:xfrm>
              <a:off x="6625775" y="3235900"/>
              <a:ext cx="26625" cy="23025"/>
            </a:xfrm>
            <a:custGeom>
              <a:avLst/>
              <a:gdLst/>
              <a:ahLst/>
              <a:cxnLst/>
              <a:rect l="l" t="t" r="r" b="b"/>
              <a:pathLst>
                <a:path w="1065" h="921" extrusionOk="0">
                  <a:moveTo>
                    <a:pt x="456" y="1"/>
                  </a:moveTo>
                  <a:cubicBezTo>
                    <a:pt x="213" y="1"/>
                    <a:pt x="0" y="213"/>
                    <a:pt x="0" y="456"/>
                  </a:cubicBezTo>
                  <a:cubicBezTo>
                    <a:pt x="0" y="744"/>
                    <a:pt x="222" y="920"/>
                    <a:pt x="460" y="920"/>
                  </a:cubicBezTo>
                  <a:cubicBezTo>
                    <a:pt x="574" y="920"/>
                    <a:pt x="692" y="880"/>
                    <a:pt x="791"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87;p34">
              <a:extLst>
                <a:ext uri="{FF2B5EF4-FFF2-40B4-BE49-F238E27FC236}">
                  <a16:creationId xmlns:a16="http://schemas.microsoft.com/office/drawing/2014/main" xmlns="" id="{A705BC4C-4269-3F40-BE79-487316D0D0E3}"/>
                </a:ext>
              </a:extLst>
            </p:cNvPr>
            <p:cNvSpPr/>
            <p:nvPr/>
          </p:nvSpPr>
          <p:spPr>
            <a:xfrm>
              <a:off x="6591575" y="3134075"/>
              <a:ext cx="26625" cy="22625"/>
            </a:xfrm>
            <a:custGeom>
              <a:avLst/>
              <a:gdLst/>
              <a:ahLst/>
              <a:cxnLst/>
              <a:rect l="l" t="t" r="r" b="b"/>
              <a:pathLst>
                <a:path w="1065" h="905" extrusionOk="0">
                  <a:moveTo>
                    <a:pt x="456" y="0"/>
                  </a:moveTo>
                  <a:cubicBezTo>
                    <a:pt x="213" y="0"/>
                    <a:pt x="0" y="183"/>
                    <a:pt x="0" y="456"/>
                  </a:cubicBezTo>
                  <a:cubicBezTo>
                    <a:pt x="0" y="721"/>
                    <a:pt x="219" y="905"/>
                    <a:pt x="455" y="905"/>
                  </a:cubicBezTo>
                  <a:cubicBezTo>
                    <a:pt x="571" y="905"/>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88;p34">
              <a:extLst>
                <a:ext uri="{FF2B5EF4-FFF2-40B4-BE49-F238E27FC236}">
                  <a16:creationId xmlns:a16="http://schemas.microsoft.com/office/drawing/2014/main" xmlns="" id="{F345BC9A-8EA5-FE44-A381-ED0EF2CA6570}"/>
                </a:ext>
              </a:extLst>
            </p:cNvPr>
            <p:cNvSpPr/>
            <p:nvPr/>
          </p:nvSpPr>
          <p:spPr>
            <a:xfrm>
              <a:off x="6625775" y="316827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89;p34">
              <a:extLst>
                <a:ext uri="{FF2B5EF4-FFF2-40B4-BE49-F238E27FC236}">
                  <a16:creationId xmlns:a16="http://schemas.microsoft.com/office/drawing/2014/main" xmlns="" id="{E1E45310-AA4B-DD48-A14D-4936A5DD92B6}"/>
                </a:ext>
              </a:extLst>
            </p:cNvPr>
            <p:cNvSpPr/>
            <p:nvPr/>
          </p:nvSpPr>
          <p:spPr>
            <a:xfrm>
              <a:off x="6586725" y="306562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0;p34">
              <a:extLst>
                <a:ext uri="{FF2B5EF4-FFF2-40B4-BE49-F238E27FC236}">
                  <a16:creationId xmlns:a16="http://schemas.microsoft.com/office/drawing/2014/main" xmlns="" id="{AF1EA57F-9C7F-9442-A090-CED1FCDE682A}"/>
                </a:ext>
              </a:extLst>
            </p:cNvPr>
            <p:cNvSpPr/>
            <p:nvPr/>
          </p:nvSpPr>
          <p:spPr>
            <a:xfrm>
              <a:off x="6625775" y="3099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1;p34">
              <a:extLst>
                <a:ext uri="{FF2B5EF4-FFF2-40B4-BE49-F238E27FC236}">
                  <a16:creationId xmlns:a16="http://schemas.microsoft.com/office/drawing/2014/main" xmlns="" id="{8AAF1D05-D89D-7541-9CB3-79D73A639E5F}"/>
                </a:ext>
              </a:extLst>
            </p:cNvPr>
            <p:cNvSpPr/>
            <p:nvPr/>
          </p:nvSpPr>
          <p:spPr>
            <a:xfrm>
              <a:off x="6591575"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2;p34">
              <a:extLst>
                <a:ext uri="{FF2B5EF4-FFF2-40B4-BE49-F238E27FC236}">
                  <a16:creationId xmlns:a16="http://schemas.microsoft.com/office/drawing/2014/main" xmlns="" id="{B5433B45-0FFE-454D-ADA5-B08E7889F597}"/>
                </a:ext>
              </a:extLst>
            </p:cNvPr>
            <p:cNvSpPr/>
            <p:nvPr/>
          </p:nvSpPr>
          <p:spPr>
            <a:xfrm>
              <a:off x="6625775" y="30315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3;p34">
              <a:extLst>
                <a:ext uri="{FF2B5EF4-FFF2-40B4-BE49-F238E27FC236}">
                  <a16:creationId xmlns:a16="http://schemas.microsoft.com/office/drawing/2014/main" xmlns="" id="{67883415-B987-344A-A2FC-E8E1BA4757B4}"/>
                </a:ext>
              </a:extLst>
            </p:cNvPr>
            <p:cNvSpPr/>
            <p:nvPr/>
          </p:nvSpPr>
          <p:spPr>
            <a:xfrm>
              <a:off x="6626525" y="2976025"/>
              <a:ext cx="3825" cy="6850"/>
            </a:xfrm>
            <a:custGeom>
              <a:avLst/>
              <a:gdLst/>
              <a:ahLst/>
              <a:cxnLst/>
              <a:rect l="l" t="t" r="r" b="b"/>
              <a:pathLst>
                <a:path w="153" h="274" extrusionOk="0">
                  <a:moveTo>
                    <a:pt x="1" y="0"/>
                  </a:moveTo>
                  <a:cubicBezTo>
                    <a:pt x="1" y="122"/>
                    <a:pt x="61" y="213"/>
                    <a:pt x="153" y="274"/>
                  </a:cubicBez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4;p34">
              <a:extLst>
                <a:ext uri="{FF2B5EF4-FFF2-40B4-BE49-F238E27FC236}">
                  <a16:creationId xmlns:a16="http://schemas.microsoft.com/office/drawing/2014/main" xmlns="" id="{D1A71405-B712-3E45-A678-FD3822CE4E4C}"/>
                </a:ext>
              </a:extLst>
            </p:cNvPr>
            <p:cNvSpPr/>
            <p:nvPr/>
          </p:nvSpPr>
          <p:spPr>
            <a:xfrm>
              <a:off x="6591575" y="2929675"/>
              <a:ext cx="19025" cy="21750"/>
            </a:xfrm>
            <a:custGeom>
              <a:avLst/>
              <a:gdLst/>
              <a:ahLst/>
              <a:cxnLst/>
              <a:rect l="l" t="t" r="r" b="b"/>
              <a:pathLst>
                <a:path w="761" h="870" extrusionOk="0">
                  <a:moveTo>
                    <a:pt x="365" y="0"/>
                  </a:moveTo>
                  <a:cubicBezTo>
                    <a:pt x="152" y="30"/>
                    <a:pt x="0" y="213"/>
                    <a:pt x="0" y="426"/>
                  </a:cubicBezTo>
                  <a:cubicBezTo>
                    <a:pt x="21" y="698"/>
                    <a:pt x="245" y="870"/>
                    <a:pt x="472" y="870"/>
                  </a:cubicBezTo>
                  <a:cubicBezTo>
                    <a:pt x="573" y="870"/>
                    <a:pt x="676" y="835"/>
                    <a:pt x="760" y="760"/>
                  </a:cubicBezTo>
                  <a:lnTo>
                    <a:pt x="365"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95;p34">
              <a:extLst>
                <a:ext uri="{FF2B5EF4-FFF2-40B4-BE49-F238E27FC236}">
                  <a16:creationId xmlns:a16="http://schemas.microsoft.com/office/drawing/2014/main" xmlns="" id="{DAA74663-9E58-134E-8CCE-B3219A295471}"/>
                </a:ext>
              </a:extLst>
            </p:cNvPr>
            <p:cNvSpPr/>
            <p:nvPr/>
          </p:nvSpPr>
          <p:spPr>
            <a:xfrm>
              <a:off x="6521775" y="3338425"/>
              <a:ext cx="24225" cy="13775"/>
            </a:xfrm>
            <a:custGeom>
              <a:avLst/>
              <a:gdLst/>
              <a:ahLst/>
              <a:cxnLst/>
              <a:rect l="l" t="t" r="r" b="b"/>
              <a:pathLst>
                <a:path w="969" h="551" extrusionOk="0">
                  <a:moveTo>
                    <a:pt x="471" y="1"/>
                  </a:moveTo>
                  <a:cubicBezTo>
                    <a:pt x="190" y="1"/>
                    <a:pt x="0" y="289"/>
                    <a:pt x="87" y="550"/>
                  </a:cubicBezTo>
                  <a:lnTo>
                    <a:pt x="969" y="428"/>
                  </a:lnTo>
                  <a:cubicBezTo>
                    <a:pt x="969" y="185"/>
                    <a:pt x="756" y="3"/>
                    <a:pt x="513" y="3"/>
                  </a:cubicBezTo>
                  <a:cubicBezTo>
                    <a:pt x="499" y="1"/>
                    <a:pt x="485" y="1"/>
                    <a:pt x="47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96;p34">
              <a:extLst>
                <a:ext uri="{FF2B5EF4-FFF2-40B4-BE49-F238E27FC236}">
                  <a16:creationId xmlns:a16="http://schemas.microsoft.com/office/drawing/2014/main" xmlns="" id="{73680D6C-24FA-2F48-8A25-C9C07702C094}"/>
                </a:ext>
              </a:extLst>
            </p:cNvPr>
            <p:cNvSpPr/>
            <p:nvPr/>
          </p:nvSpPr>
          <p:spPr>
            <a:xfrm>
              <a:off x="6523175"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7;p34">
              <a:extLst>
                <a:ext uri="{FF2B5EF4-FFF2-40B4-BE49-F238E27FC236}">
                  <a16:creationId xmlns:a16="http://schemas.microsoft.com/office/drawing/2014/main" xmlns="" id="{B1591F2C-327A-BC46-A103-31634006A831}"/>
                </a:ext>
              </a:extLst>
            </p:cNvPr>
            <p:cNvSpPr/>
            <p:nvPr/>
          </p:nvSpPr>
          <p:spPr>
            <a:xfrm>
              <a:off x="6557375" y="3304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98;p34">
              <a:extLst>
                <a:ext uri="{FF2B5EF4-FFF2-40B4-BE49-F238E27FC236}">
                  <a16:creationId xmlns:a16="http://schemas.microsoft.com/office/drawing/2014/main" xmlns="" id="{288A0B62-963A-694F-8FBB-9BD28349D809}"/>
                </a:ext>
              </a:extLst>
            </p:cNvPr>
            <p:cNvSpPr/>
            <p:nvPr/>
          </p:nvSpPr>
          <p:spPr>
            <a:xfrm>
              <a:off x="6523175" y="3201700"/>
              <a:ext cx="26625" cy="23025"/>
            </a:xfrm>
            <a:custGeom>
              <a:avLst/>
              <a:gdLst/>
              <a:ahLst/>
              <a:cxnLst/>
              <a:rect l="l" t="t" r="r" b="b"/>
              <a:pathLst>
                <a:path w="1065" h="921" extrusionOk="0">
                  <a:moveTo>
                    <a:pt x="457" y="1"/>
                  </a:moveTo>
                  <a:cubicBezTo>
                    <a:pt x="214" y="1"/>
                    <a:pt x="1" y="213"/>
                    <a:pt x="1" y="457"/>
                  </a:cubicBezTo>
                  <a:cubicBezTo>
                    <a:pt x="1" y="744"/>
                    <a:pt x="237" y="921"/>
                    <a:pt x="474" y="921"/>
                  </a:cubicBezTo>
                  <a:cubicBezTo>
                    <a:pt x="588" y="921"/>
                    <a:pt x="70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99;p34">
              <a:extLst>
                <a:ext uri="{FF2B5EF4-FFF2-40B4-BE49-F238E27FC236}">
                  <a16:creationId xmlns:a16="http://schemas.microsoft.com/office/drawing/2014/main" xmlns="" id="{92E9E215-D8C4-A840-836F-9D46CAA7845C}"/>
                </a:ext>
              </a:extLst>
            </p:cNvPr>
            <p:cNvSpPr/>
            <p:nvPr/>
          </p:nvSpPr>
          <p:spPr>
            <a:xfrm>
              <a:off x="6552525" y="32358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00;p34">
              <a:extLst>
                <a:ext uri="{FF2B5EF4-FFF2-40B4-BE49-F238E27FC236}">
                  <a16:creationId xmlns:a16="http://schemas.microsoft.com/office/drawing/2014/main" xmlns="" id="{F2D608A0-09ED-EB4E-9B24-FCB1730CFBDD}"/>
                </a:ext>
              </a:extLst>
            </p:cNvPr>
            <p:cNvSpPr/>
            <p:nvPr/>
          </p:nvSpPr>
          <p:spPr>
            <a:xfrm>
              <a:off x="6520900" y="3134000"/>
              <a:ext cx="30175" cy="22925"/>
            </a:xfrm>
            <a:custGeom>
              <a:avLst/>
              <a:gdLst/>
              <a:ahLst/>
              <a:cxnLst/>
              <a:rect l="l" t="t" r="r" b="b"/>
              <a:pathLst>
                <a:path w="1207" h="917" extrusionOk="0">
                  <a:moveTo>
                    <a:pt x="605" y="1"/>
                  </a:moveTo>
                  <a:cubicBezTo>
                    <a:pt x="587" y="1"/>
                    <a:pt x="567" y="2"/>
                    <a:pt x="548" y="3"/>
                  </a:cubicBezTo>
                  <a:cubicBezTo>
                    <a:pt x="1" y="34"/>
                    <a:pt x="1" y="855"/>
                    <a:pt x="548" y="915"/>
                  </a:cubicBezTo>
                  <a:cubicBezTo>
                    <a:pt x="558" y="916"/>
                    <a:pt x="568" y="916"/>
                    <a:pt x="577" y="916"/>
                  </a:cubicBezTo>
                  <a:cubicBezTo>
                    <a:pt x="1197" y="916"/>
                    <a:pt x="1207"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01;p34">
              <a:extLst>
                <a:ext uri="{FF2B5EF4-FFF2-40B4-BE49-F238E27FC236}">
                  <a16:creationId xmlns:a16="http://schemas.microsoft.com/office/drawing/2014/main" xmlns="" id="{D691EB19-7A0A-4A49-8986-A84E728B72BD}"/>
                </a:ext>
              </a:extLst>
            </p:cNvPr>
            <p:cNvSpPr/>
            <p:nvPr/>
          </p:nvSpPr>
          <p:spPr>
            <a:xfrm>
              <a:off x="6557375" y="316827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02;p34">
              <a:extLst>
                <a:ext uri="{FF2B5EF4-FFF2-40B4-BE49-F238E27FC236}">
                  <a16:creationId xmlns:a16="http://schemas.microsoft.com/office/drawing/2014/main" xmlns="" id="{DAB80228-FB33-994A-B54B-7BCCBD8E5CFA}"/>
                </a:ext>
              </a:extLst>
            </p:cNvPr>
            <p:cNvSpPr/>
            <p:nvPr/>
          </p:nvSpPr>
          <p:spPr>
            <a:xfrm>
              <a:off x="6523175" y="3065675"/>
              <a:ext cx="26625" cy="22625"/>
            </a:xfrm>
            <a:custGeom>
              <a:avLst/>
              <a:gdLst/>
              <a:ahLst/>
              <a:cxnLst/>
              <a:rect l="l" t="t" r="r" b="b"/>
              <a:pathLst>
                <a:path w="1065" h="905" extrusionOk="0">
                  <a:moveTo>
                    <a:pt x="457" y="1"/>
                  </a:moveTo>
                  <a:cubicBezTo>
                    <a:pt x="214" y="1"/>
                    <a:pt x="1" y="214"/>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03;p34">
              <a:extLst>
                <a:ext uri="{FF2B5EF4-FFF2-40B4-BE49-F238E27FC236}">
                  <a16:creationId xmlns:a16="http://schemas.microsoft.com/office/drawing/2014/main" xmlns="" id="{FD4E0EA4-66AF-1A47-ACF9-51ECF079FC6A}"/>
                </a:ext>
              </a:extLst>
            </p:cNvPr>
            <p:cNvSpPr/>
            <p:nvPr/>
          </p:nvSpPr>
          <p:spPr>
            <a:xfrm>
              <a:off x="6557375" y="3099875"/>
              <a:ext cx="26625" cy="22625"/>
            </a:xfrm>
            <a:custGeom>
              <a:avLst/>
              <a:gdLst/>
              <a:ahLst/>
              <a:cxnLst/>
              <a:rect l="l" t="t" r="r" b="b"/>
              <a:pathLst>
                <a:path w="1065" h="905" extrusionOk="0">
                  <a:moveTo>
                    <a:pt x="457" y="1"/>
                  </a:moveTo>
                  <a:cubicBezTo>
                    <a:pt x="213"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04;p34">
              <a:extLst>
                <a:ext uri="{FF2B5EF4-FFF2-40B4-BE49-F238E27FC236}">
                  <a16:creationId xmlns:a16="http://schemas.microsoft.com/office/drawing/2014/main" xmlns="" id="{7907F3F9-32F7-8D48-94A5-65465A81053B}"/>
                </a:ext>
              </a:extLst>
            </p:cNvPr>
            <p:cNvSpPr/>
            <p:nvPr/>
          </p:nvSpPr>
          <p:spPr>
            <a:xfrm>
              <a:off x="6523175" y="2997300"/>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05;p34">
              <a:extLst>
                <a:ext uri="{FF2B5EF4-FFF2-40B4-BE49-F238E27FC236}">
                  <a16:creationId xmlns:a16="http://schemas.microsoft.com/office/drawing/2014/main" xmlns="" id="{61562114-CC13-7C46-B2B8-D5C8C4E1D9E7}"/>
                </a:ext>
              </a:extLst>
            </p:cNvPr>
            <p:cNvSpPr/>
            <p:nvPr/>
          </p:nvSpPr>
          <p:spPr>
            <a:xfrm>
              <a:off x="6552525" y="30314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64"/>
                    <a:pt x="651"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06;p34">
              <a:extLst>
                <a:ext uri="{FF2B5EF4-FFF2-40B4-BE49-F238E27FC236}">
                  <a16:creationId xmlns:a16="http://schemas.microsoft.com/office/drawing/2014/main" xmlns="" id="{39791357-50E4-C148-817F-B3300EAD953A}"/>
                </a:ext>
              </a:extLst>
            </p:cNvPr>
            <p:cNvSpPr/>
            <p:nvPr/>
          </p:nvSpPr>
          <p:spPr>
            <a:xfrm>
              <a:off x="6523175" y="2928900"/>
              <a:ext cx="26625" cy="23025"/>
            </a:xfrm>
            <a:custGeom>
              <a:avLst/>
              <a:gdLst/>
              <a:ahLst/>
              <a:cxnLst/>
              <a:rect l="l" t="t" r="r" b="b"/>
              <a:pathLst>
                <a:path w="1065" h="921" extrusionOk="0">
                  <a:moveTo>
                    <a:pt x="457" y="1"/>
                  </a:moveTo>
                  <a:cubicBezTo>
                    <a:pt x="214" y="1"/>
                    <a:pt x="1" y="213"/>
                    <a:pt x="1" y="457"/>
                  </a:cubicBezTo>
                  <a:cubicBezTo>
                    <a:pt x="1" y="744"/>
                    <a:pt x="237" y="921"/>
                    <a:pt x="474" y="921"/>
                  </a:cubicBezTo>
                  <a:cubicBezTo>
                    <a:pt x="588" y="921"/>
                    <a:pt x="70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07;p34">
              <a:extLst>
                <a:ext uri="{FF2B5EF4-FFF2-40B4-BE49-F238E27FC236}">
                  <a16:creationId xmlns:a16="http://schemas.microsoft.com/office/drawing/2014/main" xmlns="" id="{83C8876A-4D33-1C44-BFF5-2052DC525DC1}"/>
                </a:ext>
              </a:extLst>
            </p:cNvPr>
            <p:cNvSpPr/>
            <p:nvPr/>
          </p:nvSpPr>
          <p:spPr>
            <a:xfrm>
              <a:off x="6557375" y="29631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08;p34">
              <a:extLst>
                <a:ext uri="{FF2B5EF4-FFF2-40B4-BE49-F238E27FC236}">
                  <a16:creationId xmlns:a16="http://schemas.microsoft.com/office/drawing/2014/main" xmlns="" id="{A4CFF090-B331-4446-A3B2-D1ACA0472F71}"/>
                </a:ext>
              </a:extLst>
            </p:cNvPr>
            <p:cNvSpPr/>
            <p:nvPr/>
          </p:nvSpPr>
          <p:spPr>
            <a:xfrm>
              <a:off x="6523175" y="2861250"/>
              <a:ext cx="26425" cy="22625"/>
            </a:xfrm>
            <a:custGeom>
              <a:avLst/>
              <a:gdLst/>
              <a:ahLst/>
              <a:cxnLst/>
              <a:rect l="l" t="t" r="r" b="b"/>
              <a:pathLst>
                <a:path w="1057" h="905" extrusionOk="0">
                  <a:moveTo>
                    <a:pt x="492" y="0"/>
                  </a:moveTo>
                  <a:cubicBezTo>
                    <a:pt x="481" y="0"/>
                    <a:pt x="469" y="1"/>
                    <a:pt x="457" y="1"/>
                  </a:cubicBezTo>
                  <a:cubicBezTo>
                    <a:pt x="214" y="1"/>
                    <a:pt x="1" y="184"/>
                    <a:pt x="1" y="427"/>
                  </a:cubicBezTo>
                  <a:cubicBezTo>
                    <a:pt x="1" y="714"/>
                    <a:pt x="222" y="904"/>
                    <a:pt x="460" y="904"/>
                  </a:cubicBezTo>
                  <a:cubicBezTo>
                    <a:pt x="574" y="904"/>
                    <a:pt x="692" y="860"/>
                    <a:pt x="791" y="761"/>
                  </a:cubicBezTo>
                  <a:cubicBezTo>
                    <a:pt x="1057"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09;p34">
              <a:extLst>
                <a:ext uri="{FF2B5EF4-FFF2-40B4-BE49-F238E27FC236}">
                  <a16:creationId xmlns:a16="http://schemas.microsoft.com/office/drawing/2014/main" xmlns="" id="{2B5CAD42-5962-EA41-BFC3-D1A44A88EF28}"/>
                </a:ext>
              </a:extLst>
            </p:cNvPr>
            <p:cNvSpPr/>
            <p:nvPr/>
          </p:nvSpPr>
          <p:spPr>
            <a:xfrm>
              <a:off x="6552525" y="2894650"/>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8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10;p34">
              <a:extLst>
                <a:ext uri="{FF2B5EF4-FFF2-40B4-BE49-F238E27FC236}">
                  <a16:creationId xmlns:a16="http://schemas.microsoft.com/office/drawing/2014/main" xmlns="" id="{CC39588D-74DF-4A48-817C-A6CCFCAE8AF9}"/>
                </a:ext>
              </a:extLst>
            </p:cNvPr>
            <p:cNvSpPr/>
            <p:nvPr/>
          </p:nvSpPr>
          <p:spPr>
            <a:xfrm>
              <a:off x="6523175" y="2795925"/>
              <a:ext cx="13700" cy="19025"/>
            </a:xfrm>
            <a:custGeom>
              <a:avLst/>
              <a:gdLst/>
              <a:ahLst/>
              <a:cxnLst/>
              <a:rect l="l" t="t" r="r" b="b"/>
              <a:pathLst>
                <a:path w="548" h="761" extrusionOk="0">
                  <a:moveTo>
                    <a:pt x="153" y="0"/>
                  </a:moveTo>
                  <a:cubicBezTo>
                    <a:pt x="62" y="92"/>
                    <a:pt x="1" y="213"/>
                    <a:pt x="1" y="335"/>
                  </a:cubicBezTo>
                  <a:cubicBezTo>
                    <a:pt x="31" y="578"/>
                    <a:pt x="214" y="760"/>
                    <a:pt x="457" y="760"/>
                  </a:cubicBezTo>
                  <a:lnTo>
                    <a:pt x="548" y="760"/>
                  </a:lnTo>
                  <a:lnTo>
                    <a:pt x="153"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11;p34">
              <a:extLst>
                <a:ext uri="{FF2B5EF4-FFF2-40B4-BE49-F238E27FC236}">
                  <a16:creationId xmlns:a16="http://schemas.microsoft.com/office/drawing/2014/main" xmlns="" id="{FBB55368-C2E0-C441-8880-FF58C0008AF3}"/>
                </a:ext>
              </a:extLst>
            </p:cNvPr>
            <p:cNvSpPr/>
            <p:nvPr/>
          </p:nvSpPr>
          <p:spPr>
            <a:xfrm>
              <a:off x="6486700" y="2758700"/>
              <a:ext cx="25100" cy="22800"/>
            </a:xfrm>
            <a:custGeom>
              <a:avLst/>
              <a:gdLst/>
              <a:ahLst/>
              <a:cxnLst/>
              <a:rect l="l" t="t" r="r" b="b"/>
              <a:pathLst>
                <a:path w="1004" h="912" extrusionOk="0">
                  <a:moveTo>
                    <a:pt x="548" y="0"/>
                  </a:moveTo>
                  <a:cubicBezTo>
                    <a:pt x="1" y="30"/>
                    <a:pt x="1" y="851"/>
                    <a:pt x="548" y="912"/>
                  </a:cubicBezTo>
                  <a:cubicBezTo>
                    <a:pt x="822" y="912"/>
                    <a:pt x="1004" y="699"/>
                    <a:pt x="1004" y="456"/>
                  </a:cubicBezTo>
                  <a:lnTo>
                    <a:pt x="822" y="91"/>
                  </a:lnTo>
                  <a:cubicBezTo>
                    <a:pt x="730" y="30"/>
                    <a:pt x="639" y="0"/>
                    <a:pt x="5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12;p34">
              <a:extLst>
                <a:ext uri="{FF2B5EF4-FFF2-40B4-BE49-F238E27FC236}">
                  <a16:creationId xmlns:a16="http://schemas.microsoft.com/office/drawing/2014/main" xmlns="" id="{61409759-E291-3F42-A18C-7A658E11B018}"/>
                </a:ext>
              </a:extLst>
            </p:cNvPr>
            <p:cNvSpPr/>
            <p:nvPr/>
          </p:nvSpPr>
          <p:spPr>
            <a:xfrm>
              <a:off x="6454800" y="3338475"/>
              <a:ext cx="23575" cy="22075"/>
            </a:xfrm>
            <a:custGeom>
              <a:avLst/>
              <a:gdLst/>
              <a:ahLst/>
              <a:cxnLst/>
              <a:rect l="l" t="t" r="r" b="b"/>
              <a:pathLst>
                <a:path w="943" h="883" extrusionOk="0">
                  <a:moveTo>
                    <a:pt x="487" y="1"/>
                  </a:moveTo>
                  <a:cubicBezTo>
                    <a:pt x="259" y="1"/>
                    <a:pt x="31" y="153"/>
                    <a:pt x="31" y="457"/>
                  </a:cubicBezTo>
                  <a:cubicBezTo>
                    <a:pt x="0" y="639"/>
                    <a:pt x="122" y="822"/>
                    <a:pt x="304" y="882"/>
                  </a:cubicBezTo>
                  <a:lnTo>
                    <a:pt x="730" y="852"/>
                  </a:lnTo>
                  <a:cubicBezTo>
                    <a:pt x="851" y="761"/>
                    <a:pt x="943" y="609"/>
                    <a:pt x="943" y="457"/>
                  </a:cubicBezTo>
                  <a:cubicBezTo>
                    <a:pt x="943" y="153"/>
                    <a:pt x="715"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13;p34">
              <a:extLst>
                <a:ext uri="{FF2B5EF4-FFF2-40B4-BE49-F238E27FC236}">
                  <a16:creationId xmlns:a16="http://schemas.microsoft.com/office/drawing/2014/main" xmlns="" id="{F8618EE0-D82B-4D4F-8E0A-B0D3EE7A797C}"/>
                </a:ext>
              </a:extLst>
            </p:cNvPr>
            <p:cNvSpPr/>
            <p:nvPr/>
          </p:nvSpPr>
          <p:spPr>
            <a:xfrm>
              <a:off x="6454800" y="32701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14;p34">
              <a:extLst>
                <a:ext uri="{FF2B5EF4-FFF2-40B4-BE49-F238E27FC236}">
                  <a16:creationId xmlns:a16="http://schemas.microsoft.com/office/drawing/2014/main" xmlns="" id="{E8BDE1E1-940E-464C-BA62-9AC9C9C7536C}"/>
                </a:ext>
              </a:extLst>
            </p:cNvPr>
            <p:cNvSpPr/>
            <p:nvPr/>
          </p:nvSpPr>
          <p:spPr>
            <a:xfrm>
              <a:off x="6486700" y="3304225"/>
              <a:ext cx="29975" cy="22950"/>
            </a:xfrm>
            <a:custGeom>
              <a:avLst/>
              <a:gdLst/>
              <a:ahLst/>
              <a:cxnLst/>
              <a:rect l="l" t="t" r="r" b="b"/>
              <a:pathLst>
                <a:path w="1199" h="918" extrusionOk="0">
                  <a:moveTo>
                    <a:pt x="604" y="1"/>
                  </a:moveTo>
                  <a:cubicBezTo>
                    <a:pt x="586" y="1"/>
                    <a:pt x="567" y="1"/>
                    <a:pt x="548" y="3"/>
                  </a:cubicBezTo>
                  <a:cubicBezTo>
                    <a:pt x="1" y="64"/>
                    <a:pt x="1" y="854"/>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15;p34">
              <a:extLst>
                <a:ext uri="{FF2B5EF4-FFF2-40B4-BE49-F238E27FC236}">
                  <a16:creationId xmlns:a16="http://schemas.microsoft.com/office/drawing/2014/main" xmlns="" id="{F171D07F-C6C0-B94F-96DB-2B1E51C44B76}"/>
                </a:ext>
              </a:extLst>
            </p:cNvPr>
            <p:cNvSpPr/>
            <p:nvPr/>
          </p:nvSpPr>
          <p:spPr>
            <a:xfrm>
              <a:off x="6454800" y="3201700"/>
              <a:ext cx="22825" cy="22825"/>
            </a:xfrm>
            <a:custGeom>
              <a:avLst/>
              <a:gdLst/>
              <a:ahLst/>
              <a:cxnLst/>
              <a:rect l="l" t="t" r="r" b="b"/>
              <a:pathLst>
                <a:path w="913" h="913" extrusionOk="0">
                  <a:moveTo>
                    <a:pt x="456" y="1"/>
                  </a:moveTo>
                  <a:cubicBezTo>
                    <a:pt x="213" y="1"/>
                    <a:pt x="0" y="213"/>
                    <a:pt x="0" y="457"/>
                  </a:cubicBezTo>
                  <a:cubicBezTo>
                    <a:pt x="0" y="730"/>
                    <a:pt x="213" y="913"/>
                    <a:pt x="456" y="913"/>
                  </a:cubicBezTo>
                  <a:cubicBezTo>
                    <a:pt x="730" y="913"/>
                    <a:pt x="912" y="730"/>
                    <a:pt x="912" y="457"/>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16;p34">
              <a:extLst>
                <a:ext uri="{FF2B5EF4-FFF2-40B4-BE49-F238E27FC236}">
                  <a16:creationId xmlns:a16="http://schemas.microsoft.com/office/drawing/2014/main" xmlns="" id="{11C76873-B7A7-C942-96DB-02658C77AEF2}"/>
                </a:ext>
              </a:extLst>
            </p:cNvPr>
            <p:cNvSpPr/>
            <p:nvPr/>
          </p:nvSpPr>
          <p:spPr>
            <a:xfrm>
              <a:off x="6489000" y="3235900"/>
              <a:ext cx="27375" cy="23025"/>
            </a:xfrm>
            <a:custGeom>
              <a:avLst/>
              <a:gdLst/>
              <a:ahLst/>
              <a:cxnLst/>
              <a:rect l="l" t="t" r="r" b="b"/>
              <a:pathLst>
                <a:path w="1095" h="921" extrusionOk="0">
                  <a:moveTo>
                    <a:pt x="456" y="1"/>
                  </a:moveTo>
                  <a:cubicBezTo>
                    <a:pt x="213" y="1"/>
                    <a:pt x="0" y="213"/>
                    <a:pt x="0" y="456"/>
                  </a:cubicBezTo>
                  <a:cubicBezTo>
                    <a:pt x="0" y="744"/>
                    <a:pt x="236" y="920"/>
                    <a:pt x="473" y="920"/>
                  </a:cubicBezTo>
                  <a:cubicBezTo>
                    <a:pt x="587" y="920"/>
                    <a:pt x="702" y="880"/>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17;p34">
              <a:extLst>
                <a:ext uri="{FF2B5EF4-FFF2-40B4-BE49-F238E27FC236}">
                  <a16:creationId xmlns:a16="http://schemas.microsoft.com/office/drawing/2014/main" xmlns="" id="{7BD814D2-3216-364A-A933-691059528AEB}"/>
                </a:ext>
              </a:extLst>
            </p:cNvPr>
            <p:cNvSpPr/>
            <p:nvPr/>
          </p:nvSpPr>
          <p:spPr>
            <a:xfrm>
              <a:off x="6455550" y="3134075"/>
              <a:ext cx="26625" cy="22625"/>
            </a:xfrm>
            <a:custGeom>
              <a:avLst/>
              <a:gdLst/>
              <a:ahLst/>
              <a:cxnLst/>
              <a:rect l="l" t="t" r="r" b="b"/>
              <a:pathLst>
                <a:path w="1065" h="905" extrusionOk="0">
                  <a:moveTo>
                    <a:pt x="457" y="0"/>
                  </a:moveTo>
                  <a:cubicBezTo>
                    <a:pt x="183" y="0"/>
                    <a:pt x="1" y="183"/>
                    <a:pt x="1" y="456"/>
                  </a:cubicBezTo>
                  <a:cubicBezTo>
                    <a:pt x="1" y="721"/>
                    <a:pt x="219" y="905"/>
                    <a:pt x="446" y="905"/>
                  </a:cubicBezTo>
                  <a:cubicBezTo>
                    <a:pt x="557" y="905"/>
                    <a:pt x="670" y="860"/>
                    <a:pt x="76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18;p34">
              <a:extLst>
                <a:ext uri="{FF2B5EF4-FFF2-40B4-BE49-F238E27FC236}">
                  <a16:creationId xmlns:a16="http://schemas.microsoft.com/office/drawing/2014/main" xmlns="" id="{F18D0772-3CD6-5247-BEB1-A5B588B5264E}"/>
                </a:ext>
              </a:extLst>
            </p:cNvPr>
            <p:cNvSpPr/>
            <p:nvPr/>
          </p:nvSpPr>
          <p:spPr>
            <a:xfrm>
              <a:off x="6489000" y="3168275"/>
              <a:ext cx="27375" cy="22850"/>
            </a:xfrm>
            <a:custGeom>
              <a:avLst/>
              <a:gdLst/>
              <a:ahLst/>
              <a:cxnLst/>
              <a:rect l="l" t="t" r="r" b="b"/>
              <a:pathLst>
                <a:path w="1095" h="914" extrusionOk="0">
                  <a:moveTo>
                    <a:pt x="456" y="0"/>
                  </a:moveTo>
                  <a:cubicBezTo>
                    <a:pt x="213" y="0"/>
                    <a:pt x="0" y="213"/>
                    <a:pt x="0" y="456"/>
                  </a:cubicBezTo>
                  <a:cubicBezTo>
                    <a:pt x="21" y="728"/>
                    <a:pt x="258" y="914"/>
                    <a:pt x="493" y="914"/>
                  </a:cubicBezTo>
                  <a:cubicBezTo>
                    <a:pt x="599" y="914"/>
                    <a:pt x="705" y="876"/>
                    <a:pt x="790" y="791"/>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9;p34">
              <a:extLst>
                <a:ext uri="{FF2B5EF4-FFF2-40B4-BE49-F238E27FC236}">
                  <a16:creationId xmlns:a16="http://schemas.microsoft.com/office/drawing/2014/main" xmlns="" id="{957F2162-D21F-2B46-A510-41E6791DEFCE}"/>
                </a:ext>
              </a:extLst>
            </p:cNvPr>
            <p:cNvSpPr/>
            <p:nvPr/>
          </p:nvSpPr>
          <p:spPr>
            <a:xfrm>
              <a:off x="6454800" y="3065675"/>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0;p34">
              <a:extLst>
                <a:ext uri="{FF2B5EF4-FFF2-40B4-BE49-F238E27FC236}">
                  <a16:creationId xmlns:a16="http://schemas.microsoft.com/office/drawing/2014/main" xmlns="" id="{6D09B7C6-6292-0F4C-A651-4FE5C3961535}"/>
                </a:ext>
              </a:extLst>
            </p:cNvPr>
            <p:cNvSpPr/>
            <p:nvPr/>
          </p:nvSpPr>
          <p:spPr>
            <a:xfrm>
              <a:off x="6489000" y="3099875"/>
              <a:ext cx="27375" cy="22625"/>
            </a:xfrm>
            <a:custGeom>
              <a:avLst/>
              <a:gdLst/>
              <a:ahLst/>
              <a:cxnLst/>
              <a:rect l="l" t="t" r="r" b="b"/>
              <a:pathLst>
                <a:path w="1095" h="905" extrusionOk="0">
                  <a:moveTo>
                    <a:pt x="456" y="1"/>
                  </a:moveTo>
                  <a:cubicBezTo>
                    <a:pt x="213" y="1"/>
                    <a:pt x="0" y="213"/>
                    <a:pt x="0" y="457"/>
                  </a:cubicBezTo>
                  <a:cubicBezTo>
                    <a:pt x="20" y="722"/>
                    <a:pt x="246" y="905"/>
                    <a:pt x="475" y="905"/>
                  </a:cubicBezTo>
                  <a:cubicBezTo>
                    <a:pt x="587" y="905"/>
                    <a:pt x="700" y="861"/>
                    <a:pt x="790" y="76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21;p34">
              <a:extLst>
                <a:ext uri="{FF2B5EF4-FFF2-40B4-BE49-F238E27FC236}">
                  <a16:creationId xmlns:a16="http://schemas.microsoft.com/office/drawing/2014/main" xmlns="" id="{25795833-F123-1840-9779-DD2BC584ADA6}"/>
                </a:ext>
              </a:extLst>
            </p:cNvPr>
            <p:cNvSpPr/>
            <p:nvPr/>
          </p:nvSpPr>
          <p:spPr>
            <a:xfrm>
              <a:off x="6454800" y="29973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22;p34">
              <a:extLst>
                <a:ext uri="{FF2B5EF4-FFF2-40B4-BE49-F238E27FC236}">
                  <a16:creationId xmlns:a16="http://schemas.microsoft.com/office/drawing/2014/main" xmlns="" id="{F6CFB66D-FF94-BD45-93F6-5C376BDBDCDC}"/>
                </a:ext>
              </a:extLst>
            </p:cNvPr>
            <p:cNvSpPr/>
            <p:nvPr/>
          </p:nvSpPr>
          <p:spPr>
            <a:xfrm>
              <a:off x="6489000" y="3031500"/>
              <a:ext cx="27375" cy="22850"/>
            </a:xfrm>
            <a:custGeom>
              <a:avLst/>
              <a:gdLst/>
              <a:ahLst/>
              <a:cxnLst/>
              <a:rect l="l" t="t" r="r" b="b"/>
              <a:pathLst>
                <a:path w="1095" h="914" extrusionOk="0">
                  <a:moveTo>
                    <a:pt x="456" y="0"/>
                  </a:moveTo>
                  <a:cubicBezTo>
                    <a:pt x="213" y="0"/>
                    <a:pt x="0" y="213"/>
                    <a:pt x="0" y="456"/>
                  </a:cubicBezTo>
                  <a:cubicBezTo>
                    <a:pt x="0" y="728"/>
                    <a:pt x="245" y="914"/>
                    <a:pt x="487" y="914"/>
                  </a:cubicBezTo>
                  <a:cubicBezTo>
                    <a:pt x="596" y="914"/>
                    <a:pt x="705" y="876"/>
                    <a:pt x="790" y="790"/>
                  </a:cubicBezTo>
                  <a:cubicBezTo>
                    <a:pt x="109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23;p34">
              <a:extLst>
                <a:ext uri="{FF2B5EF4-FFF2-40B4-BE49-F238E27FC236}">
                  <a16:creationId xmlns:a16="http://schemas.microsoft.com/office/drawing/2014/main" xmlns="" id="{21AF9054-FAA6-A444-B0C3-FFFE0CEECAEE}"/>
                </a:ext>
              </a:extLst>
            </p:cNvPr>
            <p:cNvSpPr/>
            <p:nvPr/>
          </p:nvSpPr>
          <p:spPr>
            <a:xfrm>
              <a:off x="6455550" y="2928900"/>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24;p34">
              <a:extLst>
                <a:ext uri="{FF2B5EF4-FFF2-40B4-BE49-F238E27FC236}">
                  <a16:creationId xmlns:a16="http://schemas.microsoft.com/office/drawing/2014/main" xmlns="" id="{0B346F84-BCBC-D143-B19F-35B4D2E1AC39}"/>
                </a:ext>
              </a:extLst>
            </p:cNvPr>
            <p:cNvSpPr/>
            <p:nvPr/>
          </p:nvSpPr>
          <p:spPr>
            <a:xfrm>
              <a:off x="6486700" y="2963025"/>
              <a:ext cx="29975" cy="22950"/>
            </a:xfrm>
            <a:custGeom>
              <a:avLst/>
              <a:gdLst/>
              <a:ahLst/>
              <a:cxnLst/>
              <a:rect l="l" t="t" r="r" b="b"/>
              <a:pathLst>
                <a:path w="1199" h="918" extrusionOk="0">
                  <a:moveTo>
                    <a:pt x="604" y="1"/>
                  </a:moveTo>
                  <a:cubicBezTo>
                    <a:pt x="586" y="1"/>
                    <a:pt x="567" y="2"/>
                    <a:pt x="548" y="3"/>
                  </a:cubicBezTo>
                  <a:cubicBezTo>
                    <a:pt x="1" y="64"/>
                    <a:pt x="1" y="855"/>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25;p34">
              <a:extLst>
                <a:ext uri="{FF2B5EF4-FFF2-40B4-BE49-F238E27FC236}">
                  <a16:creationId xmlns:a16="http://schemas.microsoft.com/office/drawing/2014/main" xmlns="" id="{4B4C0FC2-E135-1648-B755-4E305D5DE50C}"/>
                </a:ext>
              </a:extLst>
            </p:cNvPr>
            <p:cNvSpPr/>
            <p:nvPr/>
          </p:nvSpPr>
          <p:spPr>
            <a:xfrm>
              <a:off x="6454800" y="2860525"/>
              <a:ext cx="22825" cy="22800"/>
            </a:xfrm>
            <a:custGeom>
              <a:avLst/>
              <a:gdLst/>
              <a:ahLst/>
              <a:cxnLst/>
              <a:rect l="l" t="t" r="r" b="b"/>
              <a:pathLst>
                <a:path w="913" h="912"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26;p34">
              <a:extLst>
                <a:ext uri="{FF2B5EF4-FFF2-40B4-BE49-F238E27FC236}">
                  <a16:creationId xmlns:a16="http://schemas.microsoft.com/office/drawing/2014/main" xmlns="" id="{160985EB-D48B-0141-A5C3-9E80E2C51C60}"/>
                </a:ext>
              </a:extLst>
            </p:cNvPr>
            <p:cNvSpPr/>
            <p:nvPr/>
          </p:nvSpPr>
          <p:spPr>
            <a:xfrm>
              <a:off x="6489000" y="2894700"/>
              <a:ext cx="27375" cy="23025"/>
            </a:xfrm>
            <a:custGeom>
              <a:avLst/>
              <a:gdLst/>
              <a:ahLst/>
              <a:cxnLst/>
              <a:rect l="l" t="t" r="r" b="b"/>
              <a:pathLst>
                <a:path w="1095" h="921" extrusionOk="0">
                  <a:moveTo>
                    <a:pt x="456" y="1"/>
                  </a:moveTo>
                  <a:cubicBezTo>
                    <a:pt x="213" y="1"/>
                    <a:pt x="0" y="214"/>
                    <a:pt x="0" y="457"/>
                  </a:cubicBezTo>
                  <a:cubicBezTo>
                    <a:pt x="0" y="744"/>
                    <a:pt x="236" y="921"/>
                    <a:pt x="473" y="921"/>
                  </a:cubicBezTo>
                  <a:cubicBezTo>
                    <a:pt x="587" y="921"/>
                    <a:pt x="702" y="880"/>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27;p34">
              <a:extLst>
                <a:ext uri="{FF2B5EF4-FFF2-40B4-BE49-F238E27FC236}">
                  <a16:creationId xmlns:a16="http://schemas.microsoft.com/office/drawing/2014/main" xmlns="" id="{C66535A6-8B64-6A48-932A-DF438A0A1485}"/>
                </a:ext>
              </a:extLst>
            </p:cNvPr>
            <p:cNvSpPr/>
            <p:nvPr/>
          </p:nvSpPr>
          <p:spPr>
            <a:xfrm>
              <a:off x="6455550" y="2792875"/>
              <a:ext cx="26625" cy="22625"/>
            </a:xfrm>
            <a:custGeom>
              <a:avLst/>
              <a:gdLst/>
              <a:ahLst/>
              <a:cxnLst/>
              <a:rect l="l" t="t" r="r" b="b"/>
              <a:pathLst>
                <a:path w="1065" h="905" extrusionOk="0">
                  <a:moveTo>
                    <a:pt x="457" y="1"/>
                  </a:moveTo>
                  <a:cubicBezTo>
                    <a:pt x="183" y="1"/>
                    <a:pt x="1" y="183"/>
                    <a:pt x="1" y="457"/>
                  </a:cubicBezTo>
                  <a:cubicBezTo>
                    <a:pt x="1" y="722"/>
                    <a:pt x="219" y="905"/>
                    <a:pt x="446" y="905"/>
                  </a:cubicBezTo>
                  <a:cubicBezTo>
                    <a:pt x="557" y="905"/>
                    <a:pt x="670" y="861"/>
                    <a:pt x="76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28;p34">
              <a:extLst>
                <a:ext uri="{FF2B5EF4-FFF2-40B4-BE49-F238E27FC236}">
                  <a16:creationId xmlns:a16="http://schemas.microsoft.com/office/drawing/2014/main" xmlns="" id="{D8E3565F-7CB4-B542-8E6C-3BB0769C2614}"/>
                </a:ext>
              </a:extLst>
            </p:cNvPr>
            <p:cNvSpPr/>
            <p:nvPr/>
          </p:nvSpPr>
          <p:spPr>
            <a:xfrm>
              <a:off x="6489000" y="2826325"/>
              <a:ext cx="27375" cy="22850"/>
            </a:xfrm>
            <a:custGeom>
              <a:avLst/>
              <a:gdLst/>
              <a:ahLst/>
              <a:cxnLst/>
              <a:rect l="l" t="t" r="r" b="b"/>
              <a:pathLst>
                <a:path w="1095" h="914" extrusionOk="0">
                  <a:moveTo>
                    <a:pt x="456" y="0"/>
                  </a:moveTo>
                  <a:cubicBezTo>
                    <a:pt x="213" y="0"/>
                    <a:pt x="0" y="213"/>
                    <a:pt x="0" y="456"/>
                  </a:cubicBezTo>
                  <a:cubicBezTo>
                    <a:pt x="21" y="728"/>
                    <a:pt x="258" y="914"/>
                    <a:pt x="493" y="914"/>
                  </a:cubicBezTo>
                  <a:cubicBezTo>
                    <a:pt x="599" y="914"/>
                    <a:pt x="705" y="876"/>
                    <a:pt x="790" y="791"/>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29;p34">
              <a:extLst>
                <a:ext uri="{FF2B5EF4-FFF2-40B4-BE49-F238E27FC236}">
                  <a16:creationId xmlns:a16="http://schemas.microsoft.com/office/drawing/2014/main" xmlns="" id="{6C8910A4-EADE-4C43-8B98-D9634ECBB06D}"/>
                </a:ext>
              </a:extLst>
            </p:cNvPr>
            <p:cNvSpPr/>
            <p:nvPr/>
          </p:nvSpPr>
          <p:spPr>
            <a:xfrm>
              <a:off x="6454800" y="2724500"/>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0;p34">
              <a:extLst>
                <a:ext uri="{FF2B5EF4-FFF2-40B4-BE49-F238E27FC236}">
                  <a16:creationId xmlns:a16="http://schemas.microsoft.com/office/drawing/2014/main" xmlns="" id="{F3343F79-3D97-BF49-B641-B83E7672E525}"/>
                </a:ext>
              </a:extLst>
            </p:cNvPr>
            <p:cNvSpPr/>
            <p:nvPr/>
          </p:nvSpPr>
          <p:spPr>
            <a:xfrm>
              <a:off x="6455550" y="2666750"/>
              <a:ext cx="5350" cy="10650"/>
            </a:xfrm>
            <a:custGeom>
              <a:avLst/>
              <a:gdLst/>
              <a:ahLst/>
              <a:cxnLst/>
              <a:rect l="l" t="t" r="r" b="b"/>
              <a:pathLst>
                <a:path w="214" h="426" extrusionOk="0">
                  <a:moveTo>
                    <a:pt x="1" y="0"/>
                  </a:moveTo>
                  <a:lnTo>
                    <a:pt x="1" y="31"/>
                  </a:lnTo>
                  <a:cubicBezTo>
                    <a:pt x="1" y="183"/>
                    <a:pt x="61" y="335"/>
                    <a:pt x="213" y="426"/>
                  </a:cubicBez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1;p34">
              <a:extLst>
                <a:ext uri="{FF2B5EF4-FFF2-40B4-BE49-F238E27FC236}">
                  <a16:creationId xmlns:a16="http://schemas.microsoft.com/office/drawing/2014/main" xmlns="" id="{A0D23EB2-29F8-A34C-80C7-8C463EE869E1}"/>
                </a:ext>
              </a:extLst>
            </p:cNvPr>
            <p:cNvSpPr/>
            <p:nvPr/>
          </p:nvSpPr>
          <p:spPr>
            <a:xfrm>
              <a:off x="6416300" y="2622675"/>
              <a:ext cx="24850" cy="22075"/>
            </a:xfrm>
            <a:custGeom>
              <a:avLst/>
              <a:gdLst/>
              <a:ahLst/>
              <a:cxnLst/>
              <a:rect l="l" t="t" r="r" b="b"/>
              <a:pathLst>
                <a:path w="994" h="883" extrusionOk="0">
                  <a:moveTo>
                    <a:pt x="568" y="0"/>
                  </a:moveTo>
                  <a:lnTo>
                    <a:pt x="568" y="0"/>
                  </a:lnTo>
                  <a:cubicBezTo>
                    <a:pt x="0" y="60"/>
                    <a:pt x="78" y="883"/>
                    <a:pt x="629" y="883"/>
                  </a:cubicBezTo>
                  <a:cubicBezTo>
                    <a:pt x="639" y="883"/>
                    <a:pt x="649" y="882"/>
                    <a:pt x="659" y="882"/>
                  </a:cubicBezTo>
                  <a:cubicBezTo>
                    <a:pt x="780" y="882"/>
                    <a:pt x="902" y="821"/>
                    <a:pt x="993" y="730"/>
                  </a:cubicBezTo>
                  <a:lnTo>
                    <a:pt x="56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2;p34">
              <a:extLst>
                <a:ext uri="{FF2B5EF4-FFF2-40B4-BE49-F238E27FC236}">
                  <a16:creationId xmlns:a16="http://schemas.microsoft.com/office/drawing/2014/main" xmlns="" id="{8F62BAC8-D147-5346-93F9-52088D41EB73}"/>
                </a:ext>
              </a:extLst>
            </p:cNvPr>
            <p:cNvSpPr/>
            <p:nvPr/>
          </p:nvSpPr>
          <p:spPr>
            <a:xfrm>
              <a:off x="6387175" y="3338475"/>
              <a:ext cx="26600" cy="22875"/>
            </a:xfrm>
            <a:custGeom>
              <a:avLst/>
              <a:gdLst/>
              <a:ahLst/>
              <a:cxnLst/>
              <a:rect l="l" t="t" r="r" b="b"/>
              <a:pathLst>
                <a:path w="1064" h="915" extrusionOk="0">
                  <a:moveTo>
                    <a:pt x="456" y="1"/>
                  </a:moveTo>
                  <a:cubicBezTo>
                    <a:pt x="182" y="1"/>
                    <a:pt x="0" y="214"/>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3;p34">
              <a:extLst>
                <a:ext uri="{FF2B5EF4-FFF2-40B4-BE49-F238E27FC236}">
                  <a16:creationId xmlns:a16="http://schemas.microsoft.com/office/drawing/2014/main" xmlns="" id="{B8E71C0F-292D-A84E-99E3-517F669908AF}"/>
                </a:ext>
              </a:extLst>
            </p:cNvPr>
            <p:cNvSpPr/>
            <p:nvPr/>
          </p:nvSpPr>
          <p:spPr>
            <a:xfrm>
              <a:off x="6359050" y="3372675"/>
              <a:ext cx="7625" cy="1550"/>
            </a:xfrm>
            <a:custGeom>
              <a:avLst/>
              <a:gdLst/>
              <a:ahLst/>
              <a:cxnLst/>
              <a:rect l="l" t="t" r="r" b="b"/>
              <a:pathLst>
                <a:path w="305" h="62" extrusionOk="0">
                  <a:moveTo>
                    <a:pt x="213" y="1"/>
                  </a:moveTo>
                  <a:cubicBezTo>
                    <a:pt x="122" y="1"/>
                    <a:pt x="61" y="31"/>
                    <a:pt x="0" y="61"/>
                  </a:cubicBezTo>
                  <a:lnTo>
                    <a:pt x="304" y="31"/>
                  </a:lnTo>
                  <a:cubicBezTo>
                    <a:pt x="274" y="1"/>
                    <a:pt x="244" y="1"/>
                    <a:pt x="21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4;p34">
              <a:extLst>
                <a:ext uri="{FF2B5EF4-FFF2-40B4-BE49-F238E27FC236}">
                  <a16:creationId xmlns:a16="http://schemas.microsoft.com/office/drawing/2014/main" xmlns="" id="{4BD375BA-79E2-2D49-9A73-8BA09BBB6DB0}"/>
                </a:ext>
              </a:extLst>
            </p:cNvPr>
            <p:cNvSpPr/>
            <p:nvPr/>
          </p:nvSpPr>
          <p:spPr>
            <a:xfrm>
              <a:off x="6387175" y="3270100"/>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35;p34">
              <a:extLst>
                <a:ext uri="{FF2B5EF4-FFF2-40B4-BE49-F238E27FC236}">
                  <a16:creationId xmlns:a16="http://schemas.microsoft.com/office/drawing/2014/main" xmlns="" id="{E3452816-C2DA-304B-89B9-755367248E9E}"/>
                </a:ext>
              </a:extLst>
            </p:cNvPr>
            <p:cNvSpPr/>
            <p:nvPr/>
          </p:nvSpPr>
          <p:spPr>
            <a:xfrm>
              <a:off x="6421350" y="33043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6;p34">
              <a:extLst>
                <a:ext uri="{FF2B5EF4-FFF2-40B4-BE49-F238E27FC236}">
                  <a16:creationId xmlns:a16="http://schemas.microsoft.com/office/drawing/2014/main" xmlns="" id="{2845A0A0-0432-1F4A-B55A-60BD8C87C2D0}"/>
                </a:ext>
              </a:extLst>
            </p:cNvPr>
            <p:cNvSpPr/>
            <p:nvPr/>
          </p:nvSpPr>
          <p:spPr>
            <a:xfrm>
              <a:off x="6387175" y="3201700"/>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37;p34">
              <a:extLst>
                <a:ext uri="{FF2B5EF4-FFF2-40B4-BE49-F238E27FC236}">
                  <a16:creationId xmlns:a16="http://schemas.microsoft.com/office/drawing/2014/main" xmlns="" id="{0C63B50D-F83B-B74D-9634-281BBD1BB1D5}"/>
                </a:ext>
              </a:extLst>
            </p:cNvPr>
            <p:cNvSpPr/>
            <p:nvPr/>
          </p:nvSpPr>
          <p:spPr>
            <a:xfrm>
              <a:off x="6416500" y="32358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38;p34">
              <a:extLst>
                <a:ext uri="{FF2B5EF4-FFF2-40B4-BE49-F238E27FC236}">
                  <a16:creationId xmlns:a16="http://schemas.microsoft.com/office/drawing/2014/main" xmlns="" id="{51870F42-17F2-074F-9FF2-92DA479AD82B}"/>
                </a:ext>
              </a:extLst>
            </p:cNvPr>
            <p:cNvSpPr/>
            <p:nvPr/>
          </p:nvSpPr>
          <p:spPr>
            <a:xfrm>
              <a:off x="6387175" y="3134075"/>
              <a:ext cx="26600" cy="22625"/>
            </a:xfrm>
            <a:custGeom>
              <a:avLst/>
              <a:gdLst/>
              <a:ahLst/>
              <a:cxnLst/>
              <a:rect l="l" t="t" r="r" b="b"/>
              <a:pathLst>
                <a:path w="1064" h="905" extrusionOk="0">
                  <a:moveTo>
                    <a:pt x="456" y="0"/>
                  </a:moveTo>
                  <a:cubicBezTo>
                    <a:pt x="182" y="0"/>
                    <a:pt x="0" y="183"/>
                    <a:pt x="0" y="456"/>
                  </a:cubicBezTo>
                  <a:cubicBezTo>
                    <a:pt x="0" y="721"/>
                    <a:pt x="219" y="905"/>
                    <a:pt x="446" y="905"/>
                  </a:cubicBezTo>
                  <a:cubicBezTo>
                    <a:pt x="557" y="905"/>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39;p34">
              <a:extLst>
                <a:ext uri="{FF2B5EF4-FFF2-40B4-BE49-F238E27FC236}">
                  <a16:creationId xmlns:a16="http://schemas.microsoft.com/office/drawing/2014/main" xmlns="" id="{B85208BB-BBC4-8444-96A9-F10BBC65E409}"/>
                </a:ext>
              </a:extLst>
            </p:cNvPr>
            <p:cNvSpPr/>
            <p:nvPr/>
          </p:nvSpPr>
          <p:spPr>
            <a:xfrm>
              <a:off x="6421350" y="316827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0;p34">
              <a:extLst>
                <a:ext uri="{FF2B5EF4-FFF2-40B4-BE49-F238E27FC236}">
                  <a16:creationId xmlns:a16="http://schemas.microsoft.com/office/drawing/2014/main" xmlns="" id="{89300E81-FFB6-2946-AC14-9D73EE7BBE7F}"/>
                </a:ext>
              </a:extLst>
            </p:cNvPr>
            <p:cNvSpPr/>
            <p:nvPr/>
          </p:nvSpPr>
          <p:spPr>
            <a:xfrm>
              <a:off x="6382300" y="306562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1;p34">
              <a:extLst>
                <a:ext uri="{FF2B5EF4-FFF2-40B4-BE49-F238E27FC236}">
                  <a16:creationId xmlns:a16="http://schemas.microsoft.com/office/drawing/2014/main" xmlns="" id="{305AD853-A855-8144-BC65-B4AEAD2B399A}"/>
                </a:ext>
              </a:extLst>
            </p:cNvPr>
            <p:cNvSpPr/>
            <p:nvPr/>
          </p:nvSpPr>
          <p:spPr>
            <a:xfrm>
              <a:off x="6421350" y="309987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2;p34">
              <a:extLst>
                <a:ext uri="{FF2B5EF4-FFF2-40B4-BE49-F238E27FC236}">
                  <a16:creationId xmlns:a16="http://schemas.microsoft.com/office/drawing/2014/main" xmlns="" id="{10E27840-C26B-F640-898F-EA055F98F82B}"/>
                </a:ext>
              </a:extLst>
            </p:cNvPr>
            <p:cNvSpPr/>
            <p:nvPr/>
          </p:nvSpPr>
          <p:spPr>
            <a:xfrm>
              <a:off x="6387175" y="2997300"/>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3;p34">
              <a:extLst>
                <a:ext uri="{FF2B5EF4-FFF2-40B4-BE49-F238E27FC236}">
                  <a16:creationId xmlns:a16="http://schemas.microsoft.com/office/drawing/2014/main" xmlns="" id="{AFBC9806-380A-1845-9F05-58139DF35C75}"/>
                </a:ext>
              </a:extLst>
            </p:cNvPr>
            <p:cNvSpPr/>
            <p:nvPr/>
          </p:nvSpPr>
          <p:spPr>
            <a:xfrm>
              <a:off x="6416500" y="30314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4;p34">
              <a:extLst>
                <a:ext uri="{FF2B5EF4-FFF2-40B4-BE49-F238E27FC236}">
                  <a16:creationId xmlns:a16="http://schemas.microsoft.com/office/drawing/2014/main" xmlns="" id="{FEE54388-DACA-BF4E-9976-A0BDCF4B25B5}"/>
                </a:ext>
              </a:extLst>
            </p:cNvPr>
            <p:cNvSpPr/>
            <p:nvPr/>
          </p:nvSpPr>
          <p:spPr>
            <a:xfrm>
              <a:off x="6387175" y="2928900"/>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5;p34">
              <a:extLst>
                <a:ext uri="{FF2B5EF4-FFF2-40B4-BE49-F238E27FC236}">
                  <a16:creationId xmlns:a16="http://schemas.microsoft.com/office/drawing/2014/main" xmlns="" id="{1D2E4745-C698-B741-9FC6-222C60E666BA}"/>
                </a:ext>
              </a:extLst>
            </p:cNvPr>
            <p:cNvSpPr/>
            <p:nvPr/>
          </p:nvSpPr>
          <p:spPr>
            <a:xfrm>
              <a:off x="6421350" y="2963100"/>
              <a:ext cx="26625" cy="22875"/>
            </a:xfrm>
            <a:custGeom>
              <a:avLst/>
              <a:gdLst/>
              <a:ahLst/>
              <a:cxnLst/>
              <a:rect l="l" t="t" r="r" b="b"/>
              <a:pathLst>
                <a:path w="1065" h="915"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46;p34">
              <a:extLst>
                <a:ext uri="{FF2B5EF4-FFF2-40B4-BE49-F238E27FC236}">
                  <a16:creationId xmlns:a16="http://schemas.microsoft.com/office/drawing/2014/main" xmlns="" id="{AE27611F-5F16-CB4F-9AAB-F283FE0DE78A}"/>
                </a:ext>
              </a:extLst>
            </p:cNvPr>
            <p:cNvSpPr/>
            <p:nvPr/>
          </p:nvSpPr>
          <p:spPr>
            <a:xfrm>
              <a:off x="6382325" y="2861200"/>
              <a:ext cx="29950" cy="22200"/>
            </a:xfrm>
            <a:custGeom>
              <a:avLst/>
              <a:gdLst/>
              <a:ahLst/>
              <a:cxnLst/>
              <a:rect l="l" t="t" r="r" b="b"/>
              <a:pathLst>
                <a:path w="1198" h="888" extrusionOk="0">
                  <a:moveTo>
                    <a:pt x="593" y="1"/>
                  </a:moveTo>
                  <a:cubicBezTo>
                    <a:pt x="0" y="1"/>
                    <a:pt x="0" y="888"/>
                    <a:pt x="593" y="888"/>
                  </a:cubicBezTo>
                  <a:cubicBezTo>
                    <a:pt x="611" y="888"/>
                    <a:pt x="630" y="887"/>
                    <a:pt x="650" y="885"/>
                  </a:cubicBezTo>
                  <a:cubicBezTo>
                    <a:pt x="1197" y="855"/>
                    <a:pt x="1197" y="34"/>
                    <a:pt x="650" y="3"/>
                  </a:cubicBezTo>
                  <a:cubicBezTo>
                    <a:pt x="630" y="2"/>
                    <a:pt x="611"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47;p34">
              <a:extLst>
                <a:ext uri="{FF2B5EF4-FFF2-40B4-BE49-F238E27FC236}">
                  <a16:creationId xmlns:a16="http://schemas.microsoft.com/office/drawing/2014/main" xmlns="" id="{DA47CEC4-1913-5E48-827B-F47704BCFE65}"/>
                </a:ext>
              </a:extLst>
            </p:cNvPr>
            <p:cNvSpPr/>
            <p:nvPr/>
          </p:nvSpPr>
          <p:spPr>
            <a:xfrm>
              <a:off x="6416500" y="28946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48;p34">
              <a:extLst>
                <a:ext uri="{FF2B5EF4-FFF2-40B4-BE49-F238E27FC236}">
                  <a16:creationId xmlns:a16="http://schemas.microsoft.com/office/drawing/2014/main" xmlns="" id="{4C173995-3619-D544-8F8F-D6EF54A106D7}"/>
                </a:ext>
              </a:extLst>
            </p:cNvPr>
            <p:cNvSpPr/>
            <p:nvPr/>
          </p:nvSpPr>
          <p:spPr>
            <a:xfrm>
              <a:off x="6387175" y="279287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49;p34">
              <a:extLst>
                <a:ext uri="{FF2B5EF4-FFF2-40B4-BE49-F238E27FC236}">
                  <a16:creationId xmlns:a16="http://schemas.microsoft.com/office/drawing/2014/main" xmlns="" id="{8E58F1C8-C4FD-D04B-8AD9-7D71CC2C62E7}"/>
                </a:ext>
              </a:extLst>
            </p:cNvPr>
            <p:cNvSpPr/>
            <p:nvPr/>
          </p:nvSpPr>
          <p:spPr>
            <a:xfrm>
              <a:off x="6421350" y="28263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50;p34">
              <a:extLst>
                <a:ext uri="{FF2B5EF4-FFF2-40B4-BE49-F238E27FC236}">
                  <a16:creationId xmlns:a16="http://schemas.microsoft.com/office/drawing/2014/main" xmlns="" id="{A9489C3B-5364-7C48-8BB8-5ED74A6F93F8}"/>
                </a:ext>
              </a:extLst>
            </p:cNvPr>
            <p:cNvSpPr/>
            <p:nvPr/>
          </p:nvSpPr>
          <p:spPr>
            <a:xfrm>
              <a:off x="6382300" y="27244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51;p34">
              <a:extLst>
                <a:ext uri="{FF2B5EF4-FFF2-40B4-BE49-F238E27FC236}">
                  <a16:creationId xmlns:a16="http://schemas.microsoft.com/office/drawing/2014/main" xmlns="" id="{B3BC6373-0737-FC4C-9A61-C549EA951DA3}"/>
                </a:ext>
              </a:extLst>
            </p:cNvPr>
            <p:cNvSpPr/>
            <p:nvPr/>
          </p:nvSpPr>
          <p:spPr>
            <a:xfrm>
              <a:off x="6421350" y="2758700"/>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2;p34">
              <a:extLst>
                <a:ext uri="{FF2B5EF4-FFF2-40B4-BE49-F238E27FC236}">
                  <a16:creationId xmlns:a16="http://schemas.microsoft.com/office/drawing/2014/main" xmlns="" id="{03DC36F9-7654-4748-B547-3FB2F2E57A04}"/>
                </a:ext>
              </a:extLst>
            </p:cNvPr>
            <p:cNvSpPr/>
            <p:nvPr/>
          </p:nvSpPr>
          <p:spPr>
            <a:xfrm>
              <a:off x="6387175" y="2656100"/>
              <a:ext cx="26600" cy="22875"/>
            </a:xfrm>
            <a:custGeom>
              <a:avLst/>
              <a:gdLst/>
              <a:ahLst/>
              <a:cxnLst/>
              <a:rect l="l" t="t" r="r" b="b"/>
              <a:pathLst>
                <a:path w="1064" h="915" extrusionOk="0">
                  <a:moveTo>
                    <a:pt x="456" y="1"/>
                  </a:moveTo>
                  <a:cubicBezTo>
                    <a:pt x="182" y="1"/>
                    <a:pt x="0" y="21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3;p34">
              <a:extLst>
                <a:ext uri="{FF2B5EF4-FFF2-40B4-BE49-F238E27FC236}">
                  <a16:creationId xmlns:a16="http://schemas.microsoft.com/office/drawing/2014/main" xmlns="" id="{05120369-761B-DC47-AF6A-2031FD178E50}"/>
                </a:ext>
              </a:extLst>
            </p:cNvPr>
            <p:cNvSpPr/>
            <p:nvPr/>
          </p:nvSpPr>
          <p:spPr>
            <a:xfrm>
              <a:off x="6416500" y="26902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4;p34">
              <a:extLst>
                <a:ext uri="{FF2B5EF4-FFF2-40B4-BE49-F238E27FC236}">
                  <a16:creationId xmlns:a16="http://schemas.microsoft.com/office/drawing/2014/main" xmlns="" id="{01BD095A-D3CC-454B-AD83-B728F8F49F97}"/>
                </a:ext>
              </a:extLst>
            </p:cNvPr>
            <p:cNvSpPr/>
            <p:nvPr/>
          </p:nvSpPr>
          <p:spPr>
            <a:xfrm>
              <a:off x="6387175" y="2587725"/>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55;p34">
              <a:extLst>
                <a:ext uri="{FF2B5EF4-FFF2-40B4-BE49-F238E27FC236}">
                  <a16:creationId xmlns:a16="http://schemas.microsoft.com/office/drawing/2014/main" xmlns="" id="{1157D093-D373-D147-BAC5-BFB82305CBB7}"/>
                </a:ext>
              </a:extLst>
            </p:cNvPr>
            <p:cNvSpPr/>
            <p:nvPr/>
          </p:nvSpPr>
          <p:spPr>
            <a:xfrm>
              <a:off x="6316500" y="3338425"/>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7"/>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56;p34">
              <a:extLst>
                <a:ext uri="{FF2B5EF4-FFF2-40B4-BE49-F238E27FC236}">
                  <a16:creationId xmlns:a16="http://schemas.microsoft.com/office/drawing/2014/main" xmlns="" id="{7D4698DF-E27F-684C-AB55-03C0A8579B4A}"/>
                </a:ext>
              </a:extLst>
            </p:cNvPr>
            <p:cNvSpPr/>
            <p:nvPr/>
          </p:nvSpPr>
          <p:spPr>
            <a:xfrm>
              <a:off x="6318775"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57;p34">
              <a:extLst>
                <a:ext uri="{FF2B5EF4-FFF2-40B4-BE49-F238E27FC236}">
                  <a16:creationId xmlns:a16="http://schemas.microsoft.com/office/drawing/2014/main" xmlns="" id="{2BB868EE-F40B-2B46-B561-83EFCAE34A65}"/>
                </a:ext>
              </a:extLst>
            </p:cNvPr>
            <p:cNvSpPr/>
            <p:nvPr/>
          </p:nvSpPr>
          <p:spPr>
            <a:xfrm>
              <a:off x="6350700" y="3304225"/>
              <a:ext cx="29950" cy="22950"/>
            </a:xfrm>
            <a:custGeom>
              <a:avLst/>
              <a:gdLst/>
              <a:ahLst/>
              <a:cxnLst/>
              <a:rect l="l" t="t" r="r" b="b"/>
              <a:pathLst>
                <a:path w="1198" h="918" extrusionOk="0">
                  <a:moveTo>
                    <a:pt x="603" y="1"/>
                  </a:moveTo>
                  <a:cubicBezTo>
                    <a:pt x="585" y="1"/>
                    <a:pt x="566" y="1"/>
                    <a:pt x="547" y="3"/>
                  </a:cubicBezTo>
                  <a:cubicBezTo>
                    <a:pt x="0" y="64"/>
                    <a:pt x="0" y="854"/>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58;p34">
              <a:extLst>
                <a:ext uri="{FF2B5EF4-FFF2-40B4-BE49-F238E27FC236}">
                  <a16:creationId xmlns:a16="http://schemas.microsoft.com/office/drawing/2014/main" xmlns="" id="{0A45EB3A-00A7-634C-BFD4-31816F39CC47}"/>
                </a:ext>
              </a:extLst>
            </p:cNvPr>
            <p:cNvSpPr/>
            <p:nvPr/>
          </p:nvSpPr>
          <p:spPr>
            <a:xfrm>
              <a:off x="6318775"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59;p34">
              <a:extLst>
                <a:ext uri="{FF2B5EF4-FFF2-40B4-BE49-F238E27FC236}">
                  <a16:creationId xmlns:a16="http://schemas.microsoft.com/office/drawing/2014/main" xmlns="" id="{6E883155-744E-DC48-91E7-B80DB9D25639}"/>
                </a:ext>
              </a:extLst>
            </p:cNvPr>
            <p:cNvSpPr/>
            <p:nvPr/>
          </p:nvSpPr>
          <p:spPr>
            <a:xfrm>
              <a:off x="6352975" y="3235900"/>
              <a:ext cx="26625" cy="23025"/>
            </a:xfrm>
            <a:custGeom>
              <a:avLst/>
              <a:gdLst/>
              <a:ahLst/>
              <a:cxnLst/>
              <a:rect l="l" t="t" r="r" b="b"/>
              <a:pathLst>
                <a:path w="1065" h="921" extrusionOk="0">
                  <a:moveTo>
                    <a:pt x="456" y="1"/>
                  </a:moveTo>
                  <a:cubicBezTo>
                    <a:pt x="213" y="1"/>
                    <a:pt x="0" y="213"/>
                    <a:pt x="0" y="456"/>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60;p34">
              <a:extLst>
                <a:ext uri="{FF2B5EF4-FFF2-40B4-BE49-F238E27FC236}">
                  <a16:creationId xmlns:a16="http://schemas.microsoft.com/office/drawing/2014/main" xmlns="" id="{90CCBB2C-8370-334E-B102-2D56594DE999}"/>
                </a:ext>
              </a:extLst>
            </p:cNvPr>
            <p:cNvSpPr/>
            <p:nvPr/>
          </p:nvSpPr>
          <p:spPr>
            <a:xfrm>
              <a:off x="6316500" y="3134000"/>
              <a:ext cx="30175" cy="22925"/>
            </a:xfrm>
            <a:custGeom>
              <a:avLst/>
              <a:gdLst/>
              <a:ahLst/>
              <a:cxnLst/>
              <a:rect l="l" t="t" r="r" b="b"/>
              <a:pathLst>
                <a:path w="1207" h="917" extrusionOk="0">
                  <a:moveTo>
                    <a:pt x="605" y="1"/>
                  </a:moveTo>
                  <a:cubicBezTo>
                    <a:pt x="586" y="1"/>
                    <a:pt x="567" y="2"/>
                    <a:pt x="547" y="3"/>
                  </a:cubicBezTo>
                  <a:cubicBezTo>
                    <a:pt x="0" y="34"/>
                    <a:pt x="0" y="855"/>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61;p34">
              <a:extLst>
                <a:ext uri="{FF2B5EF4-FFF2-40B4-BE49-F238E27FC236}">
                  <a16:creationId xmlns:a16="http://schemas.microsoft.com/office/drawing/2014/main" xmlns="" id="{74CFED86-74E7-D84B-9366-BF690A2915AA}"/>
                </a:ext>
              </a:extLst>
            </p:cNvPr>
            <p:cNvSpPr/>
            <p:nvPr/>
          </p:nvSpPr>
          <p:spPr>
            <a:xfrm>
              <a:off x="6352975" y="3168275"/>
              <a:ext cx="26625" cy="22850"/>
            </a:xfrm>
            <a:custGeom>
              <a:avLst/>
              <a:gdLst/>
              <a:ahLst/>
              <a:cxnLst/>
              <a:rect l="l" t="t" r="r" b="b"/>
              <a:pathLst>
                <a:path w="1065" h="914" extrusionOk="0">
                  <a:moveTo>
                    <a:pt x="456" y="0"/>
                  </a:moveTo>
                  <a:cubicBezTo>
                    <a:pt x="213" y="0"/>
                    <a:pt x="0" y="213"/>
                    <a:pt x="0" y="456"/>
                  </a:cubicBezTo>
                  <a:cubicBezTo>
                    <a:pt x="0" y="728"/>
                    <a:pt x="231" y="914"/>
                    <a:pt x="473"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62;p34">
              <a:extLst>
                <a:ext uri="{FF2B5EF4-FFF2-40B4-BE49-F238E27FC236}">
                  <a16:creationId xmlns:a16="http://schemas.microsoft.com/office/drawing/2014/main" xmlns="" id="{F188B54C-AAE8-4544-AB59-3BC7E133EEA4}"/>
                </a:ext>
              </a:extLst>
            </p:cNvPr>
            <p:cNvSpPr/>
            <p:nvPr/>
          </p:nvSpPr>
          <p:spPr>
            <a:xfrm>
              <a:off x="6318775" y="3065675"/>
              <a:ext cx="26625" cy="22625"/>
            </a:xfrm>
            <a:custGeom>
              <a:avLst/>
              <a:gdLst/>
              <a:ahLst/>
              <a:cxnLst/>
              <a:rect l="l" t="t" r="r" b="b"/>
              <a:pathLst>
                <a:path w="1065" h="905" extrusionOk="0">
                  <a:moveTo>
                    <a:pt x="456" y="1"/>
                  </a:moveTo>
                  <a:cubicBezTo>
                    <a:pt x="213" y="1"/>
                    <a:pt x="0" y="214"/>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63;p34">
              <a:extLst>
                <a:ext uri="{FF2B5EF4-FFF2-40B4-BE49-F238E27FC236}">
                  <a16:creationId xmlns:a16="http://schemas.microsoft.com/office/drawing/2014/main" xmlns="" id="{DF61061E-7483-654D-B134-6129B50872F3}"/>
                </a:ext>
              </a:extLst>
            </p:cNvPr>
            <p:cNvSpPr/>
            <p:nvPr/>
          </p:nvSpPr>
          <p:spPr>
            <a:xfrm>
              <a:off x="6352975" y="30998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0"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64;p34">
              <a:extLst>
                <a:ext uri="{FF2B5EF4-FFF2-40B4-BE49-F238E27FC236}">
                  <a16:creationId xmlns:a16="http://schemas.microsoft.com/office/drawing/2014/main" xmlns="" id="{119E0C8A-A7CB-3442-A619-B7608CE2C6DC}"/>
                </a:ext>
              </a:extLst>
            </p:cNvPr>
            <p:cNvSpPr/>
            <p:nvPr/>
          </p:nvSpPr>
          <p:spPr>
            <a:xfrm>
              <a:off x="6318775"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5;p34">
              <a:extLst>
                <a:ext uri="{FF2B5EF4-FFF2-40B4-BE49-F238E27FC236}">
                  <a16:creationId xmlns:a16="http://schemas.microsoft.com/office/drawing/2014/main" xmlns="" id="{A5FDABCA-7655-9141-8B6C-2E9DC32454FA}"/>
                </a:ext>
              </a:extLst>
            </p:cNvPr>
            <p:cNvSpPr/>
            <p:nvPr/>
          </p:nvSpPr>
          <p:spPr>
            <a:xfrm>
              <a:off x="6352975" y="303150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66;p34">
              <a:extLst>
                <a:ext uri="{FF2B5EF4-FFF2-40B4-BE49-F238E27FC236}">
                  <a16:creationId xmlns:a16="http://schemas.microsoft.com/office/drawing/2014/main" xmlns="" id="{2EC3D6DB-CADC-2140-9FC0-38FAD38CB4E1}"/>
                </a:ext>
              </a:extLst>
            </p:cNvPr>
            <p:cNvSpPr/>
            <p:nvPr/>
          </p:nvSpPr>
          <p:spPr>
            <a:xfrm>
              <a:off x="6318775"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67;p34">
              <a:extLst>
                <a:ext uri="{FF2B5EF4-FFF2-40B4-BE49-F238E27FC236}">
                  <a16:creationId xmlns:a16="http://schemas.microsoft.com/office/drawing/2014/main" xmlns="" id="{CE621C31-CBAA-2242-A20B-DB25122B0698}"/>
                </a:ext>
              </a:extLst>
            </p:cNvPr>
            <p:cNvSpPr/>
            <p:nvPr/>
          </p:nvSpPr>
          <p:spPr>
            <a:xfrm>
              <a:off x="6350700" y="2963025"/>
              <a:ext cx="29950" cy="22950"/>
            </a:xfrm>
            <a:custGeom>
              <a:avLst/>
              <a:gdLst/>
              <a:ahLst/>
              <a:cxnLst/>
              <a:rect l="l" t="t" r="r" b="b"/>
              <a:pathLst>
                <a:path w="1198" h="918" extrusionOk="0">
                  <a:moveTo>
                    <a:pt x="603" y="1"/>
                  </a:moveTo>
                  <a:cubicBezTo>
                    <a:pt x="585" y="1"/>
                    <a:pt x="566" y="2"/>
                    <a:pt x="547" y="3"/>
                  </a:cubicBezTo>
                  <a:cubicBezTo>
                    <a:pt x="0" y="6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68;p34">
              <a:extLst>
                <a:ext uri="{FF2B5EF4-FFF2-40B4-BE49-F238E27FC236}">
                  <a16:creationId xmlns:a16="http://schemas.microsoft.com/office/drawing/2014/main" xmlns="" id="{DFB026D7-5DC0-8942-91F7-D4B320D16890}"/>
                </a:ext>
              </a:extLst>
            </p:cNvPr>
            <p:cNvSpPr/>
            <p:nvPr/>
          </p:nvSpPr>
          <p:spPr>
            <a:xfrm>
              <a:off x="6318775" y="2861250"/>
              <a:ext cx="26425" cy="22625"/>
            </a:xfrm>
            <a:custGeom>
              <a:avLst/>
              <a:gdLst/>
              <a:ahLst/>
              <a:cxnLst/>
              <a:rect l="l" t="t" r="r" b="b"/>
              <a:pathLst>
                <a:path w="1057" h="905" extrusionOk="0">
                  <a:moveTo>
                    <a:pt x="490" y="0"/>
                  </a:moveTo>
                  <a:cubicBezTo>
                    <a:pt x="479" y="0"/>
                    <a:pt x="468" y="1"/>
                    <a:pt x="456" y="1"/>
                  </a:cubicBezTo>
                  <a:cubicBezTo>
                    <a:pt x="213" y="1"/>
                    <a:pt x="0" y="184"/>
                    <a:pt x="0" y="427"/>
                  </a:cubicBezTo>
                  <a:cubicBezTo>
                    <a:pt x="0" y="714"/>
                    <a:pt x="222" y="904"/>
                    <a:pt x="459" y="904"/>
                  </a:cubicBezTo>
                  <a:cubicBezTo>
                    <a:pt x="574" y="904"/>
                    <a:pt x="692" y="860"/>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69;p34">
              <a:extLst>
                <a:ext uri="{FF2B5EF4-FFF2-40B4-BE49-F238E27FC236}">
                  <a16:creationId xmlns:a16="http://schemas.microsoft.com/office/drawing/2014/main" xmlns="" id="{36F23636-1F10-1A4C-8AEB-B2500090D109}"/>
                </a:ext>
              </a:extLst>
            </p:cNvPr>
            <p:cNvSpPr/>
            <p:nvPr/>
          </p:nvSpPr>
          <p:spPr>
            <a:xfrm>
              <a:off x="6352975" y="2894700"/>
              <a:ext cx="26625" cy="23025"/>
            </a:xfrm>
            <a:custGeom>
              <a:avLst/>
              <a:gdLst/>
              <a:ahLst/>
              <a:cxnLst/>
              <a:rect l="l" t="t" r="r" b="b"/>
              <a:pathLst>
                <a:path w="1065" h="921" extrusionOk="0">
                  <a:moveTo>
                    <a:pt x="456" y="1"/>
                  </a:moveTo>
                  <a:cubicBezTo>
                    <a:pt x="213"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70;p34">
              <a:extLst>
                <a:ext uri="{FF2B5EF4-FFF2-40B4-BE49-F238E27FC236}">
                  <a16:creationId xmlns:a16="http://schemas.microsoft.com/office/drawing/2014/main" xmlns="" id="{E4FD4B57-B478-9443-A42F-7EE0D4D683A9}"/>
                </a:ext>
              </a:extLst>
            </p:cNvPr>
            <p:cNvSpPr/>
            <p:nvPr/>
          </p:nvSpPr>
          <p:spPr>
            <a:xfrm>
              <a:off x="6316500" y="2792825"/>
              <a:ext cx="29925" cy="22200"/>
            </a:xfrm>
            <a:custGeom>
              <a:avLst/>
              <a:gdLst/>
              <a:ahLst/>
              <a:cxnLst/>
              <a:rect l="l" t="t" r="r" b="b"/>
              <a:pathLst>
                <a:path w="1197" h="888"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1;p34">
              <a:extLst>
                <a:ext uri="{FF2B5EF4-FFF2-40B4-BE49-F238E27FC236}">
                  <a16:creationId xmlns:a16="http://schemas.microsoft.com/office/drawing/2014/main" xmlns="" id="{9580DDAE-33FE-7E40-A45D-9D140067C69D}"/>
                </a:ext>
              </a:extLst>
            </p:cNvPr>
            <p:cNvSpPr/>
            <p:nvPr/>
          </p:nvSpPr>
          <p:spPr>
            <a:xfrm>
              <a:off x="6352975" y="2826325"/>
              <a:ext cx="26625" cy="22850"/>
            </a:xfrm>
            <a:custGeom>
              <a:avLst/>
              <a:gdLst/>
              <a:ahLst/>
              <a:cxnLst/>
              <a:rect l="l" t="t" r="r" b="b"/>
              <a:pathLst>
                <a:path w="1065" h="914" extrusionOk="0">
                  <a:moveTo>
                    <a:pt x="456" y="0"/>
                  </a:moveTo>
                  <a:cubicBezTo>
                    <a:pt x="213" y="0"/>
                    <a:pt x="0" y="213"/>
                    <a:pt x="0" y="456"/>
                  </a:cubicBezTo>
                  <a:cubicBezTo>
                    <a:pt x="0" y="728"/>
                    <a:pt x="231" y="914"/>
                    <a:pt x="473"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72;p34">
              <a:extLst>
                <a:ext uri="{FF2B5EF4-FFF2-40B4-BE49-F238E27FC236}">
                  <a16:creationId xmlns:a16="http://schemas.microsoft.com/office/drawing/2014/main" xmlns="" id="{31F254CD-684E-3842-BDBB-60EED27BD791}"/>
                </a:ext>
              </a:extLst>
            </p:cNvPr>
            <p:cNvSpPr/>
            <p:nvPr/>
          </p:nvSpPr>
          <p:spPr>
            <a:xfrm>
              <a:off x="6318775" y="2724500"/>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73;p34">
              <a:extLst>
                <a:ext uri="{FF2B5EF4-FFF2-40B4-BE49-F238E27FC236}">
                  <a16:creationId xmlns:a16="http://schemas.microsoft.com/office/drawing/2014/main" xmlns="" id="{BDC79949-16F7-FF44-A95A-F50B757B126A}"/>
                </a:ext>
              </a:extLst>
            </p:cNvPr>
            <p:cNvSpPr/>
            <p:nvPr/>
          </p:nvSpPr>
          <p:spPr>
            <a:xfrm>
              <a:off x="6350700" y="2758625"/>
              <a:ext cx="29950" cy="22950"/>
            </a:xfrm>
            <a:custGeom>
              <a:avLst/>
              <a:gdLst/>
              <a:ahLst/>
              <a:cxnLst/>
              <a:rect l="l" t="t" r="r" b="b"/>
              <a:pathLst>
                <a:path w="1198" h="918" extrusionOk="0">
                  <a:moveTo>
                    <a:pt x="603" y="0"/>
                  </a:moveTo>
                  <a:cubicBezTo>
                    <a:pt x="585" y="0"/>
                    <a:pt x="566" y="1"/>
                    <a:pt x="547" y="3"/>
                  </a:cubicBezTo>
                  <a:cubicBezTo>
                    <a:pt x="0" y="33"/>
                    <a:pt x="0" y="854"/>
                    <a:pt x="547" y="915"/>
                  </a:cubicBezTo>
                  <a:cubicBezTo>
                    <a:pt x="566" y="917"/>
                    <a:pt x="585" y="918"/>
                    <a:pt x="603" y="918"/>
                  </a:cubicBezTo>
                  <a:cubicBezTo>
                    <a:pt x="1197" y="918"/>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74;p34">
              <a:extLst>
                <a:ext uri="{FF2B5EF4-FFF2-40B4-BE49-F238E27FC236}">
                  <a16:creationId xmlns:a16="http://schemas.microsoft.com/office/drawing/2014/main" xmlns="" id="{A7635B33-C4E6-2E41-B48E-7C56A936DF58}"/>
                </a:ext>
              </a:extLst>
            </p:cNvPr>
            <p:cNvSpPr/>
            <p:nvPr/>
          </p:nvSpPr>
          <p:spPr>
            <a:xfrm>
              <a:off x="6318775" y="2656100"/>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75;p34">
              <a:extLst>
                <a:ext uri="{FF2B5EF4-FFF2-40B4-BE49-F238E27FC236}">
                  <a16:creationId xmlns:a16="http://schemas.microsoft.com/office/drawing/2014/main" xmlns="" id="{DB3A258B-42CC-2840-9719-C33B3F68D165}"/>
                </a:ext>
              </a:extLst>
            </p:cNvPr>
            <p:cNvSpPr/>
            <p:nvPr/>
          </p:nvSpPr>
          <p:spPr>
            <a:xfrm>
              <a:off x="6352975" y="2690300"/>
              <a:ext cx="26625" cy="22875"/>
            </a:xfrm>
            <a:custGeom>
              <a:avLst/>
              <a:gdLst/>
              <a:ahLst/>
              <a:cxnLst/>
              <a:rect l="l" t="t" r="r" b="b"/>
              <a:pathLst>
                <a:path w="1065" h="915"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76;p34">
              <a:extLst>
                <a:ext uri="{FF2B5EF4-FFF2-40B4-BE49-F238E27FC236}">
                  <a16:creationId xmlns:a16="http://schemas.microsoft.com/office/drawing/2014/main" xmlns="" id="{79909AC3-1EF4-2648-9F52-DD2BD4CD38A6}"/>
                </a:ext>
              </a:extLst>
            </p:cNvPr>
            <p:cNvSpPr/>
            <p:nvPr/>
          </p:nvSpPr>
          <p:spPr>
            <a:xfrm>
              <a:off x="6316500" y="2587650"/>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7"/>
                    <a:pt x="585" y="918"/>
                    <a:pt x="603" y="918"/>
                  </a:cubicBezTo>
                  <a:cubicBezTo>
                    <a:pt x="1197" y="918"/>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77;p34">
              <a:extLst>
                <a:ext uri="{FF2B5EF4-FFF2-40B4-BE49-F238E27FC236}">
                  <a16:creationId xmlns:a16="http://schemas.microsoft.com/office/drawing/2014/main" xmlns="" id="{740EE59F-7FD3-F247-B84F-9B238AD1FC00}"/>
                </a:ext>
              </a:extLst>
            </p:cNvPr>
            <p:cNvSpPr/>
            <p:nvPr/>
          </p:nvSpPr>
          <p:spPr>
            <a:xfrm>
              <a:off x="6350700" y="2621850"/>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6"/>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78;p34">
              <a:extLst>
                <a:ext uri="{FF2B5EF4-FFF2-40B4-BE49-F238E27FC236}">
                  <a16:creationId xmlns:a16="http://schemas.microsoft.com/office/drawing/2014/main" xmlns="" id="{E1E2795D-8A8A-B04C-AC13-FC9090B98E01}"/>
                </a:ext>
              </a:extLst>
            </p:cNvPr>
            <p:cNvSpPr/>
            <p:nvPr/>
          </p:nvSpPr>
          <p:spPr>
            <a:xfrm>
              <a:off x="6318775" y="2520050"/>
              <a:ext cx="26425" cy="22625"/>
            </a:xfrm>
            <a:custGeom>
              <a:avLst/>
              <a:gdLst/>
              <a:ahLst/>
              <a:cxnLst/>
              <a:rect l="l" t="t" r="r" b="b"/>
              <a:pathLst>
                <a:path w="1057" h="905" extrusionOk="0">
                  <a:moveTo>
                    <a:pt x="490" y="1"/>
                  </a:moveTo>
                  <a:cubicBezTo>
                    <a:pt x="479" y="1"/>
                    <a:pt x="468" y="1"/>
                    <a:pt x="456" y="2"/>
                  </a:cubicBezTo>
                  <a:cubicBezTo>
                    <a:pt x="213" y="2"/>
                    <a:pt x="0" y="184"/>
                    <a:pt x="0" y="427"/>
                  </a:cubicBezTo>
                  <a:cubicBezTo>
                    <a:pt x="0"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79;p34">
              <a:extLst>
                <a:ext uri="{FF2B5EF4-FFF2-40B4-BE49-F238E27FC236}">
                  <a16:creationId xmlns:a16="http://schemas.microsoft.com/office/drawing/2014/main" xmlns="" id="{2B9A201C-1CA8-1C4D-BA51-C70D410B5D73}"/>
                </a:ext>
              </a:extLst>
            </p:cNvPr>
            <p:cNvSpPr/>
            <p:nvPr/>
          </p:nvSpPr>
          <p:spPr>
            <a:xfrm>
              <a:off x="6352975" y="2553525"/>
              <a:ext cx="26625" cy="23025"/>
            </a:xfrm>
            <a:custGeom>
              <a:avLst/>
              <a:gdLst/>
              <a:ahLst/>
              <a:cxnLst/>
              <a:rect l="l" t="t" r="r" b="b"/>
              <a:pathLst>
                <a:path w="1065" h="921" extrusionOk="0">
                  <a:moveTo>
                    <a:pt x="456" y="0"/>
                  </a:moveTo>
                  <a:cubicBezTo>
                    <a:pt x="21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80;p34">
              <a:extLst>
                <a:ext uri="{FF2B5EF4-FFF2-40B4-BE49-F238E27FC236}">
                  <a16:creationId xmlns:a16="http://schemas.microsoft.com/office/drawing/2014/main" xmlns="" id="{83B53F3D-B3CF-584A-BAE1-C985D9119D9F}"/>
                </a:ext>
              </a:extLst>
            </p:cNvPr>
            <p:cNvSpPr/>
            <p:nvPr/>
          </p:nvSpPr>
          <p:spPr>
            <a:xfrm>
              <a:off x="6352975" y="2488925"/>
              <a:ext cx="14450" cy="19025"/>
            </a:xfrm>
            <a:custGeom>
              <a:avLst/>
              <a:gdLst/>
              <a:ahLst/>
              <a:cxnLst/>
              <a:rect l="l" t="t" r="r" b="b"/>
              <a:pathLst>
                <a:path w="578" h="761" extrusionOk="0">
                  <a:moveTo>
                    <a:pt x="152" y="1"/>
                  </a:moveTo>
                  <a:cubicBezTo>
                    <a:pt x="61" y="61"/>
                    <a:pt x="0" y="183"/>
                    <a:pt x="0" y="335"/>
                  </a:cubicBezTo>
                  <a:cubicBezTo>
                    <a:pt x="0" y="578"/>
                    <a:pt x="213" y="761"/>
                    <a:pt x="456" y="761"/>
                  </a:cubicBezTo>
                  <a:lnTo>
                    <a:pt x="578" y="761"/>
                  </a:lnTo>
                  <a:lnTo>
                    <a:pt x="15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1;p34">
              <a:extLst>
                <a:ext uri="{FF2B5EF4-FFF2-40B4-BE49-F238E27FC236}">
                  <a16:creationId xmlns:a16="http://schemas.microsoft.com/office/drawing/2014/main" xmlns="" id="{A19F0429-7D30-8A41-B601-C660669551CD}"/>
                </a:ext>
              </a:extLst>
            </p:cNvPr>
            <p:cNvSpPr/>
            <p:nvPr/>
          </p:nvSpPr>
          <p:spPr>
            <a:xfrm>
              <a:off x="6314975" y="2451700"/>
              <a:ext cx="26625" cy="22825"/>
            </a:xfrm>
            <a:custGeom>
              <a:avLst/>
              <a:gdLst/>
              <a:ahLst/>
              <a:cxnLst/>
              <a:rect l="l" t="t" r="r" b="b"/>
              <a:pathLst>
                <a:path w="1065" h="913" extrusionOk="0">
                  <a:moveTo>
                    <a:pt x="608" y="0"/>
                  </a:moveTo>
                  <a:cubicBezTo>
                    <a:pt x="0" y="0"/>
                    <a:pt x="0" y="912"/>
                    <a:pt x="608" y="912"/>
                  </a:cubicBezTo>
                  <a:cubicBezTo>
                    <a:pt x="852" y="912"/>
                    <a:pt x="1064" y="699"/>
                    <a:pt x="1064" y="456"/>
                  </a:cubicBezTo>
                  <a:cubicBezTo>
                    <a:pt x="1064" y="395"/>
                    <a:pt x="1034" y="365"/>
                    <a:pt x="1034" y="335"/>
                  </a:cubicBezTo>
                  <a:lnTo>
                    <a:pt x="912" y="122"/>
                  </a:lnTo>
                  <a:cubicBezTo>
                    <a:pt x="821" y="31"/>
                    <a:pt x="730" y="0"/>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2;p34">
              <a:extLst>
                <a:ext uri="{FF2B5EF4-FFF2-40B4-BE49-F238E27FC236}">
                  <a16:creationId xmlns:a16="http://schemas.microsoft.com/office/drawing/2014/main" xmlns="" id="{765B7017-4550-F143-900B-C94986F4A890}"/>
                </a:ext>
              </a:extLst>
            </p:cNvPr>
            <p:cNvSpPr/>
            <p:nvPr/>
          </p:nvSpPr>
          <p:spPr>
            <a:xfrm>
              <a:off x="6250375" y="3338475"/>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p34">
              <a:extLst>
                <a:ext uri="{FF2B5EF4-FFF2-40B4-BE49-F238E27FC236}">
                  <a16:creationId xmlns:a16="http://schemas.microsoft.com/office/drawing/2014/main" xmlns="" id="{21FFCD03-2052-5D47-950B-06981B7F5B27}"/>
                </a:ext>
              </a:extLst>
            </p:cNvPr>
            <p:cNvSpPr/>
            <p:nvPr/>
          </p:nvSpPr>
          <p:spPr>
            <a:xfrm>
              <a:off x="6284575" y="3372675"/>
              <a:ext cx="22075" cy="11425"/>
            </a:xfrm>
            <a:custGeom>
              <a:avLst/>
              <a:gdLst/>
              <a:ahLst/>
              <a:cxnLst/>
              <a:rect l="l" t="t" r="r" b="b"/>
              <a:pathLst>
                <a:path w="883" h="457" extrusionOk="0">
                  <a:moveTo>
                    <a:pt x="457" y="1"/>
                  </a:moveTo>
                  <a:cubicBezTo>
                    <a:pt x="213" y="1"/>
                    <a:pt x="1" y="213"/>
                    <a:pt x="1" y="457"/>
                  </a:cubicBezTo>
                  <a:lnTo>
                    <a:pt x="882" y="335"/>
                  </a:lnTo>
                  <a:cubicBezTo>
                    <a:pt x="821" y="153"/>
                    <a:pt x="669"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p34">
              <a:extLst>
                <a:ext uri="{FF2B5EF4-FFF2-40B4-BE49-F238E27FC236}">
                  <a16:creationId xmlns:a16="http://schemas.microsoft.com/office/drawing/2014/main" xmlns="" id="{A4256879-8323-CE41-BDF0-C7FD63B89907}"/>
                </a:ext>
              </a:extLst>
            </p:cNvPr>
            <p:cNvSpPr/>
            <p:nvPr/>
          </p:nvSpPr>
          <p:spPr>
            <a:xfrm>
              <a:off x="6250375" y="3270100"/>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5;p34">
              <a:extLst>
                <a:ext uri="{FF2B5EF4-FFF2-40B4-BE49-F238E27FC236}">
                  <a16:creationId xmlns:a16="http://schemas.microsoft.com/office/drawing/2014/main" xmlns="" id="{23463DDD-B272-AC40-814F-8BB16D6ED9B6}"/>
                </a:ext>
              </a:extLst>
            </p:cNvPr>
            <p:cNvSpPr/>
            <p:nvPr/>
          </p:nvSpPr>
          <p:spPr>
            <a:xfrm>
              <a:off x="6284575" y="3304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6;p34">
              <a:extLst>
                <a:ext uri="{FF2B5EF4-FFF2-40B4-BE49-F238E27FC236}">
                  <a16:creationId xmlns:a16="http://schemas.microsoft.com/office/drawing/2014/main" xmlns="" id="{7F06516B-7AD5-814C-BD5D-916CFA312EBC}"/>
                </a:ext>
              </a:extLst>
            </p:cNvPr>
            <p:cNvSpPr/>
            <p:nvPr/>
          </p:nvSpPr>
          <p:spPr>
            <a:xfrm>
              <a:off x="6250375" y="3201700"/>
              <a:ext cx="22825" cy="22825"/>
            </a:xfrm>
            <a:custGeom>
              <a:avLst/>
              <a:gdLst/>
              <a:ahLst/>
              <a:cxnLst/>
              <a:rect l="l" t="t" r="r" b="b"/>
              <a:pathLst>
                <a:path w="913" h="913" extrusionOk="0">
                  <a:moveTo>
                    <a:pt x="457" y="1"/>
                  </a:moveTo>
                  <a:cubicBezTo>
                    <a:pt x="214" y="1"/>
                    <a:pt x="1" y="213"/>
                    <a:pt x="1" y="457"/>
                  </a:cubicBezTo>
                  <a:cubicBezTo>
                    <a:pt x="1" y="730"/>
                    <a:pt x="214" y="913"/>
                    <a:pt x="457" y="913"/>
                  </a:cubicBezTo>
                  <a:cubicBezTo>
                    <a:pt x="700" y="913"/>
                    <a:pt x="913" y="730"/>
                    <a:pt x="913" y="457"/>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7;p34">
              <a:extLst>
                <a:ext uri="{FF2B5EF4-FFF2-40B4-BE49-F238E27FC236}">
                  <a16:creationId xmlns:a16="http://schemas.microsoft.com/office/drawing/2014/main" xmlns="" id="{37EDE103-1C6F-5547-B609-7437FA6A1202}"/>
                </a:ext>
              </a:extLst>
            </p:cNvPr>
            <p:cNvSpPr/>
            <p:nvPr/>
          </p:nvSpPr>
          <p:spPr>
            <a:xfrm>
              <a:off x="6284575" y="3235900"/>
              <a:ext cx="26625" cy="23025"/>
            </a:xfrm>
            <a:custGeom>
              <a:avLst/>
              <a:gdLst/>
              <a:ahLst/>
              <a:cxnLst/>
              <a:rect l="l" t="t" r="r" b="b"/>
              <a:pathLst>
                <a:path w="1065" h="921" extrusionOk="0">
                  <a:moveTo>
                    <a:pt x="457" y="1"/>
                  </a:moveTo>
                  <a:cubicBezTo>
                    <a:pt x="213" y="1"/>
                    <a:pt x="1" y="213"/>
                    <a:pt x="1" y="456"/>
                  </a:cubicBezTo>
                  <a:cubicBezTo>
                    <a:pt x="1" y="744"/>
                    <a:pt x="222" y="920"/>
                    <a:pt x="460" y="920"/>
                  </a:cubicBezTo>
                  <a:cubicBezTo>
                    <a:pt x="574" y="920"/>
                    <a:pt x="692" y="880"/>
                    <a:pt x="791" y="791"/>
                  </a:cubicBezTo>
                  <a:cubicBezTo>
                    <a:pt x="1064"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8;p34">
              <a:extLst>
                <a:ext uri="{FF2B5EF4-FFF2-40B4-BE49-F238E27FC236}">
                  <a16:creationId xmlns:a16="http://schemas.microsoft.com/office/drawing/2014/main" xmlns="" id="{BF2C819E-E04A-874B-9DAA-1A0A85200DC6}"/>
                </a:ext>
              </a:extLst>
            </p:cNvPr>
            <p:cNvSpPr/>
            <p:nvPr/>
          </p:nvSpPr>
          <p:spPr>
            <a:xfrm>
              <a:off x="6250375" y="3134075"/>
              <a:ext cx="26625" cy="22625"/>
            </a:xfrm>
            <a:custGeom>
              <a:avLst/>
              <a:gdLst/>
              <a:ahLst/>
              <a:cxnLst/>
              <a:rect l="l" t="t" r="r" b="b"/>
              <a:pathLst>
                <a:path w="1065" h="905" extrusionOk="0">
                  <a:moveTo>
                    <a:pt x="457" y="0"/>
                  </a:moveTo>
                  <a:cubicBezTo>
                    <a:pt x="214" y="0"/>
                    <a:pt x="1" y="183"/>
                    <a:pt x="1" y="456"/>
                  </a:cubicBezTo>
                  <a:cubicBezTo>
                    <a:pt x="1" y="721"/>
                    <a:pt x="220" y="905"/>
                    <a:pt x="455" y="905"/>
                  </a:cubicBezTo>
                  <a:cubicBezTo>
                    <a:pt x="571" y="905"/>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9;p34">
              <a:extLst>
                <a:ext uri="{FF2B5EF4-FFF2-40B4-BE49-F238E27FC236}">
                  <a16:creationId xmlns:a16="http://schemas.microsoft.com/office/drawing/2014/main" xmlns="" id="{F0E0352A-6DEB-614C-A1F8-452AB5488756}"/>
                </a:ext>
              </a:extLst>
            </p:cNvPr>
            <p:cNvSpPr/>
            <p:nvPr/>
          </p:nvSpPr>
          <p:spPr>
            <a:xfrm>
              <a:off x="6284575" y="316827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0;p34">
              <a:extLst>
                <a:ext uri="{FF2B5EF4-FFF2-40B4-BE49-F238E27FC236}">
                  <a16:creationId xmlns:a16="http://schemas.microsoft.com/office/drawing/2014/main" xmlns="" id="{B35B7F82-49EA-FD42-8C9A-540C3FBA3508}"/>
                </a:ext>
              </a:extLst>
            </p:cNvPr>
            <p:cNvSpPr/>
            <p:nvPr/>
          </p:nvSpPr>
          <p:spPr>
            <a:xfrm>
              <a:off x="6250375" y="3065675"/>
              <a:ext cx="22825" cy="22825"/>
            </a:xfrm>
            <a:custGeom>
              <a:avLst/>
              <a:gdLst/>
              <a:ahLst/>
              <a:cxnLst/>
              <a:rect l="l" t="t" r="r" b="b"/>
              <a:pathLst>
                <a:path w="913" h="913" extrusionOk="0">
                  <a:moveTo>
                    <a:pt x="457" y="1"/>
                  </a:moveTo>
                  <a:cubicBezTo>
                    <a:pt x="214" y="1"/>
                    <a:pt x="1" y="183"/>
                    <a:pt x="1" y="457"/>
                  </a:cubicBezTo>
                  <a:cubicBezTo>
                    <a:pt x="1" y="700"/>
                    <a:pt x="214"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1;p34">
              <a:extLst>
                <a:ext uri="{FF2B5EF4-FFF2-40B4-BE49-F238E27FC236}">
                  <a16:creationId xmlns:a16="http://schemas.microsoft.com/office/drawing/2014/main" xmlns="" id="{E0D1ACBA-EAA3-2F42-828B-FDBDBA7B0A03}"/>
                </a:ext>
              </a:extLst>
            </p:cNvPr>
            <p:cNvSpPr/>
            <p:nvPr/>
          </p:nvSpPr>
          <p:spPr>
            <a:xfrm>
              <a:off x="6284575" y="3099875"/>
              <a:ext cx="26625" cy="22625"/>
            </a:xfrm>
            <a:custGeom>
              <a:avLst/>
              <a:gdLst/>
              <a:ahLst/>
              <a:cxnLst/>
              <a:rect l="l" t="t" r="r" b="b"/>
              <a:pathLst>
                <a:path w="1065" h="905" extrusionOk="0">
                  <a:moveTo>
                    <a:pt x="457" y="1"/>
                  </a:moveTo>
                  <a:cubicBezTo>
                    <a:pt x="213" y="1"/>
                    <a:pt x="1" y="18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2;p34">
              <a:extLst>
                <a:ext uri="{FF2B5EF4-FFF2-40B4-BE49-F238E27FC236}">
                  <a16:creationId xmlns:a16="http://schemas.microsoft.com/office/drawing/2014/main" xmlns="" id="{A8354AAA-DDF0-F249-B2B7-E410383A288B}"/>
                </a:ext>
              </a:extLst>
            </p:cNvPr>
            <p:cNvSpPr/>
            <p:nvPr/>
          </p:nvSpPr>
          <p:spPr>
            <a:xfrm>
              <a:off x="6250375" y="2997300"/>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3;p34">
              <a:extLst>
                <a:ext uri="{FF2B5EF4-FFF2-40B4-BE49-F238E27FC236}">
                  <a16:creationId xmlns:a16="http://schemas.microsoft.com/office/drawing/2014/main" xmlns="" id="{4BB3BFDB-F9DB-CC46-86D3-FAB24E6C6727}"/>
                </a:ext>
              </a:extLst>
            </p:cNvPr>
            <p:cNvSpPr/>
            <p:nvPr/>
          </p:nvSpPr>
          <p:spPr>
            <a:xfrm>
              <a:off x="6284575" y="30315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4;p34">
              <a:extLst>
                <a:ext uri="{FF2B5EF4-FFF2-40B4-BE49-F238E27FC236}">
                  <a16:creationId xmlns:a16="http://schemas.microsoft.com/office/drawing/2014/main" xmlns="" id="{051C4155-7071-9F4D-9459-8CB24DB1D5DF}"/>
                </a:ext>
              </a:extLst>
            </p:cNvPr>
            <p:cNvSpPr/>
            <p:nvPr/>
          </p:nvSpPr>
          <p:spPr>
            <a:xfrm>
              <a:off x="6250625" y="2928900"/>
              <a:ext cx="27150" cy="23025"/>
            </a:xfrm>
            <a:custGeom>
              <a:avLst/>
              <a:gdLst/>
              <a:ahLst/>
              <a:cxnLst/>
              <a:rect l="l" t="t" r="r" b="b"/>
              <a:pathLst>
                <a:path w="1086" h="921" extrusionOk="0">
                  <a:moveTo>
                    <a:pt x="447" y="1"/>
                  </a:moveTo>
                  <a:cubicBezTo>
                    <a:pt x="204" y="1"/>
                    <a:pt x="21" y="213"/>
                    <a:pt x="21" y="457"/>
                  </a:cubicBezTo>
                  <a:cubicBezTo>
                    <a:pt x="1" y="744"/>
                    <a:pt x="230" y="921"/>
                    <a:pt x="465" y="921"/>
                  </a:cubicBezTo>
                  <a:cubicBezTo>
                    <a:pt x="578" y="921"/>
                    <a:pt x="692" y="880"/>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5;p34">
              <a:extLst>
                <a:ext uri="{FF2B5EF4-FFF2-40B4-BE49-F238E27FC236}">
                  <a16:creationId xmlns:a16="http://schemas.microsoft.com/office/drawing/2014/main" xmlns="" id="{070432EF-2B6D-6C41-BAFC-7BBE4A29DB3A}"/>
                </a:ext>
              </a:extLst>
            </p:cNvPr>
            <p:cNvSpPr/>
            <p:nvPr/>
          </p:nvSpPr>
          <p:spPr>
            <a:xfrm>
              <a:off x="6284575" y="29631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6;p34">
              <a:extLst>
                <a:ext uri="{FF2B5EF4-FFF2-40B4-BE49-F238E27FC236}">
                  <a16:creationId xmlns:a16="http://schemas.microsoft.com/office/drawing/2014/main" xmlns="" id="{E5BB6F62-DC3B-6240-914C-505185F961A3}"/>
                </a:ext>
              </a:extLst>
            </p:cNvPr>
            <p:cNvSpPr/>
            <p:nvPr/>
          </p:nvSpPr>
          <p:spPr>
            <a:xfrm>
              <a:off x="6250375" y="2860525"/>
              <a:ext cx="22825" cy="22800"/>
            </a:xfrm>
            <a:custGeom>
              <a:avLst/>
              <a:gdLst/>
              <a:ahLst/>
              <a:cxnLst/>
              <a:rect l="l" t="t" r="r" b="b"/>
              <a:pathLst>
                <a:path w="913" h="912" extrusionOk="0">
                  <a:moveTo>
                    <a:pt x="457" y="0"/>
                  </a:moveTo>
                  <a:cubicBezTo>
                    <a:pt x="214" y="0"/>
                    <a:pt x="1" y="213"/>
                    <a:pt x="1" y="456"/>
                  </a:cubicBezTo>
                  <a:cubicBezTo>
                    <a:pt x="1" y="730"/>
                    <a:pt x="214"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7;p34">
              <a:extLst>
                <a:ext uri="{FF2B5EF4-FFF2-40B4-BE49-F238E27FC236}">
                  <a16:creationId xmlns:a16="http://schemas.microsoft.com/office/drawing/2014/main" xmlns="" id="{100A976D-F8E2-4047-8302-FA56C24DEEFF}"/>
                </a:ext>
              </a:extLst>
            </p:cNvPr>
            <p:cNvSpPr/>
            <p:nvPr/>
          </p:nvSpPr>
          <p:spPr>
            <a:xfrm>
              <a:off x="6284575" y="2894700"/>
              <a:ext cx="26625" cy="23025"/>
            </a:xfrm>
            <a:custGeom>
              <a:avLst/>
              <a:gdLst/>
              <a:ahLst/>
              <a:cxnLst/>
              <a:rect l="l" t="t" r="r" b="b"/>
              <a:pathLst>
                <a:path w="1065" h="921" extrusionOk="0">
                  <a:moveTo>
                    <a:pt x="457" y="1"/>
                  </a:moveTo>
                  <a:cubicBezTo>
                    <a:pt x="213" y="1"/>
                    <a:pt x="1" y="214"/>
                    <a:pt x="1" y="457"/>
                  </a:cubicBezTo>
                  <a:cubicBezTo>
                    <a:pt x="1" y="744"/>
                    <a:pt x="222" y="921"/>
                    <a:pt x="460" y="921"/>
                  </a:cubicBezTo>
                  <a:cubicBezTo>
                    <a:pt x="574" y="921"/>
                    <a:pt x="692" y="880"/>
                    <a:pt x="791" y="791"/>
                  </a:cubicBezTo>
                  <a:cubicBezTo>
                    <a:pt x="1064" y="518"/>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8;p34">
              <a:extLst>
                <a:ext uri="{FF2B5EF4-FFF2-40B4-BE49-F238E27FC236}">
                  <a16:creationId xmlns:a16="http://schemas.microsoft.com/office/drawing/2014/main" xmlns="" id="{899BD1EB-2508-7342-B653-8C089914F5EC}"/>
                </a:ext>
              </a:extLst>
            </p:cNvPr>
            <p:cNvSpPr/>
            <p:nvPr/>
          </p:nvSpPr>
          <p:spPr>
            <a:xfrm>
              <a:off x="6250375" y="279287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99;p34">
              <a:extLst>
                <a:ext uri="{FF2B5EF4-FFF2-40B4-BE49-F238E27FC236}">
                  <a16:creationId xmlns:a16="http://schemas.microsoft.com/office/drawing/2014/main" xmlns="" id="{5216CFAD-2FBA-7B41-A40D-25E948C80C6D}"/>
                </a:ext>
              </a:extLst>
            </p:cNvPr>
            <p:cNvSpPr/>
            <p:nvPr/>
          </p:nvSpPr>
          <p:spPr>
            <a:xfrm>
              <a:off x="6284575" y="28263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0;p34">
              <a:extLst>
                <a:ext uri="{FF2B5EF4-FFF2-40B4-BE49-F238E27FC236}">
                  <a16:creationId xmlns:a16="http://schemas.microsoft.com/office/drawing/2014/main" xmlns="" id="{017E6EFA-C58E-4547-ABBA-FC20976DA5AF}"/>
                </a:ext>
              </a:extLst>
            </p:cNvPr>
            <p:cNvSpPr/>
            <p:nvPr/>
          </p:nvSpPr>
          <p:spPr>
            <a:xfrm>
              <a:off x="6250375" y="2724500"/>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1;p34">
              <a:extLst>
                <a:ext uri="{FF2B5EF4-FFF2-40B4-BE49-F238E27FC236}">
                  <a16:creationId xmlns:a16="http://schemas.microsoft.com/office/drawing/2014/main" xmlns="" id="{CCBAD000-BEF7-094F-AD2F-CC4A6BF12CE7}"/>
                </a:ext>
              </a:extLst>
            </p:cNvPr>
            <p:cNvSpPr/>
            <p:nvPr/>
          </p:nvSpPr>
          <p:spPr>
            <a:xfrm>
              <a:off x="6284575" y="2758700"/>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2;p34">
              <a:extLst>
                <a:ext uri="{FF2B5EF4-FFF2-40B4-BE49-F238E27FC236}">
                  <a16:creationId xmlns:a16="http://schemas.microsoft.com/office/drawing/2014/main" xmlns="" id="{7BC0EAEF-7BCF-C74E-89CA-E0C433BF3D3A}"/>
                </a:ext>
              </a:extLst>
            </p:cNvPr>
            <p:cNvSpPr/>
            <p:nvPr/>
          </p:nvSpPr>
          <p:spPr>
            <a:xfrm>
              <a:off x="6250375" y="2656100"/>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03;p34">
              <a:extLst>
                <a:ext uri="{FF2B5EF4-FFF2-40B4-BE49-F238E27FC236}">
                  <a16:creationId xmlns:a16="http://schemas.microsoft.com/office/drawing/2014/main" xmlns="" id="{910892AC-4053-574B-8B42-BB76B152D7D8}"/>
                </a:ext>
              </a:extLst>
            </p:cNvPr>
            <p:cNvSpPr/>
            <p:nvPr/>
          </p:nvSpPr>
          <p:spPr>
            <a:xfrm>
              <a:off x="6284575" y="26903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04;p34">
              <a:extLst>
                <a:ext uri="{FF2B5EF4-FFF2-40B4-BE49-F238E27FC236}">
                  <a16:creationId xmlns:a16="http://schemas.microsoft.com/office/drawing/2014/main" xmlns="" id="{393B4E33-B31C-0C45-8EE9-88514931F95F}"/>
                </a:ext>
              </a:extLst>
            </p:cNvPr>
            <p:cNvSpPr/>
            <p:nvPr/>
          </p:nvSpPr>
          <p:spPr>
            <a:xfrm>
              <a:off x="6250375" y="2587725"/>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05;p34">
              <a:extLst>
                <a:ext uri="{FF2B5EF4-FFF2-40B4-BE49-F238E27FC236}">
                  <a16:creationId xmlns:a16="http://schemas.microsoft.com/office/drawing/2014/main" xmlns="" id="{0C4105DF-3BC0-9C46-BCDB-6D091226E9D8}"/>
                </a:ext>
              </a:extLst>
            </p:cNvPr>
            <p:cNvSpPr/>
            <p:nvPr/>
          </p:nvSpPr>
          <p:spPr>
            <a:xfrm>
              <a:off x="6284575" y="2621900"/>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06;p34">
              <a:extLst>
                <a:ext uri="{FF2B5EF4-FFF2-40B4-BE49-F238E27FC236}">
                  <a16:creationId xmlns:a16="http://schemas.microsoft.com/office/drawing/2014/main" xmlns="" id="{9813257A-B622-524E-A6E8-AB5F8290346F}"/>
                </a:ext>
              </a:extLst>
            </p:cNvPr>
            <p:cNvSpPr/>
            <p:nvPr/>
          </p:nvSpPr>
          <p:spPr>
            <a:xfrm>
              <a:off x="6250375" y="2519325"/>
              <a:ext cx="22825" cy="22825"/>
            </a:xfrm>
            <a:custGeom>
              <a:avLst/>
              <a:gdLst/>
              <a:ahLst/>
              <a:cxnLst/>
              <a:rect l="l" t="t" r="r" b="b"/>
              <a:pathLst>
                <a:path w="913" h="913" extrusionOk="0">
                  <a:moveTo>
                    <a:pt x="457" y="0"/>
                  </a:moveTo>
                  <a:cubicBezTo>
                    <a:pt x="214" y="0"/>
                    <a:pt x="1" y="213"/>
                    <a:pt x="1" y="456"/>
                  </a:cubicBezTo>
                  <a:cubicBezTo>
                    <a:pt x="1" y="730"/>
                    <a:pt x="214"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07;p34">
              <a:extLst>
                <a:ext uri="{FF2B5EF4-FFF2-40B4-BE49-F238E27FC236}">
                  <a16:creationId xmlns:a16="http://schemas.microsoft.com/office/drawing/2014/main" xmlns="" id="{A67466D1-641B-E24B-8089-7D37084DBCB5}"/>
                </a:ext>
              </a:extLst>
            </p:cNvPr>
            <p:cNvSpPr/>
            <p:nvPr/>
          </p:nvSpPr>
          <p:spPr>
            <a:xfrm>
              <a:off x="6284575" y="2553525"/>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08;p34">
              <a:extLst>
                <a:ext uri="{FF2B5EF4-FFF2-40B4-BE49-F238E27FC236}">
                  <a16:creationId xmlns:a16="http://schemas.microsoft.com/office/drawing/2014/main" xmlns="" id="{43F519FC-1376-7847-A11F-467F866792F5}"/>
                </a:ext>
              </a:extLst>
            </p:cNvPr>
            <p:cNvSpPr/>
            <p:nvPr/>
          </p:nvSpPr>
          <p:spPr>
            <a:xfrm>
              <a:off x="6250375" y="2451700"/>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09;p34">
              <a:extLst>
                <a:ext uri="{FF2B5EF4-FFF2-40B4-BE49-F238E27FC236}">
                  <a16:creationId xmlns:a16="http://schemas.microsoft.com/office/drawing/2014/main" xmlns="" id="{7A20EE81-A520-D241-9866-DE0CEA92953B}"/>
                </a:ext>
              </a:extLst>
            </p:cNvPr>
            <p:cNvSpPr/>
            <p:nvPr/>
          </p:nvSpPr>
          <p:spPr>
            <a:xfrm>
              <a:off x="6284575" y="2485900"/>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10;p34">
              <a:extLst>
                <a:ext uri="{FF2B5EF4-FFF2-40B4-BE49-F238E27FC236}">
                  <a16:creationId xmlns:a16="http://schemas.microsoft.com/office/drawing/2014/main" xmlns="" id="{6D09E5E8-1CF9-7F49-8CA1-4D5656B51195}"/>
                </a:ext>
              </a:extLst>
            </p:cNvPr>
            <p:cNvSpPr/>
            <p:nvPr/>
          </p:nvSpPr>
          <p:spPr>
            <a:xfrm>
              <a:off x="6250375" y="2383300"/>
              <a:ext cx="26625" cy="22625"/>
            </a:xfrm>
            <a:custGeom>
              <a:avLst/>
              <a:gdLst/>
              <a:ahLst/>
              <a:cxnLst/>
              <a:rect l="l" t="t" r="r" b="b"/>
              <a:pathLst>
                <a:path w="1065" h="905" extrusionOk="0">
                  <a:moveTo>
                    <a:pt x="457" y="1"/>
                  </a:moveTo>
                  <a:cubicBezTo>
                    <a:pt x="214" y="1"/>
                    <a:pt x="1" y="21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11;p34">
              <a:extLst>
                <a:ext uri="{FF2B5EF4-FFF2-40B4-BE49-F238E27FC236}">
                  <a16:creationId xmlns:a16="http://schemas.microsoft.com/office/drawing/2014/main" xmlns="" id="{54915756-FBE8-9341-A56C-338EE699C588}"/>
                </a:ext>
              </a:extLst>
            </p:cNvPr>
            <p:cNvSpPr/>
            <p:nvPr/>
          </p:nvSpPr>
          <p:spPr>
            <a:xfrm>
              <a:off x="6284575" y="2417500"/>
              <a:ext cx="26625" cy="22625"/>
            </a:xfrm>
            <a:custGeom>
              <a:avLst/>
              <a:gdLst/>
              <a:ahLst/>
              <a:cxnLst/>
              <a:rect l="l" t="t" r="r" b="b"/>
              <a:pathLst>
                <a:path w="1065" h="905" extrusionOk="0">
                  <a:moveTo>
                    <a:pt x="457" y="0"/>
                  </a:moveTo>
                  <a:cubicBezTo>
                    <a:pt x="213" y="0"/>
                    <a:pt x="1" y="18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12;p34">
              <a:extLst>
                <a:ext uri="{FF2B5EF4-FFF2-40B4-BE49-F238E27FC236}">
                  <a16:creationId xmlns:a16="http://schemas.microsoft.com/office/drawing/2014/main" xmlns="" id="{1CFC7835-33C9-F24A-9C96-538552C80D83}"/>
                </a:ext>
              </a:extLst>
            </p:cNvPr>
            <p:cNvSpPr/>
            <p:nvPr/>
          </p:nvSpPr>
          <p:spPr>
            <a:xfrm>
              <a:off x="6284575" y="2359000"/>
              <a:ext cx="6875" cy="12175"/>
            </a:xfrm>
            <a:custGeom>
              <a:avLst/>
              <a:gdLst/>
              <a:ahLst/>
              <a:cxnLst/>
              <a:rect l="l" t="t" r="r" b="b"/>
              <a:pathLst>
                <a:path w="275" h="487" extrusionOk="0">
                  <a:moveTo>
                    <a:pt x="1" y="0"/>
                  </a:moveTo>
                  <a:cubicBezTo>
                    <a:pt x="1" y="30"/>
                    <a:pt x="1" y="61"/>
                    <a:pt x="1" y="91"/>
                  </a:cubicBezTo>
                  <a:cubicBezTo>
                    <a:pt x="1" y="243"/>
                    <a:pt x="92" y="426"/>
                    <a:pt x="274" y="486"/>
                  </a:cubicBez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13;p34">
              <a:extLst>
                <a:ext uri="{FF2B5EF4-FFF2-40B4-BE49-F238E27FC236}">
                  <a16:creationId xmlns:a16="http://schemas.microsoft.com/office/drawing/2014/main" xmlns="" id="{C9441500-8EE3-2141-B9C7-BD719C0AF796}"/>
                </a:ext>
              </a:extLst>
            </p:cNvPr>
            <p:cNvSpPr/>
            <p:nvPr/>
          </p:nvSpPr>
          <p:spPr>
            <a:xfrm>
              <a:off x="6250375" y="2314925"/>
              <a:ext cx="19800" cy="22800"/>
            </a:xfrm>
            <a:custGeom>
              <a:avLst/>
              <a:gdLst/>
              <a:ahLst/>
              <a:cxnLst/>
              <a:rect l="l" t="t" r="r" b="b"/>
              <a:pathLst>
                <a:path w="792" h="912" extrusionOk="0">
                  <a:moveTo>
                    <a:pt x="426" y="0"/>
                  </a:moveTo>
                  <a:cubicBezTo>
                    <a:pt x="183" y="30"/>
                    <a:pt x="1" y="213"/>
                    <a:pt x="1" y="456"/>
                  </a:cubicBezTo>
                  <a:cubicBezTo>
                    <a:pt x="1" y="699"/>
                    <a:pt x="214" y="912"/>
                    <a:pt x="457" y="912"/>
                  </a:cubicBezTo>
                  <a:cubicBezTo>
                    <a:pt x="609" y="912"/>
                    <a:pt x="730" y="851"/>
                    <a:pt x="791" y="730"/>
                  </a:cubicBezTo>
                  <a:lnTo>
                    <a:pt x="426"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14;p34">
              <a:extLst>
                <a:ext uri="{FF2B5EF4-FFF2-40B4-BE49-F238E27FC236}">
                  <a16:creationId xmlns:a16="http://schemas.microsoft.com/office/drawing/2014/main" xmlns="" id="{C195DC17-5BB8-EE4D-B803-7AE2ABC47A02}"/>
                </a:ext>
              </a:extLst>
            </p:cNvPr>
            <p:cNvSpPr/>
            <p:nvPr/>
          </p:nvSpPr>
          <p:spPr>
            <a:xfrm>
              <a:off x="6215425" y="3371550"/>
              <a:ext cx="24350" cy="20900"/>
            </a:xfrm>
            <a:custGeom>
              <a:avLst/>
              <a:gdLst/>
              <a:ahLst/>
              <a:cxnLst/>
              <a:rect l="l" t="t" r="r" b="b"/>
              <a:pathLst>
                <a:path w="974" h="836" extrusionOk="0">
                  <a:moveTo>
                    <a:pt x="487" y="0"/>
                  </a:moveTo>
                  <a:cubicBezTo>
                    <a:pt x="244" y="0"/>
                    <a:pt x="1" y="167"/>
                    <a:pt x="31" y="502"/>
                  </a:cubicBezTo>
                  <a:cubicBezTo>
                    <a:pt x="31" y="623"/>
                    <a:pt x="92" y="745"/>
                    <a:pt x="183" y="836"/>
                  </a:cubicBezTo>
                  <a:lnTo>
                    <a:pt x="852" y="745"/>
                  </a:lnTo>
                  <a:cubicBezTo>
                    <a:pt x="912" y="684"/>
                    <a:pt x="943" y="593"/>
                    <a:pt x="943" y="502"/>
                  </a:cubicBezTo>
                  <a:cubicBezTo>
                    <a:pt x="973" y="167"/>
                    <a:pt x="730"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15;p34">
              <a:extLst>
                <a:ext uri="{FF2B5EF4-FFF2-40B4-BE49-F238E27FC236}">
                  <a16:creationId xmlns:a16="http://schemas.microsoft.com/office/drawing/2014/main" xmlns="" id="{05F12F41-9095-1C4B-812B-4EAA7ED1F221}"/>
                </a:ext>
              </a:extLst>
            </p:cNvPr>
            <p:cNvSpPr/>
            <p:nvPr/>
          </p:nvSpPr>
          <p:spPr>
            <a:xfrm>
              <a:off x="6182750" y="333847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69" y="914"/>
                    <a:pt x="675" y="876"/>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16;p34">
              <a:extLst>
                <a:ext uri="{FF2B5EF4-FFF2-40B4-BE49-F238E27FC236}">
                  <a16:creationId xmlns:a16="http://schemas.microsoft.com/office/drawing/2014/main" xmlns="" id="{A456DF5F-3950-4447-A35D-539D18C1A6D4}"/>
                </a:ext>
              </a:extLst>
            </p:cNvPr>
            <p:cNvSpPr/>
            <p:nvPr/>
          </p:nvSpPr>
          <p:spPr>
            <a:xfrm>
              <a:off x="6182750" y="3270100"/>
              <a:ext cx="26625" cy="23025"/>
            </a:xfrm>
            <a:custGeom>
              <a:avLst/>
              <a:gdLst/>
              <a:ahLst/>
              <a:cxnLst/>
              <a:rect l="l" t="t" r="r" b="b"/>
              <a:pathLst>
                <a:path w="1065" h="921" extrusionOk="0">
                  <a:moveTo>
                    <a:pt x="457" y="0"/>
                  </a:moveTo>
                  <a:cubicBezTo>
                    <a:pt x="183" y="0"/>
                    <a:pt x="1" y="213"/>
                    <a:pt x="1" y="456"/>
                  </a:cubicBezTo>
                  <a:cubicBezTo>
                    <a:pt x="1" y="744"/>
                    <a:pt x="222" y="920"/>
                    <a:pt x="451" y="920"/>
                  </a:cubicBezTo>
                  <a:cubicBezTo>
                    <a:pt x="560" y="920"/>
                    <a:pt x="672" y="879"/>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17;p34">
              <a:extLst>
                <a:ext uri="{FF2B5EF4-FFF2-40B4-BE49-F238E27FC236}">
                  <a16:creationId xmlns:a16="http://schemas.microsoft.com/office/drawing/2014/main" xmlns="" id="{FEE7C2D4-247E-1B46-B0E3-C91A98867E9F}"/>
                </a:ext>
              </a:extLst>
            </p:cNvPr>
            <p:cNvSpPr/>
            <p:nvPr/>
          </p:nvSpPr>
          <p:spPr>
            <a:xfrm>
              <a:off x="6216200" y="330430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18;p34">
              <a:extLst>
                <a:ext uri="{FF2B5EF4-FFF2-40B4-BE49-F238E27FC236}">
                  <a16:creationId xmlns:a16="http://schemas.microsoft.com/office/drawing/2014/main" xmlns="" id="{41A13386-EEF4-5641-A071-17EF7CC54B4B}"/>
                </a:ext>
              </a:extLst>
            </p:cNvPr>
            <p:cNvSpPr/>
            <p:nvPr/>
          </p:nvSpPr>
          <p:spPr>
            <a:xfrm>
              <a:off x="6182750" y="3201700"/>
              <a:ext cx="26625" cy="23025"/>
            </a:xfrm>
            <a:custGeom>
              <a:avLst/>
              <a:gdLst/>
              <a:ahLst/>
              <a:cxnLst/>
              <a:rect l="l" t="t" r="r" b="b"/>
              <a:pathLst>
                <a:path w="1065" h="921" extrusionOk="0">
                  <a:moveTo>
                    <a:pt x="457" y="1"/>
                  </a:moveTo>
                  <a:cubicBezTo>
                    <a:pt x="183" y="1"/>
                    <a:pt x="1" y="213"/>
                    <a:pt x="1" y="457"/>
                  </a:cubicBezTo>
                  <a:cubicBezTo>
                    <a:pt x="1" y="744"/>
                    <a:pt x="222" y="921"/>
                    <a:pt x="451" y="921"/>
                  </a:cubicBezTo>
                  <a:cubicBezTo>
                    <a:pt x="560" y="921"/>
                    <a:pt x="672" y="880"/>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19;p34">
              <a:extLst>
                <a:ext uri="{FF2B5EF4-FFF2-40B4-BE49-F238E27FC236}">
                  <a16:creationId xmlns:a16="http://schemas.microsoft.com/office/drawing/2014/main" xmlns="" id="{C261D259-AAE9-7D44-8DC6-F7DAC9B8859A}"/>
                </a:ext>
              </a:extLst>
            </p:cNvPr>
            <p:cNvSpPr/>
            <p:nvPr/>
          </p:nvSpPr>
          <p:spPr>
            <a:xfrm>
              <a:off x="6211325" y="32358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20;p34">
              <a:extLst>
                <a:ext uri="{FF2B5EF4-FFF2-40B4-BE49-F238E27FC236}">
                  <a16:creationId xmlns:a16="http://schemas.microsoft.com/office/drawing/2014/main" xmlns="" id="{0F3FC62B-0667-4E46-86BF-E1519C5ED87D}"/>
                </a:ext>
              </a:extLst>
            </p:cNvPr>
            <p:cNvSpPr/>
            <p:nvPr/>
          </p:nvSpPr>
          <p:spPr>
            <a:xfrm>
              <a:off x="6182750" y="3134075"/>
              <a:ext cx="26625" cy="22625"/>
            </a:xfrm>
            <a:custGeom>
              <a:avLst/>
              <a:gdLst/>
              <a:ahLst/>
              <a:cxnLst/>
              <a:rect l="l" t="t" r="r" b="b"/>
              <a:pathLst>
                <a:path w="1065" h="905" extrusionOk="0">
                  <a:moveTo>
                    <a:pt x="457" y="0"/>
                  </a:moveTo>
                  <a:cubicBezTo>
                    <a:pt x="183" y="0"/>
                    <a:pt x="1" y="183"/>
                    <a:pt x="1" y="456"/>
                  </a:cubicBezTo>
                  <a:cubicBezTo>
                    <a:pt x="1" y="721"/>
                    <a:pt x="219" y="905"/>
                    <a:pt x="446" y="905"/>
                  </a:cubicBezTo>
                  <a:cubicBezTo>
                    <a:pt x="557" y="905"/>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21;p34">
              <a:extLst>
                <a:ext uri="{FF2B5EF4-FFF2-40B4-BE49-F238E27FC236}">
                  <a16:creationId xmlns:a16="http://schemas.microsoft.com/office/drawing/2014/main" xmlns="" id="{288197AE-9914-DF4F-B8BC-CE691599F0B6}"/>
                </a:ext>
              </a:extLst>
            </p:cNvPr>
            <p:cNvSpPr/>
            <p:nvPr/>
          </p:nvSpPr>
          <p:spPr>
            <a:xfrm>
              <a:off x="6216200" y="3168275"/>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22;p34">
              <a:extLst>
                <a:ext uri="{FF2B5EF4-FFF2-40B4-BE49-F238E27FC236}">
                  <a16:creationId xmlns:a16="http://schemas.microsoft.com/office/drawing/2014/main" xmlns="" id="{99FBAC59-BF45-2D4C-8BFC-60CFCFE15D0E}"/>
                </a:ext>
              </a:extLst>
            </p:cNvPr>
            <p:cNvSpPr/>
            <p:nvPr/>
          </p:nvSpPr>
          <p:spPr>
            <a:xfrm>
              <a:off x="6182750" y="3065675"/>
              <a:ext cx="26625" cy="22625"/>
            </a:xfrm>
            <a:custGeom>
              <a:avLst/>
              <a:gdLst/>
              <a:ahLst/>
              <a:cxnLst/>
              <a:rect l="l" t="t" r="r" b="b"/>
              <a:pathLst>
                <a:path w="1065" h="905" extrusionOk="0">
                  <a:moveTo>
                    <a:pt x="457" y="1"/>
                  </a:moveTo>
                  <a:cubicBezTo>
                    <a:pt x="183" y="1"/>
                    <a:pt x="1" y="214"/>
                    <a:pt x="1" y="457"/>
                  </a:cubicBezTo>
                  <a:cubicBezTo>
                    <a:pt x="1" y="722"/>
                    <a:pt x="219" y="905"/>
                    <a:pt x="446" y="905"/>
                  </a:cubicBezTo>
                  <a:cubicBezTo>
                    <a:pt x="557" y="905"/>
                    <a:pt x="670" y="861"/>
                    <a:pt x="760"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23;p34">
              <a:extLst>
                <a:ext uri="{FF2B5EF4-FFF2-40B4-BE49-F238E27FC236}">
                  <a16:creationId xmlns:a16="http://schemas.microsoft.com/office/drawing/2014/main" xmlns="" id="{84E70AA0-FF4F-C643-BCE7-9A953E66482D}"/>
                </a:ext>
              </a:extLst>
            </p:cNvPr>
            <p:cNvSpPr/>
            <p:nvPr/>
          </p:nvSpPr>
          <p:spPr>
            <a:xfrm>
              <a:off x="6216200" y="309987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24;p34">
              <a:extLst>
                <a:ext uri="{FF2B5EF4-FFF2-40B4-BE49-F238E27FC236}">
                  <a16:creationId xmlns:a16="http://schemas.microsoft.com/office/drawing/2014/main" xmlns="" id="{79855452-F3C6-914E-B994-C327B6DF2145}"/>
                </a:ext>
              </a:extLst>
            </p:cNvPr>
            <p:cNvSpPr/>
            <p:nvPr/>
          </p:nvSpPr>
          <p:spPr>
            <a:xfrm>
              <a:off x="6182750" y="29973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25;p34">
              <a:extLst>
                <a:ext uri="{FF2B5EF4-FFF2-40B4-BE49-F238E27FC236}">
                  <a16:creationId xmlns:a16="http://schemas.microsoft.com/office/drawing/2014/main" xmlns="" id="{267545D6-9667-C047-AF94-D8EAC5606FD1}"/>
                </a:ext>
              </a:extLst>
            </p:cNvPr>
            <p:cNvSpPr/>
            <p:nvPr/>
          </p:nvSpPr>
          <p:spPr>
            <a:xfrm>
              <a:off x="6211325" y="30314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26;p34">
              <a:extLst>
                <a:ext uri="{FF2B5EF4-FFF2-40B4-BE49-F238E27FC236}">
                  <a16:creationId xmlns:a16="http://schemas.microsoft.com/office/drawing/2014/main" xmlns="" id="{DE33966D-CEDC-0446-81C1-8825BC2AC3E5}"/>
                </a:ext>
              </a:extLst>
            </p:cNvPr>
            <p:cNvSpPr/>
            <p:nvPr/>
          </p:nvSpPr>
          <p:spPr>
            <a:xfrm>
              <a:off x="6182750" y="2928900"/>
              <a:ext cx="26625" cy="23025"/>
            </a:xfrm>
            <a:custGeom>
              <a:avLst/>
              <a:gdLst/>
              <a:ahLst/>
              <a:cxnLst/>
              <a:rect l="l" t="t" r="r" b="b"/>
              <a:pathLst>
                <a:path w="1065" h="921" extrusionOk="0">
                  <a:moveTo>
                    <a:pt x="457" y="1"/>
                  </a:moveTo>
                  <a:cubicBezTo>
                    <a:pt x="183" y="1"/>
                    <a:pt x="1" y="213"/>
                    <a:pt x="1" y="457"/>
                  </a:cubicBezTo>
                  <a:cubicBezTo>
                    <a:pt x="1" y="744"/>
                    <a:pt x="222" y="921"/>
                    <a:pt x="451" y="921"/>
                  </a:cubicBezTo>
                  <a:cubicBezTo>
                    <a:pt x="560" y="921"/>
                    <a:pt x="672" y="880"/>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27;p34">
              <a:extLst>
                <a:ext uri="{FF2B5EF4-FFF2-40B4-BE49-F238E27FC236}">
                  <a16:creationId xmlns:a16="http://schemas.microsoft.com/office/drawing/2014/main" xmlns="" id="{01682D6D-0B4F-C74E-9280-4D4781CCE6A1}"/>
                </a:ext>
              </a:extLst>
            </p:cNvPr>
            <p:cNvSpPr/>
            <p:nvPr/>
          </p:nvSpPr>
          <p:spPr>
            <a:xfrm>
              <a:off x="6216200" y="2963100"/>
              <a:ext cx="26600" cy="22875"/>
            </a:xfrm>
            <a:custGeom>
              <a:avLst/>
              <a:gdLst/>
              <a:ahLst/>
              <a:cxnLst/>
              <a:rect l="l" t="t" r="r" b="b"/>
              <a:pathLst>
                <a:path w="1064" h="915"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28;p34">
              <a:extLst>
                <a:ext uri="{FF2B5EF4-FFF2-40B4-BE49-F238E27FC236}">
                  <a16:creationId xmlns:a16="http://schemas.microsoft.com/office/drawing/2014/main" xmlns="" id="{EFB13A05-CEC9-364A-8487-5997CDB14E61}"/>
                </a:ext>
              </a:extLst>
            </p:cNvPr>
            <p:cNvSpPr/>
            <p:nvPr/>
          </p:nvSpPr>
          <p:spPr>
            <a:xfrm>
              <a:off x="6182750" y="2861250"/>
              <a:ext cx="26400" cy="22625"/>
            </a:xfrm>
            <a:custGeom>
              <a:avLst/>
              <a:gdLst/>
              <a:ahLst/>
              <a:cxnLst/>
              <a:rect l="l" t="t" r="r" b="b"/>
              <a:pathLst>
                <a:path w="1056" h="905" extrusionOk="0">
                  <a:moveTo>
                    <a:pt x="490" y="0"/>
                  </a:moveTo>
                  <a:cubicBezTo>
                    <a:pt x="479" y="0"/>
                    <a:pt x="468" y="1"/>
                    <a:pt x="457" y="1"/>
                  </a:cubicBezTo>
                  <a:cubicBezTo>
                    <a:pt x="183" y="1"/>
                    <a:pt x="1" y="184"/>
                    <a:pt x="1" y="427"/>
                  </a:cubicBezTo>
                  <a:cubicBezTo>
                    <a:pt x="1" y="714"/>
                    <a:pt x="222" y="904"/>
                    <a:pt x="450" y="904"/>
                  </a:cubicBezTo>
                  <a:cubicBezTo>
                    <a:pt x="560" y="904"/>
                    <a:pt x="672" y="860"/>
                    <a:pt x="760" y="761"/>
                  </a:cubicBezTo>
                  <a:cubicBezTo>
                    <a:pt x="1056"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29;p34">
              <a:extLst>
                <a:ext uri="{FF2B5EF4-FFF2-40B4-BE49-F238E27FC236}">
                  <a16:creationId xmlns:a16="http://schemas.microsoft.com/office/drawing/2014/main" xmlns="" id="{46AAFB9A-1A08-C34B-8C9A-5C6D7D0C0E44}"/>
                </a:ext>
              </a:extLst>
            </p:cNvPr>
            <p:cNvSpPr/>
            <p:nvPr/>
          </p:nvSpPr>
          <p:spPr>
            <a:xfrm>
              <a:off x="6211325" y="2894650"/>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30;p34">
              <a:extLst>
                <a:ext uri="{FF2B5EF4-FFF2-40B4-BE49-F238E27FC236}">
                  <a16:creationId xmlns:a16="http://schemas.microsoft.com/office/drawing/2014/main" xmlns="" id="{BB58106E-8ECB-444B-87F1-9D9FA15F73C3}"/>
                </a:ext>
              </a:extLst>
            </p:cNvPr>
            <p:cNvSpPr/>
            <p:nvPr/>
          </p:nvSpPr>
          <p:spPr>
            <a:xfrm>
              <a:off x="6182750" y="2792875"/>
              <a:ext cx="26625" cy="22625"/>
            </a:xfrm>
            <a:custGeom>
              <a:avLst/>
              <a:gdLst/>
              <a:ahLst/>
              <a:cxnLst/>
              <a:rect l="l" t="t" r="r" b="b"/>
              <a:pathLst>
                <a:path w="1065" h="905" extrusionOk="0">
                  <a:moveTo>
                    <a:pt x="457" y="1"/>
                  </a:moveTo>
                  <a:cubicBezTo>
                    <a:pt x="183" y="1"/>
                    <a:pt x="1" y="183"/>
                    <a:pt x="1" y="457"/>
                  </a:cubicBezTo>
                  <a:cubicBezTo>
                    <a:pt x="1" y="722"/>
                    <a:pt x="219" y="905"/>
                    <a:pt x="446" y="905"/>
                  </a:cubicBezTo>
                  <a:cubicBezTo>
                    <a:pt x="557" y="905"/>
                    <a:pt x="670" y="861"/>
                    <a:pt x="760"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31;p34">
              <a:extLst>
                <a:ext uri="{FF2B5EF4-FFF2-40B4-BE49-F238E27FC236}">
                  <a16:creationId xmlns:a16="http://schemas.microsoft.com/office/drawing/2014/main" xmlns="" id="{641DEC9A-C2A6-7848-A24E-7EB655A9B128}"/>
                </a:ext>
              </a:extLst>
            </p:cNvPr>
            <p:cNvSpPr/>
            <p:nvPr/>
          </p:nvSpPr>
          <p:spPr>
            <a:xfrm>
              <a:off x="6216200" y="2826325"/>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32;p34">
              <a:extLst>
                <a:ext uri="{FF2B5EF4-FFF2-40B4-BE49-F238E27FC236}">
                  <a16:creationId xmlns:a16="http://schemas.microsoft.com/office/drawing/2014/main" xmlns="" id="{E60CE85C-6754-1149-99C8-B6CBDD875BB3}"/>
                </a:ext>
              </a:extLst>
            </p:cNvPr>
            <p:cNvSpPr/>
            <p:nvPr/>
          </p:nvSpPr>
          <p:spPr>
            <a:xfrm>
              <a:off x="6182750" y="2724500"/>
              <a:ext cx="26625" cy="22625"/>
            </a:xfrm>
            <a:custGeom>
              <a:avLst/>
              <a:gdLst/>
              <a:ahLst/>
              <a:cxnLst/>
              <a:rect l="l" t="t" r="r" b="b"/>
              <a:pathLst>
                <a:path w="1065" h="905" extrusionOk="0">
                  <a:moveTo>
                    <a:pt x="457" y="0"/>
                  </a:moveTo>
                  <a:cubicBezTo>
                    <a:pt x="183" y="0"/>
                    <a:pt x="1" y="21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33;p34">
              <a:extLst>
                <a:ext uri="{FF2B5EF4-FFF2-40B4-BE49-F238E27FC236}">
                  <a16:creationId xmlns:a16="http://schemas.microsoft.com/office/drawing/2014/main" xmlns="" id="{A8BAEC51-007E-3048-AACA-D4FC50742E61}"/>
                </a:ext>
              </a:extLst>
            </p:cNvPr>
            <p:cNvSpPr/>
            <p:nvPr/>
          </p:nvSpPr>
          <p:spPr>
            <a:xfrm>
              <a:off x="6216200" y="2758700"/>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34;p34">
              <a:extLst>
                <a:ext uri="{FF2B5EF4-FFF2-40B4-BE49-F238E27FC236}">
                  <a16:creationId xmlns:a16="http://schemas.microsoft.com/office/drawing/2014/main" xmlns="" id="{4E27F4EB-10C4-684F-B59B-4465182B1CB7}"/>
                </a:ext>
              </a:extLst>
            </p:cNvPr>
            <p:cNvSpPr/>
            <p:nvPr/>
          </p:nvSpPr>
          <p:spPr>
            <a:xfrm>
              <a:off x="6182750" y="2656100"/>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69" y="914"/>
                    <a:pt x="675" y="876"/>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35;p34">
              <a:extLst>
                <a:ext uri="{FF2B5EF4-FFF2-40B4-BE49-F238E27FC236}">
                  <a16:creationId xmlns:a16="http://schemas.microsoft.com/office/drawing/2014/main" xmlns="" id="{E6E17054-20D1-0847-B8CE-91BA1D45CBE2}"/>
                </a:ext>
              </a:extLst>
            </p:cNvPr>
            <p:cNvSpPr/>
            <p:nvPr/>
          </p:nvSpPr>
          <p:spPr>
            <a:xfrm>
              <a:off x="6211325" y="26902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36;p34">
              <a:extLst>
                <a:ext uri="{FF2B5EF4-FFF2-40B4-BE49-F238E27FC236}">
                  <a16:creationId xmlns:a16="http://schemas.microsoft.com/office/drawing/2014/main" xmlns="" id="{61A6FC56-3EB2-8E46-8C3A-2282341BA201}"/>
                </a:ext>
              </a:extLst>
            </p:cNvPr>
            <p:cNvSpPr/>
            <p:nvPr/>
          </p:nvSpPr>
          <p:spPr>
            <a:xfrm>
              <a:off x="6182750" y="2587725"/>
              <a:ext cx="26625" cy="23000"/>
            </a:xfrm>
            <a:custGeom>
              <a:avLst/>
              <a:gdLst/>
              <a:ahLst/>
              <a:cxnLst/>
              <a:rect l="l" t="t" r="r" b="b"/>
              <a:pathLst>
                <a:path w="1065" h="920" extrusionOk="0">
                  <a:moveTo>
                    <a:pt x="457" y="0"/>
                  </a:moveTo>
                  <a:cubicBezTo>
                    <a:pt x="183" y="0"/>
                    <a:pt x="1" y="213"/>
                    <a:pt x="1" y="456"/>
                  </a:cubicBezTo>
                  <a:cubicBezTo>
                    <a:pt x="1" y="743"/>
                    <a:pt x="222" y="920"/>
                    <a:pt x="451" y="920"/>
                  </a:cubicBezTo>
                  <a:cubicBezTo>
                    <a:pt x="560" y="920"/>
                    <a:pt x="672" y="879"/>
                    <a:pt x="760"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37;p34">
              <a:extLst>
                <a:ext uri="{FF2B5EF4-FFF2-40B4-BE49-F238E27FC236}">
                  <a16:creationId xmlns:a16="http://schemas.microsoft.com/office/drawing/2014/main" xmlns="" id="{AB40CEDF-B821-EB40-82B9-5926DED21B47}"/>
                </a:ext>
              </a:extLst>
            </p:cNvPr>
            <p:cNvSpPr/>
            <p:nvPr/>
          </p:nvSpPr>
          <p:spPr>
            <a:xfrm>
              <a:off x="6216200" y="2621900"/>
              <a:ext cx="26600" cy="22875"/>
            </a:xfrm>
            <a:custGeom>
              <a:avLst/>
              <a:gdLst/>
              <a:ahLst/>
              <a:cxnLst/>
              <a:rect l="l" t="t" r="r" b="b"/>
              <a:pathLst>
                <a:path w="1064" h="915" extrusionOk="0">
                  <a:moveTo>
                    <a:pt x="456" y="1"/>
                  </a:moveTo>
                  <a:cubicBezTo>
                    <a:pt x="213" y="1"/>
                    <a:pt x="0" y="214"/>
                    <a:pt x="0" y="457"/>
                  </a:cubicBezTo>
                  <a:cubicBezTo>
                    <a:pt x="0" y="729"/>
                    <a:pt x="230" y="914"/>
                    <a:pt x="473" y="914"/>
                  </a:cubicBezTo>
                  <a:cubicBezTo>
                    <a:pt x="583" y="914"/>
                    <a:pt x="696" y="876"/>
                    <a:pt x="790" y="79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38;p34">
              <a:extLst>
                <a:ext uri="{FF2B5EF4-FFF2-40B4-BE49-F238E27FC236}">
                  <a16:creationId xmlns:a16="http://schemas.microsoft.com/office/drawing/2014/main" xmlns="" id="{2D45178E-E370-1545-BEE0-B0EBECD58369}"/>
                </a:ext>
              </a:extLst>
            </p:cNvPr>
            <p:cNvSpPr/>
            <p:nvPr/>
          </p:nvSpPr>
          <p:spPr>
            <a:xfrm>
              <a:off x="6182750" y="2520050"/>
              <a:ext cx="26400" cy="22625"/>
            </a:xfrm>
            <a:custGeom>
              <a:avLst/>
              <a:gdLst/>
              <a:ahLst/>
              <a:cxnLst/>
              <a:rect l="l" t="t" r="r" b="b"/>
              <a:pathLst>
                <a:path w="1056" h="905" extrusionOk="0">
                  <a:moveTo>
                    <a:pt x="490" y="1"/>
                  </a:moveTo>
                  <a:cubicBezTo>
                    <a:pt x="479" y="1"/>
                    <a:pt x="468" y="1"/>
                    <a:pt x="457" y="2"/>
                  </a:cubicBezTo>
                  <a:cubicBezTo>
                    <a:pt x="183" y="2"/>
                    <a:pt x="1" y="184"/>
                    <a:pt x="1" y="427"/>
                  </a:cubicBezTo>
                  <a:cubicBezTo>
                    <a:pt x="1" y="715"/>
                    <a:pt x="222" y="905"/>
                    <a:pt x="450" y="905"/>
                  </a:cubicBezTo>
                  <a:cubicBezTo>
                    <a:pt x="560" y="905"/>
                    <a:pt x="672" y="861"/>
                    <a:pt x="760"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39;p34">
              <a:extLst>
                <a:ext uri="{FF2B5EF4-FFF2-40B4-BE49-F238E27FC236}">
                  <a16:creationId xmlns:a16="http://schemas.microsoft.com/office/drawing/2014/main" xmlns="" id="{5F328392-272B-7A4B-90B5-2BDB476589F7}"/>
                </a:ext>
              </a:extLst>
            </p:cNvPr>
            <p:cNvSpPr/>
            <p:nvPr/>
          </p:nvSpPr>
          <p:spPr>
            <a:xfrm>
              <a:off x="6216200" y="2553525"/>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40;p34">
              <a:extLst>
                <a:ext uri="{FF2B5EF4-FFF2-40B4-BE49-F238E27FC236}">
                  <a16:creationId xmlns:a16="http://schemas.microsoft.com/office/drawing/2014/main" xmlns="" id="{8DA4071C-4989-5541-8AED-4BEBFC09598C}"/>
                </a:ext>
              </a:extLst>
            </p:cNvPr>
            <p:cNvSpPr/>
            <p:nvPr/>
          </p:nvSpPr>
          <p:spPr>
            <a:xfrm>
              <a:off x="6182750" y="2451700"/>
              <a:ext cx="26625" cy="22625"/>
            </a:xfrm>
            <a:custGeom>
              <a:avLst/>
              <a:gdLst/>
              <a:ahLst/>
              <a:cxnLst/>
              <a:rect l="l" t="t" r="r" b="b"/>
              <a:pathLst>
                <a:path w="1065" h="905" extrusionOk="0">
                  <a:moveTo>
                    <a:pt x="457" y="0"/>
                  </a:moveTo>
                  <a:cubicBezTo>
                    <a:pt x="183" y="0"/>
                    <a:pt x="1" y="18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41;p34">
              <a:extLst>
                <a:ext uri="{FF2B5EF4-FFF2-40B4-BE49-F238E27FC236}">
                  <a16:creationId xmlns:a16="http://schemas.microsoft.com/office/drawing/2014/main" xmlns="" id="{B3476D19-61EF-384E-8063-6D6EC0A9323F}"/>
                </a:ext>
              </a:extLst>
            </p:cNvPr>
            <p:cNvSpPr/>
            <p:nvPr/>
          </p:nvSpPr>
          <p:spPr>
            <a:xfrm>
              <a:off x="6216200" y="2485825"/>
              <a:ext cx="26600" cy="22700"/>
            </a:xfrm>
            <a:custGeom>
              <a:avLst/>
              <a:gdLst/>
              <a:ahLst/>
              <a:cxnLst/>
              <a:rect l="l" t="t" r="r" b="b"/>
              <a:pathLst>
                <a:path w="1064" h="908" extrusionOk="0">
                  <a:moveTo>
                    <a:pt x="410" y="0"/>
                  </a:moveTo>
                  <a:cubicBezTo>
                    <a:pt x="186" y="0"/>
                    <a:pt x="0" y="203"/>
                    <a:pt x="0" y="459"/>
                  </a:cubicBezTo>
                  <a:cubicBezTo>
                    <a:pt x="0" y="724"/>
                    <a:pt x="219" y="907"/>
                    <a:pt x="455" y="907"/>
                  </a:cubicBezTo>
                  <a:cubicBezTo>
                    <a:pt x="570" y="907"/>
                    <a:pt x="690" y="863"/>
                    <a:pt x="790" y="763"/>
                  </a:cubicBezTo>
                  <a:cubicBezTo>
                    <a:pt x="1064" y="489"/>
                    <a:pt x="881" y="3"/>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42;p34">
              <a:extLst>
                <a:ext uri="{FF2B5EF4-FFF2-40B4-BE49-F238E27FC236}">
                  <a16:creationId xmlns:a16="http://schemas.microsoft.com/office/drawing/2014/main" xmlns="" id="{8A8EA3FC-E107-DA4E-B5A8-E66E29F112EA}"/>
                </a:ext>
              </a:extLst>
            </p:cNvPr>
            <p:cNvSpPr/>
            <p:nvPr/>
          </p:nvSpPr>
          <p:spPr>
            <a:xfrm>
              <a:off x="6182750" y="2383300"/>
              <a:ext cx="26625" cy="22625"/>
            </a:xfrm>
            <a:custGeom>
              <a:avLst/>
              <a:gdLst/>
              <a:ahLst/>
              <a:cxnLst/>
              <a:rect l="l" t="t" r="r" b="b"/>
              <a:pathLst>
                <a:path w="1065" h="905" extrusionOk="0">
                  <a:moveTo>
                    <a:pt x="457" y="1"/>
                  </a:moveTo>
                  <a:cubicBezTo>
                    <a:pt x="183" y="1"/>
                    <a:pt x="1" y="213"/>
                    <a:pt x="1" y="457"/>
                  </a:cubicBezTo>
                  <a:cubicBezTo>
                    <a:pt x="1" y="722"/>
                    <a:pt x="219" y="905"/>
                    <a:pt x="446" y="905"/>
                  </a:cubicBezTo>
                  <a:cubicBezTo>
                    <a:pt x="557" y="905"/>
                    <a:pt x="670" y="861"/>
                    <a:pt x="760"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43;p34">
              <a:extLst>
                <a:ext uri="{FF2B5EF4-FFF2-40B4-BE49-F238E27FC236}">
                  <a16:creationId xmlns:a16="http://schemas.microsoft.com/office/drawing/2014/main" xmlns="" id="{DA560F2C-D7BA-D544-AE3E-82FF2F50DCB7}"/>
                </a:ext>
              </a:extLst>
            </p:cNvPr>
            <p:cNvSpPr/>
            <p:nvPr/>
          </p:nvSpPr>
          <p:spPr>
            <a:xfrm>
              <a:off x="6216200" y="24175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44;p34">
              <a:extLst>
                <a:ext uri="{FF2B5EF4-FFF2-40B4-BE49-F238E27FC236}">
                  <a16:creationId xmlns:a16="http://schemas.microsoft.com/office/drawing/2014/main" xmlns="" id="{64B4C377-F9B7-6C49-921C-BED13083FEBA}"/>
                </a:ext>
              </a:extLst>
            </p:cNvPr>
            <p:cNvSpPr/>
            <p:nvPr/>
          </p:nvSpPr>
          <p:spPr>
            <a:xfrm>
              <a:off x="6182750" y="23149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0"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45;p34">
              <a:extLst>
                <a:ext uri="{FF2B5EF4-FFF2-40B4-BE49-F238E27FC236}">
                  <a16:creationId xmlns:a16="http://schemas.microsoft.com/office/drawing/2014/main" xmlns="" id="{0A789767-2E47-C54B-B36D-280199C8471D}"/>
                </a:ext>
              </a:extLst>
            </p:cNvPr>
            <p:cNvSpPr/>
            <p:nvPr/>
          </p:nvSpPr>
          <p:spPr>
            <a:xfrm>
              <a:off x="6211325" y="2349050"/>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46;p34">
              <a:extLst>
                <a:ext uri="{FF2B5EF4-FFF2-40B4-BE49-F238E27FC236}">
                  <a16:creationId xmlns:a16="http://schemas.microsoft.com/office/drawing/2014/main" xmlns="" id="{0C46FD15-EABC-DF47-BF5E-2BB33C9D384E}"/>
                </a:ext>
              </a:extLst>
            </p:cNvPr>
            <p:cNvSpPr/>
            <p:nvPr/>
          </p:nvSpPr>
          <p:spPr>
            <a:xfrm>
              <a:off x="6182750" y="2247250"/>
              <a:ext cx="26400" cy="22650"/>
            </a:xfrm>
            <a:custGeom>
              <a:avLst/>
              <a:gdLst/>
              <a:ahLst/>
              <a:cxnLst/>
              <a:rect l="l" t="t" r="r" b="b"/>
              <a:pathLst>
                <a:path w="1056" h="906" extrusionOk="0">
                  <a:moveTo>
                    <a:pt x="490" y="1"/>
                  </a:moveTo>
                  <a:cubicBezTo>
                    <a:pt x="479" y="1"/>
                    <a:pt x="468" y="1"/>
                    <a:pt x="457" y="2"/>
                  </a:cubicBezTo>
                  <a:cubicBezTo>
                    <a:pt x="183" y="2"/>
                    <a:pt x="1" y="184"/>
                    <a:pt x="1" y="458"/>
                  </a:cubicBezTo>
                  <a:cubicBezTo>
                    <a:pt x="1" y="723"/>
                    <a:pt x="219" y="906"/>
                    <a:pt x="446" y="906"/>
                  </a:cubicBezTo>
                  <a:cubicBezTo>
                    <a:pt x="557" y="906"/>
                    <a:pt x="670" y="862"/>
                    <a:pt x="760"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47;p34">
              <a:extLst>
                <a:ext uri="{FF2B5EF4-FFF2-40B4-BE49-F238E27FC236}">
                  <a16:creationId xmlns:a16="http://schemas.microsoft.com/office/drawing/2014/main" xmlns="" id="{2D392A74-55EC-F247-9AAD-64C21A20ADEB}"/>
                </a:ext>
              </a:extLst>
            </p:cNvPr>
            <p:cNvSpPr/>
            <p:nvPr/>
          </p:nvSpPr>
          <p:spPr>
            <a:xfrm>
              <a:off x="6216200" y="2280725"/>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48;p34">
              <a:extLst>
                <a:ext uri="{FF2B5EF4-FFF2-40B4-BE49-F238E27FC236}">
                  <a16:creationId xmlns:a16="http://schemas.microsoft.com/office/drawing/2014/main" xmlns="" id="{C06D1570-BAFF-274D-B85D-754BD2D6301D}"/>
                </a:ext>
              </a:extLst>
            </p:cNvPr>
            <p:cNvSpPr/>
            <p:nvPr/>
          </p:nvSpPr>
          <p:spPr>
            <a:xfrm>
              <a:off x="6182000" y="2181175"/>
              <a:ext cx="15225" cy="19775"/>
            </a:xfrm>
            <a:custGeom>
              <a:avLst/>
              <a:gdLst/>
              <a:ahLst/>
              <a:cxnLst/>
              <a:rect l="l" t="t" r="r" b="b"/>
              <a:pathLst>
                <a:path w="609" h="791" extrusionOk="0">
                  <a:moveTo>
                    <a:pt x="183" y="0"/>
                  </a:moveTo>
                  <a:cubicBezTo>
                    <a:pt x="91" y="92"/>
                    <a:pt x="0" y="213"/>
                    <a:pt x="0" y="365"/>
                  </a:cubicBezTo>
                  <a:cubicBezTo>
                    <a:pt x="31" y="608"/>
                    <a:pt x="213" y="791"/>
                    <a:pt x="456" y="791"/>
                  </a:cubicBezTo>
                  <a:cubicBezTo>
                    <a:pt x="517" y="791"/>
                    <a:pt x="578" y="791"/>
                    <a:pt x="608" y="760"/>
                  </a:cubicBezTo>
                  <a:lnTo>
                    <a:pt x="183"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49;p34">
              <a:extLst>
                <a:ext uri="{FF2B5EF4-FFF2-40B4-BE49-F238E27FC236}">
                  <a16:creationId xmlns:a16="http://schemas.microsoft.com/office/drawing/2014/main" xmlns="" id="{4A20A28D-B3BD-744A-A5AF-4CE81A9AB705}"/>
                </a:ext>
              </a:extLst>
            </p:cNvPr>
            <p:cNvSpPr/>
            <p:nvPr/>
          </p:nvSpPr>
          <p:spPr>
            <a:xfrm>
              <a:off x="6113600" y="3338475"/>
              <a:ext cx="27375" cy="22875"/>
            </a:xfrm>
            <a:custGeom>
              <a:avLst/>
              <a:gdLst/>
              <a:ahLst/>
              <a:cxnLst/>
              <a:rect l="l" t="t" r="r" b="b"/>
              <a:pathLst>
                <a:path w="1095" h="915" extrusionOk="0">
                  <a:moveTo>
                    <a:pt x="457" y="1"/>
                  </a:moveTo>
                  <a:cubicBezTo>
                    <a:pt x="213" y="1"/>
                    <a:pt x="1" y="214"/>
                    <a:pt x="1" y="457"/>
                  </a:cubicBezTo>
                  <a:cubicBezTo>
                    <a:pt x="1" y="729"/>
                    <a:pt x="245" y="914"/>
                    <a:pt x="487" y="914"/>
                  </a:cubicBezTo>
                  <a:cubicBezTo>
                    <a:pt x="597" y="914"/>
                    <a:pt x="706" y="876"/>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50;p34">
              <a:extLst>
                <a:ext uri="{FF2B5EF4-FFF2-40B4-BE49-F238E27FC236}">
                  <a16:creationId xmlns:a16="http://schemas.microsoft.com/office/drawing/2014/main" xmlns="" id="{108A593F-C3B7-2844-896B-DFF7F02F826C}"/>
                </a:ext>
              </a:extLst>
            </p:cNvPr>
            <p:cNvSpPr/>
            <p:nvPr/>
          </p:nvSpPr>
          <p:spPr>
            <a:xfrm>
              <a:off x="6147800" y="3372675"/>
              <a:ext cx="27375" cy="22625"/>
            </a:xfrm>
            <a:custGeom>
              <a:avLst/>
              <a:gdLst/>
              <a:ahLst/>
              <a:cxnLst/>
              <a:rect l="l" t="t" r="r" b="b"/>
              <a:pathLst>
                <a:path w="1095" h="905" extrusionOk="0">
                  <a:moveTo>
                    <a:pt x="456" y="1"/>
                  </a:moveTo>
                  <a:cubicBezTo>
                    <a:pt x="213" y="1"/>
                    <a:pt x="0" y="213"/>
                    <a:pt x="0" y="457"/>
                  </a:cubicBezTo>
                  <a:cubicBezTo>
                    <a:pt x="21" y="722"/>
                    <a:pt x="246" y="905"/>
                    <a:pt x="475" y="905"/>
                  </a:cubicBezTo>
                  <a:cubicBezTo>
                    <a:pt x="588" y="905"/>
                    <a:pt x="701" y="861"/>
                    <a:pt x="791" y="761"/>
                  </a:cubicBezTo>
                  <a:cubicBezTo>
                    <a:pt x="1095"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51;p34">
              <a:extLst>
                <a:ext uri="{FF2B5EF4-FFF2-40B4-BE49-F238E27FC236}">
                  <a16:creationId xmlns:a16="http://schemas.microsoft.com/office/drawing/2014/main" xmlns="" id="{A8288373-AB1F-DD4F-89A7-505031C9E909}"/>
                </a:ext>
              </a:extLst>
            </p:cNvPr>
            <p:cNvSpPr/>
            <p:nvPr/>
          </p:nvSpPr>
          <p:spPr>
            <a:xfrm>
              <a:off x="6113600" y="3270100"/>
              <a:ext cx="27375" cy="23025"/>
            </a:xfrm>
            <a:custGeom>
              <a:avLst/>
              <a:gdLst/>
              <a:ahLst/>
              <a:cxnLst/>
              <a:rect l="l" t="t" r="r" b="b"/>
              <a:pathLst>
                <a:path w="1095" h="921" extrusionOk="0">
                  <a:moveTo>
                    <a:pt x="457" y="0"/>
                  </a:moveTo>
                  <a:cubicBezTo>
                    <a:pt x="213" y="0"/>
                    <a:pt x="1" y="213"/>
                    <a:pt x="1" y="456"/>
                  </a:cubicBezTo>
                  <a:cubicBezTo>
                    <a:pt x="1" y="744"/>
                    <a:pt x="236" y="920"/>
                    <a:pt x="474" y="920"/>
                  </a:cubicBezTo>
                  <a:cubicBezTo>
                    <a:pt x="588" y="920"/>
                    <a:pt x="702" y="879"/>
                    <a:pt x="791" y="791"/>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52;p34">
              <a:extLst>
                <a:ext uri="{FF2B5EF4-FFF2-40B4-BE49-F238E27FC236}">
                  <a16:creationId xmlns:a16="http://schemas.microsoft.com/office/drawing/2014/main" xmlns="" id="{E2D93B8F-61B8-6E41-AF59-B383B89EA6A6}"/>
                </a:ext>
              </a:extLst>
            </p:cNvPr>
            <p:cNvSpPr/>
            <p:nvPr/>
          </p:nvSpPr>
          <p:spPr>
            <a:xfrm>
              <a:off x="6147800" y="3304300"/>
              <a:ext cx="22825" cy="22800"/>
            </a:xfrm>
            <a:custGeom>
              <a:avLst/>
              <a:gdLst/>
              <a:ahLst/>
              <a:cxnLst/>
              <a:rect l="l" t="t" r="r" b="b"/>
              <a:pathLst>
                <a:path w="913" h="912"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53;p34">
              <a:extLst>
                <a:ext uri="{FF2B5EF4-FFF2-40B4-BE49-F238E27FC236}">
                  <a16:creationId xmlns:a16="http://schemas.microsoft.com/office/drawing/2014/main" xmlns="" id="{69E280B2-8553-1D40-B10F-3B610C68BFF4}"/>
                </a:ext>
              </a:extLst>
            </p:cNvPr>
            <p:cNvSpPr/>
            <p:nvPr/>
          </p:nvSpPr>
          <p:spPr>
            <a:xfrm>
              <a:off x="6113600" y="3201700"/>
              <a:ext cx="27375" cy="23025"/>
            </a:xfrm>
            <a:custGeom>
              <a:avLst/>
              <a:gdLst/>
              <a:ahLst/>
              <a:cxnLst/>
              <a:rect l="l" t="t" r="r" b="b"/>
              <a:pathLst>
                <a:path w="1095" h="921" extrusionOk="0">
                  <a:moveTo>
                    <a:pt x="457" y="1"/>
                  </a:moveTo>
                  <a:cubicBezTo>
                    <a:pt x="213" y="1"/>
                    <a:pt x="1" y="213"/>
                    <a:pt x="1" y="457"/>
                  </a:cubicBezTo>
                  <a:cubicBezTo>
                    <a:pt x="1" y="744"/>
                    <a:pt x="236" y="921"/>
                    <a:pt x="474" y="921"/>
                  </a:cubicBezTo>
                  <a:cubicBezTo>
                    <a:pt x="588" y="921"/>
                    <a:pt x="702" y="880"/>
                    <a:pt x="791" y="791"/>
                  </a:cubicBezTo>
                  <a:cubicBezTo>
                    <a:pt x="109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54;p34">
              <a:extLst>
                <a:ext uri="{FF2B5EF4-FFF2-40B4-BE49-F238E27FC236}">
                  <a16:creationId xmlns:a16="http://schemas.microsoft.com/office/drawing/2014/main" xmlns="" id="{CC236771-076D-8C4B-B067-A82C83F560E9}"/>
                </a:ext>
              </a:extLst>
            </p:cNvPr>
            <p:cNvSpPr/>
            <p:nvPr/>
          </p:nvSpPr>
          <p:spPr>
            <a:xfrm>
              <a:off x="6147800" y="3235900"/>
              <a:ext cx="27375" cy="23025"/>
            </a:xfrm>
            <a:custGeom>
              <a:avLst/>
              <a:gdLst/>
              <a:ahLst/>
              <a:cxnLst/>
              <a:rect l="l" t="t" r="r" b="b"/>
              <a:pathLst>
                <a:path w="1095" h="921" extrusionOk="0">
                  <a:moveTo>
                    <a:pt x="456" y="1"/>
                  </a:moveTo>
                  <a:cubicBezTo>
                    <a:pt x="213" y="1"/>
                    <a:pt x="0" y="213"/>
                    <a:pt x="0" y="456"/>
                  </a:cubicBezTo>
                  <a:cubicBezTo>
                    <a:pt x="0" y="744"/>
                    <a:pt x="236" y="920"/>
                    <a:pt x="473" y="920"/>
                  </a:cubicBezTo>
                  <a:cubicBezTo>
                    <a:pt x="587" y="920"/>
                    <a:pt x="702" y="880"/>
                    <a:pt x="791" y="791"/>
                  </a:cubicBezTo>
                  <a:cubicBezTo>
                    <a:pt x="1095"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55;p34">
              <a:extLst>
                <a:ext uri="{FF2B5EF4-FFF2-40B4-BE49-F238E27FC236}">
                  <a16:creationId xmlns:a16="http://schemas.microsoft.com/office/drawing/2014/main" xmlns="" id="{0F73F10E-952C-7B46-A2EE-2A607BEE85DA}"/>
                </a:ext>
              </a:extLst>
            </p:cNvPr>
            <p:cNvSpPr/>
            <p:nvPr/>
          </p:nvSpPr>
          <p:spPr>
            <a:xfrm>
              <a:off x="6113600" y="3134075"/>
              <a:ext cx="27375" cy="22625"/>
            </a:xfrm>
            <a:custGeom>
              <a:avLst/>
              <a:gdLst/>
              <a:ahLst/>
              <a:cxnLst/>
              <a:rect l="l" t="t" r="r" b="b"/>
              <a:pathLst>
                <a:path w="1095" h="905" extrusionOk="0">
                  <a:moveTo>
                    <a:pt x="457" y="0"/>
                  </a:moveTo>
                  <a:cubicBezTo>
                    <a:pt x="213" y="0"/>
                    <a:pt x="1" y="183"/>
                    <a:pt x="1" y="456"/>
                  </a:cubicBezTo>
                  <a:cubicBezTo>
                    <a:pt x="1" y="721"/>
                    <a:pt x="233" y="905"/>
                    <a:pt x="469" y="905"/>
                  </a:cubicBezTo>
                  <a:cubicBezTo>
                    <a:pt x="584" y="905"/>
                    <a:pt x="701" y="860"/>
                    <a:pt x="791" y="760"/>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56;p34">
              <a:extLst>
                <a:ext uri="{FF2B5EF4-FFF2-40B4-BE49-F238E27FC236}">
                  <a16:creationId xmlns:a16="http://schemas.microsoft.com/office/drawing/2014/main" xmlns="" id="{BEF7D246-4DE2-3744-8E03-1BE1BE8438E5}"/>
                </a:ext>
              </a:extLst>
            </p:cNvPr>
            <p:cNvSpPr/>
            <p:nvPr/>
          </p:nvSpPr>
          <p:spPr>
            <a:xfrm>
              <a:off x="6147800" y="3168275"/>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57;p34">
              <a:extLst>
                <a:ext uri="{FF2B5EF4-FFF2-40B4-BE49-F238E27FC236}">
                  <a16:creationId xmlns:a16="http://schemas.microsoft.com/office/drawing/2014/main" xmlns="" id="{FF219652-583A-8E49-84B7-1FF8FAC3A7D3}"/>
                </a:ext>
              </a:extLst>
            </p:cNvPr>
            <p:cNvSpPr/>
            <p:nvPr/>
          </p:nvSpPr>
          <p:spPr>
            <a:xfrm>
              <a:off x="6113600" y="3065675"/>
              <a:ext cx="27375" cy="22875"/>
            </a:xfrm>
            <a:custGeom>
              <a:avLst/>
              <a:gdLst/>
              <a:ahLst/>
              <a:cxnLst/>
              <a:rect l="l" t="t" r="r" b="b"/>
              <a:pathLst>
                <a:path w="1095" h="915" extrusionOk="0">
                  <a:moveTo>
                    <a:pt x="457" y="1"/>
                  </a:moveTo>
                  <a:cubicBezTo>
                    <a:pt x="213" y="1"/>
                    <a:pt x="1" y="183"/>
                    <a:pt x="1" y="457"/>
                  </a:cubicBezTo>
                  <a:cubicBezTo>
                    <a:pt x="1" y="729"/>
                    <a:pt x="245" y="914"/>
                    <a:pt x="487" y="914"/>
                  </a:cubicBezTo>
                  <a:cubicBezTo>
                    <a:pt x="597" y="914"/>
                    <a:pt x="706" y="876"/>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58;p34">
              <a:extLst>
                <a:ext uri="{FF2B5EF4-FFF2-40B4-BE49-F238E27FC236}">
                  <a16:creationId xmlns:a16="http://schemas.microsoft.com/office/drawing/2014/main" xmlns="" id="{02D9E849-F2B6-134B-A821-F3043C3B71EC}"/>
                </a:ext>
              </a:extLst>
            </p:cNvPr>
            <p:cNvSpPr/>
            <p:nvPr/>
          </p:nvSpPr>
          <p:spPr>
            <a:xfrm>
              <a:off x="6147800" y="3099875"/>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859;p34">
              <a:extLst>
                <a:ext uri="{FF2B5EF4-FFF2-40B4-BE49-F238E27FC236}">
                  <a16:creationId xmlns:a16="http://schemas.microsoft.com/office/drawing/2014/main" xmlns="" id="{AF7B6BA6-0086-054C-A711-3FB7DE92016E}"/>
                </a:ext>
              </a:extLst>
            </p:cNvPr>
            <p:cNvSpPr/>
            <p:nvPr/>
          </p:nvSpPr>
          <p:spPr>
            <a:xfrm>
              <a:off x="6113600" y="2997300"/>
              <a:ext cx="27375" cy="22850"/>
            </a:xfrm>
            <a:custGeom>
              <a:avLst/>
              <a:gdLst/>
              <a:ahLst/>
              <a:cxnLst/>
              <a:rect l="l" t="t" r="r" b="b"/>
              <a:pathLst>
                <a:path w="1095" h="914" extrusionOk="0">
                  <a:moveTo>
                    <a:pt x="457" y="0"/>
                  </a:moveTo>
                  <a:cubicBezTo>
                    <a:pt x="213" y="0"/>
                    <a:pt x="1" y="213"/>
                    <a:pt x="1" y="456"/>
                  </a:cubicBezTo>
                  <a:cubicBezTo>
                    <a:pt x="1" y="728"/>
                    <a:pt x="245" y="914"/>
                    <a:pt x="487" y="914"/>
                  </a:cubicBezTo>
                  <a:cubicBezTo>
                    <a:pt x="597" y="914"/>
                    <a:pt x="706" y="876"/>
                    <a:pt x="791" y="791"/>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860;p34">
              <a:extLst>
                <a:ext uri="{FF2B5EF4-FFF2-40B4-BE49-F238E27FC236}">
                  <a16:creationId xmlns:a16="http://schemas.microsoft.com/office/drawing/2014/main" xmlns="" id="{791B1480-6196-0941-8DD6-A8384D77AFF8}"/>
                </a:ext>
              </a:extLst>
            </p:cNvPr>
            <p:cNvSpPr/>
            <p:nvPr/>
          </p:nvSpPr>
          <p:spPr>
            <a:xfrm>
              <a:off x="6147800" y="3031500"/>
              <a:ext cx="27375" cy="22850"/>
            </a:xfrm>
            <a:custGeom>
              <a:avLst/>
              <a:gdLst/>
              <a:ahLst/>
              <a:cxnLst/>
              <a:rect l="l" t="t" r="r" b="b"/>
              <a:pathLst>
                <a:path w="1095" h="914" extrusionOk="0">
                  <a:moveTo>
                    <a:pt x="456" y="0"/>
                  </a:moveTo>
                  <a:cubicBezTo>
                    <a:pt x="213" y="0"/>
                    <a:pt x="0" y="213"/>
                    <a:pt x="0" y="456"/>
                  </a:cubicBezTo>
                  <a:cubicBezTo>
                    <a:pt x="0" y="728"/>
                    <a:pt x="245" y="914"/>
                    <a:pt x="487" y="914"/>
                  </a:cubicBezTo>
                  <a:cubicBezTo>
                    <a:pt x="597" y="914"/>
                    <a:pt x="705" y="876"/>
                    <a:pt x="791" y="790"/>
                  </a:cubicBezTo>
                  <a:cubicBezTo>
                    <a:pt x="1095"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61;p34">
              <a:extLst>
                <a:ext uri="{FF2B5EF4-FFF2-40B4-BE49-F238E27FC236}">
                  <a16:creationId xmlns:a16="http://schemas.microsoft.com/office/drawing/2014/main" xmlns="" id="{7A15D213-5840-CD4C-9420-27FCE4F651E4}"/>
                </a:ext>
              </a:extLst>
            </p:cNvPr>
            <p:cNvSpPr/>
            <p:nvPr/>
          </p:nvSpPr>
          <p:spPr>
            <a:xfrm>
              <a:off x="6113600" y="2928900"/>
              <a:ext cx="27375" cy="23025"/>
            </a:xfrm>
            <a:custGeom>
              <a:avLst/>
              <a:gdLst/>
              <a:ahLst/>
              <a:cxnLst/>
              <a:rect l="l" t="t" r="r" b="b"/>
              <a:pathLst>
                <a:path w="1095" h="921" extrusionOk="0">
                  <a:moveTo>
                    <a:pt x="457" y="1"/>
                  </a:moveTo>
                  <a:cubicBezTo>
                    <a:pt x="213" y="1"/>
                    <a:pt x="1" y="213"/>
                    <a:pt x="1" y="457"/>
                  </a:cubicBezTo>
                  <a:cubicBezTo>
                    <a:pt x="1" y="744"/>
                    <a:pt x="236" y="921"/>
                    <a:pt x="474" y="921"/>
                  </a:cubicBezTo>
                  <a:cubicBezTo>
                    <a:pt x="588" y="921"/>
                    <a:pt x="702" y="880"/>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62;p34">
              <a:extLst>
                <a:ext uri="{FF2B5EF4-FFF2-40B4-BE49-F238E27FC236}">
                  <a16:creationId xmlns:a16="http://schemas.microsoft.com/office/drawing/2014/main" xmlns="" id="{C392CEFA-285E-9542-8F96-FD4E6F65122C}"/>
                </a:ext>
              </a:extLst>
            </p:cNvPr>
            <p:cNvSpPr/>
            <p:nvPr/>
          </p:nvSpPr>
          <p:spPr>
            <a:xfrm>
              <a:off x="6147800" y="2963100"/>
              <a:ext cx="22825" cy="22825"/>
            </a:xfrm>
            <a:custGeom>
              <a:avLst/>
              <a:gdLst/>
              <a:ahLst/>
              <a:cxnLst/>
              <a:rect l="l" t="t" r="r" b="b"/>
              <a:pathLst>
                <a:path w="913" h="913" extrusionOk="0">
                  <a:moveTo>
                    <a:pt x="456" y="0"/>
                  </a:moveTo>
                  <a:cubicBezTo>
                    <a:pt x="213" y="0"/>
                    <a:pt x="0" y="213"/>
                    <a:pt x="0" y="456"/>
                  </a:cubicBezTo>
                  <a:cubicBezTo>
                    <a:pt x="0" y="700"/>
                    <a:pt x="213" y="912"/>
                    <a:pt x="456" y="912"/>
                  </a:cubicBezTo>
                  <a:cubicBezTo>
                    <a:pt x="730" y="912"/>
                    <a:pt x="912" y="70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63;p34">
              <a:extLst>
                <a:ext uri="{FF2B5EF4-FFF2-40B4-BE49-F238E27FC236}">
                  <a16:creationId xmlns:a16="http://schemas.microsoft.com/office/drawing/2014/main" xmlns="" id="{D822349C-A6FA-8944-9933-587194187CD6}"/>
                </a:ext>
              </a:extLst>
            </p:cNvPr>
            <p:cNvSpPr/>
            <p:nvPr/>
          </p:nvSpPr>
          <p:spPr>
            <a:xfrm>
              <a:off x="6113600" y="2861200"/>
              <a:ext cx="27375" cy="22675"/>
            </a:xfrm>
            <a:custGeom>
              <a:avLst/>
              <a:gdLst/>
              <a:ahLst/>
              <a:cxnLst/>
              <a:rect l="l" t="t" r="r" b="b"/>
              <a:pathLst>
                <a:path w="1095" h="907" extrusionOk="0">
                  <a:moveTo>
                    <a:pt x="410" y="1"/>
                  </a:moveTo>
                  <a:cubicBezTo>
                    <a:pt x="187" y="1"/>
                    <a:pt x="1" y="201"/>
                    <a:pt x="1" y="429"/>
                  </a:cubicBezTo>
                  <a:cubicBezTo>
                    <a:pt x="1" y="716"/>
                    <a:pt x="236" y="906"/>
                    <a:pt x="473" y="906"/>
                  </a:cubicBezTo>
                  <a:cubicBezTo>
                    <a:pt x="587" y="906"/>
                    <a:pt x="702" y="862"/>
                    <a:pt x="791" y="763"/>
                  </a:cubicBezTo>
                  <a:cubicBezTo>
                    <a:pt x="1095" y="490"/>
                    <a:pt x="882" y="3"/>
                    <a:pt x="457" y="3"/>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64;p34">
              <a:extLst>
                <a:ext uri="{FF2B5EF4-FFF2-40B4-BE49-F238E27FC236}">
                  <a16:creationId xmlns:a16="http://schemas.microsoft.com/office/drawing/2014/main" xmlns="" id="{35E388FF-B14E-DA48-9F63-2FD5BB1A374C}"/>
                </a:ext>
              </a:extLst>
            </p:cNvPr>
            <p:cNvSpPr/>
            <p:nvPr/>
          </p:nvSpPr>
          <p:spPr>
            <a:xfrm>
              <a:off x="6147800" y="2894700"/>
              <a:ext cx="22825" cy="22825"/>
            </a:xfrm>
            <a:custGeom>
              <a:avLst/>
              <a:gdLst/>
              <a:ahLst/>
              <a:cxnLst/>
              <a:rect l="l" t="t" r="r" b="b"/>
              <a:pathLst>
                <a:path w="913" h="913" extrusionOk="0">
                  <a:moveTo>
                    <a:pt x="456" y="1"/>
                  </a:moveTo>
                  <a:cubicBezTo>
                    <a:pt x="213" y="1"/>
                    <a:pt x="0" y="214"/>
                    <a:pt x="0" y="457"/>
                  </a:cubicBezTo>
                  <a:cubicBezTo>
                    <a:pt x="0"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65;p34">
              <a:extLst>
                <a:ext uri="{FF2B5EF4-FFF2-40B4-BE49-F238E27FC236}">
                  <a16:creationId xmlns:a16="http://schemas.microsoft.com/office/drawing/2014/main" xmlns="" id="{A3DD7033-C48D-224B-8F76-201CABA498FE}"/>
                </a:ext>
              </a:extLst>
            </p:cNvPr>
            <p:cNvSpPr/>
            <p:nvPr/>
          </p:nvSpPr>
          <p:spPr>
            <a:xfrm>
              <a:off x="6113600" y="2792875"/>
              <a:ext cx="27375" cy="22625"/>
            </a:xfrm>
            <a:custGeom>
              <a:avLst/>
              <a:gdLst/>
              <a:ahLst/>
              <a:cxnLst/>
              <a:rect l="l" t="t" r="r" b="b"/>
              <a:pathLst>
                <a:path w="1095" h="905" extrusionOk="0">
                  <a:moveTo>
                    <a:pt x="457" y="1"/>
                  </a:moveTo>
                  <a:cubicBezTo>
                    <a:pt x="213" y="1"/>
                    <a:pt x="1" y="183"/>
                    <a:pt x="1" y="457"/>
                  </a:cubicBezTo>
                  <a:cubicBezTo>
                    <a:pt x="1" y="722"/>
                    <a:pt x="233" y="905"/>
                    <a:pt x="469" y="905"/>
                  </a:cubicBezTo>
                  <a:cubicBezTo>
                    <a:pt x="584" y="905"/>
                    <a:pt x="701" y="861"/>
                    <a:pt x="791" y="76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66;p34">
              <a:extLst>
                <a:ext uri="{FF2B5EF4-FFF2-40B4-BE49-F238E27FC236}">
                  <a16:creationId xmlns:a16="http://schemas.microsoft.com/office/drawing/2014/main" xmlns="" id="{D3DD9C21-EC59-F24D-BD01-459EAEECBEFD}"/>
                </a:ext>
              </a:extLst>
            </p:cNvPr>
            <p:cNvSpPr/>
            <p:nvPr/>
          </p:nvSpPr>
          <p:spPr>
            <a:xfrm>
              <a:off x="6147800" y="2826325"/>
              <a:ext cx="27375" cy="22850"/>
            </a:xfrm>
            <a:custGeom>
              <a:avLst/>
              <a:gdLst/>
              <a:ahLst/>
              <a:cxnLst/>
              <a:rect l="l" t="t" r="r" b="b"/>
              <a:pathLst>
                <a:path w="1095" h="914" extrusionOk="0">
                  <a:moveTo>
                    <a:pt x="456" y="0"/>
                  </a:moveTo>
                  <a:cubicBezTo>
                    <a:pt x="213" y="0"/>
                    <a:pt x="0" y="213"/>
                    <a:pt x="0" y="456"/>
                  </a:cubicBezTo>
                  <a:cubicBezTo>
                    <a:pt x="21" y="728"/>
                    <a:pt x="258" y="914"/>
                    <a:pt x="493" y="914"/>
                  </a:cubicBezTo>
                  <a:cubicBezTo>
                    <a:pt x="600" y="914"/>
                    <a:pt x="705" y="876"/>
                    <a:pt x="791" y="791"/>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67;p34">
              <a:extLst>
                <a:ext uri="{FF2B5EF4-FFF2-40B4-BE49-F238E27FC236}">
                  <a16:creationId xmlns:a16="http://schemas.microsoft.com/office/drawing/2014/main" xmlns="" id="{D75AC8FA-3961-CD4F-B277-E451C219085A}"/>
                </a:ext>
              </a:extLst>
            </p:cNvPr>
            <p:cNvSpPr/>
            <p:nvPr/>
          </p:nvSpPr>
          <p:spPr>
            <a:xfrm>
              <a:off x="6113600" y="2724500"/>
              <a:ext cx="27375" cy="22850"/>
            </a:xfrm>
            <a:custGeom>
              <a:avLst/>
              <a:gdLst/>
              <a:ahLst/>
              <a:cxnLst/>
              <a:rect l="l" t="t" r="r" b="b"/>
              <a:pathLst>
                <a:path w="1095" h="914" extrusionOk="0">
                  <a:moveTo>
                    <a:pt x="457" y="0"/>
                  </a:moveTo>
                  <a:cubicBezTo>
                    <a:pt x="213" y="0"/>
                    <a:pt x="1" y="183"/>
                    <a:pt x="1" y="456"/>
                  </a:cubicBezTo>
                  <a:cubicBezTo>
                    <a:pt x="1" y="728"/>
                    <a:pt x="245" y="914"/>
                    <a:pt x="487" y="914"/>
                  </a:cubicBezTo>
                  <a:cubicBezTo>
                    <a:pt x="597" y="914"/>
                    <a:pt x="706" y="876"/>
                    <a:pt x="791" y="791"/>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68;p34">
              <a:extLst>
                <a:ext uri="{FF2B5EF4-FFF2-40B4-BE49-F238E27FC236}">
                  <a16:creationId xmlns:a16="http://schemas.microsoft.com/office/drawing/2014/main" xmlns="" id="{5EC9672E-8AAD-954B-B367-B3259A74B247}"/>
                </a:ext>
              </a:extLst>
            </p:cNvPr>
            <p:cNvSpPr/>
            <p:nvPr/>
          </p:nvSpPr>
          <p:spPr>
            <a:xfrm>
              <a:off x="6147800" y="2758700"/>
              <a:ext cx="22825" cy="22800"/>
            </a:xfrm>
            <a:custGeom>
              <a:avLst/>
              <a:gdLst/>
              <a:ahLst/>
              <a:cxnLst/>
              <a:rect l="l" t="t" r="r" b="b"/>
              <a:pathLst>
                <a:path w="913" h="912" extrusionOk="0">
                  <a:moveTo>
                    <a:pt x="456" y="0"/>
                  </a:moveTo>
                  <a:cubicBezTo>
                    <a:pt x="213" y="0"/>
                    <a:pt x="0" y="182"/>
                    <a:pt x="0" y="456"/>
                  </a:cubicBezTo>
                  <a:cubicBezTo>
                    <a:pt x="0" y="699"/>
                    <a:pt x="213" y="912"/>
                    <a:pt x="456" y="912"/>
                  </a:cubicBezTo>
                  <a:cubicBezTo>
                    <a:pt x="730" y="912"/>
                    <a:pt x="912" y="699"/>
                    <a:pt x="912" y="456"/>
                  </a:cubicBezTo>
                  <a:cubicBezTo>
                    <a:pt x="912" y="182"/>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69;p34">
              <a:extLst>
                <a:ext uri="{FF2B5EF4-FFF2-40B4-BE49-F238E27FC236}">
                  <a16:creationId xmlns:a16="http://schemas.microsoft.com/office/drawing/2014/main" xmlns="" id="{00AA56BA-3273-0246-9785-275DDE12A689}"/>
                </a:ext>
              </a:extLst>
            </p:cNvPr>
            <p:cNvSpPr/>
            <p:nvPr/>
          </p:nvSpPr>
          <p:spPr>
            <a:xfrm>
              <a:off x="6113600" y="2656100"/>
              <a:ext cx="27375" cy="22875"/>
            </a:xfrm>
            <a:custGeom>
              <a:avLst/>
              <a:gdLst/>
              <a:ahLst/>
              <a:cxnLst/>
              <a:rect l="l" t="t" r="r" b="b"/>
              <a:pathLst>
                <a:path w="1095" h="915" extrusionOk="0">
                  <a:moveTo>
                    <a:pt x="457" y="1"/>
                  </a:moveTo>
                  <a:cubicBezTo>
                    <a:pt x="213" y="1"/>
                    <a:pt x="1" y="213"/>
                    <a:pt x="1" y="457"/>
                  </a:cubicBezTo>
                  <a:cubicBezTo>
                    <a:pt x="1" y="729"/>
                    <a:pt x="245" y="914"/>
                    <a:pt x="487" y="914"/>
                  </a:cubicBezTo>
                  <a:cubicBezTo>
                    <a:pt x="597" y="914"/>
                    <a:pt x="706" y="876"/>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70;p34">
              <a:extLst>
                <a:ext uri="{FF2B5EF4-FFF2-40B4-BE49-F238E27FC236}">
                  <a16:creationId xmlns:a16="http://schemas.microsoft.com/office/drawing/2014/main" xmlns="" id="{3FA5401D-A4D5-A242-AAD7-B5D0A37557BC}"/>
                </a:ext>
              </a:extLst>
            </p:cNvPr>
            <p:cNvSpPr/>
            <p:nvPr/>
          </p:nvSpPr>
          <p:spPr>
            <a:xfrm>
              <a:off x="6147800" y="2690300"/>
              <a:ext cx="27375" cy="22875"/>
            </a:xfrm>
            <a:custGeom>
              <a:avLst/>
              <a:gdLst/>
              <a:ahLst/>
              <a:cxnLst/>
              <a:rect l="l" t="t" r="r" b="b"/>
              <a:pathLst>
                <a:path w="1095" h="915" extrusionOk="0">
                  <a:moveTo>
                    <a:pt x="456" y="0"/>
                  </a:moveTo>
                  <a:cubicBezTo>
                    <a:pt x="213" y="0"/>
                    <a:pt x="0" y="213"/>
                    <a:pt x="0" y="456"/>
                  </a:cubicBezTo>
                  <a:cubicBezTo>
                    <a:pt x="0" y="728"/>
                    <a:pt x="245" y="914"/>
                    <a:pt x="487" y="914"/>
                  </a:cubicBezTo>
                  <a:cubicBezTo>
                    <a:pt x="597" y="914"/>
                    <a:pt x="705" y="876"/>
                    <a:pt x="791" y="791"/>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71;p34">
              <a:extLst>
                <a:ext uri="{FF2B5EF4-FFF2-40B4-BE49-F238E27FC236}">
                  <a16:creationId xmlns:a16="http://schemas.microsoft.com/office/drawing/2014/main" xmlns="" id="{4A906129-0F78-964A-8E32-1128A84036FC}"/>
                </a:ext>
              </a:extLst>
            </p:cNvPr>
            <p:cNvSpPr/>
            <p:nvPr/>
          </p:nvSpPr>
          <p:spPr>
            <a:xfrm>
              <a:off x="6113600" y="2587725"/>
              <a:ext cx="27375" cy="23000"/>
            </a:xfrm>
            <a:custGeom>
              <a:avLst/>
              <a:gdLst/>
              <a:ahLst/>
              <a:cxnLst/>
              <a:rect l="l" t="t" r="r" b="b"/>
              <a:pathLst>
                <a:path w="1095" h="920" extrusionOk="0">
                  <a:moveTo>
                    <a:pt x="457" y="0"/>
                  </a:moveTo>
                  <a:cubicBezTo>
                    <a:pt x="213" y="0"/>
                    <a:pt x="1" y="213"/>
                    <a:pt x="1" y="456"/>
                  </a:cubicBezTo>
                  <a:cubicBezTo>
                    <a:pt x="1" y="743"/>
                    <a:pt x="236" y="920"/>
                    <a:pt x="474" y="920"/>
                  </a:cubicBezTo>
                  <a:cubicBezTo>
                    <a:pt x="588" y="920"/>
                    <a:pt x="702" y="879"/>
                    <a:pt x="791" y="790"/>
                  </a:cubicBezTo>
                  <a:cubicBezTo>
                    <a:pt x="109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72;p34">
              <a:extLst>
                <a:ext uri="{FF2B5EF4-FFF2-40B4-BE49-F238E27FC236}">
                  <a16:creationId xmlns:a16="http://schemas.microsoft.com/office/drawing/2014/main" xmlns="" id="{99A52B1B-E3E9-EA47-9157-50CC773B7660}"/>
                </a:ext>
              </a:extLst>
            </p:cNvPr>
            <p:cNvSpPr/>
            <p:nvPr/>
          </p:nvSpPr>
          <p:spPr>
            <a:xfrm>
              <a:off x="6147800" y="2621900"/>
              <a:ext cx="22825" cy="22825"/>
            </a:xfrm>
            <a:custGeom>
              <a:avLst/>
              <a:gdLst/>
              <a:ahLst/>
              <a:cxnLst/>
              <a:rect l="l" t="t" r="r" b="b"/>
              <a:pathLst>
                <a:path w="913" h="913" extrusionOk="0">
                  <a:moveTo>
                    <a:pt x="456" y="1"/>
                  </a:moveTo>
                  <a:cubicBezTo>
                    <a:pt x="213" y="1"/>
                    <a:pt x="0" y="214"/>
                    <a:pt x="0" y="457"/>
                  </a:cubicBezTo>
                  <a:cubicBezTo>
                    <a:pt x="0" y="700"/>
                    <a:pt x="213" y="913"/>
                    <a:pt x="456" y="913"/>
                  </a:cubicBezTo>
                  <a:cubicBezTo>
                    <a:pt x="730" y="913"/>
                    <a:pt x="912" y="70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73;p34">
              <a:extLst>
                <a:ext uri="{FF2B5EF4-FFF2-40B4-BE49-F238E27FC236}">
                  <a16:creationId xmlns:a16="http://schemas.microsoft.com/office/drawing/2014/main" xmlns="" id="{7887012D-43C0-F443-8A01-A1F4CC100F73}"/>
                </a:ext>
              </a:extLst>
            </p:cNvPr>
            <p:cNvSpPr/>
            <p:nvPr/>
          </p:nvSpPr>
          <p:spPr>
            <a:xfrm>
              <a:off x="6113600" y="2520000"/>
              <a:ext cx="27375" cy="22675"/>
            </a:xfrm>
            <a:custGeom>
              <a:avLst/>
              <a:gdLst/>
              <a:ahLst/>
              <a:cxnLst/>
              <a:rect l="l" t="t" r="r" b="b"/>
              <a:pathLst>
                <a:path w="1095" h="907" extrusionOk="0">
                  <a:moveTo>
                    <a:pt x="410" y="1"/>
                  </a:moveTo>
                  <a:cubicBezTo>
                    <a:pt x="187" y="1"/>
                    <a:pt x="1" y="202"/>
                    <a:pt x="1" y="429"/>
                  </a:cubicBezTo>
                  <a:cubicBezTo>
                    <a:pt x="1" y="717"/>
                    <a:pt x="236" y="907"/>
                    <a:pt x="473" y="907"/>
                  </a:cubicBezTo>
                  <a:cubicBezTo>
                    <a:pt x="587" y="907"/>
                    <a:pt x="702" y="863"/>
                    <a:pt x="791" y="764"/>
                  </a:cubicBezTo>
                  <a:cubicBezTo>
                    <a:pt x="1095" y="490"/>
                    <a:pt x="882" y="4"/>
                    <a:pt x="457"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74;p34">
              <a:extLst>
                <a:ext uri="{FF2B5EF4-FFF2-40B4-BE49-F238E27FC236}">
                  <a16:creationId xmlns:a16="http://schemas.microsoft.com/office/drawing/2014/main" xmlns="" id="{646029B2-D822-C946-9BD1-62330824220C}"/>
                </a:ext>
              </a:extLst>
            </p:cNvPr>
            <p:cNvSpPr/>
            <p:nvPr/>
          </p:nvSpPr>
          <p:spPr>
            <a:xfrm>
              <a:off x="6147800" y="2553525"/>
              <a:ext cx="22825" cy="22825"/>
            </a:xfrm>
            <a:custGeom>
              <a:avLst/>
              <a:gdLst/>
              <a:ahLst/>
              <a:cxnLst/>
              <a:rect l="l" t="t" r="r" b="b"/>
              <a:pathLst>
                <a:path w="913" h="913"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75;p34">
              <a:extLst>
                <a:ext uri="{FF2B5EF4-FFF2-40B4-BE49-F238E27FC236}">
                  <a16:creationId xmlns:a16="http://schemas.microsoft.com/office/drawing/2014/main" xmlns="" id="{E45C0A33-A063-0747-99EE-F047F3A8EBE0}"/>
                </a:ext>
              </a:extLst>
            </p:cNvPr>
            <p:cNvSpPr/>
            <p:nvPr/>
          </p:nvSpPr>
          <p:spPr>
            <a:xfrm>
              <a:off x="6113600" y="2451700"/>
              <a:ext cx="27375" cy="22625"/>
            </a:xfrm>
            <a:custGeom>
              <a:avLst/>
              <a:gdLst/>
              <a:ahLst/>
              <a:cxnLst/>
              <a:rect l="l" t="t" r="r" b="b"/>
              <a:pathLst>
                <a:path w="1095" h="905" extrusionOk="0">
                  <a:moveTo>
                    <a:pt x="457" y="0"/>
                  </a:moveTo>
                  <a:cubicBezTo>
                    <a:pt x="213" y="0"/>
                    <a:pt x="1" y="183"/>
                    <a:pt x="1" y="456"/>
                  </a:cubicBezTo>
                  <a:cubicBezTo>
                    <a:pt x="1" y="721"/>
                    <a:pt x="233" y="904"/>
                    <a:pt x="469" y="904"/>
                  </a:cubicBezTo>
                  <a:cubicBezTo>
                    <a:pt x="584" y="904"/>
                    <a:pt x="701" y="860"/>
                    <a:pt x="791" y="760"/>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76;p34">
              <a:extLst>
                <a:ext uri="{FF2B5EF4-FFF2-40B4-BE49-F238E27FC236}">
                  <a16:creationId xmlns:a16="http://schemas.microsoft.com/office/drawing/2014/main" xmlns="" id="{077A8E3F-EBE7-8E4E-B2F7-481F2B9A747A}"/>
                </a:ext>
              </a:extLst>
            </p:cNvPr>
            <p:cNvSpPr/>
            <p:nvPr/>
          </p:nvSpPr>
          <p:spPr>
            <a:xfrm>
              <a:off x="6147800" y="2485850"/>
              <a:ext cx="27150" cy="22675"/>
            </a:xfrm>
            <a:custGeom>
              <a:avLst/>
              <a:gdLst/>
              <a:ahLst/>
              <a:cxnLst/>
              <a:rect l="l" t="t" r="r" b="b"/>
              <a:pathLst>
                <a:path w="1086" h="907" extrusionOk="0">
                  <a:moveTo>
                    <a:pt x="492" y="1"/>
                  </a:moveTo>
                  <a:cubicBezTo>
                    <a:pt x="480" y="1"/>
                    <a:pt x="468" y="1"/>
                    <a:pt x="456" y="2"/>
                  </a:cubicBezTo>
                  <a:cubicBezTo>
                    <a:pt x="213" y="2"/>
                    <a:pt x="0" y="184"/>
                    <a:pt x="0" y="458"/>
                  </a:cubicBezTo>
                  <a:cubicBezTo>
                    <a:pt x="21" y="723"/>
                    <a:pt x="246" y="906"/>
                    <a:pt x="475" y="906"/>
                  </a:cubicBezTo>
                  <a:cubicBezTo>
                    <a:pt x="588" y="906"/>
                    <a:pt x="701" y="862"/>
                    <a:pt x="791" y="762"/>
                  </a:cubicBezTo>
                  <a:cubicBezTo>
                    <a:pt x="1086" y="496"/>
                    <a:pt x="894"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77;p34">
              <a:extLst>
                <a:ext uri="{FF2B5EF4-FFF2-40B4-BE49-F238E27FC236}">
                  <a16:creationId xmlns:a16="http://schemas.microsoft.com/office/drawing/2014/main" xmlns="" id="{168B55E1-70A5-7D49-9B8B-684164F5D577}"/>
                </a:ext>
              </a:extLst>
            </p:cNvPr>
            <p:cNvSpPr/>
            <p:nvPr/>
          </p:nvSpPr>
          <p:spPr>
            <a:xfrm>
              <a:off x="6113600" y="2383300"/>
              <a:ext cx="27375" cy="22625"/>
            </a:xfrm>
            <a:custGeom>
              <a:avLst/>
              <a:gdLst/>
              <a:ahLst/>
              <a:cxnLst/>
              <a:rect l="l" t="t" r="r" b="b"/>
              <a:pathLst>
                <a:path w="1095" h="905" extrusionOk="0">
                  <a:moveTo>
                    <a:pt x="457" y="1"/>
                  </a:moveTo>
                  <a:cubicBezTo>
                    <a:pt x="213" y="1"/>
                    <a:pt x="1" y="213"/>
                    <a:pt x="1" y="457"/>
                  </a:cubicBezTo>
                  <a:cubicBezTo>
                    <a:pt x="1" y="722"/>
                    <a:pt x="233" y="905"/>
                    <a:pt x="469" y="905"/>
                  </a:cubicBezTo>
                  <a:cubicBezTo>
                    <a:pt x="584" y="905"/>
                    <a:pt x="701" y="861"/>
                    <a:pt x="791" y="76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78;p34">
              <a:extLst>
                <a:ext uri="{FF2B5EF4-FFF2-40B4-BE49-F238E27FC236}">
                  <a16:creationId xmlns:a16="http://schemas.microsoft.com/office/drawing/2014/main" xmlns="" id="{20502FF6-4A52-8949-BED1-C44F33C49486}"/>
                </a:ext>
              </a:extLst>
            </p:cNvPr>
            <p:cNvSpPr/>
            <p:nvPr/>
          </p:nvSpPr>
          <p:spPr>
            <a:xfrm>
              <a:off x="6147800" y="2417500"/>
              <a:ext cx="22825" cy="22825"/>
            </a:xfrm>
            <a:custGeom>
              <a:avLst/>
              <a:gdLst/>
              <a:ahLst/>
              <a:cxnLst/>
              <a:rect l="l" t="t" r="r" b="b"/>
              <a:pathLst>
                <a:path w="913" h="913" extrusionOk="0">
                  <a:moveTo>
                    <a:pt x="456" y="0"/>
                  </a:moveTo>
                  <a:cubicBezTo>
                    <a:pt x="213" y="0"/>
                    <a:pt x="0" y="183"/>
                    <a:pt x="0" y="456"/>
                  </a:cubicBezTo>
                  <a:cubicBezTo>
                    <a:pt x="0" y="700"/>
                    <a:pt x="213" y="912"/>
                    <a:pt x="456" y="912"/>
                  </a:cubicBezTo>
                  <a:cubicBezTo>
                    <a:pt x="730" y="912"/>
                    <a:pt x="912" y="700"/>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79;p34">
              <a:extLst>
                <a:ext uri="{FF2B5EF4-FFF2-40B4-BE49-F238E27FC236}">
                  <a16:creationId xmlns:a16="http://schemas.microsoft.com/office/drawing/2014/main" xmlns="" id="{F83E34CC-9178-BF40-B2BD-47F7603AFBFC}"/>
                </a:ext>
              </a:extLst>
            </p:cNvPr>
            <p:cNvSpPr/>
            <p:nvPr/>
          </p:nvSpPr>
          <p:spPr>
            <a:xfrm>
              <a:off x="6113600" y="2314925"/>
              <a:ext cx="27375" cy="22850"/>
            </a:xfrm>
            <a:custGeom>
              <a:avLst/>
              <a:gdLst/>
              <a:ahLst/>
              <a:cxnLst/>
              <a:rect l="l" t="t" r="r" b="b"/>
              <a:pathLst>
                <a:path w="1095" h="914" extrusionOk="0">
                  <a:moveTo>
                    <a:pt x="457" y="0"/>
                  </a:moveTo>
                  <a:cubicBezTo>
                    <a:pt x="213" y="0"/>
                    <a:pt x="1" y="213"/>
                    <a:pt x="1" y="456"/>
                  </a:cubicBezTo>
                  <a:cubicBezTo>
                    <a:pt x="1" y="728"/>
                    <a:pt x="245" y="914"/>
                    <a:pt x="487" y="914"/>
                  </a:cubicBezTo>
                  <a:cubicBezTo>
                    <a:pt x="597" y="914"/>
                    <a:pt x="706" y="876"/>
                    <a:pt x="791" y="790"/>
                  </a:cubicBezTo>
                  <a:cubicBezTo>
                    <a:pt x="109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80;p34">
              <a:extLst>
                <a:ext uri="{FF2B5EF4-FFF2-40B4-BE49-F238E27FC236}">
                  <a16:creationId xmlns:a16="http://schemas.microsoft.com/office/drawing/2014/main" xmlns="" id="{C71024A5-9215-874B-981F-3F48777528D2}"/>
                </a:ext>
              </a:extLst>
            </p:cNvPr>
            <p:cNvSpPr/>
            <p:nvPr/>
          </p:nvSpPr>
          <p:spPr>
            <a:xfrm>
              <a:off x="6147800" y="2349100"/>
              <a:ext cx="27375" cy="22825"/>
            </a:xfrm>
            <a:custGeom>
              <a:avLst/>
              <a:gdLst/>
              <a:ahLst/>
              <a:cxnLst/>
              <a:rect l="l" t="t" r="r" b="b"/>
              <a:pathLst>
                <a:path w="1095" h="913" extrusionOk="0">
                  <a:moveTo>
                    <a:pt x="456" y="1"/>
                  </a:moveTo>
                  <a:cubicBezTo>
                    <a:pt x="213" y="1"/>
                    <a:pt x="0" y="214"/>
                    <a:pt x="31" y="487"/>
                  </a:cubicBezTo>
                  <a:cubicBezTo>
                    <a:pt x="31" y="746"/>
                    <a:pt x="239" y="913"/>
                    <a:pt x="459" y="913"/>
                  </a:cubicBezTo>
                  <a:cubicBezTo>
                    <a:pt x="576" y="913"/>
                    <a:pt x="696" y="866"/>
                    <a:pt x="791" y="761"/>
                  </a:cubicBezTo>
                  <a:cubicBezTo>
                    <a:pt x="1095"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81;p34">
              <a:extLst>
                <a:ext uri="{FF2B5EF4-FFF2-40B4-BE49-F238E27FC236}">
                  <a16:creationId xmlns:a16="http://schemas.microsoft.com/office/drawing/2014/main" xmlns="" id="{0231527F-2EAB-C040-80F5-C44DAE1E3FFC}"/>
                </a:ext>
              </a:extLst>
            </p:cNvPr>
            <p:cNvSpPr/>
            <p:nvPr/>
          </p:nvSpPr>
          <p:spPr>
            <a:xfrm>
              <a:off x="6113600" y="2247275"/>
              <a:ext cx="27375" cy="22625"/>
            </a:xfrm>
            <a:custGeom>
              <a:avLst/>
              <a:gdLst/>
              <a:ahLst/>
              <a:cxnLst/>
              <a:rect l="l" t="t" r="r" b="b"/>
              <a:pathLst>
                <a:path w="1095" h="905" extrusionOk="0">
                  <a:moveTo>
                    <a:pt x="457" y="1"/>
                  </a:moveTo>
                  <a:cubicBezTo>
                    <a:pt x="213" y="1"/>
                    <a:pt x="1" y="183"/>
                    <a:pt x="1" y="457"/>
                  </a:cubicBezTo>
                  <a:cubicBezTo>
                    <a:pt x="1" y="722"/>
                    <a:pt x="233" y="905"/>
                    <a:pt x="469" y="905"/>
                  </a:cubicBezTo>
                  <a:cubicBezTo>
                    <a:pt x="584" y="905"/>
                    <a:pt x="701" y="861"/>
                    <a:pt x="791" y="76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82;p34">
              <a:extLst>
                <a:ext uri="{FF2B5EF4-FFF2-40B4-BE49-F238E27FC236}">
                  <a16:creationId xmlns:a16="http://schemas.microsoft.com/office/drawing/2014/main" xmlns="" id="{4F1D3C02-86DD-434A-A514-4075B42A8FB0}"/>
                </a:ext>
              </a:extLst>
            </p:cNvPr>
            <p:cNvSpPr/>
            <p:nvPr/>
          </p:nvSpPr>
          <p:spPr>
            <a:xfrm>
              <a:off x="6147800" y="2280725"/>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83;p34">
              <a:extLst>
                <a:ext uri="{FF2B5EF4-FFF2-40B4-BE49-F238E27FC236}">
                  <a16:creationId xmlns:a16="http://schemas.microsoft.com/office/drawing/2014/main" xmlns="" id="{1D20132C-8F94-A54A-BF7C-0298181E1E33}"/>
                </a:ext>
              </a:extLst>
            </p:cNvPr>
            <p:cNvSpPr/>
            <p:nvPr/>
          </p:nvSpPr>
          <p:spPr>
            <a:xfrm>
              <a:off x="6113600" y="2178825"/>
              <a:ext cx="27375" cy="22675"/>
            </a:xfrm>
            <a:custGeom>
              <a:avLst/>
              <a:gdLst/>
              <a:ahLst/>
              <a:cxnLst/>
              <a:rect l="l" t="t" r="r" b="b"/>
              <a:pathLst>
                <a:path w="1095" h="907" extrusionOk="0">
                  <a:moveTo>
                    <a:pt x="410" y="0"/>
                  </a:moveTo>
                  <a:cubicBezTo>
                    <a:pt x="187" y="0"/>
                    <a:pt x="1" y="201"/>
                    <a:pt x="1" y="429"/>
                  </a:cubicBezTo>
                  <a:cubicBezTo>
                    <a:pt x="1" y="716"/>
                    <a:pt x="236" y="906"/>
                    <a:pt x="473" y="906"/>
                  </a:cubicBezTo>
                  <a:cubicBezTo>
                    <a:pt x="587" y="906"/>
                    <a:pt x="702" y="862"/>
                    <a:pt x="791" y="763"/>
                  </a:cubicBezTo>
                  <a:cubicBezTo>
                    <a:pt x="1095" y="490"/>
                    <a:pt x="882" y="3"/>
                    <a:pt x="457"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84;p34">
              <a:extLst>
                <a:ext uri="{FF2B5EF4-FFF2-40B4-BE49-F238E27FC236}">
                  <a16:creationId xmlns:a16="http://schemas.microsoft.com/office/drawing/2014/main" xmlns="" id="{CBC6E197-0137-004A-93DB-E9D96B399A0E}"/>
                </a:ext>
              </a:extLst>
            </p:cNvPr>
            <p:cNvSpPr/>
            <p:nvPr/>
          </p:nvSpPr>
          <p:spPr>
            <a:xfrm>
              <a:off x="6147800" y="2212325"/>
              <a:ext cx="22825" cy="22825"/>
            </a:xfrm>
            <a:custGeom>
              <a:avLst/>
              <a:gdLst/>
              <a:ahLst/>
              <a:cxnLst/>
              <a:rect l="l" t="t" r="r" b="b"/>
              <a:pathLst>
                <a:path w="913" h="913" extrusionOk="0">
                  <a:moveTo>
                    <a:pt x="456" y="1"/>
                  </a:moveTo>
                  <a:cubicBezTo>
                    <a:pt x="213" y="1"/>
                    <a:pt x="0" y="213"/>
                    <a:pt x="0" y="457"/>
                  </a:cubicBezTo>
                  <a:cubicBezTo>
                    <a:pt x="0" y="730"/>
                    <a:pt x="213" y="913"/>
                    <a:pt x="456" y="913"/>
                  </a:cubicBezTo>
                  <a:cubicBezTo>
                    <a:pt x="730" y="913"/>
                    <a:pt x="912" y="730"/>
                    <a:pt x="912" y="457"/>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85;p34">
              <a:extLst>
                <a:ext uri="{FF2B5EF4-FFF2-40B4-BE49-F238E27FC236}">
                  <a16:creationId xmlns:a16="http://schemas.microsoft.com/office/drawing/2014/main" xmlns="" id="{F39257F4-D521-5444-8233-5CCFD3FCD851}"/>
                </a:ext>
              </a:extLst>
            </p:cNvPr>
            <p:cNvSpPr/>
            <p:nvPr/>
          </p:nvSpPr>
          <p:spPr>
            <a:xfrm>
              <a:off x="6113600" y="2110500"/>
              <a:ext cx="27375" cy="22625"/>
            </a:xfrm>
            <a:custGeom>
              <a:avLst/>
              <a:gdLst/>
              <a:ahLst/>
              <a:cxnLst/>
              <a:rect l="l" t="t" r="r" b="b"/>
              <a:pathLst>
                <a:path w="1095" h="905" extrusionOk="0">
                  <a:moveTo>
                    <a:pt x="457" y="1"/>
                  </a:moveTo>
                  <a:cubicBezTo>
                    <a:pt x="213" y="1"/>
                    <a:pt x="1" y="183"/>
                    <a:pt x="1" y="457"/>
                  </a:cubicBezTo>
                  <a:cubicBezTo>
                    <a:pt x="1" y="722"/>
                    <a:pt x="233" y="905"/>
                    <a:pt x="469" y="905"/>
                  </a:cubicBezTo>
                  <a:cubicBezTo>
                    <a:pt x="584" y="905"/>
                    <a:pt x="701" y="861"/>
                    <a:pt x="791" y="76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86;p34">
              <a:extLst>
                <a:ext uri="{FF2B5EF4-FFF2-40B4-BE49-F238E27FC236}">
                  <a16:creationId xmlns:a16="http://schemas.microsoft.com/office/drawing/2014/main" xmlns="" id="{1553E503-1D01-F54B-81AA-DBD83B47101F}"/>
                </a:ext>
              </a:extLst>
            </p:cNvPr>
            <p:cNvSpPr/>
            <p:nvPr/>
          </p:nvSpPr>
          <p:spPr>
            <a:xfrm>
              <a:off x="6147800" y="2144700"/>
              <a:ext cx="27375" cy="22625"/>
            </a:xfrm>
            <a:custGeom>
              <a:avLst/>
              <a:gdLst/>
              <a:ahLst/>
              <a:cxnLst/>
              <a:rect l="l" t="t" r="r" b="b"/>
              <a:pathLst>
                <a:path w="1095" h="905" extrusionOk="0">
                  <a:moveTo>
                    <a:pt x="456" y="0"/>
                  </a:moveTo>
                  <a:cubicBezTo>
                    <a:pt x="213" y="0"/>
                    <a:pt x="0" y="183"/>
                    <a:pt x="0" y="456"/>
                  </a:cubicBezTo>
                  <a:cubicBezTo>
                    <a:pt x="0" y="721"/>
                    <a:pt x="233" y="904"/>
                    <a:pt x="469" y="904"/>
                  </a:cubicBezTo>
                  <a:cubicBezTo>
                    <a:pt x="584" y="904"/>
                    <a:pt x="701" y="860"/>
                    <a:pt x="791" y="760"/>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87;p34">
              <a:extLst>
                <a:ext uri="{FF2B5EF4-FFF2-40B4-BE49-F238E27FC236}">
                  <a16:creationId xmlns:a16="http://schemas.microsoft.com/office/drawing/2014/main" xmlns="" id="{36A95CBF-D5EA-9C4F-9D8B-3185E9DD5999}"/>
                </a:ext>
              </a:extLst>
            </p:cNvPr>
            <p:cNvSpPr/>
            <p:nvPr/>
          </p:nvSpPr>
          <p:spPr>
            <a:xfrm>
              <a:off x="6114350" y="2050475"/>
              <a:ext cx="7625" cy="13700"/>
            </a:xfrm>
            <a:custGeom>
              <a:avLst/>
              <a:gdLst/>
              <a:ahLst/>
              <a:cxnLst/>
              <a:rect l="l" t="t" r="r" b="b"/>
              <a:pathLst>
                <a:path w="305" h="548" extrusionOk="0">
                  <a:moveTo>
                    <a:pt x="1" y="0"/>
                  </a:moveTo>
                  <a:cubicBezTo>
                    <a:pt x="1" y="31"/>
                    <a:pt x="1" y="92"/>
                    <a:pt x="1" y="122"/>
                  </a:cubicBezTo>
                  <a:cubicBezTo>
                    <a:pt x="1" y="304"/>
                    <a:pt x="123" y="487"/>
                    <a:pt x="305" y="548"/>
                  </a:cubicBezTo>
                  <a:lnTo>
                    <a:pt x="1"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88;p34">
              <a:extLst>
                <a:ext uri="{FF2B5EF4-FFF2-40B4-BE49-F238E27FC236}">
                  <a16:creationId xmlns:a16="http://schemas.microsoft.com/office/drawing/2014/main" xmlns="" id="{D06186AA-1784-8A4A-AC6F-9F5298857708}"/>
                </a:ext>
              </a:extLst>
            </p:cNvPr>
            <p:cNvSpPr/>
            <p:nvPr/>
          </p:nvSpPr>
          <p:spPr>
            <a:xfrm>
              <a:off x="6077125" y="2007925"/>
              <a:ext cx="23575" cy="22825"/>
            </a:xfrm>
            <a:custGeom>
              <a:avLst/>
              <a:gdLst/>
              <a:ahLst/>
              <a:cxnLst/>
              <a:rect l="l" t="t" r="r" b="b"/>
              <a:pathLst>
                <a:path w="943" h="913" extrusionOk="0">
                  <a:moveTo>
                    <a:pt x="578" y="0"/>
                  </a:moveTo>
                  <a:cubicBezTo>
                    <a:pt x="1" y="61"/>
                    <a:pt x="1" y="851"/>
                    <a:pt x="578" y="912"/>
                  </a:cubicBezTo>
                  <a:cubicBezTo>
                    <a:pt x="730" y="912"/>
                    <a:pt x="852" y="821"/>
                    <a:pt x="943" y="699"/>
                  </a:cubicBezTo>
                  <a:lnTo>
                    <a:pt x="57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89;p34">
              <a:extLst>
                <a:ext uri="{FF2B5EF4-FFF2-40B4-BE49-F238E27FC236}">
                  <a16:creationId xmlns:a16="http://schemas.microsoft.com/office/drawing/2014/main" xmlns="" id="{E6DA115B-7DD1-B14B-9E3B-7AB7351A912D}"/>
                </a:ext>
              </a:extLst>
            </p:cNvPr>
            <p:cNvSpPr/>
            <p:nvPr/>
          </p:nvSpPr>
          <p:spPr>
            <a:xfrm>
              <a:off x="6045975" y="3406875"/>
              <a:ext cx="20550" cy="8375"/>
            </a:xfrm>
            <a:custGeom>
              <a:avLst/>
              <a:gdLst/>
              <a:ahLst/>
              <a:cxnLst/>
              <a:rect l="l" t="t" r="r" b="b"/>
              <a:pathLst>
                <a:path w="822" h="335" extrusionOk="0">
                  <a:moveTo>
                    <a:pt x="456" y="1"/>
                  </a:moveTo>
                  <a:cubicBezTo>
                    <a:pt x="244" y="1"/>
                    <a:pt x="61" y="122"/>
                    <a:pt x="0" y="335"/>
                  </a:cubicBezTo>
                  <a:lnTo>
                    <a:pt x="821" y="244"/>
                  </a:lnTo>
                  <a:cubicBezTo>
                    <a:pt x="760" y="92"/>
                    <a:pt x="608"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90;p34">
              <a:extLst>
                <a:ext uri="{FF2B5EF4-FFF2-40B4-BE49-F238E27FC236}">
                  <a16:creationId xmlns:a16="http://schemas.microsoft.com/office/drawing/2014/main" xmlns="" id="{85039BB3-98E5-A745-B429-7F56CF34E567}"/>
                </a:ext>
              </a:extLst>
            </p:cNvPr>
            <p:cNvSpPr/>
            <p:nvPr/>
          </p:nvSpPr>
          <p:spPr>
            <a:xfrm>
              <a:off x="6045975" y="333847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91;p34">
              <a:extLst>
                <a:ext uri="{FF2B5EF4-FFF2-40B4-BE49-F238E27FC236}">
                  <a16:creationId xmlns:a16="http://schemas.microsoft.com/office/drawing/2014/main" xmlns="" id="{745D84FD-1313-9C40-B07E-D42014CFBE72}"/>
                </a:ext>
              </a:extLst>
            </p:cNvPr>
            <p:cNvSpPr/>
            <p:nvPr/>
          </p:nvSpPr>
          <p:spPr>
            <a:xfrm>
              <a:off x="6080175" y="3372675"/>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92;p34">
              <a:extLst>
                <a:ext uri="{FF2B5EF4-FFF2-40B4-BE49-F238E27FC236}">
                  <a16:creationId xmlns:a16="http://schemas.microsoft.com/office/drawing/2014/main" xmlns="" id="{41C0B1AB-99E9-EA46-AC1F-07AA737B1649}"/>
                </a:ext>
              </a:extLst>
            </p:cNvPr>
            <p:cNvSpPr/>
            <p:nvPr/>
          </p:nvSpPr>
          <p:spPr>
            <a:xfrm>
              <a:off x="6045975" y="3270100"/>
              <a:ext cx="26625" cy="23025"/>
            </a:xfrm>
            <a:custGeom>
              <a:avLst/>
              <a:gdLst/>
              <a:ahLst/>
              <a:cxnLst/>
              <a:rect l="l" t="t" r="r" b="b"/>
              <a:pathLst>
                <a:path w="1065" h="921" extrusionOk="0">
                  <a:moveTo>
                    <a:pt x="456" y="0"/>
                  </a:moveTo>
                  <a:cubicBezTo>
                    <a:pt x="183" y="0"/>
                    <a:pt x="0" y="213"/>
                    <a:pt x="0" y="456"/>
                  </a:cubicBezTo>
                  <a:cubicBezTo>
                    <a:pt x="0" y="744"/>
                    <a:pt x="222" y="920"/>
                    <a:pt x="451"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93;p34">
              <a:extLst>
                <a:ext uri="{FF2B5EF4-FFF2-40B4-BE49-F238E27FC236}">
                  <a16:creationId xmlns:a16="http://schemas.microsoft.com/office/drawing/2014/main" xmlns="" id="{B7C6EF47-0CE9-9A4A-9798-EC1C0B205663}"/>
                </a:ext>
              </a:extLst>
            </p:cNvPr>
            <p:cNvSpPr/>
            <p:nvPr/>
          </p:nvSpPr>
          <p:spPr>
            <a:xfrm>
              <a:off x="6080175" y="3304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94;p34">
              <a:extLst>
                <a:ext uri="{FF2B5EF4-FFF2-40B4-BE49-F238E27FC236}">
                  <a16:creationId xmlns:a16="http://schemas.microsoft.com/office/drawing/2014/main" xmlns="" id="{0B5F417C-6EF0-3A42-9307-6817D07A7B64}"/>
                </a:ext>
              </a:extLst>
            </p:cNvPr>
            <p:cNvSpPr/>
            <p:nvPr/>
          </p:nvSpPr>
          <p:spPr>
            <a:xfrm>
              <a:off x="6045975" y="3201700"/>
              <a:ext cx="26625" cy="23025"/>
            </a:xfrm>
            <a:custGeom>
              <a:avLst/>
              <a:gdLst/>
              <a:ahLst/>
              <a:cxnLst/>
              <a:rect l="l" t="t" r="r" b="b"/>
              <a:pathLst>
                <a:path w="1065" h="921" extrusionOk="0">
                  <a:moveTo>
                    <a:pt x="456" y="1"/>
                  </a:moveTo>
                  <a:cubicBezTo>
                    <a:pt x="183" y="1"/>
                    <a:pt x="0" y="213"/>
                    <a:pt x="0" y="457"/>
                  </a:cubicBezTo>
                  <a:cubicBezTo>
                    <a:pt x="0" y="744"/>
                    <a:pt x="222" y="921"/>
                    <a:pt x="451" y="921"/>
                  </a:cubicBezTo>
                  <a:cubicBezTo>
                    <a:pt x="560" y="921"/>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95;p34">
              <a:extLst>
                <a:ext uri="{FF2B5EF4-FFF2-40B4-BE49-F238E27FC236}">
                  <a16:creationId xmlns:a16="http://schemas.microsoft.com/office/drawing/2014/main" xmlns="" id="{DEFED6F5-44DC-7E49-AB1B-DBD7B65DA324}"/>
                </a:ext>
              </a:extLst>
            </p:cNvPr>
            <p:cNvSpPr/>
            <p:nvPr/>
          </p:nvSpPr>
          <p:spPr>
            <a:xfrm>
              <a:off x="6080175" y="3235900"/>
              <a:ext cx="26625" cy="23025"/>
            </a:xfrm>
            <a:custGeom>
              <a:avLst/>
              <a:gdLst/>
              <a:ahLst/>
              <a:cxnLst/>
              <a:rect l="l" t="t" r="r" b="b"/>
              <a:pathLst>
                <a:path w="1065" h="921" extrusionOk="0">
                  <a:moveTo>
                    <a:pt x="456" y="1"/>
                  </a:moveTo>
                  <a:cubicBezTo>
                    <a:pt x="183" y="1"/>
                    <a:pt x="0" y="213"/>
                    <a:pt x="0" y="456"/>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96;p34">
              <a:extLst>
                <a:ext uri="{FF2B5EF4-FFF2-40B4-BE49-F238E27FC236}">
                  <a16:creationId xmlns:a16="http://schemas.microsoft.com/office/drawing/2014/main" xmlns="" id="{B0658CF7-9FBE-344B-8879-05C2C0AC8EB8}"/>
                </a:ext>
              </a:extLst>
            </p:cNvPr>
            <p:cNvSpPr/>
            <p:nvPr/>
          </p:nvSpPr>
          <p:spPr>
            <a:xfrm>
              <a:off x="6045975" y="3134075"/>
              <a:ext cx="26625" cy="22625"/>
            </a:xfrm>
            <a:custGeom>
              <a:avLst/>
              <a:gdLst/>
              <a:ahLst/>
              <a:cxnLst/>
              <a:rect l="l" t="t" r="r" b="b"/>
              <a:pathLst>
                <a:path w="1065" h="905" extrusionOk="0">
                  <a:moveTo>
                    <a:pt x="456" y="0"/>
                  </a:moveTo>
                  <a:cubicBezTo>
                    <a:pt x="183" y="0"/>
                    <a:pt x="0" y="183"/>
                    <a:pt x="0" y="456"/>
                  </a:cubicBezTo>
                  <a:cubicBezTo>
                    <a:pt x="0" y="721"/>
                    <a:pt x="219" y="905"/>
                    <a:pt x="446" y="905"/>
                  </a:cubicBezTo>
                  <a:cubicBezTo>
                    <a:pt x="557" y="905"/>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97;p34">
              <a:extLst>
                <a:ext uri="{FF2B5EF4-FFF2-40B4-BE49-F238E27FC236}">
                  <a16:creationId xmlns:a16="http://schemas.microsoft.com/office/drawing/2014/main" xmlns="" id="{EA84FDA5-8601-4D4A-A2CD-8B72948849A5}"/>
                </a:ext>
              </a:extLst>
            </p:cNvPr>
            <p:cNvSpPr/>
            <p:nvPr/>
          </p:nvSpPr>
          <p:spPr>
            <a:xfrm>
              <a:off x="6080175" y="316827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98;p34">
              <a:extLst>
                <a:ext uri="{FF2B5EF4-FFF2-40B4-BE49-F238E27FC236}">
                  <a16:creationId xmlns:a16="http://schemas.microsoft.com/office/drawing/2014/main" xmlns="" id="{7CE022F7-AE5D-E84A-9EA2-0A6FCFFE4CA9}"/>
                </a:ext>
              </a:extLst>
            </p:cNvPr>
            <p:cNvSpPr/>
            <p:nvPr/>
          </p:nvSpPr>
          <p:spPr>
            <a:xfrm>
              <a:off x="6041125" y="306562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99;p34">
              <a:extLst>
                <a:ext uri="{FF2B5EF4-FFF2-40B4-BE49-F238E27FC236}">
                  <a16:creationId xmlns:a16="http://schemas.microsoft.com/office/drawing/2014/main" xmlns="" id="{0D041BD3-0FA5-8F42-AFC0-9B5EA4176DAF}"/>
                </a:ext>
              </a:extLst>
            </p:cNvPr>
            <p:cNvSpPr/>
            <p:nvPr/>
          </p:nvSpPr>
          <p:spPr>
            <a:xfrm>
              <a:off x="6079400" y="3099875"/>
              <a:ext cx="26625" cy="22625"/>
            </a:xfrm>
            <a:custGeom>
              <a:avLst/>
              <a:gdLst/>
              <a:ahLst/>
              <a:cxnLst/>
              <a:rect l="l" t="t" r="r" b="b"/>
              <a:pathLst>
                <a:path w="1065" h="905" extrusionOk="0">
                  <a:moveTo>
                    <a:pt x="487" y="1"/>
                  </a:moveTo>
                  <a:cubicBezTo>
                    <a:pt x="214" y="1"/>
                    <a:pt x="1" y="213"/>
                    <a:pt x="31" y="457"/>
                  </a:cubicBezTo>
                  <a:cubicBezTo>
                    <a:pt x="31" y="722"/>
                    <a:pt x="250" y="905"/>
                    <a:pt x="477" y="905"/>
                  </a:cubicBezTo>
                  <a:cubicBezTo>
                    <a:pt x="588" y="905"/>
                    <a:pt x="701" y="861"/>
                    <a:pt x="791" y="761"/>
                  </a:cubicBezTo>
                  <a:cubicBezTo>
                    <a:pt x="106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00;p34">
              <a:extLst>
                <a:ext uri="{FF2B5EF4-FFF2-40B4-BE49-F238E27FC236}">
                  <a16:creationId xmlns:a16="http://schemas.microsoft.com/office/drawing/2014/main" xmlns="" id="{8A56B369-C3D6-574D-895A-A9F879AA71DB}"/>
                </a:ext>
              </a:extLst>
            </p:cNvPr>
            <p:cNvSpPr/>
            <p:nvPr/>
          </p:nvSpPr>
          <p:spPr>
            <a:xfrm>
              <a:off x="6045975" y="2997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01;p34">
              <a:extLst>
                <a:ext uri="{FF2B5EF4-FFF2-40B4-BE49-F238E27FC236}">
                  <a16:creationId xmlns:a16="http://schemas.microsoft.com/office/drawing/2014/main" xmlns="" id="{9A7FCC43-9FBB-1C4E-93D7-81B7E76027C8}"/>
                </a:ext>
              </a:extLst>
            </p:cNvPr>
            <p:cNvSpPr/>
            <p:nvPr/>
          </p:nvSpPr>
          <p:spPr>
            <a:xfrm>
              <a:off x="6080175" y="30315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02;p34">
              <a:extLst>
                <a:ext uri="{FF2B5EF4-FFF2-40B4-BE49-F238E27FC236}">
                  <a16:creationId xmlns:a16="http://schemas.microsoft.com/office/drawing/2014/main" xmlns="" id="{C6746086-3D60-DF46-BEEB-561189CEC13B}"/>
                </a:ext>
              </a:extLst>
            </p:cNvPr>
            <p:cNvSpPr/>
            <p:nvPr/>
          </p:nvSpPr>
          <p:spPr>
            <a:xfrm>
              <a:off x="6045975" y="2928900"/>
              <a:ext cx="26625" cy="23025"/>
            </a:xfrm>
            <a:custGeom>
              <a:avLst/>
              <a:gdLst/>
              <a:ahLst/>
              <a:cxnLst/>
              <a:rect l="l" t="t" r="r" b="b"/>
              <a:pathLst>
                <a:path w="1065" h="921" extrusionOk="0">
                  <a:moveTo>
                    <a:pt x="456" y="1"/>
                  </a:moveTo>
                  <a:cubicBezTo>
                    <a:pt x="183" y="1"/>
                    <a:pt x="0" y="213"/>
                    <a:pt x="0" y="457"/>
                  </a:cubicBezTo>
                  <a:cubicBezTo>
                    <a:pt x="0" y="744"/>
                    <a:pt x="222" y="921"/>
                    <a:pt x="451"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03;p34">
              <a:extLst>
                <a:ext uri="{FF2B5EF4-FFF2-40B4-BE49-F238E27FC236}">
                  <a16:creationId xmlns:a16="http://schemas.microsoft.com/office/drawing/2014/main" xmlns="" id="{FA57E66B-AEEA-F344-9E3E-FE9C1CB9127D}"/>
                </a:ext>
              </a:extLst>
            </p:cNvPr>
            <p:cNvSpPr/>
            <p:nvPr/>
          </p:nvSpPr>
          <p:spPr>
            <a:xfrm>
              <a:off x="6080175" y="2963100"/>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04;p34">
              <a:extLst>
                <a:ext uri="{FF2B5EF4-FFF2-40B4-BE49-F238E27FC236}">
                  <a16:creationId xmlns:a16="http://schemas.microsoft.com/office/drawing/2014/main" xmlns="" id="{24900B42-33C3-E342-8DF1-6ED879D5A412}"/>
                </a:ext>
              </a:extLst>
            </p:cNvPr>
            <p:cNvSpPr/>
            <p:nvPr/>
          </p:nvSpPr>
          <p:spPr>
            <a:xfrm>
              <a:off x="6041125" y="2861200"/>
              <a:ext cx="29950" cy="22200"/>
            </a:xfrm>
            <a:custGeom>
              <a:avLst/>
              <a:gdLst/>
              <a:ahLst/>
              <a:cxnLst/>
              <a:rect l="l" t="t" r="r" b="b"/>
              <a:pathLst>
                <a:path w="1198" h="888" extrusionOk="0">
                  <a:moveTo>
                    <a:pt x="593" y="1"/>
                  </a:moveTo>
                  <a:cubicBezTo>
                    <a:pt x="1" y="1"/>
                    <a:pt x="1" y="888"/>
                    <a:pt x="593" y="888"/>
                  </a:cubicBezTo>
                  <a:cubicBezTo>
                    <a:pt x="612" y="888"/>
                    <a:pt x="631" y="887"/>
                    <a:pt x="650" y="885"/>
                  </a:cubicBezTo>
                  <a:cubicBezTo>
                    <a:pt x="1197" y="855"/>
                    <a:pt x="1197" y="34"/>
                    <a:pt x="650" y="3"/>
                  </a:cubicBezTo>
                  <a:cubicBezTo>
                    <a:pt x="631" y="2"/>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05;p34">
              <a:extLst>
                <a:ext uri="{FF2B5EF4-FFF2-40B4-BE49-F238E27FC236}">
                  <a16:creationId xmlns:a16="http://schemas.microsoft.com/office/drawing/2014/main" xmlns="" id="{30320DC7-741D-4E4B-B24E-E9BA528CEAA7}"/>
                </a:ext>
              </a:extLst>
            </p:cNvPr>
            <p:cNvSpPr/>
            <p:nvPr/>
          </p:nvSpPr>
          <p:spPr>
            <a:xfrm>
              <a:off x="6080175" y="2894700"/>
              <a:ext cx="26625" cy="23025"/>
            </a:xfrm>
            <a:custGeom>
              <a:avLst/>
              <a:gdLst/>
              <a:ahLst/>
              <a:cxnLst/>
              <a:rect l="l" t="t" r="r" b="b"/>
              <a:pathLst>
                <a:path w="1065" h="921" extrusionOk="0">
                  <a:moveTo>
                    <a:pt x="456" y="1"/>
                  </a:moveTo>
                  <a:cubicBezTo>
                    <a:pt x="183" y="1"/>
                    <a:pt x="0" y="214"/>
                    <a:pt x="0" y="457"/>
                  </a:cubicBezTo>
                  <a:cubicBezTo>
                    <a:pt x="0" y="744"/>
                    <a:pt x="222" y="921"/>
                    <a:pt x="450" y="921"/>
                  </a:cubicBezTo>
                  <a:cubicBezTo>
                    <a:pt x="560" y="921"/>
                    <a:pt x="671" y="880"/>
                    <a:pt x="760" y="791"/>
                  </a:cubicBezTo>
                  <a:cubicBezTo>
                    <a:pt x="1064" y="518"/>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06;p34">
              <a:extLst>
                <a:ext uri="{FF2B5EF4-FFF2-40B4-BE49-F238E27FC236}">
                  <a16:creationId xmlns:a16="http://schemas.microsoft.com/office/drawing/2014/main" xmlns="" id="{56252F19-9EC8-E145-B94B-7BF712D5CDA6}"/>
                </a:ext>
              </a:extLst>
            </p:cNvPr>
            <p:cNvSpPr/>
            <p:nvPr/>
          </p:nvSpPr>
          <p:spPr>
            <a:xfrm>
              <a:off x="6045975" y="279287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07;p34">
              <a:extLst>
                <a:ext uri="{FF2B5EF4-FFF2-40B4-BE49-F238E27FC236}">
                  <a16:creationId xmlns:a16="http://schemas.microsoft.com/office/drawing/2014/main" xmlns="" id="{F0C5555D-00BF-CC40-8B2F-30102A973218}"/>
                </a:ext>
              </a:extLst>
            </p:cNvPr>
            <p:cNvSpPr/>
            <p:nvPr/>
          </p:nvSpPr>
          <p:spPr>
            <a:xfrm>
              <a:off x="6080175" y="28263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08;p34">
              <a:extLst>
                <a:ext uri="{FF2B5EF4-FFF2-40B4-BE49-F238E27FC236}">
                  <a16:creationId xmlns:a16="http://schemas.microsoft.com/office/drawing/2014/main" xmlns="" id="{4B7D4BA7-179B-1A47-9FEC-3181B6CE8F48}"/>
                </a:ext>
              </a:extLst>
            </p:cNvPr>
            <p:cNvSpPr/>
            <p:nvPr/>
          </p:nvSpPr>
          <p:spPr>
            <a:xfrm>
              <a:off x="6041125" y="27244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09;p34">
              <a:extLst>
                <a:ext uri="{FF2B5EF4-FFF2-40B4-BE49-F238E27FC236}">
                  <a16:creationId xmlns:a16="http://schemas.microsoft.com/office/drawing/2014/main" xmlns="" id="{92644E6B-2A2F-2247-8FD1-0C6086422864}"/>
                </a:ext>
              </a:extLst>
            </p:cNvPr>
            <p:cNvSpPr/>
            <p:nvPr/>
          </p:nvSpPr>
          <p:spPr>
            <a:xfrm>
              <a:off x="6080175" y="2758700"/>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10;p34">
              <a:extLst>
                <a:ext uri="{FF2B5EF4-FFF2-40B4-BE49-F238E27FC236}">
                  <a16:creationId xmlns:a16="http://schemas.microsoft.com/office/drawing/2014/main" xmlns="" id="{62E9E517-4AFC-F249-BF6D-D5EDC553357E}"/>
                </a:ext>
              </a:extLst>
            </p:cNvPr>
            <p:cNvSpPr/>
            <p:nvPr/>
          </p:nvSpPr>
          <p:spPr>
            <a:xfrm>
              <a:off x="6045975" y="2656100"/>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11;p34">
              <a:extLst>
                <a:ext uri="{FF2B5EF4-FFF2-40B4-BE49-F238E27FC236}">
                  <a16:creationId xmlns:a16="http://schemas.microsoft.com/office/drawing/2014/main" xmlns="" id="{A7030F05-1C08-1846-A9E8-A422A50966FA}"/>
                </a:ext>
              </a:extLst>
            </p:cNvPr>
            <p:cNvSpPr/>
            <p:nvPr/>
          </p:nvSpPr>
          <p:spPr>
            <a:xfrm>
              <a:off x="6080175" y="2690300"/>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12;p34">
              <a:extLst>
                <a:ext uri="{FF2B5EF4-FFF2-40B4-BE49-F238E27FC236}">
                  <a16:creationId xmlns:a16="http://schemas.microsoft.com/office/drawing/2014/main" xmlns="" id="{86A21D7E-8864-534B-9E22-18426831D573}"/>
                </a:ext>
              </a:extLst>
            </p:cNvPr>
            <p:cNvSpPr/>
            <p:nvPr/>
          </p:nvSpPr>
          <p:spPr>
            <a:xfrm>
              <a:off x="6045975" y="2587725"/>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13;p34">
              <a:extLst>
                <a:ext uri="{FF2B5EF4-FFF2-40B4-BE49-F238E27FC236}">
                  <a16:creationId xmlns:a16="http://schemas.microsoft.com/office/drawing/2014/main" xmlns="" id="{41555A58-532D-7D48-99D0-F0C170171276}"/>
                </a:ext>
              </a:extLst>
            </p:cNvPr>
            <p:cNvSpPr/>
            <p:nvPr/>
          </p:nvSpPr>
          <p:spPr>
            <a:xfrm>
              <a:off x="6080175" y="2621900"/>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14;p34">
              <a:extLst>
                <a:ext uri="{FF2B5EF4-FFF2-40B4-BE49-F238E27FC236}">
                  <a16:creationId xmlns:a16="http://schemas.microsoft.com/office/drawing/2014/main" xmlns="" id="{41FFAF60-85EC-1F41-A4DC-DC2BEB2A0666}"/>
                </a:ext>
              </a:extLst>
            </p:cNvPr>
            <p:cNvSpPr/>
            <p:nvPr/>
          </p:nvSpPr>
          <p:spPr>
            <a:xfrm>
              <a:off x="6041125" y="2520025"/>
              <a:ext cx="29950" cy="22175"/>
            </a:xfrm>
            <a:custGeom>
              <a:avLst/>
              <a:gdLst/>
              <a:ahLst/>
              <a:cxnLst/>
              <a:rect l="l" t="t" r="r" b="b"/>
              <a:pathLst>
                <a:path w="1198" h="887" extrusionOk="0">
                  <a:moveTo>
                    <a:pt x="593" y="0"/>
                  </a:moveTo>
                  <a:cubicBezTo>
                    <a:pt x="1" y="0"/>
                    <a:pt x="1" y="887"/>
                    <a:pt x="593" y="887"/>
                  </a:cubicBezTo>
                  <a:cubicBezTo>
                    <a:pt x="612" y="887"/>
                    <a:pt x="631" y="886"/>
                    <a:pt x="650" y="884"/>
                  </a:cubicBezTo>
                  <a:cubicBezTo>
                    <a:pt x="1197" y="854"/>
                    <a:pt x="1197" y="33"/>
                    <a:pt x="650"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15;p34">
              <a:extLst>
                <a:ext uri="{FF2B5EF4-FFF2-40B4-BE49-F238E27FC236}">
                  <a16:creationId xmlns:a16="http://schemas.microsoft.com/office/drawing/2014/main" xmlns="" id="{55F3D192-190F-1145-9479-AA51FF30DE9D}"/>
                </a:ext>
              </a:extLst>
            </p:cNvPr>
            <p:cNvSpPr/>
            <p:nvPr/>
          </p:nvSpPr>
          <p:spPr>
            <a:xfrm>
              <a:off x="6080175" y="2553525"/>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16;p34">
              <a:extLst>
                <a:ext uri="{FF2B5EF4-FFF2-40B4-BE49-F238E27FC236}">
                  <a16:creationId xmlns:a16="http://schemas.microsoft.com/office/drawing/2014/main" xmlns="" id="{35461A0E-785B-C044-AA8B-332E730301FD}"/>
                </a:ext>
              </a:extLst>
            </p:cNvPr>
            <p:cNvSpPr/>
            <p:nvPr/>
          </p:nvSpPr>
          <p:spPr>
            <a:xfrm>
              <a:off x="6045975" y="24517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17;p34">
              <a:extLst>
                <a:ext uri="{FF2B5EF4-FFF2-40B4-BE49-F238E27FC236}">
                  <a16:creationId xmlns:a16="http://schemas.microsoft.com/office/drawing/2014/main" xmlns="" id="{F612B77E-3B00-B042-B832-0857620FFDBD}"/>
                </a:ext>
              </a:extLst>
            </p:cNvPr>
            <p:cNvSpPr/>
            <p:nvPr/>
          </p:nvSpPr>
          <p:spPr>
            <a:xfrm>
              <a:off x="6080175" y="2485900"/>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18;p34">
              <a:extLst>
                <a:ext uri="{FF2B5EF4-FFF2-40B4-BE49-F238E27FC236}">
                  <a16:creationId xmlns:a16="http://schemas.microsoft.com/office/drawing/2014/main" xmlns="" id="{2728EF8F-41E0-2E47-BAEF-E8355200C00D}"/>
                </a:ext>
              </a:extLst>
            </p:cNvPr>
            <p:cNvSpPr/>
            <p:nvPr/>
          </p:nvSpPr>
          <p:spPr>
            <a:xfrm>
              <a:off x="6045975" y="2383300"/>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19;p34">
              <a:extLst>
                <a:ext uri="{FF2B5EF4-FFF2-40B4-BE49-F238E27FC236}">
                  <a16:creationId xmlns:a16="http://schemas.microsoft.com/office/drawing/2014/main" xmlns="" id="{40368792-E55A-B641-B678-FCA2C0A48BE5}"/>
                </a:ext>
              </a:extLst>
            </p:cNvPr>
            <p:cNvSpPr/>
            <p:nvPr/>
          </p:nvSpPr>
          <p:spPr>
            <a:xfrm>
              <a:off x="6080175" y="24175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20;p34">
              <a:extLst>
                <a:ext uri="{FF2B5EF4-FFF2-40B4-BE49-F238E27FC236}">
                  <a16:creationId xmlns:a16="http://schemas.microsoft.com/office/drawing/2014/main" xmlns="" id="{C883E80C-C401-214D-B3DF-8ECAE0EFCC14}"/>
                </a:ext>
              </a:extLst>
            </p:cNvPr>
            <p:cNvSpPr/>
            <p:nvPr/>
          </p:nvSpPr>
          <p:spPr>
            <a:xfrm>
              <a:off x="6041125" y="2314850"/>
              <a:ext cx="29950" cy="22950"/>
            </a:xfrm>
            <a:custGeom>
              <a:avLst/>
              <a:gdLst/>
              <a:ahLst/>
              <a:cxnLst/>
              <a:rect l="l" t="t" r="r" b="b"/>
              <a:pathLst>
                <a:path w="1198" h="918" extrusionOk="0">
                  <a:moveTo>
                    <a:pt x="595" y="0"/>
                  </a:moveTo>
                  <a:cubicBezTo>
                    <a:pt x="0" y="0"/>
                    <a:pt x="0" y="918"/>
                    <a:pt x="595" y="918"/>
                  </a:cubicBezTo>
                  <a:cubicBezTo>
                    <a:pt x="613" y="918"/>
                    <a:pt x="631" y="917"/>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21;p34">
              <a:extLst>
                <a:ext uri="{FF2B5EF4-FFF2-40B4-BE49-F238E27FC236}">
                  <a16:creationId xmlns:a16="http://schemas.microsoft.com/office/drawing/2014/main" xmlns="" id="{16A370AD-027F-BE45-A7E4-54D292BEFFAF}"/>
                </a:ext>
              </a:extLst>
            </p:cNvPr>
            <p:cNvSpPr/>
            <p:nvPr/>
          </p:nvSpPr>
          <p:spPr>
            <a:xfrm>
              <a:off x="6079400" y="2349100"/>
              <a:ext cx="26625" cy="22825"/>
            </a:xfrm>
            <a:custGeom>
              <a:avLst/>
              <a:gdLst/>
              <a:ahLst/>
              <a:cxnLst/>
              <a:rect l="l" t="t" r="r" b="b"/>
              <a:pathLst>
                <a:path w="1065" h="913" extrusionOk="0">
                  <a:moveTo>
                    <a:pt x="487" y="1"/>
                  </a:moveTo>
                  <a:cubicBezTo>
                    <a:pt x="214" y="1"/>
                    <a:pt x="1" y="214"/>
                    <a:pt x="31" y="487"/>
                  </a:cubicBezTo>
                  <a:cubicBezTo>
                    <a:pt x="31" y="746"/>
                    <a:pt x="239" y="913"/>
                    <a:pt x="459" y="913"/>
                  </a:cubicBezTo>
                  <a:cubicBezTo>
                    <a:pt x="576" y="913"/>
                    <a:pt x="696" y="866"/>
                    <a:pt x="791" y="761"/>
                  </a:cubicBezTo>
                  <a:cubicBezTo>
                    <a:pt x="106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22;p34">
              <a:extLst>
                <a:ext uri="{FF2B5EF4-FFF2-40B4-BE49-F238E27FC236}">
                  <a16:creationId xmlns:a16="http://schemas.microsoft.com/office/drawing/2014/main" xmlns="" id="{1FA03389-B117-1B41-BD54-606F3C4EB930}"/>
                </a:ext>
              </a:extLst>
            </p:cNvPr>
            <p:cNvSpPr/>
            <p:nvPr/>
          </p:nvSpPr>
          <p:spPr>
            <a:xfrm>
              <a:off x="6045975" y="2247200"/>
              <a:ext cx="26625" cy="22700"/>
            </a:xfrm>
            <a:custGeom>
              <a:avLst/>
              <a:gdLst/>
              <a:ahLst/>
              <a:cxnLst/>
              <a:rect l="l" t="t" r="r" b="b"/>
              <a:pathLst>
                <a:path w="1065" h="908" extrusionOk="0">
                  <a:moveTo>
                    <a:pt x="405" y="1"/>
                  </a:moveTo>
                  <a:cubicBezTo>
                    <a:pt x="160" y="1"/>
                    <a:pt x="0" y="204"/>
                    <a:pt x="0" y="460"/>
                  </a:cubicBezTo>
                  <a:cubicBezTo>
                    <a:pt x="0" y="725"/>
                    <a:pt x="219" y="908"/>
                    <a:pt x="446" y="908"/>
                  </a:cubicBezTo>
                  <a:cubicBezTo>
                    <a:pt x="557" y="908"/>
                    <a:pt x="670" y="864"/>
                    <a:pt x="760" y="764"/>
                  </a:cubicBezTo>
                  <a:cubicBezTo>
                    <a:pt x="1064" y="490"/>
                    <a:pt x="851" y="4"/>
                    <a:pt x="456"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23;p34">
              <a:extLst>
                <a:ext uri="{FF2B5EF4-FFF2-40B4-BE49-F238E27FC236}">
                  <a16:creationId xmlns:a16="http://schemas.microsoft.com/office/drawing/2014/main" xmlns="" id="{AA9812FA-89D8-0B40-800F-58088A2A42BF}"/>
                </a:ext>
              </a:extLst>
            </p:cNvPr>
            <p:cNvSpPr/>
            <p:nvPr/>
          </p:nvSpPr>
          <p:spPr>
            <a:xfrm>
              <a:off x="6080175" y="22807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24;p34">
              <a:extLst>
                <a:ext uri="{FF2B5EF4-FFF2-40B4-BE49-F238E27FC236}">
                  <a16:creationId xmlns:a16="http://schemas.microsoft.com/office/drawing/2014/main" xmlns="" id="{F61EA1B5-CAFA-8542-A65C-4FC1C1485163}"/>
                </a:ext>
              </a:extLst>
            </p:cNvPr>
            <p:cNvSpPr/>
            <p:nvPr/>
          </p:nvSpPr>
          <p:spPr>
            <a:xfrm>
              <a:off x="6041125" y="2178825"/>
              <a:ext cx="29950" cy="22200"/>
            </a:xfrm>
            <a:custGeom>
              <a:avLst/>
              <a:gdLst/>
              <a:ahLst/>
              <a:cxnLst/>
              <a:rect l="l" t="t" r="r" b="b"/>
              <a:pathLst>
                <a:path w="1198" h="888" extrusionOk="0">
                  <a:moveTo>
                    <a:pt x="593" y="1"/>
                  </a:moveTo>
                  <a:cubicBezTo>
                    <a:pt x="1" y="1"/>
                    <a:pt x="1" y="887"/>
                    <a:pt x="593" y="887"/>
                  </a:cubicBezTo>
                  <a:cubicBezTo>
                    <a:pt x="612" y="887"/>
                    <a:pt x="631" y="887"/>
                    <a:pt x="650" y="885"/>
                  </a:cubicBezTo>
                  <a:cubicBezTo>
                    <a:pt x="1197" y="854"/>
                    <a:pt x="1197" y="34"/>
                    <a:pt x="650" y="3"/>
                  </a:cubicBezTo>
                  <a:cubicBezTo>
                    <a:pt x="631" y="1"/>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25;p34">
              <a:extLst>
                <a:ext uri="{FF2B5EF4-FFF2-40B4-BE49-F238E27FC236}">
                  <a16:creationId xmlns:a16="http://schemas.microsoft.com/office/drawing/2014/main" xmlns="" id="{AC24C9F2-4DEE-284A-8356-0E668A5A0DE5}"/>
                </a:ext>
              </a:extLst>
            </p:cNvPr>
            <p:cNvSpPr/>
            <p:nvPr/>
          </p:nvSpPr>
          <p:spPr>
            <a:xfrm>
              <a:off x="6080175" y="2212325"/>
              <a:ext cx="26625" cy="23025"/>
            </a:xfrm>
            <a:custGeom>
              <a:avLst/>
              <a:gdLst/>
              <a:ahLst/>
              <a:cxnLst/>
              <a:rect l="l" t="t" r="r" b="b"/>
              <a:pathLst>
                <a:path w="1065" h="921" extrusionOk="0">
                  <a:moveTo>
                    <a:pt x="456" y="1"/>
                  </a:moveTo>
                  <a:cubicBezTo>
                    <a:pt x="183" y="1"/>
                    <a:pt x="0" y="213"/>
                    <a:pt x="0" y="457"/>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26;p34">
              <a:extLst>
                <a:ext uri="{FF2B5EF4-FFF2-40B4-BE49-F238E27FC236}">
                  <a16:creationId xmlns:a16="http://schemas.microsoft.com/office/drawing/2014/main" xmlns="" id="{CF75A76B-3B66-F244-9266-76CE3A18E35B}"/>
                </a:ext>
              </a:extLst>
            </p:cNvPr>
            <p:cNvSpPr/>
            <p:nvPr/>
          </p:nvSpPr>
          <p:spPr>
            <a:xfrm>
              <a:off x="6045975" y="21105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27;p34">
              <a:extLst>
                <a:ext uri="{FF2B5EF4-FFF2-40B4-BE49-F238E27FC236}">
                  <a16:creationId xmlns:a16="http://schemas.microsoft.com/office/drawing/2014/main" xmlns="" id="{4F9CF56D-D5AC-4244-8DC5-908D8E764987}"/>
                </a:ext>
              </a:extLst>
            </p:cNvPr>
            <p:cNvSpPr/>
            <p:nvPr/>
          </p:nvSpPr>
          <p:spPr>
            <a:xfrm>
              <a:off x="6080175" y="21447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28;p34">
              <a:extLst>
                <a:ext uri="{FF2B5EF4-FFF2-40B4-BE49-F238E27FC236}">
                  <a16:creationId xmlns:a16="http://schemas.microsoft.com/office/drawing/2014/main" xmlns="" id="{5FEEB03D-7B61-FC42-8B2A-5BF23D54AE59}"/>
                </a:ext>
              </a:extLst>
            </p:cNvPr>
            <p:cNvSpPr/>
            <p:nvPr/>
          </p:nvSpPr>
          <p:spPr>
            <a:xfrm>
              <a:off x="6045975" y="20421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29;p34">
              <a:extLst>
                <a:ext uri="{FF2B5EF4-FFF2-40B4-BE49-F238E27FC236}">
                  <a16:creationId xmlns:a16="http://schemas.microsoft.com/office/drawing/2014/main" xmlns="" id="{EE203207-3BF3-E94D-BE90-5EF1C73CE597}"/>
                </a:ext>
              </a:extLst>
            </p:cNvPr>
            <p:cNvSpPr/>
            <p:nvPr/>
          </p:nvSpPr>
          <p:spPr>
            <a:xfrm>
              <a:off x="6080175" y="20763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30;p34">
              <a:extLst>
                <a:ext uri="{FF2B5EF4-FFF2-40B4-BE49-F238E27FC236}">
                  <a16:creationId xmlns:a16="http://schemas.microsoft.com/office/drawing/2014/main" xmlns="" id="{B4BAE628-8BE7-C441-8782-8BA76191BD4D}"/>
                </a:ext>
              </a:extLst>
            </p:cNvPr>
            <p:cNvSpPr/>
            <p:nvPr/>
          </p:nvSpPr>
          <p:spPr>
            <a:xfrm>
              <a:off x="6041125" y="19736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5"/>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31;p34">
              <a:extLst>
                <a:ext uri="{FF2B5EF4-FFF2-40B4-BE49-F238E27FC236}">
                  <a16:creationId xmlns:a16="http://schemas.microsoft.com/office/drawing/2014/main" xmlns="" id="{D60E8746-4746-E54B-99DC-7C7EA5FE3A46}"/>
                </a:ext>
              </a:extLst>
            </p:cNvPr>
            <p:cNvSpPr/>
            <p:nvPr/>
          </p:nvSpPr>
          <p:spPr>
            <a:xfrm>
              <a:off x="5977575" y="3406875"/>
              <a:ext cx="22825" cy="17500"/>
            </a:xfrm>
            <a:custGeom>
              <a:avLst/>
              <a:gdLst/>
              <a:ahLst/>
              <a:cxnLst/>
              <a:rect l="l" t="t" r="r" b="b"/>
              <a:pathLst>
                <a:path w="913" h="700" extrusionOk="0">
                  <a:moveTo>
                    <a:pt x="457" y="1"/>
                  </a:moveTo>
                  <a:cubicBezTo>
                    <a:pt x="214" y="1"/>
                    <a:pt x="1" y="213"/>
                    <a:pt x="1" y="456"/>
                  </a:cubicBezTo>
                  <a:cubicBezTo>
                    <a:pt x="1" y="548"/>
                    <a:pt x="31" y="639"/>
                    <a:pt x="92" y="700"/>
                  </a:cubicBezTo>
                  <a:lnTo>
                    <a:pt x="882" y="608"/>
                  </a:lnTo>
                  <a:cubicBezTo>
                    <a:pt x="882" y="548"/>
                    <a:pt x="913" y="487"/>
                    <a:pt x="913" y="456"/>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32;p34">
              <a:extLst>
                <a:ext uri="{FF2B5EF4-FFF2-40B4-BE49-F238E27FC236}">
                  <a16:creationId xmlns:a16="http://schemas.microsoft.com/office/drawing/2014/main" xmlns="" id="{A6F74CB2-AAF0-084C-BE1A-30D585E90DFF}"/>
                </a:ext>
              </a:extLst>
            </p:cNvPr>
            <p:cNvSpPr/>
            <p:nvPr/>
          </p:nvSpPr>
          <p:spPr>
            <a:xfrm>
              <a:off x="5975300" y="3338425"/>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33;p34">
              <a:extLst>
                <a:ext uri="{FF2B5EF4-FFF2-40B4-BE49-F238E27FC236}">
                  <a16:creationId xmlns:a16="http://schemas.microsoft.com/office/drawing/2014/main" xmlns="" id="{CF08D11D-2459-B848-B032-FA4492EF2B5A}"/>
                </a:ext>
              </a:extLst>
            </p:cNvPr>
            <p:cNvSpPr/>
            <p:nvPr/>
          </p:nvSpPr>
          <p:spPr>
            <a:xfrm>
              <a:off x="6011025" y="3372675"/>
              <a:ext cx="27375" cy="22625"/>
            </a:xfrm>
            <a:custGeom>
              <a:avLst/>
              <a:gdLst/>
              <a:ahLst/>
              <a:cxnLst/>
              <a:rect l="l" t="t" r="r" b="b"/>
              <a:pathLst>
                <a:path w="1095" h="905" extrusionOk="0">
                  <a:moveTo>
                    <a:pt x="486" y="1"/>
                  </a:moveTo>
                  <a:cubicBezTo>
                    <a:pt x="213" y="1"/>
                    <a:pt x="0" y="213"/>
                    <a:pt x="0" y="457"/>
                  </a:cubicBezTo>
                  <a:cubicBezTo>
                    <a:pt x="0" y="722"/>
                    <a:pt x="233" y="905"/>
                    <a:pt x="468" y="905"/>
                  </a:cubicBezTo>
                  <a:cubicBezTo>
                    <a:pt x="584" y="905"/>
                    <a:pt x="700" y="861"/>
                    <a:pt x="790" y="76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34;p34">
              <a:extLst>
                <a:ext uri="{FF2B5EF4-FFF2-40B4-BE49-F238E27FC236}">
                  <a16:creationId xmlns:a16="http://schemas.microsoft.com/office/drawing/2014/main" xmlns="" id="{407E1403-84C0-9E4C-BCD7-549AED363E68}"/>
                </a:ext>
              </a:extLst>
            </p:cNvPr>
            <p:cNvSpPr/>
            <p:nvPr/>
          </p:nvSpPr>
          <p:spPr>
            <a:xfrm>
              <a:off x="5977575"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35;p34">
              <a:extLst>
                <a:ext uri="{FF2B5EF4-FFF2-40B4-BE49-F238E27FC236}">
                  <a16:creationId xmlns:a16="http://schemas.microsoft.com/office/drawing/2014/main" xmlns="" id="{B83E20C5-35E6-1E4A-8019-D0C723C8ECF9}"/>
                </a:ext>
              </a:extLst>
            </p:cNvPr>
            <p:cNvSpPr/>
            <p:nvPr/>
          </p:nvSpPr>
          <p:spPr>
            <a:xfrm>
              <a:off x="6011775" y="3304300"/>
              <a:ext cx="22825" cy="22800"/>
            </a:xfrm>
            <a:custGeom>
              <a:avLst/>
              <a:gdLst/>
              <a:ahLst/>
              <a:cxnLst/>
              <a:rect l="l" t="t" r="r" b="b"/>
              <a:pathLst>
                <a:path w="913" h="912" extrusionOk="0">
                  <a:moveTo>
                    <a:pt x="456" y="0"/>
                  </a:moveTo>
                  <a:cubicBezTo>
                    <a:pt x="213" y="0"/>
                    <a:pt x="1" y="213"/>
                    <a:pt x="1" y="456"/>
                  </a:cubicBezTo>
                  <a:cubicBezTo>
                    <a:pt x="1" y="699"/>
                    <a:pt x="213" y="912"/>
                    <a:pt x="456" y="912"/>
                  </a:cubicBezTo>
                  <a:cubicBezTo>
                    <a:pt x="700" y="912"/>
                    <a:pt x="912" y="699"/>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36;p34">
              <a:extLst>
                <a:ext uri="{FF2B5EF4-FFF2-40B4-BE49-F238E27FC236}">
                  <a16:creationId xmlns:a16="http://schemas.microsoft.com/office/drawing/2014/main" xmlns="" id="{F749DBF7-3EBD-0248-818A-77500F42B0F0}"/>
                </a:ext>
              </a:extLst>
            </p:cNvPr>
            <p:cNvSpPr/>
            <p:nvPr/>
          </p:nvSpPr>
          <p:spPr>
            <a:xfrm>
              <a:off x="5977575" y="32017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37;p34">
              <a:extLst>
                <a:ext uri="{FF2B5EF4-FFF2-40B4-BE49-F238E27FC236}">
                  <a16:creationId xmlns:a16="http://schemas.microsoft.com/office/drawing/2014/main" xmlns="" id="{DD6102D1-EA55-B947-A6B8-D20D647A9134}"/>
                </a:ext>
              </a:extLst>
            </p:cNvPr>
            <p:cNvSpPr/>
            <p:nvPr/>
          </p:nvSpPr>
          <p:spPr>
            <a:xfrm>
              <a:off x="6011025" y="3235900"/>
              <a:ext cx="27375" cy="23025"/>
            </a:xfrm>
            <a:custGeom>
              <a:avLst/>
              <a:gdLst/>
              <a:ahLst/>
              <a:cxnLst/>
              <a:rect l="l" t="t" r="r" b="b"/>
              <a:pathLst>
                <a:path w="1095" h="921" extrusionOk="0">
                  <a:moveTo>
                    <a:pt x="486" y="1"/>
                  </a:moveTo>
                  <a:cubicBezTo>
                    <a:pt x="213" y="1"/>
                    <a:pt x="0" y="213"/>
                    <a:pt x="0" y="456"/>
                  </a:cubicBezTo>
                  <a:cubicBezTo>
                    <a:pt x="0" y="744"/>
                    <a:pt x="236" y="920"/>
                    <a:pt x="473" y="920"/>
                  </a:cubicBezTo>
                  <a:cubicBezTo>
                    <a:pt x="587" y="920"/>
                    <a:pt x="702" y="880"/>
                    <a:pt x="790" y="791"/>
                  </a:cubicBezTo>
                  <a:cubicBezTo>
                    <a:pt x="1094" y="51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38;p34">
              <a:extLst>
                <a:ext uri="{FF2B5EF4-FFF2-40B4-BE49-F238E27FC236}">
                  <a16:creationId xmlns:a16="http://schemas.microsoft.com/office/drawing/2014/main" xmlns="" id="{2224CCF3-C7B9-F34B-BAEA-7EDC5C7F4DD1}"/>
                </a:ext>
              </a:extLst>
            </p:cNvPr>
            <p:cNvSpPr/>
            <p:nvPr/>
          </p:nvSpPr>
          <p:spPr>
            <a:xfrm>
              <a:off x="5975300" y="3134000"/>
              <a:ext cx="30175" cy="22925"/>
            </a:xfrm>
            <a:custGeom>
              <a:avLst/>
              <a:gdLst/>
              <a:ahLst/>
              <a:cxnLst/>
              <a:rect l="l" t="t" r="r" b="b"/>
              <a:pathLst>
                <a:path w="1207" h="917" extrusionOk="0">
                  <a:moveTo>
                    <a:pt x="605" y="1"/>
                  </a:moveTo>
                  <a:cubicBezTo>
                    <a:pt x="586" y="1"/>
                    <a:pt x="567" y="2"/>
                    <a:pt x="548" y="3"/>
                  </a:cubicBezTo>
                  <a:cubicBezTo>
                    <a:pt x="1" y="34"/>
                    <a:pt x="1" y="855"/>
                    <a:pt x="548" y="915"/>
                  </a:cubicBezTo>
                  <a:cubicBezTo>
                    <a:pt x="558" y="916"/>
                    <a:pt x="568"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39;p34">
              <a:extLst>
                <a:ext uri="{FF2B5EF4-FFF2-40B4-BE49-F238E27FC236}">
                  <a16:creationId xmlns:a16="http://schemas.microsoft.com/office/drawing/2014/main" xmlns="" id="{63251368-0C70-034A-9189-AAF8D07C28A1}"/>
                </a:ext>
              </a:extLst>
            </p:cNvPr>
            <p:cNvSpPr/>
            <p:nvPr/>
          </p:nvSpPr>
          <p:spPr>
            <a:xfrm>
              <a:off x="6011775" y="3168275"/>
              <a:ext cx="22825" cy="22825"/>
            </a:xfrm>
            <a:custGeom>
              <a:avLst/>
              <a:gdLst/>
              <a:ahLst/>
              <a:cxnLst/>
              <a:rect l="l" t="t" r="r" b="b"/>
              <a:pathLst>
                <a:path w="913" h="913" extrusionOk="0">
                  <a:moveTo>
                    <a:pt x="456" y="0"/>
                  </a:moveTo>
                  <a:cubicBezTo>
                    <a:pt x="213" y="0"/>
                    <a:pt x="1" y="183"/>
                    <a:pt x="1" y="456"/>
                  </a:cubicBezTo>
                  <a:cubicBezTo>
                    <a:pt x="1" y="699"/>
                    <a:pt x="213" y="912"/>
                    <a:pt x="456" y="912"/>
                  </a:cubicBezTo>
                  <a:cubicBezTo>
                    <a:pt x="700" y="912"/>
                    <a:pt x="912" y="699"/>
                    <a:pt x="912" y="456"/>
                  </a:cubicBez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40;p34">
              <a:extLst>
                <a:ext uri="{FF2B5EF4-FFF2-40B4-BE49-F238E27FC236}">
                  <a16:creationId xmlns:a16="http://schemas.microsoft.com/office/drawing/2014/main" xmlns="" id="{69AD20AA-816B-D146-903F-C5164632608B}"/>
                </a:ext>
              </a:extLst>
            </p:cNvPr>
            <p:cNvSpPr/>
            <p:nvPr/>
          </p:nvSpPr>
          <p:spPr>
            <a:xfrm>
              <a:off x="5977575" y="3065675"/>
              <a:ext cx="26625" cy="22625"/>
            </a:xfrm>
            <a:custGeom>
              <a:avLst/>
              <a:gdLst/>
              <a:ahLst/>
              <a:cxnLst/>
              <a:rect l="l" t="t" r="r" b="b"/>
              <a:pathLst>
                <a:path w="1065" h="905" extrusionOk="0">
                  <a:moveTo>
                    <a:pt x="457" y="1"/>
                  </a:moveTo>
                  <a:cubicBezTo>
                    <a:pt x="214" y="1"/>
                    <a:pt x="1" y="214"/>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41;p34">
              <a:extLst>
                <a:ext uri="{FF2B5EF4-FFF2-40B4-BE49-F238E27FC236}">
                  <a16:creationId xmlns:a16="http://schemas.microsoft.com/office/drawing/2014/main" xmlns="" id="{073A33D6-FB70-C645-B893-A342BF56670B}"/>
                </a:ext>
              </a:extLst>
            </p:cNvPr>
            <p:cNvSpPr/>
            <p:nvPr/>
          </p:nvSpPr>
          <p:spPr>
            <a:xfrm>
              <a:off x="6011775" y="3099875"/>
              <a:ext cx="22825" cy="22825"/>
            </a:xfrm>
            <a:custGeom>
              <a:avLst/>
              <a:gdLst/>
              <a:ahLst/>
              <a:cxnLst/>
              <a:rect l="l" t="t" r="r" b="b"/>
              <a:pathLst>
                <a:path w="913" h="913" extrusionOk="0">
                  <a:moveTo>
                    <a:pt x="456" y="1"/>
                  </a:moveTo>
                  <a:cubicBezTo>
                    <a:pt x="213" y="1"/>
                    <a:pt x="1" y="183"/>
                    <a:pt x="1" y="457"/>
                  </a:cubicBezTo>
                  <a:cubicBezTo>
                    <a:pt x="1" y="700"/>
                    <a:pt x="213" y="913"/>
                    <a:pt x="456" y="913"/>
                  </a:cubicBezTo>
                  <a:cubicBezTo>
                    <a:pt x="700" y="913"/>
                    <a:pt x="912" y="700"/>
                    <a:pt x="912" y="457"/>
                  </a:cubicBezTo>
                  <a:cubicBezTo>
                    <a:pt x="912" y="18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42;p34">
              <a:extLst>
                <a:ext uri="{FF2B5EF4-FFF2-40B4-BE49-F238E27FC236}">
                  <a16:creationId xmlns:a16="http://schemas.microsoft.com/office/drawing/2014/main" xmlns="" id="{FBA1F880-E0D7-A148-AADD-FA1859D7CF80}"/>
                </a:ext>
              </a:extLst>
            </p:cNvPr>
            <p:cNvSpPr/>
            <p:nvPr/>
          </p:nvSpPr>
          <p:spPr>
            <a:xfrm>
              <a:off x="5977575" y="2997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43;p34">
              <a:extLst>
                <a:ext uri="{FF2B5EF4-FFF2-40B4-BE49-F238E27FC236}">
                  <a16:creationId xmlns:a16="http://schemas.microsoft.com/office/drawing/2014/main" xmlns="" id="{A6074FF5-465B-9F48-A601-4C9212004400}"/>
                </a:ext>
              </a:extLst>
            </p:cNvPr>
            <p:cNvSpPr/>
            <p:nvPr/>
          </p:nvSpPr>
          <p:spPr>
            <a:xfrm>
              <a:off x="6011025" y="3031500"/>
              <a:ext cx="27375" cy="22850"/>
            </a:xfrm>
            <a:custGeom>
              <a:avLst/>
              <a:gdLst/>
              <a:ahLst/>
              <a:cxnLst/>
              <a:rect l="l" t="t" r="r" b="b"/>
              <a:pathLst>
                <a:path w="1095" h="914" extrusionOk="0">
                  <a:moveTo>
                    <a:pt x="486" y="0"/>
                  </a:moveTo>
                  <a:cubicBezTo>
                    <a:pt x="213" y="0"/>
                    <a:pt x="0" y="213"/>
                    <a:pt x="0" y="456"/>
                  </a:cubicBezTo>
                  <a:cubicBezTo>
                    <a:pt x="0" y="728"/>
                    <a:pt x="245" y="914"/>
                    <a:pt x="487" y="914"/>
                  </a:cubicBezTo>
                  <a:cubicBezTo>
                    <a:pt x="596" y="914"/>
                    <a:pt x="705" y="876"/>
                    <a:pt x="790" y="79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44;p34">
              <a:extLst>
                <a:ext uri="{FF2B5EF4-FFF2-40B4-BE49-F238E27FC236}">
                  <a16:creationId xmlns:a16="http://schemas.microsoft.com/office/drawing/2014/main" xmlns="" id="{18D562B6-5CA0-814B-9948-C86CFB095901}"/>
                </a:ext>
              </a:extLst>
            </p:cNvPr>
            <p:cNvSpPr/>
            <p:nvPr/>
          </p:nvSpPr>
          <p:spPr>
            <a:xfrm>
              <a:off x="5977575" y="29289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45;p34">
              <a:extLst>
                <a:ext uri="{FF2B5EF4-FFF2-40B4-BE49-F238E27FC236}">
                  <a16:creationId xmlns:a16="http://schemas.microsoft.com/office/drawing/2014/main" xmlns="" id="{BD287B26-B575-A24E-87DD-F013FE25D08A}"/>
                </a:ext>
              </a:extLst>
            </p:cNvPr>
            <p:cNvSpPr/>
            <p:nvPr/>
          </p:nvSpPr>
          <p:spPr>
            <a:xfrm>
              <a:off x="6011775" y="2963100"/>
              <a:ext cx="22825" cy="22825"/>
            </a:xfrm>
            <a:custGeom>
              <a:avLst/>
              <a:gdLst/>
              <a:ahLst/>
              <a:cxnLst/>
              <a:rect l="l" t="t" r="r" b="b"/>
              <a:pathLst>
                <a:path w="913" h="913" extrusionOk="0">
                  <a:moveTo>
                    <a:pt x="456" y="0"/>
                  </a:moveTo>
                  <a:cubicBezTo>
                    <a:pt x="213" y="0"/>
                    <a:pt x="1" y="213"/>
                    <a:pt x="1" y="456"/>
                  </a:cubicBezTo>
                  <a:cubicBezTo>
                    <a:pt x="1" y="700"/>
                    <a:pt x="213" y="912"/>
                    <a:pt x="456" y="912"/>
                  </a:cubicBezTo>
                  <a:cubicBezTo>
                    <a:pt x="700" y="912"/>
                    <a:pt x="912" y="700"/>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46;p34">
              <a:extLst>
                <a:ext uri="{FF2B5EF4-FFF2-40B4-BE49-F238E27FC236}">
                  <a16:creationId xmlns:a16="http://schemas.microsoft.com/office/drawing/2014/main" xmlns="" id="{3AF08259-A7D1-6C47-AA79-31C06913D212}"/>
                </a:ext>
              </a:extLst>
            </p:cNvPr>
            <p:cNvSpPr/>
            <p:nvPr/>
          </p:nvSpPr>
          <p:spPr>
            <a:xfrm>
              <a:off x="5977575" y="2861250"/>
              <a:ext cx="26425" cy="22625"/>
            </a:xfrm>
            <a:custGeom>
              <a:avLst/>
              <a:gdLst/>
              <a:ahLst/>
              <a:cxnLst/>
              <a:rect l="l" t="t" r="r" b="b"/>
              <a:pathLst>
                <a:path w="1057" h="905" extrusionOk="0">
                  <a:moveTo>
                    <a:pt x="490" y="0"/>
                  </a:moveTo>
                  <a:cubicBezTo>
                    <a:pt x="479" y="0"/>
                    <a:pt x="468" y="1"/>
                    <a:pt x="457" y="1"/>
                  </a:cubicBezTo>
                  <a:cubicBezTo>
                    <a:pt x="214" y="1"/>
                    <a:pt x="1" y="184"/>
                    <a:pt x="1" y="427"/>
                  </a:cubicBezTo>
                  <a:cubicBezTo>
                    <a:pt x="1" y="714"/>
                    <a:pt x="222" y="904"/>
                    <a:pt x="460" y="904"/>
                  </a:cubicBezTo>
                  <a:cubicBezTo>
                    <a:pt x="574" y="904"/>
                    <a:pt x="692" y="860"/>
                    <a:pt x="791" y="761"/>
                  </a:cubicBezTo>
                  <a:cubicBezTo>
                    <a:pt x="1057" y="496"/>
                    <a:pt x="864"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47;p34">
              <a:extLst>
                <a:ext uri="{FF2B5EF4-FFF2-40B4-BE49-F238E27FC236}">
                  <a16:creationId xmlns:a16="http://schemas.microsoft.com/office/drawing/2014/main" xmlns="" id="{BD226346-C4C1-DC45-94CE-C356D50572FF}"/>
                </a:ext>
              </a:extLst>
            </p:cNvPr>
            <p:cNvSpPr/>
            <p:nvPr/>
          </p:nvSpPr>
          <p:spPr>
            <a:xfrm>
              <a:off x="6011775" y="2894700"/>
              <a:ext cx="22825" cy="22825"/>
            </a:xfrm>
            <a:custGeom>
              <a:avLst/>
              <a:gdLst/>
              <a:ahLst/>
              <a:cxnLst/>
              <a:rect l="l" t="t" r="r" b="b"/>
              <a:pathLst>
                <a:path w="913" h="913" extrusionOk="0">
                  <a:moveTo>
                    <a:pt x="456" y="1"/>
                  </a:moveTo>
                  <a:cubicBezTo>
                    <a:pt x="213" y="1"/>
                    <a:pt x="1" y="214"/>
                    <a:pt x="1" y="457"/>
                  </a:cubicBezTo>
                  <a:cubicBezTo>
                    <a:pt x="1" y="730"/>
                    <a:pt x="213" y="913"/>
                    <a:pt x="456" y="913"/>
                  </a:cubicBezTo>
                  <a:cubicBezTo>
                    <a:pt x="700" y="913"/>
                    <a:pt x="912" y="730"/>
                    <a:pt x="912" y="457"/>
                  </a:cubicBezTo>
                  <a:cubicBezTo>
                    <a:pt x="912" y="214"/>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48;p34">
              <a:extLst>
                <a:ext uri="{FF2B5EF4-FFF2-40B4-BE49-F238E27FC236}">
                  <a16:creationId xmlns:a16="http://schemas.microsoft.com/office/drawing/2014/main" xmlns="" id="{0BF65E54-8465-F848-B1CD-F028F988004F}"/>
                </a:ext>
              </a:extLst>
            </p:cNvPr>
            <p:cNvSpPr/>
            <p:nvPr/>
          </p:nvSpPr>
          <p:spPr>
            <a:xfrm>
              <a:off x="5975300" y="2792825"/>
              <a:ext cx="29950" cy="22200"/>
            </a:xfrm>
            <a:custGeom>
              <a:avLst/>
              <a:gdLst/>
              <a:ahLst/>
              <a:cxnLst/>
              <a:rect l="l" t="t" r="r" b="b"/>
              <a:pathLst>
                <a:path w="1198" h="888" extrusionOk="0">
                  <a:moveTo>
                    <a:pt x="605" y="0"/>
                  </a:moveTo>
                  <a:cubicBezTo>
                    <a:pt x="586" y="0"/>
                    <a:pt x="567" y="1"/>
                    <a:pt x="548" y="3"/>
                  </a:cubicBezTo>
                  <a:cubicBezTo>
                    <a:pt x="1" y="33"/>
                    <a:pt x="1"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49;p34">
              <a:extLst>
                <a:ext uri="{FF2B5EF4-FFF2-40B4-BE49-F238E27FC236}">
                  <a16:creationId xmlns:a16="http://schemas.microsoft.com/office/drawing/2014/main" xmlns="" id="{446FC269-C8A5-8249-99DA-19DDEC0F8AD7}"/>
                </a:ext>
              </a:extLst>
            </p:cNvPr>
            <p:cNvSpPr/>
            <p:nvPr/>
          </p:nvSpPr>
          <p:spPr>
            <a:xfrm>
              <a:off x="6011025" y="2826325"/>
              <a:ext cx="27375" cy="22850"/>
            </a:xfrm>
            <a:custGeom>
              <a:avLst/>
              <a:gdLst/>
              <a:ahLst/>
              <a:cxnLst/>
              <a:rect l="l" t="t" r="r" b="b"/>
              <a:pathLst>
                <a:path w="1095" h="914" extrusionOk="0">
                  <a:moveTo>
                    <a:pt x="486" y="0"/>
                  </a:moveTo>
                  <a:cubicBezTo>
                    <a:pt x="213" y="0"/>
                    <a:pt x="0" y="213"/>
                    <a:pt x="0" y="456"/>
                  </a:cubicBezTo>
                  <a:cubicBezTo>
                    <a:pt x="0" y="728"/>
                    <a:pt x="245" y="914"/>
                    <a:pt x="487" y="914"/>
                  </a:cubicBezTo>
                  <a:cubicBezTo>
                    <a:pt x="596"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50;p34">
              <a:extLst>
                <a:ext uri="{FF2B5EF4-FFF2-40B4-BE49-F238E27FC236}">
                  <a16:creationId xmlns:a16="http://schemas.microsoft.com/office/drawing/2014/main" xmlns="" id="{5BE1ED31-5F56-CB4C-A501-DB3B90AD6145}"/>
                </a:ext>
              </a:extLst>
            </p:cNvPr>
            <p:cNvSpPr/>
            <p:nvPr/>
          </p:nvSpPr>
          <p:spPr>
            <a:xfrm>
              <a:off x="5977575" y="2724500"/>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51;p34">
              <a:extLst>
                <a:ext uri="{FF2B5EF4-FFF2-40B4-BE49-F238E27FC236}">
                  <a16:creationId xmlns:a16="http://schemas.microsoft.com/office/drawing/2014/main" xmlns="" id="{34DD41FB-55F2-E14A-ADC1-E9ACAD1BEC61}"/>
                </a:ext>
              </a:extLst>
            </p:cNvPr>
            <p:cNvSpPr/>
            <p:nvPr/>
          </p:nvSpPr>
          <p:spPr>
            <a:xfrm>
              <a:off x="6011775" y="2758700"/>
              <a:ext cx="22825" cy="22800"/>
            </a:xfrm>
            <a:custGeom>
              <a:avLst/>
              <a:gdLst/>
              <a:ahLst/>
              <a:cxnLst/>
              <a:rect l="l" t="t" r="r" b="b"/>
              <a:pathLst>
                <a:path w="913" h="912" extrusionOk="0">
                  <a:moveTo>
                    <a:pt x="456" y="0"/>
                  </a:moveTo>
                  <a:cubicBezTo>
                    <a:pt x="213" y="0"/>
                    <a:pt x="1" y="182"/>
                    <a:pt x="1" y="456"/>
                  </a:cubicBezTo>
                  <a:cubicBezTo>
                    <a:pt x="1" y="699"/>
                    <a:pt x="213" y="912"/>
                    <a:pt x="456" y="912"/>
                  </a:cubicBezTo>
                  <a:cubicBezTo>
                    <a:pt x="700" y="912"/>
                    <a:pt x="912" y="699"/>
                    <a:pt x="912" y="456"/>
                  </a:cubicBezTo>
                  <a:cubicBezTo>
                    <a:pt x="912" y="182"/>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52;p34">
              <a:extLst>
                <a:ext uri="{FF2B5EF4-FFF2-40B4-BE49-F238E27FC236}">
                  <a16:creationId xmlns:a16="http://schemas.microsoft.com/office/drawing/2014/main" xmlns="" id="{B52E7ABD-17E4-334D-BBDD-19650A6F413D}"/>
                </a:ext>
              </a:extLst>
            </p:cNvPr>
            <p:cNvSpPr/>
            <p:nvPr/>
          </p:nvSpPr>
          <p:spPr>
            <a:xfrm>
              <a:off x="5977575" y="2656100"/>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53;p34">
              <a:extLst>
                <a:ext uri="{FF2B5EF4-FFF2-40B4-BE49-F238E27FC236}">
                  <a16:creationId xmlns:a16="http://schemas.microsoft.com/office/drawing/2014/main" xmlns="" id="{CF53E0A7-486E-0F49-BC14-32DF136DBADA}"/>
                </a:ext>
              </a:extLst>
            </p:cNvPr>
            <p:cNvSpPr/>
            <p:nvPr/>
          </p:nvSpPr>
          <p:spPr>
            <a:xfrm>
              <a:off x="6011025" y="2690300"/>
              <a:ext cx="27375" cy="22875"/>
            </a:xfrm>
            <a:custGeom>
              <a:avLst/>
              <a:gdLst/>
              <a:ahLst/>
              <a:cxnLst/>
              <a:rect l="l" t="t" r="r" b="b"/>
              <a:pathLst>
                <a:path w="1095" h="915" extrusionOk="0">
                  <a:moveTo>
                    <a:pt x="486" y="0"/>
                  </a:moveTo>
                  <a:cubicBezTo>
                    <a:pt x="213" y="0"/>
                    <a:pt x="0" y="213"/>
                    <a:pt x="0" y="456"/>
                  </a:cubicBezTo>
                  <a:cubicBezTo>
                    <a:pt x="0" y="728"/>
                    <a:pt x="245" y="914"/>
                    <a:pt x="487" y="914"/>
                  </a:cubicBezTo>
                  <a:cubicBezTo>
                    <a:pt x="596"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54;p34">
              <a:extLst>
                <a:ext uri="{FF2B5EF4-FFF2-40B4-BE49-F238E27FC236}">
                  <a16:creationId xmlns:a16="http://schemas.microsoft.com/office/drawing/2014/main" xmlns="" id="{DAD21862-253A-D043-977F-4EEEF995EC93}"/>
                </a:ext>
              </a:extLst>
            </p:cNvPr>
            <p:cNvSpPr/>
            <p:nvPr/>
          </p:nvSpPr>
          <p:spPr>
            <a:xfrm>
              <a:off x="5975300" y="2587650"/>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55;p34">
              <a:extLst>
                <a:ext uri="{FF2B5EF4-FFF2-40B4-BE49-F238E27FC236}">
                  <a16:creationId xmlns:a16="http://schemas.microsoft.com/office/drawing/2014/main" xmlns="" id="{31037205-9391-F441-A449-CC6654937131}"/>
                </a:ext>
              </a:extLst>
            </p:cNvPr>
            <p:cNvSpPr/>
            <p:nvPr/>
          </p:nvSpPr>
          <p:spPr>
            <a:xfrm>
              <a:off x="6011775" y="2621900"/>
              <a:ext cx="22825" cy="22825"/>
            </a:xfrm>
            <a:custGeom>
              <a:avLst/>
              <a:gdLst/>
              <a:ahLst/>
              <a:cxnLst/>
              <a:rect l="l" t="t" r="r" b="b"/>
              <a:pathLst>
                <a:path w="913" h="913" extrusionOk="0">
                  <a:moveTo>
                    <a:pt x="456" y="1"/>
                  </a:moveTo>
                  <a:cubicBezTo>
                    <a:pt x="213" y="1"/>
                    <a:pt x="1" y="214"/>
                    <a:pt x="1" y="457"/>
                  </a:cubicBezTo>
                  <a:cubicBezTo>
                    <a:pt x="1" y="700"/>
                    <a:pt x="213" y="913"/>
                    <a:pt x="456" y="913"/>
                  </a:cubicBezTo>
                  <a:cubicBezTo>
                    <a:pt x="700" y="913"/>
                    <a:pt x="912" y="700"/>
                    <a:pt x="912" y="457"/>
                  </a:cubicBezTo>
                  <a:cubicBezTo>
                    <a:pt x="912" y="214"/>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56;p34">
              <a:extLst>
                <a:ext uri="{FF2B5EF4-FFF2-40B4-BE49-F238E27FC236}">
                  <a16:creationId xmlns:a16="http://schemas.microsoft.com/office/drawing/2014/main" xmlns="" id="{E7FEFCA9-627A-294B-90B4-9749C97E07E1}"/>
                </a:ext>
              </a:extLst>
            </p:cNvPr>
            <p:cNvSpPr/>
            <p:nvPr/>
          </p:nvSpPr>
          <p:spPr>
            <a:xfrm>
              <a:off x="5977575" y="2520050"/>
              <a:ext cx="26425" cy="22625"/>
            </a:xfrm>
            <a:custGeom>
              <a:avLst/>
              <a:gdLst/>
              <a:ahLst/>
              <a:cxnLst/>
              <a:rect l="l" t="t" r="r" b="b"/>
              <a:pathLst>
                <a:path w="1057" h="905" extrusionOk="0">
                  <a:moveTo>
                    <a:pt x="490" y="1"/>
                  </a:moveTo>
                  <a:cubicBezTo>
                    <a:pt x="479" y="1"/>
                    <a:pt x="468" y="1"/>
                    <a:pt x="457" y="2"/>
                  </a:cubicBezTo>
                  <a:cubicBezTo>
                    <a:pt x="214" y="2"/>
                    <a:pt x="1" y="184"/>
                    <a:pt x="1" y="427"/>
                  </a:cubicBezTo>
                  <a:cubicBezTo>
                    <a:pt x="1" y="715"/>
                    <a:pt x="222" y="905"/>
                    <a:pt x="460" y="905"/>
                  </a:cubicBezTo>
                  <a:cubicBezTo>
                    <a:pt x="574" y="905"/>
                    <a:pt x="692" y="861"/>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57;p34">
              <a:extLst>
                <a:ext uri="{FF2B5EF4-FFF2-40B4-BE49-F238E27FC236}">
                  <a16:creationId xmlns:a16="http://schemas.microsoft.com/office/drawing/2014/main" xmlns="" id="{9CA3609E-45FC-984B-BFC5-9BB6D337E28E}"/>
                </a:ext>
              </a:extLst>
            </p:cNvPr>
            <p:cNvSpPr/>
            <p:nvPr/>
          </p:nvSpPr>
          <p:spPr>
            <a:xfrm>
              <a:off x="6011775" y="2553525"/>
              <a:ext cx="22825" cy="22825"/>
            </a:xfrm>
            <a:custGeom>
              <a:avLst/>
              <a:gdLst/>
              <a:ahLst/>
              <a:cxnLst/>
              <a:rect l="l" t="t" r="r" b="b"/>
              <a:pathLst>
                <a:path w="913" h="913" extrusionOk="0">
                  <a:moveTo>
                    <a:pt x="456" y="0"/>
                  </a:moveTo>
                  <a:cubicBezTo>
                    <a:pt x="213" y="0"/>
                    <a:pt x="1" y="213"/>
                    <a:pt x="1" y="456"/>
                  </a:cubicBezTo>
                  <a:cubicBezTo>
                    <a:pt x="1" y="730"/>
                    <a:pt x="213" y="912"/>
                    <a:pt x="456" y="912"/>
                  </a:cubicBezTo>
                  <a:cubicBezTo>
                    <a:pt x="700" y="912"/>
                    <a:pt x="912" y="730"/>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958;p34">
              <a:extLst>
                <a:ext uri="{FF2B5EF4-FFF2-40B4-BE49-F238E27FC236}">
                  <a16:creationId xmlns:a16="http://schemas.microsoft.com/office/drawing/2014/main" xmlns="" id="{841C14AA-3539-8547-8ECF-A5D6EA01FE72}"/>
                </a:ext>
              </a:extLst>
            </p:cNvPr>
            <p:cNvSpPr/>
            <p:nvPr/>
          </p:nvSpPr>
          <p:spPr>
            <a:xfrm>
              <a:off x="5977575" y="2451700"/>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959;p34">
              <a:extLst>
                <a:ext uri="{FF2B5EF4-FFF2-40B4-BE49-F238E27FC236}">
                  <a16:creationId xmlns:a16="http://schemas.microsoft.com/office/drawing/2014/main" xmlns="" id="{54E81EC4-B7B9-3648-9A47-384F8A65164D}"/>
                </a:ext>
              </a:extLst>
            </p:cNvPr>
            <p:cNvSpPr/>
            <p:nvPr/>
          </p:nvSpPr>
          <p:spPr>
            <a:xfrm>
              <a:off x="6011025" y="2485825"/>
              <a:ext cx="27375" cy="22700"/>
            </a:xfrm>
            <a:custGeom>
              <a:avLst/>
              <a:gdLst/>
              <a:ahLst/>
              <a:cxnLst/>
              <a:rect l="l" t="t" r="r" b="b"/>
              <a:pathLst>
                <a:path w="1095" h="908" extrusionOk="0">
                  <a:moveTo>
                    <a:pt x="435" y="0"/>
                  </a:moveTo>
                  <a:cubicBezTo>
                    <a:pt x="187" y="0"/>
                    <a:pt x="0" y="203"/>
                    <a:pt x="0" y="459"/>
                  </a:cubicBezTo>
                  <a:cubicBezTo>
                    <a:pt x="0" y="724"/>
                    <a:pt x="233" y="907"/>
                    <a:pt x="468" y="907"/>
                  </a:cubicBezTo>
                  <a:cubicBezTo>
                    <a:pt x="584" y="907"/>
                    <a:pt x="700" y="863"/>
                    <a:pt x="790" y="763"/>
                  </a:cubicBezTo>
                  <a:cubicBezTo>
                    <a:pt x="1094" y="489"/>
                    <a:pt x="882" y="3"/>
                    <a:pt x="486" y="3"/>
                  </a:cubicBezTo>
                  <a:cubicBezTo>
                    <a:pt x="469" y="1"/>
                    <a:pt x="452" y="0"/>
                    <a:pt x="43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60;p34">
              <a:extLst>
                <a:ext uri="{FF2B5EF4-FFF2-40B4-BE49-F238E27FC236}">
                  <a16:creationId xmlns:a16="http://schemas.microsoft.com/office/drawing/2014/main" xmlns="" id="{6C01CF84-29C2-A84F-86EE-70E6F7D557B9}"/>
                </a:ext>
              </a:extLst>
            </p:cNvPr>
            <p:cNvSpPr/>
            <p:nvPr/>
          </p:nvSpPr>
          <p:spPr>
            <a:xfrm>
              <a:off x="5977575" y="2383300"/>
              <a:ext cx="26625" cy="22625"/>
            </a:xfrm>
            <a:custGeom>
              <a:avLst/>
              <a:gdLst/>
              <a:ahLst/>
              <a:cxnLst/>
              <a:rect l="l" t="t" r="r" b="b"/>
              <a:pathLst>
                <a:path w="1065" h="905" extrusionOk="0">
                  <a:moveTo>
                    <a:pt x="457" y="1"/>
                  </a:moveTo>
                  <a:cubicBezTo>
                    <a:pt x="214" y="1"/>
                    <a:pt x="1" y="21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61;p34">
              <a:extLst>
                <a:ext uri="{FF2B5EF4-FFF2-40B4-BE49-F238E27FC236}">
                  <a16:creationId xmlns:a16="http://schemas.microsoft.com/office/drawing/2014/main" xmlns="" id="{117E7D55-06DB-4B4A-856D-EE29D7A530E9}"/>
                </a:ext>
              </a:extLst>
            </p:cNvPr>
            <p:cNvSpPr/>
            <p:nvPr/>
          </p:nvSpPr>
          <p:spPr>
            <a:xfrm>
              <a:off x="6011775" y="2417500"/>
              <a:ext cx="22825" cy="22825"/>
            </a:xfrm>
            <a:custGeom>
              <a:avLst/>
              <a:gdLst/>
              <a:ahLst/>
              <a:cxnLst/>
              <a:rect l="l" t="t" r="r" b="b"/>
              <a:pathLst>
                <a:path w="913" h="913" extrusionOk="0">
                  <a:moveTo>
                    <a:pt x="456" y="0"/>
                  </a:moveTo>
                  <a:cubicBezTo>
                    <a:pt x="213" y="0"/>
                    <a:pt x="1" y="183"/>
                    <a:pt x="1" y="456"/>
                  </a:cubicBezTo>
                  <a:cubicBezTo>
                    <a:pt x="1" y="700"/>
                    <a:pt x="213" y="912"/>
                    <a:pt x="456" y="912"/>
                  </a:cubicBezTo>
                  <a:cubicBezTo>
                    <a:pt x="700" y="912"/>
                    <a:pt x="912" y="700"/>
                    <a:pt x="912" y="456"/>
                  </a:cubicBez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62;p34">
              <a:extLst>
                <a:ext uri="{FF2B5EF4-FFF2-40B4-BE49-F238E27FC236}">
                  <a16:creationId xmlns:a16="http://schemas.microsoft.com/office/drawing/2014/main" xmlns="" id="{316FB922-74D9-5F41-A13B-33041CBF30D6}"/>
                </a:ext>
              </a:extLst>
            </p:cNvPr>
            <p:cNvSpPr/>
            <p:nvPr/>
          </p:nvSpPr>
          <p:spPr>
            <a:xfrm>
              <a:off x="5977575" y="23149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63;p34">
              <a:extLst>
                <a:ext uri="{FF2B5EF4-FFF2-40B4-BE49-F238E27FC236}">
                  <a16:creationId xmlns:a16="http://schemas.microsoft.com/office/drawing/2014/main" xmlns="" id="{B3723F90-35BE-004B-A65F-BE6A76A949A0}"/>
                </a:ext>
              </a:extLst>
            </p:cNvPr>
            <p:cNvSpPr/>
            <p:nvPr/>
          </p:nvSpPr>
          <p:spPr>
            <a:xfrm>
              <a:off x="6011025" y="2349100"/>
              <a:ext cx="27375" cy="22875"/>
            </a:xfrm>
            <a:custGeom>
              <a:avLst/>
              <a:gdLst/>
              <a:ahLst/>
              <a:cxnLst/>
              <a:rect l="l" t="t" r="r" b="b"/>
              <a:pathLst>
                <a:path w="1095" h="915" extrusionOk="0">
                  <a:moveTo>
                    <a:pt x="486" y="1"/>
                  </a:moveTo>
                  <a:cubicBezTo>
                    <a:pt x="213" y="1"/>
                    <a:pt x="0" y="214"/>
                    <a:pt x="0" y="457"/>
                  </a:cubicBezTo>
                  <a:cubicBezTo>
                    <a:pt x="0" y="729"/>
                    <a:pt x="245" y="914"/>
                    <a:pt x="487" y="914"/>
                  </a:cubicBezTo>
                  <a:cubicBezTo>
                    <a:pt x="596" y="914"/>
                    <a:pt x="705" y="876"/>
                    <a:pt x="790" y="79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64;p34">
              <a:extLst>
                <a:ext uri="{FF2B5EF4-FFF2-40B4-BE49-F238E27FC236}">
                  <a16:creationId xmlns:a16="http://schemas.microsoft.com/office/drawing/2014/main" xmlns="" id="{4568509B-68AE-584D-863A-4C6012B8C67D}"/>
                </a:ext>
              </a:extLst>
            </p:cNvPr>
            <p:cNvSpPr/>
            <p:nvPr/>
          </p:nvSpPr>
          <p:spPr>
            <a:xfrm>
              <a:off x="5975300" y="2247225"/>
              <a:ext cx="29950" cy="22175"/>
            </a:xfrm>
            <a:custGeom>
              <a:avLst/>
              <a:gdLst/>
              <a:ahLst/>
              <a:cxnLst/>
              <a:rect l="l" t="t" r="r" b="b"/>
              <a:pathLst>
                <a:path w="1198" h="887" extrusionOk="0">
                  <a:moveTo>
                    <a:pt x="605" y="0"/>
                  </a:moveTo>
                  <a:cubicBezTo>
                    <a:pt x="586" y="0"/>
                    <a:pt x="567" y="1"/>
                    <a:pt x="548" y="3"/>
                  </a:cubicBezTo>
                  <a:cubicBezTo>
                    <a:pt x="1" y="33"/>
                    <a:pt x="1"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65;p34">
              <a:extLst>
                <a:ext uri="{FF2B5EF4-FFF2-40B4-BE49-F238E27FC236}">
                  <a16:creationId xmlns:a16="http://schemas.microsoft.com/office/drawing/2014/main" xmlns="" id="{5A5884E7-B422-8641-A352-7EDB2E1685F6}"/>
                </a:ext>
              </a:extLst>
            </p:cNvPr>
            <p:cNvSpPr/>
            <p:nvPr/>
          </p:nvSpPr>
          <p:spPr>
            <a:xfrm>
              <a:off x="6011775" y="2280725"/>
              <a:ext cx="22825" cy="22825"/>
            </a:xfrm>
            <a:custGeom>
              <a:avLst/>
              <a:gdLst/>
              <a:ahLst/>
              <a:cxnLst/>
              <a:rect l="l" t="t" r="r" b="b"/>
              <a:pathLst>
                <a:path w="913" h="913" extrusionOk="0">
                  <a:moveTo>
                    <a:pt x="456" y="0"/>
                  </a:moveTo>
                  <a:cubicBezTo>
                    <a:pt x="213" y="0"/>
                    <a:pt x="1" y="213"/>
                    <a:pt x="1" y="456"/>
                  </a:cubicBezTo>
                  <a:cubicBezTo>
                    <a:pt x="1" y="699"/>
                    <a:pt x="213" y="912"/>
                    <a:pt x="456" y="912"/>
                  </a:cubicBezTo>
                  <a:cubicBezTo>
                    <a:pt x="700" y="912"/>
                    <a:pt x="912" y="699"/>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66;p34">
              <a:extLst>
                <a:ext uri="{FF2B5EF4-FFF2-40B4-BE49-F238E27FC236}">
                  <a16:creationId xmlns:a16="http://schemas.microsoft.com/office/drawing/2014/main" xmlns="" id="{A800E727-DCE5-7742-8D8A-1967D0618529}"/>
                </a:ext>
              </a:extLst>
            </p:cNvPr>
            <p:cNvSpPr/>
            <p:nvPr/>
          </p:nvSpPr>
          <p:spPr>
            <a:xfrm>
              <a:off x="5977575" y="2178850"/>
              <a:ext cx="26425" cy="22650"/>
            </a:xfrm>
            <a:custGeom>
              <a:avLst/>
              <a:gdLst/>
              <a:ahLst/>
              <a:cxnLst/>
              <a:rect l="l" t="t" r="r" b="b"/>
              <a:pathLst>
                <a:path w="1057" h="906" extrusionOk="0">
                  <a:moveTo>
                    <a:pt x="490" y="1"/>
                  </a:moveTo>
                  <a:cubicBezTo>
                    <a:pt x="479" y="1"/>
                    <a:pt x="468" y="1"/>
                    <a:pt x="457" y="2"/>
                  </a:cubicBezTo>
                  <a:cubicBezTo>
                    <a:pt x="214" y="2"/>
                    <a:pt x="1" y="185"/>
                    <a:pt x="1" y="428"/>
                  </a:cubicBezTo>
                  <a:cubicBezTo>
                    <a:pt x="1" y="715"/>
                    <a:pt x="222" y="905"/>
                    <a:pt x="460" y="905"/>
                  </a:cubicBezTo>
                  <a:cubicBezTo>
                    <a:pt x="574" y="905"/>
                    <a:pt x="692" y="861"/>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67;p34">
              <a:extLst>
                <a:ext uri="{FF2B5EF4-FFF2-40B4-BE49-F238E27FC236}">
                  <a16:creationId xmlns:a16="http://schemas.microsoft.com/office/drawing/2014/main" xmlns="" id="{FBA66BE4-F729-E14D-8103-9C74D1ED04F2}"/>
                </a:ext>
              </a:extLst>
            </p:cNvPr>
            <p:cNvSpPr/>
            <p:nvPr/>
          </p:nvSpPr>
          <p:spPr>
            <a:xfrm>
              <a:off x="6011775" y="2212325"/>
              <a:ext cx="22825" cy="22825"/>
            </a:xfrm>
            <a:custGeom>
              <a:avLst/>
              <a:gdLst/>
              <a:ahLst/>
              <a:cxnLst/>
              <a:rect l="l" t="t" r="r" b="b"/>
              <a:pathLst>
                <a:path w="913" h="913" extrusionOk="0">
                  <a:moveTo>
                    <a:pt x="456" y="1"/>
                  </a:moveTo>
                  <a:cubicBezTo>
                    <a:pt x="213" y="1"/>
                    <a:pt x="1" y="213"/>
                    <a:pt x="1" y="457"/>
                  </a:cubicBezTo>
                  <a:cubicBezTo>
                    <a:pt x="1" y="730"/>
                    <a:pt x="213" y="913"/>
                    <a:pt x="456" y="913"/>
                  </a:cubicBezTo>
                  <a:cubicBezTo>
                    <a:pt x="700" y="913"/>
                    <a:pt x="912" y="730"/>
                    <a:pt x="912" y="457"/>
                  </a:cubicBezTo>
                  <a:cubicBezTo>
                    <a:pt x="912" y="21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68;p34">
              <a:extLst>
                <a:ext uri="{FF2B5EF4-FFF2-40B4-BE49-F238E27FC236}">
                  <a16:creationId xmlns:a16="http://schemas.microsoft.com/office/drawing/2014/main" xmlns="" id="{DD58572E-A748-ED4B-B398-84F645402AD9}"/>
                </a:ext>
              </a:extLst>
            </p:cNvPr>
            <p:cNvSpPr/>
            <p:nvPr/>
          </p:nvSpPr>
          <p:spPr>
            <a:xfrm>
              <a:off x="5977575" y="2110500"/>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69;p34">
              <a:extLst>
                <a:ext uri="{FF2B5EF4-FFF2-40B4-BE49-F238E27FC236}">
                  <a16:creationId xmlns:a16="http://schemas.microsoft.com/office/drawing/2014/main" xmlns="" id="{63B5421E-3657-5D4A-BB36-B99BF054E9D4}"/>
                </a:ext>
              </a:extLst>
            </p:cNvPr>
            <p:cNvSpPr/>
            <p:nvPr/>
          </p:nvSpPr>
          <p:spPr>
            <a:xfrm>
              <a:off x="6011025" y="2144700"/>
              <a:ext cx="27375" cy="22625"/>
            </a:xfrm>
            <a:custGeom>
              <a:avLst/>
              <a:gdLst/>
              <a:ahLst/>
              <a:cxnLst/>
              <a:rect l="l" t="t" r="r" b="b"/>
              <a:pathLst>
                <a:path w="1095" h="905" extrusionOk="0">
                  <a:moveTo>
                    <a:pt x="486" y="0"/>
                  </a:moveTo>
                  <a:cubicBezTo>
                    <a:pt x="213" y="0"/>
                    <a:pt x="0" y="183"/>
                    <a:pt x="0" y="456"/>
                  </a:cubicBezTo>
                  <a:cubicBezTo>
                    <a:pt x="0" y="721"/>
                    <a:pt x="233" y="904"/>
                    <a:pt x="468" y="904"/>
                  </a:cubicBezTo>
                  <a:cubicBezTo>
                    <a:pt x="584" y="904"/>
                    <a:pt x="700" y="860"/>
                    <a:pt x="790" y="760"/>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70;p34">
              <a:extLst>
                <a:ext uri="{FF2B5EF4-FFF2-40B4-BE49-F238E27FC236}">
                  <a16:creationId xmlns:a16="http://schemas.microsoft.com/office/drawing/2014/main" xmlns="" id="{2F851E34-9BBF-2D4F-8D33-F6D61BC999DD}"/>
                </a:ext>
              </a:extLst>
            </p:cNvPr>
            <p:cNvSpPr/>
            <p:nvPr/>
          </p:nvSpPr>
          <p:spPr>
            <a:xfrm>
              <a:off x="5975300" y="2042050"/>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71;p34">
              <a:extLst>
                <a:ext uri="{FF2B5EF4-FFF2-40B4-BE49-F238E27FC236}">
                  <a16:creationId xmlns:a16="http://schemas.microsoft.com/office/drawing/2014/main" xmlns="" id="{53B5C77D-B4FA-8A4A-91D2-0F94514CE6A5}"/>
                </a:ext>
              </a:extLst>
            </p:cNvPr>
            <p:cNvSpPr/>
            <p:nvPr/>
          </p:nvSpPr>
          <p:spPr>
            <a:xfrm>
              <a:off x="6011775" y="2076300"/>
              <a:ext cx="22825" cy="22825"/>
            </a:xfrm>
            <a:custGeom>
              <a:avLst/>
              <a:gdLst/>
              <a:ahLst/>
              <a:cxnLst/>
              <a:rect l="l" t="t" r="r" b="b"/>
              <a:pathLst>
                <a:path w="913" h="913" extrusionOk="0">
                  <a:moveTo>
                    <a:pt x="456" y="1"/>
                  </a:moveTo>
                  <a:cubicBezTo>
                    <a:pt x="213" y="1"/>
                    <a:pt x="1" y="183"/>
                    <a:pt x="1" y="457"/>
                  </a:cubicBezTo>
                  <a:cubicBezTo>
                    <a:pt x="1" y="700"/>
                    <a:pt x="213" y="913"/>
                    <a:pt x="456" y="913"/>
                  </a:cubicBezTo>
                  <a:cubicBezTo>
                    <a:pt x="700" y="913"/>
                    <a:pt x="912" y="700"/>
                    <a:pt x="912" y="457"/>
                  </a:cubicBezTo>
                  <a:cubicBezTo>
                    <a:pt x="912" y="18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72;p34">
              <a:extLst>
                <a:ext uri="{FF2B5EF4-FFF2-40B4-BE49-F238E27FC236}">
                  <a16:creationId xmlns:a16="http://schemas.microsoft.com/office/drawing/2014/main" xmlns="" id="{49FD0292-B0BC-D74D-BE11-70635C29FB8B}"/>
                </a:ext>
              </a:extLst>
            </p:cNvPr>
            <p:cNvSpPr/>
            <p:nvPr/>
          </p:nvSpPr>
          <p:spPr>
            <a:xfrm>
              <a:off x="5977575" y="19737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73;p34">
              <a:extLst>
                <a:ext uri="{FF2B5EF4-FFF2-40B4-BE49-F238E27FC236}">
                  <a16:creationId xmlns:a16="http://schemas.microsoft.com/office/drawing/2014/main" xmlns="" id="{882AB2B7-16C0-514A-BC09-4BAED539CE72}"/>
                </a:ext>
              </a:extLst>
            </p:cNvPr>
            <p:cNvSpPr/>
            <p:nvPr/>
          </p:nvSpPr>
          <p:spPr>
            <a:xfrm>
              <a:off x="6011775" y="2007925"/>
              <a:ext cx="22825" cy="22825"/>
            </a:xfrm>
            <a:custGeom>
              <a:avLst/>
              <a:gdLst/>
              <a:ahLst/>
              <a:cxnLst/>
              <a:rect l="l" t="t" r="r" b="b"/>
              <a:pathLst>
                <a:path w="913" h="913" extrusionOk="0">
                  <a:moveTo>
                    <a:pt x="456" y="0"/>
                  </a:moveTo>
                  <a:cubicBezTo>
                    <a:pt x="213" y="0"/>
                    <a:pt x="1" y="213"/>
                    <a:pt x="1" y="456"/>
                  </a:cubicBezTo>
                  <a:cubicBezTo>
                    <a:pt x="1" y="699"/>
                    <a:pt x="213" y="912"/>
                    <a:pt x="456" y="912"/>
                  </a:cubicBezTo>
                  <a:cubicBezTo>
                    <a:pt x="700" y="912"/>
                    <a:pt x="912" y="699"/>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74;p34">
              <a:extLst>
                <a:ext uri="{FF2B5EF4-FFF2-40B4-BE49-F238E27FC236}">
                  <a16:creationId xmlns:a16="http://schemas.microsoft.com/office/drawing/2014/main" xmlns="" id="{456DDB23-7B74-4842-BAC1-698975278509}"/>
                </a:ext>
              </a:extLst>
            </p:cNvPr>
            <p:cNvSpPr/>
            <p:nvPr/>
          </p:nvSpPr>
          <p:spPr>
            <a:xfrm>
              <a:off x="5975300" y="1905275"/>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75;p34">
              <a:extLst>
                <a:ext uri="{FF2B5EF4-FFF2-40B4-BE49-F238E27FC236}">
                  <a16:creationId xmlns:a16="http://schemas.microsoft.com/office/drawing/2014/main" xmlns="" id="{0F7BF7D0-E7E6-A34E-A908-F041AD77A507}"/>
                </a:ext>
              </a:extLst>
            </p:cNvPr>
            <p:cNvSpPr/>
            <p:nvPr/>
          </p:nvSpPr>
          <p:spPr>
            <a:xfrm>
              <a:off x="6011025" y="1939525"/>
              <a:ext cx="27375" cy="22875"/>
            </a:xfrm>
            <a:custGeom>
              <a:avLst/>
              <a:gdLst/>
              <a:ahLst/>
              <a:cxnLst/>
              <a:rect l="l" t="t" r="r" b="b"/>
              <a:pathLst>
                <a:path w="1095" h="915" extrusionOk="0">
                  <a:moveTo>
                    <a:pt x="486" y="1"/>
                  </a:moveTo>
                  <a:cubicBezTo>
                    <a:pt x="213" y="1"/>
                    <a:pt x="0" y="213"/>
                    <a:pt x="0" y="457"/>
                  </a:cubicBezTo>
                  <a:cubicBezTo>
                    <a:pt x="0" y="729"/>
                    <a:pt x="245" y="914"/>
                    <a:pt x="487" y="914"/>
                  </a:cubicBezTo>
                  <a:cubicBezTo>
                    <a:pt x="596" y="914"/>
                    <a:pt x="705" y="876"/>
                    <a:pt x="790" y="79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76;p34">
              <a:extLst>
                <a:ext uri="{FF2B5EF4-FFF2-40B4-BE49-F238E27FC236}">
                  <a16:creationId xmlns:a16="http://schemas.microsoft.com/office/drawing/2014/main" xmlns="" id="{8CD27602-8CA5-3F4B-9BBC-B9F75A507C07}"/>
                </a:ext>
              </a:extLst>
            </p:cNvPr>
            <p:cNvSpPr/>
            <p:nvPr/>
          </p:nvSpPr>
          <p:spPr>
            <a:xfrm>
              <a:off x="6011775" y="1873425"/>
              <a:ext cx="15975" cy="20525"/>
            </a:xfrm>
            <a:custGeom>
              <a:avLst/>
              <a:gdLst/>
              <a:ahLst/>
              <a:cxnLst/>
              <a:rect l="l" t="t" r="r" b="b"/>
              <a:pathLst>
                <a:path w="639" h="821" extrusionOk="0">
                  <a:moveTo>
                    <a:pt x="213" y="0"/>
                  </a:moveTo>
                  <a:cubicBezTo>
                    <a:pt x="61" y="91"/>
                    <a:pt x="1" y="213"/>
                    <a:pt x="1" y="365"/>
                  </a:cubicBezTo>
                  <a:cubicBezTo>
                    <a:pt x="1" y="639"/>
                    <a:pt x="213" y="821"/>
                    <a:pt x="456" y="821"/>
                  </a:cubicBezTo>
                  <a:cubicBezTo>
                    <a:pt x="517" y="821"/>
                    <a:pt x="578" y="821"/>
                    <a:pt x="639" y="791"/>
                  </a:cubicBezTo>
                  <a:lnTo>
                    <a:pt x="213"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77;p34">
              <a:extLst>
                <a:ext uri="{FF2B5EF4-FFF2-40B4-BE49-F238E27FC236}">
                  <a16:creationId xmlns:a16="http://schemas.microsoft.com/office/drawing/2014/main" xmlns="" id="{BD97306E-8F42-2743-9E9A-0E00327222E9}"/>
                </a:ext>
              </a:extLst>
            </p:cNvPr>
            <p:cNvSpPr/>
            <p:nvPr/>
          </p:nvSpPr>
          <p:spPr>
            <a:xfrm>
              <a:off x="5977575" y="1837675"/>
              <a:ext cx="26425" cy="22625"/>
            </a:xfrm>
            <a:custGeom>
              <a:avLst/>
              <a:gdLst/>
              <a:ahLst/>
              <a:cxnLst/>
              <a:rect l="l" t="t" r="r" b="b"/>
              <a:pathLst>
                <a:path w="1057" h="905" extrusionOk="0">
                  <a:moveTo>
                    <a:pt x="490" y="0"/>
                  </a:moveTo>
                  <a:cubicBezTo>
                    <a:pt x="479" y="0"/>
                    <a:pt x="468" y="1"/>
                    <a:pt x="457" y="2"/>
                  </a:cubicBezTo>
                  <a:cubicBezTo>
                    <a:pt x="214" y="2"/>
                    <a:pt x="1" y="184"/>
                    <a:pt x="1" y="427"/>
                  </a:cubicBezTo>
                  <a:cubicBezTo>
                    <a:pt x="1" y="714"/>
                    <a:pt x="222" y="905"/>
                    <a:pt x="460" y="905"/>
                  </a:cubicBezTo>
                  <a:cubicBezTo>
                    <a:pt x="574" y="905"/>
                    <a:pt x="692" y="860"/>
                    <a:pt x="791" y="762"/>
                  </a:cubicBezTo>
                  <a:cubicBezTo>
                    <a:pt x="1057" y="496"/>
                    <a:pt x="864"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78;p34">
              <a:extLst>
                <a:ext uri="{FF2B5EF4-FFF2-40B4-BE49-F238E27FC236}">
                  <a16:creationId xmlns:a16="http://schemas.microsoft.com/office/drawing/2014/main" xmlns="" id="{748916D9-A8C2-244D-9AF6-59B7BB44DC3F}"/>
                </a:ext>
              </a:extLst>
            </p:cNvPr>
            <p:cNvSpPr/>
            <p:nvPr/>
          </p:nvSpPr>
          <p:spPr>
            <a:xfrm>
              <a:off x="5909200" y="3406875"/>
              <a:ext cx="22800" cy="22825"/>
            </a:xfrm>
            <a:custGeom>
              <a:avLst/>
              <a:gdLst/>
              <a:ahLst/>
              <a:cxnLst/>
              <a:rect l="l" t="t" r="r" b="b"/>
              <a:pathLst>
                <a:path w="912" h="913" extrusionOk="0">
                  <a:moveTo>
                    <a:pt x="456" y="1"/>
                  </a:moveTo>
                  <a:cubicBezTo>
                    <a:pt x="213" y="1"/>
                    <a:pt x="0" y="183"/>
                    <a:pt x="0" y="456"/>
                  </a:cubicBezTo>
                  <a:cubicBezTo>
                    <a:pt x="0" y="700"/>
                    <a:pt x="213" y="912"/>
                    <a:pt x="456" y="912"/>
                  </a:cubicBezTo>
                  <a:cubicBezTo>
                    <a:pt x="699" y="912"/>
                    <a:pt x="912" y="700"/>
                    <a:pt x="912" y="456"/>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79;p34">
              <a:extLst>
                <a:ext uri="{FF2B5EF4-FFF2-40B4-BE49-F238E27FC236}">
                  <a16:creationId xmlns:a16="http://schemas.microsoft.com/office/drawing/2014/main" xmlns="" id="{BB5814AC-21BC-C44F-83D1-0E25020FDF83}"/>
                </a:ext>
              </a:extLst>
            </p:cNvPr>
            <p:cNvSpPr/>
            <p:nvPr/>
          </p:nvSpPr>
          <p:spPr>
            <a:xfrm>
              <a:off x="5909200" y="333847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80;p34">
              <a:extLst>
                <a:ext uri="{FF2B5EF4-FFF2-40B4-BE49-F238E27FC236}">
                  <a16:creationId xmlns:a16="http://schemas.microsoft.com/office/drawing/2014/main" xmlns="" id="{3851DD11-5355-E048-9465-4B0764030B1F}"/>
                </a:ext>
              </a:extLst>
            </p:cNvPr>
            <p:cNvSpPr/>
            <p:nvPr/>
          </p:nvSpPr>
          <p:spPr>
            <a:xfrm>
              <a:off x="5943375" y="33726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81;p34">
              <a:extLst>
                <a:ext uri="{FF2B5EF4-FFF2-40B4-BE49-F238E27FC236}">
                  <a16:creationId xmlns:a16="http://schemas.microsoft.com/office/drawing/2014/main" xmlns="" id="{4323D46B-6D10-AE4A-BE94-59787F039E18}"/>
                </a:ext>
              </a:extLst>
            </p:cNvPr>
            <p:cNvSpPr/>
            <p:nvPr/>
          </p:nvSpPr>
          <p:spPr>
            <a:xfrm>
              <a:off x="5909200" y="3270100"/>
              <a:ext cx="22800" cy="22825"/>
            </a:xfrm>
            <a:custGeom>
              <a:avLst/>
              <a:gdLst/>
              <a:ahLst/>
              <a:cxnLst/>
              <a:rect l="l" t="t" r="r" b="b"/>
              <a:pathLst>
                <a:path w="912" h="913"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82;p34">
              <a:extLst>
                <a:ext uri="{FF2B5EF4-FFF2-40B4-BE49-F238E27FC236}">
                  <a16:creationId xmlns:a16="http://schemas.microsoft.com/office/drawing/2014/main" xmlns="" id="{0BD500FF-1FF7-EF48-BA7A-CC49BFA753BF}"/>
                </a:ext>
              </a:extLst>
            </p:cNvPr>
            <p:cNvSpPr/>
            <p:nvPr/>
          </p:nvSpPr>
          <p:spPr>
            <a:xfrm>
              <a:off x="5941100" y="3304225"/>
              <a:ext cx="29950" cy="22950"/>
            </a:xfrm>
            <a:custGeom>
              <a:avLst/>
              <a:gdLst/>
              <a:ahLst/>
              <a:cxnLst/>
              <a:rect l="l" t="t" r="r" b="b"/>
              <a:pathLst>
                <a:path w="1198" h="918" extrusionOk="0">
                  <a:moveTo>
                    <a:pt x="604" y="1"/>
                  </a:moveTo>
                  <a:cubicBezTo>
                    <a:pt x="586" y="1"/>
                    <a:pt x="567" y="1"/>
                    <a:pt x="548" y="3"/>
                  </a:cubicBezTo>
                  <a:cubicBezTo>
                    <a:pt x="1" y="64"/>
                    <a:pt x="1" y="854"/>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83;p34">
              <a:extLst>
                <a:ext uri="{FF2B5EF4-FFF2-40B4-BE49-F238E27FC236}">
                  <a16:creationId xmlns:a16="http://schemas.microsoft.com/office/drawing/2014/main" xmlns="" id="{01A9F886-66B8-284B-99BA-8FB66A713853}"/>
                </a:ext>
              </a:extLst>
            </p:cNvPr>
            <p:cNvSpPr/>
            <p:nvPr/>
          </p:nvSpPr>
          <p:spPr>
            <a:xfrm>
              <a:off x="5909200" y="3201700"/>
              <a:ext cx="22800" cy="22825"/>
            </a:xfrm>
            <a:custGeom>
              <a:avLst/>
              <a:gdLst/>
              <a:ahLst/>
              <a:cxnLst/>
              <a:rect l="l" t="t" r="r" b="b"/>
              <a:pathLst>
                <a:path w="912" h="913" extrusionOk="0">
                  <a:moveTo>
                    <a:pt x="456" y="1"/>
                  </a:moveTo>
                  <a:cubicBezTo>
                    <a:pt x="213" y="1"/>
                    <a:pt x="0" y="213"/>
                    <a:pt x="0" y="457"/>
                  </a:cubicBezTo>
                  <a:cubicBezTo>
                    <a:pt x="0" y="730"/>
                    <a:pt x="213" y="913"/>
                    <a:pt x="456" y="913"/>
                  </a:cubicBezTo>
                  <a:cubicBezTo>
                    <a:pt x="699" y="913"/>
                    <a:pt x="912" y="730"/>
                    <a:pt x="912" y="457"/>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84;p34">
              <a:extLst>
                <a:ext uri="{FF2B5EF4-FFF2-40B4-BE49-F238E27FC236}">
                  <a16:creationId xmlns:a16="http://schemas.microsoft.com/office/drawing/2014/main" xmlns="" id="{B1C1346D-256B-EF4B-9E8B-1A578047FAA1}"/>
                </a:ext>
              </a:extLst>
            </p:cNvPr>
            <p:cNvSpPr/>
            <p:nvPr/>
          </p:nvSpPr>
          <p:spPr>
            <a:xfrm>
              <a:off x="5943375" y="3235900"/>
              <a:ext cx="26625" cy="23025"/>
            </a:xfrm>
            <a:custGeom>
              <a:avLst/>
              <a:gdLst/>
              <a:ahLst/>
              <a:cxnLst/>
              <a:rect l="l" t="t" r="r" b="b"/>
              <a:pathLst>
                <a:path w="1065" h="921" extrusionOk="0">
                  <a:moveTo>
                    <a:pt x="457" y="1"/>
                  </a:moveTo>
                  <a:cubicBezTo>
                    <a:pt x="214" y="1"/>
                    <a:pt x="1" y="213"/>
                    <a:pt x="1" y="456"/>
                  </a:cubicBezTo>
                  <a:cubicBezTo>
                    <a:pt x="1" y="744"/>
                    <a:pt x="223" y="920"/>
                    <a:pt x="460" y="920"/>
                  </a:cubicBezTo>
                  <a:cubicBezTo>
                    <a:pt x="575" y="920"/>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85;p34">
              <a:extLst>
                <a:ext uri="{FF2B5EF4-FFF2-40B4-BE49-F238E27FC236}">
                  <a16:creationId xmlns:a16="http://schemas.microsoft.com/office/drawing/2014/main" xmlns="" id="{3E25707F-DCE9-4548-9265-6EE24AA6F7E3}"/>
                </a:ext>
              </a:extLst>
            </p:cNvPr>
            <p:cNvSpPr/>
            <p:nvPr/>
          </p:nvSpPr>
          <p:spPr>
            <a:xfrm>
              <a:off x="5909200" y="3134075"/>
              <a:ext cx="26600" cy="22625"/>
            </a:xfrm>
            <a:custGeom>
              <a:avLst/>
              <a:gdLst/>
              <a:ahLst/>
              <a:cxnLst/>
              <a:rect l="l" t="t" r="r" b="b"/>
              <a:pathLst>
                <a:path w="1064" h="905" extrusionOk="0">
                  <a:moveTo>
                    <a:pt x="456" y="0"/>
                  </a:moveTo>
                  <a:cubicBezTo>
                    <a:pt x="213" y="0"/>
                    <a:pt x="0" y="183"/>
                    <a:pt x="0" y="456"/>
                  </a:cubicBezTo>
                  <a:cubicBezTo>
                    <a:pt x="0" y="721"/>
                    <a:pt x="219" y="905"/>
                    <a:pt x="455" y="905"/>
                  </a:cubicBezTo>
                  <a:cubicBezTo>
                    <a:pt x="571" y="905"/>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86;p34">
              <a:extLst>
                <a:ext uri="{FF2B5EF4-FFF2-40B4-BE49-F238E27FC236}">
                  <a16:creationId xmlns:a16="http://schemas.microsoft.com/office/drawing/2014/main" xmlns="" id="{98A81AE3-749E-B64D-81BF-E37BB8908A82}"/>
                </a:ext>
              </a:extLst>
            </p:cNvPr>
            <p:cNvSpPr/>
            <p:nvPr/>
          </p:nvSpPr>
          <p:spPr>
            <a:xfrm>
              <a:off x="5943375" y="316827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87;p34">
              <a:extLst>
                <a:ext uri="{FF2B5EF4-FFF2-40B4-BE49-F238E27FC236}">
                  <a16:creationId xmlns:a16="http://schemas.microsoft.com/office/drawing/2014/main" xmlns="" id="{673ACAF4-7FBA-924F-86E8-220D46B440C8}"/>
                </a:ext>
              </a:extLst>
            </p:cNvPr>
            <p:cNvSpPr/>
            <p:nvPr/>
          </p:nvSpPr>
          <p:spPr>
            <a:xfrm>
              <a:off x="5909200" y="3065675"/>
              <a:ext cx="22800" cy="22825"/>
            </a:xfrm>
            <a:custGeom>
              <a:avLst/>
              <a:gdLst/>
              <a:ahLst/>
              <a:cxnLst/>
              <a:rect l="l" t="t" r="r" b="b"/>
              <a:pathLst>
                <a:path w="912" h="913" extrusionOk="0">
                  <a:moveTo>
                    <a:pt x="456" y="1"/>
                  </a:moveTo>
                  <a:cubicBezTo>
                    <a:pt x="213" y="1"/>
                    <a:pt x="0" y="183"/>
                    <a:pt x="0" y="457"/>
                  </a:cubicBezTo>
                  <a:cubicBezTo>
                    <a:pt x="0" y="700"/>
                    <a:pt x="21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88;p34">
              <a:extLst>
                <a:ext uri="{FF2B5EF4-FFF2-40B4-BE49-F238E27FC236}">
                  <a16:creationId xmlns:a16="http://schemas.microsoft.com/office/drawing/2014/main" xmlns="" id="{5C75C3D6-F74F-3C4B-A6C3-D1B0FCB3F442}"/>
                </a:ext>
              </a:extLst>
            </p:cNvPr>
            <p:cNvSpPr/>
            <p:nvPr/>
          </p:nvSpPr>
          <p:spPr>
            <a:xfrm>
              <a:off x="5943375" y="30998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89;p34">
              <a:extLst>
                <a:ext uri="{FF2B5EF4-FFF2-40B4-BE49-F238E27FC236}">
                  <a16:creationId xmlns:a16="http://schemas.microsoft.com/office/drawing/2014/main" xmlns="" id="{306AB444-9771-D241-AFA7-9FA41564E8D1}"/>
                </a:ext>
              </a:extLst>
            </p:cNvPr>
            <p:cNvSpPr/>
            <p:nvPr/>
          </p:nvSpPr>
          <p:spPr>
            <a:xfrm>
              <a:off x="5909200" y="2997300"/>
              <a:ext cx="22800" cy="22825"/>
            </a:xfrm>
            <a:custGeom>
              <a:avLst/>
              <a:gdLst/>
              <a:ahLst/>
              <a:cxnLst/>
              <a:rect l="l" t="t" r="r" b="b"/>
              <a:pathLst>
                <a:path w="912" h="913"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90;p34">
              <a:extLst>
                <a:ext uri="{FF2B5EF4-FFF2-40B4-BE49-F238E27FC236}">
                  <a16:creationId xmlns:a16="http://schemas.microsoft.com/office/drawing/2014/main" xmlns="" id="{7C7F7FE1-04B7-5C41-896D-B653E86FCF75}"/>
                </a:ext>
              </a:extLst>
            </p:cNvPr>
            <p:cNvSpPr/>
            <p:nvPr/>
          </p:nvSpPr>
          <p:spPr>
            <a:xfrm>
              <a:off x="5943375" y="30315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91;p34">
              <a:extLst>
                <a:ext uri="{FF2B5EF4-FFF2-40B4-BE49-F238E27FC236}">
                  <a16:creationId xmlns:a16="http://schemas.microsoft.com/office/drawing/2014/main" xmlns="" id="{608E3428-95A8-3149-8B5B-29A4BF180331}"/>
                </a:ext>
              </a:extLst>
            </p:cNvPr>
            <p:cNvSpPr/>
            <p:nvPr/>
          </p:nvSpPr>
          <p:spPr>
            <a:xfrm>
              <a:off x="5909200" y="29289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92;p34">
              <a:extLst>
                <a:ext uri="{FF2B5EF4-FFF2-40B4-BE49-F238E27FC236}">
                  <a16:creationId xmlns:a16="http://schemas.microsoft.com/office/drawing/2014/main" xmlns="" id="{61B7DE33-626C-DC4F-BA07-CEC8E4D3F432}"/>
                </a:ext>
              </a:extLst>
            </p:cNvPr>
            <p:cNvSpPr/>
            <p:nvPr/>
          </p:nvSpPr>
          <p:spPr>
            <a:xfrm>
              <a:off x="5941100" y="2963025"/>
              <a:ext cx="29950" cy="22950"/>
            </a:xfrm>
            <a:custGeom>
              <a:avLst/>
              <a:gdLst/>
              <a:ahLst/>
              <a:cxnLst/>
              <a:rect l="l" t="t" r="r" b="b"/>
              <a:pathLst>
                <a:path w="1198" h="918" extrusionOk="0">
                  <a:moveTo>
                    <a:pt x="604" y="1"/>
                  </a:moveTo>
                  <a:cubicBezTo>
                    <a:pt x="586" y="1"/>
                    <a:pt x="567" y="2"/>
                    <a:pt x="548" y="3"/>
                  </a:cubicBezTo>
                  <a:cubicBezTo>
                    <a:pt x="1" y="64"/>
                    <a:pt x="1" y="855"/>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93;p34">
              <a:extLst>
                <a:ext uri="{FF2B5EF4-FFF2-40B4-BE49-F238E27FC236}">
                  <a16:creationId xmlns:a16="http://schemas.microsoft.com/office/drawing/2014/main" xmlns="" id="{C27B9054-F53D-A14A-BC36-7C2074DC3593}"/>
                </a:ext>
              </a:extLst>
            </p:cNvPr>
            <p:cNvSpPr/>
            <p:nvPr/>
          </p:nvSpPr>
          <p:spPr>
            <a:xfrm>
              <a:off x="5909200" y="2860525"/>
              <a:ext cx="22800" cy="22800"/>
            </a:xfrm>
            <a:custGeom>
              <a:avLst/>
              <a:gdLst/>
              <a:ahLst/>
              <a:cxnLst/>
              <a:rect l="l" t="t" r="r" b="b"/>
              <a:pathLst>
                <a:path w="912" h="912" extrusionOk="0">
                  <a:moveTo>
                    <a:pt x="456" y="0"/>
                  </a:moveTo>
                  <a:cubicBezTo>
                    <a:pt x="213" y="0"/>
                    <a:pt x="0" y="213"/>
                    <a:pt x="0" y="456"/>
                  </a:cubicBezTo>
                  <a:cubicBezTo>
                    <a:pt x="0" y="730"/>
                    <a:pt x="21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94;p34">
              <a:extLst>
                <a:ext uri="{FF2B5EF4-FFF2-40B4-BE49-F238E27FC236}">
                  <a16:creationId xmlns:a16="http://schemas.microsoft.com/office/drawing/2014/main" xmlns="" id="{ED7A34A3-310D-264C-909F-3836C18F4AD0}"/>
                </a:ext>
              </a:extLst>
            </p:cNvPr>
            <p:cNvSpPr/>
            <p:nvPr/>
          </p:nvSpPr>
          <p:spPr>
            <a:xfrm>
              <a:off x="5943375" y="2894700"/>
              <a:ext cx="26625" cy="23025"/>
            </a:xfrm>
            <a:custGeom>
              <a:avLst/>
              <a:gdLst/>
              <a:ahLst/>
              <a:cxnLst/>
              <a:rect l="l" t="t" r="r" b="b"/>
              <a:pathLst>
                <a:path w="1065" h="921" extrusionOk="0">
                  <a:moveTo>
                    <a:pt x="457" y="1"/>
                  </a:moveTo>
                  <a:cubicBezTo>
                    <a:pt x="214" y="1"/>
                    <a:pt x="1" y="214"/>
                    <a:pt x="1" y="457"/>
                  </a:cubicBezTo>
                  <a:cubicBezTo>
                    <a:pt x="1" y="744"/>
                    <a:pt x="223" y="921"/>
                    <a:pt x="460" y="921"/>
                  </a:cubicBezTo>
                  <a:cubicBezTo>
                    <a:pt x="575" y="921"/>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95;p34">
              <a:extLst>
                <a:ext uri="{FF2B5EF4-FFF2-40B4-BE49-F238E27FC236}">
                  <a16:creationId xmlns:a16="http://schemas.microsoft.com/office/drawing/2014/main" xmlns="" id="{C505F8F0-7A90-7C4E-989A-0CD97685A258}"/>
                </a:ext>
              </a:extLst>
            </p:cNvPr>
            <p:cNvSpPr/>
            <p:nvPr/>
          </p:nvSpPr>
          <p:spPr>
            <a:xfrm>
              <a:off x="5909200" y="279287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96;p34">
              <a:extLst>
                <a:ext uri="{FF2B5EF4-FFF2-40B4-BE49-F238E27FC236}">
                  <a16:creationId xmlns:a16="http://schemas.microsoft.com/office/drawing/2014/main" xmlns="" id="{0EBEF35B-C0FC-A448-BB58-22DE761E3123}"/>
                </a:ext>
              </a:extLst>
            </p:cNvPr>
            <p:cNvSpPr/>
            <p:nvPr/>
          </p:nvSpPr>
          <p:spPr>
            <a:xfrm>
              <a:off x="5943375" y="28263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97;p34">
              <a:extLst>
                <a:ext uri="{FF2B5EF4-FFF2-40B4-BE49-F238E27FC236}">
                  <a16:creationId xmlns:a16="http://schemas.microsoft.com/office/drawing/2014/main" xmlns="" id="{3741596B-F667-9140-89F5-36C3B72DA47C}"/>
                </a:ext>
              </a:extLst>
            </p:cNvPr>
            <p:cNvSpPr/>
            <p:nvPr/>
          </p:nvSpPr>
          <p:spPr>
            <a:xfrm>
              <a:off x="5909200" y="2724500"/>
              <a:ext cx="22800" cy="22825"/>
            </a:xfrm>
            <a:custGeom>
              <a:avLst/>
              <a:gdLst/>
              <a:ahLst/>
              <a:cxnLst/>
              <a:rect l="l" t="t" r="r" b="b"/>
              <a:pathLst>
                <a:path w="912" h="913" extrusionOk="0">
                  <a:moveTo>
                    <a:pt x="456" y="0"/>
                  </a:moveTo>
                  <a:cubicBezTo>
                    <a:pt x="213" y="0"/>
                    <a:pt x="0" y="183"/>
                    <a:pt x="0" y="456"/>
                  </a:cubicBezTo>
                  <a:cubicBezTo>
                    <a:pt x="0" y="699"/>
                    <a:pt x="21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98;p34">
              <a:extLst>
                <a:ext uri="{FF2B5EF4-FFF2-40B4-BE49-F238E27FC236}">
                  <a16:creationId xmlns:a16="http://schemas.microsoft.com/office/drawing/2014/main" xmlns="" id="{607CB36E-6E83-6444-A719-373026A2674E}"/>
                </a:ext>
              </a:extLst>
            </p:cNvPr>
            <p:cNvSpPr/>
            <p:nvPr/>
          </p:nvSpPr>
          <p:spPr>
            <a:xfrm>
              <a:off x="5941100" y="2758625"/>
              <a:ext cx="29950" cy="22950"/>
            </a:xfrm>
            <a:custGeom>
              <a:avLst/>
              <a:gdLst/>
              <a:ahLst/>
              <a:cxnLst/>
              <a:rect l="l" t="t" r="r" b="b"/>
              <a:pathLst>
                <a:path w="1198" h="918" extrusionOk="0">
                  <a:moveTo>
                    <a:pt x="604" y="0"/>
                  </a:moveTo>
                  <a:cubicBezTo>
                    <a:pt x="586" y="0"/>
                    <a:pt x="567" y="1"/>
                    <a:pt x="548" y="3"/>
                  </a:cubicBezTo>
                  <a:cubicBezTo>
                    <a:pt x="1" y="33"/>
                    <a:pt x="1" y="854"/>
                    <a:pt x="548" y="915"/>
                  </a:cubicBezTo>
                  <a:cubicBezTo>
                    <a:pt x="567" y="917"/>
                    <a:pt x="586" y="918"/>
                    <a:pt x="604" y="918"/>
                  </a:cubicBezTo>
                  <a:cubicBezTo>
                    <a:pt x="1198" y="918"/>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99;p34">
              <a:extLst>
                <a:ext uri="{FF2B5EF4-FFF2-40B4-BE49-F238E27FC236}">
                  <a16:creationId xmlns:a16="http://schemas.microsoft.com/office/drawing/2014/main" xmlns="" id="{B8288ADF-D7ED-BA40-8012-8C13164761CC}"/>
                </a:ext>
              </a:extLst>
            </p:cNvPr>
            <p:cNvSpPr/>
            <p:nvPr/>
          </p:nvSpPr>
          <p:spPr>
            <a:xfrm>
              <a:off x="5909200" y="2656100"/>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000;p34">
              <a:extLst>
                <a:ext uri="{FF2B5EF4-FFF2-40B4-BE49-F238E27FC236}">
                  <a16:creationId xmlns:a16="http://schemas.microsoft.com/office/drawing/2014/main" xmlns="" id="{1D44874C-8A69-B646-970D-A859B4EE4688}"/>
                </a:ext>
              </a:extLst>
            </p:cNvPr>
            <p:cNvSpPr/>
            <p:nvPr/>
          </p:nvSpPr>
          <p:spPr>
            <a:xfrm>
              <a:off x="5943375" y="2690300"/>
              <a:ext cx="26625" cy="22875"/>
            </a:xfrm>
            <a:custGeom>
              <a:avLst/>
              <a:gdLst/>
              <a:ahLst/>
              <a:cxnLst/>
              <a:rect l="l" t="t" r="r" b="b"/>
              <a:pathLst>
                <a:path w="1065" h="915"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001;p34">
              <a:extLst>
                <a:ext uri="{FF2B5EF4-FFF2-40B4-BE49-F238E27FC236}">
                  <a16:creationId xmlns:a16="http://schemas.microsoft.com/office/drawing/2014/main" xmlns="" id="{56102A63-8A75-9746-A5F8-059DBFEDBB32}"/>
                </a:ext>
              </a:extLst>
            </p:cNvPr>
            <p:cNvSpPr/>
            <p:nvPr/>
          </p:nvSpPr>
          <p:spPr>
            <a:xfrm>
              <a:off x="5909200" y="2587725"/>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002;p34">
              <a:extLst>
                <a:ext uri="{FF2B5EF4-FFF2-40B4-BE49-F238E27FC236}">
                  <a16:creationId xmlns:a16="http://schemas.microsoft.com/office/drawing/2014/main" xmlns="" id="{697045E1-80CC-ED4A-8387-339869FBE3F4}"/>
                </a:ext>
              </a:extLst>
            </p:cNvPr>
            <p:cNvSpPr/>
            <p:nvPr/>
          </p:nvSpPr>
          <p:spPr>
            <a:xfrm>
              <a:off x="5941100" y="2621850"/>
              <a:ext cx="29950" cy="22950"/>
            </a:xfrm>
            <a:custGeom>
              <a:avLst/>
              <a:gdLst/>
              <a:ahLst/>
              <a:cxnLst/>
              <a:rect l="l" t="t" r="r" b="b"/>
              <a:pathLst>
                <a:path w="1198" h="918" extrusionOk="0">
                  <a:moveTo>
                    <a:pt x="604" y="0"/>
                  </a:moveTo>
                  <a:cubicBezTo>
                    <a:pt x="586" y="0"/>
                    <a:pt x="567" y="1"/>
                    <a:pt x="548" y="3"/>
                  </a:cubicBezTo>
                  <a:cubicBezTo>
                    <a:pt x="1" y="64"/>
                    <a:pt x="1" y="854"/>
                    <a:pt x="548" y="915"/>
                  </a:cubicBezTo>
                  <a:cubicBezTo>
                    <a:pt x="567" y="916"/>
                    <a:pt x="586" y="917"/>
                    <a:pt x="604" y="917"/>
                  </a:cubicBezTo>
                  <a:cubicBezTo>
                    <a:pt x="1198" y="917"/>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003;p34">
              <a:extLst>
                <a:ext uri="{FF2B5EF4-FFF2-40B4-BE49-F238E27FC236}">
                  <a16:creationId xmlns:a16="http://schemas.microsoft.com/office/drawing/2014/main" xmlns="" id="{2DAB7110-9923-E64E-8A00-A618B0A75EBF}"/>
                </a:ext>
              </a:extLst>
            </p:cNvPr>
            <p:cNvSpPr/>
            <p:nvPr/>
          </p:nvSpPr>
          <p:spPr>
            <a:xfrm>
              <a:off x="5909200" y="2519325"/>
              <a:ext cx="22800" cy="22825"/>
            </a:xfrm>
            <a:custGeom>
              <a:avLst/>
              <a:gdLst/>
              <a:ahLst/>
              <a:cxnLst/>
              <a:rect l="l" t="t" r="r" b="b"/>
              <a:pathLst>
                <a:path w="912" h="913" extrusionOk="0">
                  <a:moveTo>
                    <a:pt x="456" y="0"/>
                  </a:moveTo>
                  <a:cubicBezTo>
                    <a:pt x="213" y="0"/>
                    <a:pt x="0" y="213"/>
                    <a:pt x="0" y="456"/>
                  </a:cubicBezTo>
                  <a:cubicBezTo>
                    <a:pt x="0" y="730"/>
                    <a:pt x="21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004;p34">
              <a:extLst>
                <a:ext uri="{FF2B5EF4-FFF2-40B4-BE49-F238E27FC236}">
                  <a16:creationId xmlns:a16="http://schemas.microsoft.com/office/drawing/2014/main" xmlns="" id="{74E5C438-1ED8-A24B-8280-DDF567023461}"/>
                </a:ext>
              </a:extLst>
            </p:cNvPr>
            <p:cNvSpPr/>
            <p:nvPr/>
          </p:nvSpPr>
          <p:spPr>
            <a:xfrm>
              <a:off x="5943375" y="2553525"/>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3"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005;p34">
              <a:extLst>
                <a:ext uri="{FF2B5EF4-FFF2-40B4-BE49-F238E27FC236}">
                  <a16:creationId xmlns:a16="http://schemas.microsoft.com/office/drawing/2014/main" xmlns="" id="{F6C5BCAC-2B0D-254F-A22B-18E748B28305}"/>
                </a:ext>
              </a:extLst>
            </p:cNvPr>
            <p:cNvSpPr/>
            <p:nvPr/>
          </p:nvSpPr>
          <p:spPr>
            <a:xfrm>
              <a:off x="5909200" y="2451700"/>
              <a:ext cx="22800" cy="22825"/>
            </a:xfrm>
            <a:custGeom>
              <a:avLst/>
              <a:gdLst/>
              <a:ahLst/>
              <a:cxnLst/>
              <a:rect l="l" t="t" r="r" b="b"/>
              <a:pathLst>
                <a:path w="912" h="913" extrusionOk="0">
                  <a:moveTo>
                    <a:pt x="456" y="0"/>
                  </a:moveTo>
                  <a:cubicBezTo>
                    <a:pt x="213" y="0"/>
                    <a:pt x="0" y="183"/>
                    <a:pt x="0" y="456"/>
                  </a:cubicBezTo>
                  <a:cubicBezTo>
                    <a:pt x="0" y="699"/>
                    <a:pt x="21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06;p34">
              <a:extLst>
                <a:ext uri="{FF2B5EF4-FFF2-40B4-BE49-F238E27FC236}">
                  <a16:creationId xmlns:a16="http://schemas.microsoft.com/office/drawing/2014/main" xmlns="" id="{B8BA972C-8136-ED42-AFD1-19ED17DE8C7D}"/>
                </a:ext>
              </a:extLst>
            </p:cNvPr>
            <p:cNvSpPr/>
            <p:nvPr/>
          </p:nvSpPr>
          <p:spPr>
            <a:xfrm>
              <a:off x="5943375" y="2485850"/>
              <a:ext cx="26450" cy="22675"/>
            </a:xfrm>
            <a:custGeom>
              <a:avLst/>
              <a:gdLst/>
              <a:ahLst/>
              <a:cxnLst/>
              <a:rect l="l" t="t" r="r" b="b"/>
              <a:pathLst>
                <a:path w="1058" h="907" extrusionOk="0">
                  <a:moveTo>
                    <a:pt x="490" y="1"/>
                  </a:moveTo>
                  <a:cubicBezTo>
                    <a:pt x="479" y="1"/>
                    <a:pt x="468" y="1"/>
                    <a:pt x="457" y="2"/>
                  </a:cubicBezTo>
                  <a:cubicBezTo>
                    <a:pt x="214" y="2"/>
                    <a:pt x="1" y="184"/>
                    <a:pt x="1" y="458"/>
                  </a:cubicBezTo>
                  <a:cubicBezTo>
                    <a:pt x="1" y="723"/>
                    <a:pt x="220" y="906"/>
                    <a:pt x="456"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007;p34">
              <a:extLst>
                <a:ext uri="{FF2B5EF4-FFF2-40B4-BE49-F238E27FC236}">
                  <a16:creationId xmlns:a16="http://schemas.microsoft.com/office/drawing/2014/main" xmlns="" id="{263081E0-5F82-AE49-BB34-D441BC9BA325}"/>
                </a:ext>
              </a:extLst>
            </p:cNvPr>
            <p:cNvSpPr/>
            <p:nvPr/>
          </p:nvSpPr>
          <p:spPr>
            <a:xfrm>
              <a:off x="5909200" y="2383300"/>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08;p34">
              <a:extLst>
                <a:ext uri="{FF2B5EF4-FFF2-40B4-BE49-F238E27FC236}">
                  <a16:creationId xmlns:a16="http://schemas.microsoft.com/office/drawing/2014/main" xmlns="" id="{8988A79E-ECCF-F04C-897E-65E95495FF52}"/>
                </a:ext>
              </a:extLst>
            </p:cNvPr>
            <p:cNvSpPr/>
            <p:nvPr/>
          </p:nvSpPr>
          <p:spPr>
            <a:xfrm>
              <a:off x="5941100" y="2417425"/>
              <a:ext cx="29950" cy="22950"/>
            </a:xfrm>
            <a:custGeom>
              <a:avLst/>
              <a:gdLst/>
              <a:ahLst/>
              <a:cxnLst/>
              <a:rect l="l" t="t" r="r" b="b"/>
              <a:pathLst>
                <a:path w="1198" h="918" extrusionOk="0">
                  <a:moveTo>
                    <a:pt x="604" y="1"/>
                  </a:moveTo>
                  <a:cubicBezTo>
                    <a:pt x="586" y="1"/>
                    <a:pt x="567" y="2"/>
                    <a:pt x="548" y="3"/>
                  </a:cubicBezTo>
                  <a:cubicBezTo>
                    <a:pt x="1" y="34"/>
                    <a:pt x="1" y="855"/>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09;p34">
              <a:extLst>
                <a:ext uri="{FF2B5EF4-FFF2-40B4-BE49-F238E27FC236}">
                  <a16:creationId xmlns:a16="http://schemas.microsoft.com/office/drawing/2014/main" xmlns="" id="{49E91BE6-955C-D14B-BAF0-0404DD948545}"/>
                </a:ext>
              </a:extLst>
            </p:cNvPr>
            <p:cNvSpPr/>
            <p:nvPr/>
          </p:nvSpPr>
          <p:spPr>
            <a:xfrm>
              <a:off x="5909200" y="2314925"/>
              <a:ext cx="22800" cy="22800"/>
            </a:xfrm>
            <a:custGeom>
              <a:avLst/>
              <a:gdLst/>
              <a:ahLst/>
              <a:cxnLst/>
              <a:rect l="l" t="t" r="r" b="b"/>
              <a:pathLst>
                <a:path w="912" h="912"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10;p34">
              <a:extLst>
                <a:ext uri="{FF2B5EF4-FFF2-40B4-BE49-F238E27FC236}">
                  <a16:creationId xmlns:a16="http://schemas.microsoft.com/office/drawing/2014/main" xmlns="" id="{83DC4AF6-3B83-084D-AF7C-120E9B07803C}"/>
                </a:ext>
              </a:extLst>
            </p:cNvPr>
            <p:cNvSpPr/>
            <p:nvPr/>
          </p:nvSpPr>
          <p:spPr>
            <a:xfrm>
              <a:off x="5943375" y="2349100"/>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7"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11;p34">
              <a:extLst>
                <a:ext uri="{FF2B5EF4-FFF2-40B4-BE49-F238E27FC236}">
                  <a16:creationId xmlns:a16="http://schemas.microsoft.com/office/drawing/2014/main" xmlns="" id="{D7A34848-2A9A-B047-9DB1-0A46EC195F72}"/>
                </a:ext>
              </a:extLst>
            </p:cNvPr>
            <p:cNvSpPr/>
            <p:nvPr/>
          </p:nvSpPr>
          <p:spPr>
            <a:xfrm>
              <a:off x="5909200" y="224727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12;p34">
              <a:extLst>
                <a:ext uri="{FF2B5EF4-FFF2-40B4-BE49-F238E27FC236}">
                  <a16:creationId xmlns:a16="http://schemas.microsoft.com/office/drawing/2014/main" xmlns="" id="{AAB65044-8192-804D-9A31-BD04E29F32C7}"/>
                </a:ext>
              </a:extLst>
            </p:cNvPr>
            <p:cNvSpPr/>
            <p:nvPr/>
          </p:nvSpPr>
          <p:spPr>
            <a:xfrm>
              <a:off x="5943375" y="2280725"/>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3"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13;p34">
              <a:extLst>
                <a:ext uri="{FF2B5EF4-FFF2-40B4-BE49-F238E27FC236}">
                  <a16:creationId xmlns:a16="http://schemas.microsoft.com/office/drawing/2014/main" xmlns="" id="{5053E861-4BEB-8549-9A57-EB5FC7344C0D}"/>
                </a:ext>
              </a:extLst>
            </p:cNvPr>
            <p:cNvSpPr/>
            <p:nvPr/>
          </p:nvSpPr>
          <p:spPr>
            <a:xfrm>
              <a:off x="5909200" y="2178125"/>
              <a:ext cx="22800" cy="22825"/>
            </a:xfrm>
            <a:custGeom>
              <a:avLst/>
              <a:gdLst/>
              <a:ahLst/>
              <a:cxnLst/>
              <a:rect l="l" t="t" r="r" b="b"/>
              <a:pathLst>
                <a:path w="912" h="913" extrusionOk="0">
                  <a:moveTo>
                    <a:pt x="456" y="1"/>
                  </a:moveTo>
                  <a:cubicBezTo>
                    <a:pt x="213" y="1"/>
                    <a:pt x="0" y="214"/>
                    <a:pt x="0" y="457"/>
                  </a:cubicBezTo>
                  <a:cubicBezTo>
                    <a:pt x="0" y="730"/>
                    <a:pt x="213"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14;p34">
              <a:extLst>
                <a:ext uri="{FF2B5EF4-FFF2-40B4-BE49-F238E27FC236}">
                  <a16:creationId xmlns:a16="http://schemas.microsoft.com/office/drawing/2014/main" xmlns="" id="{06F16C51-0F54-9A47-832E-A7A391F0F140}"/>
                </a:ext>
              </a:extLst>
            </p:cNvPr>
            <p:cNvSpPr/>
            <p:nvPr/>
          </p:nvSpPr>
          <p:spPr>
            <a:xfrm>
              <a:off x="5941100" y="2212275"/>
              <a:ext cx="29950" cy="22950"/>
            </a:xfrm>
            <a:custGeom>
              <a:avLst/>
              <a:gdLst/>
              <a:ahLst/>
              <a:cxnLst/>
              <a:rect l="l" t="t" r="r" b="b"/>
              <a:pathLst>
                <a:path w="1198" h="918" extrusionOk="0">
                  <a:moveTo>
                    <a:pt x="604" y="0"/>
                  </a:moveTo>
                  <a:cubicBezTo>
                    <a:pt x="586" y="0"/>
                    <a:pt x="567" y="1"/>
                    <a:pt x="548" y="3"/>
                  </a:cubicBezTo>
                  <a:cubicBezTo>
                    <a:pt x="1" y="63"/>
                    <a:pt x="1" y="884"/>
                    <a:pt x="548" y="915"/>
                  </a:cubicBezTo>
                  <a:cubicBezTo>
                    <a:pt x="567" y="916"/>
                    <a:pt x="586" y="917"/>
                    <a:pt x="604" y="917"/>
                  </a:cubicBezTo>
                  <a:cubicBezTo>
                    <a:pt x="1198" y="917"/>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15;p34">
              <a:extLst>
                <a:ext uri="{FF2B5EF4-FFF2-40B4-BE49-F238E27FC236}">
                  <a16:creationId xmlns:a16="http://schemas.microsoft.com/office/drawing/2014/main" xmlns="" id="{B82100C3-1A1A-3F48-B47C-A2ABD54BBA6E}"/>
                </a:ext>
              </a:extLst>
            </p:cNvPr>
            <p:cNvSpPr/>
            <p:nvPr/>
          </p:nvSpPr>
          <p:spPr>
            <a:xfrm>
              <a:off x="5909200" y="2110500"/>
              <a:ext cx="22800" cy="22825"/>
            </a:xfrm>
            <a:custGeom>
              <a:avLst/>
              <a:gdLst/>
              <a:ahLst/>
              <a:cxnLst/>
              <a:rect l="l" t="t" r="r" b="b"/>
              <a:pathLst>
                <a:path w="912" h="913" extrusionOk="0">
                  <a:moveTo>
                    <a:pt x="456" y="1"/>
                  </a:moveTo>
                  <a:cubicBezTo>
                    <a:pt x="213" y="1"/>
                    <a:pt x="0" y="183"/>
                    <a:pt x="0" y="457"/>
                  </a:cubicBezTo>
                  <a:cubicBezTo>
                    <a:pt x="0" y="700"/>
                    <a:pt x="21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16;p34">
              <a:extLst>
                <a:ext uri="{FF2B5EF4-FFF2-40B4-BE49-F238E27FC236}">
                  <a16:creationId xmlns:a16="http://schemas.microsoft.com/office/drawing/2014/main" xmlns="" id="{835F261F-E8EA-ED4B-8EEB-E2DB52656124}"/>
                </a:ext>
              </a:extLst>
            </p:cNvPr>
            <p:cNvSpPr/>
            <p:nvPr/>
          </p:nvSpPr>
          <p:spPr>
            <a:xfrm>
              <a:off x="5943375" y="2144700"/>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17;p34">
              <a:extLst>
                <a:ext uri="{FF2B5EF4-FFF2-40B4-BE49-F238E27FC236}">
                  <a16:creationId xmlns:a16="http://schemas.microsoft.com/office/drawing/2014/main" xmlns="" id="{A654B848-7D80-9745-9C96-26199BE2AD13}"/>
                </a:ext>
              </a:extLst>
            </p:cNvPr>
            <p:cNvSpPr/>
            <p:nvPr/>
          </p:nvSpPr>
          <p:spPr>
            <a:xfrm>
              <a:off x="5909200" y="20421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1"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18;p34">
              <a:extLst>
                <a:ext uri="{FF2B5EF4-FFF2-40B4-BE49-F238E27FC236}">
                  <a16:creationId xmlns:a16="http://schemas.microsoft.com/office/drawing/2014/main" xmlns="" id="{F2D94544-B6CA-6341-B38A-E48F874D833D}"/>
                </a:ext>
              </a:extLst>
            </p:cNvPr>
            <p:cNvSpPr/>
            <p:nvPr/>
          </p:nvSpPr>
          <p:spPr>
            <a:xfrm>
              <a:off x="5941100" y="2076250"/>
              <a:ext cx="29950" cy="22175"/>
            </a:xfrm>
            <a:custGeom>
              <a:avLst/>
              <a:gdLst/>
              <a:ahLst/>
              <a:cxnLst/>
              <a:rect l="l" t="t" r="r" b="b"/>
              <a:pathLst>
                <a:path w="1198" h="887" extrusionOk="0">
                  <a:moveTo>
                    <a:pt x="605" y="0"/>
                  </a:moveTo>
                  <a:cubicBezTo>
                    <a:pt x="587" y="0"/>
                    <a:pt x="568" y="1"/>
                    <a:pt x="548" y="3"/>
                  </a:cubicBezTo>
                  <a:cubicBezTo>
                    <a:pt x="1" y="33"/>
                    <a:pt x="1" y="854"/>
                    <a:pt x="548" y="884"/>
                  </a:cubicBezTo>
                  <a:cubicBezTo>
                    <a:pt x="568"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19;p34">
              <a:extLst>
                <a:ext uri="{FF2B5EF4-FFF2-40B4-BE49-F238E27FC236}">
                  <a16:creationId xmlns:a16="http://schemas.microsoft.com/office/drawing/2014/main" xmlns="" id="{1D11666A-FE90-BA40-9341-1E7E365A2919}"/>
                </a:ext>
              </a:extLst>
            </p:cNvPr>
            <p:cNvSpPr/>
            <p:nvPr/>
          </p:nvSpPr>
          <p:spPr>
            <a:xfrm>
              <a:off x="5909200" y="1973725"/>
              <a:ext cx="22800" cy="22825"/>
            </a:xfrm>
            <a:custGeom>
              <a:avLst/>
              <a:gdLst/>
              <a:ahLst/>
              <a:cxnLst/>
              <a:rect l="l" t="t" r="r" b="b"/>
              <a:pathLst>
                <a:path w="912" h="913" extrusionOk="0">
                  <a:moveTo>
                    <a:pt x="456" y="0"/>
                  </a:moveTo>
                  <a:cubicBezTo>
                    <a:pt x="213" y="0"/>
                    <a:pt x="0" y="213"/>
                    <a:pt x="0" y="456"/>
                  </a:cubicBezTo>
                  <a:cubicBezTo>
                    <a:pt x="0" y="700"/>
                    <a:pt x="213" y="912"/>
                    <a:pt x="456" y="912"/>
                  </a:cubicBezTo>
                  <a:cubicBezTo>
                    <a:pt x="699" y="912"/>
                    <a:pt x="912" y="70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20;p34">
              <a:extLst>
                <a:ext uri="{FF2B5EF4-FFF2-40B4-BE49-F238E27FC236}">
                  <a16:creationId xmlns:a16="http://schemas.microsoft.com/office/drawing/2014/main" xmlns="" id="{04BA28E4-F6B1-A843-9FC3-BC18D528BDF0}"/>
                </a:ext>
              </a:extLst>
            </p:cNvPr>
            <p:cNvSpPr/>
            <p:nvPr/>
          </p:nvSpPr>
          <p:spPr>
            <a:xfrm>
              <a:off x="5943375" y="20079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21;p34">
              <a:extLst>
                <a:ext uri="{FF2B5EF4-FFF2-40B4-BE49-F238E27FC236}">
                  <a16:creationId xmlns:a16="http://schemas.microsoft.com/office/drawing/2014/main" xmlns="" id="{18A4A709-D05A-9C46-A4F7-AFD4B769DAC4}"/>
                </a:ext>
              </a:extLst>
            </p:cNvPr>
            <p:cNvSpPr/>
            <p:nvPr/>
          </p:nvSpPr>
          <p:spPr>
            <a:xfrm>
              <a:off x="5909200" y="1905325"/>
              <a:ext cx="22800" cy="22825"/>
            </a:xfrm>
            <a:custGeom>
              <a:avLst/>
              <a:gdLst/>
              <a:ahLst/>
              <a:cxnLst/>
              <a:rect l="l" t="t" r="r" b="b"/>
              <a:pathLst>
                <a:path w="912" h="913" extrusionOk="0">
                  <a:moveTo>
                    <a:pt x="456" y="1"/>
                  </a:moveTo>
                  <a:cubicBezTo>
                    <a:pt x="213" y="1"/>
                    <a:pt x="0" y="214"/>
                    <a:pt x="0" y="457"/>
                  </a:cubicBezTo>
                  <a:cubicBezTo>
                    <a:pt x="0" y="730"/>
                    <a:pt x="213"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22;p34">
              <a:extLst>
                <a:ext uri="{FF2B5EF4-FFF2-40B4-BE49-F238E27FC236}">
                  <a16:creationId xmlns:a16="http://schemas.microsoft.com/office/drawing/2014/main" xmlns="" id="{A813C633-B856-AB48-B291-745103D5DD89}"/>
                </a:ext>
              </a:extLst>
            </p:cNvPr>
            <p:cNvSpPr/>
            <p:nvPr/>
          </p:nvSpPr>
          <p:spPr>
            <a:xfrm>
              <a:off x="5943375" y="1939525"/>
              <a:ext cx="26625" cy="23025"/>
            </a:xfrm>
            <a:custGeom>
              <a:avLst/>
              <a:gdLst/>
              <a:ahLst/>
              <a:cxnLst/>
              <a:rect l="l" t="t" r="r" b="b"/>
              <a:pathLst>
                <a:path w="1065" h="921" extrusionOk="0">
                  <a:moveTo>
                    <a:pt x="457" y="1"/>
                  </a:moveTo>
                  <a:cubicBezTo>
                    <a:pt x="214" y="1"/>
                    <a:pt x="1" y="213"/>
                    <a:pt x="1" y="457"/>
                  </a:cubicBezTo>
                  <a:cubicBezTo>
                    <a:pt x="1" y="744"/>
                    <a:pt x="223" y="920"/>
                    <a:pt x="460" y="920"/>
                  </a:cubicBezTo>
                  <a:cubicBezTo>
                    <a:pt x="575" y="920"/>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23;p34">
              <a:extLst>
                <a:ext uri="{FF2B5EF4-FFF2-40B4-BE49-F238E27FC236}">
                  <a16:creationId xmlns:a16="http://schemas.microsoft.com/office/drawing/2014/main" xmlns="" id="{637ACBCA-5163-5C44-B9B0-7A9E0724BBFE}"/>
                </a:ext>
              </a:extLst>
            </p:cNvPr>
            <p:cNvSpPr/>
            <p:nvPr/>
          </p:nvSpPr>
          <p:spPr>
            <a:xfrm>
              <a:off x="5909200" y="1837625"/>
              <a:ext cx="26600" cy="22675"/>
            </a:xfrm>
            <a:custGeom>
              <a:avLst/>
              <a:gdLst/>
              <a:ahLst/>
              <a:cxnLst/>
              <a:rect l="l" t="t" r="r" b="b"/>
              <a:pathLst>
                <a:path w="1064" h="907" extrusionOk="0">
                  <a:moveTo>
                    <a:pt x="410" y="1"/>
                  </a:moveTo>
                  <a:cubicBezTo>
                    <a:pt x="186" y="1"/>
                    <a:pt x="0" y="202"/>
                    <a:pt x="0" y="429"/>
                  </a:cubicBezTo>
                  <a:cubicBezTo>
                    <a:pt x="0" y="716"/>
                    <a:pt x="222" y="907"/>
                    <a:pt x="459" y="907"/>
                  </a:cubicBezTo>
                  <a:cubicBezTo>
                    <a:pt x="573" y="907"/>
                    <a:pt x="692" y="862"/>
                    <a:pt x="790" y="764"/>
                  </a:cubicBezTo>
                  <a:cubicBezTo>
                    <a:pt x="1064" y="490"/>
                    <a:pt x="882"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24;p34">
              <a:extLst>
                <a:ext uri="{FF2B5EF4-FFF2-40B4-BE49-F238E27FC236}">
                  <a16:creationId xmlns:a16="http://schemas.microsoft.com/office/drawing/2014/main" xmlns="" id="{17274003-56AE-094C-B9DF-4D90465200E0}"/>
                </a:ext>
              </a:extLst>
            </p:cNvPr>
            <p:cNvSpPr/>
            <p:nvPr/>
          </p:nvSpPr>
          <p:spPr>
            <a:xfrm>
              <a:off x="5941100" y="1871075"/>
              <a:ext cx="29950" cy="22950"/>
            </a:xfrm>
            <a:custGeom>
              <a:avLst/>
              <a:gdLst/>
              <a:ahLst/>
              <a:cxnLst/>
              <a:rect l="l" t="t" r="r" b="b"/>
              <a:pathLst>
                <a:path w="1198" h="918" extrusionOk="0">
                  <a:moveTo>
                    <a:pt x="604" y="0"/>
                  </a:moveTo>
                  <a:cubicBezTo>
                    <a:pt x="586" y="0"/>
                    <a:pt x="567" y="1"/>
                    <a:pt x="548" y="3"/>
                  </a:cubicBezTo>
                  <a:cubicBezTo>
                    <a:pt x="1" y="64"/>
                    <a:pt x="1" y="885"/>
                    <a:pt x="548" y="915"/>
                  </a:cubicBezTo>
                  <a:cubicBezTo>
                    <a:pt x="567" y="917"/>
                    <a:pt x="586" y="917"/>
                    <a:pt x="604" y="917"/>
                  </a:cubicBezTo>
                  <a:cubicBezTo>
                    <a:pt x="1198" y="917"/>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25;p34">
              <a:extLst>
                <a:ext uri="{FF2B5EF4-FFF2-40B4-BE49-F238E27FC236}">
                  <a16:creationId xmlns:a16="http://schemas.microsoft.com/office/drawing/2014/main" xmlns="" id="{ADAA2BA3-0A7A-E349-98F6-396BB5F623EC}"/>
                </a:ext>
              </a:extLst>
            </p:cNvPr>
            <p:cNvSpPr/>
            <p:nvPr/>
          </p:nvSpPr>
          <p:spPr>
            <a:xfrm>
              <a:off x="5909200" y="1769325"/>
              <a:ext cx="22800" cy="22800"/>
            </a:xfrm>
            <a:custGeom>
              <a:avLst/>
              <a:gdLst/>
              <a:ahLst/>
              <a:cxnLst/>
              <a:rect l="l" t="t" r="r" b="b"/>
              <a:pathLst>
                <a:path w="912" h="912" extrusionOk="0">
                  <a:moveTo>
                    <a:pt x="456" y="0"/>
                  </a:moveTo>
                  <a:cubicBezTo>
                    <a:pt x="213" y="0"/>
                    <a:pt x="0" y="182"/>
                    <a:pt x="0" y="456"/>
                  </a:cubicBezTo>
                  <a:cubicBezTo>
                    <a:pt x="0" y="699"/>
                    <a:pt x="213" y="912"/>
                    <a:pt x="456" y="912"/>
                  </a:cubicBezTo>
                  <a:cubicBezTo>
                    <a:pt x="699" y="912"/>
                    <a:pt x="912" y="699"/>
                    <a:pt x="912" y="456"/>
                  </a:cubicBezTo>
                  <a:cubicBezTo>
                    <a:pt x="912" y="182"/>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26;p34">
              <a:extLst>
                <a:ext uri="{FF2B5EF4-FFF2-40B4-BE49-F238E27FC236}">
                  <a16:creationId xmlns:a16="http://schemas.microsoft.com/office/drawing/2014/main" xmlns="" id="{3C27565C-E51E-6B46-9845-8B372FE1FBA0}"/>
                </a:ext>
              </a:extLst>
            </p:cNvPr>
            <p:cNvSpPr/>
            <p:nvPr/>
          </p:nvSpPr>
          <p:spPr>
            <a:xfrm>
              <a:off x="5943375" y="1803500"/>
              <a:ext cx="26625" cy="22600"/>
            </a:xfrm>
            <a:custGeom>
              <a:avLst/>
              <a:gdLst/>
              <a:ahLst/>
              <a:cxnLst/>
              <a:rect l="l" t="t" r="r" b="b"/>
              <a:pathLst>
                <a:path w="1065" h="904" extrusionOk="0">
                  <a:moveTo>
                    <a:pt x="457" y="1"/>
                  </a:moveTo>
                  <a:cubicBezTo>
                    <a:pt x="214" y="1"/>
                    <a:pt x="1" y="183"/>
                    <a:pt x="1" y="426"/>
                  </a:cubicBezTo>
                  <a:cubicBezTo>
                    <a:pt x="1" y="714"/>
                    <a:pt x="222" y="904"/>
                    <a:pt x="460" y="904"/>
                  </a:cubicBezTo>
                  <a:cubicBezTo>
                    <a:pt x="574" y="904"/>
                    <a:pt x="692" y="860"/>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027;p34">
              <a:extLst>
                <a:ext uri="{FF2B5EF4-FFF2-40B4-BE49-F238E27FC236}">
                  <a16:creationId xmlns:a16="http://schemas.microsoft.com/office/drawing/2014/main" xmlns="" id="{EADC1539-95D5-2F4F-9552-9D1556B62A89}"/>
                </a:ext>
              </a:extLst>
            </p:cNvPr>
            <p:cNvSpPr/>
            <p:nvPr/>
          </p:nvSpPr>
          <p:spPr>
            <a:xfrm>
              <a:off x="5943375" y="1741950"/>
              <a:ext cx="9150" cy="15225"/>
            </a:xfrm>
            <a:custGeom>
              <a:avLst/>
              <a:gdLst/>
              <a:ahLst/>
              <a:cxnLst/>
              <a:rect l="l" t="t" r="r" b="b"/>
              <a:pathLst>
                <a:path w="366" h="609" extrusionOk="0">
                  <a:moveTo>
                    <a:pt x="31" y="1"/>
                  </a:moveTo>
                  <a:cubicBezTo>
                    <a:pt x="1" y="62"/>
                    <a:pt x="1" y="122"/>
                    <a:pt x="1" y="183"/>
                  </a:cubicBezTo>
                  <a:cubicBezTo>
                    <a:pt x="1" y="396"/>
                    <a:pt x="153" y="578"/>
                    <a:pt x="366" y="609"/>
                  </a:cubicBezTo>
                  <a:lnTo>
                    <a:pt x="3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028;p34">
              <a:extLst>
                <a:ext uri="{FF2B5EF4-FFF2-40B4-BE49-F238E27FC236}">
                  <a16:creationId xmlns:a16="http://schemas.microsoft.com/office/drawing/2014/main" xmlns="" id="{B6E42CDD-D69B-DD43-8299-A0A508122BAD}"/>
                </a:ext>
              </a:extLst>
            </p:cNvPr>
            <p:cNvSpPr/>
            <p:nvPr/>
          </p:nvSpPr>
          <p:spPr>
            <a:xfrm>
              <a:off x="5904325" y="1700850"/>
              <a:ext cx="26925" cy="22950"/>
            </a:xfrm>
            <a:custGeom>
              <a:avLst/>
              <a:gdLst/>
              <a:ahLst/>
              <a:cxnLst/>
              <a:rect l="l" t="t" r="r" b="b"/>
              <a:pathLst>
                <a:path w="1077" h="918" extrusionOk="0">
                  <a:moveTo>
                    <a:pt x="595" y="1"/>
                  </a:moveTo>
                  <a:cubicBezTo>
                    <a:pt x="1" y="1"/>
                    <a:pt x="1" y="918"/>
                    <a:pt x="595" y="918"/>
                  </a:cubicBezTo>
                  <a:cubicBezTo>
                    <a:pt x="613" y="918"/>
                    <a:pt x="632" y="917"/>
                    <a:pt x="651" y="915"/>
                  </a:cubicBezTo>
                  <a:cubicBezTo>
                    <a:pt x="833" y="915"/>
                    <a:pt x="985" y="824"/>
                    <a:pt x="1077" y="672"/>
                  </a:cubicBezTo>
                  <a:lnTo>
                    <a:pt x="681" y="3"/>
                  </a:lnTo>
                  <a:lnTo>
                    <a:pt x="651" y="3"/>
                  </a:ln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29;p34">
              <a:extLst>
                <a:ext uri="{FF2B5EF4-FFF2-40B4-BE49-F238E27FC236}">
                  <a16:creationId xmlns:a16="http://schemas.microsoft.com/office/drawing/2014/main" xmlns="" id="{550A9BB2-B46E-DC4B-B0FE-D55C138C2159}"/>
                </a:ext>
              </a:extLst>
            </p:cNvPr>
            <p:cNvSpPr/>
            <p:nvPr/>
          </p:nvSpPr>
          <p:spPr>
            <a:xfrm>
              <a:off x="5836675" y="3406800"/>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5"/>
                    <a:pt x="1199" y="64"/>
                    <a:pt x="621" y="4"/>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030;p34">
              <a:extLst>
                <a:ext uri="{FF2B5EF4-FFF2-40B4-BE49-F238E27FC236}">
                  <a16:creationId xmlns:a16="http://schemas.microsoft.com/office/drawing/2014/main" xmlns="" id="{9A615CAF-1B0A-264A-AFB2-93E1518ED4FC}"/>
                </a:ext>
              </a:extLst>
            </p:cNvPr>
            <p:cNvSpPr/>
            <p:nvPr/>
          </p:nvSpPr>
          <p:spPr>
            <a:xfrm>
              <a:off x="5840800" y="3338475"/>
              <a:ext cx="26625" cy="22875"/>
            </a:xfrm>
            <a:custGeom>
              <a:avLst/>
              <a:gdLst/>
              <a:ahLst/>
              <a:cxnLst/>
              <a:rect l="l" t="t" r="r" b="b"/>
              <a:pathLst>
                <a:path w="1065" h="915" extrusionOk="0">
                  <a:moveTo>
                    <a:pt x="456" y="1"/>
                  </a:moveTo>
                  <a:cubicBezTo>
                    <a:pt x="213" y="1"/>
                    <a:pt x="1" y="214"/>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031;p34">
              <a:extLst>
                <a:ext uri="{FF2B5EF4-FFF2-40B4-BE49-F238E27FC236}">
                  <a16:creationId xmlns:a16="http://schemas.microsoft.com/office/drawing/2014/main" xmlns="" id="{5A2D5A8A-33DC-7943-BF09-D755CFFD773E}"/>
                </a:ext>
              </a:extLst>
            </p:cNvPr>
            <p:cNvSpPr/>
            <p:nvPr/>
          </p:nvSpPr>
          <p:spPr>
            <a:xfrm>
              <a:off x="5875000" y="33726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032;p34">
              <a:extLst>
                <a:ext uri="{FF2B5EF4-FFF2-40B4-BE49-F238E27FC236}">
                  <a16:creationId xmlns:a16="http://schemas.microsoft.com/office/drawing/2014/main" xmlns="" id="{63B6EC22-17B2-F048-BD47-CE4B84AFC98C}"/>
                </a:ext>
              </a:extLst>
            </p:cNvPr>
            <p:cNvSpPr/>
            <p:nvPr/>
          </p:nvSpPr>
          <p:spPr>
            <a:xfrm>
              <a:off x="5840800" y="3270100"/>
              <a:ext cx="26625" cy="23025"/>
            </a:xfrm>
            <a:custGeom>
              <a:avLst/>
              <a:gdLst/>
              <a:ahLst/>
              <a:cxnLst/>
              <a:rect l="l" t="t" r="r" b="b"/>
              <a:pathLst>
                <a:path w="1065" h="921" extrusionOk="0">
                  <a:moveTo>
                    <a:pt x="456" y="0"/>
                  </a:moveTo>
                  <a:cubicBezTo>
                    <a:pt x="213" y="0"/>
                    <a:pt x="1" y="213"/>
                    <a:pt x="1" y="456"/>
                  </a:cubicBezTo>
                  <a:cubicBezTo>
                    <a:pt x="1"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033;p34">
              <a:extLst>
                <a:ext uri="{FF2B5EF4-FFF2-40B4-BE49-F238E27FC236}">
                  <a16:creationId xmlns:a16="http://schemas.microsoft.com/office/drawing/2014/main" xmlns="" id="{A0FF8E6B-E760-CB4C-90C1-0CC0686BBBCC}"/>
                </a:ext>
              </a:extLst>
            </p:cNvPr>
            <p:cNvSpPr/>
            <p:nvPr/>
          </p:nvSpPr>
          <p:spPr>
            <a:xfrm>
              <a:off x="5875000" y="3304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034;p34">
              <a:extLst>
                <a:ext uri="{FF2B5EF4-FFF2-40B4-BE49-F238E27FC236}">
                  <a16:creationId xmlns:a16="http://schemas.microsoft.com/office/drawing/2014/main" xmlns="" id="{B97C529B-8D23-C540-9690-42300A9F5079}"/>
                </a:ext>
              </a:extLst>
            </p:cNvPr>
            <p:cNvSpPr/>
            <p:nvPr/>
          </p:nvSpPr>
          <p:spPr>
            <a:xfrm>
              <a:off x="5840800" y="3201700"/>
              <a:ext cx="26625" cy="23025"/>
            </a:xfrm>
            <a:custGeom>
              <a:avLst/>
              <a:gdLst/>
              <a:ahLst/>
              <a:cxnLst/>
              <a:rect l="l" t="t" r="r" b="b"/>
              <a:pathLst>
                <a:path w="1065" h="921" extrusionOk="0">
                  <a:moveTo>
                    <a:pt x="456" y="1"/>
                  </a:moveTo>
                  <a:cubicBezTo>
                    <a:pt x="213" y="1"/>
                    <a:pt x="1" y="213"/>
                    <a:pt x="1" y="457"/>
                  </a:cubicBezTo>
                  <a:cubicBezTo>
                    <a:pt x="1" y="744"/>
                    <a:pt x="236" y="921"/>
                    <a:pt x="474" y="921"/>
                  </a:cubicBezTo>
                  <a:cubicBezTo>
                    <a:pt x="588" y="921"/>
                    <a:pt x="70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035;p34">
              <a:extLst>
                <a:ext uri="{FF2B5EF4-FFF2-40B4-BE49-F238E27FC236}">
                  <a16:creationId xmlns:a16="http://schemas.microsoft.com/office/drawing/2014/main" xmlns="" id="{4C3F0B19-5F91-8A48-B2DE-26621E8A7891}"/>
                </a:ext>
              </a:extLst>
            </p:cNvPr>
            <p:cNvSpPr/>
            <p:nvPr/>
          </p:nvSpPr>
          <p:spPr>
            <a:xfrm>
              <a:off x="5870150" y="32358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85"/>
                    <a:pt x="1197" y="64"/>
                    <a:pt x="650"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036;p34">
              <a:extLst>
                <a:ext uri="{FF2B5EF4-FFF2-40B4-BE49-F238E27FC236}">
                  <a16:creationId xmlns:a16="http://schemas.microsoft.com/office/drawing/2014/main" xmlns="" id="{3E18F178-A53D-4347-B2F1-81A061246BF8}"/>
                </a:ext>
              </a:extLst>
            </p:cNvPr>
            <p:cNvSpPr/>
            <p:nvPr/>
          </p:nvSpPr>
          <p:spPr>
            <a:xfrm>
              <a:off x="5840800" y="3134075"/>
              <a:ext cx="26625" cy="22625"/>
            </a:xfrm>
            <a:custGeom>
              <a:avLst/>
              <a:gdLst/>
              <a:ahLst/>
              <a:cxnLst/>
              <a:rect l="l" t="t" r="r" b="b"/>
              <a:pathLst>
                <a:path w="1065" h="905" extrusionOk="0">
                  <a:moveTo>
                    <a:pt x="456" y="0"/>
                  </a:moveTo>
                  <a:cubicBezTo>
                    <a:pt x="213" y="0"/>
                    <a:pt x="1" y="183"/>
                    <a:pt x="1" y="456"/>
                  </a:cubicBezTo>
                  <a:cubicBezTo>
                    <a:pt x="1" y="721"/>
                    <a:pt x="233" y="905"/>
                    <a:pt x="469" y="905"/>
                  </a:cubicBezTo>
                  <a:cubicBezTo>
                    <a:pt x="584" y="905"/>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037;p34">
              <a:extLst>
                <a:ext uri="{FF2B5EF4-FFF2-40B4-BE49-F238E27FC236}">
                  <a16:creationId xmlns:a16="http://schemas.microsoft.com/office/drawing/2014/main" xmlns="" id="{CF1260A6-F6E8-EB46-955E-13C759F919DB}"/>
                </a:ext>
              </a:extLst>
            </p:cNvPr>
            <p:cNvSpPr/>
            <p:nvPr/>
          </p:nvSpPr>
          <p:spPr>
            <a:xfrm>
              <a:off x="5875000" y="316827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038;p34">
              <a:extLst>
                <a:ext uri="{FF2B5EF4-FFF2-40B4-BE49-F238E27FC236}">
                  <a16:creationId xmlns:a16="http://schemas.microsoft.com/office/drawing/2014/main" xmlns="" id="{E39CD82A-A0C6-EF49-907C-7B485DC48172}"/>
                </a:ext>
              </a:extLst>
            </p:cNvPr>
            <p:cNvSpPr/>
            <p:nvPr/>
          </p:nvSpPr>
          <p:spPr>
            <a:xfrm>
              <a:off x="5836675" y="3065625"/>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39;p34">
              <a:extLst>
                <a:ext uri="{FF2B5EF4-FFF2-40B4-BE49-F238E27FC236}">
                  <a16:creationId xmlns:a16="http://schemas.microsoft.com/office/drawing/2014/main" xmlns="" id="{BF45ED06-658A-514A-9C0B-30D7BDF27A72}"/>
                </a:ext>
              </a:extLst>
            </p:cNvPr>
            <p:cNvSpPr/>
            <p:nvPr/>
          </p:nvSpPr>
          <p:spPr>
            <a:xfrm>
              <a:off x="5875000" y="3099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40;p34">
              <a:extLst>
                <a:ext uri="{FF2B5EF4-FFF2-40B4-BE49-F238E27FC236}">
                  <a16:creationId xmlns:a16="http://schemas.microsoft.com/office/drawing/2014/main" xmlns="" id="{CC33BC68-3EBA-714B-8554-BB3B734201D1}"/>
                </a:ext>
              </a:extLst>
            </p:cNvPr>
            <p:cNvSpPr/>
            <p:nvPr/>
          </p:nvSpPr>
          <p:spPr>
            <a:xfrm>
              <a:off x="5840800" y="2997300"/>
              <a:ext cx="26625" cy="22850"/>
            </a:xfrm>
            <a:custGeom>
              <a:avLst/>
              <a:gdLst/>
              <a:ahLst/>
              <a:cxnLst/>
              <a:rect l="l" t="t" r="r" b="b"/>
              <a:pathLst>
                <a:path w="1065" h="914" extrusionOk="0">
                  <a:moveTo>
                    <a:pt x="456" y="0"/>
                  </a:moveTo>
                  <a:cubicBezTo>
                    <a:pt x="213" y="0"/>
                    <a:pt x="1" y="213"/>
                    <a:pt x="1" y="456"/>
                  </a:cubicBezTo>
                  <a:cubicBezTo>
                    <a:pt x="1" y="728"/>
                    <a:pt x="245" y="914"/>
                    <a:pt x="487" y="914"/>
                  </a:cubicBezTo>
                  <a:cubicBezTo>
                    <a:pt x="597" y="914"/>
                    <a:pt x="70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41;p34">
              <a:extLst>
                <a:ext uri="{FF2B5EF4-FFF2-40B4-BE49-F238E27FC236}">
                  <a16:creationId xmlns:a16="http://schemas.microsoft.com/office/drawing/2014/main" xmlns="" id="{772B4067-8A62-7D4D-BCFF-F15E8A6ED3A1}"/>
                </a:ext>
              </a:extLst>
            </p:cNvPr>
            <p:cNvSpPr/>
            <p:nvPr/>
          </p:nvSpPr>
          <p:spPr>
            <a:xfrm>
              <a:off x="5870150" y="30314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042;p34">
              <a:extLst>
                <a:ext uri="{FF2B5EF4-FFF2-40B4-BE49-F238E27FC236}">
                  <a16:creationId xmlns:a16="http://schemas.microsoft.com/office/drawing/2014/main" xmlns="" id="{75551F48-0ACF-D84B-B0BE-70568DCAB1D5}"/>
                </a:ext>
              </a:extLst>
            </p:cNvPr>
            <p:cNvSpPr/>
            <p:nvPr/>
          </p:nvSpPr>
          <p:spPr>
            <a:xfrm>
              <a:off x="5840800" y="2928900"/>
              <a:ext cx="26625" cy="23025"/>
            </a:xfrm>
            <a:custGeom>
              <a:avLst/>
              <a:gdLst/>
              <a:ahLst/>
              <a:cxnLst/>
              <a:rect l="l" t="t" r="r" b="b"/>
              <a:pathLst>
                <a:path w="1065" h="921" extrusionOk="0">
                  <a:moveTo>
                    <a:pt x="456" y="1"/>
                  </a:moveTo>
                  <a:cubicBezTo>
                    <a:pt x="213" y="1"/>
                    <a:pt x="1" y="213"/>
                    <a:pt x="1" y="457"/>
                  </a:cubicBezTo>
                  <a:cubicBezTo>
                    <a:pt x="1" y="744"/>
                    <a:pt x="236" y="921"/>
                    <a:pt x="474" y="921"/>
                  </a:cubicBezTo>
                  <a:cubicBezTo>
                    <a:pt x="588" y="921"/>
                    <a:pt x="70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043;p34">
              <a:extLst>
                <a:ext uri="{FF2B5EF4-FFF2-40B4-BE49-F238E27FC236}">
                  <a16:creationId xmlns:a16="http://schemas.microsoft.com/office/drawing/2014/main" xmlns="" id="{639B8576-CE2C-7B4A-A0F4-6304202B68A3}"/>
                </a:ext>
              </a:extLst>
            </p:cNvPr>
            <p:cNvSpPr/>
            <p:nvPr/>
          </p:nvSpPr>
          <p:spPr>
            <a:xfrm>
              <a:off x="5875000" y="29631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044;p34">
              <a:extLst>
                <a:ext uri="{FF2B5EF4-FFF2-40B4-BE49-F238E27FC236}">
                  <a16:creationId xmlns:a16="http://schemas.microsoft.com/office/drawing/2014/main" xmlns="" id="{DD448D56-3FFB-734B-89A9-C949EF5A557C}"/>
                </a:ext>
              </a:extLst>
            </p:cNvPr>
            <p:cNvSpPr/>
            <p:nvPr/>
          </p:nvSpPr>
          <p:spPr>
            <a:xfrm>
              <a:off x="5836700" y="2861200"/>
              <a:ext cx="29950" cy="22200"/>
            </a:xfrm>
            <a:custGeom>
              <a:avLst/>
              <a:gdLst/>
              <a:ahLst/>
              <a:cxnLst/>
              <a:rect l="l" t="t" r="r" b="b"/>
              <a:pathLst>
                <a:path w="1198" h="888" extrusionOk="0">
                  <a:moveTo>
                    <a:pt x="566" y="1"/>
                  </a:moveTo>
                  <a:cubicBezTo>
                    <a:pt x="0" y="1"/>
                    <a:pt x="0" y="888"/>
                    <a:pt x="566" y="888"/>
                  </a:cubicBezTo>
                  <a:cubicBezTo>
                    <a:pt x="583" y="888"/>
                    <a:pt x="602" y="887"/>
                    <a:pt x="620" y="885"/>
                  </a:cubicBezTo>
                  <a:cubicBezTo>
                    <a:pt x="1198" y="855"/>
                    <a:pt x="1198" y="34"/>
                    <a:pt x="620" y="3"/>
                  </a:cubicBezTo>
                  <a:cubicBezTo>
                    <a:pt x="602" y="2"/>
                    <a:pt x="583"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045;p34">
              <a:extLst>
                <a:ext uri="{FF2B5EF4-FFF2-40B4-BE49-F238E27FC236}">
                  <a16:creationId xmlns:a16="http://schemas.microsoft.com/office/drawing/2014/main" xmlns="" id="{7C68D002-8525-224B-9922-5DFC3E00B65E}"/>
                </a:ext>
              </a:extLst>
            </p:cNvPr>
            <p:cNvSpPr/>
            <p:nvPr/>
          </p:nvSpPr>
          <p:spPr>
            <a:xfrm>
              <a:off x="5870150" y="28946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8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46;p34">
              <a:extLst>
                <a:ext uri="{FF2B5EF4-FFF2-40B4-BE49-F238E27FC236}">
                  <a16:creationId xmlns:a16="http://schemas.microsoft.com/office/drawing/2014/main" xmlns="" id="{57E0CE0A-A741-4C48-9194-D99C79FBB9CE}"/>
                </a:ext>
              </a:extLst>
            </p:cNvPr>
            <p:cNvSpPr/>
            <p:nvPr/>
          </p:nvSpPr>
          <p:spPr>
            <a:xfrm>
              <a:off x="5840800" y="2792875"/>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47;p34">
              <a:extLst>
                <a:ext uri="{FF2B5EF4-FFF2-40B4-BE49-F238E27FC236}">
                  <a16:creationId xmlns:a16="http://schemas.microsoft.com/office/drawing/2014/main" xmlns="" id="{20C76DDE-229C-0442-A8C8-DAB9D6753725}"/>
                </a:ext>
              </a:extLst>
            </p:cNvPr>
            <p:cNvSpPr/>
            <p:nvPr/>
          </p:nvSpPr>
          <p:spPr>
            <a:xfrm>
              <a:off x="5875000" y="28263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48;p34">
              <a:extLst>
                <a:ext uri="{FF2B5EF4-FFF2-40B4-BE49-F238E27FC236}">
                  <a16:creationId xmlns:a16="http://schemas.microsoft.com/office/drawing/2014/main" xmlns="" id="{1CA0BC3A-D5D2-A642-ACFE-9BB4E506CF88}"/>
                </a:ext>
              </a:extLst>
            </p:cNvPr>
            <p:cNvSpPr/>
            <p:nvPr/>
          </p:nvSpPr>
          <p:spPr>
            <a:xfrm>
              <a:off x="5836675" y="2724425"/>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4"/>
                    <a:pt x="1199"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49;p34">
              <a:extLst>
                <a:ext uri="{FF2B5EF4-FFF2-40B4-BE49-F238E27FC236}">
                  <a16:creationId xmlns:a16="http://schemas.microsoft.com/office/drawing/2014/main" xmlns="" id="{7719CDD8-9EBE-5044-87C9-18F02A136D0D}"/>
                </a:ext>
              </a:extLst>
            </p:cNvPr>
            <p:cNvSpPr/>
            <p:nvPr/>
          </p:nvSpPr>
          <p:spPr>
            <a:xfrm>
              <a:off x="5875000" y="27587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50;p34">
              <a:extLst>
                <a:ext uri="{FF2B5EF4-FFF2-40B4-BE49-F238E27FC236}">
                  <a16:creationId xmlns:a16="http://schemas.microsoft.com/office/drawing/2014/main" xmlns="" id="{208CD029-B5C7-234B-B8DD-6A5EDB09ACD6}"/>
                </a:ext>
              </a:extLst>
            </p:cNvPr>
            <p:cNvSpPr/>
            <p:nvPr/>
          </p:nvSpPr>
          <p:spPr>
            <a:xfrm>
              <a:off x="5840800" y="2656100"/>
              <a:ext cx="26625" cy="22875"/>
            </a:xfrm>
            <a:custGeom>
              <a:avLst/>
              <a:gdLst/>
              <a:ahLst/>
              <a:cxnLst/>
              <a:rect l="l" t="t" r="r" b="b"/>
              <a:pathLst>
                <a:path w="1065" h="915" extrusionOk="0">
                  <a:moveTo>
                    <a:pt x="456" y="1"/>
                  </a:moveTo>
                  <a:cubicBezTo>
                    <a:pt x="213" y="1"/>
                    <a:pt x="1" y="213"/>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51;p34">
              <a:extLst>
                <a:ext uri="{FF2B5EF4-FFF2-40B4-BE49-F238E27FC236}">
                  <a16:creationId xmlns:a16="http://schemas.microsoft.com/office/drawing/2014/main" xmlns="" id="{DBF4977E-54DA-AF41-AA2D-9E87480E6CF5}"/>
                </a:ext>
              </a:extLst>
            </p:cNvPr>
            <p:cNvSpPr/>
            <p:nvPr/>
          </p:nvSpPr>
          <p:spPr>
            <a:xfrm>
              <a:off x="5870150" y="26902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5"/>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52;p34">
              <a:extLst>
                <a:ext uri="{FF2B5EF4-FFF2-40B4-BE49-F238E27FC236}">
                  <a16:creationId xmlns:a16="http://schemas.microsoft.com/office/drawing/2014/main" xmlns="" id="{7DF1A9DE-FD8E-9B4C-B95A-9707C962B4FF}"/>
                </a:ext>
              </a:extLst>
            </p:cNvPr>
            <p:cNvSpPr/>
            <p:nvPr/>
          </p:nvSpPr>
          <p:spPr>
            <a:xfrm>
              <a:off x="5840800" y="2587725"/>
              <a:ext cx="26625" cy="23000"/>
            </a:xfrm>
            <a:custGeom>
              <a:avLst/>
              <a:gdLst/>
              <a:ahLst/>
              <a:cxnLst/>
              <a:rect l="l" t="t" r="r" b="b"/>
              <a:pathLst>
                <a:path w="1065" h="920" extrusionOk="0">
                  <a:moveTo>
                    <a:pt x="456" y="0"/>
                  </a:moveTo>
                  <a:cubicBezTo>
                    <a:pt x="213" y="0"/>
                    <a:pt x="1" y="213"/>
                    <a:pt x="1" y="456"/>
                  </a:cubicBezTo>
                  <a:cubicBezTo>
                    <a:pt x="1" y="743"/>
                    <a:pt x="236" y="920"/>
                    <a:pt x="474" y="920"/>
                  </a:cubicBezTo>
                  <a:cubicBezTo>
                    <a:pt x="588" y="920"/>
                    <a:pt x="70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53;p34">
              <a:extLst>
                <a:ext uri="{FF2B5EF4-FFF2-40B4-BE49-F238E27FC236}">
                  <a16:creationId xmlns:a16="http://schemas.microsoft.com/office/drawing/2014/main" xmlns="" id="{23C34B80-F8E2-F74C-8BE1-8EDBC5F992CA}"/>
                </a:ext>
              </a:extLst>
            </p:cNvPr>
            <p:cNvSpPr/>
            <p:nvPr/>
          </p:nvSpPr>
          <p:spPr>
            <a:xfrm>
              <a:off x="5875000" y="26219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54;p34">
              <a:extLst>
                <a:ext uri="{FF2B5EF4-FFF2-40B4-BE49-F238E27FC236}">
                  <a16:creationId xmlns:a16="http://schemas.microsoft.com/office/drawing/2014/main" xmlns="" id="{1D1E6DF9-220E-4B44-97B4-743AF98CF2E3}"/>
                </a:ext>
              </a:extLst>
            </p:cNvPr>
            <p:cNvSpPr/>
            <p:nvPr/>
          </p:nvSpPr>
          <p:spPr>
            <a:xfrm>
              <a:off x="5836700" y="2520025"/>
              <a:ext cx="29950" cy="22175"/>
            </a:xfrm>
            <a:custGeom>
              <a:avLst/>
              <a:gdLst/>
              <a:ahLst/>
              <a:cxnLst/>
              <a:rect l="l" t="t" r="r" b="b"/>
              <a:pathLst>
                <a:path w="1198" h="887" extrusionOk="0">
                  <a:moveTo>
                    <a:pt x="566" y="0"/>
                  </a:moveTo>
                  <a:cubicBezTo>
                    <a:pt x="0" y="0"/>
                    <a:pt x="0" y="887"/>
                    <a:pt x="566" y="887"/>
                  </a:cubicBezTo>
                  <a:cubicBezTo>
                    <a:pt x="583" y="887"/>
                    <a:pt x="602" y="886"/>
                    <a:pt x="620" y="884"/>
                  </a:cubicBezTo>
                  <a:cubicBezTo>
                    <a:pt x="1198" y="854"/>
                    <a:pt x="1198" y="33"/>
                    <a:pt x="620" y="3"/>
                  </a:cubicBezTo>
                  <a:cubicBezTo>
                    <a:pt x="602" y="1"/>
                    <a:pt x="583" y="0"/>
                    <a:pt x="56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055;p34">
              <a:extLst>
                <a:ext uri="{FF2B5EF4-FFF2-40B4-BE49-F238E27FC236}">
                  <a16:creationId xmlns:a16="http://schemas.microsoft.com/office/drawing/2014/main" xmlns="" id="{9246C312-CF97-3441-83F2-98D32ACE9C25}"/>
                </a:ext>
              </a:extLst>
            </p:cNvPr>
            <p:cNvSpPr/>
            <p:nvPr/>
          </p:nvSpPr>
          <p:spPr>
            <a:xfrm>
              <a:off x="5875000" y="25535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056;p34">
              <a:extLst>
                <a:ext uri="{FF2B5EF4-FFF2-40B4-BE49-F238E27FC236}">
                  <a16:creationId xmlns:a16="http://schemas.microsoft.com/office/drawing/2014/main" xmlns="" id="{766A3F08-B499-C746-8A5A-FE2BAFF26120}"/>
                </a:ext>
              </a:extLst>
            </p:cNvPr>
            <p:cNvSpPr/>
            <p:nvPr/>
          </p:nvSpPr>
          <p:spPr>
            <a:xfrm>
              <a:off x="5840800" y="2451700"/>
              <a:ext cx="26625" cy="22625"/>
            </a:xfrm>
            <a:custGeom>
              <a:avLst/>
              <a:gdLst/>
              <a:ahLst/>
              <a:cxnLst/>
              <a:rect l="l" t="t" r="r" b="b"/>
              <a:pathLst>
                <a:path w="1065" h="905" extrusionOk="0">
                  <a:moveTo>
                    <a:pt x="456" y="0"/>
                  </a:moveTo>
                  <a:cubicBezTo>
                    <a:pt x="213" y="0"/>
                    <a:pt x="1" y="183"/>
                    <a:pt x="1" y="456"/>
                  </a:cubicBezTo>
                  <a:cubicBezTo>
                    <a:pt x="1" y="721"/>
                    <a:pt x="233" y="904"/>
                    <a:pt x="469" y="904"/>
                  </a:cubicBezTo>
                  <a:cubicBezTo>
                    <a:pt x="584" y="904"/>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057;p34">
              <a:extLst>
                <a:ext uri="{FF2B5EF4-FFF2-40B4-BE49-F238E27FC236}">
                  <a16:creationId xmlns:a16="http://schemas.microsoft.com/office/drawing/2014/main" xmlns="" id="{A2F2EA91-63B1-254E-A451-A153CE77BCBA}"/>
                </a:ext>
              </a:extLst>
            </p:cNvPr>
            <p:cNvSpPr/>
            <p:nvPr/>
          </p:nvSpPr>
          <p:spPr>
            <a:xfrm>
              <a:off x="5875000" y="2485825"/>
              <a:ext cx="26625" cy="22700"/>
            </a:xfrm>
            <a:custGeom>
              <a:avLst/>
              <a:gdLst/>
              <a:ahLst/>
              <a:cxnLst/>
              <a:rect l="l" t="t" r="r" b="b"/>
              <a:pathLst>
                <a:path w="1065" h="908" extrusionOk="0">
                  <a:moveTo>
                    <a:pt x="410" y="0"/>
                  </a:moveTo>
                  <a:cubicBezTo>
                    <a:pt x="187" y="0"/>
                    <a:pt x="0" y="203"/>
                    <a:pt x="0" y="459"/>
                  </a:cubicBezTo>
                  <a:cubicBezTo>
                    <a:pt x="0" y="724"/>
                    <a:pt x="219" y="907"/>
                    <a:pt x="455" y="907"/>
                  </a:cubicBezTo>
                  <a:cubicBezTo>
                    <a:pt x="571" y="907"/>
                    <a:pt x="691" y="863"/>
                    <a:pt x="791" y="763"/>
                  </a:cubicBezTo>
                  <a:cubicBezTo>
                    <a:pt x="1064" y="489"/>
                    <a:pt x="88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058;p34">
              <a:extLst>
                <a:ext uri="{FF2B5EF4-FFF2-40B4-BE49-F238E27FC236}">
                  <a16:creationId xmlns:a16="http://schemas.microsoft.com/office/drawing/2014/main" xmlns="" id="{CB9BBC35-5C38-1741-9730-AC30522B5AFA}"/>
                </a:ext>
              </a:extLst>
            </p:cNvPr>
            <p:cNvSpPr/>
            <p:nvPr/>
          </p:nvSpPr>
          <p:spPr>
            <a:xfrm>
              <a:off x="5840800" y="2383300"/>
              <a:ext cx="26625" cy="22625"/>
            </a:xfrm>
            <a:custGeom>
              <a:avLst/>
              <a:gdLst/>
              <a:ahLst/>
              <a:cxnLst/>
              <a:rect l="l" t="t" r="r" b="b"/>
              <a:pathLst>
                <a:path w="1065" h="905" extrusionOk="0">
                  <a:moveTo>
                    <a:pt x="456" y="1"/>
                  </a:moveTo>
                  <a:cubicBezTo>
                    <a:pt x="213" y="1"/>
                    <a:pt x="1" y="21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59;p34">
              <a:extLst>
                <a:ext uri="{FF2B5EF4-FFF2-40B4-BE49-F238E27FC236}">
                  <a16:creationId xmlns:a16="http://schemas.microsoft.com/office/drawing/2014/main" xmlns="" id="{C8B604DC-0AE9-0F46-8692-7446B792EC3E}"/>
                </a:ext>
              </a:extLst>
            </p:cNvPr>
            <p:cNvSpPr/>
            <p:nvPr/>
          </p:nvSpPr>
          <p:spPr>
            <a:xfrm>
              <a:off x="5875000" y="24175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60;p34">
              <a:extLst>
                <a:ext uri="{FF2B5EF4-FFF2-40B4-BE49-F238E27FC236}">
                  <a16:creationId xmlns:a16="http://schemas.microsoft.com/office/drawing/2014/main" xmlns="" id="{E94EF4C9-0AC2-894C-87CD-D12311EC4A25}"/>
                </a:ext>
              </a:extLst>
            </p:cNvPr>
            <p:cNvSpPr/>
            <p:nvPr/>
          </p:nvSpPr>
          <p:spPr>
            <a:xfrm>
              <a:off x="5836675" y="2314850"/>
              <a:ext cx="29975" cy="22950"/>
            </a:xfrm>
            <a:custGeom>
              <a:avLst/>
              <a:gdLst/>
              <a:ahLst/>
              <a:cxnLst/>
              <a:rect l="l" t="t" r="r" b="b"/>
              <a:pathLst>
                <a:path w="1199" h="918" extrusionOk="0">
                  <a:moveTo>
                    <a:pt x="568" y="0"/>
                  </a:moveTo>
                  <a:cubicBezTo>
                    <a:pt x="1" y="0"/>
                    <a:pt x="1" y="918"/>
                    <a:pt x="568" y="918"/>
                  </a:cubicBezTo>
                  <a:cubicBezTo>
                    <a:pt x="585" y="918"/>
                    <a:pt x="603" y="917"/>
                    <a:pt x="621" y="915"/>
                  </a:cubicBezTo>
                  <a:cubicBezTo>
                    <a:pt x="1199" y="854"/>
                    <a:pt x="1199"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61;p34">
              <a:extLst>
                <a:ext uri="{FF2B5EF4-FFF2-40B4-BE49-F238E27FC236}">
                  <a16:creationId xmlns:a16="http://schemas.microsoft.com/office/drawing/2014/main" xmlns="" id="{610B71AD-869B-6642-A0FF-D8AA582DDD57}"/>
                </a:ext>
              </a:extLst>
            </p:cNvPr>
            <p:cNvSpPr/>
            <p:nvPr/>
          </p:nvSpPr>
          <p:spPr>
            <a:xfrm>
              <a:off x="5870150" y="23490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62;p34">
              <a:extLst>
                <a:ext uri="{FF2B5EF4-FFF2-40B4-BE49-F238E27FC236}">
                  <a16:creationId xmlns:a16="http://schemas.microsoft.com/office/drawing/2014/main" xmlns="" id="{6A99D854-4DA7-774B-A612-439680775284}"/>
                </a:ext>
              </a:extLst>
            </p:cNvPr>
            <p:cNvSpPr/>
            <p:nvPr/>
          </p:nvSpPr>
          <p:spPr>
            <a:xfrm>
              <a:off x="5840800" y="2247200"/>
              <a:ext cx="26625" cy="22700"/>
            </a:xfrm>
            <a:custGeom>
              <a:avLst/>
              <a:gdLst/>
              <a:ahLst/>
              <a:cxnLst/>
              <a:rect l="l" t="t" r="r" b="b"/>
              <a:pathLst>
                <a:path w="1065" h="908" extrusionOk="0">
                  <a:moveTo>
                    <a:pt x="410" y="1"/>
                  </a:moveTo>
                  <a:cubicBezTo>
                    <a:pt x="187" y="1"/>
                    <a:pt x="1" y="204"/>
                    <a:pt x="1" y="460"/>
                  </a:cubicBezTo>
                  <a:cubicBezTo>
                    <a:pt x="1" y="725"/>
                    <a:pt x="233" y="908"/>
                    <a:pt x="469" y="908"/>
                  </a:cubicBezTo>
                  <a:cubicBezTo>
                    <a:pt x="584" y="908"/>
                    <a:pt x="701" y="864"/>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63;p34">
              <a:extLst>
                <a:ext uri="{FF2B5EF4-FFF2-40B4-BE49-F238E27FC236}">
                  <a16:creationId xmlns:a16="http://schemas.microsoft.com/office/drawing/2014/main" xmlns="" id="{03CAFE58-242B-3349-BCEC-299C2B8942DC}"/>
                </a:ext>
              </a:extLst>
            </p:cNvPr>
            <p:cNvSpPr/>
            <p:nvPr/>
          </p:nvSpPr>
          <p:spPr>
            <a:xfrm>
              <a:off x="5875000" y="22807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64;p34">
              <a:extLst>
                <a:ext uri="{FF2B5EF4-FFF2-40B4-BE49-F238E27FC236}">
                  <a16:creationId xmlns:a16="http://schemas.microsoft.com/office/drawing/2014/main" xmlns="" id="{F60087A1-F938-2A4B-92B9-269EBEE3019D}"/>
                </a:ext>
              </a:extLst>
            </p:cNvPr>
            <p:cNvSpPr/>
            <p:nvPr/>
          </p:nvSpPr>
          <p:spPr>
            <a:xfrm>
              <a:off x="5836700" y="2178825"/>
              <a:ext cx="29950" cy="22200"/>
            </a:xfrm>
            <a:custGeom>
              <a:avLst/>
              <a:gdLst/>
              <a:ahLst/>
              <a:cxnLst/>
              <a:rect l="l" t="t" r="r" b="b"/>
              <a:pathLst>
                <a:path w="1198" h="888" extrusionOk="0">
                  <a:moveTo>
                    <a:pt x="566" y="1"/>
                  </a:moveTo>
                  <a:cubicBezTo>
                    <a:pt x="0" y="1"/>
                    <a:pt x="0" y="887"/>
                    <a:pt x="566" y="887"/>
                  </a:cubicBezTo>
                  <a:cubicBezTo>
                    <a:pt x="583" y="887"/>
                    <a:pt x="602" y="887"/>
                    <a:pt x="620" y="885"/>
                  </a:cubicBezTo>
                  <a:cubicBezTo>
                    <a:pt x="1198" y="854"/>
                    <a:pt x="1198" y="34"/>
                    <a:pt x="620" y="3"/>
                  </a:cubicBezTo>
                  <a:cubicBezTo>
                    <a:pt x="602" y="1"/>
                    <a:pt x="583"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65;p34">
              <a:extLst>
                <a:ext uri="{FF2B5EF4-FFF2-40B4-BE49-F238E27FC236}">
                  <a16:creationId xmlns:a16="http://schemas.microsoft.com/office/drawing/2014/main" xmlns="" id="{D1F15539-A489-C049-8197-FB072A49DDB4}"/>
                </a:ext>
              </a:extLst>
            </p:cNvPr>
            <p:cNvSpPr/>
            <p:nvPr/>
          </p:nvSpPr>
          <p:spPr>
            <a:xfrm>
              <a:off x="5875000" y="2212325"/>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66;p34">
              <a:extLst>
                <a:ext uri="{FF2B5EF4-FFF2-40B4-BE49-F238E27FC236}">
                  <a16:creationId xmlns:a16="http://schemas.microsoft.com/office/drawing/2014/main" xmlns="" id="{A92B028F-6211-DC40-8BDB-F4DD8FAD0336}"/>
                </a:ext>
              </a:extLst>
            </p:cNvPr>
            <p:cNvSpPr/>
            <p:nvPr/>
          </p:nvSpPr>
          <p:spPr>
            <a:xfrm>
              <a:off x="5840800" y="2110500"/>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67;p34">
              <a:extLst>
                <a:ext uri="{FF2B5EF4-FFF2-40B4-BE49-F238E27FC236}">
                  <a16:creationId xmlns:a16="http://schemas.microsoft.com/office/drawing/2014/main" xmlns="" id="{68F79261-438A-AE48-A5DF-6971DA4BE0CD}"/>
                </a:ext>
              </a:extLst>
            </p:cNvPr>
            <p:cNvSpPr/>
            <p:nvPr/>
          </p:nvSpPr>
          <p:spPr>
            <a:xfrm>
              <a:off x="5869925" y="2144625"/>
              <a:ext cx="30175" cy="22900"/>
            </a:xfrm>
            <a:custGeom>
              <a:avLst/>
              <a:gdLst/>
              <a:ahLst/>
              <a:cxnLst/>
              <a:rect l="l" t="t" r="r" b="b"/>
              <a:pathLst>
                <a:path w="1207" h="916" extrusionOk="0">
                  <a:moveTo>
                    <a:pt x="602" y="1"/>
                  </a:moveTo>
                  <a:cubicBezTo>
                    <a:pt x="1" y="1"/>
                    <a:pt x="10" y="916"/>
                    <a:pt x="630" y="916"/>
                  </a:cubicBezTo>
                  <a:cubicBezTo>
                    <a:pt x="639" y="916"/>
                    <a:pt x="649" y="916"/>
                    <a:pt x="659" y="915"/>
                  </a:cubicBezTo>
                  <a:cubicBezTo>
                    <a:pt x="1206" y="855"/>
                    <a:pt x="1206" y="34"/>
                    <a:pt x="659" y="3"/>
                  </a:cubicBezTo>
                  <a:cubicBezTo>
                    <a:pt x="640" y="2"/>
                    <a:pt x="620"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68;p34">
              <a:extLst>
                <a:ext uri="{FF2B5EF4-FFF2-40B4-BE49-F238E27FC236}">
                  <a16:creationId xmlns:a16="http://schemas.microsoft.com/office/drawing/2014/main" xmlns="" id="{07E91B53-912B-C943-90AB-22E4ED19BFCE}"/>
                </a:ext>
              </a:extLst>
            </p:cNvPr>
            <p:cNvSpPr/>
            <p:nvPr/>
          </p:nvSpPr>
          <p:spPr>
            <a:xfrm>
              <a:off x="5840800" y="2042125"/>
              <a:ext cx="26625" cy="22625"/>
            </a:xfrm>
            <a:custGeom>
              <a:avLst/>
              <a:gdLst/>
              <a:ahLst/>
              <a:cxnLst/>
              <a:rect l="l" t="t" r="r" b="b"/>
              <a:pathLst>
                <a:path w="1065" h="905" extrusionOk="0">
                  <a:moveTo>
                    <a:pt x="456" y="0"/>
                  </a:moveTo>
                  <a:cubicBezTo>
                    <a:pt x="213" y="0"/>
                    <a:pt x="1" y="213"/>
                    <a:pt x="1" y="456"/>
                  </a:cubicBezTo>
                  <a:cubicBezTo>
                    <a:pt x="1" y="721"/>
                    <a:pt x="233" y="904"/>
                    <a:pt x="469" y="904"/>
                  </a:cubicBezTo>
                  <a:cubicBezTo>
                    <a:pt x="584" y="904"/>
                    <a:pt x="70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69;p34">
              <a:extLst>
                <a:ext uri="{FF2B5EF4-FFF2-40B4-BE49-F238E27FC236}">
                  <a16:creationId xmlns:a16="http://schemas.microsoft.com/office/drawing/2014/main" xmlns="" id="{5748CDF0-8CB9-054A-8EF5-3484B463DAE6}"/>
                </a:ext>
              </a:extLst>
            </p:cNvPr>
            <p:cNvSpPr/>
            <p:nvPr/>
          </p:nvSpPr>
          <p:spPr>
            <a:xfrm>
              <a:off x="5875000" y="2076225"/>
              <a:ext cx="26625" cy="22700"/>
            </a:xfrm>
            <a:custGeom>
              <a:avLst/>
              <a:gdLst/>
              <a:ahLst/>
              <a:cxnLst/>
              <a:rect l="l" t="t" r="r" b="b"/>
              <a:pathLst>
                <a:path w="1065" h="908" extrusionOk="0">
                  <a:moveTo>
                    <a:pt x="410" y="1"/>
                  </a:moveTo>
                  <a:cubicBezTo>
                    <a:pt x="187" y="1"/>
                    <a:pt x="0" y="204"/>
                    <a:pt x="0" y="460"/>
                  </a:cubicBezTo>
                  <a:cubicBezTo>
                    <a:pt x="0" y="725"/>
                    <a:pt x="219" y="908"/>
                    <a:pt x="455" y="908"/>
                  </a:cubicBezTo>
                  <a:cubicBezTo>
                    <a:pt x="571" y="908"/>
                    <a:pt x="691" y="864"/>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70;p34">
              <a:extLst>
                <a:ext uri="{FF2B5EF4-FFF2-40B4-BE49-F238E27FC236}">
                  <a16:creationId xmlns:a16="http://schemas.microsoft.com/office/drawing/2014/main" xmlns="" id="{02A59D49-127F-8943-B1D9-E3E6C8466BDB}"/>
                </a:ext>
              </a:extLst>
            </p:cNvPr>
            <p:cNvSpPr/>
            <p:nvPr/>
          </p:nvSpPr>
          <p:spPr>
            <a:xfrm>
              <a:off x="5836675" y="1973650"/>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5"/>
                    <a:pt x="1199"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71;p34">
              <a:extLst>
                <a:ext uri="{FF2B5EF4-FFF2-40B4-BE49-F238E27FC236}">
                  <a16:creationId xmlns:a16="http://schemas.microsoft.com/office/drawing/2014/main" xmlns="" id="{E7EE820C-B49E-CF48-A695-53884FCF7B3C}"/>
                </a:ext>
              </a:extLst>
            </p:cNvPr>
            <p:cNvSpPr/>
            <p:nvPr/>
          </p:nvSpPr>
          <p:spPr>
            <a:xfrm>
              <a:off x="5870150" y="20078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072;p34">
              <a:extLst>
                <a:ext uri="{FF2B5EF4-FFF2-40B4-BE49-F238E27FC236}">
                  <a16:creationId xmlns:a16="http://schemas.microsoft.com/office/drawing/2014/main" xmlns="" id="{A374BBA8-6259-3847-B954-BA744C92C09B}"/>
                </a:ext>
              </a:extLst>
            </p:cNvPr>
            <p:cNvSpPr/>
            <p:nvPr/>
          </p:nvSpPr>
          <p:spPr>
            <a:xfrm>
              <a:off x="5840800" y="1905325"/>
              <a:ext cx="26625" cy="23025"/>
            </a:xfrm>
            <a:custGeom>
              <a:avLst/>
              <a:gdLst/>
              <a:ahLst/>
              <a:cxnLst/>
              <a:rect l="l" t="t" r="r" b="b"/>
              <a:pathLst>
                <a:path w="1065" h="921" extrusionOk="0">
                  <a:moveTo>
                    <a:pt x="456" y="1"/>
                  </a:moveTo>
                  <a:cubicBezTo>
                    <a:pt x="213" y="1"/>
                    <a:pt x="1" y="214"/>
                    <a:pt x="1" y="457"/>
                  </a:cubicBezTo>
                  <a:cubicBezTo>
                    <a:pt x="1" y="744"/>
                    <a:pt x="236" y="921"/>
                    <a:pt x="474" y="921"/>
                  </a:cubicBezTo>
                  <a:cubicBezTo>
                    <a:pt x="588" y="921"/>
                    <a:pt x="70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73;p34">
              <a:extLst>
                <a:ext uri="{FF2B5EF4-FFF2-40B4-BE49-F238E27FC236}">
                  <a16:creationId xmlns:a16="http://schemas.microsoft.com/office/drawing/2014/main" xmlns="" id="{6B761AAF-6674-7E43-A076-EC2742327941}"/>
                </a:ext>
              </a:extLst>
            </p:cNvPr>
            <p:cNvSpPr/>
            <p:nvPr/>
          </p:nvSpPr>
          <p:spPr>
            <a:xfrm>
              <a:off x="5875000" y="19395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3"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074;p34">
              <a:extLst>
                <a:ext uri="{FF2B5EF4-FFF2-40B4-BE49-F238E27FC236}">
                  <a16:creationId xmlns:a16="http://schemas.microsoft.com/office/drawing/2014/main" xmlns="" id="{E7B0FE40-855C-754B-BCE4-66172C16DABD}"/>
                </a:ext>
              </a:extLst>
            </p:cNvPr>
            <p:cNvSpPr/>
            <p:nvPr/>
          </p:nvSpPr>
          <p:spPr>
            <a:xfrm>
              <a:off x="5840800" y="1837625"/>
              <a:ext cx="26625" cy="22675"/>
            </a:xfrm>
            <a:custGeom>
              <a:avLst/>
              <a:gdLst/>
              <a:ahLst/>
              <a:cxnLst/>
              <a:rect l="l" t="t" r="r" b="b"/>
              <a:pathLst>
                <a:path w="1065" h="907" extrusionOk="0">
                  <a:moveTo>
                    <a:pt x="410" y="1"/>
                  </a:moveTo>
                  <a:cubicBezTo>
                    <a:pt x="187" y="1"/>
                    <a:pt x="1" y="202"/>
                    <a:pt x="1" y="429"/>
                  </a:cubicBezTo>
                  <a:cubicBezTo>
                    <a:pt x="1" y="716"/>
                    <a:pt x="222" y="907"/>
                    <a:pt x="459" y="907"/>
                  </a:cubicBezTo>
                  <a:cubicBezTo>
                    <a:pt x="574" y="907"/>
                    <a:pt x="692" y="862"/>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075;p34">
              <a:extLst>
                <a:ext uri="{FF2B5EF4-FFF2-40B4-BE49-F238E27FC236}">
                  <a16:creationId xmlns:a16="http://schemas.microsoft.com/office/drawing/2014/main" xmlns="" id="{A989A6DF-074B-6A48-A47B-209FC07CFBD6}"/>
                </a:ext>
              </a:extLst>
            </p:cNvPr>
            <p:cNvSpPr/>
            <p:nvPr/>
          </p:nvSpPr>
          <p:spPr>
            <a:xfrm>
              <a:off x="5875000" y="18711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076;p34">
              <a:extLst>
                <a:ext uri="{FF2B5EF4-FFF2-40B4-BE49-F238E27FC236}">
                  <a16:creationId xmlns:a16="http://schemas.microsoft.com/office/drawing/2014/main" xmlns="" id="{77B14BD3-F0B3-8C45-8F96-12434D773DC6}"/>
                </a:ext>
              </a:extLst>
            </p:cNvPr>
            <p:cNvSpPr/>
            <p:nvPr/>
          </p:nvSpPr>
          <p:spPr>
            <a:xfrm>
              <a:off x="5840800" y="1769325"/>
              <a:ext cx="26625" cy="22625"/>
            </a:xfrm>
            <a:custGeom>
              <a:avLst/>
              <a:gdLst/>
              <a:ahLst/>
              <a:cxnLst/>
              <a:rect l="l" t="t" r="r" b="b"/>
              <a:pathLst>
                <a:path w="1065" h="905" extrusionOk="0">
                  <a:moveTo>
                    <a:pt x="456" y="0"/>
                  </a:moveTo>
                  <a:cubicBezTo>
                    <a:pt x="213" y="0"/>
                    <a:pt x="1" y="182"/>
                    <a:pt x="1" y="456"/>
                  </a:cubicBezTo>
                  <a:cubicBezTo>
                    <a:pt x="1" y="721"/>
                    <a:pt x="233" y="904"/>
                    <a:pt x="469" y="904"/>
                  </a:cubicBezTo>
                  <a:cubicBezTo>
                    <a:pt x="584" y="904"/>
                    <a:pt x="70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077;p34">
              <a:extLst>
                <a:ext uri="{FF2B5EF4-FFF2-40B4-BE49-F238E27FC236}">
                  <a16:creationId xmlns:a16="http://schemas.microsoft.com/office/drawing/2014/main" xmlns="" id="{FF1C5D19-B393-ED42-B7EA-969874F3C4AC}"/>
                </a:ext>
              </a:extLst>
            </p:cNvPr>
            <p:cNvSpPr/>
            <p:nvPr/>
          </p:nvSpPr>
          <p:spPr>
            <a:xfrm>
              <a:off x="5870150" y="1803450"/>
              <a:ext cx="29950" cy="22175"/>
            </a:xfrm>
            <a:custGeom>
              <a:avLst/>
              <a:gdLst/>
              <a:ahLst/>
              <a:cxnLst/>
              <a:rect l="l" t="t" r="r" b="b"/>
              <a:pathLst>
                <a:path w="1198" h="887" extrusionOk="0">
                  <a:moveTo>
                    <a:pt x="593" y="0"/>
                  </a:moveTo>
                  <a:cubicBezTo>
                    <a:pt x="1" y="0"/>
                    <a:pt x="1" y="887"/>
                    <a:pt x="593" y="887"/>
                  </a:cubicBezTo>
                  <a:cubicBezTo>
                    <a:pt x="611" y="887"/>
                    <a:pt x="631" y="886"/>
                    <a:pt x="650" y="884"/>
                  </a:cubicBezTo>
                  <a:cubicBezTo>
                    <a:pt x="1197" y="854"/>
                    <a:pt x="1197" y="33"/>
                    <a:pt x="650" y="3"/>
                  </a:cubicBezTo>
                  <a:cubicBezTo>
                    <a:pt x="631" y="1"/>
                    <a:pt x="611"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078;p34">
              <a:extLst>
                <a:ext uri="{FF2B5EF4-FFF2-40B4-BE49-F238E27FC236}">
                  <a16:creationId xmlns:a16="http://schemas.microsoft.com/office/drawing/2014/main" xmlns="" id="{0D9A30F4-FCD8-0841-A435-BECF0FC90E9A}"/>
                </a:ext>
              </a:extLst>
            </p:cNvPr>
            <p:cNvSpPr/>
            <p:nvPr/>
          </p:nvSpPr>
          <p:spPr>
            <a:xfrm>
              <a:off x="5840800" y="1700925"/>
              <a:ext cx="26625" cy="22625"/>
            </a:xfrm>
            <a:custGeom>
              <a:avLst/>
              <a:gdLst/>
              <a:ahLst/>
              <a:cxnLst/>
              <a:rect l="l" t="t" r="r" b="b"/>
              <a:pathLst>
                <a:path w="1065" h="905" extrusionOk="0">
                  <a:moveTo>
                    <a:pt x="456" y="0"/>
                  </a:moveTo>
                  <a:cubicBezTo>
                    <a:pt x="213" y="0"/>
                    <a:pt x="1" y="213"/>
                    <a:pt x="1" y="456"/>
                  </a:cubicBezTo>
                  <a:cubicBezTo>
                    <a:pt x="1" y="721"/>
                    <a:pt x="233" y="904"/>
                    <a:pt x="469" y="904"/>
                  </a:cubicBezTo>
                  <a:cubicBezTo>
                    <a:pt x="584" y="904"/>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079;p34">
              <a:extLst>
                <a:ext uri="{FF2B5EF4-FFF2-40B4-BE49-F238E27FC236}">
                  <a16:creationId xmlns:a16="http://schemas.microsoft.com/office/drawing/2014/main" xmlns="" id="{8433E5C0-109B-7D40-BFB4-E1EB74C4F208}"/>
                </a:ext>
              </a:extLst>
            </p:cNvPr>
            <p:cNvSpPr/>
            <p:nvPr/>
          </p:nvSpPr>
          <p:spPr>
            <a:xfrm>
              <a:off x="5875000" y="17351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080;p34">
              <a:extLst>
                <a:ext uri="{FF2B5EF4-FFF2-40B4-BE49-F238E27FC236}">
                  <a16:creationId xmlns:a16="http://schemas.microsoft.com/office/drawing/2014/main" xmlns="" id="{64B8A223-A332-404E-BF49-8178B92489BA}"/>
                </a:ext>
              </a:extLst>
            </p:cNvPr>
            <p:cNvSpPr/>
            <p:nvPr/>
          </p:nvSpPr>
          <p:spPr>
            <a:xfrm>
              <a:off x="5836675" y="1632475"/>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081;p34">
              <a:extLst>
                <a:ext uri="{FF2B5EF4-FFF2-40B4-BE49-F238E27FC236}">
                  <a16:creationId xmlns:a16="http://schemas.microsoft.com/office/drawing/2014/main" xmlns="" id="{331080F2-323B-6044-AC90-006BE3F2A8F7}"/>
                </a:ext>
              </a:extLst>
            </p:cNvPr>
            <p:cNvSpPr/>
            <p:nvPr/>
          </p:nvSpPr>
          <p:spPr>
            <a:xfrm>
              <a:off x="5875000" y="16667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3"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082;p34">
              <a:extLst>
                <a:ext uri="{FF2B5EF4-FFF2-40B4-BE49-F238E27FC236}">
                  <a16:creationId xmlns:a16="http://schemas.microsoft.com/office/drawing/2014/main" xmlns="" id="{0FE377DC-F20F-5340-AE12-FB8267984335}"/>
                </a:ext>
              </a:extLst>
            </p:cNvPr>
            <p:cNvSpPr/>
            <p:nvPr/>
          </p:nvSpPr>
          <p:spPr>
            <a:xfrm>
              <a:off x="5840800" y="1566425"/>
              <a:ext cx="16750" cy="21300"/>
            </a:xfrm>
            <a:custGeom>
              <a:avLst/>
              <a:gdLst/>
              <a:ahLst/>
              <a:cxnLst/>
              <a:rect l="l" t="t" r="r" b="b"/>
              <a:pathLst>
                <a:path w="670" h="852" extrusionOk="0">
                  <a:moveTo>
                    <a:pt x="244" y="0"/>
                  </a:moveTo>
                  <a:cubicBezTo>
                    <a:pt x="92" y="61"/>
                    <a:pt x="31" y="213"/>
                    <a:pt x="1" y="365"/>
                  </a:cubicBezTo>
                  <a:cubicBezTo>
                    <a:pt x="1" y="639"/>
                    <a:pt x="213" y="851"/>
                    <a:pt x="456" y="851"/>
                  </a:cubicBezTo>
                  <a:cubicBezTo>
                    <a:pt x="548" y="821"/>
                    <a:pt x="608" y="821"/>
                    <a:pt x="669" y="791"/>
                  </a:cubicBezTo>
                  <a:lnTo>
                    <a:pt x="244"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083;p34">
              <a:extLst>
                <a:ext uri="{FF2B5EF4-FFF2-40B4-BE49-F238E27FC236}">
                  <a16:creationId xmlns:a16="http://schemas.microsoft.com/office/drawing/2014/main" xmlns="" id="{406B6622-9CED-C440-AF12-14E6D10E9DD8}"/>
                </a:ext>
              </a:extLst>
            </p:cNvPr>
            <p:cNvSpPr/>
            <p:nvPr/>
          </p:nvSpPr>
          <p:spPr>
            <a:xfrm>
              <a:off x="5773175" y="3406875"/>
              <a:ext cx="26625" cy="22625"/>
            </a:xfrm>
            <a:custGeom>
              <a:avLst/>
              <a:gdLst/>
              <a:ahLst/>
              <a:cxnLst/>
              <a:rect l="l" t="t" r="r" b="b"/>
              <a:pathLst>
                <a:path w="1065" h="905" extrusionOk="0">
                  <a:moveTo>
                    <a:pt x="456" y="1"/>
                  </a:moveTo>
                  <a:cubicBezTo>
                    <a:pt x="183" y="1"/>
                    <a:pt x="0" y="213"/>
                    <a:pt x="0" y="456"/>
                  </a:cubicBezTo>
                  <a:cubicBezTo>
                    <a:pt x="0" y="722"/>
                    <a:pt x="219" y="905"/>
                    <a:pt x="446" y="905"/>
                  </a:cubicBezTo>
                  <a:cubicBezTo>
                    <a:pt x="557" y="905"/>
                    <a:pt x="670" y="860"/>
                    <a:pt x="760" y="760"/>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084;p34">
              <a:extLst>
                <a:ext uri="{FF2B5EF4-FFF2-40B4-BE49-F238E27FC236}">
                  <a16:creationId xmlns:a16="http://schemas.microsoft.com/office/drawing/2014/main" xmlns="" id="{625C4856-7BD8-554A-A0C3-63026EEA54BD}"/>
                </a:ext>
              </a:extLst>
            </p:cNvPr>
            <p:cNvSpPr/>
            <p:nvPr/>
          </p:nvSpPr>
          <p:spPr>
            <a:xfrm>
              <a:off x="5808125" y="3441075"/>
              <a:ext cx="18250" cy="6100"/>
            </a:xfrm>
            <a:custGeom>
              <a:avLst/>
              <a:gdLst/>
              <a:ahLst/>
              <a:cxnLst/>
              <a:rect l="l" t="t" r="r" b="b"/>
              <a:pathLst>
                <a:path w="730" h="244" extrusionOk="0">
                  <a:moveTo>
                    <a:pt x="396" y="0"/>
                  </a:moveTo>
                  <a:cubicBezTo>
                    <a:pt x="244" y="0"/>
                    <a:pt x="92" y="91"/>
                    <a:pt x="1" y="243"/>
                  </a:cubicBezTo>
                  <a:lnTo>
                    <a:pt x="730" y="152"/>
                  </a:lnTo>
                  <a:cubicBezTo>
                    <a:pt x="639" y="31"/>
                    <a:pt x="548" y="0"/>
                    <a:pt x="39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85;p34">
              <a:extLst>
                <a:ext uri="{FF2B5EF4-FFF2-40B4-BE49-F238E27FC236}">
                  <a16:creationId xmlns:a16="http://schemas.microsoft.com/office/drawing/2014/main" xmlns="" id="{D9473C08-75B6-4940-B131-FEA1A58C27DC}"/>
                </a:ext>
              </a:extLst>
            </p:cNvPr>
            <p:cNvSpPr/>
            <p:nvPr/>
          </p:nvSpPr>
          <p:spPr>
            <a:xfrm>
              <a:off x="5770125" y="3338425"/>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7"/>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086;p34">
              <a:extLst>
                <a:ext uri="{FF2B5EF4-FFF2-40B4-BE49-F238E27FC236}">
                  <a16:creationId xmlns:a16="http://schemas.microsoft.com/office/drawing/2014/main" xmlns="" id="{F0FC63A9-AEA0-EF45-A7D8-318E7C190F16}"/>
                </a:ext>
              </a:extLst>
            </p:cNvPr>
            <p:cNvSpPr/>
            <p:nvPr/>
          </p:nvSpPr>
          <p:spPr>
            <a:xfrm>
              <a:off x="5806600" y="3372675"/>
              <a:ext cx="27375" cy="22625"/>
            </a:xfrm>
            <a:custGeom>
              <a:avLst/>
              <a:gdLst/>
              <a:ahLst/>
              <a:cxnLst/>
              <a:rect l="l" t="t" r="r" b="b"/>
              <a:pathLst>
                <a:path w="1095" h="905" extrusionOk="0">
                  <a:moveTo>
                    <a:pt x="457" y="1"/>
                  </a:moveTo>
                  <a:cubicBezTo>
                    <a:pt x="213" y="1"/>
                    <a:pt x="1" y="213"/>
                    <a:pt x="31" y="457"/>
                  </a:cubicBezTo>
                  <a:cubicBezTo>
                    <a:pt x="31" y="722"/>
                    <a:pt x="250" y="905"/>
                    <a:pt x="477" y="905"/>
                  </a:cubicBezTo>
                  <a:cubicBezTo>
                    <a:pt x="588" y="905"/>
                    <a:pt x="701" y="861"/>
                    <a:pt x="791" y="76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087;p34">
              <a:extLst>
                <a:ext uri="{FF2B5EF4-FFF2-40B4-BE49-F238E27FC236}">
                  <a16:creationId xmlns:a16="http://schemas.microsoft.com/office/drawing/2014/main" xmlns="" id="{BBD98ECD-1811-1F47-BFC4-BA7F5A2DEE70}"/>
                </a:ext>
              </a:extLst>
            </p:cNvPr>
            <p:cNvSpPr/>
            <p:nvPr/>
          </p:nvSpPr>
          <p:spPr>
            <a:xfrm>
              <a:off x="5773175" y="327010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088;p34">
              <a:extLst>
                <a:ext uri="{FF2B5EF4-FFF2-40B4-BE49-F238E27FC236}">
                  <a16:creationId xmlns:a16="http://schemas.microsoft.com/office/drawing/2014/main" xmlns="" id="{09F39829-A661-D64E-B477-1C9CFB835E26}"/>
                </a:ext>
              </a:extLst>
            </p:cNvPr>
            <p:cNvSpPr/>
            <p:nvPr/>
          </p:nvSpPr>
          <p:spPr>
            <a:xfrm>
              <a:off x="5806600" y="3304300"/>
              <a:ext cx="22825" cy="22800"/>
            </a:xfrm>
            <a:custGeom>
              <a:avLst/>
              <a:gdLst/>
              <a:ahLst/>
              <a:cxnLst/>
              <a:rect l="l" t="t" r="r" b="b"/>
              <a:pathLst>
                <a:path w="913" h="912" extrusionOk="0">
                  <a:moveTo>
                    <a:pt x="457" y="0"/>
                  </a:moveTo>
                  <a:cubicBezTo>
                    <a:pt x="213" y="0"/>
                    <a:pt x="1" y="213"/>
                    <a:pt x="1" y="456"/>
                  </a:cubicBezTo>
                  <a:cubicBezTo>
                    <a:pt x="1" y="699"/>
                    <a:pt x="213"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89;p34">
              <a:extLst>
                <a:ext uri="{FF2B5EF4-FFF2-40B4-BE49-F238E27FC236}">
                  <a16:creationId xmlns:a16="http://schemas.microsoft.com/office/drawing/2014/main" xmlns="" id="{EDEFB96C-8E82-FC42-BC0E-BBC6387FC14F}"/>
                </a:ext>
              </a:extLst>
            </p:cNvPr>
            <p:cNvSpPr/>
            <p:nvPr/>
          </p:nvSpPr>
          <p:spPr>
            <a:xfrm>
              <a:off x="5773175" y="3201700"/>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090;p34">
              <a:extLst>
                <a:ext uri="{FF2B5EF4-FFF2-40B4-BE49-F238E27FC236}">
                  <a16:creationId xmlns:a16="http://schemas.microsoft.com/office/drawing/2014/main" xmlns="" id="{BE0C0BDF-EC1A-654B-8D1B-A075948ECE12}"/>
                </a:ext>
              </a:extLst>
            </p:cNvPr>
            <p:cNvSpPr/>
            <p:nvPr/>
          </p:nvSpPr>
          <p:spPr>
            <a:xfrm>
              <a:off x="5806850" y="3235900"/>
              <a:ext cx="27125" cy="23025"/>
            </a:xfrm>
            <a:custGeom>
              <a:avLst/>
              <a:gdLst/>
              <a:ahLst/>
              <a:cxnLst/>
              <a:rect l="l" t="t" r="r" b="b"/>
              <a:pathLst>
                <a:path w="1085" h="921" extrusionOk="0">
                  <a:moveTo>
                    <a:pt x="447" y="1"/>
                  </a:moveTo>
                  <a:cubicBezTo>
                    <a:pt x="203" y="1"/>
                    <a:pt x="21" y="213"/>
                    <a:pt x="21" y="456"/>
                  </a:cubicBezTo>
                  <a:cubicBezTo>
                    <a:pt x="1" y="744"/>
                    <a:pt x="230" y="920"/>
                    <a:pt x="465" y="920"/>
                  </a:cubicBezTo>
                  <a:cubicBezTo>
                    <a:pt x="578" y="920"/>
                    <a:pt x="692" y="880"/>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91;p34">
              <a:extLst>
                <a:ext uri="{FF2B5EF4-FFF2-40B4-BE49-F238E27FC236}">
                  <a16:creationId xmlns:a16="http://schemas.microsoft.com/office/drawing/2014/main" xmlns="" id="{EAC851F6-B083-274B-A990-84FF42EE0D3B}"/>
                </a:ext>
              </a:extLst>
            </p:cNvPr>
            <p:cNvSpPr/>
            <p:nvPr/>
          </p:nvSpPr>
          <p:spPr>
            <a:xfrm>
              <a:off x="5770125" y="3134000"/>
              <a:ext cx="30200" cy="22925"/>
            </a:xfrm>
            <a:custGeom>
              <a:avLst/>
              <a:gdLst/>
              <a:ahLst/>
              <a:cxnLst/>
              <a:rect l="l" t="t" r="r" b="b"/>
              <a:pathLst>
                <a:path w="1208" h="917" extrusionOk="0">
                  <a:moveTo>
                    <a:pt x="633" y="1"/>
                  </a:moveTo>
                  <a:cubicBezTo>
                    <a:pt x="615" y="1"/>
                    <a:pt x="597" y="2"/>
                    <a:pt x="578" y="3"/>
                  </a:cubicBezTo>
                  <a:cubicBezTo>
                    <a:pt x="1" y="34"/>
                    <a:pt x="1" y="855"/>
                    <a:pt x="578" y="915"/>
                  </a:cubicBezTo>
                  <a:cubicBezTo>
                    <a:pt x="588"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092;p34">
              <a:extLst>
                <a:ext uri="{FF2B5EF4-FFF2-40B4-BE49-F238E27FC236}">
                  <a16:creationId xmlns:a16="http://schemas.microsoft.com/office/drawing/2014/main" xmlns="" id="{F8A75F42-45A7-8641-8222-7C7639669DDA}"/>
                </a:ext>
              </a:extLst>
            </p:cNvPr>
            <p:cNvSpPr/>
            <p:nvPr/>
          </p:nvSpPr>
          <p:spPr>
            <a:xfrm>
              <a:off x="5806600" y="316827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93;p34">
              <a:extLst>
                <a:ext uri="{FF2B5EF4-FFF2-40B4-BE49-F238E27FC236}">
                  <a16:creationId xmlns:a16="http://schemas.microsoft.com/office/drawing/2014/main" xmlns="" id="{AFF79DD6-BBCB-3F48-BD83-DDCAFFB4EAB8}"/>
                </a:ext>
              </a:extLst>
            </p:cNvPr>
            <p:cNvSpPr/>
            <p:nvPr/>
          </p:nvSpPr>
          <p:spPr>
            <a:xfrm>
              <a:off x="5773175" y="3065675"/>
              <a:ext cx="26625" cy="22625"/>
            </a:xfrm>
            <a:custGeom>
              <a:avLst/>
              <a:gdLst/>
              <a:ahLst/>
              <a:cxnLst/>
              <a:rect l="l" t="t" r="r" b="b"/>
              <a:pathLst>
                <a:path w="1065" h="905" extrusionOk="0">
                  <a:moveTo>
                    <a:pt x="456" y="1"/>
                  </a:moveTo>
                  <a:cubicBezTo>
                    <a:pt x="183" y="1"/>
                    <a:pt x="0" y="214"/>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094;p34">
              <a:extLst>
                <a:ext uri="{FF2B5EF4-FFF2-40B4-BE49-F238E27FC236}">
                  <a16:creationId xmlns:a16="http://schemas.microsoft.com/office/drawing/2014/main" xmlns="" id="{7C8E5383-B71B-5049-A234-CCE85C421D11}"/>
                </a:ext>
              </a:extLst>
            </p:cNvPr>
            <p:cNvSpPr/>
            <p:nvPr/>
          </p:nvSpPr>
          <p:spPr>
            <a:xfrm>
              <a:off x="5806600" y="3099875"/>
              <a:ext cx="22825" cy="22825"/>
            </a:xfrm>
            <a:custGeom>
              <a:avLst/>
              <a:gdLst/>
              <a:ahLst/>
              <a:cxnLst/>
              <a:rect l="l" t="t" r="r" b="b"/>
              <a:pathLst>
                <a:path w="913" h="913" extrusionOk="0">
                  <a:moveTo>
                    <a:pt x="457" y="1"/>
                  </a:moveTo>
                  <a:cubicBezTo>
                    <a:pt x="213" y="1"/>
                    <a:pt x="1" y="183"/>
                    <a:pt x="1" y="457"/>
                  </a:cubicBezTo>
                  <a:cubicBezTo>
                    <a:pt x="1" y="700"/>
                    <a:pt x="213" y="913"/>
                    <a:pt x="457" y="913"/>
                  </a:cubicBezTo>
                  <a:cubicBezTo>
                    <a:pt x="730" y="913"/>
                    <a:pt x="913" y="700"/>
                    <a:pt x="913" y="457"/>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095;p34">
              <a:extLst>
                <a:ext uri="{FF2B5EF4-FFF2-40B4-BE49-F238E27FC236}">
                  <a16:creationId xmlns:a16="http://schemas.microsoft.com/office/drawing/2014/main" xmlns="" id="{4E8F351A-292E-2E4B-AE9E-7288583AFF51}"/>
                </a:ext>
              </a:extLst>
            </p:cNvPr>
            <p:cNvSpPr/>
            <p:nvPr/>
          </p:nvSpPr>
          <p:spPr>
            <a:xfrm>
              <a:off x="5773175" y="2997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096;p34">
              <a:extLst>
                <a:ext uri="{FF2B5EF4-FFF2-40B4-BE49-F238E27FC236}">
                  <a16:creationId xmlns:a16="http://schemas.microsoft.com/office/drawing/2014/main" xmlns="" id="{4A2B5887-BF19-0A4D-9289-EE2B176B0EA2}"/>
                </a:ext>
              </a:extLst>
            </p:cNvPr>
            <p:cNvSpPr/>
            <p:nvPr/>
          </p:nvSpPr>
          <p:spPr>
            <a:xfrm>
              <a:off x="5806850" y="3031500"/>
              <a:ext cx="27125" cy="22850"/>
            </a:xfrm>
            <a:custGeom>
              <a:avLst/>
              <a:gdLst/>
              <a:ahLst/>
              <a:cxnLst/>
              <a:rect l="l" t="t" r="r" b="b"/>
              <a:pathLst>
                <a:path w="1085" h="914" extrusionOk="0">
                  <a:moveTo>
                    <a:pt x="447" y="0"/>
                  </a:moveTo>
                  <a:cubicBezTo>
                    <a:pt x="203" y="0"/>
                    <a:pt x="21" y="213"/>
                    <a:pt x="21" y="456"/>
                  </a:cubicBezTo>
                  <a:cubicBezTo>
                    <a:pt x="0" y="728"/>
                    <a:pt x="239" y="914"/>
                    <a:pt x="478" y="914"/>
                  </a:cubicBezTo>
                  <a:cubicBezTo>
                    <a:pt x="587" y="914"/>
                    <a:pt x="696" y="876"/>
                    <a:pt x="781" y="790"/>
                  </a:cubicBezTo>
                  <a:cubicBezTo>
                    <a:pt x="1085" y="486"/>
                    <a:pt x="872" y="0"/>
                    <a:pt x="4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097;p34">
              <a:extLst>
                <a:ext uri="{FF2B5EF4-FFF2-40B4-BE49-F238E27FC236}">
                  <a16:creationId xmlns:a16="http://schemas.microsoft.com/office/drawing/2014/main" xmlns="" id="{CF302496-9135-674D-A106-D366E81B5308}"/>
                </a:ext>
              </a:extLst>
            </p:cNvPr>
            <p:cNvSpPr/>
            <p:nvPr/>
          </p:nvSpPr>
          <p:spPr>
            <a:xfrm>
              <a:off x="5773175" y="2928900"/>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098;p34">
              <a:extLst>
                <a:ext uri="{FF2B5EF4-FFF2-40B4-BE49-F238E27FC236}">
                  <a16:creationId xmlns:a16="http://schemas.microsoft.com/office/drawing/2014/main" xmlns="" id="{CEC3F17F-35C1-E54B-A5F8-B3B4B317AD70}"/>
                </a:ext>
              </a:extLst>
            </p:cNvPr>
            <p:cNvSpPr/>
            <p:nvPr/>
          </p:nvSpPr>
          <p:spPr>
            <a:xfrm>
              <a:off x="5806600" y="2963100"/>
              <a:ext cx="22825" cy="22825"/>
            </a:xfrm>
            <a:custGeom>
              <a:avLst/>
              <a:gdLst/>
              <a:ahLst/>
              <a:cxnLst/>
              <a:rect l="l" t="t" r="r" b="b"/>
              <a:pathLst>
                <a:path w="913" h="913" extrusionOk="0">
                  <a:moveTo>
                    <a:pt x="457" y="0"/>
                  </a:moveTo>
                  <a:cubicBezTo>
                    <a:pt x="213" y="0"/>
                    <a:pt x="1" y="213"/>
                    <a:pt x="1" y="456"/>
                  </a:cubicBezTo>
                  <a:cubicBezTo>
                    <a:pt x="1" y="700"/>
                    <a:pt x="213" y="912"/>
                    <a:pt x="457" y="912"/>
                  </a:cubicBezTo>
                  <a:cubicBezTo>
                    <a:pt x="730" y="912"/>
                    <a:pt x="913" y="70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099;p34">
              <a:extLst>
                <a:ext uri="{FF2B5EF4-FFF2-40B4-BE49-F238E27FC236}">
                  <a16:creationId xmlns:a16="http://schemas.microsoft.com/office/drawing/2014/main" xmlns="" id="{6FFDCEF9-67CD-5847-9ADE-24692579CB2C}"/>
                </a:ext>
              </a:extLst>
            </p:cNvPr>
            <p:cNvSpPr/>
            <p:nvPr/>
          </p:nvSpPr>
          <p:spPr>
            <a:xfrm>
              <a:off x="5773175" y="2861250"/>
              <a:ext cx="26400" cy="22625"/>
            </a:xfrm>
            <a:custGeom>
              <a:avLst/>
              <a:gdLst/>
              <a:ahLst/>
              <a:cxnLst/>
              <a:rect l="l" t="t" r="r" b="b"/>
              <a:pathLst>
                <a:path w="1056" h="905" extrusionOk="0">
                  <a:moveTo>
                    <a:pt x="489" y="0"/>
                  </a:moveTo>
                  <a:cubicBezTo>
                    <a:pt x="479" y="0"/>
                    <a:pt x="467" y="1"/>
                    <a:pt x="456" y="1"/>
                  </a:cubicBezTo>
                  <a:cubicBezTo>
                    <a:pt x="183" y="1"/>
                    <a:pt x="0" y="184"/>
                    <a:pt x="0" y="427"/>
                  </a:cubicBezTo>
                  <a:cubicBezTo>
                    <a:pt x="0" y="714"/>
                    <a:pt x="222" y="904"/>
                    <a:pt x="450" y="904"/>
                  </a:cubicBezTo>
                  <a:cubicBezTo>
                    <a:pt x="560" y="904"/>
                    <a:pt x="671" y="860"/>
                    <a:pt x="760"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100;p34">
              <a:extLst>
                <a:ext uri="{FF2B5EF4-FFF2-40B4-BE49-F238E27FC236}">
                  <a16:creationId xmlns:a16="http://schemas.microsoft.com/office/drawing/2014/main" xmlns="" id="{982B8C4B-AA9D-B649-9344-AEE808975591}"/>
                </a:ext>
              </a:extLst>
            </p:cNvPr>
            <p:cNvSpPr/>
            <p:nvPr/>
          </p:nvSpPr>
          <p:spPr>
            <a:xfrm>
              <a:off x="5806600" y="2894700"/>
              <a:ext cx="22825" cy="22825"/>
            </a:xfrm>
            <a:custGeom>
              <a:avLst/>
              <a:gdLst/>
              <a:ahLst/>
              <a:cxnLst/>
              <a:rect l="l" t="t" r="r" b="b"/>
              <a:pathLst>
                <a:path w="913" h="913" extrusionOk="0">
                  <a:moveTo>
                    <a:pt x="457" y="1"/>
                  </a:moveTo>
                  <a:cubicBezTo>
                    <a:pt x="213" y="1"/>
                    <a:pt x="1" y="214"/>
                    <a:pt x="1" y="457"/>
                  </a:cubicBezTo>
                  <a:cubicBezTo>
                    <a:pt x="1" y="730"/>
                    <a:pt x="213" y="913"/>
                    <a:pt x="457" y="913"/>
                  </a:cubicBezTo>
                  <a:cubicBezTo>
                    <a:pt x="730" y="913"/>
                    <a:pt x="913" y="730"/>
                    <a:pt x="913" y="457"/>
                  </a:cubicBezTo>
                  <a:cubicBezTo>
                    <a:pt x="913" y="214"/>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101;p34">
              <a:extLst>
                <a:ext uri="{FF2B5EF4-FFF2-40B4-BE49-F238E27FC236}">
                  <a16:creationId xmlns:a16="http://schemas.microsoft.com/office/drawing/2014/main" xmlns="" id="{76895E57-085E-4F4A-A9EB-B07166AC29DA}"/>
                </a:ext>
              </a:extLst>
            </p:cNvPr>
            <p:cNvSpPr/>
            <p:nvPr/>
          </p:nvSpPr>
          <p:spPr>
            <a:xfrm>
              <a:off x="5770125" y="2792825"/>
              <a:ext cx="29975" cy="22200"/>
            </a:xfrm>
            <a:custGeom>
              <a:avLst/>
              <a:gdLst/>
              <a:ahLst/>
              <a:cxnLst/>
              <a:rect l="l" t="t" r="r" b="b"/>
              <a:pathLst>
                <a:path w="1199" h="888"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102;p34">
              <a:extLst>
                <a:ext uri="{FF2B5EF4-FFF2-40B4-BE49-F238E27FC236}">
                  <a16:creationId xmlns:a16="http://schemas.microsoft.com/office/drawing/2014/main" xmlns="" id="{B9D1AE80-6301-524D-B154-9B9999D967BE}"/>
                </a:ext>
              </a:extLst>
            </p:cNvPr>
            <p:cNvSpPr/>
            <p:nvPr/>
          </p:nvSpPr>
          <p:spPr>
            <a:xfrm>
              <a:off x="5806600" y="2826325"/>
              <a:ext cx="27375" cy="22850"/>
            </a:xfrm>
            <a:custGeom>
              <a:avLst/>
              <a:gdLst/>
              <a:ahLst/>
              <a:cxnLst/>
              <a:rect l="l" t="t" r="r" b="b"/>
              <a:pathLst>
                <a:path w="1095" h="914" extrusionOk="0">
                  <a:moveTo>
                    <a:pt x="457" y="0"/>
                  </a:moveTo>
                  <a:cubicBezTo>
                    <a:pt x="213" y="0"/>
                    <a:pt x="1" y="213"/>
                    <a:pt x="31" y="456"/>
                  </a:cubicBezTo>
                  <a:cubicBezTo>
                    <a:pt x="31" y="728"/>
                    <a:pt x="262" y="914"/>
                    <a:pt x="494" y="914"/>
                  </a:cubicBezTo>
                  <a:cubicBezTo>
                    <a:pt x="600" y="914"/>
                    <a:pt x="706" y="876"/>
                    <a:pt x="791" y="791"/>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103;p34">
              <a:extLst>
                <a:ext uri="{FF2B5EF4-FFF2-40B4-BE49-F238E27FC236}">
                  <a16:creationId xmlns:a16="http://schemas.microsoft.com/office/drawing/2014/main" xmlns="" id="{88C799D4-900F-7D4A-8C34-C930010FF58D}"/>
                </a:ext>
              </a:extLst>
            </p:cNvPr>
            <p:cNvSpPr/>
            <p:nvPr/>
          </p:nvSpPr>
          <p:spPr>
            <a:xfrm>
              <a:off x="5773175" y="2724500"/>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104;p34">
              <a:extLst>
                <a:ext uri="{FF2B5EF4-FFF2-40B4-BE49-F238E27FC236}">
                  <a16:creationId xmlns:a16="http://schemas.microsoft.com/office/drawing/2014/main" xmlns="" id="{3A26F744-2D76-5145-A322-B10ADC7B08C6}"/>
                </a:ext>
              </a:extLst>
            </p:cNvPr>
            <p:cNvSpPr/>
            <p:nvPr/>
          </p:nvSpPr>
          <p:spPr>
            <a:xfrm>
              <a:off x="5806600" y="2758700"/>
              <a:ext cx="22825" cy="22800"/>
            </a:xfrm>
            <a:custGeom>
              <a:avLst/>
              <a:gdLst/>
              <a:ahLst/>
              <a:cxnLst/>
              <a:rect l="l" t="t" r="r" b="b"/>
              <a:pathLst>
                <a:path w="913" h="912" extrusionOk="0">
                  <a:moveTo>
                    <a:pt x="457" y="0"/>
                  </a:moveTo>
                  <a:cubicBezTo>
                    <a:pt x="213" y="0"/>
                    <a:pt x="1" y="182"/>
                    <a:pt x="1" y="456"/>
                  </a:cubicBezTo>
                  <a:cubicBezTo>
                    <a:pt x="1" y="699"/>
                    <a:pt x="213" y="912"/>
                    <a:pt x="457" y="912"/>
                  </a:cubicBezTo>
                  <a:cubicBezTo>
                    <a:pt x="730" y="912"/>
                    <a:pt x="913" y="699"/>
                    <a:pt x="913" y="456"/>
                  </a:cubicBezTo>
                  <a:cubicBezTo>
                    <a:pt x="913" y="182"/>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105;p34">
              <a:extLst>
                <a:ext uri="{FF2B5EF4-FFF2-40B4-BE49-F238E27FC236}">
                  <a16:creationId xmlns:a16="http://schemas.microsoft.com/office/drawing/2014/main" xmlns="" id="{537236BD-9BF8-6E42-A1D2-10F96FDA18F8}"/>
                </a:ext>
              </a:extLst>
            </p:cNvPr>
            <p:cNvSpPr/>
            <p:nvPr/>
          </p:nvSpPr>
          <p:spPr>
            <a:xfrm>
              <a:off x="5773175" y="2656100"/>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106;p34">
              <a:extLst>
                <a:ext uri="{FF2B5EF4-FFF2-40B4-BE49-F238E27FC236}">
                  <a16:creationId xmlns:a16="http://schemas.microsoft.com/office/drawing/2014/main" xmlns="" id="{7A64E23A-87C3-AF41-8057-16858755889D}"/>
                </a:ext>
              </a:extLst>
            </p:cNvPr>
            <p:cNvSpPr/>
            <p:nvPr/>
          </p:nvSpPr>
          <p:spPr>
            <a:xfrm>
              <a:off x="5806850" y="2690300"/>
              <a:ext cx="27125" cy="22875"/>
            </a:xfrm>
            <a:custGeom>
              <a:avLst/>
              <a:gdLst/>
              <a:ahLst/>
              <a:cxnLst/>
              <a:rect l="l" t="t" r="r" b="b"/>
              <a:pathLst>
                <a:path w="1085" h="915" extrusionOk="0">
                  <a:moveTo>
                    <a:pt x="447" y="0"/>
                  </a:moveTo>
                  <a:cubicBezTo>
                    <a:pt x="203" y="0"/>
                    <a:pt x="21" y="213"/>
                    <a:pt x="21" y="456"/>
                  </a:cubicBezTo>
                  <a:cubicBezTo>
                    <a:pt x="0" y="728"/>
                    <a:pt x="239" y="914"/>
                    <a:pt x="478" y="914"/>
                  </a:cubicBezTo>
                  <a:cubicBezTo>
                    <a:pt x="587" y="914"/>
                    <a:pt x="696" y="876"/>
                    <a:pt x="781" y="791"/>
                  </a:cubicBezTo>
                  <a:cubicBezTo>
                    <a:pt x="1085" y="487"/>
                    <a:pt x="872" y="0"/>
                    <a:pt x="4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107;p34">
              <a:extLst>
                <a:ext uri="{FF2B5EF4-FFF2-40B4-BE49-F238E27FC236}">
                  <a16:creationId xmlns:a16="http://schemas.microsoft.com/office/drawing/2014/main" xmlns="" id="{E1517DB0-AB54-8A45-9C6A-E3ABEA50BC26}"/>
                </a:ext>
              </a:extLst>
            </p:cNvPr>
            <p:cNvSpPr/>
            <p:nvPr/>
          </p:nvSpPr>
          <p:spPr>
            <a:xfrm>
              <a:off x="5770125" y="2587650"/>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7"/>
                    <a:pt x="614" y="918"/>
                    <a:pt x="631" y="918"/>
                  </a:cubicBezTo>
                  <a:cubicBezTo>
                    <a:pt x="1199" y="918"/>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108;p34">
              <a:extLst>
                <a:ext uri="{FF2B5EF4-FFF2-40B4-BE49-F238E27FC236}">
                  <a16:creationId xmlns:a16="http://schemas.microsoft.com/office/drawing/2014/main" xmlns="" id="{810B437B-598D-1046-BA12-EC95D4C16744}"/>
                </a:ext>
              </a:extLst>
            </p:cNvPr>
            <p:cNvSpPr/>
            <p:nvPr/>
          </p:nvSpPr>
          <p:spPr>
            <a:xfrm>
              <a:off x="5806600" y="2621900"/>
              <a:ext cx="22825" cy="22825"/>
            </a:xfrm>
            <a:custGeom>
              <a:avLst/>
              <a:gdLst/>
              <a:ahLst/>
              <a:cxnLst/>
              <a:rect l="l" t="t" r="r" b="b"/>
              <a:pathLst>
                <a:path w="913" h="913" extrusionOk="0">
                  <a:moveTo>
                    <a:pt x="457" y="1"/>
                  </a:moveTo>
                  <a:cubicBezTo>
                    <a:pt x="213" y="1"/>
                    <a:pt x="1" y="214"/>
                    <a:pt x="1" y="457"/>
                  </a:cubicBezTo>
                  <a:cubicBezTo>
                    <a:pt x="1" y="700"/>
                    <a:pt x="213" y="913"/>
                    <a:pt x="457" y="913"/>
                  </a:cubicBezTo>
                  <a:cubicBezTo>
                    <a:pt x="730" y="913"/>
                    <a:pt x="913" y="700"/>
                    <a:pt x="913" y="457"/>
                  </a:cubicBezTo>
                  <a:cubicBezTo>
                    <a:pt x="913" y="214"/>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109;p34">
              <a:extLst>
                <a:ext uri="{FF2B5EF4-FFF2-40B4-BE49-F238E27FC236}">
                  <a16:creationId xmlns:a16="http://schemas.microsoft.com/office/drawing/2014/main" xmlns="" id="{6C3F67D1-C8EE-374E-AA4C-31511A5A37F5}"/>
                </a:ext>
              </a:extLst>
            </p:cNvPr>
            <p:cNvSpPr/>
            <p:nvPr/>
          </p:nvSpPr>
          <p:spPr>
            <a:xfrm>
              <a:off x="5773175" y="2520050"/>
              <a:ext cx="26400" cy="22625"/>
            </a:xfrm>
            <a:custGeom>
              <a:avLst/>
              <a:gdLst/>
              <a:ahLst/>
              <a:cxnLst/>
              <a:rect l="l" t="t" r="r" b="b"/>
              <a:pathLst>
                <a:path w="1056" h="905" extrusionOk="0">
                  <a:moveTo>
                    <a:pt x="489" y="1"/>
                  </a:moveTo>
                  <a:cubicBezTo>
                    <a:pt x="479" y="1"/>
                    <a:pt x="467" y="1"/>
                    <a:pt x="456" y="2"/>
                  </a:cubicBezTo>
                  <a:cubicBezTo>
                    <a:pt x="183" y="2"/>
                    <a:pt x="0" y="184"/>
                    <a:pt x="0" y="427"/>
                  </a:cubicBezTo>
                  <a:cubicBezTo>
                    <a:pt x="0" y="715"/>
                    <a:pt x="222" y="905"/>
                    <a:pt x="450" y="905"/>
                  </a:cubicBezTo>
                  <a:cubicBezTo>
                    <a:pt x="560" y="905"/>
                    <a:pt x="671" y="861"/>
                    <a:pt x="76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110;p34">
              <a:extLst>
                <a:ext uri="{FF2B5EF4-FFF2-40B4-BE49-F238E27FC236}">
                  <a16:creationId xmlns:a16="http://schemas.microsoft.com/office/drawing/2014/main" xmlns="" id="{907BA79C-9E93-5B4D-9E37-3E5A7C9CF82E}"/>
                </a:ext>
              </a:extLst>
            </p:cNvPr>
            <p:cNvSpPr/>
            <p:nvPr/>
          </p:nvSpPr>
          <p:spPr>
            <a:xfrm>
              <a:off x="5806600" y="2553525"/>
              <a:ext cx="22825" cy="22825"/>
            </a:xfrm>
            <a:custGeom>
              <a:avLst/>
              <a:gdLst/>
              <a:ahLst/>
              <a:cxnLst/>
              <a:rect l="l" t="t" r="r" b="b"/>
              <a:pathLst>
                <a:path w="913" h="913" extrusionOk="0">
                  <a:moveTo>
                    <a:pt x="457" y="0"/>
                  </a:moveTo>
                  <a:cubicBezTo>
                    <a:pt x="213" y="0"/>
                    <a:pt x="1" y="213"/>
                    <a:pt x="1" y="456"/>
                  </a:cubicBezTo>
                  <a:cubicBezTo>
                    <a:pt x="1" y="730"/>
                    <a:pt x="213"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111;p34">
              <a:extLst>
                <a:ext uri="{FF2B5EF4-FFF2-40B4-BE49-F238E27FC236}">
                  <a16:creationId xmlns:a16="http://schemas.microsoft.com/office/drawing/2014/main" xmlns="" id="{F0A9C4F4-BEA5-724D-9FD7-E904AA182908}"/>
                </a:ext>
              </a:extLst>
            </p:cNvPr>
            <p:cNvSpPr/>
            <p:nvPr/>
          </p:nvSpPr>
          <p:spPr>
            <a:xfrm>
              <a:off x="5773175" y="24517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112;p34">
              <a:extLst>
                <a:ext uri="{FF2B5EF4-FFF2-40B4-BE49-F238E27FC236}">
                  <a16:creationId xmlns:a16="http://schemas.microsoft.com/office/drawing/2014/main" xmlns="" id="{FBEF46C9-CAFB-F947-A736-A997BEFBA8B5}"/>
                </a:ext>
              </a:extLst>
            </p:cNvPr>
            <p:cNvSpPr/>
            <p:nvPr/>
          </p:nvSpPr>
          <p:spPr>
            <a:xfrm>
              <a:off x="5806600" y="2485850"/>
              <a:ext cx="27175" cy="22675"/>
            </a:xfrm>
            <a:custGeom>
              <a:avLst/>
              <a:gdLst/>
              <a:ahLst/>
              <a:cxnLst/>
              <a:rect l="l" t="t" r="r" b="b"/>
              <a:pathLst>
                <a:path w="1087" h="907" extrusionOk="0">
                  <a:moveTo>
                    <a:pt x="492" y="1"/>
                  </a:moveTo>
                  <a:cubicBezTo>
                    <a:pt x="481" y="1"/>
                    <a:pt x="469" y="1"/>
                    <a:pt x="457" y="2"/>
                  </a:cubicBezTo>
                  <a:cubicBezTo>
                    <a:pt x="213" y="2"/>
                    <a:pt x="1" y="184"/>
                    <a:pt x="31" y="458"/>
                  </a:cubicBezTo>
                  <a:cubicBezTo>
                    <a:pt x="31" y="723"/>
                    <a:pt x="250" y="906"/>
                    <a:pt x="477" y="906"/>
                  </a:cubicBezTo>
                  <a:cubicBezTo>
                    <a:pt x="588" y="906"/>
                    <a:pt x="701" y="862"/>
                    <a:pt x="791" y="762"/>
                  </a:cubicBezTo>
                  <a:cubicBezTo>
                    <a:pt x="1086" y="496"/>
                    <a:pt x="894"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113;p34">
              <a:extLst>
                <a:ext uri="{FF2B5EF4-FFF2-40B4-BE49-F238E27FC236}">
                  <a16:creationId xmlns:a16="http://schemas.microsoft.com/office/drawing/2014/main" xmlns="" id="{AB672F8E-CC91-AC47-9967-C150B7B6C717}"/>
                </a:ext>
              </a:extLst>
            </p:cNvPr>
            <p:cNvSpPr/>
            <p:nvPr/>
          </p:nvSpPr>
          <p:spPr>
            <a:xfrm>
              <a:off x="5773175" y="2383300"/>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114;p34">
              <a:extLst>
                <a:ext uri="{FF2B5EF4-FFF2-40B4-BE49-F238E27FC236}">
                  <a16:creationId xmlns:a16="http://schemas.microsoft.com/office/drawing/2014/main" xmlns="" id="{F42133E0-981F-2444-8A49-26F5622FE09E}"/>
                </a:ext>
              </a:extLst>
            </p:cNvPr>
            <p:cNvSpPr/>
            <p:nvPr/>
          </p:nvSpPr>
          <p:spPr>
            <a:xfrm>
              <a:off x="5806600" y="2417500"/>
              <a:ext cx="22825" cy="22825"/>
            </a:xfrm>
            <a:custGeom>
              <a:avLst/>
              <a:gdLst/>
              <a:ahLst/>
              <a:cxnLst/>
              <a:rect l="l" t="t" r="r" b="b"/>
              <a:pathLst>
                <a:path w="913" h="913" extrusionOk="0">
                  <a:moveTo>
                    <a:pt x="457" y="0"/>
                  </a:moveTo>
                  <a:cubicBezTo>
                    <a:pt x="213" y="0"/>
                    <a:pt x="1" y="183"/>
                    <a:pt x="1" y="456"/>
                  </a:cubicBezTo>
                  <a:cubicBezTo>
                    <a:pt x="1" y="700"/>
                    <a:pt x="213" y="912"/>
                    <a:pt x="457" y="912"/>
                  </a:cubicBezTo>
                  <a:cubicBezTo>
                    <a:pt x="730" y="912"/>
                    <a:pt x="913" y="700"/>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115;p34">
              <a:extLst>
                <a:ext uri="{FF2B5EF4-FFF2-40B4-BE49-F238E27FC236}">
                  <a16:creationId xmlns:a16="http://schemas.microsoft.com/office/drawing/2014/main" xmlns="" id="{04E6018B-20BA-FD4A-83EA-4E037C32064D}"/>
                </a:ext>
              </a:extLst>
            </p:cNvPr>
            <p:cNvSpPr/>
            <p:nvPr/>
          </p:nvSpPr>
          <p:spPr>
            <a:xfrm>
              <a:off x="5773175" y="23149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116;p34">
              <a:extLst>
                <a:ext uri="{FF2B5EF4-FFF2-40B4-BE49-F238E27FC236}">
                  <a16:creationId xmlns:a16="http://schemas.microsoft.com/office/drawing/2014/main" xmlns="" id="{EF38011D-DD75-154A-B8E3-B1D1B82E6945}"/>
                </a:ext>
              </a:extLst>
            </p:cNvPr>
            <p:cNvSpPr/>
            <p:nvPr/>
          </p:nvSpPr>
          <p:spPr>
            <a:xfrm>
              <a:off x="5806850" y="2349100"/>
              <a:ext cx="27125" cy="22875"/>
            </a:xfrm>
            <a:custGeom>
              <a:avLst/>
              <a:gdLst/>
              <a:ahLst/>
              <a:cxnLst/>
              <a:rect l="l" t="t" r="r" b="b"/>
              <a:pathLst>
                <a:path w="1085" h="915" extrusionOk="0">
                  <a:moveTo>
                    <a:pt x="447" y="1"/>
                  </a:moveTo>
                  <a:cubicBezTo>
                    <a:pt x="203" y="1"/>
                    <a:pt x="21" y="214"/>
                    <a:pt x="21" y="457"/>
                  </a:cubicBezTo>
                  <a:cubicBezTo>
                    <a:pt x="0" y="729"/>
                    <a:pt x="239" y="914"/>
                    <a:pt x="478" y="914"/>
                  </a:cubicBezTo>
                  <a:cubicBezTo>
                    <a:pt x="587" y="914"/>
                    <a:pt x="696" y="876"/>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117;p34">
              <a:extLst>
                <a:ext uri="{FF2B5EF4-FFF2-40B4-BE49-F238E27FC236}">
                  <a16:creationId xmlns:a16="http://schemas.microsoft.com/office/drawing/2014/main" xmlns="" id="{994D6336-F644-F94B-9165-3984A149D287}"/>
                </a:ext>
              </a:extLst>
            </p:cNvPr>
            <p:cNvSpPr/>
            <p:nvPr/>
          </p:nvSpPr>
          <p:spPr>
            <a:xfrm>
              <a:off x="5770125" y="2247225"/>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118;p34">
              <a:extLst>
                <a:ext uri="{FF2B5EF4-FFF2-40B4-BE49-F238E27FC236}">
                  <a16:creationId xmlns:a16="http://schemas.microsoft.com/office/drawing/2014/main" xmlns="" id="{3C19D8C4-2177-B54F-B864-3D77D224C8C7}"/>
                </a:ext>
              </a:extLst>
            </p:cNvPr>
            <p:cNvSpPr/>
            <p:nvPr/>
          </p:nvSpPr>
          <p:spPr>
            <a:xfrm>
              <a:off x="5806600" y="2280725"/>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119;p34">
              <a:extLst>
                <a:ext uri="{FF2B5EF4-FFF2-40B4-BE49-F238E27FC236}">
                  <a16:creationId xmlns:a16="http://schemas.microsoft.com/office/drawing/2014/main" xmlns="" id="{1740E3A8-EFE7-8743-BF6B-9FFBE2CC0E48}"/>
                </a:ext>
              </a:extLst>
            </p:cNvPr>
            <p:cNvSpPr/>
            <p:nvPr/>
          </p:nvSpPr>
          <p:spPr>
            <a:xfrm>
              <a:off x="5773175" y="2178850"/>
              <a:ext cx="26400" cy="22650"/>
            </a:xfrm>
            <a:custGeom>
              <a:avLst/>
              <a:gdLst/>
              <a:ahLst/>
              <a:cxnLst/>
              <a:rect l="l" t="t" r="r" b="b"/>
              <a:pathLst>
                <a:path w="1056" h="906" extrusionOk="0">
                  <a:moveTo>
                    <a:pt x="489" y="1"/>
                  </a:moveTo>
                  <a:cubicBezTo>
                    <a:pt x="479" y="1"/>
                    <a:pt x="467" y="1"/>
                    <a:pt x="456" y="2"/>
                  </a:cubicBezTo>
                  <a:cubicBezTo>
                    <a:pt x="183" y="2"/>
                    <a:pt x="0" y="185"/>
                    <a:pt x="0" y="428"/>
                  </a:cubicBezTo>
                  <a:cubicBezTo>
                    <a:pt x="0" y="715"/>
                    <a:pt x="222" y="905"/>
                    <a:pt x="450" y="905"/>
                  </a:cubicBezTo>
                  <a:cubicBezTo>
                    <a:pt x="560" y="905"/>
                    <a:pt x="671" y="861"/>
                    <a:pt x="76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120;p34">
              <a:extLst>
                <a:ext uri="{FF2B5EF4-FFF2-40B4-BE49-F238E27FC236}">
                  <a16:creationId xmlns:a16="http://schemas.microsoft.com/office/drawing/2014/main" xmlns="" id="{0636D50C-D5CD-1746-8265-A81FA843D5E4}"/>
                </a:ext>
              </a:extLst>
            </p:cNvPr>
            <p:cNvSpPr/>
            <p:nvPr/>
          </p:nvSpPr>
          <p:spPr>
            <a:xfrm>
              <a:off x="5806600" y="2212325"/>
              <a:ext cx="22825" cy="22825"/>
            </a:xfrm>
            <a:custGeom>
              <a:avLst/>
              <a:gdLst/>
              <a:ahLst/>
              <a:cxnLst/>
              <a:rect l="l" t="t" r="r" b="b"/>
              <a:pathLst>
                <a:path w="913" h="913" extrusionOk="0">
                  <a:moveTo>
                    <a:pt x="457" y="1"/>
                  </a:moveTo>
                  <a:cubicBezTo>
                    <a:pt x="213" y="1"/>
                    <a:pt x="1" y="213"/>
                    <a:pt x="1" y="457"/>
                  </a:cubicBezTo>
                  <a:cubicBezTo>
                    <a:pt x="1" y="730"/>
                    <a:pt x="213" y="913"/>
                    <a:pt x="457" y="913"/>
                  </a:cubicBezTo>
                  <a:cubicBezTo>
                    <a:pt x="730" y="913"/>
                    <a:pt x="913" y="730"/>
                    <a:pt x="913" y="457"/>
                  </a:cubicBezTo>
                  <a:cubicBezTo>
                    <a:pt x="913" y="21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121;p34">
              <a:extLst>
                <a:ext uri="{FF2B5EF4-FFF2-40B4-BE49-F238E27FC236}">
                  <a16:creationId xmlns:a16="http://schemas.microsoft.com/office/drawing/2014/main" xmlns="" id="{DB2CD9B1-8625-4D4C-BA77-64065426D129}"/>
                </a:ext>
              </a:extLst>
            </p:cNvPr>
            <p:cNvSpPr/>
            <p:nvPr/>
          </p:nvSpPr>
          <p:spPr>
            <a:xfrm>
              <a:off x="5773175" y="21105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122;p34">
              <a:extLst>
                <a:ext uri="{FF2B5EF4-FFF2-40B4-BE49-F238E27FC236}">
                  <a16:creationId xmlns:a16="http://schemas.microsoft.com/office/drawing/2014/main" xmlns="" id="{CDE6BB59-836B-6A4C-A2AA-8D0ACAE21F77}"/>
                </a:ext>
              </a:extLst>
            </p:cNvPr>
            <p:cNvSpPr/>
            <p:nvPr/>
          </p:nvSpPr>
          <p:spPr>
            <a:xfrm>
              <a:off x="5806850" y="2144700"/>
              <a:ext cx="27125" cy="22625"/>
            </a:xfrm>
            <a:custGeom>
              <a:avLst/>
              <a:gdLst/>
              <a:ahLst/>
              <a:cxnLst/>
              <a:rect l="l" t="t" r="r" b="b"/>
              <a:pathLst>
                <a:path w="1085" h="905" extrusionOk="0">
                  <a:moveTo>
                    <a:pt x="447" y="0"/>
                  </a:moveTo>
                  <a:cubicBezTo>
                    <a:pt x="203" y="0"/>
                    <a:pt x="21" y="183"/>
                    <a:pt x="21" y="456"/>
                  </a:cubicBezTo>
                  <a:cubicBezTo>
                    <a:pt x="1" y="721"/>
                    <a:pt x="227" y="904"/>
                    <a:pt x="460" y="904"/>
                  </a:cubicBezTo>
                  <a:cubicBezTo>
                    <a:pt x="575" y="904"/>
                    <a:pt x="691" y="860"/>
                    <a:pt x="781" y="760"/>
                  </a:cubicBezTo>
                  <a:cubicBezTo>
                    <a:pt x="1085" y="487"/>
                    <a:pt x="872" y="0"/>
                    <a:pt x="4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123;p34">
              <a:extLst>
                <a:ext uri="{FF2B5EF4-FFF2-40B4-BE49-F238E27FC236}">
                  <a16:creationId xmlns:a16="http://schemas.microsoft.com/office/drawing/2014/main" xmlns="" id="{C780114D-49BF-B246-84BA-FA5B4A80AE99}"/>
                </a:ext>
              </a:extLst>
            </p:cNvPr>
            <p:cNvSpPr/>
            <p:nvPr/>
          </p:nvSpPr>
          <p:spPr>
            <a:xfrm>
              <a:off x="5770125" y="2042050"/>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7"/>
                    <a:pt x="614" y="918"/>
                    <a:pt x="631" y="918"/>
                  </a:cubicBezTo>
                  <a:cubicBezTo>
                    <a:pt x="1199" y="918"/>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124;p34">
              <a:extLst>
                <a:ext uri="{FF2B5EF4-FFF2-40B4-BE49-F238E27FC236}">
                  <a16:creationId xmlns:a16="http://schemas.microsoft.com/office/drawing/2014/main" xmlns="" id="{97CA8C81-8CAF-E949-9C93-C15E1F1AF6E6}"/>
                </a:ext>
              </a:extLst>
            </p:cNvPr>
            <p:cNvSpPr/>
            <p:nvPr/>
          </p:nvSpPr>
          <p:spPr>
            <a:xfrm>
              <a:off x="5806600" y="2076300"/>
              <a:ext cx="22825" cy="22825"/>
            </a:xfrm>
            <a:custGeom>
              <a:avLst/>
              <a:gdLst/>
              <a:ahLst/>
              <a:cxnLst/>
              <a:rect l="l" t="t" r="r" b="b"/>
              <a:pathLst>
                <a:path w="913" h="913" extrusionOk="0">
                  <a:moveTo>
                    <a:pt x="457" y="1"/>
                  </a:moveTo>
                  <a:cubicBezTo>
                    <a:pt x="213" y="1"/>
                    <a:pt x="1" y="183"/>
                    <a:pt x="1" y="457"/>
                  </a:cubicBezTo>
                  <a:cubicBezTo>
                    <a:pt x="1" y="700"/>
                    <a:pt x="213" y="913"/>
                    <a:pt x="457" y="913"/>
                  </a:cubicBezTo>
                  <a:cubicBezTo>
                    <a:pt x="730" y="913"/>
                    <a:pt x="913" y="700"/>
                    <a:pt x="913" y="457"/>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125;p34">
              <a:extLst>
                <a:ext uri="{FF2B5EF4-FFF2-40B4-BE49-F238E27FC236}">
                  <a16:creationId xmlns:a16="http://schemas.microsoft.com/office/drawing/2014/main" xmlns="" id="{DE4B03AF-B132-C84A-A87F-DE4226FF5404}"/>
                </a:ext>
              </a:extLst>
            </p:cNvPr>
            <p:cNvSpPr/>
            <p:nvPr/>
          </p:nvSpPr>
          <p:spPr>
            <a:xfrm>
              <a:off x="5773175" y="19737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126;p34">
              <a:extLst>
                <a:ext uri="{FF2B5EF4-FFF2-40B4-BE49-F238E27FC236}">
                  <a16:creationId xmlns:a16="http://schemas.microsoft.com/office/drawing/2014/main" xmlns="" id="{5C5171A6-E691-0C46-B4B7-3E0AD8B9A54B}"/>
                </a:ext>
              </a:extLst>
            </p:cNvPr>
            <p:cNvSpPr/>
            <p:nvPr/>
          </p:nvSpPr>
          <p:spPr>
            <a:xfrm>
              <a:off x="5806600" y="2007925"/>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127;p34">
              <a:extLst>
                <a:ext uri="{FF2B5EF4-FFF2-40B4-BE49-F238E27FC236}">
                  <a16:creationId xmlns:a16="http://schemas.microsoft.com/office/drawing/2014/main" xmlns="" id="{42F4895F-19BE-D24E-9172-DEAC9569FF74}"/>
                </a:ext>
              </a:extLst>
            </p:cNvPr>
            <p:cNvSpPr/>
            <p:nvPr/>
          </p:nvSpPr>
          <p:spPr>
            <a:xfrm>
              <a:off x="5770125" y="1905275"/>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128;p34">
              <a:extLst>
                <a:ext uri="{FF2B5EF4-FFF2-40B4-BE49-F238E27FC236}">
                  <a16:creationId xmlns:a16="http://schemas.microsoft.com/office/drawing/2014/main" xmlns="" id="{36D928E9-B3F4-8644-A7B9-85177EEF9901}"/>
                </a:ext>
              </a:extLst>
            </p:cNvPr>
            <p:cNvSpPr/>
            <p:nvPr/>
          </p:nvSpPr>
          <p:spPr>
            <a:xfrm>
              <a:off x="5806600" y="1939525"/>
              <a:ext cx="27375" cy="23025"/>
            </a:xfrm>
            <a:custGeom>
              <a:avLst/>
              <a:gdLst/>
              <a:ahLst/>
              <a:cxnLst/>
              <a:rect l="l" t="t" r="r" b="b"/>
              <a:pathLst>
                <a:path w="1095" h="921" extrusionOk="0">
                  <a:moveTo>
                    <a:pt x="457" y="1"/>
                  </a:moveTo>
                  <a:cubicBezTo>
                    <a:pt x="213" y="1"/>
                    <a:pt x="1" y="213"/>
                    <a:pt x="31" y="457"/>
                  </a:cubicBezTo>
                  <a:cubicBezTo>
                    <a:pt x="31" y="744"/>
                    <a:pt x="253" y="920"/>
                    <a:pt x="481" y="920"/>
                  </a:cubicBezTo>
                  <a:cubicBezTo>
                    <a:pt x="591" y="920"/>
                    <a:pt x="702" y="880"/>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129;p34">
              <a:extLst>
                <a:ext uri="{FF2B5EF4-FFF2-40B4-BE49-F238E27FC236}">
                  <a16:creationId xmlns:a16="http://schemas.microsoft.com/office/drawing/2014/main" xmlns="" id="{7E0D32B5-85A2-0B49-8679-DD425A728852}"/>
                </a:ext>
              </a:extLst>
            </p:cNvPr>
            <p:cNvSpPr/>
            <p:nvPr/>
          </p:nvSpPr>
          <p:spPr>
            <a:xfrm>
              <a:off x="5773175" y="1837675"/>
              <a:ext cx="26400" cy="22625"/>
            </a:xfrm>
            <a:custGeom>
              <a:avLst/>
              <a:gdLst/>
              <a:ahLst/>
              <a:cxnLst/>
              <a:rect l="l" t="t" r="r" b="b"/>
              <a:pathLst>
                <a:path w="1056" h="905" extrusionOk="0">
                  <a:moveTo>
                    <a:pt x="489" y="0"/>
                  </a:moveTo>
                  <a:cubicBezTo>
                    <a:pt x="479" y="0"/>
                    <a:pt x="467" y="1"/>
                    <a:pt x="456" y="2"/>
                  </a:cubicBezTo>
                  <a:cubicBezTo>
                    <a:pt x="183" y="2"/>
                    <a:pt x="0" y="184"/>
                    <a:pt x="0" y="427"/>
                  </a:cubicBezTo>
                  <a:cubicBezTo>
                    <a:pt x="0" y="714"/>
                    <a:pt x="222" y="905"/>
                    <a:pt x="450" y="905"/>
                  </a:cubicBezTo>
                  <a:cubicBezTo>
                    <a:pt x="560" y="905"/>
                    <a:pt x="671" y="860"/>
                    <a:pt x="760" y="762"/>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130;p34">
              <a:extLst>
                <a:ext uri="{FF2B5EF4-FFF2-40B4-BE49-F238E27FC236}">
                  <a16:creationId xmlns:a16="http://schemas.microsoft.com/office/drawing/2014/main" xmlns="" id="{4099D946-4EBD-FD45-B059-7C07DB40E5C4}"/>
                </a:ext>
              </a:extLst>
            </p:cNvPr>
            <p:cNvSpPr/>
            <p:nvPr/>
          </p:nvSpPr>
          <p:spPr>
            <a:xfrm>
              <a:off x="5806600" y="1871150"/>
              <a:ext cx="22825" cy="22800"/>
            </a:xfrm>
            <a:custGeom>
              <a:avLst/>
              <a:gdLst/>
              <a:ahLst/>
              <a:cxnLst/>
              <a:rect l="l" t="t" r="r" b="b"/>
              <a:pathLst>
                <a:path w="913" h="912" extrusionOk="0">
                  <a:moveTo>
                    <a:pt x="457" y="0"/>
                  </a:moveTo>
                  <a:cubicBezTo>
                    <a:pt x="213" y="0"/>
                    <a:pt x="1" y="213"/>
                    <a:pt x="1" y="456"/>
                  </a:cubicBezTo>
                  <a:cubicBezTo>
                    <a:pt x="1" y="730"/>
                    <a:pt x="213"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131;p34">
              <a:extLst>
                <a:ext uri="{FF2B5EF4-FFF2-40B4-BE49-F238E27FC236}">
                  <a16:creationId xmlns:a16="http://schemas.microsoft.com/office/drawing/2014/main" xmlns="" id="{26C2DD3C-8C7A-1E43-BE18-93BA91C9F839}"/>
                </a:ext>
              </a:extLst>
            </p:cNvPr>
            <p:cNvSpPr/>
            <p:nvPr/>
          </p:nvSpPr>
          <p:spPr>
            <a:xfrm>
              <a:off x="5773175" y="17693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132;p34">
              <a:extLst>
                <a:ext uri="{FF2B5EF4-FFF2-40B4-BE49-F238E27FC236}">
                  <a16:creationId xmlns:a16="http://schemas.microsoft.com/office/drawing/2014/main" xmlns="" id="{37165329-879F-384C-BE1D-2D5F44BB18E1}"/>
                </a:ext>
              </a:extLst>
            </p:cNvPr>
            <p:cNvSpPr/>
            <p:nvPr/>
          </p:nvSpPr>
          <p:spPr>
            <a:xfrm>
              <a:off x="5806850" y="1803500"/>
              <a:ext cx="27125" cy="22600"/>
            </a:xfrm>
            <a:custGeom>
              <a:avLst/>
              <a:gdLst/>
              <a:ahLst/>
              <a:cxnLst/>
              <a:rect l="l" t="t" r="r" b="b"/>
              <a:pathLst>
                <a:path w="1085" h="904" extrusionOk="0">
                  <a:moveTo>
                    <a:pt x="447" y="1"/>
                  </a:moveTo>
                  <a:cubicBezTo>
                    <a:pt x="203" y="1"/>
                    <a:pt x="21" y="183"/>
                    <a:pt x="21" y="426"/>
                  </a:cubicBezTo>
                  <a:cubicBezTo>
                    <a:pt x="1" y="714"/>
                    <a:pt x="229" y="904"/>
                    <a:pt x="464" y="904"/>
                  </a:cubicBezTo>
                  <a:cubicBezTo>
                    <a:pt x="577" y="904"/>
                    <a:pt x="692" y="860"/>
                    <a:pt x="781" y="76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133;p34">
              <a:extLst>
                <a:ext uri="{FF2B5EF4-FFF2-40B4-BE49-F238E27FC236}">
                  <a16:creationId xmlns:a16="http://schemas.microsoft.com/office/drawing/2014/main" xmlns="" id="{56FBC53C-5297-E24F-A440-504128C29609}"/>
                </a:ext>
              </a:extLst>
            </p:cNvPr>
            <p:cNvSpPr/>
            <p:nvPr/>
          </p:nvSpPr>
          <p:spPr>
            <a:xfrm>
              <a:off x="5770125" y="1700850"/>
              <a:ext cx="29975" cy="22950"/>
            </a:xfrm>
            <a:custGeom>
              <a:avLst/>
              <a:gdLst/>
              <a:ahLst/>
              <a:cxnLst/>
              <a:rect l="l" t="t" r="r" b="b"/>
              <a:pathLst>
                <a:path w="1199" h="918" extrusionOk="0">
                  <a:moveTo>
                    <a:pt x="631" y="1"/>
                  </a:moveTo>
                  <a:cubicBezTo>
                    <a:pt x="614" y="1"/>
                    <a:pt x="596" y="2"/>
                    <a:pt x="578" y="3"/>
                  </a:cubicBezTo>
                  <a:cubicBezTo>
                    <a:pt x="1" y="6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134;p34">
              <a:extLst>
                <a:ext uri="{FF2B5EF4-FFF2-40B4-BE49-F238E27FC236}">
                  <a16:creationId xmlns:a16="http://schemas.microsoft.com/office/drawing/2014/main" xmlns="" id="{3D089E08-092C-A44E-B9A5-A4DAD78C1CEB}"/>
                </a:ext>
              </a:extLst>
            </p:cNvPr>
            <p:cNvSpPr/>
            <p:nvPr/>
          </p:nvSpPr>
          <p:spPr>
            <a:xfrm>
              <a:off x="5806600" y="173512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135;p34">
              <a:extLst>
                <a:ext uri="{FF2B5EF4-FFF2-40B4-BE49-F238E27FC236}">
                  <a16:creationId xmlns:a16="http://schemas.microsoft.com/office/drawing/2014/main" xmlns="" id="{D3CD68E9-D572-3A43-8ADE-68701C0F16E6}"/>
                </a:ext>
              </a:extLst>
            </p:cNvPr>
            <p:cNvSpPr/>
            <p:nvPr/>
          </p:nvSpPr>
          <p:spPr>
            <a:xfrm>
              <a:off x="5773175" y="16325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136;p34">
              <a:extLst>
                <a:ext uri="{FF2B5EF4-FFF2-40B4-BE49-F238E27FC236}">
                  <a16:creationId xmlns:a16="http://schemas.microsoft.com/office/drawing/2014/main" xmlns="" id="{8417670C-D5F1-F74D-BE17-9DF9E4C0780D}"/>
                </a:ext>
              </a:extLst>
            </p:cNvPr>
            <p:cNvSpPr/>
            <p:nvPr/>
          </p:nvSpPr>
          <p:spPr>
            <a:xfrm>
              <a:off x="5806600" y="1666725"/>
              <a:ext cx="27375" cy="22875"/>
            </a:xfrm>
            <a:custGeom>
              <a:avLst/>
              <a:gdLst/>
              <a:ahLst/>
              <a:cxnLst/>
              <a:rect l="l" t="t" r="r" b="b"/>
              <a:pathLst>
                <a:path w="1095" h="915" extrusionOk="0">
                  <a:moveTo>
                    <a:pt x="457" y="1"/>
                  </a:moveTo>
                  <a:cubicBezTo>
                    <a:pt x="213" y="1"/>
                    <a:pt x="1" y="213"/>
                    <a:pt x="31" y="457"/>
                  </a:cubicBezTo>
                  <a:cubicBezTo>
                    <a:pt x="31" y="729"/>
                    <a:pt x="262" y="914"/>
                    <a:pt x="494" y="914"/>
                  </a:cubicBezTo>
                  <a:cubicBezTo>
                    <a:pt x="600" y="914"/>
                    <a:pt x="706" y="876"/>
                    <a:pt x="791" y="791"/>
                  </a:cubicBezTo>
                  <a:cubicBezTo>
                    <a:pt x="109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137;p34">
              <a:extLst>
                <a:ext uri="{FF2B5EF4-FFF2-40B4-BE49-F238E27FC236}">
                  <a16:creationId xmlns:a16="http://schemas.microsoft.com/office/drawing/2014/main" xmlns="" id="{EB20CC8E-0CE9-6C48-A734-9177A7B85F39}"/>
                </a:ext>
              </a:extLst>
            </p:cNvPr>
            <p:cNvSpPr/>
            <p:nvPr/>
          </p:nvSpPr>
          <p:spPr>
            <a:xfrm>
              <a:off x="5773175" y="156415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138;p34">
              <a:extLst>
                <a:ext uri="{FF2B5EF4-FFF2-40B4-BE49-F238E27FC236}">
                  <a16:creationId xmlns:a16="http://schemas.microsoft.com/office/drawing/2014/main" xmlns="" id="{5959FC6D-31AE-2A41-B31A-C49AC8DA3D82}"/>
                </a:ext>
              </a:extLst>
            </p:cNvPr>
            <p:cNvSpPr/>
            <p:nvPr/>
          </p:nvSpPr>
          <p:spPr>
            <a:xfrm>
              <a:off x="5806850" y="1598350"/>
              <a:ext cx="27125" cy="23000"/>
            </a:xfrm>
            <a:custGeom>
              <a:avLst/>
              <a:gdLst/>
              <a:ahLst/>
              <a:cxnLst/>
              <a:rect l="l" t="t" r="r" b="b"/>
              <a:pathLst>
                <a:path w="1085" h="920" extrusionOk="0">
                  <a:moveTo>
                    <a:pt x="447" y="0"/>
                  </a:moveTo>
                  <a:cubicBezTo>
                    <a:pt x="203" y="0"/>
                    <a:pt x="21" y="213"/>
                    <a:pt x="21" y="456"/>
                  </a:cubicBezTo>
                  <a:cubicBezTo>
                    <a:pt x="1" y="743"/>
                    <a:pt x="230" y="920"/>
                    <a:pt x="465" y="920"/>
                  </a:cubicBezTo>
                  <a:cubicBezTo>
                    <a:pt x="578" y="920"/>
                    <a:pt x="692" y="879"/>
                    <a:pt x="781" y="790"/>
                  </a:cubicBezTo>
                  <a:cubicBezTo>
                    <a:pt x="1085" y="486"/>
                    <a:pt x="872" y="0"/>
                    <a:pt x="4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139;p34">
              <a:extLst>
                <a:ext uri="{FF2B5EF4-FFF2-40B4-BE49-F238E27FC236}">
                  <a16:creationId xmlns:a16="http://schemas.microsoft.com/office/drawing/2014/main" xmlns="" id="{B8E7BD9F-B618-3946-9F24-2B8B5EA3D3F5}"/>
                </a:ext>
              </a:extLst>
            </p:cNvPr>
            <p:cNvSpPr/>
            <p:nvPr/>
          </p:nvSpPr>
          <p:spPr>
            <a:xfrm>
              <a:off x="5770125" y="1496450"/>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7"/>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140;p34">
              <a:extLst>
                <a:ext uri="{FF2B5EF4-FFF2-40B4-BE49-F238E27FC236}">
                  <a16:creationId xmlns:a16="http://schemas.microsoft.com/office/drawing/2014/main" xmlns="" id="{9735D842-E51F-604E-9BAC-41AF3C6E20F3}"/>
                </a:ext>
              </a:extLst>
            </p:cNvPr>
            <p:cNvSpPr/>
            <p:nvPr/>
          </p:nvSpPr>
          <p:spPr>
            <a:xfrm>
              <a:off x="5806600" y="1529950"/>
              <a:ext cx="22825" cy="22825"/>
            </a:xfrm>
            <a:custGeom>
              <a:avLst/>
              <a:gdLst/>
              <a:ahLst/>
              <a:cxnLst/>
              <a:rect l="l" t="t" r="r" b="b"/>
              <a:pathLst>
                <a:path w="913" h="913" extrusionOk="0">
                  <a:moveTo>
                    <a:pt x="457" y="0"/>
                  </a:moveTo>
                  <a:cubicBezTo>
                    <a:pt x="213" y="0"/>
                    <a:pt x="1" y="213"/>
                    <a:pt x="1" y="456"/>
                  </a:cubicBezTo>
                  <a:cubicBezTo>
                    <a:pt x="1" y="730"/>
                    <a:pt x="213"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141;p34">
              <a:extLst>
                <a:ext uri="{FF2B5EF4-FFF2-40B4-BE49-F238E27FC236}">
                  <a16:creationId xmlns:a16="http://schemas.microsoft.com/office/drawing/2014/main" xmlns="" id="{D1B37EC5-3CC0-BE4F-8556-E73D77225B84}"/>
                </a:ext>
              </a:extLst>
            </p:cNvPr>
            <p:cNvSpPr/>
            <p:nvPr/>
          </p:nvSpPr>
          <p:spPr>
            <a:xfrm>
              <a:off x="5773175" y="1434950"/>
              <a:ext cx="9900" cy="16000"/>
            </a:xfrm>
            <a:custGeom>
              <a:avLst/>
              <a:gdLst/>
              <a:ahLst/>
              <a:cxnLst/>
              <a:rect l="l" t="t" r="r" b="b"/>
              <a:pathLst>
                <a:path w="396" h="640" extrusionOk="0">
                  <a:moveTo>
                    <a:pt x="31" y="1"/>
                  </a:moveTo>
                  <a:cubicBezTo>
                    <a:pt x="0" y="62"/>
                    <a:pt x="0" y="123"/>
                    <a:pt x="0" y="183"/>
                  </a:cubicBezTo>
                  <a:cubicBezTo>
                    <a:pt x="0" y="427"/>
                    <a:pt x="152" y="609"/>
                    <a:pt x="395" y="639"/>
                  </a:cubicBezTo>
                  <a:lnTo>
                    <a:pt x="3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142;p34">
              <a:extLst>
                <a:ext uri="{FF2B5EF4-FFF2-40B4-BE49-F238E27FC236}">
                  <a16:creationId xmlns:a16="http://schemas.microsoft.com/office/drawing/2014/main" xmlns="" id="{BD8221E2-FD8E-BA45-8A5D-96521808C4EB}"/>
                </a:ext>
              </a:extLst>
            </p:cNvPr>
            <p:cNvSpPr/>
            <p:nvPr/>
          </p:nvSpPr>
          <p:spPr>
            <a:xfrm>
              <a:off x="5735175" y="1393925"/>
              <a:ext cx="25100" cy="22825"/>
            </a:xfrm>
            <a:custGeom>
              <a:avLst/>
              <a:gdLst/>
              <a:ahLst/>
              <a:cxnLst/>
              <a:rect l="l" t="t" r="r" b="b"/>
              <a:pathLst>
                <a:path w="1004" h="913" extrusionOk="0">
                  <a:moveTo>
                    <a:pt x="608" y="1"/>
                  </a:moveTo>
                  <a:cubicBezTo>
                    <a:pt x="1" y="1"/>
                    <a:pt x="1" y="912"/>
                    <a:pt x="608" y="912"/>
                  </a:cubicBezTo>
                  <a:cubicBezTo>
                    <a:pt x="791" y="912"/>
                    <a:pt x="943" y="791"/>
                    <a:pt x="1004" y="609"/>
                  </a:cubicBezTo>
                  <a:lnTo>
                    <a:pt x="669"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143;p34">
              <a:extLst>
                <a:ext uri="{FF2B5EF4-FFF2-40B4-BE49-F238E27FC236}">
                  <a16:creationId xmlns:a16="http://schemas.microsoft.com/office/drawing/2014/main" xmlns="" id="{A08E345B-F9BC-5542-A201-6864CA40264E}"/>
                </a:ext>
              </a:extLst>
            </p:cNvPr>
            <p:cNvSpPr/>
            <p:nvPr/>
          </p:nvSpPr>
          <p:spPr>
            <a:xfrm>
              <a:off x="5704775" y="3406875"/>
              <a:ext cx="22825" cy="22825"/>
            </a:xfrm>
            <a:custGeom>
              <a:avLst/>
              <a:gdLst/>
              <a:ahLst/>
              <a:cxnLst/>
              <a:rect l="l" t="t" r="r" b="b"/>
              <a:pathLst>
                <a:path w="913" h="913" extrusionOk="0">
                  <a:moveTo>
                    <a:pt x="457" y="1"/>
                  </a:moveTo>
                  <a:cubicBezTo>
                    <a:pt x="183" y="1"/>
                    <a:pt x="1" y="183"/>
                    <a:pt x="1" y="456"/>
                  </a:cubicBezTo>
                  <a:cubicBezTo>
                    <a:pt x="1" y="700"/>
                    <a:pt x="183" y="912"/>
                    <a:pt x="457" y="912"/>
                  </a:cubicBezTo>
                  <a:cubicBezTo>
                    <a:pt x="700" y="912"/>
                    <a:pt x="913" y="700"/>
                    <a:pt x="913" y="456"/>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144;p34">
              <a:extLst>
                <a:ext uri="{FF2B5EF4-FFF2-40B4-BE49-F238E27FC236}">
                  <a16:creationId xmlns:a16="http://schemas.microsoft.com/office/drawing/2014/main" xmlns="" id="{B5B9B68A-EFB6-2C41-9DFE-3488F2CA517A}"/>
                </a:ext>
              </a:extLst>
            </p:cNvPr>
            <p:cNvSpPr/>
            <p:nvPr/>
          </p:nvSpPr>
          <p:spPr>
            <a:xfrm>
              <a:off x="5738975" y="3441075"/>
              <a:ext cx="22825" cy="15225"/>
            </a:xfrm>
            <a:custGeom>
              <a:avLst/>
              <a:gdLst/>
              <a:ahLst/>
              <a:cxnLst/>
              <a:rect l="l" t="t" r="r" b="b"/>
              <a:pathLst>
                <a:path w="913" h="609" extrusionOk="0">
                  <a:moveTo>
                    <a:pt x="456" y="0"/>
                  </a:moveTo>
                  <a:cubicBezTo>
                    <a:pt x="183" y="0"/>
                    <a:pt x="0" y="183"/>
                    <a:pt x="0" y="456"/>
                  </a:cubicBezTo>
                  <a:cubicBezTo>
                    <a:pt x="0" y="487"/>
                    <a:pt x="0" y="547"/>
                    <a:pt x="31" y="608"/>
                  </a:cubicBezTo>
                  <a:lnTo>
                    <a:pt x="912" y="487"/>
                  </a:lnTo>
                  <a:lnTo>
                    <a:pt x="912" y="456"/>
                  </a:ln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145;p34">
              <a:extLst>
                <a:ext uri="{FF2B5EF4-FFF2-40B4-BE49-F238E27FC236}">
                  <a16:creationId xmlns:a16="http://schemas.microsoft.com/office/drawing/2014/main" xmlns="" id="{BCB79F5A-839E-F44A-91A5-494E34D3FF09}"/>
                </a:ext>
              </a:extLst>
            </p:cNvPr>
            <p:cNvSpPr/>
            <p:nvPr/>
          </p:nvSpPr>
          <p:spPr>
            <a:xfrm>
              <a:off x="5704775" y="333847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146;p34">
              <a:extLst>
                <a:ext uri="{FF2B5EF4-FFF2-40B4-BE49-F238E27FC236}">
                  <a16:creationId xmlns:a16="http://schemas.microsoft.com/office/drawing/2014/main" xmlns="" id="{AA6CB88D-2225-3149-9628-79ECA75EDDE2}"/>
                </a:ext>
              </a:extLst>
            </p:cNvPr>
            <p:cNvSpPr/>
            <p:nvPr/>
          </p:nvSpPr>
          <p:spPr>
            <a:xfrm>
              <a:off x="5738975" y="3372675"/>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147;p34">
              <a:extLst>
                <a:ext uri="{FF2B5EF4-FFF2-40B4-BE49-F238E27FC236}">
                  <a16:creationId xmlns:a16="http://schemas.microsoft.com/office/drawing/2014/main" xmlns="" id="{C822A9DB-5C80-374C-8862-0C447C9D7F57}"/>
                </a:ext>
              </a:extLst>
            </p:cNvPr>
            <p:cNvSpPr/>
            <p:nvPr/>
          </p:nvSpPr>
          <p:spPr>
            <a:xfrm>
              <a:off x="5704775" y="3270100"/>
              <a:ext cx="22825" cy="22825"/>
            </a:xfrm>
            <a:custGeom>
              <a:avLst/>
              <a:gdLst/>
              <a:ahLst/>
              <a:cxnLst/>
              <a:rect l="l" t="t" r="r" b="b"/>
              <a:pathLst>
                <a:path w="913" h="913" extrusionOk="0">
                  <a:moveTo>
                    <a:pt x="457" y="0"/>
                  </a:moveTo>
                  <a:cubicBezTo>
                    <a:pt x="183" y="0"/>
                    <a:pt x="1" y="213"/>
                    <a:pt x="1" y="456"/>
                  </a:cubicBezTo>
                  <a:cubicBezTo>
                    <a:pt x="1" y="699"/>
                    <a:pt x="18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148;p34">
              <a:extLst>
                <a:ext uri="{FF2B5EF4-FFF2-40B4-BE49-F238E27FC236}">
                  <a16:creationId xmlns:a16="http://schemas.microsoft.com/office/drawing/2014/main" xmlns="" id="{536DB592-6769-EF4B-A9BD-63C34060730B}"/>
                </a:ext>
              </a:extLst>
            </p:cNvPr>
            <p:cNvSpPr/>
            <p:nvPr/>
          </p:nvSpPr>
          <p:spPr>
            <a:xfrm>
              <a:off x="5738975" y="3304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149;p34">
              <a:extLst>
                <a:ext uri="{FF2B5EF4-FFF2-40B4-BE49-F238E27FC236}">
                  <a16:creationId xmlns:a16="http://schemas.microsoft.com/office/drawing/2014/main" xmlns="" id="{B44D28D1-2413-1F42-BFE4-E40A10CE9CD9}"/>
                </a:ext>
              </a:extLst>
            </p:cNvPr>
            <p:cNvSpPr/>
            <p:nvPr/>
          </p:nvSpPr>
          <p:spPr>
            <a:xfrm>
              <a:off x="5704775" y="3201700"/>
              <a:ext cx="22825" cy="22825"/>
            </a:xfrm>
            <a:custGeom>
              <a:avLst/>
              <a:gdLst/>
              <a:ahLst/>
              <a:cxnLst/>
              <a:rect l="l" t="t" r="r" b="b"/>
              <a:pathLst>
                <a:path w="913" h="913" extrusionOk="0">
                  <a:moveTo>
                    <a:pt x="457" y="1"/>
                  </a:moveTo>
                  <a:cubicBezTo>
                    <a:pt x="183" y="1"/>
                    <a:pt x="1" y="213"/>
                    <a:pt x="1" y="457"/>
                  </a:cubicBezTo>
                  <a:cubicBezTo>
                    <a:pt x="1" y="730"/>
                    <a:pt x="183" y="913"/>
                    <a:pt x="457" y="913"/>
                  </a:cubicBezTo>
                  <a:cubicBezTo>
                    <a:pt x="700" y="913"/>
                    <a:pt x="913" y="730"/>
                    <a:pt x="913" y="457"/>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150;p34">
              <a:extLst>
                <a:ext uri="{FF2B5EF4-FFF2-40B4-BE49-F238E27FC236}">
                  <a16:creationId xmlns:a16="http://schemas.microsoft.com/office/drawing/2014/main" xmlns="" id="{6A1F4A9A-3CAF-5D4F-A3F2-F5A69681F257}"/>
                </a:ext>
              </a:extLst>
            </p:cNvPr>
            <p:cNvSpPr/>
            <p:nvPr/>
          </p:nvSpPr>
          <p:spPr>
            <a:xfrm>
              <a:off x="5738975" y="3235900"/>
              <a:ext cx="26625" cy="23025"/>
            </a:xfrm>
            <a:custGeom>
              <a:avLst/>
              <a:gdLst/>
              <a:ahLst/>
              <a:cxnLst/>
              <a:rect l="l" t="t" r="r" b="b"/>
              <a:pathLst>
                <a:path w="1065" h="921" extrusionOk="0">
                  <a:moveTo>
                    <a:pt x="456" y="1"/>
                  </a:moveTo>
                  <a:cubicBezTo>
                    <a:pt x="183" y="1"/>
                    <a:pt x="0" y="213"/>
                    <a:pt x="0" y="456"/>
                  </a:cubicBezTo>
                  <a:cubicBezTo>
                    <a:pt x="0" y="744"/>
                    <a:pt x="222" y="920"/>
                    <a:pt x="451" y="920"/>
                  </a:cubicBezTo>
                  <a:cubicBezTo>
                    <a:pt x="560" y="920"/>
                    <a:pt x="672" y="880"/>
                    <a:pt x="760"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151;p34">
              <a:extLst>
                <a:ext uri="{FF2B5EF4-FFF2-40B4-BE49-F238E27FC236}">
                  <a16:creationId xmlns:a16="http://schemas.microsoft.com/office/drawing/2014/main" xmlns="" id="{C68509CB-1B6E-EF41-8A03-332839BA92CD}"/>
                </a:ext>
              </a:extLst>
            </p:cNvPr>
            <p:cNvSpPr/>
            <p:nvPr/>
          </p:nvSpPr>
          <p:spPr>
            <a:xfrm>
              <a:off x="5704775" y="3134075"/>
              <a:ext cx="26625" cy="22625"/>
            </a:xfrm>
            <a:custGeom>
              <a:avLst/>
              <a:gdLst/>
              <a:ahLst/>
              <a:cxnLst/>
              <a:rect l="l" t="t" r="r" b="b"/>
              <a:pathLst>
                <a:path w="1065" h="905" extrusionOk="0">
                  <a:moveTo>
                    <a:pt x="457" y="0"/>
                  </a:moveTo>
                  <a:cubicBezTo>
                    <a:pt x="183" y="0"/>
                    <a:pt x="1" y="183"/>
                    <a:pt x="1" y="456"/>
                  </a:cubicBezTo>
                  <a:cubicBezTo>
                    <a:pt x="1" y="721"/>
                    <a:pt x="220" y="905"/>
                    <a:pt x="446" y="905"/>
                  </a:cubicBezTo>
                  <a:cubicBezTo>
                    <a:pt x="557" y="905"/>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152;p34">
              <a:extLst>
                <a:ext uri="{FF2B5EF4-FFF2-40B4-BE49-F238E27FC236}">
                  <a16:creationId xmlns:a16="http://schemas.microsoft.com/office/drawing/2014/main" xmlns="" id="{378B904C-E603-7E42-92C3-575FC30A2B83}"/>
                </a:ext>
              </a:extLst>
            </p:cNvPr>
            <p:cNvSpPr/>
            <p:nvPr/>
          </p:nvSpPr>
          <p:spPr>
            <a:xfrm>
              <a:off x="5738975" y="316827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153;p34">
              <a:extLst>
                <a:ext uri="{FF2B5EF4-FFF2-40B4-BE49-F238E27FC236}">
                  <a16:creationId xmlns:a16="http://schemas.microsoft.com/office/drawing/2014/main" xmlns="" id="{5E6A18DE-27C0-1A46-9EA7-70490FEA3C34}"/>
                </a:ext>
              </a:extLst>
            </p:cNvPr>
            <p:cNvSpPr/>
            <p:nvPr/>
          </p:nvSpPr>
          <p:spPr>
            <a:xfrm>
              <a:off x="5704775" y="3065675"/>
              <a:ext cx="22825" cy="22825"/>
            </a:xfrm>
            <a:custGeom>
              <a:avLst/>
              <a:gdLst/>
              <a:ahLst/>
              <a:cxnLst/>
              <a:rect l="l" t="t" r="r" b="b"/>
              <a:pathLst>
                <a:path w="913" h="913" extrusionOk="0">
                  <a:moveTo>
                    <a:pt x="457" y="1"/>
                  </a:moveTo>
                  <a:cubicBezTo>
                    <a:pt x="183" y="1"/>
                    <a:pt x="1" y="183"/>
                    <a:pt x="1" y="457"/>
                  </a:cubicBezTo>
                  <a:cubicBezTo>
                    <a:pt x="1" y="700"/>
                    <a:pt x="183"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154;p34">
              <a:extLst>
                <a:ext uri="{FF2B5EF4-FFF2-40B4-BE49-F238E27FC236}">
                  <a16:creationId xmlns:a16="http://schemas.microsoft.com/office/drawing/2014/main" xmlns="" id="{C09ED18B-1492-E54F-9099-31D3EEE84604}"/>
                </a:ext>
              </a:extLst>
            </p:cNvPr>
            <p:cNvSpPr/>
            <p:nvPr/>
          </p:nvSpPr>
          <p:spPr>
            <a:xfrm>
              <a:off x="5738975" y="309987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155;p34">
              <a:extLst>
                <a:ext uri="{FF2B5EF4-FFF2-40B4-BE49-F238E27FC236}">
                  <a16:creationId xmlns:a16="http://schemas.microsoft.com/office/drawing/2014/main" xmlns="" id="{8B892290-72BD-664F-86BD-325AE0A61575}"/>
                </a:ext>
              </a:extLst>
            </p:cNvPr>
            <p:cNvSpPr/>
            <p:nvPr/>
          </p:nvSpPr>
          <p:spPr>
            <a:xfrm>
              <a:off x="5704775" y="2997300"/>
              <a:ext cx="22825" cy="22825"/>
            </a:xfrm>
            <a:custGeom>
              <a:avLst/>
              <a:gdLst/>
              <a:ahLst/>
              <a:cxnLst/>
              <a:rect l="l" t="t" r="r" b="b"/>
              <a:pathLst>
                <a:path w="913" h="913" extrusionOk="0">
                  <a:moveTo>
                    <a:pt x="457" y="0"/>
                  </a:moveTo>
                  <a:cubicBezTo>
                    <a:pt x="183" y="0"/>
                    <a:pt x="1" y="213"/>
                    <a:pt x="1" y="456"/>
                  </a:cubicBezTo>
                  <a:cubicBezTo>
                    <a:pt x="1" y="699"/>
                    <a:pt x="18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156;p34">
              <a:extLst>
                <a:ext uri="{FF2B5EF4-FFF2-40B4-BE49-F238E27FC236}">
                  <a16:creationId xmlns:a16="http://schemas.microsoft.com/office/drawing/2014/main" xmlns="" id="{4E66B514-64F8-A24E-A4A0-1703ECF8C0DC}"/>
                </a:ext>
              </a:extLst>
            </p:cNvPr>
            <p:cNvSpPr/>
            <p:nvPr/>
          </p:nvSpPr>
          <p:spPr>
            <a:xfrm>
              <a:off x="5738975" y="30315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157;p34">
              <a:extLst>
                <a:ext uri="{FF2B5EF4-FFF2-40B4-BE49-F238E27FC236}">
                  <a16:creationId xmlns:a16="http://schemas.microsoft.com/office/drawing/2014/main" xmlns="" id="{F4926752-7A08-6B43-AC83-15D704C93032}"/>
                </a:ext>
              </a:extLst>
            </p:cNvPr>
            <p:cNvSpPr/>
            <p:nvPr/>
          </p:nvSpPr>
          <p:spPr>
            <a:xfrm>
              <a:off x="5704775" y="2928900"/>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158;p34">
              <a:extLst>
                <a:ext uri="{FF2B5EF4-FFF2-40B4-BE49-F238E27FC236}">
                  <a16:creationId xmlns:a16="http://schemas.microsoft.com/office/drawing/2014/main" xmlns="" id="{103EC6C9-09B9-4B4A-94FA-CEEFBAD2E040}"/>
                </a:ext>
              </a:extLst>
            </p:cNvPr>
            <p:cNvSpPr/>
            <p:nvPr/>
          </p:nvSpPr>
          <p:spPr>
            <a:xfrm>
              <a:off x="5738975" y="2963100"/>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159;p34">
              <a:extLst>
                <a:ext uri="{FF2B5EF4-FFF2-40B4-BE49-F238E27FC236}">
                  <a16:creationId xmlns:a16="http://schemas.microsoft.com/office/drawing/2014/main" xmlns="" id="{B6C3BE01-E2C1-F34B-9526-C09A8C500332}"/>
                </a:ext>
              </a:extLst>
            </p:cNvPr>
            <p:cNvSpPr/>
            <p:nvPr/>
          </p:nvSpPr>
          <p:spPr>
            <a:xfrm>
              <a:off x="5704775" y="2860525"/>
              <a:ext cx="22825" cy="22800"/>
            </a:xfrm>
            <a:custGeom>
              <a:avLst/>
              <a:gdLst/>
              <a:ahLst/>
              <a:cxnLst/>
              <a:rect l="l" t="t" r="r" b="b"/>
              <a:pathLst>
                <a:path w="913" h="912"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160;p34">
              <a:extLst>
                <a:ext uri="{FF2B5EF4-FFF2-40B4-BE49-F238E27FC236}">
                  <a16:creationId xmlns:a16="http://schemas.microsoft.com/office/drawing/2014/main" xmlns="" id="{BA0ECE8B-E3D0-EB45-8687-FA9EED400C20}"/>
                </a:ext>
              </a:extLst>
            </p:cNvPr>
            <p:cNvSpPr/>
            <p:nvPr/>
          </p:nvSpPr>
          <p:spPr>
            <a:xfrm>
              <a:off x="5738975" y="2894700"/>
              <a:ext cx="26625" cy="23025"/>
            </a:xfrm>
            <a:custGeom>
              <a:avLst/>
              <a:gdLst/>
              <a:ahLst/>
              <a:cxnLst/>
              <a:rect l="l" t="t" r="r" b="b"/>
              <a:pathLst>
                <a:path w="1065" h="921" extrusionOk="0">
                  <a:moveTo>
                    <a:pt x="456" y="1"/>
                  </a:moveTo>
                  <a:cubicBezTo>
                    <a:pt x="183" y="1"/>
                    <a:pt x="0" y="214"/>
                    <a:pt x="0" y="457"/>
                  </a:cubicBezTo>
                  <a:cubicBezTo>
                    <a:pt x="0" y="744"/>
                    <a:pt x="222" y="921"/>
                    <a:pt x="451" y="921"/>
                  </a:cubicBezTo>
                  <a:cubicBezTo>
                    <a:pt x="560" y="921"/>
                    <a:pt x="672" y="880"/>
                    <a:pt x="760" y="791"/>
                  </a:cubicBezTo>
                  <a:cubicBezTo>
                    <a:pt x="1064" y="518"/>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161;p34">
              <a:extLst>
                <a:ext uri="{FF2B5EF4-FFF2-40B4-BE49-F238E27FC236}">
                  <a16:creationId xmlns:a16="http://schemas.microsoft.com/office/drawing/2014/main" xmlns="" id="{91F893E3-0D37-8847-A1F4-C94F445C04F1}"/>
                </a:ext>
              </a:extLst>
            </p:cNvPr>
            <p:cNvSpPr/>
            <p:nvPr/>
          </p:nvSpPr>
          <p:spPr>
            <a:xfrm>
              <a:off x="5704775" y="279287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162;p34">
              <a:extLst>
                <a:ext uri="{FF2B5EF4-FFF2-40B4-BE49-F238E27FC236}">
                  <a16:creationId xmlns:a16="http://schemas.microsoft.com/office/drawing/2014/main" xmlns="" id="{8F10FEEF-E2A8-5447-8DE2-927E5037F75C}"/>
                </a:ext>
              </a:extLst>
            </p:cNvPr>
            <p:cNvSpPr/>
            <p:nvPr/>
          </p:nvSpPr>
          <p:spPr>
            <a:xfrm>
              <a:off x="5738975" y="28263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163;p34">
              <a:extLst>
                <a:ext uri="{FF2B5EF4-FFF2-40B4-BE49-F238E27FC236}">
                  <a16:creationId xmlns:a16="http://schemas.microsoft.com/office/drawing/2014/main" xmlns="" id="{7F3C188B-8EB4-4948-873E-379F2BF96ACB}"/>
                </a:ext>
              </a:extLst>
            </p:cNvPr>
            <p:cNvSpPr/>
            <p:nvPr/>
          </p:nvSpPr>
          <p:spPr>
            <a:xfrm>
              <a:off x="5704775" y="2724500"/>
              <a:ext cx="22825" cy="22825"/>
            </a:xfrm>
            <a:custGeom>
              <a:avLst/>
              <a:gdLst/>
              <a:ahLst/>
              <a:cxnLst/>
              <a:rect l="l" t="t" r="r" b="b"/>
              <a:pathLst>
                <a:path w="913" h="913" extrusionOk="0">
                  <a:moveTo>
                    <a:pt x="457" y="0"/>
                  </a:moveTo>
                  <a:cubicBezTo>
                    <a:pt x="183" y="0"/>
                    <a:pt x="1" y="183"/>
                    <a:pt x="1" y="456"/>
                  </a:cubicBezTo>
                  <a:cubicBezTo>
                    <a:pt x="1" y="699"/>
                    <a:pt x="183"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164;p34">
              <a:extLst>
                <a:ext uri="{FF2B5EF4-FFF2-40B4-BE49-F238E27FC236}">
                  <a16:creationId xmlns:a16="http://schemas.microsoft.com/office/drawing/2014/main" xmlns="" id="{DC1EC227-66DD-FF4B-BFDA-74170F418375}"/>
                </a:ext>
              </a:extLst>
            </p:cNvPr>
            <p:cNvSpPr/>
            <p:nvPr/>
          </p:nvSpPr>
          <p:spPr>
            <a:xfrm>
              <a:off x="5738975" y="2758700"/>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165;p34">
              <a:extLst>
                <a:ext uri="{FF2B5EF4-FFF2-40B4-BE49-F238E27FC236}">
                  <a16:creationId xmlns:a16="http://schemas.microsoft.com/office/drawing/2014/main" xmlns="" id="{4D15F908-0F74-C446-89FA-8A9B7B5F1BD6}"/>
                </a:ext>
              </a:extLst>
            </p:cNvPr>
            <p:cNvSpPr/>
            <p:nvPr/>
          </p:nvSpPr>
          <p:spPr>
            <a:xfrm>
              <a:off x="5704775" y="2656100"/>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166;p34">
              <a:extLst>
                <a:ext uri="{FF2B5EF4-FFF2-40B4-BE49-F238E27FC236}">
                  <a16:creationId xmlns:a16="http://schemas.microsoft.com/office/drawing/2014/main" xmlns="" id="{22376576-32FB-BD4D-944B-12D64729265A}"/>
                </a:ext>
              </a:extLst>
            </p:cNvPr>
            <p:cNvSpPr/>
            <p:nvPr/>
          </p:nvSpPr>
          <p:spPr>
            <a:xfrm>
              <a:off x="5738975" y="2690300"/>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167;p34">
              <a:extLst>
                <a:ext uri="{FF2B5EF4-FFF2-40B4-BE49-F238E27FC236}">
                  <a16:creationId xmlns:a16="http://schemas.microsoft.com/office/drawing/2014/main" xmlns="" id="{1E50E468-747E-6F4B-AE6D-A16A171DC7F7}"/>
                </a:ext>
              </a:extLst>
            </p:cNvPr>
            <p:cNvSpPr/>
            <p:nvPr/>
          </p:nvSpPr>
          <p:spPr>
            <a:xfrm>
              <a:off x="5704775" y="2587725"/>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168;p34">
              <a:extLst>
                <a:ext uri="{FF2B5EF4-FFF2-40B4-BE49-F238E27FC236}">
                  <a16:creationId xmlns:a16="http://schemas.microsoft.com/office/drawing/2014/main" xmlns="" id="{E42AABFC-A1CE-AF47-87E6-C5DEB9FE58E8}"/>
                </a:ext>
              </a:extLst>
            </p:cNvPr>
            <p:cNvSpPr/>
            <p:nvPr/>
          </p:nvSpPr>
          <p:spPr>
            <a:xfrm>
              <a:off x="5738975" y="2621900"/>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169;p34">
              <a:extLst>
                <a:ext uri="{FF2B5EF4-FFF2-40B4-BE49-F238E27FC236}">
                  <a16:creationId xmlns:a16="http://schemas.microsoft.com/office/drawing/2014/main" xmlns="" id="{8798C554-F752-AA4C-933B-87220C2697A0}"/>
                </a:ext>
              </a:extLst>
            </p:cNvPr>
            <p:cNvSpPr/>
            <p:nvPr/>
          </p:nvSpPr>
          <p:spPr>
            <a:xfrm>
              <a:off x="5704775" y="2519325"/>
              <a:ext cx="22825" cy="22825"/>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170;p34">
              <a:extLst>
                <a:ext uri="{FF2B5EF4-FFF2-40B4-BE49-F238E27FC236}">
                  <a16:creationId xmlns:a16="http://schemas.microsoft.com/office/drawing/2014/main" xmlns="" id="{EE155F31-1060-D445-B49C-EE7DAF9A2682}"/>
                </a:ext>
              </a:extLst>
            </p:cNvPr>
            <p:cNvSpPr/>
            <p:nvPr/>
          </p:nvSpPr>
          <p:spPr>
            <a:xfrm>
              <a:off x="5738975" y="2553525"/>
              <a:ext cx="26625" cy="23025"/>
            </a:xfrm>
            <a:custGeom>
              <a:avLst/>
              <a:gdLst/>
              <a:ahLst/>
              <a:cxnLst/>
              <a:rect l="l" t="t" r="r" b="b"/>
              <a:pathLst>
                <a:path w="1065" h="921" extrusionOk="0">
                  <a:moveTo>
                    <a:pt x="456" y="0"/>
                  </a:moveTo>
                  <a:cubicBezTo>
                    <a:pt x="183" y="0"/>
                    <a:pt x="0" y="213"/>
                    <a:pt x="0" y="456"/>
                  </a:cubicBezTo>
                  <a:cubicBezTo>
                    <a:pt x="0" y="744"/>
                    <a:pt x="222" y="920"/>
                    <a:pt x="451" y="920"/>
                  </a:cubicBezTo>
                  <a:cubicBezTo>
                    <a:pt x="560" y="920"/>
                    <a:pt x="672" y="879"/>
                    <a:pt x="760" y="791"/>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171;p34">
              <a:extLst>
                <a:ext uri="{FF2B5EF4-FFF2-40B4-BE49-F238E27FC236}">
                  <a16:creationId xmlns:a16="http://schemas.microsoft.com/office/drawing/2014/main" xmlns="" id="{6A3C398D-F7DD-6440-8691-56E5DF79C4EB}"/>
                </a:ext>
              </a:extLst>
            </p:cNvPr>
            <p:cNvSpPr/>
            <p:nvPr/>
          </p:nvSpPr>
          <p:spPr>
            <a:xfrm>
              <a:off x="5704775" y="2451700"/>
              <a:ext cx="22825" cy="22825"/>
            </a:xfrm>
            <a:custGeom>
              <a:avLst/>
              <a:gdLst/>
              <a:ahLst/>
              <a:cxnLst/>
              <a:rect l="l" t="t" r="r" b="b"/>
              <a:pathLst>
                <a:path w="913" h="913" extrusionOk="0">
                  <a:moveTo>
                    <a:pt x="457" y="0"/>
                  </a:moveTo>
                  <a:cubicBezTo>
                    <a:pt x="183" y="0"/>
                    <a:pt x="1" y="183"/>
                    <a:pt x="1" y="456"/>
                  </a:cubicBezTo>
                  <a:cubicBezTo>
                    <a:pt x="1" y="699"/>
                    <a:pt x="183"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172;p34">
              <a:extLst>
                <a:ext uri="{FF2B5EF4-FFF2-40B4-BE49-F238E27FC236}">
                  <a16:creationId xmlns:a16="http://schemas.microsoft.com/office/drawing/2014/main" xmlns="" id="{7CCCBDE4-F684-054E-890E-D8427390DC01}"/>
                </a:ext>
              </a:extLst>
            </p:cNvPr>
            <p:cNvSpPr/>
            <p:nvPr/>
          </p:nvSpPr>
          <p:spPr>
            <a:xfrm>
              <a:off x="5738975" y="2485900"/>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173;p34">
              <a:extLst>
                <a:ext uri="{FF2B5EF4-FFF2-40B4-BE49-F238E27FC236}">
                  <a16:creationId xmlns:a16="http://schemas.microsoft.com/office/drawing/2014/main" xmlns="" id="{1D653E03-31A4-694F-9CB8-13D3EDA8ED70}"/>
                </a:ext>
              </a:extLst>
            </p:cNvPr>
            <p:cNvSpPr/>
            <p:nvPr/>
          </p:nvSpPr>
          <p:spPr>
            <a:xfrm>
              <a:off x="5704775" y="2383300"/>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174;p34">
              <a:extLst>
                <a:ext uri="{FF2B5EF4-FFF2-40B4-BE49-F238E27FC236}">
                  <a16:creationId xmlns:a16="http://schemas.microsoft.com/office/drawing/2014/main" xmlns="" id="{ECC8AC1E-14A6-4E41-8578-DDEDE9C4E144}"/>
                </a:ext>
              </a:extLst>
            </p:cNvPr>
            <p:cNvSpPr/>
            <p:nvPr/>
          </p:nvSpPr>
          <p:spPr>
            <a:xfrm>
              <a:off x="5738975" y="24175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175;p34">
              <a:extLst>
                <a:ext uri="{FF2B5EF4-FFF2-40B4-BE49-F238E27FC236}">
                  <a16:creationId xmlns:a16="http://schemas.microsoft.com/office/drawing/2014/main" xmlns="" id="{F2217229-95AD-4946-B07E-CF77B721417F}"/>
                </a:ext>
              </a:extLst>
            </p:cNvPr>
            <p:cNvSpPr/>
            <p:nvPr/>
          </p:nvSpPr>
          <p:spPr>
            <a:xfrm>
              <a:off x="5704775" y="2314925"/>
              <a:ext cx="22825" cy="22800"/>
            </a:xfrm>
            <a:custGeom>
              <a:avLst/>
              <a:gdLst/>
              <a:ahLst/>
              <a:cxnLst/>
              <a:rect l="l" t="t" r="r" b="b"/>
              <a:pathLst>
                <a:path w="913" h="912" extrusionOk="0">
                  <a:moveTo>
                    <a:pt x="457" y="0"/>
                  </a:moveTo>
                  <a:cubicBezTo>
                    <a:pt x="183" y="0"/>
                    <a:pt x="1" y="213"/>
                    <a:pt x="1" y="456"/>
                  </a:cubicBezTo>
                  <a:cubicBezTo>
                    <a:pt x="1" y="699"/>
                    <a:pt x="18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176;p34">
              <a:extLst>
                <a:ext uri="{FF2B5EF4-FFF2-40B4-BE49-F238E27FC236}">
                  <a16:creationId xmlns:a16="http://schemas.microsoft.com/office/drawing/2014/main" xmlns="" id="{FEBBA5C9-2FD1-3A46-836D-B7D38431E02E}"/>
                </a:ext>
              </a:extLst>
            </p:cNvPr>
            <p:cNvSpPr/>
            <p:nvPr/>
          </p:nvSpPr>
          <p:spPr>
            <a:xfrm>
              <a:off x="5738975" y="2349100"/>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177;p34">
              <a:extLst>
                <a:ext uri="{FF2B5EF4-FFF2-40B4-BE49-F238E27FC236}">
                  <a16:creationId xmlns:a16="http://schemas.microsoft.com/office/drawing/2014/main" xmlns="" id="{27445B78-0627-534F-AAF8-DE09D62763EE}"/>
                </a:ext>
              </a:extLst>
            </p:cNvPr>
            <p:cNvSpPr/>
            <p:nvPr/>
          </p:nvSpPr>
          <p:spPr>
            <a:xfrm>
              <a:off x="5704775" y="2247200"/>
              <a:ext cx="26625" cy="22700"/>
            </a:xfrm>
            <a:custGeom>
              <a:avLst/>
              <a:gdLst/>
              <a:ahLst/>
              <a:cxnLst/>
              <a:rect l="l" t="t" r="r" b="b"/>
              <a:pathLst>
                <a:path w="1065" h="908" extrusionOk="0">
                  <a:moveTo>
                    <a:pt x="405" y="1"/>
                  </a:moveTo>
                  <a:cubicBezTo>
                    <a:pt x="160" y="1"/>
                    <a:pt x="1" y="204"/>
                    <a:pt x="1" y="460"/>
                  </a:cubicBezTo>
                  <a:cubicBezTo>
                    <a:pt x="1" y="725"/>
                    <a:pt x="220" y="908"/>
                    <a:pt x="446" y="908"/>
                  </a:cubicBezTo>
                  <a:cubicBezTo>
                    <a:pt x="557" y="908"/>
                    <a:pt x="671" y="864"/>
                    <a:pt x="761" y="764"/>
                  </a:cubicBezTo>
                  <a:cubicBezTo>
                    <a:pt x="1065" y="490"/>
                    <a:pt x="852" y="4"/>
                    <a:pt x="457"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78;p34">
              <a:extLst>
                <a:ext uri="{FF2B5EF4-FFF2-40B4-BE49-F238E27FC236}">
                  <a16:creationId xmlns:a16="http://schemas.microsoft.com/office/drawing/2014/main" xmlns="" id="{F30A2318-E9B6-BB4F-A41B-3CE556994410}"/>
                </a:ext>
              </a:extLst>
            </p:cNvPr>
            <p:cNvSpPr/>
            <p:nvPr/>
          </p:nvSpPr>
          <p:spPr>
            <a:xfrm>
              <a:off x="5738975" y="22807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79;p34">
              <a:extLst>
                <a:ext uri="{FF2B5EF4-FFF2-40B4-BE49-F238E27FC236}">
                  <a16:creationId xmlns:a16="http://schemas.microsoft.com/office/drawing/2014/main" xmlns="" id="{08D8DD38-15F3-454F-A424-385251EE707D}"/>
                </a:ext>
              </a:extLst>
            </p:cNvPr>
            <p:cNvSpPr/>
            <p:nvPr/>
          </p:nvSpPr>
          <p:spPr>
            <a:xfrm>
              <a:off x="5704775" y="2178125"/>
              <a:ext cx="22825" cy="22825"/>
            </a:xfrm>
            <a:custGeom>
              <a:avLst/>
              <a:gdLst/>
              <a:ahLst/>
              <a:cxnLst/>
              <a:rect l="l" t="t" r="r" b="b"/>
              <a:pathLst>
                <a:path w="913" h="913" extrusionOk="0">
                  <a:moveTo>
                    <a:pt x="457" y="1"/>
                  </a:moveTo>
                  <a:cubicBezTo>
                    <a:pt x="183" y="1"/>
                    <a:pt x="1" y="214"/>
                    <a:pt x="1" y="457"/>
                  </a:cubicBezTo>
                  <a:cubicBezTo>
                    <a:pt x="1" y="730"/>
                    <a:pt x="183" y="913"/>
                    <a:pt x="457" y="913"/>
                  </a:cubicBezTo>
                  <a:cubicBezTo>
                    <a:pt x="700" y="913"/>
                    <a:pt x="913" y="73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80;p34">
              <a:extLst>
                <a:ext uri="{FF2B5EF4-FFF2-40B4-BE49-F238E27FC236}">
                  <a16:creationId xmlns:a16="http://schemas.microsoft.com/office/drawing/2014/main" xmlns="" id="{40797320-95E0-D849-9C22-1DE72A51090E}"/>
                </a:ext>
              </a:extLst>
            </p:cNvPr>
            <p:cNvSpPr/>
            <p:nvPr/>
          </p:nvSpPr>
          <p:spPr>
            <a:xfrm>
              <a:off x="5738975" y="2212325"/>
              <a:ext cx="26625" cy="23025"/>
            </a:xfrm>
            <a:custGeom>
              <a:avLst/>
              <a:gdLst/>
              <a:ahLst/>
              <a:cxnLst/>
              <a:rect l="l" t="t" r="r" b="b"/>
              <a:pathLst>
                <a:path w="1065" h="921" extrusionOk="0">
                  <a:moveTo>
                    <a:pt x="456" y="1"/>
                  </a:moveTo>
                  <a:cubicBezTo>
                    <a:pt x="183" y="1"/>
                    <a:pt x="0" y="213"/>
                    <a:pt x="0" y="457"/>
                  </a:cubicBezTo>
                  <a:cubicBezTo>
                    <a:pt x="0" y="744"/>
                    <a:pt x="222" y="920"/>
                    <a:pt x="451" y="920"/>
                  </a:cubicBezTo>
                  <a:cubicBezTo>
                    <a:pt x="560" y="920"/>
                    <a:pt x="672" y="880"/>
                    <a:pt x="760"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81;p34">
              <a:extLst>
                <a:ext uri="{FF2B5EF4-FFF2-40B4-BE49-F238E27FC236}">
                  <a16:creationId xmlns:a16="http://schemas.microsoft.com/office/drawing/2014/main" xmlns="" id="{1ECAB4AD-3F18-0149-BA0F-B16A930AE3FE}"/>
                </a:ext>
              </a:extLst>
            </p:cNvPr>
            <p:cNvSpPr/>
            <p:nvPr/>
          </p:nvSpPr>
          <p:spPr>
            <a:xfrm>
              <a:off x="5704775" y="2110500"/>
              <a:ext cx="22825" cy="22825"/>
            </a:xfrm>
            <a:custGeom>
              <a:avLst/>
              <a:gdLst/>
              <a:ahLst/>
              <a:cxnLst/>
              <a:rect l="l" t="t" r="r" b="b"/>
              <a:pathLst>
                <a:path w="913" h="913" extrusionOk="0">
                  <a:moveTo>
                    <a:pt x="457" y="1"/>
                  </a:moveTo>
                  <a:cubicBezTo>
                    <a:pt x="183" y="1"/>
                    <a:pt x="1" y="183"/>
                    <a:pt x="1" y="457"/>
                  </a:cubicBezTo>
                  <a:cubicBezTo>
                    <a:pt x="1" y="700"/>
                    <a:pt x="183"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82;p34">
              <a:extLst>
                <a:ext uri="{FF2B5EF4-FFF2-40B4-BE49-F238E27FC236}">
                  <a16:creationId xmlns:a16="http://schemas.microsoft.com/office/drawing/2014/main" xmlns="" id="{143009F3-D207-0649-A745-55612B24437D}"/>
                </a:ext>
              </a:extLst>
            </p:cNvPr>
            <p:cNvSpPr/>
            <p:nvPr/>
          </p:nvSpPr>
          <p:spPr>
            <a:xfrm>
              <a:off x="5738975" y="21447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83;p34">
              <a:extLst>
                <a:ext uri="{FF2B5EF4-FFF2-40B4-BE49-F238E27FC236}">
                  <a16:creationId xmlns:a16="http://schemas.microsoft.com/office/drawing/2014/main" xmlns="" id="{B4E39CD9-E0D9-694D-BE03-4FB89DD6A900}"/>
                </a:ext>
              </a:extLst>
            </p:cNvPr>
            <p:cNvSpPr/>
            <p:nvPr/>
          </p:nvSpPr>
          <p:spPr>
            <a:xfrm>
              <a:off x="5704775" y="20421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7"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84;p34">
              <a:extLst>
                <a:ext uri="{FF2B5EF4-FFF2-40B4-BE49-F238E27FC236}">
                  <a16:creationId xmlns:a16="http://schemas.microsoft.com/office/drawing/2014/main" xmlns="" id="{417D6BA2-D515-F742-81A3-22433C3F0567}"/>
                </a:ext>
              </a:extLst>
            </p:cNvPr>
            <p:cNvSpPr/>
            <p:nvPr/>
          </p:nvSpPr>
          <p:spPr>
            <a:xfrm>
              <a:off x="5738975" y="20763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85;p34">
              <a:extLst>
                <a:ext uri="{FF2B5EF4-FFF2-40B4-BE49-F238E27FC236}">
                  <a16:creationId xmlns:a16="http://schemas.microsoft.com/office/drawing/2014/main" xmlns="" id="{D1EDFAD1-A313-3E44-937E-CF5460CF17FC}"/>
                </a:ext>
              </a:extLst>
            </p:cNvPr>
            <p:cNvSpPr/>
            <p:nvPr/>
          </p:nvSpPr>
          <p:spPr>
            <a:xfrm>
              <a:off x="5704775" y="1973725"/>
              <a:ext cx="22825" cy="22825"/>
            </a:xfrm>
            <a:custGeom>
              <a:avLst/>
              <a:gdLst/>
              <a:ahLst/>
              <a:cxnLst/>
              <a:rect l="l" t="t" r="r" b="b"/>
              <a:pathLst>
                <a:path w="913" h="913" extrusionOk="0">
                  <a:moveTo>
                    <a:pt x="457" y="0"/>
                  </a:moveTo>
                  <a:cubicBezTo>
                    <a:pt x="183" y="0"/>
                    <a:pt x="1" y="213"/>
                    <a:pt x="1" y="456"/>
                  </a:cubicBezTo>
                  <a:cubicBezTo>
                    <a:pt x="1" y="700"/>
                    <a:pt x="183" y="912"/>
                    <a:pt x="457" y="912"/>
                  </a:cubicBezTo>
                  <a:cubicBezTo>
                    <a:pt x="700" y="912"/>
                    <a:pt x="913" y="70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186;p34">
              <a:extLst>
                <a:ext uri="{FF2B5EF4-FFF2-40B4-BE49-F238E27FC236}">
                  <a16:creationId xmlns:a16="http://schemas.microsoft.com/office/drawing/2014/main" xmlns="" id="{71380BD6-6566-F84A-B485-D119318D5FCA}"/>
                </a:ext>
              </a:extLst>
            </p:cNvPr>
            <p:cNvSpPr/>
            <p:nvPr/>
          </p:nvSpPr>
          <p:spPr>
            <a:xfrm>
              <a:off x="5738975" y="20079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187;p34">
              <a:extLst>
                <a:ext uri="{FF2B5EF4-FFF2-40B4-BE49-F238E27FC236}">
                  <a16:creationId xmlns:a16="http://schemas.microsoft.com/office/drawing/2014/main" xmlns="" id="{AA994CB1-9D4F-8542-AD2A-0F013A4BA7D5}"/>
                </a:ext>
              </a:extLst>
            </p:cNvPr>
            <p:cNvSpPr/>
            <p:nvPr/>
          </p:nvSpPr>
          <p:spPr>
            <a:xfrm>
              <a:off x="5704775" y="1905325"/>
              <a:ext cx="22825" cy="22825"/>
            </a:xfrm>
            <a:custGeom>
              <a:avLst/>
              <a:gdLst/>
              <a:ahLst/>
              <a:cxnLst/>
              <a:rect l="l" t="t" r="r" b="b"/>
              <a:pathLst>
                <a:path w="913" h="913" extrusionOk="0">
                  <a:moveTo>
                    <a:pt x="457" y="1"/>
                  </a:moveTo>
                  <a:cubicBezTo>
                    <a:pt x="183" y="1"/>
                    <a:pt x="1" y="214"/>
                    <a:pt x="1" y="457"/>
                  </a:cubicBezTo>
                  <a:cubicBezTo>
                    <a:pt x="1" y="730"/>
                    <a:pt x="183" y="913"/>
                    <a:pt x="457" y="913"/>
                  </a:cubicBezTo>
                  <a:cubicBezTo>
                    <a:pt x="700" y="913"/>
                    <a:pt x="913" y="73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188;p34">
              <a:extLst>
                <a:ext uri="{FF2B5EF4-FFF2-40B4-BE49-F238E27FC236}">
                  <a16:creationId xmlns:a16="http://schemas.microsoft.com/office/drawing/2014/main" xmlns="" id="{632C9C3A-D031-DC49-8DB9-E6733CE5A9DF}"/>
                </a:ext>
              </a:extLst>
            </p:cNvPr>
            <p:cNvSpPr/>
            <p:nvPr/>
          </p:nvSpPr>
          <p:spPr>
            <a:xfrm>
              <a:off x="5738975" y="1939525"/>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189;p34">
              <a:extLst>
                <a:ext uri="{FF2B5EF4-FFF2-40B4-BE49-F238E27FC236}">
                  <a16:creationId xmlns:a16="http://schemas.microsoft.com/office/drawing/2014/main" xmlns="" id="{49D0B452-2E52-CE4E-AF22-D9A086560544}"/>
                </a:ext>
              </a:extLst>
            </p:cNvPr>
            <p:cNvSpPr/>
            <p:nvPr/>
          </p:nvSpPr>
          <p:spPr>
            <a:xfrm>
              <a:off x="5704775" y="1837625"/>
              <a:ext cx="26625" cy="22675"/>
            </a:xfrm>
            <a:custGeom>
              <a:avLst/>
              <a:gdLst/>
              <a:ahLst/>
              <a:cxnLst/>
              <a:rect l="l" t="t" r="r" b="b"/>
              <a:pathLst>
                <a:path w="1065" h="907" extrusionOk="0">
                  <a:moveTo>
                    <a:pt x="405" y="1"/>
                  </a:moveTo>
                  <a:cubicBezTo>
                    <a:pt x="160" y="1"/>
                    <a:pt x="1" y="202"/>
                    <a:pt x="1" y="429"/>
                  </a:cubicBezTo>
                  <a:cubicBezTo>
                    <a:pt x="1" y="716"/>
                    <a:pt x="222" y="907"/>
                    <a:pt x="450" y="907"/>
                  </a:cubicBezTo>
                  <a:cubicBezTo>
                    <a:pt x="560" y="907"/>
                    <a:pt x="672" y="862"/>
                    <a:pt x="761" y="764"/>
                  </a:cubicBezTo>
                  <a:cubicBezTo>
                    <a:pt x="1065" y="490"/>
                    <a:pt x="852" y="4"/>
                    <a:pt x="457"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190;p34">
              <a:extLst>
                <a:ext uri="{FF2B5EF4-FFF2-40B4-BE49-F238E27FC236}">
                  <a16:creationId xmlns:a16="http://schemas.microsoft.com/office/drawing/2014/main" xmlns="" id="{C2780A39-9CB3-E64D-8A47-AACDC1E62BB2}"/>
                </a:ext>
              </a:extLst>
            </p:cNvPr>
            <p:cNvSpPr/>
            <p:nvPr/>
          </p:nvSpPr>
          <p:spPr>
            <a:xfrm>
              <a:off x="5738975" y="1871150"/>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2" y="879"/>
                    <a:pt x="760" y="790"/>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191;p34">
              <a:extLst>
                <a:ext uri="{FF2B5EF4-FFF2-40B4-BE49-F238E27FC236}">
                  <a16:creationId xmlns:a16="http://schemas.microsoft.com/office/drawing/2014/main" xmlns="" id="{E4CB5591-ADFC-8D46-9569-C29BFEA65EFC}"/>
                </a:ext>
              </a:extLst>
            </p:cNvPr>
            <p:cNvSpPr/>
            <p:nvPr/>
          </p:nvSpPr>
          <p:spPr>
            <a:xfrm>
              <a:off x="5704775" y="1769325"/>
              <a:ext cx="22825" cy="22800"/>
            </a:xfrm>
            <a:custGeom>
              <a:avLst/>
              <a:gdLst/>
              <a:ahLst/>
              <a:cxnLst/>
              <a:rect l="l" t="t" r="r" b="b"/>
              <a:pathLst>
                <a:path w="913" h="912" extrusionOk="0">
                  <a:moveTo>
                    <a:pt x="457" y="0"/>
                  </a:moveTo>
                  <a:cubicBezTo>
                    <a:pt x="183" y="0"/>
                    <a:pt x="1" y="182"/>
                    <a:pt x="1" y="456"/>
                  </a:cubicBezTo>
                  <a:cubicBezTo>
                    <a:pt x="1" y="699"/>
                    <a:pt x="183" y="912"/>
                    <a:pt x="457" y="912"/>
                  </a:cubicBezTo>
                  <a:cubicBezTo>
                    <a:pt x="700" y="912"/>
                    <a:pt x="913" y="699"/>
                    <a:pt x="913" y="456"/>
                  </a:cubicBezTo>
                  <a:cubicBezTo>
                    <a:pt x="913" y="182"/>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192;p34">
              <a:extLst>
                <a:ext uri="{FF2B5EF4-FFF2-40B4-BE49-F238E27FC236}">
                  <a16:creationId xmlns:a16="http://schemas.microsoft.com/office/drawing/2014/main" xmlns="" id="{9B62504B-73F0-5D45-BD7A-EC98AEBEDFD4}"/>
                </a:ext>
              </a:extLst>
            </p:cNvPr>
            <p:cNvSpPr/>
            <p:nvPr/>
          </p:nvSpPr>
          <p:spPr>
            <a:xfrm>
              <a:off x="5738975" y="1803500"/>
              <a:ext cx="26625" cy="22600"/>
            </a:xfrm>
            <a:custGeom>
              <a:avLst/>
              <a:gdLst/>
              <a:ahLst/>
              <a:cxnLst/>
              <a:rect l="l" t="t" r="r" b="b"/>
              <a:pathLst>
                <a:path w="1065" h="904" extrusionOk="0">
                  <a:moveTo>
                    <a:pt x="456" y="1"/>
                  </a:moveTo>
                  <a:cubicBezTo>
                    <a:pt x="183" y="1"/>
                    <a:pt x="0" y="183"/>
                    <a:pt x="0" y="426"/>
                  </a:cubicBezTo>
                  <a:cubicBezTo>
                    <a:pt x="0" y="714"/>
                    <a:pt x="222" y="904"/>
                    <a:pt x="450" y="904"/>
                  </a:cubicBezTo>
                  <a:cubicBezTo>
                    <a:pt x="560" y="904"/>
                    <a:pt x="671" y="860"/>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193;p34">
              <a:extLst>
                <a:ext uri="{FF2B5EF4-FFF2-40B4-BE49-F238E27FC236}">
                  <a16:creationId xmlns:a16="http://schemas.microsoft.com/office/drawing/2014/main" xmlns="" id="{C0A227E3-3829-274A-86B2-F85BCF62613D}"/>
                </a:ext>
              </a:extLst>
            </p:cNvPr>
            <p:cNvSpPr/>
            <p:nvPr/>
          </p:nvSpPr>
          <p:spPr>
            <a:xfrm>
              <a:off x="5704775" y="17009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194;p34">
              <a:extLst>
                <a:ext uri="{FF2B5EF4-FFF2-40B4-BE49-F238E27FC236}">
                  <a16:creationId xmlns:a16="http://schemas.microsoft.com/office/drawing/2014/main" xmlns="" id="{E4C91FA8-E872-1B4E-B72D-E2959E50BDB0}"/>
                </a:ext>
              </a:extLst>
            </p:cNvPr>
            <p:cNvSpPr/>
            <p:nvPr/>
          </p:nvSpPr>
          <p:spPr>
            <a:xfrm>
              <a:off x="5738975" y="1735125"/>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195;p34">
              <a:extLst>
                <a:ext uri="{FF2B5EF4-FFF2-40B4-BE49-F238E27FC236}">
                  <a16:creationId xmlns:a16="http://schemas.microsoft.com/office/drawing/2014/main" xmlns="" id="{45832008-C273-B340-A365-A71BFBE3AA5B}"/>
                </a:ext>
              </a:extLst>
            </p:cNvPr>
            <p:cNvSpPr/>
            <p:nvPr/>
          </p:nvSpPr>
          <p:spPr>
            <a:xfrm>
              <a:off x="5704775" y="1632525"/>
              <a:ext cx="22825" cy="22825"/>
            </a:xfrm>
            <a:custGeom>
              <a:avLst/>
              <a:gdLst/>
              <a:ahLst/>
              <a:cxnLst/>
              <a:rect l="l" t="t" r="r" b="b"/>
              <a:pathLst>
                <a:path w="913" h="913" extrusionOk="0">
                  <a:moveTo>
                    <a:pt x="457" y="1"/>
                  </a:moveTo>
                  <a:cubicBezTo>
                    <a:pt x="183" y="1"/>
                    <a:pt x="1" y="214"/>
                    <a:pt x="1" y="457"/>
                  </a:cubicBezTo>
                  <a:cubicBezTo>
                    <a:pt x="1" y="700"/>
                    <a:pt x="183" y="913"/>
                    <a:pt x="457" y="913"/>
                  </a:cubicBezTo>
                  <a:cubicBezTo>
                    <a:pt x="700" y="913"/>
                    <a:pt x="913" y="70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196;p34">
              <a:extLst>
                <a:ext uri="{FF2B5EF4-FFF2-40B4-BE49-F238E27FC236}">
                  <a16:creationId xmlns:a16="http://schemas.microsoft.com/office/drawing/2014/main" xmlns="" id="{76251E56-8AD3-C642-8DCC-72778C270998}"/>
                </a:ext>
              </a:extLst>
            </p:cNvPr>
            <p:cNvSpPr/>
            <p:nvPr/>
          </p:nvSpPr>
          <p:spPr>
            <a:xfrm>
              <a:off x="5738975" y="1666725"/>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197;p34">
              <a:extLst>
                <a:ext uri="{FF2B5EF4-FFF2-40B4-BE49-F238E27FC236}">
                  <a16:creationId xmlns:a16="http://schemas.microsoft.com/office/drawing/2014/main" xmlns="" id="{C914ED3F-77CE-2B4A-9F8A-62CBB926CE94}"/>
                </a:ext>
              </a:extLst>
            </p:cNvPr>
            <p:cNvSpPr/>
            <p:nvPr/>
          </p:nvSpPr>
          <p:spPr>
            <a:xfrm>
              <a:off x="5704775" y="1564150"/>
              <a:ext cx="22825" cy="22825"/>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198;p34">
              <a:extLst>
                <a:ext uri="{FF2B5EF4-FFF2-40B4-BE49-F238E27FC236}">
                  <a16:creationId xmlns:a16="http://schemas.microsoft.com/office/drawing/2014/main" xmlns="" id="{F98D475D-A846-3A4E-9CA9-45FA51A277D8}"/>
                </a:ext>
              </a:extLst>
            </p:cNvPr>
            <p:cNvSpPr/>
            <p:nvPr/>
          </p:nvSpPr>
          <p:spPr>
            <a:xfrm>
              <a:off x="5738975" y="1598350"/>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2" y="879"/>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199;p34">
              <a:extLst>
                <a:ext uri="{FF2B5EF4-FFF2-40B4-BE49-F238E27FC236}">
                  <a16:creationId xmlns:a16="http://schemas.microsoft.com/office/drawing/2014/main" xmlns="" id="{275CD1C8-0B69-2543-91D1-0AB18F0AB1E9}"/>
                </a:ext>
              </a:extLst>
            </p:cNvPr>
            <p:cNvSpPr/>
            <p:nvPr/>
          </p:nvSpPr>
          <p:spPr>
            <a:xfrm>
              <a:off x="5704775" y="14965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200;p34">
              <a:extLst>
                <a:ext uri="{FF2B5EF4-FFF2-40B4-BE49-F238E27FC236}">
                  <a16:creationId xmlns:a16="http://schemas.microsoft.com/office/drawing/2014/main" xmlns="" id="{C2773B25-4BBB-F949-9CE3-0EE26BA3D009}"/>
                </a:ext>
              </a:extLst>
            </p:cNvPr>
            <p:cNvSpPr/>
            <p:nvPr/>
          </p:nvSpPr>
          <p:spPr>
            <a:xfrm>
              <a:off x="5738975" y="1529950"/>
              <a:ext cx="26625" cy="23025"/>
            </a:xfrm>
            <a:custGeom>
              <a:avLst/>
              <a:gdLst/>
              <a:ahLst/>
              <a:cxnLst/>
              <a:rect l="l" t="t" r="r" b="b"/>
              <a:pathLst>
                <a:path w="1065" h="921" extrusionOk="0">
                  <a:moveTo>
                    <a:pt x="456" y="0"/>
                  </a:moveTo>
                  <a:cubicBezTo>
                    <a:pt x="183" y="0"/>
                    <a:pt x="0" y="213"/>
                    <a:pt x="0" y="456"/>
                  </a:cubicBezTo>
                  <a:cubicBezTo>
                    <a:pt x="0" y="744"/>
                    <a:pt x="222" y="920"/>
                    <a:pt x="451" y="920"/>
                  </a:cubicBezTo>
                  <a:cubicBezTo>
                    <a:pt x="560" y="920"/>
                    <a:pt x="672" y="880"/>
                    <a:pt x="760" y="791"/>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201;p34">
              <a:extLst>
                <a:ext uri="{FF2B5EF4-FFF2-40B4-BE49-F238E27FC236}">
                  <a16:creationId xmlns:a16="http://schemas.microsoft.com/office/drawing/2014/main" xmlns="" id="{DA860DAA-00B3-BE41-9184-0006C7171E7E}"/>
                </a:ext>
              </a:extLst>
            </p:cNvPr>
            <p:cNvSpPr/>
            <p:nvPr/>
          </p:nvSpPr>
          <p:spPr>
            <a:xfrm>
              <a:off x="5704775" y="1428125"/>
              <a:ext cx="22825" cy="22825"/>
            </a:xfrm>
            <a:custGeom>
              <a:avLst/>
              <a:gdLst/>
              <a:ahLst/>
              <a:cxnLst/>
              <a:rect l="l" t="t" r="r" b="b"/>
              <a:pathLst>
                <a:path w="913" h="913" extrusionOk="0">
                  <a:moveTo>
                    <a:pt x="457" y="0"/>
                  </a:moveTo>
                  <a:cubicBezTo>
                    <a:pt x="183" y="0"/>
                    <a:pt x="1" y="183"/>
                    <a:pt x="1" y="456"/>
                  </a:cubicBezTo>
                  <a:cubicBezTo>
                    <a:pt x="1" y="700"/>
                    <a:pt x="183" y="912"/>
                    <a:pt x="457" y="912"/>
                  </a:cubicBezTo>
                  <a:cubicBezTo>
                    <a:pt x="700" y="912"/>
                    <a:pt x="913" y="700"/>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202;p34">
              <a:extLst>
                <a:ext uri="{FF2B5EF4-FFF2-40B4-BE49-F238E27FC236}">
                  <a16:creationId xmlns:a16="http://schemas.microsoft.com/office/drawing/2014/main" xmlns="" id="{0C1592C5-E3B6-7B46-8B20-A10229E45A54}"/>
                </a:ext>
              </a:extLst>
            </p:cNvPr>
            <p:cNvSpPr/>
            <p:nvPr/>
          </p:nvSpPr>
          <p:spPr>
            <a:xfrm>
              <a:off x="5738975" y="1462325"/>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203;p34">
              <a:extLst>
                <a:ext uri="{FF2B5EF4-FFF2-40B4-BE49-F238E27FC236}">
                  <a16:creationId xmlns:a16="http://schemas.microsoft.com/office/drawing/2014/main" xmlns="" id="{46B82D20-C729-6445-9EE7-2F3FB24FB3A7}"/>
                </a:ext>
              </a:extLst>
            </p:cNvPr>
            <p:cNvSpPr/>
            <p:nvPr/>
          </p:nvSpPr>
          <p:spPr>
            <a:xfrm>
              <a:off x="5704775" y="1359725"/>
              <a:ext cx="26625" cy="22625"/>
            </a:xfrm>
            <a:custGeom>
              <a:avLst/>
              <a:gdLst/>
              <a:ahLst/>
              <a:cxnLst/>
              <a:rect l="l" t="t" r="r" b="b"/>
              <a:pathLst>
                <a:path w="1065" h="905" extrusionOk="0">
                  <a:moveTo>
                    <a:pt x="457" y="1"/>
                  </a:moveTo>
                  <a:cubicBezTo>
                    <a:pt x="183" y="1"/>
                    <a:pt x="1" y="214"/>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204;p34">
              <a:extLst>
                <a:ext uri="{FF2B5EF4-FFF2-40B4-BE49-F238E27FC236}">
                  <a16:creationId xmlns:a16="http://schemas.microsoft.com/office/drawing/2014/main" xmlns="" id="{08468A1E-E308-0C41-8B3C-DF7B5A675740}"/>
                </a:ext>
              </a:extLst>
            </p:cNvPr>
            <p:cNvSpPr/>
            <p:nvPr/>
          </p:nvSpPr>
          <p:spPr>
            <a:xfrm>
              <a:off x="5632600" y="3406675"/>
              <a:ext cx="26600" cy="23025"/>
            </a:xfrm>
            <a:custGeom>
              <a:avLst/>
              <a:gdLst/>
              <a:ahLst/>
              <a:cxnLst/>
              <a:rect l="l" t="t" r="r" b="b"/>
              <a:pathLst>
                <a:path w="1064" h="921" extrusionOk="0">
                  <a:moveTo>
                    <a:pt x="604" y="1"/>
                  </a:moveTo>
                  <a:cubicBezTo>
                    <a:pt x="490" y="1"/>
                    <a:pt x="372" y="41"/>
                    <a:pt x="274" y="130"/>
                  </a:cubicBezTo>
                  <a:cubicBezTo>
                    <a:pt x="0" y="434"/>
                    <a:pt x="213" y="920"/>
                    <a:pt x="608" y="920"/>
                  </a:cubicBezTo>
                  <a:cubicBezTo>
                    <a:pt x="851" y="920"/>
                    <a:pt x="1064" y="708"/>
                    <a:pt x="1064" y="464"/>
                  </a:cubicBezTo>
                  <a:cubicBezTo>
                    <a:pt x="1064" y="177"/>
                    <a:pt x="842"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205;p34">
              <a:extLst>
                <a:ext uri="{FF2B5EF4-FFF2-40B4-BE49-F238E27FC236}">
                  <a16:creationId xmlns:a16="http://schemas.microsoft.com/office/drawing/2014/main" xmlns="" id="{C9388FB4-5088-734D-B519-B2C9C7F48FF7}"/>
                </a:ext>
              </a:extLst>
            </p:cNvPr>
            <p:cNvSpPr/>
            <p:nvPr/>
          </p:nvSpPr>
          <p:spPr>
            <a:xfrm>
              <a:off x="5665725" y="344100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3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206;p34">
              <a:extLst>
                <a:ext uri="{FF2B5EF4-FFF2-40B4-BE49-F238E27FC236}">
                  <a16:creationId xmlns:a16="http://schemas.microsoft.com/office/drawing/2014/main" xmlns="" id="{FF43F734-1161-004E-96F7-7E6713383FCC}"/>
                </a:ext>
              </a:extLst>
            </p:cNvPr>
            <p:cNvSpPr/>
            <p:nvPr/>
          </p:nvSpPr>
          <p:spPr>
            <a:xfrm>
              <a:off x="5636400" y="333847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207;p34">
              <a:extLst>
                <a:ext uri="{FF2B5EF4-FFF2-40B4-BE49-F238E27FC236}">
                  <a16:creationId xmlns:a16="http://schemas.microsoft.com/office/drawing/2014/main" xmlns="" id="{6BFBE061-62E6-CD4E-940D-550AB588601D}"/>
                </a:ext>
              </a:extLst>
            </p:cNvPr>
            <p:cNvSpPr/>
            <p:nvPr/>
          </p:nvSpPr>
          <p:spPr>
            <a:xfrm>
              <a:off x="5670575" y="3372675"/>
              <a:ext cx="26625" cy="22625"/>
            </a:xfrm>
            <a:custGeom>
              <a:avLst/>
              <a:gdLst/>
              <a:ahLst/>
              <a:cxnLst/>
              <a:rect l="l" t="t" r="r" b="b"/>
              <a:pathLst>
                <a:path w="1065" h="905" extrusionOk="0">
                  <a:moveTo>
                    <a:pt x="457" y="1"/>
                  </a:moveTo>
                  <a:cubicBezTo>
                    <a:pt x="214"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208;p34">
              <a:extLst>
                <a:ext uri="{FF2B5EF4-FFF2-40B4-BE49-F238E27FC236}">
                  <a16:creationId xmlns:a16="http://schemas.microsoft.com/office/drawing/2014/main" xmlns="" id="{BAF79D91-8C0C-9F4A-94E4-02DE396FABDD}"/>
                </a:ext>
              </a:extLst>
            </p:cNvPr>
            <p:cNvSpPr/>
            <p:nvPr/>
          </p:nvSpPr>
          <p:spPr>
            <a:xfrm>
              <a:off x="5636400" y="32701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209;p34">
              <a:extLst>
                <a:ext uri="{FF2B5EF4-FFF2-40B4-BE49-F238E27FC236}">
                  <a16:creationId xmlns:a16="http://schemas.microsoft.com/office/drawing/2014/main" xmlns="" id="{8A5B5002-24F6-4341-87B2-B0B9C4E2CB15}"/>
                </a:ext>
              </a:extLst>
            </p:cNvPr>
            <p:cNvSpPr/>
            <p:nvPr/>
          </p:nvSpPr>
          <p:spPr>
            <a:xfrm>
              <a:off x="5670575" y="330430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210;p34">
              <a:extLst>
                <a:ext uri="{FF2B5EF4-FFF2-40B4-BE49-F238E27FC236}">
                  <a16:creationId xmlns:a16="http://schemas.microsoft.com/office/drawing/2014/main" xmlns="" id="{B34A5145-89EE-1E4C-A1FC-328D7CBA348C}"/>
                </a:ext>
              </a:extLst>
            </p:cNvPr>
            <p:cNvSpPr/>
            <p:nvPr/>
          </p:nvSpPr>
          <p:spPr>
            <a:xfrm>
              <a:off x="5636400" y="32017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211;p34">
              <a:extLst>
                <a:ext uri="{FF2B5EF4-FFF2-40B4-BE49-F238E27FC236}">
                  <a16:creationId xmlns:a16="http://schemas.microsoft.com/office/drawing/2014/main" xmlns="" id="{20478283-D023-A343-9402-0993B7D94670}"/>
                </a:ext>
              </a:extLst>
            </p:cNvPr>
            <p:cNvSpPr/>
            <p:nvPr/>
          </p:nvSpPr>
          <p:spPr>
            <a:xfrm>
              <a:off x="5665725" y="32358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212;p34">
              <a:extLst>
                <a:ext uri="{FF2B5EF4-FFF2-40B4-BE49-F238E27FC236}">
                  <a16:creationId xmlns:a16="http://schemas.microsoft.com/office/drawing/2014/main" xmlns="" id="{47264743-E16B-044B-B785-0212F7C43D3B}"/>
                </a:ext>
              </a:extLst>
            </p:cNvPr>
            <p:cNvSpPr/>
            <p:nvPr/>
          </p:nvSpPr>
          <p:spPr>
            <a:xfrm>
              <a:off x="5636400" y="3134075"/>
              <a:ext cx="26600" cy="22625"/>
            </a:xfrm>
            <a:custGeom>
              <a:avLst/>
              <a:gdLst/>
              <a:ahLst/>
              <a:cxnLst/>
              <a:rect l="l" t="t" r="r" b="b"/>
              <a:pathLst>
                <a:path w="1064" h="905" extrusionOk="0">
                  <a:moveTo>
                    <a:pt x="456" y="0"/>
                  </a:moveTo>
                  <a:cubicBezTo>
                    <a:pt x="213" y="0"/>
                    <a:pt x="0" y="183"/>
                    <a:pt x="0" y="456"/>
                  </a:cubicBezTo>
                  <a:cubicBezTo>
                    <a:pt x="0" y="721"/>
                    <a:pt x="219" y="905"/>
                    <a:pt x="455" y="905"/>
                  </a:cubicBezTo>
                  <a:cubicBezTo>
                    <a:pt x="570" y="905"/>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213;p34">
              <a:extLst>
                <a:ext uri="{FF2B5EF4-FFF2-40B4-BE49-F238E27FC236}">
                  <a16:creationId xmlns:a16="http://schemas.microsoft.com/office/drawing/2014/main" xmlns="" id="{9E3A5513-B648-A849-9E7C-69DA66FDAECA}"/>
                </a:ext>
              </a:extLst>
            </p:cNvPr>
            <p:cNvSpPr/>
            <p:nvPr/>
          </p:nvSpPr>
          <p:spPr>
            <a:xfrm>
              <a:off x="5670575" y="316827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214;p34">
              <a:extLst>
                <a:ext uri="{FF2B5EF4-FFF2-40B4-BE49-F238E27FC236}">
                  <a16:creationId xmlns:a16="http://schemas.microsoft.com/office/drawing/2014/main" xmlns="" id="{B8EC24DE-8EF8-BD40-88A3-B8EF088D58B6}"/>
                </a:ext>
              </a:extLst>
            </p:cNvPr>
            <p:cNvSpPr/>
            <p:nvPr/>
          </p:nvSpPr>
          <p:spPr>
            <a:xfrm>
              <a:off x="5636400" y="3065675"/>
              <a:ext cx="26600" cy="22625"/>
            </a:xfrm>
            <a:custGeom>
              <a:avLst/>
              <a:gdLst/>
              <a:ahLst/>
              <a:cxnLst/>
              <a:rect l="l" t="t" r="r" b="b"/>
              <a:pathLst>
                <a:path w="1064" h="905" extrusionOk="0">
                  <a:moveTo>
                    <a:pt x="456" y="1"/>
                  </a:moveTo>
                  <a:cubicBezTo>
                    <a:pt x="213" y="1"/>
                    <a:pt x="0" y="214"/>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215;p34">
              <a:extLst>
                <a:ext uri="{FF2B5EF4-FFF2-40B4-BE49-F238E27FC236}">
                  <a16:creationId xmlns:a16="http://schemas.microsoft.com/office/drawing/2014/main" xmlns="" id="{8E3563EC-175F-FD46-9C1A-EB41E88313E9}"/>
                </a:ext>
              </a:extLst>
            </p:cNvPr>
            <p:cNvSpPr/>
            <p:nvPr/>
          </p:nvSpPr>
          <p:spPr>
            <a:xfrm>
              <a:off x="5670575" y="3099875"/>
              <a:ext cx="26625" cy="22625"/>
            </a:xfrm>
            <a:custGeom>
              <a:avLst/>
              <a:gdLst/>
              <a:ahLst/>
              <a:cxnLst/>
              <a:rect l="l" t="t" r="r" b="b"/>
              <a:pathLst>
                <a:path w="1065" h="905" extrusionOk="0">
                  <a:moveTo>
                    <a:pt x="457" y="1"/>
                  </a:moveTo>
                  <a:cubicBezTo>
                    <a:pt x="214"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216;p34">
              <a:extLst>
                <a:ext uri="{FF2B5EF4-FFF2-40B4-BE49-F238E27FC236}">
                  <a16:creationId xmlns:a16="http://schemas.microsoft.com/office/drawing/2014/main" xmlns="" id="{9A9A9795-72E6-714A-B9BD-1A424D49C2D9}"/>
                </a:ext>
              </a:extLst>
            </p:cNvPr>
            <p:cNvSpPr/>
            <p:nvPr/>
          </p:nvSpPr>
          <p:spPr>
            <a:xfrm>
              <a:off x="5636400" y="299730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217;p34">
              <a:extLst>
                <a:ext uri="{FF2B5EF4-FFF2-40B4-BE49-F238E27FC236}">
                  <a16:creationId xmlns:a16="http://schemas.microsoft.com/office/drawing/2014/main" xmlns="" id="{9887EE74-B97A-9040-B83A-2BFCB2A73A77}"/>
                </a:ext>
              </a:extLst>
            </p:cNvPr>
            <p:cNvSpPr/>
            <p:nvPr/>
          </p:nvSpPr>
          <p:spPr>
            <a:xfrm>
              <a:off x="5665725" y="30314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218;p34">
              <a:extLst>
                <a:ext uri="{FF2B5EF4-FFF2-40B4-BE49-F238E27FC236}">
                  <a16:creationId xmlns:a16="http://schemas.microsoft.com/office/drawing/2014/main" xmlns="" id="{B016C664-B65B-9C47-82D6-EAC34FDD882E}"/>
                </a:ext>
              </a:extLst>
            </p:cNvPr>
            <p:cNvSpPr/>
            <p:nvPr/>
          </p:nvSpPr>
          <p:spPr>
            <a:xfrm>
              <a:off x="5636400" y="29289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219;p34">
              <a:extLst>
                <a:ext uri="{FF2B5EF4-FFF2-40B4-BE49-F238E27FC236}">
                  <a16:creationId xmlns:a16="http://schemas.microsoft.com/office/drawing/2014/main" xmlns="" id="{FB863203-6B6A-F942-8C96-DC709F1498FE}"/>
                </a:ext>
              </a:extLst>
            </p:cNvPr>
            <p:cNvSpPr/>
            <p:nvPr/>
          </p:nvSpPr>
          <p:spPr>
            <a:xfrm>
              <a:off x="5670575" y="2963100"/>
              <a:ext cx="26625" cy="22875"/>
            </a:xfrm>
            <a:custGeom>
              <a:avLst/>
              <a:gdLst/>
              <a:ahLst/>
              <a:cxnLst/>
              <a:rect l="l" t="t" r="r" b="b"/>
              <a:pathLst>
                <a:path w="1065" h="915"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220;p34">
              <a:extLst>
                <a:ext uri="{FF2B5EF4-FFF2-40B4-BE49-F238E27FC236}">
                  <a16:creationId xmlns:a16="http://schemas.microsoft.com/office/drawing/2014/main" xmlns="" id="{C8106826-91CC-9340-903F-E82A2E7C42D4}"/>
                </a:ext>
              </a:extLst>
            </p:cNvPr>
            <p:cNvSpPr/>
            <p:nvPr/>
          </p:nvSpPr>
          <p:spPr>
            <a:xfrm>
              <a:off x="5636400" y="2861250"/>
              <a:ext cx="26425" cy="22625"/>
            </a:xfrm>
            <a:custGeom>
              <a:avLst/>
              <a:gdLst/>
              <a:ahLst/>
              <a:cxnLst/>
              <a:rect l="l" t="t" r="r" b="b"/>
              <a:pathLst>
                <a:path w="1057" h="905" extrusionOk="0">
                  <a:moveTo>
                    <a:pt x="489" y="0"/>
                  </a:moveTo>
                  <a:cubicBezTo>
                    <a:pt x="478" y="0"/>
                    <a:pt x="467" y="1"/>
                    <a:pt x="456" y="1"/>
                  </a:cubicBezTo>
                  <a:cubicBezTo>
                    <a:pt x="213" y="1"/>
                    <a:pt x="0" y="184"/>
                    <a:pt x="0" y="427"/>
                  </a:cubicBezTo>
                  <a:cubicBezTo>
                    <a:pt x="0" y="714"/>
                    <a:pt x="222" y="904"/>
                    <a:pt x="459" y="904"/>
                  </a:cubicBezTo>
                  <a:cubicBezTo>
                    <a:pt x="573" y="904"/>
                    <a:pt x="692" y="860"/>
                    <a:pt x="790"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221;p34">
              <a:extLst>
                <a:ext uri="{FF2B5EF4-FFF2-40B4-BE49-F238E27FC236}">
                  <a16:creationId xmlns:a16="http://schemas.microsoft.com/office/drawing/2014/main" xmlns="" id="{9AE74935-0C50-5649-8D7E-13FA37479475}"/>
                </a:ext>
              </a:extLst>
            </p:cNvPr>
            <p:cNvSpPr/>
            <p:nvPr/>
          </p:nvSpPr>
          <p:spPr>
            <a:xfrm>
              <a:off x="5665725" y="28946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222;p34">
              <a:extLst>
                <a:ext uri="{FF2B5EF4-FFF2-40B4-BE49-F238E27FC236}">
                  <a16:creationId xmlns:a16="http://schemas.microsoft.com/office/drawing/2014/main" xmlns="" id="{D93B4221-D58E-7A4C-BD6F-AD07FF3271E4}"/>
                </a:ext>
              </a:extLst>
            </p:cNvPr>
            <p:cNvSpPr/>
            <p:nvPr/>
          </p:nvSpPr>
          <p:spPr>
            <a:xfrm>
              <a:off x="5636400" y="279287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223;p34">
              <a:extLst>
                <a:ext uri="{FF2B5EF4-FFF2-40B4-BE49-F238E27FC236}">
                  <a16:creationId xmlns:a16="http://schemas.microsoft.com/office/drawing/2014/main" xmlns="" id="{341525F3-1B3E-3D4F-A447-6B220F3AF7B3}"/>
                </a:ext>
              </a:extLst>
            </p:cNvPr>
            <p:cNvSpPr/>
            <p:nvPr/>
          </p:nvSpPr>
          <p:spPr>
            <a:xfrm>
              <a:off x="5670575" y="282632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224;p34">
              <a:extLst>
                <a:ext uri="{FF2B5EF4-FFF2-40B4-BE49-F238E27FC236}">
                  <a16:creationId xmlns:a16="http://schemas.microsoft.com/office/drawing/2014/main" xmlns="" id="{3CF04332-2284-C041-AAFB-2018F68E86CC}"/>
                </a:ext>
              </a:extLst>
            </p:cNvPr>
            <p:cNvSpPr/>
            <p:nvPr/>
          </p:nvSpPr>
          <p:spPr>
            <a:xfrm>
              <a:off x="5636400" y="2724500"/>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225;p34">
              <a:extLst>
                <a:ext uri="{FF2B5EF4-FFF2-40B4-BE49-F238E27FC236}">
                  <a16:creationId xmlns:a16="http://schemas.microsoft.com/office/drawing/2014/main" xmlns="" id="{9D7D5F47-1CC9-5047-BE39-835EC767D0FA}"/>
                </a:ext>
              </a:extLst>
            </p:cNvPr>
            <p:cNvSpPr/>
            <p:nvPr/>
          </p:nvSpPr>
          <p:spPr>
            <a:xfrm>
              <a:off x="5670575" y="2758700"/>
              <a:ext cx="26625" cy="22625"/>
            </a:xfrm>
            <a:custGeom>
              <a:avLst/>
              <a:gdLst/>
              <a:ahLst/>
              <a:cxnLst/>
              <a:rect l="l" t="t" r="r" b="b"/>
              <a:pathLst>
                <a:path w="1065" h="905" extrusionOk="0">
                  <a:moveTo>
                    <a:pt x="457" y="0"/>
                  </a:moveTo>
                  <a:cubicBezTo>
                    <a:pt x="214"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226;p34">
              <a:extLst>
                <a:ext uri="{FF2B5EF4-FFF2-40B4-BE49-F238E27FC236}">
                  <a16:creationId xmlns:a16="http://schemas.microsoft.com/office/drawing/2014/main" xmlns="" id="{87CCFE3A-F141-5F4F-B59E-55F23BC27AF9}"/>
                </a:ext>
              </a:extLst>
            </p:cNvPr>
            <p:cNvSpPr/>
            <p:nvPr/>
          </p:nvSpPr>
          <p:spPr>
            <a:xfrm>
              <a:off x="5636400" y="2656100"/>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227;p34">
              <a:extLst>
                <a:ext uri="{FF2B5EF4-FFF2-40B4-BE49-F238E27FC236}">
                  <a16:creationId xmlns:a16="http://schemas.microsoft.com/office/drawing/2014/main" xmlns="" id="{25E61547-CC4E-FF4A-BCCF-D082AADE8F3E}"/>
                </a:ext>
              </a:extLst>
            </p:cNvPr>
            <p:cNvSpPr/>
            <p:nvPr/>
          </p:nvSpPr>
          <p:spPr>
            <a:xfrm>
              <a:off x="5665725" y="26902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228;p34">
              <a:extLst>
                <a:ext uri="{FF2B5EF4-FFF2-40B4-BE49-F238E27FC236}">
                  <a16:creationId xmlns:a16="http://schemas.microsoft.com/office/drawing/2014/main" xmlns="" id="{5A3C8C93-24C9-904C-986B-D91492AE1E98}"/>
                </a:ext>
              </a:extLst>
            </p:cNvPr>
            <p:cNvSpPr/>
            <p:nvPr/>
          </p:nvSpPr>
          <p:spPr>
            <a:xfrm>
              <a:off x="5636400" y="2587725"/>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229;p34">
              <a:extLst>
                <a:ext uri="{FF2B5EF4-FFF2-40B4-BE49-F238E27FC236}">
                  <a16:creationId xmlns:a16="http://schemas.microsoft.com/office/drawing/2014/main" xmlns="" id="{89DE183A-87A2-1243-8805-1EF90C552A17}"/>
                </a:ext>
              </a:extLst>
            </p:cNvPr>
            <p:cNvSpPr/>
            <p:nvPr/>
          </p:nvSpPr>
          <p:spPr>
            <a:xfrm>
              <a:off x="5670575" y="2621900"/>
              <a:ext cx="26625" cy="22875"/>
            </a:xfrm>
            <a:custGeom>
              <a:avLst/>
              <a:gdLst/>
              <a:ahLst/>
              <a:cxnLst/>
              <a:rect l="l" t="t" r="r" b="b"/>
              <a:pathLst>
                <a:path w="1065" h="915" extrusionOk="0">
                  <a:moveTo>
                    <a:pt x="457" y="1"/>
                  </a:moveTo>
                  <a:cubicBezTo>
                    <a:pt x="214"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230;p34">
              <a:extLst>
                <a:ext uri="{FF2B5EF4-FFF2-40B4-BE49-F238E27FC236}">
                  <a16:creationId xmlns:a16="http://schemas.microsoft.com/office/drawing/2014/main" xmlns="" id="{B2C6DB5F-BBED-EB4D-8609-BF982C75327A}"/>
                </a:ext>
              </a:extLst>
            </p:cNvPr>
            <p:cNvSpPr/>
            <p:nvPr/>
          </p:nvSpPr>
          <p:spPr>
            <a:xfrm>
              <a:off x="5636400" y="2520050"/>
              <a:ext cx="26425" cy="22625"/>
            </a:xfrm>
            <a:custGeom>
              <a:avLst/>
              <a:gdLst/>
              <a:ahLst/>
              <a:cxnLst/>
              <a:rect l="l" t="t" r="r" b="b"/>
              <a:pathLst>
                <a:path w="1057" h="905" extrusionOk="0">
                  <a:moveTo>
                    <a:pt x="489" y="1"/>
                  </a:moveTo>
                  <a:cubicBezTo>
                    <a:pt x="478" y="1"/>
                    <a:pt x="467" y="1"/>
                    <a:pt x="456" y="2"/>
                  </a:cubicBezTo>
                  <a:cubicBezTo>
                    <a:pt x="213" y="2"/>
                    <a:pt x="0" y="184"/>
                    <a:pt x="0" y="427"/>
                  </a:cubicBezTo>
                  <a:cubicBezTo>
                    <a:pt x="0" y="715"/>
                    <a:pt x="222" y="905"/>
                    <a:pt x="459" y="905"/>
                  </a:cubicBezTo>
                  <a:cubicBezTo>
                    <a:pt x="573" y="905"/>
                    <a:pt x="692" y="861"/>
                    <a:pt x="79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231;p34">
              <a:extLst>
                <a:ext uri="{FF2B5EF4-FFF2-40B4-BE49-F238E27FC236}">
                  <a16:creationId xmlns:a16="http://schemas.microsoft.com/office/drawing/2014/main" xmlns="" id="{C97F4935-03C6-A34E-A403-EB072B970C30}"/>
                </a:ext>
              </a:extLst>
            </p:cNvPr>
            <p:cNvSpPr/>
            <p:nvPr/>
          </p:nvSpPr>
          <p:spPr>
            <a:xfrm>
              <a:off x="5670575" y="2553525"/>
              <a:ext cx="26625" cy="23025"/>
            </a:xfrm>
            <a:custGeom>
              <a:avLst/>
              <a:gdLst/>
              <a:ahLst/>
              <a:cxnLst/>
              <a:rect l="l" t="t" r="r" b="b"/>
              <a:pathLst>
                <a:path w="1065" h="921" extrusionOk="0">
                  <a:moveTo>
                    <a:pt x="457" y="0"/>
                  </a:moveTo>
                  <a:cubicBezTo>
                    <a:pt x="214"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232;p34">
              <a:extLst>
                <a:ext uri="{FF2B5EF4-FFF2-40B4-BE49-F238E27FC236}">
                  <a16:creationId xmlns:a16="http://schemas.microsoft.com/office/drawing/2014/main" xmlns="" id="{11B025C4-3384-C341-B023-EF739FCF0C52}"/>
                </a:ext>
              </a:extLst>
            </p:cNvPr>
            <p:cNvSpPr/>
            <p:nvPr/>
          </p:nvSpPr>
          <p:spPr>
            <a:xfrm>
              <a:off x="5636400" y="24517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233;p34">
              <a:extLst>
                <a:ext uri="{FF2B5EF4-FFF2-40B4-BE49-F238E27FC236}">
                  <a16:creationId xmlns:a16="http://schemas.microsoft.com/office/drawing/2014/main" xmlns="" id="{2ABABD68-31D7-4845-808C-7ADFD71F77EE}"/>
                </a:ext>
              </a:extLst>
            </p:cNvPr>
            <p:cNvSpPr/>
            <p:nvPr/>
          </p:nvSpPr>
          <p:spPr>
            <a:xfrm>
              <a:off x="5670575" y="2485825"/>
              <a:ext cx="26625" cy="22700"/>
            </a:xfrm>
            <a:custGeom>
              <a:avLst/>
              <a:gdLst/>
              <a:ahLst/>
              <a:cxnLst/>
              <a:rect l="l" t="t" r="r" b="b"/>
              <a:pathLst>
                <a:path w="1065" h="908" extrusionOk="0">
                  <a:moveTo>
                    <a:pt x="411" y="0"/>
                  </a:moveTo>
                  <a:cubicBezTo>
                    <a:pt x="187" y="0"/>
                    <a:pt x="1" y="203"/>
                    <a:pt x="1" y="459"/>
                  </a:cubicBezTo>
                  <a:cubicBezTo>
                    <a:pt x="1" y="724"/>
                    <a:pt x="220" y="907"/>
                    <a:pt x="446" y="907"/>
                  </a:cubicBezTo>
                  <a:cubicBezTo>
                    <a:pt x="558" y="907"/>
                    <a:pt x="671" y="863"/>
                    <a:pt x="761" y="763"/>
                  </a:cubicBezTo>
                  <a:cubicBezTo>
                    <a:pt x="1065" y="489"/>
                    <a:pt x="852" y="3"/>
                    <a:pt x="457" y="3"/>
                  </a:cubicBezTo>
                  <a:cubicBezTo>
                    <a:pt x="441" y="1"/>
                    <a:pt x="426" y="0"/>
                    <a:pt x="4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234;p34">
              <a:extLst>
                <a:ext uri="{FF2B5EF4-FFF2-40B4-BE49-F238E27FC236}">
                  <a16:creationId xmlns:a16="http://schemas.microsoft.com/office/drawing/2014/main" xmlns="" id="{2539A740-2C26-2B47-ADA4-C625FD841FC3}"/>
                </a:ext>
              </a:extLst>
            </p:cNvPr>
            <p:cNvSpPr/>
            <p:nvPr/>
          </p:nvSpPr>
          <p:spPr>
            <a:xfrm>
              <a:off x="5636400" y="2383300"/>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235;p34">
              <a:extLst>
                <a:ext uri="{FF2B5EF4-FFF2-40B4-BE49-F238E27FC236}">
                  <a16:creationId xmlns:a16="http://schemas.microsoft.com/office/drawing/2014/main" xmlns="" id="{8D0EEFDB-4D44-3E46-8291-CF3662A29AF4}"/>
                </a:ext>
              </a:extLst>
            </p:cNvPr>
            <p:cNvSpPr/>
            <p:nvPr/>
          </p:nvSpPr>
          <p:spPr>
            <a:xfrm>
              <a:off x="5670575" y="2417500"/>
              <a:ext cx="26625" cy="22625"/>
            </a:xfrm>
            <a:custGeom>
              <a:avLst/>
              <a:gdLst/>
              <a:ahLst/>
              <a:cxnLst/>
              <a:rect l="l" t="t" r="r" b="b"/>
              <a:pathLst>
                <a:path w="1065" h="905" extrusionOk="0">
                  <a:moveTo>
                    <a:pt x="457" y="0"/>
                  </a:moveTo>
                  <a:cubicBezTo>
                    <a:pt x="214"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236;p34">
              <a:extLst>
                <a:ext uri="{FF2B5EF4-FFF2-40B4-BE49-F238E27FC236}">
                  <a16:creationId xmlns:a16="http://schemas.microsoft.com/office/drawing/2014/main" xmlns="" id="{FD1D9B25-1598-AF45-8757-3ABCC9C85866}"/>
                </a:ext>
              </a:extLst>
            </p:cNvPr>
            <p:cNvSpPr/>
            <p:nvPr/>
          </p:nvSpPr>
          <p:spPr>
            <a:xfrm>
              <a:off x="5636400" y="231492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237;p34">
              <a:extLst>
                <a:ext uri="{FF2B5EF4-FFF2-40B4-BE49-F238E27FC236}">
                  <a16:creationId xmlns:a16="http://schemas.microsoft.com/office/drawing/2014/main" xmlns="" id="{9B5F39AC-7634-5D49-85E5-AD05CD6E4EED}"/>
                </a:ext>
              </a:extLst>
            </p:cNvPr>
            <p:cNvSpPr/>
            <p:nvPr/>
          </p:nvSpPr>
          <p:spPr>
            <a:xfrm>
              <a:off x="5665725" y="23490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238;p34">
              <a:extLst>
                <a:ext uri="{FF2B5EF4-FFF2-40B4-BE49-F238E27FC236}">
                  <a16:creationId xmlns:a16="http://schemas.microsoft.com/office/drawing/2014/main" xmlns="" id="{45A3A51A-62EC-A649-AC03-98944E417F3D}"/>
                </a:ext>
              </a:extLst>
            </p:cNvPr>
            <p:cNvSpPr/>
            <p:nvPr/>
          </p:nvSpPr>
          <p:spPr>
            <a:xfrm>
              <a:off x="5636400" y="2247250"/>
              <a:ext cx="26425" cy="22650"/>
            </a:xfrm>
            <a:custGeom>
              <a:avLst/>
              <a:gdLst/>
              <a:ahLst/>
              <a:cxnLst/>
              <a:rect l="l" t="t" r="r" b="b"/>
              <a:pathLst>
                <a:path w="1057" h="906" extrusionOk="0">
                  <a:moveTo>
                    <a:pt x="489" y="1"/>
                  </a:moveTo>
                  <a:cubicBezTo>
                    <a:pt x="478" y="1"/>
                    <a:pt x="467" y="1"/>
                    <a:pt x="456" y="2"/>
                  </a:cubicBezTo>
                  <a:cubicBezTo>
                    <a:pt x="213" y="2"/>
                    <a:pt x="0" y="184"/>
                    <a:pt x="0" y="458"/>
                  </a:cubicBezTo>
                  <a:cubicBezTo>
                    <a:pt x="0" y="723"/>
                    <a:pt x="219" y="906"/>
                    <a:pt x="455" y="906"/>
                  </a:cubicBezTo>
                  <a:cubicBezTo>
                    <a:pt x="570" y="906"/>
                    <a:pt x="690" y="862"/>
                    <a:pt x="79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239;p34">
              <a:extLst>
                <a:ext uri="{FF2B5EF4-FFF2-40B4-BE49-F238E27FC236}">
                  <a16:creationId xmlns:a16="http://schemas.microsoft.com/office/drawing/2014/main" xmlns="" id="{0228AA03-5B0E-1843-8851-6DE5F97F5527}"/>
                </a:ext>
              </a:extLst>
            </p:cNvPr>
            <p:cNvSpPr/>
            <p:nvPr/>
          </p:nvSpPr>
          <p:spPr>
            <a:xfrm>
              <a:off x="5670575" y="228072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240;p34">
              <a:extLst>
                <a:ext uri="{FF2B5EF4-FFF2-40B4-BE49-F238E27FC236}">
                  <a16:creationId xmlns:a16="http://schemas.microsoft.com/office/drawing/2014/main" xmlns="" id="{492E0AA5-5005-6A44-9CB6-B13C23D6163F}"/>
                </a:ext>
              </a:extLst>
            </p:cNvPr>
            <p:cNvSpPr/>
            <p:nvPr/>
          </p:nvSpPr>
          <p:spPr>
            <a:xfrm>
              <a:off x="5636400" y="2178850"/>
              <a:ext cx="26425" cy="22650"/>
            </a:xfrm>
            <a:custGeom>
              <a:avLst/>
              <a:gdLst/>
              <a:ahLst/>
              <a:cxnLst/>
              <a:rect l="l" t="t" r="r" b="b"/>
              <a:pathLst>
                <a:path w="1057" h="906" extrusionOk="0">
                  <a:moveTo>
                    <a:pt x="489" y="1"/>
                  </a:moveTo>
                  <a:cubicBezTo>
                    <a:pt x="478" y="1"/>
                    <a:pt x="467" y="1"/>
                    <a:pt x="456" y="2"/>
                  </a:cubicBezTo>
                  <a:cubicBezTo>
                    <a:pt x="213" y="2"/>
                    <a:pt x="0" y="185"/>
                    <a:pt x="0" y="428"/>
                  </a:cubicBezTo>
                  <a:cubicBezTo>
                    <a:pt x="0" y="715"/>
                    <a:pt x="222" y="905"/>
                    <a:pt x="459" y="905"/>
                  </a:cubicBezTo>
                  <a:cubicBezTo>
                    <a:pt x="573" y="905"/>
                    <a:pt x="692" y="861"/>
                    <a:pt x="79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241;p34">
              <a:extLst>
                <a:ext uri="{FF2B5EF4-FFF2-40B4-BE49-F238E27FC236}">
                  <a16:creationId xmlns:a16="http://schemas.microsoft.com/office/drawing/2014/main" xmlns="" id="{76063B4C-46C7-C94C-A665-41B19F9CE773}"/>
                </a:ext>
              </a:extLst>
            </p:cNvPr>
            <p:cNvSpPr/>
            <p:nvPr/>
          </p:nvSpPr>
          <p:spPr>
            <a:xfrm>
              <a:off x="5670575" y="2212325"/>
              <a:ext cx="26625" cy="23025"/>
            </a:xfrm>
            <a:custGeom>
              <a:avLst/>
              <a:gdLst/>
              <a:ahLst/>
              <a:cxnLst/>
              <a:rect l="l" t="t" r="r" b="b"/>
              <a:pathLst>
                <a:path w="1065" h="921" extrusionOk="0">
                  <a:moveTo>
                    <a:pt x="457" y="1"/>
                  </a:moveTo>
                  <a:cubicBezTo>
                    <a:pt x="214" y="1"/>
                    <a:pt x="1" y="213"/>
                    <a:pt x="1" y="457"/>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242;p34">
              <a:extLst>
                <a:ext uri="{FF2B5EF4-FFF2-40B4-BE49-F238E27FC236}">
                  <a16:creationId xmlns:a16="http://schemas.microsoft.com/office/drawing/2014/main" xmlns="" id="{134227E0-CB73-6E4E-9E9C-1E554E014D6C}"/>
                </a:ext>
              </a:extLst>
            </p:cNvPr>
            <p:cNvSpPr/>
            <p:nvPr/>
          </p:nvSpPr>
          <p:spPr>
            <a:xfrm>
              <a:off x="5636400" y="211050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243;p34">
              <a:extLst>
                <a:ext uri="{FF2B5EF4-FFF2-40B4-BE49-F238E27FC236}">
                  <a16:creationId xmlns:a16="http://schemas.microsoft.com/office/drawing/2014/main" xmlns="" id="{BEF7FAD8-9D73-404B-B6DF-4D0B35E108F4}"/>
                </a:ext>
              </a:extLst>
            </p:cNvPr>
            <p:cNvSpPr/>
            <p:nvPr/>
          </p:nvSpPr>
          <p:spPr>
            <a:xfrm>
              <a:off x="5665525" y="2144625"/>
              <a:ext cx="30150" cy="22900"/>
            </a:xfrm>
            <a:custGeom>
              <a:avLst/>
              <a:gdLst/>
              <a:ahLst/>
              <a:cxnLst/>
              <a:rect l="l" t="t" r="r" b="b"/>
              <a:pathLst>
                <a:path w="1206" h="916" extrusionOk="0">
                  <a:moveTo>
                    <a:pt x="602" y="1"/>
                  </a:moveTo>
                  <a:cubicBezTo>
                    <a:pt x="0" y="1"/>
                    <a:pt x="9" y="916"/>
                    <a:pt x="629" y="916"/>
                  </a:cubicBezTo>
                  <a:cubicBezTo>
                    <a:pt x="639" y="916"/>
                    <a:pt x="649" y="916"/>
                    <a:pt x="659" y="915"/>
                  </a:cubicBezTo>
                  <a:cubicBezTo>
                    <a:pt x="1206" y="855"/>
                    <a:pt x="1206" y="34"/>
                    <a:pt x="659" y="3"/>
                  </a:cubicBezTo>
                  <a:cubicBezTo>
                    <a:pt x="639" y="2"/>
                    <a:pt x="620"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244;p34">
              <a:extLst>
                <a:ext uri="{FF2B5EF4-FFF2-40B4-BE49-F238E27FC236}">
                  <a16:creationId xmlns:a16="http://schemas.microsoft.com/office/drawing/2014/main" xmlns="" id="{2082D931-FA76-AF4A-AA05-3C92F868598B}"/>
                </a:ext>
              </a:extLst>
            </p:cNvPr>
            <p:cNvSpPr/>
            <p:nvPr/>
          </p:nvSpPr>
          <p:spPr>
            <a:xfrm>
              <a:off x="5636400" y="20421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245;p34">
              <a:extLst>
                <a:ext uri="{FF2B5EF4-FFF2-40B4-BE49-F238E27FC236}">
                  <a16:creationId xmlns:a16="http://schemas.microsoft.com/office/drawing/2014/main" xmlns="" id="{662B1C40-85AB-DD48-8F31-52F2B64E0D7E}"/>
                </a:ext>
              </a:extLst>
            </p:cNvPr>
            <p:cNvSpPr/>
            <p:nvPr/>
          </p:nvSpPr>
          <p:spPr>
            <a:xfrm>
              <a:off x="5670575" y="2076225"/>
              <a:ext cx="26625" cy="22700"/>
            </a:xfrm>
            <a:custGeom>
              <a:avLst/>
              <a:gdLst/>
              <a:ahLst/>
              <a:cxnLst/>
              <a:rect l="l" t="t" r="r" b="b"/>
              <a:pathLst>
                <a:path w="1065" h="908" extrusionOk="0">
                  <a:moveTo>
                    <a:pt x="411" y="1"/>
                  </a:moveTo>
                  <a:cubicBezTo>
                    <a:pt x="187" y="1"/>
                    <a:pt x="1" y="204"/>
                    <a:pt x="1" y="460"/>
                  </a:cubicBezTo>
                  <a:cubicBezTo>
                    <a:pt x="1" y="725"/>
                    <a:pt x="220" y="908"/>
                    <a:pt x="446" y="908"/>
                  </a:cubicBezTo>
                  <a:cubicBezTo>
                    <a:pt x="558" y="908"/>
                    <a:pt x="671" y="864"/>
                    <a:pt x="761" y="764"/>
                  </a:cubicBezTo>
                  <a:cubicBezTo>
                    <a:pt x="1065" y="490"/>
                    <a:pt x="852" y="4"/>
                    <a:pt x="457" y="4"/>
                  </a:cubicBezTo>
                  <a:cubicBezTo>
                    <a:pt x="441" y="2"/>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246;p34">
              <a:extLst>
                <a:ext uri="{FF2B5EF4-FFF2-40B4-BE49-F238E27FC236}">
                  <a16:creationId xmlns:a16="http://schemas.microsoft.com/office/drawing/2014/main" xmlns="" id="{DAFF422D-FE15-1546-95BC-F372BCBAC1EE}"/>
                </a:ext>
              </a:extLst>
            </p:cNvPr>
            <p:cNvSpPr/>
            <p:nvPr/>
          </p:nvSpPr>
          <p:spPr>
            <a:xfrm>
              <a:off x="5636400" y="197372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247;p34">
              <a:extLst>
                <a:ext uri="{FF2B5EF4-FFF2-40B4-BE49-F238E27FC236}">
                  <a16:creationId xmlns:a16="http://schemas.microsoft.com/office/drawing/2014/main" xmlns="" id="{423DDE63-2360-0541-AE82-1955505FEFEB}"/>
                </a:ext>
              </a:extLst>
            </p:cNvPr>
            <p:cNvSpPr/>
            <p:nvPr/>
          </p:nvSpPr>
          <p:spPr>
            <a:xfrm>
              <a:off x="5665725" y="200785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248;p34">
              <a:extLst>
                <a:ext uri="{FF2B5EF4-FFF2-40B4-BE49-F238E27FC236}">
                  <a16:creationId xmlns:a16="http://schemas.microsoft.com/office/drawing/2014/main" xmlns="" id="{7F43FC23-4943-9246-918F-7B2CE35CFC23}"/>
                </a:ext>
              </a:extLst>
            </p:cNvPr>
            <p:cNvSpPr/>
            <p:nvPr/>
          </p:nvSpPr>
          <p:spPr>
            <a:xfrm>
              <a:off x="5636400" y="1905325"/>
              <a:ext cx="26600" cy="23025"/>
            </a:xfrm>
            <a:custGeom>
              <a:avLst/>
              <a:gdLst/>
              <a:ahLst/>
              <a:cxnLst/>
              <a:rect l="l" t="t" r="r" b="b"/>
              <a:pathLst>
                <a:path w="1064" h="921" extrusionOk="0">
                  <a:moveTo>
                    <a:pt x="456" y="1"/>
                  </a:moveTo>
                  <a:cubicBezTo>
                    <a:pt x="213" y="1"/>
                    <a:pt x="0" y="214"/>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249;p34">
              <a:extLst>
                <a:ext uri="{FF2B5EF4-FFF2-40B4-BE49-F238E27FC236}">
                  <a16:creationId xmlns:a16="http://schemas.microsoft.com/office/drawing/2014/main" xmlns="" id="{47A2E295-7460-3E43-8DFC-88B4EDFFE969}"/>
                </a:ext>
              </a:extLst>
            </p:cNvPr>
            <p:cNvSpPr/>
            <p:nvPr/>
          </p:nvSpPr>
          <p:spPr>
            <a:xfrm>
              <a:off x="5670575" y="1939525"/>
              <a:ext cx="26625" cy="22875"/>
            </a:xfrm>
            <a:custGeom>
              <a:avLst/>
              <a:gdLst/>
              <a:ahLst/>
              <a:cxnLst/>
              <a:rect l="l" t="t" r="r" b="b"/>
              <a:pathLst>
                <a:path w="1065" h="915" extrusionOk="0">
                  <a:moveTo>
                    <a:pt x="457" y="1"/>
                  </a:moveTo>
                  <a:cubicBezTo>
                    <a:pt x="214" y="1"/>
                    <a:pt x="1" y="21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250;p34">
              <a:extLst>
                <a:ext uri="{FF2B5EF4-FFF2-40B4-BE49-F238E27FC236}">
                  <a16:creationId xmlns:a16="http://schemas.microsoft.com/office/drawing/2014/main" xmlns="" id="{A3626C9E-857A-E34F-92B3-45E40948DBA5}"/>
                </a:ext>
              </a:extLst>
            </p:cNvPr>
            <p:cNvSpPr/>
            <p:nvPr/>
          </p:nvSpPr>
          <p:spPr>
            <a:xfrm>
              <a:off x="5636400" y="1837675"/>
              <a:ext cx="26425" cy="22625"/>
            </a:xfrm>
            <a:custGeom>
              <a:avLst/>
              <a:gdLst/>
              <a:ahLst/>
              <a:cxnLst/>
              <a:rect l="l" t="t" r="r" b="b"/>
              <a:pathLst>
                <a:path w="1057" h="905" extrusionOk="0">
                  <a:moveTo>
                    <a:pt x="489" y="0"/>
                  </a:moveTo>
                  <a:cubicBezTo>
                    <a:pt x="478" y="0"/>
                    <a:pt x="467" y="1"/>
                    <a:pt x="456" y="2"/>
                  </a:cubicBezTo>
                  <a:cubicBezTo>
                    <a:pt x="213" y="2"/>
                    <a:pt x="0" y="184"/>
                    <a:pt x="0" y="427"/>
                  </a:cubicBezTo>
                  <a:cubicBezTo>
                    <a:pt x="0" y="714"/>
                    <a:pt x="222" y="905"/>
                    <a:pt x="459" y="905"/>
                  </a:cubicBezTo>
                  <a:cubicBezTo>
                    <a:pt x="573" y="905"/>
                    <a:pt x="692" y="860"/>
                    <a:pt x="790" y="762"/>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251;p34">
              <a:extLst>
                <a:ext uri="{FF2B5EF4-FFF2-40B4-BE49-F238E27FC236}">
                  <a16:creationId xmlns:a16="http://schemas.microsoft.com/office/drawing/2014/main" xmlns="" id="{CD426658-5460-F641-8128-A1045F20E595}"/>
                </a:ext>
              </a:extLst>
            </p:cNvPr>
            <p:cNvSpPr/>
            <p:nvPr/>
          </p:nvSpPr>
          <p:spPr>
            <a:xfrm>
              <a:off x="5670575" y="1871150"/>
              <a:ext cx="26625" cy="23000"/>
            </a:xfrm>
            <a:custGeom>
              <a:avLst/>
              <a:gdLst/>
              <a:ahLst/>
              <a:cxnLst/>
              <a:rect l="l" t="t" r="r" b="b"/>
              <a:pathLst>
                <a:path w="1065" h="920" extrusionOk="0">
                  <a:moveTo>
                    <a:pt x="457" y="0"/>
                  </a:moveTo>
                  <a:cubicBezTo>
                    <a:pt x="214" y="0"/>
                    <a:pt x="1" y="213"/>
                    <a:pt x="1" y="456"/>
                  </a:cubicBezTo>
                  <a:cubicBezTo>
                    <a:pt x="1" y="743"/>
                    <a:pt x="223" y="920"/>
                    <a:pt x="451" y="920"/>
                  </a:cubicBezTo>
                  <a:cubicBezTo>
                    <a:pt x="561" y="920"/>
                    <a:pt x="672" y="879"/>
                    <a:pt x="761" y="790"/>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252;p34">
              <a:extLst>
                <a:ext uri="{FF2B5EF4-FFF2-40B4-BE49-F238E27FC236}">
                  <a16:creationId xmlns:a16="http://schemas.microsoft.com/office/drawing/2014/main" xmlns="" id="{7E6FE778-42DD-D749-A0DD-BBB6BE377612}"/>
                </a:ext>
              </a:extLst>
            </p:cNvPr>
            <p:cNvSpPr/>
            <p:nvPr/>
          </p:nvSpPr>
          <p:spPr>
            <a:xfrm>
              <a:off x="5636400" y="176932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253;p34">
              <a:extLst>
                <a:ext uri="{FF2B5EF4-FFF2-40B4-BE49-F238E27FC236}">
                  <a16:creationId xmlns:a16="http://schemas.microsoft.com/office/drawing/2014/main" xmlns="" id="{61CBF3D8-B045-5349-84D1-6DCE55CEFDA7}"/>
                </a:ext>
              </a:extLst>
            </p:cNvPr>
            <p:cNvSpPr/>
            <p:nvPr/>
          </p:nvSpPr>
          <p:spPr>
            <a:xfrm>
              <a:off x="5665750" y="1803450"/>
              <a:ext cx="29925" cy="22175"/>
            </a:xfrm>
            <a:custGeom>
              <a:avLst/>
              <a:gdLst/>
              <a:ahLst/>
              <a:cxnLst/>
              <a:rect l="l" t="t" r="r" b="b"/>
              <a:pathLst>
                <a:path w="1197" h="887" extrusionOk="0">
                  <a:moveTo>
                    <a:pt x="593" y="0"/>
                  </a:moveTo>
                  <a:cubicBezTo>
                    <a:pt x="0" y="0"/>
                    <a:pt x="0" y="887"/>
                    <a:pt x="593" y="887"/>
                  </a:cubicBezTo>
                  <a:cubicBezTo>
                    <a:pt x="611" y="887"/>
                    <a:pt x="630" y="886"/>
                    <a:pt x="650" y="884"/>
                  </a:cubicBezTo>
                  <a:cubicBezTo>
                    <a:pt x="1197" y="854"/>
                    <a:pt x="1197" y="33"/>
                    <a:pt x="650" y="3"/>
                  </a:cubicBezTo>
                  <a:cubicBezTo>
                    <a:pt x="630" y="1"/>
                    <a:pt x="611"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254;p34">
              <a:extLst>
                <a:ext uri="{FF2B5EF4-FFF2-40B4-BE49-F238E27FC236}">
                  <a16:creationId xmlns:a16="http://schemas.microsoft.com/office/drawing/2014/main" xmlns="" id="{DABC5483-58A3-D641-A230-959C3913070D}"/>
                </a:ext>
              </a:extLst>
            </p:cNvPr>
            <p:cNvSpPr/>
            <p:nvPr/>
          </p:nvSpPr>
          <p:spPr>
            <a:xfrm>
              <a:off x="5636400" y="17009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255;p34">
              <a:extLst>
                <a:ext uri="{FF2B5EF4-FFF2-40B4-BE49-F238E27FC236}">
                  <a16:creationId xmlns:a16="http://schemas.microsoft.com/office/drawing/2014/main" xmlns="" id="{9F8A36F7-3BEF-424A-94A5-E9335F55CFAA}"/>
                </a:ext>
              </a:extLst>
            </p:cNvPr>
            <p:cNvSpPr/>
            <p:nvPr/>
          </p:nvSpPr>
          <p:spPr>
            <a:xfrm>
              <a:off x="5670575" y="1735125"/>
              <a:ext cx="26625" cy="22625"/>
            </a:xfrm>
            <a:custGeom>
              <a:avLst/>
              <a:gdLst/>
              <a:ahLst/>
              <a:cxnLst/>
              <a:rect l="l" t="t" r="r" b="b"/>
              <a:pathLst>
                <a:path w="1065" h="905" extrusionOk="0">
                  <a:moveTo>
                    <a:pt x="457" y="0"/>
                  </a:moveTo>
                  <a:cubicBezTo>
                    <a:pt x="214"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256;p34">
              <a:extLst>
                <a:ext uri="{FF2B5EF4-FFF2-40B4-BE49-F238E27FC236}">
                  <a16:creationId xmlns:a16="http://schemas.microsoft.com/office/drawing/2014/main" xmlns="" id="{DDB6539A-E890-FF4E-A27F-86C9509CA933}"/>
                </a:ext>
              </a:extLst>
            </p:cNvPr>
            <p:cNvSpPr/>
            <p:nvPr/>
          </p:nvSpPr>
          <p:spPr>
            <a:xfrm>
              <a:off x="5636400" y="163252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257;p34">
              <a:extLst>
                <a:ext uri="{FF2B5EF4-FFF2-40B4-BE49-F238E27FC236}">
                  <a16:creationId xmlns:a16="http://schemas.microsoft.com/office/drawing/2014/main" xmlns="" id="{116E462A-8CB7-8F40-A636-22A09F3C8558}"/>
                </a:ext>
              </a:extLst>
            </p:cNvPr>
            <p:cNvSpPr/>
            <p:nvPr/>
          </p:nvSpPr>
          <p:spPr>
            <a:xfrm>
              <a:off x="5670575" y="1666725"/>
              <a:ext cx="26625" cy="22875"/>
            </a:xfrm>
            <a:custGeom>
              <a:avLst/>
              <a:gdLst/>
              <a:ahLst/>
              <a:cxnLst/>
              <a:rect l="l" t="t" r="r" b="b"/>
              <a:pathLst>
                <a:path w="1065" h="915" extrusionOk="0">
                  <a:moveTo>
                    <a:pt x="457" y="1"/>
                  </a:moveTo>
                  <a:cubicBezTo>
                    <a:pt x="214" y="1"/>
                    <a:pt x="1" y="21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258;p34">
              <a:extLst>
                <a:ext uri="{FF2B5EF4-FFF2-40B4-BE49-F238E27FC236}">
                  <a16:creationId xmlns:a16="http://schemas.microsoft.com/office/drawing/2014/main" xmlns="" id="{74D9A5D7-2945-FB4A-AF9F-DCFCA33B8CC0}"/>
                </a:ext>
              </a:extLst>
            </p:cNvPr>
            <p:cNvSpPr/>
            <p:nvPr/>
          </p:nvSpPr>
          <p:spPr>
            <a:xfrm>
              <a:off x="5636400" y="156415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259;p34">
              <a:extLst>
                <a:ext uri="{FF2B5EF4-FFF2-40B4-BE49-F238E27FC236}">
                  <a16:creationId xmlns:a16="http://schemas.microsoft.com/office/drawing/2014/main" xmlns="" id="{1C5414CC-997F-864A-9324-38F68718CED6}"/>
                </a:ext>
              </a:extLst>
            </p:cNvPr>
            <p:cNvSpPr/>
            <p:nvPr/>
          </p:nvSpPr>
          <p:spPr>
            <a:xfrm>
              <a:off x="5665725" y="1598275"/>
              <a:ext cx="29950" cy="22950"/>
            </a:xfrm>
            <a:custGeom>
              <a:avLst/>
              <a:gdLst/>
              <a:ahLst/>
              <a:cxnLst/>
              <a:rect l="l" t="t" r="r" b="b"/>
              <a:pathLst>
                <a:path w="1198" h="918" extrusionOk="0">
                  <a:moveTo>
                    <a:pt x="595" y="0"/>
                  </a:moveTo>
                  <a:cubicBezTo>
                    <a:pt x="1" y="0"/>
                    <a:pt x="1" y="917"/>
                    <a:pt x="595" y="917"/>
                  </a:cubicBezTo>
                  <a:cubicBezTo>
                    <a:pt x="613" y="917"/>
                    <a:pt x="632" y="917"/>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260;p34">
              <a:extLst>
                <a:ext uri="{FF2B5EF4-FFF2-40B4-BE49-F238E27FC236}">
                  <a16:creationId xmlns:a16="http://schemas.microsoft.com/office/drawing/2014/main" xmlns="" id="{ACAE1712-7F2E-474C-B88E-FD2FA5DDC967}"/>
                </a:ext>
              </a:extLst>
            </p:cNvPr>
            <p:cNvSpPr/>
            <p:nvPr/>
          </p:nvSpPr>
          <p:spPr>
            <a:xfrm>
              <a:off x="5636400" y="149652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261;p34">
              <a:extLst>
                <a:ext uri="{FF2B5EF4-FFF2-40B4-BE49-F238E27FC236}">
                  <a16:creationId xmlns:a16="http://schemas.microsoft.com/office/drawing/2014/main" xmlns="" id="{0D9ABCDB-EC0A-B043-BE02-C03BE4075489}"/>
                </a:ext>
              </a:extLst>
            </p:cNvPr>
            <p:cNvSpPr/>
            <p:nvPr/>
          </p:nvSpPr>
          <p:spPr>
            <a:xfrm>
              <a:off x="5670575" y="1529950"/>
              <a:ext cx="26625" cy="23025"/>
            </a:xfrm>
            <a:custGeom>
              <a:avLst/>
              <a:gdLst/>
              <a:ahLst/>
              <a:cxnLst/>
              <a:rect l="l" t="t" r="r" b="b"/>
              <a:pathLst>
                <a:path w="1065" h="921" extrusionOk="0">
                  <a:moveTo>
                    <a:pt x="457" y="0"/>
                  </a:moveTo>
                  <a:cubicBezTo>
                    <a:pt x="214" y="0"/>
                    <a:pt x="1" y="213"/>
                    <a:pt x="1" y="456"/>
                  </a:cubicBezTo>
                  <a:cubicBezTo>
                    <a:pt x="1" y="744"/>
                    <a:pt x="223" y="920"/>
                    <a:pt x="451" y="920"/>
                  </a:cubicBezTo>
                  <a:cubicBezTo>
                    <a:pt x="561" y="920"/>
                    <a:pt x="672" y="880"/>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262;p34">
              <a:extLst>
                <a:ext uri="{FF2B5EF4-FFF2-40B4-BE49-F238E27FC236}">
                  <a16:creationId xmlns:a16="http://schemas.microsoft.com/office/drawing/2014/main" xmlns="" id="{0A68B17C-80B0-1146-99EB-63D92863F149}"/>
                </a:ext>
              </a:extLst>
            </p:cNvPr>
            <p:cNvSpPr/>
            <p:nvPr/>
          </p:nvSpPr>
          <p:spPr>
            <a:xfrm>
              <a:off x="5636400" y="1428125"/>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263;p34">
              <a:extLst>
                <a:ext uri="{FF2B5EF4-FFF2-40B4-BE49-F238E27FC236}">
                  <a16:creationId xmlns:a16="http://schemas.microsoft.com/office/drawing/2014/main" xmlns="" id="{D57BF14C-7734-9D48-9D4D-0528AE3492A7}"/>
                </a:ext>
              </a:extLst>
            </p:cNvPr>
            <p:cNvSpPr/>
            <p:nvPr/>
          </p:nvSpPr>
          <p:spPr>
            <a:xfrm>
              <a:off x="5665525" y="1462250"/>
              <a:ext cx="30150" cy="22900"/>
            </a:xfrm>
            <a:custGeom>
              <a:avLst/>
              <a:gdLst/>
              <a:ahLst/>
              <a:cxnLst/>
              <a:rect l="l" t="t" r="r" b="b"/>
              <a:pathLst>
                <a:path w="1206" h="916" extrusionOk="0">
                  <a:moveTo>
                    <a:pt x="602" y="1"/>
                  </a:moveTo>
                  <a:cubicBezTo>
                    <a:pt x="0" y="1"/>
                    <a:pt x="9" y="916"/>
                    <a:pt x="629" y="916"/>
                  </a:cubicBezTo>
                  <a:cubicBezTo>
                    <a:pt x="639" y="916"/>
                    <a:pt x="649" y="916"/>
                    <a:pt x="659" y="915"/>
                  </a:cubicBezTo>
                  <a:cubicBezTo>
                    <a:pt x="1206" y="854"/>
                    <a:pt x="1206" y="34"/>
                    <a:pt x="659" y="3"/>
                  </a:cubicBezTo>
                  <a:cubicBezTo>
                    <a:pt x="639" y="1"/>
                    <a:pt x="620"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264;p34">
              <a:extLst>
                <a:ext uri="{FF2B5EF4-FFF2-40B4-BE49-F238E27FC236}">
                  <a16:creationId xmlns:a16="http://schemas.microsoft.com/office/drawing/2014/main" xmlns="" id="{17E1081F-0960-694A-B8FC-93B19D5BC172}"/>
                </a:ext>
              </a:extLst>
            </p:cNvPr>
            <p:cNvSpPr/>
            <p:nvPr/>
          </p:nvSpPr>
          <p:spPr>
            <a:xfrm>
              <a:off x="5636400" y="1359725"/>
              <a:ext cx="26600" cy="22625"/>
            </a:xfrm>
            <a:custGeom>
              <a:avLst/>
              <a:gdLst/>
              <a:ahLst/>
              <a:cxnLst/>
              <a:rect l="l" t="t" r="r" b="b"/>
              <a:pathLst>
                <a:path w="1064" h="905" extrusionOk="0">
                  <a:moveTo>
                    <a:pt x="456" y="1"/>
                  </a:moveTo>
                  <a:cubicBezTo>
                    <a:pt x="213" y="1"/>
                    <a:pt x="0" y="214"/>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265;p34">
              <a:extLst>
                <a:ext uri="{FF2B5EF4-FFF2-40B4-BE49-F238E27FC236}">
                  <a16:creationId xmlns:a16="http://schemas.microsoft.com/office/drawing/2014/main" xmlns="" id="{7EA56CB9-7D9C-C443-9AC2-2AC8FBB1DBC9}"/>
                </a:ext>
              </a:extLst>
            </p:cNvPr>
            <p:cNvSpPr/>
            <p:nvPr/>
          </p:nvSpPr>
          <p:spPr>
            <a:xfrm>
              <a:off x="5670575" y="1393925"/>
              <a:ext cx="26625" cy="22625"/>
            </a:xfrm>
            <a:custGeom>
              <a:avLst/>
              <a:gdLst/>
              <a:ahLst/>
              <a:cxnLst/>
              <a:rect l="l" t="t" r="r" b="b"/>
              <a:pathLst>
                <a:path w="1065" h="905" extrusionOk="0">
                  <a:moveTo>
                    <a:pt x="457" y="1"/>
                  </a:moveTo>
                  <a:cubicBezTo>
                    <a:pt x="214"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266;p34">
              <a:extLst>
                <a:ext uri="{FF2B5EF4-FFF2-40B4-BE49-F238E27FC236}">
                  <a16:creationId xmlns:a16="http://schemas.microsoft.com/office/drawing/2014/main" xmlns="" id="{1D0A4EE8-A1BF-AF42-84E1-0C78C285EF62}"/>
                </a:ext>
              </a:extLst>
            </p:cNvPr>
            <p:cNvSpPr/>
            <p:nvPr/>
          </p:nvSpPr>
          <p:spPr>
            <a:xfrm>
              <a:off x="5636400" y="129135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267;p34">
              <a:extLst>
                <a:ext uri="{FF2B5EF4-FFF2-40B4-BE49-F238E27FC236}">
                  <a16:creationId xmlns:a16="http://schemas.microsoft.com/office/drawing/2014/main" xmlns="" id="{3897DE1E-33CD-9546-99E9-E1A814DA5DA0}"/>
                </a:ext>
              </a:extLst>
            </p:cNvPr>
            <p:cNvSpPr/>
            <p:nvPr/>
          </p:nvSpPr>
          <p:spPr>
            <a:xfrm>
              <a:off x="5670575" y="132555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268;p34">
              <a:extLst>
                <a:ext uri="{FF2B5EF4-FFF2-40B4-BE49-F238E27FC236}">
                  <a16:creationId xmlns:a16="http://schemas.microsoft.com/office/drawing/2014/main" xmlns="" id="{D14989A1-C3EF-0944-9C06-8E00C49F0F9F}"/>
                </a:ext>
              </a:extLst>
            </p:cNvPr>
            <p:cNvSpPr/>
            <p:nvPr/>
          </p:nvSpPr>
          <p:spPr>
            <a:xfrm>
              <a:off x="5670575" y="1258675"/>
              <a:ext cx="17500" cy="21300"/>
            </a:xfrm>
            <a:custGeom>
              <a:avLst/>
              <a:gdLst/>
              <a:ahLst/>
              <a:cxnLst/>
              <a:rect l="l" t="t" r="r" b="b"/>
              <a:pathLst>
                <a:path w="700" h="852" extrusionOk="0">
                  <a:moveTo>
                    <a:pt x="244" y="0"/>
                  </a:moveTo>
                  <a:cubicBezTo>
                    <a:pt x="92" y="61"/>
                    <a:pt x="1" y="213"/>
                    <a:pt x="1" y="395"/>
                  </a:cubicBezTo>
                  <a:cubicBezTo>
                    <a:pt x="1" y="639"/>
                    <a:pt x="214" y="851"/>
                    <a:pt x="457" y="851"/>
                  </a:cubicBezTo>
                  <a:cubicBezTo>
                    <a:pt x="548" y="851"/>
                    <a:pt x="609" y="821"/>
                    <a:pt x="700" y="790"/>
                  </a:cubicBezTo>
                  <a:lnTo>
                    <a:pt x="244"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269;p34">
              <a:extLst>
                <a:ext uri="{FF2B5EF4-FFF2-40B4-BE49-F238E27FC236}">
                  <a16:creationId xmlns:a16="http://schemas.microsoft.com/office/drawing/2014/main" xmlns="" id="{AC4794CC-6EA9-B94C-9EDD-EF54CFC24A0A}"/>
                </a:ext>
              </a:extLst>
            </p:cNvPr>
            <p:cNvSpPr/>
            <p:nvPr/>
          </p:nvSpPr>
          <p:spPr>
            <a:xfrm>
              <a:off x="5571800" y="3474900"/>
              <a:ext cx="12950" cy="3425"/>
            </a:xfrm>
            <a:custGeom>
              <a:avLst/>
              <a:gdLst/>
              <a:ahLst/>
              <a:cxnLst/>
              <a:rect l="l" t="t" r="r" b="b"/>
              <a:pathLst>
                <a:path w="518" h="137" extrusionOk="0">
                  <a:moveTo>
                    <a:pt x="295" y="1"/>
                  </a:moveTo>
                  <a:cubicBezTo>
                    <a:pt x="183" y="1"/>
                    <a:pt x="71" y="48"/>
                    <a:pt x="0" y="137"/>
                  </a:cubicBezTo>
                  <a:lnTo>
                    <a:pt x="517" y="76"/>
                  </a:lnTo>
                  <a:cubicBezTo>
                    <a:pt x="454" y="25"/>
                    <a:pt x="374" y="1"/>
                    <a:pt x="2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270;p34">
              <a:extLst>
                <a:ext uri="{FF2B5EF4-FFF2-40B4-BE49-F238E27FC236}">
                  <a16:creationId xmlns:a16="http://schemas.microsoft.com/office/drawing/2014/main" xmlns="" id="{AB84620D-F97E-EF47-A191-F634F2CF2847}"/>
                </a:ext>
              </a:extLst>
            </p:cNvPr>
            <p:cNvSpPr/>
            <p:nvPr/>
          </p:nvSpPr>
          <p:spPr>
            <a:xfrm>
              <a:off x="5568000" y="3406875"/>
              <a:ext cx="26625" cy="22875"/>
            </a:xfrm>
            <a:custGeom>
              <a:avLst/>
              <a:gdLst/>
              <a:ahLst/>
              <a:cxnLst/>
              <a:rect l="l" t="t" r="r" b="b"/>
              <a:pathLst>
                <a:path w="1065" h="915" extrusionOk="0">
                  <a:moveTo>
                    <a:pt x="456" y="1"/>
                  </a:moveTo>
                  <a:cubicBezTo>
                    <a:pt x="213" y="1"/>
                    <a:pt x="0" y="183"/>
                    <a:pt x="0" y="456"/>
                  </a:cubicBezTo>
                  <a:cubicBezTo>
                    <a:pt x="0" y="728"/>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271;p34">
              <a:extLst>
                <a:ext uri="{FF2B5EF4-FFF2-40B4-BE49-F238E27FC236}">
                  <a16:creationId xmlns:a16="http://schemas.microsoft.com/office/drawing/2014/main" xmlns="" id="{562E7B4C-2B1D-5C45-9BB4-13FE5D7BC6DF}"/>
                </a:ext>
              </a:extLst>
            </p:cNvPr>
            <p:cNvSpPr/>
            <p:nvPr/>
          </p:nvSpPr>
          <p:spPr>
            <a:xfrm>
              <a:off x="5602200" y="344107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272;p34">
              <a:extLst>
                <a:ext uri="{FF2B5EF4-FFF2-40B4-BE49-F238E27FC236}">
                  <a16:creationId xmlns:a16="http://schemas.microsoft.com/office/drawing/2014/main" xmlns="" id="{0BC541D1-81DA-D648-A370-F8DFA6E87D83}"/>
                </a:ext>
              </a:extLst>
            </p:cNvPr>
            <p:cNvSpPr/>
            <p:nvPr/>
          </p:nvSpPr>
          <p:spPr>
            <a:xfrm>
              <a:off x="5568000" y="333847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273;p34">
              <a:extLst>
                <a:ext uri="{FF2B5EF4-FFF2-40B4-BE49-F238E27FC236}">
                  <a16:creationId xmlns:a16="http://schemas.microsoft.com/office/drawing/2014/main" xmlns="" id="{96E9BC77-1D3B-5B49-91B6-91F28EDD9C65}"/>
                </a:ext>
              </a:extLst>
            </p:cNvPr>
            <p:cNvSpPr/>
            <p:nvPr/>
          </p:nvSpPr>
          <p:spPr>
            <a:xfrm>
              <a:off x="5602200" y="33726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274;p34">
              <a:extLst>
                <a:ext uri="{FF2B5EF4-FFF2-40B4-BE49-F238E27FC236}">
                  <a16:creationId xmlns:a16="http://schemas.microsoft.com/office/drawing/2014/main" xmlns="" id="{357BC547-26A1-C048-94D7-1F3FB1E5F02E}"/>
                </a:ext>
              </a:extLst>
            </p:cNvPr>
            <p:cNvSpPr/>
            <p:nvPr/>
          </p:nvSpPr>
          <p:spPr>
            <a:xfrm>
              <a:off x="5568000"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275;p34">
              <a:extLst>
                <a:ext uri="{FF2B5EF4-FFF2-40B4-BE49-F238E27FC236}">
                  <a16:creationId xmlns:a16="http://schemas.microsoft.com/office/drawing/2014/main" xmlns="" id="{C8509FDE-6483-D447-AEA9-0ED74C49FCFE}"/>
                </a:ext>
              </a:extLst>
            </p:cNvPr>
            <p:cNvSpPr/>
            <p:nvPr/>
          </p:nvSpPr>
          <p:spPr>
            <a:xfrm>
              <a:off x="5599925" y="3304225"/>
              <a:ext cx="29950" cy="22950"/>
            </a:xfrm>
            <a:custGeom>
              <a:avLst/>
              <a:gdLst/>
              <a:ahLst/>
              <a:cxnLst/>
              <a:rect l="l" t="t" r="r" b="b"/>
              <a:pathLst>
                <a:path w="1198" h="918" extrusionOk="0">
                  <a:moveTo>
                    <a:pt x="603" y="1"/>
                  </a:moveTo>
                  <a:cubicBezTo>
                    <a:pt x="585" y="1"/>
                    <a:pt x="566" y="1"/>
                    <a:pt x="547" y="3"/>
                  </a:cubicBezTo>
                  <a:cubicBezTo>
                    <a:pt x="0" y="64"/>
                    <a:pt x="0" y="854"/>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276;p34">
              <a:extLst>
                <a:ext uri="{FF2B5EF4-FFF2-40B4-BE49-F238E27FC236}">
                  <a16:creationId xmlns:a16="http://schemas.microsoft.com/office/drawing/2014/main" xmlns="" id="{6C59C889-17E2-D344-8B53-C7CAB03882F7}"/>
                </a:ext>
              </a:extLst>
            </p:cNvPr>
            <p:cNvSpPr/>
            <p:nvPr/>
          </p:nvSpPr>
          <p:spPr>
            <a:xfrm>
              <a:off x="5568000"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277;p34">
              <a:extLst>
                <a:ext uri="{FF2B5EF4-FFF2-40B4-BE49-F238E27FC236}">
                  <a16:creationId xmlns:a16="http://schemas.microsoft.com/office/drawing/2014/main" xmlns="" id="{B9AF2AF4-B455-FE44-BD28-B25765FD3F54}"/>
                </a:ext>
              </a:extLst>
            </p:cNvPr>
            <p:cNvSpPr/>
            <p:nvPr/>
          </p:nvSpPr>
          <p:spPr>
            <a:xfrm>
              <a:off x="5602200" y="3235900"/>
              <a:ext cx="26625" cy="23025"/>
            </a:xfrm>
            <a:custGeom>
              <a:avLst/>
              <a:gdLst/>
              <a:ahLst/>
              <a:cxnLst/>
              <a:rect l="l" t="t" r="r" b="b"/>
              <a:pathLst>
                <a:path w="1065" h="921" extrusionOk="0">
                  <a:moveTo>
                    <a:pt x="456" y="1"/>
                  </a:moveTo>
                  <a:cubicBezTo>
                    <a:pt x="213" y="1"/>
                    <a:pt x="0" y="213"/>
                    <a:pt x="0" y="456"/>
                  </a:cubicBezTo>
                  <a:cubicBezTo>
                    <a:pt x="0" y="744"/>
                    <a:pt x="222" y="920"/>
                    <a:pt x="460" y="920"/>
                  </a:cubicBezTo>
                  <a:cubicBezTo>
                    <a:pt x="574" y="920"/>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278;p34">
              <a:extLst>
                <a:ext uri="{FF2B5EF4-FFF2-40B4-BE49-F238E27FC236}">
                  <a16:creationId xmlns:a16="http://schemas.microsoft.com/office/drawing/2014/main" xmlns="" id="{09765EDA-B81B-B147-910E-FB072F6B9403}"/>
                </a:ext>
              </a:extLst>
            </p:cNvPr>
            <p:cNvSpPr/>
            <p:nvPr/>
          </p:nvSpPr>
          <p:spPr>
            <a:xfrm>
              <a:off x="5568000" y="3134075"/>
              <a:ext cx="26625" cy="22625"/>
            </a:xfrm>
            <a:custGeom>
              <a:avLst/>
              <a:gdLst/>
              <a:ahLst/>
              <a:cxnLst/>
              <a:rect l="l" t="t" r="r" b="b"/>
              <a:pathLst>
                <a:path w="1065" h="905" extrusionOk="0">
                  <a:moveTo>
                    <a:pt x="456" y="0"/>
                  </a:moveTo>
                  <a:cubicBezTo>
                    <a:pt x="213" y="0"/>
                    <a:pt x="0" y="183"/>
                    <a:pt x="0" y="456"/>
                  </a:cubicBezTo>
                  <a:cubicBezTo>
                    <a:pt x="0" y="721"/>
                    <a:pt x="219" y="905"/>
                    <a:pt x="455" y="905"/>
                  </a:cubicBezTo>
                  <a:cubicBezTo>
                    <a:pt x="571" y="905"/>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279;p34">
              <a:extLst>
                <a:ext uri="{FF2B5EF4-FFF2-40B4-BE49-F238E27FC236}">
                  <a16:creationId xmlns:a16="http://schemas.microsoft.com/office/drawing/2014/main" xmlns="" id="{30D758F9-6817-3B40-BB82-2047781151DD}"/>
                </a:ext>
              </a:extLst>
            </p:cNvPr>
            <p:cNvSpPr/>
            <p:nvPr/>
          </p:nvSpPr>
          <p:spPr>
            <a:xfrm>
              <a:off x="5602200" y="316827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280;p34">
              <a:extLst>
                <a:ext uri="{FF2B5EF4-FFF2-40B4-BE49-F238E27FC236}">
                  <a16:creationId xmlns:a16="http://schemas.microsoft.com/office/drawing/2014/main" xmlns="" id="{999BBF8F-5678-7245-B878-946DABDAB112}"/>
                </a:ext>
              </a:extLst>
            </p:cNvPr>
            <p:cNvSpPr/>
            <p:nvPr/>
          </p:nvSpPr>
          <p:spPr>
            <a:xfrm>
              <a:off x="5568000" y="3065675"/>
              <a:ext cx="26625" cy="22875"/>
            </a:xfrm>
            <a:custGeom>
              <a:avLst/>
              <a:gdLst/>
              <a:ahLst/>
              <a:cxnLst/>
              <a:rect l="l" t="t" r="r" b="b"/>
              <a:pathLst>
                <a:path w="1065" h="915" extrusionOk="0">
                  <a:moveTo>
                    <a:pt x="456" y="1"/>
                  </a:moveTo>
                  <a:cubicBezTo>
                    <a:pt x="213" y="1"/>
                    <a:pt x="0" y="183"/>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281;p34">
              <a:extLst>
                <a:ext uri="{FF2B5EF4-FFF2-40B4-BE49-F238E27FC236}">
                  <a16:creationId xmlns:a16="http://schemas.microsoft.com/office/drawing/2014/main" xmlns="" id="{733A6DC1-652E-0C47-A8F3-027DE0467D5C}"/>
                </a:ext>
              </a:extLst>
            </p:cNvPr>
            <p:cNvSpPr/>
            <p:nvPr/>
          </p:nvSpPr>
          <p:spPr>
            <a:xfrm>
              <a:off x="5602200" y="30998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282;p34">
              <a:extLst>
                <a:ext uri="{FF2B5EF4-FFF2-40B4-BE49-F238E27FC236}">
                  <a16:creationId xmlns:a16="http://schemas.microsoft.com/office/drawing/2014/main" xmlns="" id="{EFD504F2-F7CA-8643-A54F-2DD1972036CB}"/>
                </a:ext>
              </a:extLst>
            </p:cNvPr>
            <p:cNvSpPr/>
            <p:nvPr/>
          </p:nvSpPr>
          <p:spPr>
            <a:xfrm>
              <a:off x="5568000"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283;p34">
              <a:extLst>
                <a:ext uri="{FF2B5EF4-FFF2-40B4-BE49-F238E27FC236}">
                  <a16:creationId xmlns:a16="http://schemas.microsoft.com/office/drawing/2014/main" xmlns="" id="{B1F1CF04-7BC5-7847-987B-D6CC8730BF22}"/>
                </a:ext>
              </a:extLst>
            </p:cNvPr>
            <p:cNvSpPr/>
            <p:nvPr/>
          </p:nvSpPr>
          <p:spPr>
            <a:xfrm>
              <a:off x="5602200" y="30315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284;p34">
              <a:extLst>
                <a:ext uri="{FF2B5EF4-FFF2-40B4-BE49-F238E27FC236}">
                  <a16:creationId xmlns:a16="http://schemas.microsoft.com/office/drawing/2014/main" xmlns="" id="{F1E15A9C-1EA0-614B-93E3-4664F78F6A57}"/>
                </a:ext>
              </a:extLst>
            </p:cNvPr>
            <p:cNvSpPr/>
            <p:nvPr/>
          </p:nvSpPr>
          <p:spPr>
            <a:xfrm>
              <a:off x="5568000"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285;p34">
              <a:extLst>
                <a:ext uri="{FF2B5EF4-FFF2-40B4-BE49-F238E27FC236}">
                  <a16:creationId xmlns:a16="http://schemas.microsoft.com/office/drawing/2014/main" xmlns="" id="{73371904-306A-9341-B7FE-7567C2297FFD}"/>
                </a:ext>
              </a:extLst>
            </p:cNvPr>
            <p:cNvSpPr/>
            <p:nvPr/>
          </p:nvSpPr>
          <p:spPr>
            <a:xfrm>
              <a:off x="5599925" y="2963025"/>
              <a:ext cx="29950" cy="22950"/>
            </a:xfrm>
            <a:custGeom>
              <a:avLst/>
              <a:gdLst/>
              <a:ahLst/>
              <a:cxnLst/>
              <a:rect l="l" t="t" r="r" b="b"/>
              <a:pathLst>
                <a:path w="1198" h="918" extrusionOk="0">
                  <a:moveTo>
                    <a:pt x="603" y="1"/>
                  </a:moveTo>
                  <a:cubicBezTo>
                    <a:pt x="585" y="1"/>
                    <a:pt x="566" y="2"/>
                    <a:pt x="547" y="3"/>
                  </a:cubicBezTo>
                  <a:cubicBezTo>
                    <a:pt x="0" y="6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286;p34">
              <a:extLst>
                <a:ext uri="{FF2B5EF4-FFF2-40B4-BE49-F238E27FC236}">
                  <a16:creationId xmlns:a16="http://schemas.microsoft.com/office/drawing/2014/main" xmlns="" id="{3432941E-9E00-B04E-964D-4DC6AC338D3B}"/>
                </a:ext>
              </a:extLst>
            </p:cNvPr>
            <p:cNvSpPr/>
            <p:nvPr/>
          </p:nvSpPr>
          <p:spPr>
            <a:xfrm>
              <a:off x="5568000" y="2861200"/>
              <a:ext cx="26625" cy="22675"/>
            </a:xfrm>
            <a:custGeom>
              <a:avLst/>
              <a:gdLst/>
              <a:ahLst/>
              <a:cxnLst/>
              <a:rect l="l" t="t" r="r" b="b"/>
              <a:pathLst>
                <a:path w="1065" h="907" extrusionOk="0">
                  <a:moveTo>
                    <a:pt x="410" y="1"/>
                  </a:moveTo>
                  <a:cubicBezTo>
                    <a:pt x="187" y="1"/>
                    <a:pt x="0" y="201"/>
                    <a:pt x="0" y="429"/>
                  </a:cubicBezTo>
                  <a:cubicBezTo>
                    <a:pt x="0" y="716"/>
                    <a:pt x="222" y="906"/>
                    <a:pt x="459" y="906"/>
                  </a:cubicBezTo>
                  <a:cubicBezTo>
                    <a:pt x="574" y="906"/>
                    <a:pt x="692" y="862"/>
                    <a:pt x="791" y="763"/>
                  </a:cubicBezTo>
                  <a:cubicBezTo>
                    <a:pt x="1064" y="490"/>
                    <a:pt x="882" y="3"/>
                    <a:pt x="456" y="3"/>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287;p34">
              <a:extLst>
                <a:ext uri="{FF2B5EF4-FFF2-40B4-BE49-F238E27FC236}">
                  <a16:creationId xmlns:a16="http://schemas.microsoft.com/office/drawing/2014/main" xmlns="" id="{BE089B4C-094B-AD41-A721-A2766A957FB8}"/>
                </a:ext>
              </a:extLst>
            </p:cNvPr>
            <p:cNvSpPr/>
            <p:nvPr/>
          </p:nvSpPr>
          <p:spPr>
            <a:xfrm>
              <a:off x="5602200" y="2894700"/>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288;p34">
              <a:extLst>
                <a:ext uri="{FF2B5EF4-FFF2-40B4-BE49-F238E27FC236}">
                  <a16:creationId xmlns:a16="http://schemas.microsoft.com/office/drawing/2014/main" xmlns="" id="{D8B767F9-D87D-E342-9AB3-802545F71DE0}"/>
                </a:ext>
              </a:extLst>
            </p:cNvPr>
            <p:cNvSpPr/>
            <p:nvPr/>
          </p:nvSpPr>
          <p:spPr>
            <a:xfrm>
              <a:off x="5568000" y="2792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289;p34">
              <a:extLst>
                <a:ext uri="{FF2B5EF4-FFF2-40B4-BE49-F238E27FC236}">
                  <a16:creationId xmlns:a16="http://schemas.microsoft.com/office/drawing/2014/main" xmlns="" id="{E2F545AC-DB1B-2648-AD0F-283F6D1ABC41}"/>
                </a:ext>
              </a:extLst>
            </p:cNvPr>
            <p:cNvSpPr/>
            <p:nvPr/>
          </p:nvSpPr>
          <p:spPr>
            <a:xfrm>
              <a:off x="5602200" y="28263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290;p34">
              <a:extLst>
                <a:ext uri="{FF2B5EF4-FFF2-40B4-BE49-F238E27FC236}">
                  <a16:creationId xmlns:a16="http://schemas.microsoft.com/office/drawing/2014/main" xmlns="" id="{3DE68DA1-BD5A-804D-8086-325E18A597BB}"/>
                </a:ext>
              </a:extLst>
            </p:cNvPr>
            <p:cNvSpPr/>
            <p:nvPr/>
          </p:nvSpPr>
          <p:spPr>
            <a:xfrm>
              <a:off x="5568000" y="2724500"/>
              <a:ext cx="26625" cy="22850"/>
            </a:xfrm>
            <a:custGeom>
              <a:avLst/>
              <a:gdLst/>
              <a:ahLst/>
              <a:cxnLst/>
              <a:rect l="l" t="t" r="r" b="b"/>
              <a:pathLst>
                <a:path w="1065" h="914" extrusionOk="0">
                  <a:moveTo>
                    <a:pt x="456" y="0"/>
                  </a:moveTo>
                  <a:cubicBezTo>
                    <a:pt x="213" y="0"/>
                    <a:pt x="0" y="18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291;p34">
              <a:extLst>
                <a:ext uri="{FF2B5EF4-FFF2-40B4-BE49-F238E27FC236}">
                  <a16:creationId xmlns:a16="http://schemas.microsoft.com/office/drawing/2014/main" xmlns="" id="{4FB0FC9A-C115-C446-B8BE-1EE88D5931CE}"/>
                </a:ext>
              </a:extLst>
            </p:cNvPr>
            <p:cNvSpPr/>
            <p:nvPr/>
          </p:nvSpPr>
          <p:spPr>
            <a:xfrm>
              <a:off x="5599925" y="2758625"/>
              <a:ext cx="29950" cy="22950"/>
            </a:xfrm>
            <a:custGeom>
              <a:avLst/>
              <a:gdLst/>
              <a:ahLst/>
              <a:cxnLst/>
              <a:rect l="l" t="t" r="r" b="b"/>
              <a:pathLst>
                <a:path w="1198" h="918" extrusionOk="0">
                  <a:moveTo>
                    <a:pt x="603" y="0"/>
                  </a:moveTo>
                  <a:cubicBezTo>
                    <a:pt x="585" y="0"/>
                    <a:pt x="566" y="1"/>
                    <a:pt x="547" y="3"/>
                  </a:cubicBezTo>
                  <a:cubicBezTo>
                    <a:pt x="0" y="33"/>
                    <a:pt x="0" y="854"/>
                    <a:pt x="547" y="915"/>
                  </a:cubicBezTo>
                  <a:cubicBezTo>
                    <a:pt x="566" y="917"/>
                    <a:pt x="585" y="918"/>
                    <a:pt x="603" y="918"/>
                  </a:cubicBezTo>
                  <a:cubicBezTo>
                    <a:pt x="1197" y="918"/>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292;p34">
              <a:extLst>
                <a:ext uri="{FF2B5EF4-FFF2-40B4-BE49-F238E27FC236}">
                  <a16:creationId xmlns:a16="http://schemas.microsoft.com/office/drawing/2014/main" xmlns="" id="{B1EC6351-BCB1-A540-B8A5-A744571C4680}"/>
                </a:ext>
              </a:extLst>
            </p:cNvPr>
            <p:cNvSpPr/>
            <p:nvPr/>
          </p:nvSpPr>
          <p:spPr>
            <a:xfrm>
              <a:off x="5568000" y="2656100"/>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293;p34">
              <a:extLst>
                <a:ext uri="{FF2B5EF4-FFF2-40B4-BE49-F238E27FC236}">
                  <a16:creationId xmlns:a16="http://schemas.microsoft.com/office/drawing/2014/main" xmlns="" id="{D40E13E5-A270-DE42-B293-0FA615CA15BE}"/>
                </a:ext>
              </a:extLst>
            </p:cNvPr>
            <p:cNvSpPr/>
            <p:nvPr/>
          </p:nvSpPr>
          <p:spPr>
            <a:xfrm>
              <a:off x="5602200" y="26903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294;p34">
              <a:extLst>
                <a:ext uri="{FF2B5EF4-FFF2-40B4-BE49-F238E27FC236}">
                  <a16:creationId xmlns:a16="http://schemas.microsoft.com/office/drawing/2014/main" xmlns="" id="{AD306E80-B17A-9B44-B7F3-51E134D5CBDD}"/>
                </a:ext>
              </a:extLst>
            </p:cNvPr>
            <p:cNvSpPr/>
            <p:nvPr/>
          </p:nvSpPr>
          <p:spPr>
            <a:xfrm>
              <a:off x="5568000" y="2587725"/>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295;p34">
              <a:extLst>
                <a:ext uri="{FF2B5EF4-FFF2-40B4-BE49-F238E27FC236}">
                  <a16:creationId xmlns:a16="http://schemas.microsoft.com/office/drawing/2014/main" xmlns="" id="{482D543F-ADF5-C843-B7EB-2C26337E17E0}"/>
                </a:ext>
              </a:extLst>
            </p:cNvPr>
            <p:cNvSpPr/>
            <p:nvPr/>
          </p:nvSpPr>
          <p:spPr>
            <a:xfrm>
              <a:off x="5599925" y="2621850"/>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6"/>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296;p34">
              <a:extLst>
                <a:ext uri="{FF2B5EF4-FFF2-40B4-BE49-F238E27FC236}">
                  <a16:creationId xmlns:a16="http://schemas.microsoft.com/office/drawing/2014/main" xmlns="" id="{0124CEA5-9C3A-F340-BB01-A72E9736FE53}"/>
                </a:ext>
              </a:extLst>
            </p:cNvPr>
            <p:cNvSpPr/>
            <p:nvPr/>
          </p:nvSpPr>
          <p:spPr>
            <a:xfrm>
              <a:off x="5568000" y="2520000"/>
              <a:ext cx="26625" cy="22675"/>
            </a:xfrm>
            <a:custGeom>
              <a:avLst/>
              <a:gdLst/>
              <a:ahLst/>
              <a:cxnLst/>
              <a:rect l="l" t="t" r="r" b="b"/>
              <a:pathLst>
                <a:path w="1065" h="907" extrusionOk="0">
                  <a:moveTo>
                    <a:pt x="410" y="1"/>
                  </a:moveTo>
                  <a:cubicBezTo>
                    <a:pt x="187" y="1"/>
                    <a:pt x="0" y="202"/>
                    <a:pt x="0" y="429"/>
                  </a:cubicBezTo>
                  <a:cubicBezTo>
                    <a:pt x="0" y="717"/>
                    <a:pt x="222" y="907"/>
                    <a:pt x="459" y="907"/>
                  </a:cubicBezTo>
                  <a:cubicBezTo>
                    <a:pt x="574" y="907"/>
                    <a:pt x="692" y="863"/>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297;p34">
              <a:extLst>
                <a:ext uri="{FF2B5EF4-FFF2-40B4-BE49-F238E27FC236}">
                  <a16:creationId xmlns:a16="http://schemas.microsoft.com/office/drawing/2014/main" xmlns="" id="{F76ACB3D-B2BC-5E42-8665-11942009EFF7}"/>
                </a:ext>
              </a:extLst>
            </p:cNvPr>
            <p:cNvSpPr/>
            <p:nvPr/>
          </p:nvSpPr>
          <p:spPr>
            <a:xfrm>
              <a:off x="5602200" y="25535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298;p34">
              <a:extLst>
                <a:ext uri="{FF2B5EF4-FFF2-40B4-BE49-F238E27FC236}">
                  <a16:creationId xmlns:a16="http://schemas.microsoft.com/office/drawing/2014/main" xmlns="" id="{058E4511-73EC-E24A-9CB9-D396AD08583A}"/>
                </a:ext>
              </a:extLst>
            </p:cNvPr>
            <p:cNvSpPr/>
            <p:nvPr/>
          </p:nvSpPr>
          <p:spPr>
            <a:xfrm>
              <a:off x="5568000" y="24517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299;p34">
              <a:extLst>
                <a:ext uri="{FF2B5EF4-FFF2-40B4-BE49-F238E27FC236}">
                  <a16:creationId xmlns:a16="http://schemas.microsoft.com/office/drawing/2014/main" xmlns="" id="{C0F4C2E9-8872-5C49-8C3C-4FBA3EE4D2BA}"/>
                </a:ext>
              </a:extLst>
            </p:cNvPr>
            <p:cNvSpPr/>
            <p:nvPr/>
          </p:nvSpPr>
          <p:spPr>
            <a:xfrm>
              <a:off x="5602200" y="2485850"/>
              <a:ext cx="26425" cy="22675"/>
            </a:xfrm>
            <a:custGeom>
              <a:avLst/>
              <a:gdLst/>
              <a:ahLst/>
              <a:cxnLst/>
              <a:rect l="l" t="t" r="r" b="b"/>
              <a:pathLst>
                <a:path w="1057" h="907" extrusionOk="0">
                  <a:moveTo>
                    <a:pt x="489" y="1"/>
                  </a:moveTo>
                  <a:cubicBezTo>
                    <a:pt x="478" y="1"/>
                    <a:pt x="467" y="1"/>
                    <a:pt x="456" y="2"/>
                  </a:cubicBezTo>
                  <a:cubicBezTo>
                    <a:pt x="213" y="2"/>
                    <a:pt x="0" y="184"/>
                    <a:pt x="0" y="458"/>
                  </a:cubicBezTo>
                  <a:cubicBezTo>
                    <a:pt x="0" y="723"/>
                    <a:pt x="219" y="906"/>
                    <a:pt x="455" y="906"/>
                  </a:cubicBezTo>
                  <a:cubicBezTo>
                    <a:pt x="571" y="906"/>
                    <a:pt x="691" y="862"/>
                    <a:pt x="791"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300;p34">
              <a:extLst>
                <a:ext uri="{FF2B5EF4-FFF2-40B4-BE49-F238E27FC236}">
                  <a16:creationId xmlns:a16="http://schemas.microsoft.com/office/drawing/2014/main" xmlns="" id="{D0FF5E08-FC25-D44C-AC07-2BF062647287}"/>
                </a:ext>
              </a:extLst>
            </p:cNvPr>
            <p:cNvSpPr/>
            <p:nvPr/>
          </p:nvSpPr>
          <p:spPr>
            <a:xfrm>
              <a:off x="5568000" y="2383300"/>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301;p34">
              <a:extLst>
                <a:ext uri="{FF2B5EF4-FFF2-40B4-BE49-F238E27FC236}">
                  <a16:creationId xmlns:a16="http://schemas.microsoft.com/office/drawing/2014/main" xmlns="" id="{97DF9455-CF81-1D49-9803-D882B06F8CAE}"/>
                </a:ext>
              </a:extLst>
            </p:cNvPr>
            <p:cNvSpPr/>
            <p:nvPr/>
          </p:nvSpPr>
          <p:spPr>
            <a:xfrm>
              <a:off x="5599925" y="2417425"/>
              <a:ext cx="29950" cy="22950"/>
            </a:xfrm>
            <a:custGeom>
              <a:avLst/>
              <a:gdLst/>
              <a:ahLst/>
              <a:cxnLst/>
              <a:rect l="l" t="t" r="r" b="b"/>
              <a:pathLst>
                <a:path w="1198" h="918" extrusionOk="0">
                  <a:moveTo>
                    <a:pt x="603" y="1"/>
                  </a:moveTo>
                  <a:cubicBezTo>
                    <a:pt x="585" y="1"/>
                    <a:pt x="566" y="2"/>
                    <a:pt x="547" y="3"/>
                  </a:cubicBezTo>
                  <a:cubicBezTo>
                    <a:pt x="0" y="3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302;p34">
              <a:extLst>
                <a:ext uri="{FF2B5EF4-FFF2-40B4-BE49-F238E27FC236}">
                  <a16:creationId xmlns:a16="http://schemas.microsoft.com/office/drawing/2014/main" xmlns="" id="{78AB5045-8084-904B-99E6-1AB553083124}"/>
                </a:ext>
              </a:extLst>
            </p:cNvPr>
            <p:cNvSpPr/>
            <p:nvPr/>
          </p:nvSpPr>
          <p:spPr>
            <a:xfrm>
              <a:off x="5568000" y="23149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303;p34">
              <a:extLst>
                <a:ext uri="{FF2B5EF4-FFF2-40B4-BE49-F238E27FC236}">
                  <a16:creationId xmlns:a16="http://schemas.microsoft.com/office/drawing/2014/main" xmlns="" id="{6A0BF27A-FC55-C94F-A6A5-8557F8E90D82}"/>
                </a:ext>
              </a:extLst>
            </p:cNvPr>
            <p:cNvSpPr/>
            <p:nvPr/>
          </p:nvSpPr>
          <p:spPr>
            <a:xfrm>
              <a:off x="5602200" y="23491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304;p34">
              <a:extLst>
                <a:ext uri="{FF2B5EF4-FFF2-40B4-BE49-F238E27FC236}">
                  <a16:creationId xmlns:a16="http://schemas.microsoft.com/office/drawing/2014/main" xmlns="" id="{65C478A8-FC16-9E4F-A6BE-DD3C0B657BE9}"/>
                </a:ext>
              </a:extLst>
            </p:cNvPr>
            <p:cNvSpPr/>
            <p:nvPr/>
          </p:nvSpPr>
          <p:spPr>
            <a:xfrm>
              <a:off x="5568000" y="22472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305;p34">
              <a:extLst>
                <a:ext uri="{FF2B5EF4-FFF2-40B4-BE49-F238E27FC236}">
                  <a16:creationId xmlns:a16="http://schemas.microsoft.com/office/drawing/2014/main" xmlns="" id="{2A626CA3-6427-3B42-B3F4-769C6D00081A}"/>
                </a:ext>
              </a:extLst>
            </p:cNvPr>
            <p:cNvSpPr/>
            <p:nvPr/>
          </p:nvSpPr>
          <p:spPr>
            <a:xfrm>
              <a:off x="5602200" y="22807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306;p34">
              <a:extLst>
                <a:ext uri="{FF2B5EF4-FFF2-40B4-BE49-F238E27FC236}">
                  <a16:creationId xmlns:a16="http://schemas.microsoft.com/office/drawing/2014/main" xmlns="" id="{78F389EA-BB30-7240-BC19-9DD8B34DEF3E}"/>
                </a:ext>
              </a:extLst>
            </p:cNvPr>
            <p:cNvSpPr/>
            <p:nvPr/>
          </p:nvSpPr>
          <p:spPr>
            <a:xfrm>
              <a:off x="5568000" y="2178825"/>
              <a:ext cx="26625" cy="22675"/>
            </a:xfrm>
            <a:custGeom>
              <a:avLst/>
              <a:gdLst/>
              <a:ahLst/>
              <a:cxnLst/>
              <a:rect l="l" t="t" r="r" b="b"/>
              <a:pathLst>
                <a:path w="1065" h="907" extrusionOk="0">
                  <a:moveTo>
                    <a:pt x="410" y="0"/>
                  </a:moveTo>
                  <a:cubicBezTo>
                    <a:pt x="187" y="0"/>
                    <a:pt x="0" y="201"/>
                    <a:pt x="0" y="429"/>
                  </a:cubicBezTo>
                  <a:cubicBezTo>
                    <a:pt x="0" y="716"/>
                    <a:pt x="222" y="906"/>
                    <a:pt x="459" y="906"/>
                  </a:cubicBezTo>
                  <a:cubicBezTo>
                    <a:pt x="574" y="906"/>
                    <a:pt x="692" y="862"/>
                    <a:pt x="791" y="763"/>
                  </a:cubicBezTo>
                  <a:cubicBezTo>
                    <a:pt x="1064" y="490"/>
                    <a:pt x="88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307;p34">
              <a:extLst>
                <a:ext uri="{FF2B5EF4-FFF2-40B4-BE49-F238E27FC236}">
                  <a16:creationId xmlns:a16="http://schemas.microsoft.com/office/drawing/2014/main" xmlns="" id="{A866BAB8-78E7-6F49-99FA-DE75CF7E0341}"/>
                </a:ext>
              </a:extLst>
            </p:cNvPr>
            <p:cNvSpPr/>
            <p:nvPr/>
          </p:nvSpPr>
          <p:spPr>
            <a:xfrm>
              <a:off x="5599925" y="2212275"/>
              <a:ext cx="29950" cy="22950"/>
            </a:xfrm>
            <a:custGeom>
              <a:avLst/>
              <a:gdLst/>
              <a:ahLst/>
              <a:cxnLst/>
              <a:rect l="l" t="t" r="r" b="b"/>
              <a:pathLst>
                <a:path w="1198" h="918" extrusionOk="0">
                  <a:moveTo>
                    <a:pt x="603" y="0"/>
                  </a:moveTo>
                  <a:cubicBezTo>
                    <a:pt x="585" y="0"/>
                    <a:pt x="566" y="1"/>
                    <a:pt x="547" y="3"/>
                  </a:cubicBezTo>
                  <a:cubicBezTo>
                    <a:pt x="0" y="63"/>
                    <a:pt x="0" y="884"/>
                    <a:pt x="547" y="915"/>
                  </a:cubicBezTo>
                  <a:cubicBezTo>
                    <a:pt x="566" y="916"/>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308;p34">
              <a:extLst>
                <a:ext uri="{FF2B5EF4-FFF2-40B4-BE49-F238E27FC236}">
                  <a16:creationId xmlns:a16="http://schemas.microsoft.com/office/drawing/2014/main" xmlns="" id="{1FBF04B4-CFC4-794F-87B1-31DA500117C5}"/>
                </a:ext>
              </a:extLst>
            </p:cNvPr>
            <p:cNvSpPr/>
            <p:nvPr/>
          </p:nvSpPr>
          <p:spPr>
            <a:xfrm>
              <a:off x="5568000" y="21105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309;p34">
              <a:extLst>
                <a:ext uri="{FF2B5EF4-FFF2-40B4-BE49-F238E27FC236}">
                  <a16:creationId xmlns:a16="http://schemas.microsoft.com/office/drawing/2014/main" xmlns="" id="{E0E01F21-B334-0A48-B5AD-38E5F4F80406}"/>
                </a:ext>
              </a:extLst>
            </p:cNvPr>
            <p:cNvSpPr/>
            <p:nvPr/>
          </p:nvSpPr>
          <p:spPr>
            <a:xfrm>
              <a:off x="5602200" y="21447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310;p34">
              <a:extLst>
                <a:ext uri="{FF2B5EF4-FFF2-40B4-BE49-F238E27FC236}">
                  <a16:creationId xmlns:a16="http://schemas.microsoft.com/office/drawing/2014/main" xmlns="" id="{1A796268-5F3E-964B-ABF3-6E65B7EBD205}"/>
                </a:ext>
              </a:extLst>
            </p:cNvPr>
            <p:cNvSpPr/>
            <p:nvPr/>
          </p:nvSpPr>
          <p:spPr>
            <a:xfrm>
              <a:off x="5568000" y="20421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311;p34">
              <a:extLst>
                <a:ext uri="{FF2B5EF4-FFF2-40B4-BE49-F238E27FC236}">
                  <a16:creationId xmlns:a16="http://schemas.microsoft.com/office/drawing/2014/main" xmlns="" id="{C7FD63F2-9929-A846-8E67-AD93FA61F817}"/>
                </a:ext>
              </a:extLst>
            </p:cNvPr>
            <p:cNvSpPr/>
            <p:nvPr/>
          </p:nvSpPr>
          <p:spPr>
            <a:xfrm>
              <a:off x="5599925" y="2076250"/>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312;p34">
              <a:extLst>
                <a:ext uri="{FF2B5EF4-FFF2-40B4-BE49-F238E27FC236}">
                  <a16:creationId xmlns:a16="http://schemas.microsoft.com/office/drawing/2014/main" xmlns="" id="{D9799A39-299A-C246-957D-F835BA1E823D}"/>
                </a:ext>
              </a:extLst>
            </p:cNvPr>
            <p:cNvSpPr/>
            <p:nvPr/>
          </p:nvSpPr>
          <p:spPr>
            <a:xfrm>
              <a:off x="5568000" y="19737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313;p34">
              <a:extLst>
                <a:ext uri="{FF2B5EF4-FFF2-40B4-BE49-F238E27FC236}">
                  <a16:creationId xmlns:a16="http://schemas.microsoft.com/office/drawing/2014/main" xmlns="" id="{526E1CA6-BF0E-794B-8A97-0A2D500879E2}"/>
                </a:ext>
              </a:extLst>
            </p:cNvPr>
            <p:cNvSpPr/>
            <p:nvPr/>
          </p:nvSpPr>
          <p:spPr>
            <a:xfrm>
              <a:off x="5602200" y="20079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314;p34">
              <a:extLst>
                <a:ext uri="{FF2B5EF4-FFF2-40B4-BE49-F238E27FC236}">
                  <a16:creationId xmlns:a16="http://schemas.microsoft.com/office/drawing/2014/main" xmlns="" id="{3F42A0E4-45C1-544C-9F8F-B1E14029D1AA}"/>
                </a:ext>
              </a:extLst>
            </p:cNvPr>
            <p:cNvSpPr/>
            <p:nvPr/>
          </p:nvSpPr>
          <p:spPr>
            <a:xfrm>
              <a:off x="5568000" y="1905325"/>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315;p34">
              <a:extLst>
                <a:ext uri="{FF2B5EF4-FFF2-40B4-BE49-F238E27FC236}">
                  <a16:creationId xmlns:a16="http://schemas.microsoft.com/office/drawing/2014/main" xmlns="" id="{B48D59C8-A298-0C43-8AB8-73184317F9FE}"/>
                </a:ext>
              </a:extLst>
            </p:cNvPr>
            <p:cNvSpPr/>
            <p:nvPr/>
          </p:nvSpPr>
          <p:spPr>
            <a:xfrm>
              <a:off x="5602200" y="1939525"/>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316;p34">
              <a:extLst>
                <a:ext uri="{FF2B5EF4-FFF2-40B4-BE49-F238E27FC236}">
                  <a16:creationId xmlns:a16="http://schemas.microsoft.com/office/drawing/2014/main" xmlns="" id="{7B3A39B4-3D5C-D34D-9455-1F0DD57D249D}"/>
                </a:ext>
              </a:extLst>
            </p:cNvPr>
            <p:cNvSpPr/>
            <p:nvPr/>
          </p:nvSpPr>
          <p:spPr>
            <a:xfrm>
              <a:off x="5568000" y="1837625"/>
              <a:ext cx="26625" cy="22675"/>
            </a:xfrm>
            <a:custGeom>
              <a:avLst/>
              <a:gdLst/>
              <a:ahLst/>
              <a:cxnLst/>
              <a:rect l="l" t="t" r="r" b="b"/>
              <a:pathLst>
                <a:path w="1065" h="907" extrusionOk="0">
                  <a:moveTo>
                    <a:pt x="410" y="1"/>
                  </a:moveTo>
                  <a:cubicBezTo>
                    <a:pt x="187" y="1"/>
                    <a:pt x="0" y="202"/>
                    <a:pt x="0" y="429"/>
                  </a:cubicBezTo>
                  <a:cubicBezTo>
                    <a:pt x="0" y="716"/>
                    <a:pt x="222" y="907"/>
                    <a:pt x="459" y="907"/>
                  </a:cubicBezTo>
                  <a:cubicBezTo>
                    <a:pt x="574" y="907"/>
                    <a:pt x="692" y="862"/>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317;p34">
              <a:extLst>
                <a:ext uri="{FF2B5EF4-FFF2-40B4-BE49-F238E27FC236}">
                  <a16:creationId xmlns:a16="http://schemas.microsoft.com/office/drawing/2014/main" xmlns="" id="{6D259A3D-1022-9B4F-8415-B778656F2D2A}"/>
                </a:ext>
              </a:extLst>
            </p:cNvPr>
            <p:cNvSpPr/>
            <p:nvPr/>
          </p:nvSpPr>
          <p:spPr>
            <a:xfrm>
              <a:off x="5599925" y="1871075"/>
              <a:ext cx="29950" cy="22950"/>
            </a:xfrm>
            <a:custGeom>
              <a:avLst/>
              <a:gdLst/>
              <a:ahLst/>
              <a:cxnLst/>
              <a:rect l="l" t="t" r="r" b="b"/>
              <a:pathLst>
                <a:path w="1198" h="918" extrusionOk="0">
                  <a:moveTo>
                    <a:pt x="603" y="0"/>
                  </a:moveTo>
                  <a:cubicBezTo>
                    <a:pt x="585" y="0"/>
                    <a:pt x="566" y="1"/>
                    <a:pt x="547" y="3"/>
                  </a:cubicBezTo>
                  <a:cubicBezTo>
                    <a:pt x="0" y="64"/>
                    <a:pt x="0" y="885"/>
                    <a:pt x="547" y="915"/>
                  </a:cubicBezTo>
                  <a:cubicBezTo>
                    <a:pt x="566" y="917"/>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318;p34">
              <a:extLst>
                <a:ext uri="{FF2B5EF4-FFF2-40B4-BE49-F238E27FC236}">
                  <a16:creationId xmlns:a16="http://schemas.microsoft.com/office/drawing/2014/main" xmlns="" id="{ACFB0A2A-C4A2-794A-9BB9-0A3376C155B2}"/>
                </a:ext>
              </a:extLst>
            </p:cNvPr>
            <p:cNvSpPr/>
            <p:nvPr/>
          </p:nvSpPr>
          <p:spPr>
            <a:xfrm>
              <a:off x="5568000" y="176932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319;p34">
              <a:extLst>
                <a:ext uri="{FF2B5EF4-FFF2-40B4-BE49-F238E27FC236}">
                  <a16:creationId xmlns:a16="http://schemas.microsoft.com/office/drawing/2014/main" xmlns="" id="{4493797A-72E4-4A4E-A457-5DAE70D1739F}"/>
                </a:ext>
              </a:extLst>
            </p:cNvPr>
            <p:cNvSpPr/>
            <p:nvPr/>
          </p:nvSpPr>
          <p:spPr>
            <a:xfrm>
              <a:off x="5602200" y="1803500"/>
              <a:ext cx="26625" cy="22600"/>
            </a:xfrm>
            <a:custGeom>
              <a:avLst/>
              <a:gdLst/>
              <a:ahLst/>
              <a:cxnLst/>
              <a:rect l="l" t="t" r="r" b="b"/>
              <a:pathLst>
                <a:path w="1065" h="904" extrusionOk="0">
                  <a:moveTo>
                    <a:pt x="456" y="1"/>
                  </a:moveTo>
                  <a:cubicBezTo>
                    <a:pt x="213" y="1"/>
                    <a:pt x="0" y="183"/>
                    <a:pt x="0" y="426"/>
                  </a:cubicBezTo>
                  <a:cubicBezTo>
                    <a:pt x="0" y="714"/>
                    <a:pt x="222" y="904"/>
                    <a:pt x="459" y="904"/>
                  </a:cubicBezTo>
                  <a:cubicBezTo>
                    <a:pt x="574" y="904"/>
                    <a:pt x="692" y="860"/>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320;p34">
              <a:extLst>
                <a:ext uri="{FF2B5EF4-FFF2-40B4-BE49-F238E27FC236}">
                  <a16:creationId xmlns:a16="http://schemas.microsoft.com/office/drawing/2014/main" xmlns="" id="{CDB2DEE9-C271-0B41-934B-5BFC5AA7508B}"/>
                </a:ext>
              </a:extLst>
            </p:cNvPr>
            <p:cNvSpPr/>
            <p:nvPr/>
          </p:nvSpPr>
          <p:spPr>
            <a:xfrm>
              <a:off x="5568000" y="17009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321;p34">
              <a:extLst>
                <a:ext uri="{FF2B5EF4-FFF2-40B4-BE49-F238E27FC236}">
                  <a16:creationId xmlns:a16="http://schemas.microsoft.com/office/drawing/2014/main" xmlns="" id="{1FCC9420-BB87-3E42-B798-9F15CB26A255}"/>
                </a:ext>
              </a:extLst>
            </p:cNvPr>
            <p:cNvSpPr/>
            <p:nvPr/>
          </p:nvSpPr>
          <p:spPr>
            <a:xfrm>
              <a:off x="5602200" y="17351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322;p34">
              <a:extLst>
                <a:ext uri="{FF2B5EF4-FFF2-40B4-BE49-F238E27FC236}">
                  <a16:creationId xmlns:a16="http://schemas.microsoft.com/office/drawing/2014/main" xmlns="" id="{6E3A2949-E072-A54F-9B2E-81F84AC3C9A9}"/>
                </a:ext>
              </a:extLst>
            </p:cNvPr>
            <p:cNvSpPr/>
            <p:nvPr/>
          </p:nvSpPr>
          <p:spPr>
            <a:xfrm>
              <a:off x="5568000" y="16325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323;p34">
              <a:extLst>
                <a:ext uri="{FF2B5EF4-FFF2-40B4-BE49-F238E27FC236}">
                  <a16:creationId xmlns:a16="http://schemas.microsoft.com/office/drawing/2014/main" xmlns="" id="{73525FC3-7E73-B941-9D69-45300A783149}"/>
                </a:ext>
              </a:extLst>
            </p:cNvPr>
            <p:cNvSpPr/>
            <p:nvPr/>
          </p:nvSpPr>
          <p:spPr>
            <a:xfrm>
              <a:off x="5602200" y="16667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324;p34">
              <a:extLst>
                <a:ext uri="{FF2B5EF4-FFF2-40B4-BE49-F238E27FC236}">
                  <a16:creationId xmlns:a16="http://schemas.microsoft.com/office/drawing/2014/main" xmlns="" id="{B26E9C80-675D-6144-936D-36C926918FDD}"/>
                </a:ext>
              </a:extLst>
            </p:cNvPr>
            <p:cNvSpPr/>
            <p:nvPr/>
          </p:nvSpPr>
          <p:spPr>
            <a:xfrm>
              <a:off x="5568000" y="156415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325;p34">
              <a:extLst>
                <a:ext uri="{FF2B5EF4-FFF2-40B4-BE49-F238E27FC236}">
                  <a16:creationId xmlns:a16="http://schemas.microsoft.com/office/drawing/2014/main" xmlns="" id="{3F59AF17-633A-6540-8C57-258DADBA076D}"/>
                </a:ext>
              </a:extLst>
            </p:cNvPr>
            <p:cNvSpPr/>
            <p:nvPr/>
          </p:nvSpPr>
          <p:spPr>
            <a:xfrm>
              <a:off x="5602200" y="15983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326;p34">
              <a:extLst>
                <a:ext uri="{FF2B5EF4-FFF2-40B4-BE49-F238E27FC236}">
                  <a16:creationId xmlns:a16="http://schemas.microsoft.com/office/drawing/2014/main" xmlns="" id="{4E0C7F71-4BF7-3C4D-9FCF-0EADF743F6A9}"/>
                </a:ext>
              </a:extLst>
            </p:cNvPr>
            <p:cNvSpPr/>
            <p:nvPr/>
          </p:nvSpPr>
          <p:spPr>
            <a:xfrm>
              <a:off x="5568000" y="14965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327;p34">
              <a:extLst>
                <a:ext uri="{FF2B5EF4-FFF2-40B4-BE49-F238E27FC236}">
                  <a16:creationId xmlns:a16="http://schemas.microsoft.com/office/drawing/2014/main" xmlns="" id="{191F188D-1AC2-BD4F-8D44-D4866CC101AA}"/>
                </a:ext>
              </a:extLst>
            </p:cNvPr>
            <p:cNvSpPr/>
            <p:nvPr/>
          </p:nvSpPr>
          <p:spPr>
            <a:xfrm>
              <a:off x="5599925" y="1529875"/>
              <a:ext cx="29950" cy="22950"/>
            </a:xfrm>
            <a:custGeom>
              <a:avLst/>
              <a:gdLst/>
              <a:ahLst/>
              <a:cxnLst/>
              <a:rect l="l" t="t" r="r" b="b"/>
              <a:pathLst>
                <a:path w="1198" h="918" extrusionOk="0">
                  <a:moveTo>
                    <a:pt x="603" y="1"/>
                  </a:moveTo>
                  <a:cubicBezTo>
                    <a:pt x="585" y="1"/>
                    <a:pt x="566" y="2"/>
                    <a:pt x="547" y="3"/>
                  </a:cubicBezTo>
                  <a:cubicBezTo>
                    <a:pt x="0" y="64"/>
                    <a:pt x="0" y="88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328;p34">
              <a:extLst>
                <a:ext uri="{FF2B5EF4-FFF2-40B4-BE49-F238E27FC236}">
                  <a16:creationId xmlns:a16="http://schemas.microsoft.com/office/drawing/2014/main" xmlns="" id="{BA09C683-7987-214E-83D5-02341050E796}"/>
                </a:ext>
              </a:extLst>
            </p:cNvPr>
            <p:cNvSpPr/>
            <p:nvPr/>
          </p:nvSpPr>
          <p:spPr>
            <a:xfrm>
              <a:off x="5568000" y="14281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329;p34">
              <a:extLst>
                <a:ext uri="{FF2B5EF4-FFF2-40B4-BE49-F238E27FC236}">
                  <a16:creationId xmlns:a16="http://schemas.microsoft.com/office/drawing/2014/main" xmlns="" id="{670C4FB1-E0CA-504C-AC4E-3ABAE49152C6}"/>
                </a:ext>
              </a:extLst>
            </p:cNvPr>
            <p:cNvSpPr/>
            <p:nvPr/>
          </p:nvSpPr>
          <p:spPr>
            <a:xfrm>
              <a:off x="5602200" y="14623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330;p34">
              <a:extLst>
                <a:ext uri="{FF2B5EF4-FFF2-40B4-BE49-F238E27FC236}">
                  <a16:creationId xmlns:a16="http://schemas.microsoft.com/office/drawing/2014/main" xmlns="" id="{5F06AE6A-92BA-7B43-B642-9269F2D352D7}"/>
                </a:ext>
              </a:extLst>
            </p:cNvPr>
            <p:cNvSpPr/>
            <p:nvPr/>
          </p:nvSpPr>
          <p:spPr>
            <a:xfrm>
              <a:off x="5568000" y="1359725"/>
              <a:ext cx="26625" cy="22625"/>
            </a:xfrm>
            <a:custGeom>
              <a:avLst/>
              <a:gdLst/>
              <a:ahLst/>
              <a:cxnLst/>
              <a:rect l="l" t="t" r="r" b="b"/>
              <a:pathLst>
                <a:path w="1065" h="905" extrusionOk="0">
                  <a:moveTo>
                    <a:pt x="456" y="1"/>
                  </a:moveTo>
                  <a:cubicBezTo>
                    <a:pt x="213" y="1"/>
                    <a:pt x="0" y="214"/>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331;p34">
              <a:extLst>
                <a:ext uri="{FF2B5EF4-FFF2-40B4-BE49-F238E27FC236}">
                  <a16:creationId xmlns:a16="http://schemas.microsoft.com/office/drawing/2014/main" xmlns="" id="{4540FF49-9C64-A54F-A46F-647D07976956}"/>
                </a:ext>
              </a:extLst>
            </p:cNvPr>
            <p:cNvSpPr/>
            <p:nvPr/>
          </p:nvSpPr>
          <p:spPr>
            <a:xfrm>
              <a:off x="5602200" y="139392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332;p34">
              <a:extLst>
                <a:ext uri="{FF2B5EF4-FFF2-40B4-BE49-F238E27FC236}">
                  <a16:creationId xmlns:a16="http://schemas.microsoft.com/office/drawing/2014/main" xmlns="" id="{31BD8362-633E-AE4F-A4EF-FAC8E9DE4739}"/>
                </a:ext>
              </a:extLst>
            </p:cNvPr>
            <p:cNvSpPr/>
            <p:nvPr/>
          </p:nvSpPr>
          <p:spPr>
            <a:xfrm>
              <a:off x="5599925" y="1325475"/>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7"/>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333;p34">
              <a:extLst>
                <a:ext uri="{FF2B5EF4-FFF2-40B4-BE49-F238E27FC236}">
                  <a16:creationId xmlns:a16="http://schemas.microsoft.com/office/drawing/2014/main" xmlns="" id="{9CCCB371-35B4-3B48-B4E8-E7660FE47E36}"/>
                </a:ext>
              </a:extLst>
            </p:cNvPr>
            <p:cNvSpPr/>
            <p:nvPr/>
          </p:nvSpPr>
          <p:spPr>
            <a:xfrm>
              <a:off x="5500375" y="3475275"/>
              <a:ext cx="22050" cy="12175"/>
            </a:xfrm>
            <a:custGeom>
              <a:avLst/>
              <a:gdLst/>
              <a:ahLst/>
              <a:cxnLst/>
              <a:rect l="l" t="t" r="r" b="b"/>
              <a:pathLst>
                <a:path w="882" h="487" extrusionOk="0">
                  <a:moveTo>
                    <a:pt x="426" y="0"/>
                  </a:moveTo>
                  <a:cubicBezTo>
                    <a:pt x="183" y="0"/>
                    <a:pt x="0" y="182"/>
                    <a:pt x="0" y="426"/>
                  </a:cubicBezTo>
                  <a:cubicBezTo>
                    <a:pt x="0" y="456"/>
                    <a:pt x="0" y="456"/>
                    <a:pt x="0" y="486"/>
                  </a:cubicBezTo>
                  <a:lnTo>
                    <a:pt x="882" y="365"/>
                  </a:lnTo>
                  <a:cubicBezTo>
                    <a:pt x="851" y="152"/>
                    <a:pt x="669"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334;p34">
              <a:extLst>
                <a:ext uri="{FF2B5EF4-FFF2-40B4-BE49-F238E27FC236}">
                  <a16:creationId xmlns:a16="http://schemas.microsoft.com/office/drawing/2014/main" xmlns="" id="{BC56B785-CCC9-D94C-8A83-1C56D7A95FBD}"/>
                </a:ext>
              </a:extLst>
            </p:cNvPr>
            <p:cNvSpPr/>
            <p:nvPr/>
          </p:nvSpPr>
          <p:spPr>
            <a:xfrm>
              <a:off x="5495500" y="3406800"/>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5"/>
                    <a:pt x="1198" y="64"/>
                    <a:pt x="621" y="4"/>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335;p34">
              <a:extLst>
                <a:ext uri="{FF2B5EF4-FFF2-40B4-BE49-F238E27FC236}">
                  <a16:creationId xmlns:a16="http://schemas.microsoft.com/office/drawing/2014/main" xmlns="" id="{8F72725D-FC72-B54B-9FB3-340B0AA5C940}"/>
                </a:ext>
              </a:extLst>
            </p:cNvPr>
            <p:cNvSpPr/>
            <p:nvPr/>
          </p:nvSpPr>
          <p:spPr>
            <a:xfrm>
              <a:off x="5528950" y="3441000"/>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3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336;p34">
              <a:extLst>
                <a:ext uri="{FF2B5EF4-FFF2-40B4-BE49-F238E27FC236}">
                  <a16:creationId xmlns:a16="http://schemas.microsoft.com/office/drawing/2014/main" xmlns="" id="{8ED696D3-E059-FA4C-ABD1-79171D3D290F}"/>
                </a:ext>
              </a:extLst>
            </p:cNvPr>
            <p:cNvSpPr/>
            <p:nvPr/>
          </p:nvSpPr>
          <p:spPr>
            <a:xfrm>
              <a:off x="5499600" y="3338475"/>
              <a:ext cx="26625" cy="22875"/>
            </a:xfrm>
            <a:custGeom>
              <a:avLst/>
              <a:gdLst/>
              <a:ahLst/>
              <a:cxnLst/>
              <a:rect l="l" t="t" r="r" b="b"/>
              <a:pathLst>
                <a:path w="1065" h="915" extrusionOk="0">
                  <a:moveTo>
                    <a:pt x="457" y="1"/>
                  </a:moveTo>
                  <a:cubicBezTo>
                    <a:pt x="214" y="1"/>
                    <a:pt x="1" y="214"/>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337;p34">
              <a:extLst>
                <a:ext uri="{FF2B5EF4-FFF2-40B4-BE49-F238E27FC236}">
                  <a16:creationId xmlns:a16="http://schemas.microsoft.com/office/drawing/2014/main" xmlns="" id="{2601F935-3B3D-D64E-89FE-45D49E8EABB9}"/>
                </a:ext>
              </a:extLst>
            </p:cNvPr>
            <p:cNvSpPr/>
            <p:nvPr/>
          </p:nvSpPr>
          <p:spPr>
            <a:xfrm>
              <a:off x="5533800" y="3372675"/>
              <a:ext cx="26625" cy="22625"/>
            </a:xfrm>
            <a:custGeom>
              <a:avLst/>
              <a:gdLst/>
              <a:ahLst/>
              <a:cxnLst/>
              <a:rect l="l" t="t" r="r" b="b"/>
              <a:pathLst>
                <a:path w="1065" h="905" extrusionOk="0">
                  <a:moveTo>
                    <a:pt x="457" y="1"/>
                  </a:moveTo>
                  <a:cubicBezTo>
                    <a:pt x="213" y="1"/>
                    <a:pt x="1" y="21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338;p34">
              <a:extLst>
                <a:ext uri="{FF2B5EF4-FFF2-40B4-BE49-F238E27FC236}">
                  <a16:creationId xmlns:a16="http://schemas.microsoft.com/office/drawing/2014/main" xmlns="" id="{6BEB5F0E-AE14-A447-B433-EB409CA97544}"/>
                </a:ext>
              </a:extLst>
            </p:cNvPr>
            <p:cNvSpPr/>
            <p:nvPr/>
          </p:nvSpPr>
          <p:spPr>
            <a:xfrm>
              <a:off x="5499600"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339;p34">
              <a:extLst>
                <a:ext uri="{FF2B5EF4-FFF2-40B4-BE49-F238E27FC236}">
                  <a16:creationId xmlns:a16="http://schemas.microsoft.com/office/drawing/2014/main" xmlns="" id="{FA036417-E040-0A41-9D43-6938CFE7AD97}"/>
                </a:ext>
              </a:extLst>
            </p:cNvPr>
            <p:cNvSpPr/>
            <p:nvPr/>
          </p:nvSpPr>
          <p:spPr>
            <a:xfrm>
              <a:off x="5533800" y="3304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340;p34">
              <a:extLst>
                <a:ext uri="{FF2B5EF4-FFF2-40B4-BE49-F238E27FC236}">
                  <a16:creationId xmlns:a16="http://schemas.microsoft.com/office/drawing/2014/main" xmlns="" id="{0E9343B9-EEBE-8042-B763-76C08090839B}"/>
                </a:ext>
              </a:extLst>
            </p:cNvPr>
            <p:cNvSpPr/>
            <p:nvPr/>
          </p:nvSpPr>
          <p:spPr>
            <a:xfrm>
              <a:off x="5499600" y="3201700"/>
              <a:ext cx="26625" cy="23025"/>
            </a:xfrm>
            <a:custGeom>
              <a:avLst/>
              <a:gdLst/>
              <a:ahLst/>
              <a:cxnLst/>
              <a:rect l="l" t="t" r="r" b="b"/>
              <a:pathLst>
                <a:path w="1065" h="921" extrusionOk="0">
                  <a:moveTo>
                    <a:pt x="457" y="1"/>
                  </a:moveTo>
                  <a:cubicBezTo>
                    <a:pt x="214" y="1"/>
                    <a:pt x="1" y="213"/>
                    <a:pt x="1" y="457"/>
                  </a:cubicBezTo>
                  <a:cubicBezTo>
                    <a:pt x="1" y="744"/>
                    <a:pt x="237" y="921"/>
                    <a:pt x="474" y="921"/>
                  </a:cubicBezTo>
                  <a:cubicBezTo>
                    <a:pt x="588" y="921"/>
                    <a:pt x="702"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341;p34">
              <a:extLst>
                <a:ext uri="{FF2B5EF4-FFF2-40B4-BE49-F238E27FC236}">
                  <a16:creationId xmlns:a16="http://schemas.microsoft.com/office/drawing/2014/main" xmlns="" id="{51B8D953-D37C-A743-87AE-0F1BCCE14015}"/>
                </a:ext>
              </a:extLst>
            </p:cNvPr>
            <p:cNvSpPr/>
            <p:nvPr/>
          </p:nvSpPr>
          <p:spPr>
            <a:xfrm>
              <a:off x="5528950" y="32358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342;p34">
              <a:extLst>
                <a:ext uri="{FF2B5EF4-FFF2-40B4-BE49-F238E27FC236}">
                  <a16:creationId xmlns:a16="http://schemas.microsoft.com/office/drawing/2014/main" xmlns="" id="{CCE664A5-33B5-A948-864C-3AD6BCA4D7A5}"/>
                </a:ext>
              </a:extLst>
            </p:cNvPr>
            <p:cNvSpPr/>
            <p:nvPr/>
          </p:nvSpPr>
          <p:spPr>
            <a:xfrm>
              <a:off x="5499600" y="3134075"/>
              <a:ext cx="26625" cy="22625"/>
            </a:xfrm>
            <a:custGeom>
              <a:avLst/>
              <a:gdLst/>
              <a:ahLst/>
              <a:cxnLst/>
              <a:rect l="l" t="t" r="r" b="b"/>
              <a:pathLst>
                <a:path w="1065" h="905" extrusionOk="0">
                  <a:moveTo>
                    <a:pt x="457" y="0"/>
                  </a:moveTo>
                  <a:cubicBezTo>
                    <a:pt x="214" y="0"/>
                    <a:pt x="1" y="183"/>
                    <a:pt x="1" y="456"/>
                  </a:cubicBezTo>
                  <a:cubicBezTo>
                    <a:pt x="1" y="721"/>
                    <a:pt x="233" y="905"/>
                    <a:pt x="469" y="905"/>
                  </a:cubicBezTo>
                  <a:cubicBezTo>
                    <a:pt x="585" y="905"/>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343;p34">
              <a:extLst>
                <a:ext uri="{FF2B5EF4-FFF2-40B4-BE49-F238E27FC236}">
                  <a16:creationId xmlns:a16="http://schemas.microsoft.com/office/drawing/2014/main" xmlns="" id="{79449054-64A0-0E4B-B40E-DC3900FB6557}"/>
                </a:ext>
              </a:extLst>
            </p:cNvPr>
            <p:cNvSpPr/>
            <p:nvPr/>
          </p:nvSpPr>
          <p:spPr>
            <a:xfrm>
              <a:off x="5533800" y="316827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344;p34">
              <a:extLst>
                <a:ext uri="{FF2B5EF4-FFF2-40B4-BE49-F238E27FC236}">
                  <a16:creationId xmlns:a16="http://schemas.microsoft.com/office/drawing/2014/main" xmlns="" id="{D475A5D4-AE88-5A41-8AD5-AC32EA10A95D}"/>
                </a:ext>
              </a:extLst>
            </p:cNvPr>
            <p:cNvSpPr/>
            <p:nvPr/>
          </p:nvSpPr>
          <p:spPr>
            <a:xfrm>
              <a:off x="5495500" y="3065625"/>
              <a:ext cx="29975" cy="22950"/>
            </a:xfrm>
            <a:custGeom>
              <a:avLst/>
              <a:gdLst/>
              <a:ahLst/>
              <a:cxnLst/>
              <a:rect l="l" t="t" r="r" b="b"/>
              <a:pathLst>
                <a:path w="1199" h="918" extrusionOk="0">
                  <a:moveTo>
                    <a:pt x="568" y="0"/>
                  </a:moveTo>
                  <a:cubicBezTo>
                    <a:pt x="0" y="0"/>
                    <a:pt x="0" y="917"/>
                    <a:pt x="568" y="917"/>
                  </a:cubicBezTo>
                  <a:cubicBezTo>
                    <a:pt x="585" y="917"/>
                    <a:pt x="603" y="916"/>
                    <a:pt x="621" y="915"/>
                  </a:cubicBezTo>
                  <a:cubicBezTo>
                    <a:pt x="1198" y="854"/>
                    <a:pt x="1198"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345;p34">
              <a:extLst>
                <a:ext uri="{FF2B5EF4-FFF2-40B4-BE49-F238E27FC236}">
                  <a16:creationId xmlns:a16="http://schemas.microsoft.com/office/drawing/2014/main" xmlns="" id="{50706FF3-C9E9-7140-8420-70371DC858C3}"/>
                </a:ext>
              </a:extLst>
            </p:cNvPr>
            <p:cNvSpPr/>
            <p:nvPr/>
          </p:nvSpPr>
          <p:spPr>
            <a:xfrm>
              <a:off x="5533800" y="3099875"/>
              <a:ext cx="26625" cy="22625"/>
            </a:xfrm>
            <a:custGeom>
              <a:avLst/>
              <a:gdLst/>
              <a:ahLst/>
              <a:cxnLst/>
              <a:rect l="l" t="t" r="r" b="b"/>
              <a:pathLst>
                <a:path w="1065" h="905" extrusionOk="0">
                  <a:moveTo>
                    <a:pt x="457" y="1"/>
                  </a:moveTo>
                  <a:cubicBezTo>
                    <a:pt x="213"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346;p34">
              <a:extLst>
                <a:ext uri="{FF2B5EF4-FFF2-40B4-BE49-F238E27FC236}">
                  <a16:creationId xmlns:a16="http://schemas.microsoft.com/office/drawing/2014/main" xmlns="" id="{73046882-507B-7A4C-AB94-C3A6BCADFE83}"/>
                </a:ext>
              </a:extLst>
            </p:cNvPr>
            <p:cNvSpPr/>
            <p:nvPr/>
          </p:nvSpPr>
          <p:spPr>
            <a:xfrm>
              <a:off x="5499600" y="2997300"/>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347;p34">
              <a:extLst>
                <a:ext uri="{FF2B5EF4-FFF2-40B4-BE49-F238E27FC236}">
                  <a16:creationId xmlns:a16="http://schemas.microsoft.com/office/drawing/2014/main" xmlns="" id="{0E022B26-6E1C-504D-903E-594E38F7EC33}"/>
                </a:ext>
              </a:extLst>
            </p:cNvPr>
            <p:cNvSpPr/>
            <p:nvPr/>
          </p:nvSpPr>
          <p:spPr>
            <a:xfrm>
              <a:off x="5528950" y="30314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64"/>
                    <a:pt x="651"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348;p34">
              <a:extLst>
                <a:ext uri="{FF2B5EF4-FFF2-40B4-BE49-F238E27FC236}">
                  <a16:creationId xmlns:a16="http://schemas.microsoft.com/office/drawing/2014/main" xmlns="" id="{2E91DB6F-9B9D-F94B-98CA-78C5B3427349}"/>
                </a:ext>
              </a:extLst>
            </p:cNvPr>
            <p:cNvSpPr/>
            <p:nvPr/>
          </p:nvSpPr>
          <p:spPr>
            <a:xfrm>
              <a:off x="5500375" y="2928900"/>
              <a:ext cx="26625" cy="23025"/>
            </a:xfrm>
            <a:custGeom>
              <a:avLst/>
              <a:gdLst/>
              <a:ahLst/>
              <a:cxnLst/>
              <a:rect l="l" t="t" r="r" b="b"/>
              <a:pathLst>
                <a:path w="1065" h="921" extrusionOk="0">
                  <a:moveTo>
                    <a:pt x="426" y="1"/>
                  </a:moveTo>
                  <a:cubicBezTo>
                    <a:pt x="183" y="31"/>
                    <a:pt x="0" y="213"/>
                    <a:pt x="0" y="457"/>
                  </a:cubicBezTo>
                  <a:cubicBezTo>
                    <a:pt x="0" y="744"/>
                    <a:pt x="222" y="921"/>
                    <a:pt x="460" y="921"/>
                  </a:cubicBezTo>
                  <a:cubicBezTo>
                    <a:pt x="574" y="921"/>
                    <a:pt x="692" y="880"/>
                    <a:pt x="791" y="791"/>
                  </a:cubicBezTo>
                  <a:cubicBezTo>
                    <a:pt x="1064" y="487"/>
                    <a:pt x="851" y="1"/>
                    <a:pt x="42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349;p34">
              <a:extLst>
                <a:ext uri="{FF2B5EF4-FFF2-40B4-BE49-F238E27FC236}">
                  <a16:creationId xmlns:a16="http://schemas.microsoft.com/office/drawing/2014/main" xmlns="" id="{0F6027DA-D61A-FD49-857D-B431BCF66675}"/>
                </a:ext>
              </a:extLst>
            </p:cNvPr>
            <p:cNvSpPr/>
            <p:nvPr/>
          </p:nvSpPr>
          <p:spPr>
            <a:xfrm>
              <a:off x="5533800" y="29631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350;p34">
              <a:extLst>
                <a:ext uri="{FF2B5EF4-FFF2-40B4-BE49-F238E27FC236}">
                  <a16:creationId xmlns:a16="http://schemas.microsoft.com/office/drawing/2014/main" xmlns="" id="{B9907044-CF2A-664C-AB71-A22A9B061F7A}"/>
                </a:ext>
              </a:extLst>
            </p:cNvPr>
            <p:cNvSpPr/>
            <p:nvPr/>
          </p:nvSpPr>
          <p:spPr>
            <a:xfrm>
              <a:off x="5495500" y="2861200"/>
              <a:ext cx="29975" cy="22200"/>
            </a:xfrm>
            <a:custGeom>
              <a:avLst/>
              <a:gdLst/>
              <a:ahLst/>
              <a:cxnLst/>
              <a:rect l="l" t="t" r="r" b="b"/>
              <a:pathLst>
                <a:path w="1199" h="888" extrusionOk="0">
                  <a:moveTo>
                    <a:pt x="566" y="1"/>
                  </a:moveTo>
                  <a:cubicBezTo>
                    <a:pt x="1" y="1"/>
                    <a:pt x="1" y="888"/>
                    <a:pt x="566" y="888"/>
                  </a:cubicBezTo>
                  <a:cubicBezTo>
                    <a:pt x="584" y="888"/>
                    <a:pt x="602" y="887"/>
                    <a:pt x="621" y="885"/>
                  </a:cubicBezTo>
                  <a:cubicBezTo>
                    <a:pt x="1198" y="855"/>
                    <a:pt x="1198" y="34"/>
                    <a:pt x="621" y="3"/>
                  </a:cubicBezTo>
                  <a:cubicBezTo>
                    <a:pt x="602" y="2"/>
                    <a:pt x="584"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351;p34">
              <a:extLst>
                <a:ext uri="{FF2B5EF4-FFF2-40B4-BE49-F238E27FC236}">
                  <a16:creationId xmlns:a16="http://schemas.microsoft.com/office/drawing/2014/main" xmlns="" id="{45F21C30-75D7-0E4B-8549-D3E4C93019DC}"/>
                </a:ext>
              </a:extLst>
            </p:cNvPr>
            <p:cNvSpPr/>
            <p:nvPr/>
          </p:nvSpPr>
          <p:spPr>
            <a:xfrm>
              <a:off x="5528950" y="2894650"/>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8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352;p34">
              <a:extLst>
                <a:ext uri="{FF2B5EF4-FFF2-40B4-BE49-F238E27FC236}">
                  <a16:creationId xmlns:a16="http://schemas.microsoft.com/office/drawing/2014/main" xmlns="" id="{68EC3FD7-410E-D147-BC62-15B37D4408E8}"/>
                </a:ext>
              </a:extLst>
            </p:cNvPr>
            <p:cNvSpPr/>
            <p:nvPr/>
          </p:nvSpPr>
          <p:spPr>
            <a:xfrm>
              <a:off x="5499600" y="2792875"/>
              <a:ext cx="26625" cy="22625"/>
            </a:xfrm>
            <a:custGeom>
              <a:avLst/>
              <a:gdLst/>
              <a:ahLst/>
              <a:cxnLst/>
              <a:rect l="l" t="t" r="r" b="b"/>
              <a:pathLst>
                <a:path w="1065" h="905" extrusionOk="0">
                  <a:moveTo>
                    <a:pt x="457" y="1"/>
                  </a:moveTo>
                  <a:cubicBezTo>
                    <a:pt x="214" y="1"/>
                    <a:pt x="1" y="18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353;p34">
              <a:extLst>
                <a:ext uri="{FF2B5EF4-FFF2-40B4-BE49-F238E27FC236}">
                  <a16:creationId xmlns:a16="http://schemas.microsoft.com/office/drawing/2014/main" xmlns="" id="{F250B807-A712-8B4C-928A-89E65D1E3765}"/>
                </a:ext>
              </a:extLst>
            </p:cNvPr>
            <p:cNvSpPr/>
            <p:nvPr/>
          </p:nvSpPr>
          <p:spPr>
            <a:xfrm>
              <a:off x="5533800" y="28263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354;p34">
              <a:extLst>
                <a:ext uri="{FF2B5EF4-FFF2-40B4-BE49-F238E27FC236}">
                  <a16:creationId xmlns:a16="http://schemas.microsoft.com/office/drawing/2014/main" xmlns="" id="{C95CD99A-7471-F34E-9C61-18B6B5897D48}"/>
                </a:ext>
              </a:extLst>
            </p:cNvPr>
            <p:cNvSpPr/>
            <p:nvPr/>
          </p:nvSpPr>
          <p:spPr>
            <a:xfrm>
              <a:off x="5495500" y="2724425"/>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4"/>
                    <a:pt x="1198"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355;p34">
              <a:extLst>
                <a:ext uri="{FF2B5EF4-FFF2-40B4-BE49-F238E27FC236}">
                  <a16:creationId xmlns:a16="http://schemas.microsoft.com/office/drawing/2014/main" xmlns="" id="{A07B7452-820C-1F42-99D9-04D54F5F0C36}"/>
                </a:ext>
              </a:extLst>
            </p:cNvPr>
            <p:cNvSpPr/>
            <p:nvPr/>
          </p:nvSpPr>
          <p:spPr>
            <a:xfrm>
              <a:off x="5533800" y="2758700"/>
              <a:ext cx="26625" cy="22625"/>
            </a:xfrm>
            <a:custGeom>
              <a:avLst/>
              <a:gdLst/>
              <a:ahLst/>
              <a:cxnLst/>
              <a:rect l="l" t="t" r="r" b="b"/>
              <a:pathLst>
                <a:path w="1065" h="905" extrusionOk="0">
                  <a:moveTo>
                    <a:pt x="457" y="0"/>
                  </a:moveTo>
                  <a:cubicBezTo>
                    <a:pt x="213" y="0"/>
                    <a:pt x="1" y="182"/>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356;p34">
              <a:extLst>
                <a:ext uri="{FF2B5EF4-FFF2-40B4-BE49-F238E27FC236}">
                  <a16:creationId xmlns:a16="http://schemas.microsoft.com/office/drawing/2014/main" xmlns="" id="{79A2F440-10F4-324D-8187-AE683AA736DD}"/>
                </a:ext>
              </a:extLst>
            </p:cNvPr>
            <p:cNvSpPr/>
            <p:nvPr/>
          </p:nvSpPr>
          <p:spPr>
            <a:xfrm>
              <a:off x="5499600" y="2656100"/>
              <a:ext cx="26625" cy="22875"/>
            </a:xfrm>
            <a:custGeom>
              <a:avLst/>
              <a:gdLst/>
              <a:ahLst/>
              <a:cxnLst/>
              <a:rect l="l" t="t" r="r" b="b"/>
              <a:pathLst>
                <a:path w="1065" h="915" extrusionOk="0">
                  <a:moveTo>
                    <a:pt x="457" y="1"/>
                  </a:moveTo>
                  <a:cubicBezTo>
                    <a:pt x="214" y="1"/>
                    <a:pt x="1" y="213"/>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357;p34">
              <a:extLst>
                <a:ext uri="{FF2B5EF4-FFF2-40B4-BE49-F238E27FC236}">
                  <a16:creationId xmlns:a16="http://schemas.microsoft.com/office/drawing/2014/main" xmlns="" id="{2BE15A4B-A914-4648-A6F0-A359B72293DE}"/>
                </a:ext>
              </a:extLst>
            </p:cNvPr>
            <p:cNvSpPr/>
            <p:nvPr/>
          </p:nvSpPr>
          <p:spPr>
            <a:xfrm>
              <a:off x="5528950" y="26902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5"/>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358;p34">
              <a:extLst>
                <a:ext uri="{FF2B5EF4-FFF2-40B4-BE49-F238E27FC236}">
                  <a16:creationId xmlns:a16="http://schemas.microsoft.com/office/drawing/2014/main" xmlns="" id="{6B8D2260-1359-AE4B-8FDC-D4968A7B797C}"/>
                </a:ext>
              </a:extLst>
            </p:cNvPr>
            <p:cNvSpPr/>
            <p:nvPr/>
          </p:nvSpPr>
          <p:spPr>
            <a:xfrm>
              <a:off x="5499600" y="2587725"/>
              <a:ext cx="26625" cy="23000"/>
            </a:xfrm>
            <a:custGeom>
              <a:avLst/>
              <a:gdLst/>
              <a:ahLst/>
              <a:cxnLst/>
              <a:rect l="l" t="t" r="r" b="b"/>
              <a:pathLst>
                <a:path w="1065" h="920" extrusionOk="0">
                  <a:moveTo>
                    <a:pt x="457" y="0"/>
                  </a:moveTo>
                  <a:cubicBezTo>
                    <a:pt x="214" y="0"/>
                    <a:pt x="1" y="213"/>
                    <a:pt x="1" y="456"/>
                  </a:cubicBezTo>
                  <a:cubicBezTo>
                    <a:pt x="1" y="743"/>
                    <a:pt x="237" y="920"/>
                    <a:pt x="474" y="920"/>
                  </a:cubicBezTo>
                  <a:cubicBezTo>
                    <a:pt x="588" y="920"/>
                    <a:pt x="70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359;p34">
              <a:extLst>
                <a:ext uri="{FF2B5EF4-FFF2-40B4-BE49-F238E27FC236}">
                  <a16:creationId xmlns:a16="http://schemas.microsoft.com/office/drawing/2014/main" xmlns="" id="{8D874023-69B7-2145-BD91-262D509849F1}"/>
                </a:ext>
              </a:extLst>
            </p:cNvPr>
            <p:cNvSpPr/>
            <p:nvPr/>
          </p:nvSpPr>
          <p:spPr>
            <a:xfrm>
              <a:off x="5533800" y="2621900"/>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360;p34">
              <a:extLst>
                <a:ext uri="{FF2B5EF4-FFF2-40B4-BE49-F238E27FC236}">
                  <a16:creationId xmlns:a16="http://schemas.microsoft.com/office/drawing/2014/main" xmlns="" id="{F39E7167-645D-4841-B77D-74DA6DC1124E}"/>
                </a:ext>
              </a:extLst>
            </p:cNvPr>
            <p:cNvSpPr/>
            <p:nvPr/>
          </p:nvSpPr>
          <p:spPr>
            <a:xfrm>
              <a:off x="5495500" y="2520025"/>
              <a:ext cx="29975" cy="22175"/>
            </a:xfrm>
            <a:custGeom>
              <a:avLst/>
              <a:gdLst/>
              <a:ahLst/>
              <a:cxnLst/>
              <a:rect l="l" t="t" r="r" b="b"/>
              <a:pathLst>
                <a:path w="1199" h="887" extrusionOk="0">
                  <a:moveTo>
                    <a:pt x="566" y="0"/>
                  </a:moveTo>
                  <a:cubicBezTo>
                    <a:pt x="1" y="0"/>
                    <a:pt x="1" y="887"/>
                    <a:pt x="566" y="887"/>
                  </a:cubicBezTo>
                  <a:cubicBezTo>
                    <a:pt x="584" y="887"/>
                    <a:pt x="602" y="886"/>
                    <a:pt x="621" y="884"/>
                  </a:cubicBezTo>
                  <a:cubicBezTo>
                    <a:pt x="1198" y="854"/>
                    <a:pt x="1198" y="33"/>
                    <a:pt x="621" y="3"/>
                  </a:cubicBezTo>
                  <a:cubicBezTo>
                    <a:pt x="602" y="1"/>
                    <a:pt x="584" y="0"/>
                    <a:pt x="56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361;p34">
              <a:extLst>
                <a:ext uri="{FF2B5EF4-FFF2-40B4-BE49-F238E27FC236}">
                  <a16:creationId xmlns:a16="http://schemas.microsoft.com/office/drawing/2014/main" xmlns="" id="{0BFB805C-730D-B645-903E-79F4781F5B56}"/>
                </a:ext>
              </a:extLst>
            </p:cNvPr>
            <p:cNvSpPr/>
            <p:nvPr/>
          </p:nvSpPr>
          <p:spPr>
            <a:xfrm>
              <a:off x="5533800" y="2553525"/>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79"/>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362;p34">
              <a:extLst>
                <a:ext uri="{FF2B5EF4-FFF2-40B4-BE49-F238E27FC236}">
                  <a16:creationId xmlns:a16="http://schemas.microsoft.com/office/drawing/2014/main" xmlns="" id="{E5BF289F-9832-F04A-AC05-9E89721CDC89}"/>
                </a:ext>
              </a:extLst>
            </p:cNvPr>
            <p:cNvSpPr/>
            <p:nvPr/>
          </p:nvSpPr>
          <p:spPr>
            <a:xfrm>
              <a:off x="5499600" y="2451700"/>
              <a:ext cx="26625" cy="22625"/>
            </a:xfrm>
            <a:custGeom>
              <a:avLst/>
              <a:gdLst/>
              <a:ahLst/>
              <a:cxnLst/>
              <a:rect l="l" t="t" r="r" b="b"/>
              <a:pathLst>
                <a:path w="1065" h="905" extrusionOk="0">
                  <a:moveTo>
                    <a:pt x="457" y="0"/>
                  </a:moveTo>
                  <a:cubicBezTo>
                    <a:pt x="214" y="0"/>
                    <a:pt x="1" y="183"/>
                    <a:pt x="1" y="456"/>
                  </a:cubicBezTo>
                  <a:cubicBezTo>
                    <a:pt x="1" y="721"/>
                    <a:pt x="233" y="904"/>
                    <a:pt x="469" y="904"/>
                  </a:cubicBezTo>
                  <a:cubicBezTo>
                    <a:pt x="585" y="904"/>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363;p34">
              <a:extLst>
                <a:ext uri="{FF2B5EF4-FFF2-40B4-BE49-F238E27FC236}">
                  <a16:creationId xmlns:a16="http://schemas.microsoft.com/office/drawing/2014/main" xmlns="" id="{CBD189B5-7655-1F41-B316-BDA6DF1C9677}"/>
                </a:ext>
              </a:extLst>
            </p:cNvPr>
            <p:cNvSpPr/>
            <p:nvPr/>
          </p:nvSpPr>
          <p:spPr>
            <a:xfrm>
              <a:off x="5533800" y="2485825"/>
              <a:ext cx="26625" cy="22700"/>
            </a:xfrm>
            <a:custGeom>
              <a:avLst/>
              <a:gdLst/>
              <a:ahLst/>
              <a:cxnLst/>
              <a:rect l="l" t="t" r="r" b="b"/>
              <a:pathLst>
                <a:path w="1065" h="908" extrusionOk="0">
                  <a:moveTo>
                    <a:pt x="410" y="0"/>
                  </a:moveTo>
                  <a:cubicBezTo>
                    <a:pt x="187" y="0"/>
                    <a:pt x="1" y="203"/>
                    <a:pt x="1" y="459"/>
                  </a:cubicBezTo>
                  <a:cubicBezTo>
                    <a:pt x="1" y="724"/>
                    <a:pt x="220" y="907"/>
                    <a:pt x="455" y="907"/>
                  </a:cubicBezTo>
                  <a:cubicBezTo>
                    <a:pt x="571" y="907"/>
                    <a:pt x="691" y="863"/>
                    <a:pt x="791" y="763"/>
                  </a:cubicBezTo>
                  <a:cubicBezTo>
                    <a:pt x="1065" y="489"/>
                    <a:pt x="882" y="3"/>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364;p34">
              <a:extLst>
                <a:ext uri="{FF2B5EF4-FFF2-40B4-BE49-F238E27FC236}">
                  <a16:creationId xmlns:a16="http://schemas.microsoft.com/office/drawing/2014/main" xmlns="" id="{6B9764BE-E4D1-B945-B5FA-5A188963616B}"/>
                </a:ext>
              </a:extLst>
            </p:cNvPr>
            <p:cNvSpPr/>
            <p:nvPr/>
          </p:nvSpPr>
          <p:spPr>
            <a:xfrm>
              <a:off x="5499600" y="2383300"/>
              <a:ext cx="26625" cy="22625"/>
            </a:xfrm>
            <a:custGeom>
              <a:avLst/>
              <a:gdLst/>
              <a:ahLst/>
              <a:cxnLst/>
              <a:rect l="l" t="t" r="r" b="b"/>
              <a:pathLst>
                <a:path w="1065" h="905" extrusionOk="0">
                  <a:moveTo>
                    <a:pt x="457" y="1"/>
                  </a:moveTo>
                  <a:cubicBezTo>
                    <a:pt x="214" y="1"/>
                    <a:pt x="1" y="21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365;p34">
              <a:extLst>
                <a:ext uri="{FF2B5EF4-FFF2-40B4-BE49-F238E27FC236}">
                  <a16:creationId xmlns:a16="http://schemas.microsoft.com/office/drawing/2014/main" xmlns="" id="{5D2F4448-EDEB-314B-A9FF-FD7FEF91A548}"/>
                </a:ext>
              </a:extLst>
            </p:cNvPr>
            <p:cNvSpPr/>
            <p:nvPr/>
          </p:nvSpPr>
          <p:spPr>
            <a:xfrm>
              <a:off x="5533800" y="2417500"/>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366;p34">
              <a:extLst>
                <a:ext uri="{FF2B5EF4-FFF2-40B4-BE49-F238E27FC236}">
                  <a16:creationId xmlns:a16="http://schemas.microsoft.com/office/drawing/2014/main" xmlns="" id="{4A6F45B4-DC8D-2546-BABE-8872C4C95675}"/>
                </a:ext>
              </a:extLst>
            </p:cNvPr>
            <p:cNvSpPr/>
            <p:nvPr/>
          </p:nvSpPr>
          <p:spPr>
            <a:xfrm>
              <a:off x="5495500" y="2314850"/>
              <a:ext cx="29975" cy="22950"/>
            </a:xfrm>
            <a:custGeom>
              <a:avLst/>
              <a:gdLst/>
              <a:ahLst/>
              <a:cxnLst/>
              <a:rect l="l" t="t" r="r" b="b"/>
              <a:pathLst>
                <a:path w="1199" h="918" extrusionOk="0">
                  <a:moveTo>
                    <a:pt x="568" y="0"/>
                  </a:moveTo>
                  <a:cubicBezTo>
                    <a:pt x="0" y="0"/>
                    <a:pt x="0" y="918"/>
                    <a:pt x="568" y="918"/>
                  </a:cubicBezTo>
                  <a:cubicBezTo>
                    <a:pt x="585" y="918"/>
                    <a:pt x="603" y="917"/>
                    <a:pt x="621" y="915"/>
                  </a:cubicBezTo>
                  <a:cubicBezTo>
                    <a:pt x="1198" y="854"/>
                    <a:pt x="1198"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367;p34">
              <a:extLst>
                <a:ext uri="{FF2B5EF4-FFF2-40B4-BE49-F238E27FC236}">
                  <a16:creationId xmlns:a16="http://schemas.microsoft.com/office/drawing/2014/main" xmlns="" id="{C0BE7D07-10A1-064A-84B7-6A5E756EA360}"/>
                </a:ext>
              </a:extLst>
            </p:cNvPr>
            <p:cNvSpPr/>
            <p:nvPr/>
          </p:nvSpPr>
          <p:spPr>
            <a:xfrm>
              <a:off x="5528950" y="2349050"/>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5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368;p34">
              <a:extLst>
                <a:ext uri="{FF2B5EF4-FFF2-40B4-BE49-F238E27FC236}">
                  <a16:creationId xmlns:a16="http://schemas.microsoft.com/office/drawing/2014/main" xmlns="" id="{D6FF1E1A-5794-D04A-B2AE-B7D28A96B44F}"/>
                </a:ext>
              </a:extLst>
            </p:cNvPr>
            <p:cNvSpPr/>
            <p:nvPr/>
          </p:nvSpPr>
          <p:spPr>
            <a:xfrm>
              <a:off x="5499600" y="2247200"/>
              <a:ext cx="26625" cy="22700"/>
            </a:xfrm>
            <a:custGeom>
              <a:avLst/>
              <a:gdLst/>
              <a:ahLst/>
              <a:cxnLst/>
              <a:rect l="l" t="t" r="r" b="b"/>
              <a:pathLst>
                <a:path w="1065" h="908" extrusionOk="0">
                  <a:moveTo>
                    <a:pt x="410" y="1"/>
                  </a:moveTo>
                  <a:cubicBezTo>
                    <a:pt x="187" y="1"/>
                    <a:pt x="1" y="204"/>
                    <a:pt x="1" y="460"/>
                  </a:cubicBezTo>
                  <a:cubicBezTo>
                    <a:pt x="1" y="725"/>
                    <a:pt x="233" y="908"/>
                    <a:pt x="469" y="908"/>
                  </a:cubicBezTo>
                  <a:cubicBezTo>
                    <a:pt x="585" y="908"/>
                    <a:pt x="701" y="864"/>
                    <a:pt x="791" y="764"/>
                  </a:cubicBezTo>
                  <a:cubicBezTo>
                    <a:pt x="1065" y="490"/>
                    <a:pt x="88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369;p34">
              <a:extLst>
                <a:ext uri="{FF2B5EF4-FFF2-40B4-BE49-F238E27FC236}">
                  <a16:creationId xmlns:a16="http://schemas.microsoft.com/office/drawing/2014/main" xmlns="" id="{AD831D12-EB73-2C47-90B1-8E39BD47DDB9}"/>
                </a:ext>
              </a:extLst>
            </p:cNvPr>
            <p:cNvSpPr/>
            <p:nvPr/>
          </p:nvSpPr>
          <p:spPr>
            <a:xfrm>
              <a:off x="5533800" y="22807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370;p34">
              <a:extLst>
                <a:ext uri="{FF2B5EF4-FFF2-40B4-BE49-F238E27FC236}">
                  <a16:creationId xmlns:a16="http://schemas.microsoft.com/office/drawing/2014/main" xmlns="" id="{66E93A91-D4DA-5F4C-8FC5-7D8A7CB6BA95}"/>
                </a:ext>
              </a:extLst>
            </p:cNvPr>
            <p:cNvSpPr/>
            <p:nvPr/>
          </p:nvSpPr>
          <p:spPr>
            <a:xfrm>
              <a:off x="5495500" y="2178825"/>
              <a:ext cx="29975" cy="22200"/>
            </a:xfrm>
            <a:custGeom>
              <a:avLst/>
              <a:gdLst/>
              <a:ahLst/>
              <a:cxnLst/>
              <a:rect l="l" t="t" r="r" b="b"/>
              <a:pathLst>
                <a:path w="1199" h="888" extrusionOk="0">
                  <a:moveTo>
                    <a:pt x="566" y="1"/>
                  </a:moveTo>
                  <a:cubicBezTo>
                    <a:pt x="1" y="1"/>
                    <a:pt x="1" y="887"/>
                    <a:pt x="566" y="887"/>
                  </a:cubicBezTo>
                  <a:cubicBezTo>
                    <a:pt x="584" y="887"/>
                    <a:pt x="602" y="887"/>
                    <a:pt x="621" y="885"/>
                  </a:cubicBezTo>
                  <a:cubicBezTo>
                    <a:pt x="1198" y="854"/>
                    <a:pt x="1198" y="34"/>
                    <a:pt x="621" y="3"/>
                  </a:cubicBezTo>
                  <a:cubicBezTo>
                    <a:pt x="602" y="1"/>
                    <a:pt x="584"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371;p34">
              <a:extLst>
                <a:ext uri="{FF2B5EF4-FFF2-40B4-BE49-F238E27FC236}">
                  <a16:creationId xmlns:a16="http://schemas.microsoft.com/office/drawing/2014/main" xmlns="" id="{EFC1F694-9BB6-FC4D-AC50-277BE0462C37}"/>
                </a:ext>
              </a:extLst>
            </p:cNvPr>
            <p:cNvSpPr/>
            <p:nvPr/>
          </p:nvSpPr>
          <p:spPr>
            <a:xfrm>
              <a:off x="5533800" y="2212325"/>
              <a:ext cx="26625" cy="23025"/>
            </a:xfrm>
            <a:custGeom>
              <a:avLst/>
              <a:gdLst/>
              <a:ahLst/>
              <a:cxnLst/>
              <a:rect l="l" t="t" r="r" b="b"/>
              <a:pathLst>
                <a:path w="1065" h="921" extrusionOk="0">
                  <a:moveTo>
                    <a:pt x="457" y="1"/>
                  </a:moveTo>
                  <a:cubicBezTo>
                    <a:pt x="213" y="1"/>
                    <a:pt x="1" y="213"/>
                    <a:pt x="1" y="457"/>
                  </a:cubicBezTo>
                  <a:cubicBezTo>
                    <a:pt x="1" y="744"/>
                    <a:pt x="223" y="920"/>
                    <a:pt x="460" y="920"/>
                  </a:cubicBezTo>
                  <a:cubicBezTo>
                    <a:pt x="574" y="920"/>
                    <a:pt x="692"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372;p34">
              <a:extLst>
                <a:ext uri="{FF2B5EF4-FFF2-40B4-BE49-F238E27FC236}">
                  <a16:creationId xmlns:a16="http://schemas.microsoft.com/office/drawing/2014/main" xmlns="" id="{1EEA6DBE-57FC-FF42-8EB3-B916786D7258}"/>
                </a:ext>
              </a:extLst>
            </p:cNvPr>
            <p:cNvSpPr/>
            <p:nvPr/>
          </p:nvSpPr>
          <p:spPr>
            <a:xfrm>
              <a:off x="5499600" y="2110500"/>
              <a:ext cx="26625" cy="22625"/>
            </a:xfrm>
            <a:custGeom>
              <a:avLst/>
              <a:gdLst/>
              <a:ahLst/>
              <a:cxnLst/>
              <a:rect l="l" t="t" r="r" b="b"/>
              <a:pathLst>
                <a:path w="1065" h="905" extrusionOk="0">
                  <a:moveTo>
                    <a:pt x="457" y="1"/>
                  </a:moveTo>
                  <a:cubicBezTo>
                    <a:pt x="214" y="1"/>
                    <a:pt x="1" y="18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373;p34">
              <a:extLst>
                <a:ext uri="{FF2B5EF4-FFF2-40B4-BE49-F238E27FC236}">
                  <a16:creationId xmlns:a16="http://schemas.microsoft.com/office/drawing/2014/main" xmlns="" id="{1CEA50C8-459E-DC45-9009-5F0D7470E202}"/>
                </a:ext>
              </a:extLst>
            </p:cNvPr>
            <p:cNvSpPr/>
            <p:nvPr/>
          </p:nvSpPr>
          <p:spPr>
            <a:xfrm>
              <a:off x="5528725" y="2144625"/>
              <a:ext cx="30175" cy="22900"/>
            </a:xfrm>
            <a:custGeom>
              <a:avLst/>
              <a:gdLst/>
              <a:ahLst/>
              <a:cxnLst/>
              <a:rect l="l" t="t" r="r" b="b"/>
              <a:pathLst>
                <a:path w="1207" h="916" extrusionOk="0">
                  <a:moveTo>
                    <a:pt x="602" y="1"/>
                  </a:moveTo>
                  <a:cubicBezTo>
                    <a:pt x="1" y="1"/>
                    <a:pt x="10" y="916"/>
                    <a:pt x="630" y="916"/>
                  </a:cubicBezTo>
                  <a:cubicBezTo>
                    <a:pt x="640" y="916"/>
                    <a:pt x="650" y="916"/>
                    <a:pt x="660" y="915"/>
                  </a:cubicBezTo>
                  <a:cubicBezTo>
                    <a:pt x="1207" y="855"/>
                    <a:pt x="1207" y="34"/>
                    <a:pt x="660" y="3"/>
                  </a:cubicBezTo>
                  <a:cubicBezTo>
                    <a:pt x="640" y="2"/>
                    <a:pt x="621"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374;p34">
              <a:extLst>
                <a:ext uri="{FF2B5EF4-FFF2-40B4-BE49-F238E27FC236}">
                  <a16:creationId xmlns:a16="http://schemas.microsoft.com/office/drawing/2014/main" xmlns="" id="{B6CC0A46-54AE-5E4C-8C1A-64328CD37CEF}"/>
                </a:ext>
              </a:extLst>
            </p:cNvPr>
            <p:cNvSpPr/>
            <p:nvPr/>
          </p:nvSpPr>
          <p:spPr>
            <a:xfrm>
              <a:off x="5499600" y="2042125"/>
              <a:ext cx="26625" cy="22625"/>
            </a:xfrm>
            <a:custGeom>
              <a:avLst/>
              <a:gdLst/>
              <a:ahLst/>
              <a:cxnLst/>
              <a:rect l="l" t="t" r="r" b="b"/>
              <a:pathLst>
                <a:path w="1065" h="905" extrusionOk="0">
                  <a:moveTo>
                    <a:pt x="457" y="0"/>
                  </a:moveTo>
                  <a:cubicBezTo>
                    <a:pt x="214" y="0"/>
                    <a:pt x="1" y="213"/>
                    <a:pt x="1" y="456"/>
                  </a:cubicBezTo>
                  <a:cubicBezTo>
                    <a:pt x="1" y="721"/>
                    <a:pt x="233" y="904"/>
                    <a:pt x="469" y="904"/>
                  </a:cubicBezTo>
                  <a:cubicBezTo>
                    <a:pt x="585" y="904"/>
                    <a:pt x="70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375;p34">
              <a:extLst>
                <a:ext uri="{FF2B5EF4-FFF2-40B4-BE49-F238E27FC236}">
                  <a16:creationId xmlns:a16="http://schemas.microsoft.com/office/drawing/2014/main" xmlns="" id="{889E51F3-F921-7A43-9DFE-6848E09F2FF0}"/>
                </a:ext>
              </a:extLst>
            </p:cNvPr>
            <p:cNvSpPr/>
            <p:nvPr/>
          </p:nvSpPr>
          <p:spPr>
            <a:xfrm>
              <a:off x="5533800" y="2076225"/>
              <a:ext cx="26625" cy="22700"/>
            </a:xfrm>
            <a:custGeom>
              <a:avLst/>
              <a:gdLst/>
              <a:ahLst/>
              <a:cxnLst/>
              <a:rect l="l" t="t" r="r" b="b"/>
              <a:pathLst>
                <a:path w="1065" h="908" extrusionOk="0">
                  <a:moveTo>
                    <a:pt x="410" y="1"/>
                  </a:moveTo>
                  <a:cubicBezTo>
                    <a:pt x="187" y="1"/>
                    <a:pt x="1" y="204"/>
                    <a:pt x="1" y="460"/>
                  </a:cubicBezTo>
                  <a:cubicBezTo>
                    <a:pt x="1" y="725"/>
                    <a:pt x="220" y="908"/>
                    <a:pt x="455" y="908"/>
                  </a:cubicBezTo>
                  <a:cubicBezTo>
                    <a:pt x="571" y="908"/>
                    <a:pt x="691" y="864"/>
                    <a:pt x="791" y="764"/>
                  </a:cubicBezTo>
                  <a:cubicBezTo>
                    <a:pt x="1065" y="490"/>
                    <a:pt x="88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376;p34">
              <a:extLst>
                <a:ext uri="{FF2B5EF4-FFF2-40B4-BE49-F238E27FC236}">
                  <a16:creationId xmlns:a16="http://schemas.microsoft.com/office/drawing/2014/main" xmlns="" id="{D4E8A03D-3830-C146-B61E-968B28041629}"/>
                </a:ext>
              </a:extLst>
            </p:cNvPr>
            <p:cNvSpPr/>
            <p:nvPr/>
          </p:nvSpPr>
          <p:spPr>
            <a:xfrm>
              <a:off x="5495500" y="1973650"/>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5"/>
                    <a:pt x="1198"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377;p34">
              <a:extLst>
                <a:ext uri="{FF2B5EF4-FFF2-40B4-BE49-F238E27FC236}">
                  <a16:creationId xmlns:a16="http://schemas.microsoft.com/office/drawing/2014/main" xmlns="" id="{3B3F2560-01BA-F643-A24D-384228110882}"/>
                </a:ext>
              </a:extLst>
            </p:cNvPr>
            <p:cNvSpPr/>
            <p:nvPr/>
          </p:nvSpPr>
          <p:spPr>
            <a:xfrm>
              <a:off x="5528950" y="2007850"/>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378;p34">
              <a:extLst>
                <a:ext uri="{FF2B5EF4-FFF2-40B4-BE49-F238E27FC236}">
                  <a16:creationId xmlns:a16="http://schemas.microsoft.com/office/drawing/2014/main" xmlns="" id="{07A8FF74-D76B-D042-AEB2-922F58DD7BAB}"/>
                </a:ext>
              </a:extLst>
            </p:cNvPr>
            <p:cNvSpPr/>
            <p:nvPr/>
          </p:nvSpPr>
          <p:spPr>
            <a:xfrm>
              <a:off x="5499600" y="1905325"/>
              <a:ext cx="26625" cy="23025"/>
            </a:xfrm>
            <a:custGeom>
              <a:avLst/>
              <a:gdLst/>
              <a:ahLst/>
              <a:cxnLst/>
              <a:rect l="l" t="t" r="r" b="b"/>
              <a:pathLst>
                <a:path w="1065" h="921" extrusionOk="0">
                  <a:moveTo>
                    <a:pt x="457" y="1"/>
                  </a:moveTo>
                  <a:cubicBezTo>
                    <a:pt x="214" y="1"/>
                    <a:pt x="1" y="214"/>
                    <a:pt x="1" y="457"/>
                  </a:cubicBezTo>
                  <a:cubicBezTo>
                    <a:pt x="1" y="744"/>
                    <a:pt x="237" y="921"/>
                    <a:pt x="474" y="921"/>
                  </a:cubicBezTo>
                  <a:cubicBezTo>
                    <a:pt x="588" y="921"/>
                    <a:pt x="70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379;p34">
              <a:extLst>
                <a:ext uri="{FF2B5EF4-FFF2-40B4-BE49-F238E27FC236}">
                  <a16:creationId xmlns:a16="http://schemas.microsoft.com/office/drawing/2014/main" xmlns="" id="{5F5789E4-C44C-734A-B8B7-E5AB8137359B}"/>
                </a:ext>
              </a:extLst>
            </p:cNvPr>
            <p:cNvSpPr/>
            <p:nvPr/>
          </p:nvSpPr>
          <p:spPr>
            <a:xfrm>
              <a:off x="5533800" y="1939525"/>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380;p34">
              <a:extLst>
                <a:ext uri="{FF2B5EF4-FFF2-40B4-BE49-F238E27FC236}">
                  <a16:creationId xmlns:a16="http://schemas.microsoft.com/office/drawing/2014/main" xmlns="" id="{37B3D560-5BAA-704B-BC19-AACDDB648C9D}"/>
                </a:ext>
              </a:extLst>
            </p:cNvPr>
            <p:cNvSpPr/>
            <p:nvPr/>
          </p:nvSpPr>
          <p:spPr>
            <a:xfrm>
              <a:off x="5499600" y="1837625"/>
              <a:ext cx="26625" cy="22675"/>
            </a:xfrm>
            <a:custGeom>
              <a:avLst/>
              <a:gdLst/>
              <a:ahLst/>
              <a:cxnLst/>
              <a:rect l="l" t="t" r="r" b="b"/>
              <a:pathLst>
                <a:path w="1065" h="907" extrusionOk="0">
                  <a:moveTo>
                    <a:pt x="410" y="1"/>
                  </a:moveTo>
                  <a:cubicBezTo>
                    <a:pt x="187" y="1"/>
                    <a:pt x="1" y="202"/>
                    <a:pt x="1" y="429"/>
                  </a:cubicBezTo>
                  <a:cubicBezTo>
                    <a:pt x="1" y="716"/>
                    <a:pt x="222" y="907"/>
                    <a:pt x="460" y="907"/>
                  </a:cubicBezTo>
                  <a:cubicBezTo>
                    <a:pt x="574" y="907"/>
                    <a:pt x="692" y="862"/>
                    <a:pt x="791" y="764"/>
                  </a:cubicBezTo>
                  <a:cubicBezTo>
                    <a:pt x="1065" y="490"/>
                    <a:pt x="88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381;p34">
              <a:extLst>
                <a:ext uri="{FF2B5EF4-FFF2-40B4-BE49-F238E27FC236}">
                  <a16:creationId xmlns:a16="http://schemas.microsoft.com/office/drawing/2014/main" xmlns="" id="{3203F931-D757-C34D-837F-4FAF27A1CA57}"/>
                </a:ext>
              </a:extLst>
            </p:cNvPr>
            <p:cNvSpPr/>
            <p:nvPr/>
          </p:nvSpPr>
          <p:spPr>
            <a:xfrm>
              <a:off x="5533800" y="1871150"/>
              <a:ext cx="26625" cy="23000"/>
            </a:xfrm>
            <a:custGeom>
              <a:avLst/>
              <a:gdLst/>
              <a:ahLst/>
              <a:cxnLst/>
              <a:rect l="l" t="t" r="r" b="b"/>
              <a:pathLst>
                <a:path w="1065" h="920" extrusionOk="0">
                  <a:moveTo>
                    <a:pt x="457" y="0"/>
                  </a:moveTo>
                  <a:cubicBezTo>
                    <a:pt x="213" y="0"/>
                    <a:pt x="1" y="213"/>
                    <a:pt x="1" y="456"/>
                  </a:cubicBezTo>
                  <a:cubicBezTo>
                    <a:pt x="1" y="743"/>
                    <a:pt x="223" y="920"/>
                    <a:pt x="460" y="920"/>
                  </a:cubicBezTo>
                  <a:cubicBezTo>
                    <a:pt x="574" y="920"/>
                    <a:pt x="692" y="879"/>
                    <a:pt x="791" y="790"/>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382;p34">
              <a:extLst>
                <a:ext uri="{FF2B5EF4-FFF2-40B4-BE49-F238E27FC236}">
                  <a16:creationId xmlns:a16="http://schemas.microsoft.com/office/drawing/2014/main" xmlns="" id="{C77B6BA8-3A12-A049-A00C-429FB9101A66}"/>
                </a:ext>
              </a:extLst>
            </p:cNvPr>
            <p:cNvSpPr/>
            <p:nvPr/>
          </p:nvSpPr>
          <p:spPr>
            <a:xfrm>
              <a:off x="5499600" y="1769325"/>
              <a:ext cx="26625" cy="22625"/>
            </a:xfrm>
            <a:custGeom>
              <a:avLst/>
              <a:gdLst/>
              <a:ahLst/>
              <a:cxnLst/>
              <a:rect l="l" t="t" r="r" b="b"/>
              <a:pathLst>
                <a:path w="1065" h="905" extrusionOk="0">
                  <a:moveTo>
                    <a:pt x="457" y="0"/>
                  </a:moveTo>
                  <a:cubicBezTo>
                    <a:pt x="214" y="0"/>
                    <a:pt x="1" y="182"/>
                    <a:pt x="1" y="456"/>
                  </a:cubicBezTo>
                  <a:cubicBezTo>
                    <a:pt x="1" y="721"/>
                    <a:pt x="233" y="904"/>
                    <a:pt x="469" y="904"/>
                  </a:cubicBezTo>
                  <a:cubicBezTo>
                    <a:pt x="585" y="904"/>
                    <a:pt x="70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383;p34">
              <a:extLst>
                <a:ext uri="{FF2B5EF4-FFF2-40B4-BE49-F238E27FC236}">
                  <a16:creationId xmlns:a16="http://schemas.microsoft.com/office/drawing/2014/main" xmlns="" id="{B26F1992-5244-724A-9322-22ADE545A123}"/>
                </a:ext>
              </a:extLst>
            </p:cNvPr>
            <p:cNvSpPr/>
            <p:nvPr/>
          </p:nvSpPr>
          <p:spPr>
            <a:xfrm>
              <a:off x="5528950" y="1803450"/>
              <a:ext cx="29950" cy="22175"/>
            </a:xfrm>
            <a:custGeom>
              <a:avLst/>
              <a:gdLst/>
              <a:ahLst/>
              <a:cxnLst/>
              <a:rect l="l" t="t" r="r" b="b"/>
              <a:pathLst>
                <a:path w="1198" h="887" extrusionOk="0">
                  <a:moveTo>
                    <a:pt x="593" y="0"/>
                  </a:moveTo>
                  <a:cubicBezTo>
                    <a:pt x="1" y="0"/>
                    <a:pt x="1" y="887"/>
                    <a:pt x="593" y="887"/>
                  </a:cubicBezTo>
                  <a:cubicBezTo>
                    <a:pt x="612" y="887"/>
                    <a:pt x="631" y="886"/>
                    <a:pt x="651" y="884"/>
                  </a:cubicBezTo>
                  <a:cubicBezTo>
                    <a:pt x="1198" y="854"/>
                    <a:pt x="1198" y="33"/>
                    <a:pt x="651"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384;p34">
              <a:extLst>
                <a:ext uri="{FF2B5EF4-FFF2-40B4-BE49-F238E27FC236}">
                  <a16:creationId xmlns:a16="http://schemas.microsoft.com/office/drawing/2014/main" xmlns="" id="{A6127AE9-7B68-AF42-A470-DD4C926E0BDB}"/>
                </a:ext>
              </a:extLst>
            </p:cNvPr>
            <p:cNvSpPr/>
            <p:nvPr/>
          </p:nvSpPr>
          <p:spPr>
            <a:xfrm>
              <a:off x="5499600" y="1700925"/>
              <a:ext cx="26625" cy="22625"/>
            </a:xfrm>
            <a:custGeom>
              <a:avLst/>
              <a:gdLst/>
              <a:ahLst/>
              <a:cxnLst/>
              <a:rect l="l" t="t" r="r" b="b"/>
              <a:pathLst>
                <a:path w="1065" h="905" extrusionOk="0">
                  <a:moveTo>
                    <a:pt x="457" y="0"/>
                  </a:moveTo>
                  <a:cubicBezTo>
                    <a:pt x="214" y="0"/>
                    <a:pt x="1" y="213"/>
                    <a:pt x="1" y="456"/>
                  </a:cubicBezTo>
                  <a:cubicBezTo>
                    <a:pt x="1" y="721"/>
                    <a:pt x="233" y="904"/>
                    <a:pt x="469" y="904"/>
                  </a:cubicBezTo>
                  <a:cubicBezTo>
                    <a:pt x="585" y="904"/>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385;p34">
              <a:extLst>
                <a:ext uri="{FF2B5EF4-FFF2-40B4-BE49-F238E27FC236}">
                  <a16:creationId xmlns:a16="http://schemas.microsoft.com/office/drawing/2014/main" xmlns="" id="{8B6361C7-FECF-3242-B05E-228F41A89B6D}"/>
                </a:ext>
              </a:extLst>
            </p:cNvPr>
            <p:cNvSpPr/>
            <p:nvPr/>
          </p:nvSpPr>
          <p:spPr>
            <a:xfrm>
              <a:off x="5533800" y="1735125"/>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386;p34">
              <a:extLst>
                <a:ext uri="{FF2B5EF4-FFF2-40B4-BE49-F238E27FC236}">
                  <a16:creationId xmlns:a16="http://schemas.microsoft.com/office/drawing/2014/main" xmlns="" id="{64A22986-8D54-1F4F-8451-8BB1564E32E2}"/>
                </a:ext>
              </a:extLst>
            </p:cNvPr>
            <p:cNvSpPr/>
            <p:nvPr/>
          </p:nvSpPr>
          <p:spPr>
            <a:xfrm>
              <a:off x="5495500" y="1632475"/>
              <a:ext cx="29975" cy="22950"/>
            </a:xfrm>
            <a:custGeom>
              <a:avLst/>
              <a:gdLst/>
              <a:ahLst/>
              <a:cxnLst/>
              <a:rect l="l" t="t" r="r" b="b"/>
              <a:pathLst>
                <a:path w="1199" h="918" extrusionOk="0">
                  <a:moveTo>
                    <a:pt x="568" y="0"/>
                  </a:moveTo>
                  <a:cubicBezTo>
                    <a:pt x="0" y="0"/>
                    <a:pt x="0" y="917"/>
                    <a:pt x="568" y="917"/>
                  </a:cubicBezTo>
                  <a:cubicBezTo>
                    <a:pt x="585" y="917"/>
                    <a:pt x="603" y="916"/>
                    <a:pt x="621" y="915"/>
                  </a:cubicBezTo>
                  <a:cubicBezTo>
                    <a:pt x="1198" y="854"/>
                    <a:pt x="1198"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387;p34">
              <a:extLst>
                <a:ext uri="{FF2B5EF4-FFF2-40B4-BE49-F238E27FC236}">
                  <a16:creationId xmlns:a16="http://schemas.microsoft.com/office/drawing/2014/main" xmlns="" id="{E64AEB24-CC57-D349-8F2B-174E1DB26A09}"/>
                </a:ext>
              </a:extLst>
            </p:cNvPr>
            <p:cNvSpPr/>
            <p:nvPr/>
          </p:nvSpPr>
          <p:spPr>
            <a:xfrm>
              <a:off x="5533800" y="1666725"/>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388;p34">
              <a:extLst>
                <a:ext uri="{FF2B5EF4-FFF2-40B4-BE49-F238E27FC236}">
                  <a16:creationId xmlns:a16="http://schemas.microsoft.com/office/drawing/2014/main" xmlns="" id="{AAAD9F08-672D-E244-A90A-499D039FB540}"/>
                </a:ext>
              </a:extLst>
            </p:cNvPr>
            <p:cNvSpPr/>
            <p:nvPr/>
          </p:nvSpPr>
          <p:spPr>
            <a:xfrm>
              <a:off x="5499600" y="1564150"/>
              <a:ext cx="26625" cy="23025"/>
            </a:xfrm>
            <a:custGeom>
              <a:avLst/>
              <a:gdLst/>
              <a:ahLst/>
              <a:cxnLst/>
              <a:rect l="l" t="t" r="r" b="b"/>
              <a:pathLst>
                <a:path w="1065" h="921" extrusionOk="0">
                  <a:moveTo>
                    <a:pt x="457" y="0"/>
                  </a:moveTo>
                  <a:cubicBezTo>
                    <a:pt x="214" y="0"/>
                    <a:pt x="1" y="213"/>
                    <a:pt x="1" y="456"/>
                  </a:cubicBezTo>
                  <a:cubicBezTo>
                    <a:pt x="1" y="744"/>
                    <a:pt x="237" y="920"/>
                    <a:pt x="474" y="920"/>
                  </a:cubicBezTo>
                  <a:cubicBezTo>
                    <a:pt x="588" y="920"/>
                    <a:pt x="70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389;p34">
              <a:extLst>
                <a:ext uri="{FF2B5EF4-FFF2-40B4-BE49-F238E27FC236}">
                  <a16:creationId xmlns:a16="http://schemas.microsoft.com/office/drawing/2014/main" xmlns="" id="{0B116CB1-C68A-6E47-8AB3-12B139F63B8A}"/>
                </a:ext>
              </a:extLst>
            </p:cNvPr>
            <p:cNvSpPr/>
            <p:nvPr/>
          </p:nvSpPr>
          <p:spPr>
            <a:xfrm>
              <a:off x="5528950" y="1598275"/>
              <a:ext cx="29950" cy="22950"/>
            </a:xfrm>
            <a:custGeom>
              <a:avLst/>
              <a:gdLst/>
              <a:ahLst/>
              <a:cxnLst/>
              <a:rect l="l" t="t" r="r" b="b"/>
              <a:pathLst>
                <a:path w="1198" h="918" extrusionOk="0">
                  <a:moveTo>
                    <a:pt x="595" y="0"/>
                  </a:moveTo>
                  <a:cubicBezTo>
                    <a:pt x="0" y="0"/>
                    <a:pt x="0" y="917"/>
                    <a:pt x="595" y="917"/>
                  </a:cubicBezTo>
                  <a:cubicBezTo>
                    <a:pt x="613" y="917"/>
                    <a:pt x="631" y="917"/>
                    <a:pt x="651" y="915"/>
                  </a:cubicBezTo>
                  <a:cubicBezTo>
                    <a:pt x="1198" y="85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390;p34">
              <a:extLst>
                <a:ext uri="{FF2B5EF4-FFF2-40B4-BE49-F238E27FC236}">
                  <a16:creationId xmlns:a16="http://schemas.microsoft.com/office/drawing/2014/main" xmlns="" id="{139F1223-FF8A-A24B-BD52-D950E5EC6F70}"/>
                </a:ext>
              </a:extLst>
            </p:cNvPr>
            <p:cNvSpPr/>
            <p:nvPr/>
          </p:nvSpPr>
          <p:spPr>
            <a:xfrm>
              <a:off x="5499600" y="1496525"/>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391;p34">
              <a:extLst>
                <a:ext uri="{FF2B5EF4-FFF2-40B4-BE49-F238E27FC236}">
                  <a16:creationId xmlns:a16="http://schemas.microsoft.com/office/drawing/2014/main" xmlns="" id="{E7A98AD6-F1BE-DA43-87B8-CF0B75496441}"/>
                </a:ext>
              </a:extLst>
            </p:cNvPr>
            <p:cNvSpPr/>
            <p:nvPr/>
          </p:nvSpPr>
          <p:spPr>
            <a:xfrm>
              <a:off x="5533800" y="1529950"/>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80"/>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392;p34">
              <a:extLst>
                <a:ext uri="{FF2B5EF4-FFF2-40B4-BE49-F238E27FC236}">
                  <a16:creationId xmlns:a16="http://schemas.microsoft.com/office/drawing/2014/main" xmlns="" id="{A8628F58-7A9A-5745-8BCB-A1056110B842}"/>
                </a:ext>
              </a:extLst>
            </p:cNvPr>
            <p:cNvSpPr/>
            <p:nvPr/>
          </p:nvSpPr>
          <p:spPr>
            <a:xfrm>
              <a:off x="5495500" y="1428050"/>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5"/>
                    <a:pt x="1198" y="3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393;p34">
              <a:extLst>
                <a:ext uri="{FF2B5EF4-FFF2-40B4-BE49-F238E27FC236}">
                  <a16:creationId xmlns:a16="http://schemas.microsoft.com/office/drawing/2014/main" xmlns="" id="{AEA089BA-927A-AF4C-8EBB-E5931A1D6ED3}"/>
                </a:ext>
              </a:extLst>
            </p:cNvPr>
            <p:cNvSpPr/>
            <p:nvPr/>
          </p:nvSpPr>
          <p:spPr>
            <a:xfrm>
              <a:off x="5528725" y="1462250"/>
              <a:ext cx="30175" cy="22900"/>
            </a:xfrm>
            <a:custGeom>
              <a:avLst/>
              <a:gdLst/>
              <a:ahLst/>
              <a:cxnLst/>
              <a:rect l="l" t="t" r="r" b="b"/>
              <a:pathLst>
                <a:path w="1207" h="916" extrusionOk="0">
                  <a:moveTo>
                    <a:pt x="602" y="1"/>
                  </a:moveTo>
                  <a:cubicBezTo>
                    <a:pt x="1" y="1"/>
                    <a:pt x="10" y="916"/>
                    <a:pt x="630" y="916"/>
                  </a:cubicBezTo>
                  <a:cubicBezTo>
                    <a:pt x="640" y="916"/>
                    <a:pt x="650" y="916"/>
                    <a:pt x="660" y="915"/>
                  </a:cubicBezTo>
                  <a:cubicBezTo>
                    <a:pt x="1207" y="854"/>
                    <a:pt x="1207" y="34"/>
                    <a:pt x="660" y="3"/>
                  </a:cubicBezTo>
                  <a:cubicBezTo>
                    <a:pt x="640" y="1"/>
                    <a:pt x="621"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394;p34">
              <a:extLst>
                <a:ext uri="{FF2B5EF4-FFF2-40B4-BE49-F238E27FC236}">
                  <a16:creationId xmlns:a16="http://schemas.microsoft.com/office/drawing/2014/main" xmlns="" id="{1002F8CD-B71E-CE44-8D3E-D930D3D27F06}"/>
                </a:ext>
              </a:extLst>
            </p:cNvPr>
            <p:cNvSpPr/>
            <p:nvPr/>
          </p:nvSpPr>
          <p:spPr>
            <a:xfrm>
              <a:off x="5533800" y="1393925"/>
              <a:ext cx="26625" cy="22625"/>
            </a:xfrm>
            <a:custGeom>
              <a:avLst/>
              <a:gdLst/>
              <a:ahLst/>
              <a:cxnLst/>
              <a:rect l="l" t="t" r="r" b="b"/>
              <a:pathLst>
                <a:path w="1065" h="905" extrusionOk="0">
                  <a:moveTo>
                    <a:pt x="457" y="1"/>
                  </a:moveTo>
                  <a:cubicBezTo>
                    <a:pt x="213"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395;p34">
              <a:extLst>
                <a:ext uri="{FF2B5EF4-FFF2-40B4-BE49-F238E27FC236}">
                  <a16:creationId xmlns:a16="http://schemas.microsoft.com/office/drawing/2014/main" xmlns="" id="{059EF9E4-6D1C-E044-A079-569CD33B4879}"/>
                </a:ext>
              </a:extLst>
            </p:cNvPr>
            <p:cNvSpPr/>
            <p:nvPr/>
          </p:nvSpPr>
          <p:spPr>
            <a:xfrm>
              <a:off x="5431225" y="3474125"/>
              <a:ext cx="23950" cy="21675"/>
            </a:xfrm>
            <a:custGeom>
              <a:avLst/>
              <a:gdLst/>
              <a:ahLst/>
              <a:cxnLst/>
              <a:rect l="l" t="t" r="r" b="b"/>
              <a:pathLst>
                <a:path w="958" h="867" extrusionOk="0">
                  <a:moveTo>
                    <a:pt x="475" y="1"/>
                  </a:moveTo>
                  <a:cubicBezTo>
                    <a:pt x="236" y="1"/>
                    <a:pt x="0" y="168"/>
                    <a:pt x="31" y="502"/>
                  </a:cubicBezTo>
                  <a:cubicBezTo>
                    <a:pt x="31" y="654"/>
                    <a:pt x="122" y="806"/>
                    <a:pt x="243" y="867"/>
                  </a:cubicBezTo>
                  <a:lnTo>
                    <a:pt x="791" y="806"/>
                  </a:lnTo>
                  <a:cubicBezTo>
                    <a:pt x="882" y="715"/>
                    <a:pt x="912" y="593"/>
                    <a:pt x="943" y="502"/>
                  </a:cubicBezTo>
                  <a:cubicBezTo>
                    <a:pt x="958" y="168"/>
                    <a:pt x="715" y="1"/>
                    <a:pt x="47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396;p34">
              <a:extLst>
                <a:ext uri="{FF2B5EF4-FFF2-40B4-BE49-F238E27FC236}">
                  <a16:creationId xmlns:a16="http://schemas.microsoft.com/office/drawing/2014/main" xmlns="" id="{75D88809-B014-9D4C-BB0B-FB0891D49C3A}"/>
                </a:ext>
              </a:extLst>
            </p:cNvPr>
            <p:cNvSpPr/>
            <p:nvPr/>
          </p:nvSpPr>
          <p:spPr>
            <a:xfrm>
              <a:off x="5431975" y="3406875"/>
              <a:ext cx="26625" cy="22625"/>
            </a:xfrm>
            <a:custGeom>
              <a:avLst/>
              <a:gdLst/>
              <a:ahLst/>
              <a:cxnLst/>
              <a:rect l="l" t="t" r="r" b="b"/>
              <a:pathLst>
                <a:path w="1065" h="905" extrusionOk="0">
                  <a:moveTo>
                    <a:pt x="457" y="1"/>
                  </a:moveTo>
                  <a:cubicBezTo>
                    <a:pt x="213" y="1"/>
                    <a:pt x="1" y="213"/>
                    <a:pt x="1" y="456"/>
                  </a:cubicBezTo>
                  <a:cubicBezTo>
                    <a:pt x="1" y="722"/>
                    <a:pt x="219" y="905"/>
                    <a:pt x="455" y="905"/>
                  </a:cubicBezTo>
                  <a:cubicBezTo>
                    <a:pt x="571" y="905"/>
                    <a:pt x="691" y="860"/>
                    <a:pt x="791" y="760"/>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397;p34">
              <a:extLst>
                <a:ext uri="{FF2B5EF4-FFF2-40B4-BE49-F238E27FC236}">
                  <a16:creationId xmlns:a16="http://schemas.microsoft.com/office/drawing/2014/main" xmlns="" id="{ED6DCC8E-3748-534C-9265-1A034392A250}"/>
                </a:ext>
              </a:extLst>
            </p:cNvPr>
            <p:cNvSpPr/>
            <p:nvPr/>
          </p:nvSpPr>
          <p:spPr>
            <a:xfrm>
              <a:off x="5465425" y="3441075"/>
              <a:ext cx="22800" cy="22825"/>
            </a:xfrm>
            <a:custGeom>
              <a:avLst/>
              <a:gdLst/>
              <a:ahLst/>
              <a:cxnLst/>
              <a:rect l="l" t="t" r="r" b="b"/>
              <a:pathLst>
                <a:path w="912"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398;p34">
              <a:extLst>
                <a:ext uri="{FF2B5EF4-FFF2-40B4-BE49-F238E27FC236}">
                  <a16:creationId xmlns:a16="http://schemas.microsoft.com/office/drawing/2014/main" xmlns="" id="{0DD72826-281E-6447-8CCD-AEBF485E230E}"/>
                </a:ext>
              </a:extLst>
            </p:cNvPr>
            <p:cNvSpPr/>
            <p:nvPr/>
          </p:nvSpPr>
          <p:spPr>
            <a:xfrm>
              <a:off x="5429700" y="333842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399;p34">
              <a:extLst>
                <a:ext uri="{FF2B5EF4-FFF2-40B4-BE49-F238E27FC236}">
                  <a16:creationId xmlns:a16="http://schemas.microsoft.com/office/drawing/2014/main" xmlns="" id="{607D1193-08A6-8843-9490-B526C3615B61}"/>
                </a:ext>
              </a:extLst>
            </p:cNvPr>
            <p:cNvSpPr/>
            <p:nvPr/>
          </p:nvSpPr>
          <p:spPr>
            <a:xfrm>
              <a:off x="5465425" y="3372675"/>
              <a:ext cx="27375" cy="22625"/>
            </a:xfrm>
            <a:custGeom>
              <a:avLst/>
              <a:gdLst/>
              <a:ahLst/>
              <a:cxnLst/>
              <a:rect l="l" t="t" r="r" b="b"/>
              <a:pathLst>
                <a:path w="1095" h="905" extrusionOk="0">
                  <a:moveTo>
                    <a:pt x="456" y="1"/>
                  </a:moveTo>
                  <a:cubicBezTo>
                    <a:pt x="213" y="1"/>
                    <a:pt x="0" y="213"/>
                    <a:pt x="0" y="457"/>
                  </a:cubicBezTo>
                  <a:cubicBezTo>
                    <a:pt x="20" y="722"/>
                    <a:pt x="246" y="905"/>
                    <a:pt x="475" y="905"/>
                  </a:cubicBezTo>
                  <a:cubicBezTo>
                    <a:pt x="587" y="905"/>
                    <a:pt x="700" y="861"/>
                    <a:pt x="790" y="76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400;p34">
              <a:extLst>
                <a:ext uri="{FF2B5EF4-FFF2-40B4-BE49-F238E27FC236}">
                  <a16:creationId xmlns:a16="http://schemas.microsoft.com/office/drawing/2014/main" xmlns="" id="{5D803B73-83A2-9A4D-BA2A-0168DDE404C9}"/>
                </a:ext>
              </a:extLst>
            </p:cNvPr>
            <p:cNvSpPr/>
            <p:nvPr/>
          </p:nvSpPr>
          <p:spPr>
            <a:xfrm>
              <a:off x="5431975" y="327010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401;p34">
              <a:extLst>
                <a:ext uri="{FF2B5EF4-FFF2-40B4-BE49-F238E27FC236}">
                  <a16:creationId xmlns:a16="http://schemas.microsoft.com/office/drawing/2014/main" xmlns="" id="{DC6E6516-23A0-0044-A5CC-646F4837227E}"/>
                </a:ext>
              </a:extLst>
            </p:cNvPr>
            <p:cNvSpPr/>
            <p:nvPr/>
          </p:nvSpPr>
          <p:spPr>
            <a:xfrm>
              <a:off x="5465425" y="3304300"/>
              <a:ext cx="22800" cy="22800"/>
            </a:xfrm>
            <a:custGeom>
              <a:avLst/>
              <a:gdLst/>
              <a:ahLst/>
              <a:cxnLst/>
              <a:rect l="l" t="t" r="r" b="b"/>
              <a:pathLst>
                <a:path w="912" h="912"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402;p34">
              <a:extLst>
                <a:ext uri="{FF2B5EF4-FFF2-40B4-BE49-F238E27FC236}">
                  <a16:creationId xmlns:a16="http://schemas.microsoft.com/office/drawing/2014/main" xmlns="" id="{8DA211E2-1674-A343-9964-6D53AC596272}"/>
                </a:ext>
              </a:extLst>
            </p:cNvPr>
            <p:cNvSpPr/>
            <p:nvPr/>
          </p:nvSpPr>
          <p:spPr>
            <a:xfrm>
              <a:off x="5431975" y="3201700"/>
              <a:ext cx="26625" cy="23025"/>
            </a:xfrm>
            <a:custGeom>
              <a:avLst/>
              <a:gdLst/>
              <a:ahLst/>
              <a:cxnLst/>
              <a:rect l="l" t="t" r="r" b="b"/>
              <a:pathLst>
                <a:path w="1065" h="921" extrusionOk="0">
                  <a:moveTo>
                    <a:pt x="457" y="1"/>
                  </a:moveTo>
                  <a:cubicBezTo>
                    <a:pt x="213" y="1"/>
                    <a:pt x="1" y="213"/>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403;p34">
              <a:extLst>
                <a:ext uri="{FF2B5EF4-FFF2-40B4-BE49-F238E27FC236}">
                  <a16:creationId xmlns:a16="http://schemas.microsoft.com/office/drawing/2014/main" xmlns="" id="{23F9C797-A1F5-6B40-B663-14E1DD237EB6}"/>
                </a:ext>
              </a:extLst>
            </p:cNvPr>
            <p:cNvSpPr/>
            <p:nvPr/>
          </p:nvSpPr>
          <p:spPr>
            <a:xfrm>
              <a:off x="5465425" y="3235900"/>
              <a:ext cx="27375" cy="23025"/>
            </a:xfrm>
            <a:custGeom>
              <a:avLst/>
              <a:gdLst/>
              <a:ahLst/>
              <a:cxnLst/>
              <a:rect l="l" t="t" r="r" b="b"/>
              <a:pathLst>
                <a:path w="1095" h="921" extrusionOk="0">
                  <a:moveTo>
                    <a:pt x="456" y="1"/>
                  </a:moveTo>
                  <a:cubicBezTo>
                    <a:pt x="213" y="1"/>
                    <a:pt x="0" y="213"/>
                    <a:pt x="0" y="456"/>
                  </a:cubicBezTo>
                  <a:cubicBezTo>
                    <a:pt x="0" y="744"/>
                    <a:pt x="236" y="920"/>
                    <a:pt x="473" y="920"/>
                  </a:cubicBezTo>
                  <a:cubicBezTo>
                    <a:pt x="587" y="920"/>
                    <a:pt x="702" y="880"/>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404;p34">
              <a:extLst>
                <a:ext uri="{FF2B5EF4-FFF2-40B4-BE49-F238E27FC236}">
                  <a16:creationId xmlns:a16="http://schemas.microsoft.com/office/drawing/2014/main" xmlns="" id="{5C488BD5-B1B0-9147-A04F-1F38BC8322AA}"/>
                </a:ext>
              </a:extLst>
            </p:cNvPr>
            <p:cNvSpPr/>
            <p:nvPr/>
          </p:nvSpPr>
          <p:spPr>
            <a:xfrm>
              <a:off x="5429700" y="3134000"/>
              <a:ext cx="30175" cy="22925"/>
            </a:xfrm>
            <a:custGeom>
              <a:avLst/>
              <a:gdLst/>
              <a:ahLst/>
              <a:cxnLst/>
              <a:rect l="l" t="t" r="r" b="b"/>
              <a:pathLst>
                <a:path w="1207" h="917" extrusionOk="0">
                  <a:moveTo>
                    <a:pt x="605" y="1"/>
                  </a:moveTo>
                  <a:cubicBezTo>
                    <a:pt x="586" y="1"/>
                    <a:pt x="567" y="2"/>
                    <a:pt x="548" y="3"/>
                  </a:cubicBezTo>
                  <a:cubicBezTo>
                    <a:pt x="0" y="34"/>
                    <a:pt x="0" y="855"/>
                    <a:pt x="548" y="915"/>
                  </a:cubicBezTo>
                  <a:cubicBezTo>
                    <a:pt x="558"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405;p34">
              <a:extLst>
                <a:ext uri="{FF2B5EF4-FFF2-40B4-BE49-F238E27FC236}">
                  <a16:creationId xmlns:a16="http://schemas.microsoft.com/office/drawing/2014/main" xmlns="" id="{DBE62D60-77AB-1A41-9C2D-1F07FB04109A}"/>
                </a:ext>
              </a:extLst>
            </p:cNvPr>
            <p:cNvSpPr/>
            <p:nvPr/>
          </p:nvSpPr>
          <p:spPr>
            <a:xfrm>
              <a:off x="5465425" y="3168275"/>
              <a:ext cx="22800" cy="22825"/>
            </a:xfrm>
            <a:custGeom>
              <a:avLst/>
              <a:gdLst/>
              <a:ahLst/>
              <a:cxnLst/>
              <a:rect l="l" t="t" r="r" b="b"/>
              <a:pathLst>
                <a:path w="912"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406;p34">
              <a:extLst>
                <a:ext uri="{FF2B5EF4-FFF2-40B4-BE49-F238E27FC236}">
                  <a16:creationId xmlns:a16="http://schemas.microsoft.com/office/drawing/2014/main" xmlns="" id="{2D9ADFF2-1361-8348-9259-6E947F60D3EC}"/>
                </a:ext>
              </a:extLst>
            </p:cNvPr>
            <p:cNvSpPr/>
            <p:nvPr/>
          </p:nvSpPr>
          <p:spPr>
            <a:xfrm>
              <a:off x="5431975" y="3065675"/>
              <a:ext cx="26625" cy="22625"/>
            </a:xfrm>
            <a:custGeom>
              <a:avLst/>
              <a:gdLst/>
              <a:ahLst/>
              <a:cxnLst/>
              <a:rect l="l" t="t" r="r" b="b"/>
              <a:pathLst>
                <a:path w="1065" h="905" extrusionOk="0">
                  <a:moveTo>
                    <a:pt x="457" y="1"/>
                  </a:moveTo>
                  <a:cubicBezTo>
                    <a:pt x="213" y="1"/>
                    <a:pt x="1" y="214"/>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407;p34">
              <a:extLst>
                <a:ext uri="{FF2B5EF4-FFF2-40B4-BE49-F238E27FC236}">
                  <a16:creationId xmlns:a16="http://schemas.microsoft.com/office/drawing/2014/main" xmlns="" id="{C0CD5D57-9053-7A42-8A4D-D4CB71DDE8F3}"/>
                </a:ext>
              </a:extLst>
            </p:cNvPr>
            <p:cNvSpPr/>
            <p:nvPr/>
          </p:nvSpPr>
          <p:spPr>
            <a:xfrm>
              <a:off x="5465425" y="3099875"/>
              <a:ext cx="22800" cy="22825"/>
            </a:xfrm>
            <a:custGeom>
              <a:avLst/>
              <a:gdLst/>
              <a:ahLst/>
              <a:cxnLst/>
              <a:rect l="l" t="t" r="r" b="b"/>
              <a:pathLst>
                <a:path w="912"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408;p34">
              <a:extLst>
                <a:ext uri="{FF2B5EF4-FFF2-40B4-BE49-F238E27FC236}">
                  <a16:creationId xmlns:a16="http://schemas.microsoft.com/office/drawing/2014/main" xmlns="" id="{0F272BF5-3D25-4C4D-857D-5C3D42607E94}"/>
                </a:ext>
              </a:extLst>
            </p:cNvPr>
            <p:cNvSpPr/>
            <p:nvPr/>
          </p:nvSpPr>
          <p:spPr>
            <a:xfrm>
              <a:off x="5431975" y="2997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409;p34">
              <a:extLst>
                <a:ext uri="{FF2B5EF4-FFF2-40B4-BE49-F238E27FC236}">
                  <a16:creationId xmlns:a16="http://schemas.microsoft.com/office/drawing/2014/main" xmlns="" id="{1DED1CB7-BBC6-534D-B817-12D58D2A6FCB}"/>
                </a:ext>
              </a:extLst>
            </p:cNvPr>
            <p:cNvSpPr/>
            <p:nvPr/>
          </p:nvSpPr>
          <p:spPr>
            <a:xfrm>
              <a:off x="5465425" y="3031500"/>
              <a:ext cx="27375" cy="22850"/>
            </a:xfrm>
            <a:custGeom>
              <a:avLst/>
              <a:gdLst/>
              <a:ahLst/>
              <a:cxnLst/>
              <a:rect l="l" t="t" r="r" b="b"/>
              <a:pathLst>
                <a:path w="1095" h="914" extrusionOk="0">
                  <a:moveTo>
                    <a:pt x="456" y="0"/>
                  </a:moveTo>
                  <a:cubicBezTo>
                    <a:pt x="213" y="0"/>
                    <a:pt x="0" y="213"/>
                    <a:pt x="0" y="456"/>
                  </a:cubicBezTo>
                  <a:cubicBezTo>
                    <a:pt x="0" y="728"/>
                    <a:pt x="245" y="914"/>
                    <a:pt x="487" y="914"/>
                  </a:cubicBezTo>
                  <a:cubicBezTo>
                    <a:pt x="596" y="914"/>
                    <a:pt x="705" y="876"/>
                    <a:pt x="790" y="790"/>
                  </a:cubicBezTo>
                  <a:cubicBezTo>
                    <a:pt x="109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410;p34">
              <a:extLst>
                <a:ext uri="{FF2B5EF4-FFF2-40B4-BE49-F238E27FC236}">
                  <a16:creationId xmlns:a16="http://schemas.microsoft.com/office/drawing/2014/main" xmlns="" id="{92EFB7E6-3778-DF40-9346-7A83B09B3831}"/>
                </a:ext>
              </a:extLst>
            </p:cNvPr>
            <p:cNvSpPr/>
            <p:nvPr/>
          </p:nvSpPr>
          <p:spPr>
            <a:xfrm>
              <a:off x="5431975" y="2928900"/>
              <a:ext cx="26625" cy="23025"/>
            </a:xfrm>
            <a:custGeom>
              <a:avLst/>
              <a:gdLst/>
              <a:ahLst/>
              <a:cxnLst/>
              <a:rect l="l" t="t" r="r" b="b"/>
              <a:pathLst>
                <a:path w="1065" h="921" extrusionOk="0">
                  <a:moveTo>
                    <a:pt x="457" y="1"/>
                  </a:moveTo>
                  <a:cubicBezTo>
                    <a:pt x="213" y="1"/>
                    <a:pt x="1" y="213"/>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411;p34">
              <a:extLst>
                <a:ext uri="{FF2B5EF4-FFF2-40B4-BE49-F238E27FC236}">
                  <a16:creationId xmlns:a16="http://schemas.microsoft.com/office/drawing/2014/main" xmlns="" id="{FCA06033-C2A1-3B4B-82FA-4F19EC53E58C}"/>
                </a:ext>
              </a:extLst>
            </p:cNvPr>
            <p:cNvSpPr/>
            <p:nvPr/>
          </p:nvSpPr>
          <p:spPr>
            <a:xfrm>
              <a:off x="5465425" y="2963100"/>
              <a:ext cx="22800" cy="22825"/>
            </a:xfrm>
            <a:custGeom>
              <a:avLst/>
              <a:gdLst/>
              <a:ahLst/>
              <a:cxnLst/>
              <a:rect l="l" t="t" r="r" b="b"/>
              <a:pathLst>
                <a:path w="912" h="913" extrusionOk="0">
                  <a:moveTo>
                    <a:pt x="456" y="0"/>
                  </a:moveTo>
                  <a:cubicBezTo>
                    <a:pt x="213" y="0"/>
                    <a:pt x="0" y="213"/>
                    <a:pt x="0" y="456"/>
                  </a:cubicBezTo>
                  <a:cubicBezTo>
                    <a:pt x="0" y="700"/>
                    <a:pt x="213" y="912"/>
                    <a:pt x="456" y="912"/>
                  </a:cubicBezTo>
                  <a:cubicBezTo>
                    <a:pt x="730" y="912"/>
                    <a:pt x="912" y="70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412;p34">
              <a:extLst>
                <a:ext uri="{FF2B5EF4-FFF2-40B4-BE49-F238E27FC236}">
                  <a16:creationId xmlns:a16="http://schemas.microsoft.com/office/drawing/2014/main" xmlns="" id="{A12EA171-2C05-D845-A35C-4BE72873DD26}"/>
                </a:ext>
              </a:extLst>
            </p:cNvPr>
            <p:cNvSpPr/>
            <p:nvPr/>
          </p:nvSpPr>
          <p:spPr>
            <a:xfrm>
              <a:off x="5431975" y="2861250"/>
              <a:ext cx="26425" cy="22625"/>
            </a:xfrm>
            <a:custGeom>
              <a:avLst/>
              <a:gdLst/>
              <a:ahLst/>
              <a:cxnLst/>
              <a:rect l="l" t="t" r="r" b="b"/>
              <a:pathLst>
                <a:path w="1057" h="905" extrusionOk="0">
                  <a:moveTo>
                    <a:pt x="490" y="0"/>
                  </a:moveTo>
                  <a:cubicBezTo>
                    <a:pt x="479" y="0"/>
                    <a:pt x="468" y="1"/>
                    <a:pt x="457" y="1"/>
                  </a:cubicBezTo>
                  <a:cubicBezTo>
                    <a:pt x="213" y="1"/>
                    <a:pt x="1" y="184"/>
                    <a:pt x="1" y="427"/>
                  </a:cubicBezTo>
                  <a:cubicBezTo>
                    <a:pt x="1" y="714"/>
                    <a:pt x="222" y="904"/>
                    <a:pt x="459" y="904"/>
                  </a:cubicBezTo>
                  <a:cubicBezTo>
                    <a:pt x="574" y="904"/>
                    <a:pt x="692" y="860"/>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413;p34">
              <a:extLst>
                <a:ext uri="{FF2B5EF4-FFF2-40B4-BE49-F238E27FC236}">
                  <a16:creationId xmlns:a16="http://schemas.microsoft.com/office/drawing/2014/main" xmlns="" id="{E399C4F7-18C3-C04A-A8B4-B791EEFE6ED3}"/>
                </a:ext>
              </a:extLst>
            </p:cNvPr>
            <p:cNvSpPr/>
            <p:nvPr/>
          </p:nvSpPr>
          <p:spPr>
            <a:xfrm>
              <a:off x="5465425" y="2894700"/>
              <a:ext cx="22800" cy="22825"/>
            </a:xfrm>
            <a:custGeom>
              <a:avLst/>
              <a:gdLst/>
              <a:ahLst/>
              <a:cxnLst/>
              <a:rect l="l" t="t" r="r" b="b"/>
              <a:pathLst>
                <a:path w="912" h="913" extrusionOk="0">
                  <a:moveTo>
                    <a:pt x="456" y="1"/>
                  </a:moveTo>
                  <a:cubicBezTo>
                    <a:pt x="213" y="1"/>
                    <a:pt x="0" y="214"/>
                    <a:pt x="0" y="457"/>
                  </a:cubicBezTo>
                  <a:cubicBezTo>
                    <a:pt x="0"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414;p34">
              <a:extLst>
                <a:ext uri="{FF2B5EF4-FFF2-40B4-BE49-F238E27FC236}">
                  <a16:creationId xmlns:a16="http://schemas.microsoft.com/office/drawing/2014/main" xmlns="" id="{4BDBC215-DB68-D04D-89BF-1CF7D6DD8EB3}"/>
                </a:ext>
              </a:extLst>
            </p:cNvPr>
            <p:cNvSpPr/>
            <p:nvPr/>
          </p:nvSpPr>
          <p:spPr>
            <a:xfrm>
              <a:off x="5429700" y="2792825"/>
              <a:ext cx="29950" cy="22200"/>
            </a:xfrm>
            <a:custGeom>
              <a:avLst/>
              <a:gdLst/>
              <a:ahLst/>
              <a:cxnLst/>
              <a:rect l="l" t="t" r="r" b="b"/>
              <a:pathLst>
                <a:path w="1198" h="888"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415;p34">
              <a:extLst>
                <a:ext uri="{FF2B5EF4-FFF2-40B4-BE49-F238E27FC236}">
                  <a16:creationId xmlns:a16="http://schemas.microsoft.com/office/drawing/2014/main" xmlns="" id="{71F0F40F-7798-CF4C-B273-BE525275E67A}"/>
                </a:ext>
              </a:extLst>
            </p:cNvPr>
            <p:cNvSpPr/>
            <p:nvPr/>
          </p:nvSpPr>
          <p:spPr>
            <a:xfrm>
              <a:off x="5465425" y="2826325"/>
              <a:ext cx="27375" cy="22850"/>
            </a:xfrm>
            <a:custGeom>
              <a:avLst/>
              <a:gdLst/>
              <a:ahLst/>
              <a:cxnLst/>
              <a:rect l="l" t="t" r="r" b="b"/>
              <a:pathLst>
                <a:path w="1095" h="914" extrusionOk="0">
                  <a:moveTo>
                    <a:pt x="456" y="0"/>
                  </a:moveTo>
                  <a:cubicBezTo>
                    <a:pt x="213" y="0"/>
                    <a:pt x="0" y="213"/>
                    <a:pt x="0" y="456"/>
                  </a:cubicBezTo>
                  <a:cubicBezTo>
                    <a:pt x="21" y="728"/>
                    <a:pt x="258" y="914"/>
                    <a:pt x="493" y="914"/>
                  </a:cubicBezTo>
                  <a:cubicBezTo>
                    <a:pt x="599" y="914"/>
                    <a:pt x="705" y="876"/>
                    <a:pt x="790" y="791"/>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416;p34">
              <a:extLst>
                <a:ext uri="{FF2B5EF4-FFF2-40B4-BE49-F238E27FC236}">
                  <a16:creationId xmlns:a16="http://schemas.microsoft.com/office/drawing/2014/main" xmlns="" id="{90D4A088-A370-A046-BB98-3AAF40F057D4}"/>
                </a:ext>
              </a:extLst>
            </p:cNvPr>
            <p:cNvSpPr/>
            <p:nvPr/>
          </p:nvSpPr>
          <p:spPr>
            <a:xfrm>
              <a:off x="5431975" y="2724500"/>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417;p34">
              <a:extLst>
                <a:ext uri="{FF2B5EF4-FFF2-40B4-BE49-F238E27FC236}">
                  <a16:creationId xmlns:a16="http://schemas.microsoft.com/office/drawing/2014/main" xmlns="" id="{20A845B8-FB3D-E341-8945-6106E674B126}"/>
                </a:ext>
              </a:extLst>
            </p:cNvPr>
            <p:cNvSpPr/>
            <p:nvPr/>
          </p:nvSpPr>
          <p:spPr>
            <a:xfrm>
              <a:off x="5465425" y="2758700"/>
              <a:ext cx="22800" cy="22800"/>
            </a:xfrm>
            <a:custGeom>
              <a:avLst/>
              <a:gdLst/>
              <a:ahLst/>
              <a:cxnLst/>
              <a:rect l="l" t="t" r="r" b="b"/>
              <a:pathLst>
                <a:path w="912" h="912" extrusionOk="0">
                  <a:moveTo>
                    <a:pt x="456" y="0"/>
                  </a:moveTo>
                  <a:cubicBezTo>
                    <a:pt x="213" y="0"/>
                    <a:pt x="0" y="182"/>
                    <a:pt x="0" y="456"/>
                  </a:cubicBezTo>
                  <a:cubicBezTo>
                    <a:pt x="0" y="699"/>
                    <a:pt x="213" y="912"/>
                    <a:pt x="456" y="912"/>
                  </a:cubicBezTo>
                  <a:cubicBezTo>
                    <a:pt x="730" y="912"/>
                    <a:pt x="912" y="699"/>
                    <a:pt x="912" y="456"/>
                  </a:cubicBezTo>
                  <a:cubicBezTo>
                    <a:pt x="912" y="182"/>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418;p34">
              <a:extLst>
                <a:ext uri="{FF2B5EF4-FFF2-40B4-BE49-F238E27FC236}">
                  <a16:creationId xmlns:a16="http://schemas.microsoft.com/office/drawing/2014/main" xmlns="" id="{0DCB9911-95C0-8C43-924B-0AD41D2782AC}"/>
                </a:ext>
              </a:extLst>
            </p:cNvPr>
            <p:cNvSpPr/>
            <p:nvPr/>
          </p:nvSpPr>
          <p:spPr>
            <a:xfrm>
              <a:off x="5431975" y="2656100"/>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419;p34">
              <a:extLst>
                <a:ext uri="{FF2B5EF4-FFF2-40B4-BE49-F238E27FC236}">
                  <a16:creationId xmlns:a16="http://schemas.microsoft.com/office/drawing/2014/main" xmlns="" id="{5F5F68A1-FDCD-2143-BF45-4AC0F3A42964}"/>
                </a:ext>
              </a:extLst>
            </p:cNvPr>
            <p:cNvSpPr/>
            <p:nvPr/>
          </p:nvSpPr>
          <p:spPr>
            <a:xfrm>
              <a:off x="5465425" y="2690300"/>
              <a:ext cx="27375" cy="22875"/>
            </a:xfrm>
            <a:custGeom>
              <a:avLst/>
              <a:gdLst/>
              <a:ahLst/>
              <a:cxnLst/>
              <a:rect l="l" t="t" r="r" b="b"/>
              <a:pathLst>
                <a:path w="1095" h="915" extrusionOk="0">
                  <a:moveTo>
                    <a:pt x="456" y="0"/>
                  </a:moveTo>
                  <a:cubicBezTo>
                    <a:pt x="213" y="0"/>
                    <a:pt x="0" y="213"/>
                    <a:pt x="0" y="456"/>
                  </a:cubicBezTo>
                  <a:cubicBezTo>
                    <a:pt x="0" y="728"/>
                    <a:pt x="245" y="914"/>
                    <a:pt x="487" y="914"/>
                  </a:cubicBezTo>
                  <a:cubicBezTo>
                    <a:pt x="596" y="914"/>
                    <a:pt x="705" y="876"/>
                    <a:pt x="790" y="791"/>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420;p34">
              <a:extLst>
                <a:ext uri="{FF2B5EF4-FFF2-40B4-BE49-F238E27FC236}">
                  <a16:creationId xmlns:a16="http://schemas.microsoft.com/office/drawing/2014/main" xmlns="" id="{76188C63-06A9-0641-85F5-3F60F5CB572B}"/>
                </a:ext>
              </a:extLst>
            </p:cNvPr>
            <p:cNvSpPr/>
            <p:nvPr/>
          </p:nvSpPr>
          <p:spPr>
            <a:xfrm>
              <a:off x="5429700" y="25876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421;p34">
              <a:extLst>
                <a:ext uri="{FF2B5EF4-FFF2-40B4-BE49-F238E27FC236}">
                  <a16:creationId xmlns:a16="http://schemas.microsoft.com/office/drawing/2014/main" xmlns="" id="{B3878B48-D7AF-2341-BD33-1BB8A72279D4}"/>
                </a:ext>
              </a:extLst>
            </p:cNvPr>
            <p:cNvSpPr/>
            <p:nvPr/>
          </p:nvSpPr>
          <p:spPr>
            <a:xfrm>
              <a:off x="5465425" y="2621900"/>
              <a:ext cx="22800" cy="22825"/>
            </a:xfrm>
            <a:custGeom>
              <a:avLst/>
              <a:gdLst/>
              <a:ahLst/>
              <a:cxnLst/>
              <a:rect l="l" t="t" r="r" b="b"/>
              <a:pathLst>
                <a:path w="912" h="913" extrusionOk="0">
                  <a:moveTo>
                    <a:pt x="456" y="1"/>
                  </a:moveTo>
                  <a:cubicBezTo>
                    <a:pt x="213" y="1"/>
                    <a:pt x="0" y="214"/>
                    <a:pt x="0" y="457"/>
                  </a:cubicBezTo>
                  <a:cubicBezTo>
                    <a:pt x="0" y="700"/>
                    <a:pt x="213" y="913"/>
                    <a:pt x="456" y="913"/>
                  </a:cubicBezTo>
                  <a:cubicBezTo>
                    <a:pt x="730" y="913"/>
                    <a:pt x="912" y="70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422;p34">
              <a:extLst>
                <a:ext uri="{FF2B5EF4-FFF2-40B4-BE49-F238E27FC236}">
                  <a16:creationId xmlns:a16="http://schemas.microsoft.com/office/drawing/2014/main" xmlns="" id="{77475384-6139-0E4A-BFB5-0AE14FF06292}"/>
                </a:ext>
              </a:extLst>
            </p:cNvPr>
            <p:cNvSpPr/>
            <p:nvPr/>
          </p:nvSpPr>
          <p:spPr>
            <a:xfrm>
              <a:off x="5431975" y="2520050"/>
              <a:ext cx="26425" cy="22625"/>
            </a:xfrm>
            <a:custGeom>
              <a:avLst/>
              <a:gdLst/>
              <a:ahLst/>
              <a:cxnLst/>
              <a:rect l="l" t="t" r="r" b="b"/>
              <a:pathLst>
                <a:path w="1057" h="905" extrusionOk="0">
                  <a:moveTo>
                    <a:pt x="490" y="1"/>
                  </a:moveTo>
                  <a:cubicBezTo>
                    <a:pt x="479" y="1"/>
                    <a:pt x="468" y="1"/>
                    <a:pt x="457" y="2"/>
                  </a:cubicBezTo>
                  <a:cubicBezTo>
                    <a:pt x="213" y="2"/>
                    <a:pt x="1" y="184"/>
                    <a:pt x="1" y="427"/>
                  </a:cubicBezTo>
                  <a:cubicBezTo>
                    <a:pt x="1"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423;p34">
              <a:extLst>
                <a:ext uri="{FF2B5EF4-FFF2-40B4-BE49-F238E27FC236}">
                  <a16:creationId xmlns:a16="http://schemas.microsoft.com/office/drawing/2014/main" xmlns="" id="{FE0F2E27-A217-6D43-9452-38212F105CEF}"/>
                </a:ext>
              </a:extLst>
            </p:cNvPr>
            <p:cNvSpPr/>
            <p:nvPr/>
          </p:nvSpPr>
          <p:spPr>
            <a:xfrm>
              <a:off x="5465425" y="2553525"/>
              <a:ext cx="22800" cy="22825"/>
            </a:xfrm>
            <a:custGeom>
              <a:avLst/>
              <a:gdLst/>
              <a:ahLst/>
              <a:cxnLst/>
              <a:rect l="l" t="t" r="r" b="b"/>
              <a:pathLst>
                <a:path w="912" h="913"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424;p34">
              <a:extLst>
                <a:ext uri="{FF2B5EF4-FFF2-40B4-BE49-F238E27FC236}">
                  <a16:creationId xmlns:a16="http://schemas.microsoft.com/office/drawing/2014/main" xmlns="" id="{7B88D09A-D5D0-9245-8CCD-E622C6A8449C}"/>
                </a:ext>
              </a:extLst>
            </p:cNvPr>
            <p:cNvSpPr/>
            <p:nvPr/>
          </p:nvSpPr>
          <p:spPr>
            <a:xfrm>
              <a:off x="5431975" y="2451700"/>
              <a:ext cx="26625" cy="22625"/>
            </a:xfrm>
            <a:custGeom>
              <a:avLst/>
              <a:gdLst/>
              <a:ahLst/>
              <a:cxnLst/>
              <a:rect l="l" t="t" r="r" b="b"/>
              <a:pathLst>
                <a:path w="1065" h="905" extrusionOk="0">
                  <a:moveTo>
                    <a:pt x="457" y="0"/>
                  </a:moveTo>
                  <a:cubicBezTo>
                    <a:pt x="213" y="0"/>
                    <a:pt x="1" y="18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425;p34">
              <a:extLst>
                <a:ext uri="{FF2B5EF4-FFF2-40B4-BE49-F238E27FC236}">
                  <a16:creationId xmlns:a16="http://schemas.microsoft.com/office/drawing/2014/main" xmlns="" id="{BB824767-A897-5F47-B6E6-C88A8C0AA793}"/>
                </a:ext>
              </a:extLst>
            </p:cNvPr>
            <p:cNvSpPr/>
            <p:nvPr/>
          </p:nvSpPr>
          <p:spPr>
            <a:xfrm>
              <a:off x="5465425" y="2485850"/>
              <a:ext cx="27150" cy="22675"/>
            </a:xfrm>
            <a:custGeom>
              <a:avLst/>
              <a:gdLst/>
              <a:ahLst/>
              <a:cxnLst/>
              <a:rect l="l" t="t" r="r" b="b"/>
              <a:pathLst>
                <a:path w="1086" h="907" extrusionOk="0">
                  <a:moveTo>
                    <a:pt x="492" y="1"/>
                  </a:moveTo>
                  <a:cubicBezTo>
                    <a:pt x="480" y="1"/>
                    <a:pt x="468" y="1"/>
                    <a:pt x="456" y="2"/>
                  </a:cubicBezTo>
                  <a:cubicBezTo>
                    <a:pt x="213" y="2"/>
                    <a:pt x="0" y="184"/>
                    <a:pt x="0" y="458"/>
                  </a:cubicBezTo>
                  <a:cubicBezTo>
                    <a:pt x="20" y="723"/>
                    <a:pt x="246" y="906"/>
                    <a:pt x="475" y="906"/>
                  </a:cubicBezTo>
                  <a:cubicBezTo>
                    <a:pt x="587" y="906"/>
                    <a:pt x="700" y="862"/>
                    <a:pt x="790" y="762"/>
                  </a:cubicBezTo>
                  <a:cubicBezTo>
                    <a:pt x="1086" y="496"/>
                    <a:pt x="893"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426;p34">
              <a:extLst>
                <a:ext uri="{FF2B5EF4-FFF2-40B4-BE49-F238E27FC236}">
                  <a16:creationId xmlns:a16="http://schemas.microsoft.com/office/drawing/2014/main" xmlns="" id="{B5BE0D15-7FCD-2F4F-AD5B-A84C5F8C5C88}"/>
                </a:ext>
              </a:extLst>
            </p:cNvPr>
            <p:cNvSpPr/>
            <p:nvPr/>
          </p:nvSpPr>
          <p:spPr>
            <a:xfrm>
              <a:off x="5431975" y="2383300"/>
              <a:ext cx="26625" cy="22625"/>
            </a:xfrm>
            <a:custGeom>
              <a:avLst/>
              <a:gdLst/>
              <a:ahLst/>
              <a:cxnLst/>
              <a:rect l="l" t="t" r="r" b="b"/>
              <a:pathLst>
                <a:path w="1065" h="905" extrusionOk="0">
                  <a:moveTo>
                    <a:pt x="457" y="1"/>
                  </a:moveTo>
                  <a:cubicBezTo>
                    <a:pt x="213" y="1"/>
                    <a:pt x="1" y="21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427;p34">
              <a:extLst>
                <a:ext uri="{FF2B5EF4-FFF2-40B4-BE49-F238E27FC236}">
                  <a16:creationId xmlns:a16="http://schemas.microsoft.com/office/drawing/2014/main" xmlns="" id="{C0746077-81E5-3A42-8CAE-F13DA7CA5260}"/>
                </a:ext>
              </a:extLst>
            </p:cNvPr>
            <p:cNvSpPr/>
            <p:nvPr/>
          </p:nvSpPr>
          <p:spPr>
            <a:xfrm>
              <a:off x="5465425" y="2417500"/>
              <a:ext cx="22800" cy="22825"/>
            </a:xfrm>
            <a:custGeom>
              <a:avLst/>
              <a:gdLst/>
              <a:ahLst/>
              <a:cxnLst/>
              <a:rect l="l" t="t" r="r" b="b"/>
              <a:pathLst>
                <a:path w="912" h="913" extrusionOk="0">
                  <a:moveTo>
                    <a:pt x="456" y="0"/>
                  </a:moveTo>
                  <a:cubicBezTo>
                    <a:pt x="213" y="0"/>
                    <a:pt x="0" y="183"/>
                    <a:pt x="0" y="456"/>
                  </a:cubicBezTo>
                  <a:cubicBezTo>
                    <a:pt x="0" y="700"/>
                    <a:pt x="213" y="912"/>
                    <a:pt x="456" y="912"/>
                  </a:cubicBezTo>
                  <a:cubicBezTo>
                    <a:pt x="730" y="912"/>
                    <a:pt x="912" y="700"/>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428;p34">
              <a:extLst>
                <a:ext uri="{FF2B5EF4-FFF2-40B4-BE49-F238E27FC236}">
                  <a16:creationId xmlns:a16="http://schemas.microsoft.com/office/drawing/2014/main" xmlns="" id="{C13F2B32-A2C6-4848-B3C6-53436AF1C758}"/>
                </a:ext>
              </a:extLst>
            </p:cNvPr>
            <p:cNvSpPr/>
            <p:nvPr/>
          </p:nvSpPr>
          <p:spPr>
            <a:xfrm>
              <a:off x="5431975" y="23149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429;p34">
              <a:extLst>
                <a:ext uri="{FF2B5EF4-FFF2-40B4-BE49-F238E27FC236}">
                  <a16:creationId xmlns:a16="http://schemas.microsoft.com/office/drawing/2014/main" xmlns="" id="{54BDDE9B-6D28-7749-8B52-360748744233}"/>
                </a:ext>
              </a:extLst>
            </p:cNvPr>
            <p:cNvSpPr/>
            <p:nvPr/>
          </p:nvSpPr>
          <p:spPr>
            <a:xfrm>
              <a:off x="5465425" y="2349100"/>
              <a:ext cx="27375" cy="22875"/>
            </a:xfrm>
            <a:custGeom>
              <a:avLst/>
              <a:gdLst/>
              <a:ahLst/>
              <a:cxnLst/>
              <a:rect l="l" t="t" r="r" b="b"/>
              <a:pathLst>
                <a:path w="1095" h="915" extrusionOk="0">
                  <a:moveTo>
                    <a:pt x="456" y="1"/>
                  </a:moveTo>
                  <a:cubicBezTo>
                    <a:pt x="213" y="1"/>
                    <a:pt x="0" y="214"/>
                    <a:pt x="0" y="457"/>
                  </a:cubicBezTo>
                  <a:cubicBezTo>
                    <a:pt x="0" y="729"/>
                    <a:pt x="245" y="914"/>
                    <a:pt x="487" y="914"/>
                  </a:cubicBezTo>
                  <a:cubicBezTo>
                    <a:pt x="596" y="914"/>
                    <a:pt x="705" y="876"/>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430;p34">
              <a:extLst>
                <a:ext uri="{FF2B5EF4-FFF2-40B4-BE49-F238E27FC236}">
                  <a16:creationId xmlns:a16="http://schemas.microsoft.com/office/drawing/2014/main" xmlns="" id="{3F6947FE-5588-0C4A-9526-3510B9E1134E}"/>
                </a:ext>
              </a:extLst>
            </p:cNvPr>
            <p:cNvSpPr/>
            <p:nvPr/>
          </p:nvSpPr>
          <p:spPr>
            <a:xfrm>
              <a:off x="5429700" y="2247225"/>
              <a:ext cx="29950" cy="22175"/>
            </a:xfrm>
            <a:custGeom>
              <a:avLst/>
              <a:gdLst/>
              <a:ahLst/>
              <a:cxnLst/>
              <a:rect l="l" t="t" r="r" b="b"/>
              <a:pathLst>
                <a:path w="1198" h="887"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431;p34">
              <a:extLst>
                <a:ext uri="{FF2B5EF4-FFF2-40B4-BE49-F238E27FC236}">
                  <a16:creationId xmlns:a16="http://schemas.microsoft.com/office/drawing/2014/main" xmlns="" id="{F9C40E48-D640-7A44-87B4-C7F32D8A3371}"/>
                </a:ext>
              </a:extLst>
            </p:cNvPr>
            <p:cNvSpPr/>
            <p:nvPr/>
          </p:nvSpPr>
          <p:spPr>
            <a:xfrm>
              <a:off x="5465425" y="2280725"/>
              <a:ext cx="22800" cy="22825"/>
            </a:xfrm>
            <a:custGeom>
              <a:avLst/>
              <a:gdLst/>
              <a:ahLst/>
              <a:cxnLst/>
              <a:rect l="l" t="t" r="r" b="b"/>
              <a:pathLst>
                <a:path w="912"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432;p34">
              <a:extLst>
                <a:ext uri="{FF2B5EF4-FFF2-40B4-BE49-F238E27FC236}">
                  <a16:creationId xmlns:a16="http://schemas.microsoft.com/office/drawing/2014/main" xmlns="" id="{C325A4CB-1717-8F4C-966E-491D0FC5033D}"/>
                </a:ext>
              </a:extLst>
            </p:cNvPr>
            <p:cNvSpPr/>
            <p:nvPr/>
          </p:nvSpPr>
          <p:spPr>
            <a:xfrm>
              <a:off x="5431975" y="2178850"/>
              <a:ext cx="26425" cy="22650"/>
            </a:xfrm>
            <a:custGeom>
              <a:avLst/>
              <a:gdLst/>
              <a:ahLst/>
              <a:cxnLst/>
              <a:rect l="l" t="t" r="r" b="b"/>
              <a:pathLst>
                <a:path w="1057" h="906" extrusionOk="0">
                  <a:moveTo>
                    <a:pt x="490" y="1"/>
                  </a:moveTo>
                  <a:cubicBezTo>
                    <a:pt x="479" y="1"/>
                    <a:pt x="468" y="1"/>
                    <a:pt x="457" y="2"/>
                  </a:cubicBezTo>
                  <a:cubicBezTo>
                    <a:pt x="213" y="2"/>
                    <a:pt x="1" y="185"/>
                    <a:pt x="1" y="428"/>
                  </a:cubicBezTo>
                  <a:cubicBezTo>
                    <a:pt x="1"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433;p34">
              <a:extLst>
                <a:ext uri="{FF2B5EF4-FFF2-40B4-BE49-F238E27FC236}">
                  <a16:creationId xmlns:a16="http://schemas.microsoft.com/office/drawing/2014/main" xmlns="" id="{3F480D13-BF40-2A49-9D1E-78B69C430EEE}"/>
                </a:ext>
              </a:extLst>
            </p:cNvPr>
            <p:cNvSpPr/>
            <p:nvPr/>
          </p:nvSpPr>
          <p:spPr>
            <a:xfrm>
              <a:off x="5465425" y="2212325"/>
              <a:ext cx="22800" cy="22825"/>
            </a:xfrm>
            <a:custGeom>
              <a:avLst/>
              <a:gdLst/>
              <a:ahLst/>
              <a:cxnLst/>
              <a:rect l="l" t="t" r="r" b="b"/>
              <a:pathLst>
                <a:path w="912" h="913" extrusionOk="0">
                  <a:moveTo>
                    <a:pt x="456" y="1"/>
                  </a:moveTo>
                  <a:cubicBezTo>
                    <a:pt x="213" y="1"/>
                    <a:pt x="0" y="213"/>
                    <a:pt x="0" y="457"/>
                  </a:cubicBezTo>
                  <a:cubicBezTo>
                    <a:pt x="0" y="730"/>
                    <a:pt x="213" y="913"/>
                    <a:pt x="456" y="913"/>
                  </a:cubicBezTo>
                  <a:cubicBezTo>
                    <a:pt x="730" y="913"/>
                    <a:pt x="912" y="730"/>
                    <a:pt x="912" y="457"/>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434;p34">
              <a:extLst>
                <a:ext uri="{FF2B5EF4-FFF2-40B4-BE49-F238E27FC236}">
                  <a16:creationId xmlns:a16="http://schemas.microsoft.com/office/drawing/2014/main" xmlns="" id="{786627ED-009A-074F-9085-789DB877D884}"/>
                </a:ext>
              </a:extLst>
            </p:cNvPr>
            <p:cNvSpPr/>
            <p:nvPr/>
          </p:nvSpPr>
          <p:spPr>
            <a:xfrm>
              <a:off x="5431975" y="2110500"/>
              <a:ext cx="26625" cy="22625"/>
            </a:xfrm>
            <a:custGeom>
              <a:avLst/>
              <a:gdLst/>
              <a:ahLst/>
              <a:cxnLst/>
              <a:rect l="l" t="t" r="r" b="b"/>
              <a:pathLst>
                <a:path w="1065" h="905" extrusionOk="0">
                  <a:moveTo>
                    <a:pt x="457" y="1"/>
                  </a:moveTo>
                  <a:cubicBezTo>
                    <a:pt x="213" y="1"/>
                    <a:pt x="1" y="18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435;p34">
              <a:extLst>
                <a:ext uri="{FF2B5EF4-FFF2-40B4-BE49-F238E27FC236}">
                  <a16:creationId xmlns:a16="http://schemas.microsoft.com/office/drawing/2014/main" xmlns="" id="{973361BB-A479-D843-B0A1-652370C88F28}"/>
                </a:ext>
              </a:extLst>
            </p:cNvPr>
            <p:cNvSpPr/>
            <p:nvPr/>
          </p:nvSpPr>
          <p:spPr>
            <a:xfrm>
              <a:off x="5465425" y="2144700"/>
              <a:ext cx="27375" cy="22625"/>
            </a:xfrm>
            <a:custGeom>
              <a:avLst/>
              <a:gdLst/>
              <a:ahLst/>
              <a:cxnLst/>
              <a:rect l="l" t="t" r="r" b="b"/>
              <a:pathLst>
                <a:path w="1095" h="905" extrusionOk="0">
                  <a:moveTo>
                    <a:pt x="456" y="0"/>
                  </a:moveTo>
                  <a:cubicBezTo>
                    <a:pt x="213" y="0"/>
                    <a:pt x="0" y="183"/>
                    <a:pt x="0" y="456"/>
                  </a:cubicBezTo>
                  <a:cubicBezTo>
                    <a:pt x="0" y="721"/>
                    <a:pt x="233" y="904"/>
                    <a:pt x="468" y="904"/>
                  </a:cubicBezTo>
                  <a:cubicBezTo>
                    <a:pt x="584" y="904"/>
                    <a:pt x="700" y="860"/>
                    <a:pt x="790" y="760"/>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436;p34">
              <a:extLst>
                <a:ext uri="{FF2B5EF4-FFF2-40B4-BE49-F238E27FC236}">
                  <a16:creationId xmlns:a16="http://schemas.microsoft.com/office/drawing/2014/main" xmlns="" id="{3519DFDB-540D-8A41-99A7-62083FBE20F0}"/>
                </a:ext>
              </a:extLst>
            </p:cNvPr>
            <p:cNvSpPr/>
            <p:nvPr/>
          </p:nvSpPr>
          <p:spPr>
            <a:xfrm>
              <a:off x="5429700" y="20420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437;p34">
              <a:extLst>
                <a:ext uri="{FF2B5EF4-FFF2-40B4-BE49-F238E27FC236}">
                  <a16:creationId xmlns:a16="http://schemas.microsoft.com/office/drawing/2014/main" xmlns="" id="{2FB688DE-EBA5-924A-A276-B6427DEB28C0}"/>
                </a:ext>
              </a:extLst>
            </p:cNvPr>
            <p:cNvSpPr/>
            <p:nvPr/>
          </p:nvSpPr>
          <p:spPr>
            <a:xfrm>
              <a:off x="5465425" y="2076300"/>
              <a:ext cx="22800" cy="22825"/>
            </a:xfrm>
            <a:custGeom>
              <a:avLst/>
              <a:gdLst/>
              <a:ahLst/>
              <a:cxnLst/>
              <a:rect l="l" t="t" r="r" b="b"/>
              <a:pathLst>
                <a:path w="912"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438;p34">
              <a:extLst>
                <a:ext uri="{FF2B5EF4-FFF2-40B4-BE49-F238E27FC236}">
                  <a16:creationId xmlns:a16="http://schemas.microsoft.com/office/drawing/2014/main" xmlns="" id="{87FEA360-2A44-5D4B-9520-CBFEEC68CE92}"/>
                </a:ext>
              </a:extLst>
            </p:cNvPr>
            <p:cNvSpPr/>
            <p:nvPr/>
          </p:nvSpPr>
          <p:spPr>
            <a:xfrm>
              <a:off x="5431975" y="19737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439;p34">
              <a:extLst>
                <a:ext uri="{FF2B5EF4-FFF2-40B4-BE49-F238E27FC236}">
                  <a16:creationId xmlns:a16="http://schemas.microsoft.com/office/drawing/2014/main" xmlns="" id="{32C06765-B7C6-6942-AE5D-5AAFB9E4A288}"/>
                </a:ext>
              </a:extLst>
            </p:cNvPr>
            <p:cNvSpPr/>
            <p:nvPr/>
          </p:nvSpPr>
          <p:spPr>
            <a:xfrm>
              <a:off x="5465425" y="2007925"/>
              <a:ext cx="22800" cy="22825"/>
            </a:xfrm>
            <a:custGeom>
              <a:avLst/>
              <a:gdLst/>
              <a:ahLst/>
              <a:cxnLst/>
              <a:rect l="l" t="t" r="r" b="b"/>
              <a:pathLst>
                <a:path w="912"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440;p34">
              <a:extLst>
                <a:ext uri="{FF2B5EF4-FFF2-40B4-BE49-F238E27FC236}">
                  <a16:creationId xmlns:a16="http://schemas.microsoft.com/office/drawing/2014/main" xmlns="" id="{911B18C3-77E2-394E-839E-9DAF37035C65}"/>
                </a:ext>
              </a:extLst>
            </p:cNvPr>
            <p:cNvSpPr/>
            <p:nvPr/>
          </p:nvSpPr>
          <p:spPr>
            <a:xfrm>
              <a:off x="5429700" y="190527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441;p34">
              <a:extLst>
                <a:ext uri="{FF2B5EF4-FFF2-40B4-BE49-F238E27FC236}">
                  <a16:creationId xmlns:a16="http://schemas.microsoft.com/office/drawing/2014/main" xmlns="" id="{3EDAF3FF-8624-8F47-BD35-692E17146A10}"/>
                </a:ext>
              </a:extLst>
            </p:cNvPr>
            <p:cNvSpPr/>
            <p:nvPr/>
          </p:nvSpPr>
          <p:spPr>
            <a:xfrm>
              <a:off x="5465425" y="1939525"/>
              <a:ext cx="27375" cy="23025"/>
            </a:xfrm>
            <a:custGeom>
              <a:avLst/>
              <a:gdLst/>
              <a:ahLst/>
              <a:cxnLst/>
              <a:rect l="l" t="t" r="r" b="b"/>
              <a:pathLst>
                <a:path w="1095" h="921" extrusionOk="0">
                  <a:moveTo>
                    <a:pt x="456" y="1"/>
                  </a:moveTo>
                  <a:cubicBezTo>
                    <a:pt x="213" y="1"/>
                    <a:pt x="0" y="213"/>
                    <a:pt x="0" y="457"/>
                  </a:cubicBezTo>
                  <a:cubicBezTo>
                    <a:pt x="21" y="744"/>
                    <a:pt x="249" y="920"/>
                    <a:pt x="480" y="920"/>
                  </a:cubicBezTo>
                  <a:cubicBezTo>
                    <a:pt x="590" y="920"/>
                    <a:pt x="702" y="880"/>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442;p34">
              <a:extLst>
                <a:ext uri="{FF2B5EF4-FFF2-40B4-BE49-F238E27FC236}">
                  <a16:creationId xmlns:a16="http://schemas.microsoft.com/office/drawing/2014/main" xmlns="" id="{02107CCE-3F0A-574D-8F1D-FFFA188EC241}"/>
                </a:ext>
              </a:extLst>
            </p:cNvPr>
            <p:cNvSpPr/>
            <p:nvPr/>
          </p:nvSpPr>
          <p:spPr>
            <a:xfrm>
              <a:off x="5431975" y="1837675"/>
              <a:ext cx="26425" cy="22625"/>
            </a:xfrm>
            <a:custGeom>
              <a:avLst/>
              <a:gdLst/>
              <a:ahLst/>
              <a:cxnLst/>
              <a:rect l="l" t="t" r="r" b="b"/>
              <a:pathLst>
                <a:path w="1057" h="905" extrusionOk="0">
                  <a:moveTo>
                    <a:pt x="490" y="0"/>
                  </a:moveTo>
                  <a:cubicBezTo>
                    <a:pt x="479" y="0"/>
                    <a:pt x="468" y="1"/>
                    <a:pt x="457" y="2"/>
                  </a:cubicBezTo>
                  <a:cubicBezTo>
                    <a:pt x="213" y="2"/>
                    <a:pt x="1" y="184"/>
                    <a:pt x="1" y="427"/>
                  </a:cubicBezTo>
                  <a:cubicBezTo>
                    <a:pt x="1" y="714"/>
                    <a:pt x="222" y="905"/>
                    <a:pt x="459" y="905"/>
                  </a:cubicBezTo>
                  <a:cubicBezTo>
                    <a:pt x="574" y="905"/>
                    <a:pt x="692" y="860"/>
                    <a:pt x="791" y="762"/>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443;p34">
              <a:extLst>
                <a:ext uri="{FF2B5EF4-FFF2-40B4-BE49-F238E27FC236}">
                  <a16:creationId xmlns:a16="http://schemas.microsoft.com/office/drawing/2014/main" xmlns="" id="{07964959-7243-C340-8245-2716FCF055C1}"/>
                </a:ext>
              </a:extLst>
            </p:cNvPr>
            <p:cNvSpPr/>
            <p:nvPr/>
          </p:nvSpPr>
          <p:spPr>
            <a:xfrm>
              <a:off x="5465425" y="1871150"/>
              <a:ext cx="22800" cy="22800"/>
            </a:xfrm>
            <a:custGeom>
              <a:avLst/>
              <a:gdLst/>
              <a:ahLst/>
              <a:cxnLst/>
              <a:rect l="l" t="t" r="r" b="b"/>
              <a:pathLst>
                <a:path w="912" h="912"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444;p34">
              <a:extLst>
                <a:ext uri="{FF2B5EF4-FFF2-40B4-BE49-F238E27FC236}">
                  <a16:creationId xmlns:a16="http://schemas.microsoft.com/office/drawing/2014/main" xmlns="" id="{F407946D-A180-6E45-981A-BA556BA4881B}"/>
                </a:ext>
              </a:extLst>
            </p:cNvPr>
            <p:cNvSpPr/>
            <p:nvPr/>
          </p:nvSpPr>
          <p:spPr>
            <a:xfrm>
              <a:off x="5431975" y="1769325"/>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445;p34">
              <a:extLst>
                <a:ext uri="{FF2B5EF4-FFF2-40B4-BE49-F238E27FC236}">
                  <a16:creationId xmlns:a16="http://schemas.microsoft.com/office/drawing/2014/main" xmlns="" id="{8C0B69BA-EA47-C34B-91FD-997B3D5A8C74}"/>
                </a:ext>
              </a:extLst>
            </p:cNvPr>
            <p:cNvSpPr/>
            <p:nvPr/>
          </p:nvSpPr>
          <p:spPr>
            <a:xfrm>
              <a:off x="5465425" y="1803500"/>
              <a:ext cx="27375" cy="22600"/>
            </a:xfrm>
            <a:custGeom>
              <a:avLst/>
              <a:gdLst/>
              <a:ahLst/>
              <a:cxnLst/>
              <a:rect l="l" t="t" r="r" b="b"/>
              <a:pathLst>
                <a:path w="1095" h="904" extrusionOk="0">
                  <a:moveTo>
                    <a:pt x="456" y="1"/>
                  </a:moveTo>
                  <a:cubicBezTo>
                    <a:pt x="213" y="1"/>
                    <a:pt x="0" y="183"/>
                    <a:pt x="0" y="426"/>
                  </a:cubicBezTo>
                  <a:cubicBezTo>
                    <a:pt x="0" y="714"/>
                    <a:pt x="235" y="904"/>
                    <a:pt x="472" y="904"/>
                  </a:cubicBezTo>
                  <a:cubicBezTo>
                    <a:pt x="587" y="904"/>
                    <a:pt x="701" y="860"/>
                    <a:pt x="790" y="76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446;p34">
              <a:extLst>
                <a:ext uri="{FF2B5EF4-FFF2-40B4-BE49-F238E27FC236}">
                  <a16:creationId xmlns:a16="http://schemas.microsoft.com/office/drawing/2014/main" xmlns="" id="{84E39B52-C9F7-F14A-BCB6-0B992ED9D037}"/>
                </a:ext>
              </a:extLst>
            </p:cNvPr>
            <p:cNvSpPr/>
            <p:nvPr/>
          </p:nvSpPr>
          <p:spPr>
            <a:xfrm>
              <a:off x="5429700" y="1700850"/>
              <a:ext cx="29950" cy="22950"/>
            </a:xfrm>
            <a:custGeom>
              <a:avLst/>
              <a:gdLst/>
              <a:ahLst/>
              <a:cxnLst/>
              <a:rect l="l" t="t" r="r" b="b"/>
              <a:pathLst>
                <a:path w="1198" h="918" extrusionOk="0">
                  <a:moveTo>
                    <a:pt x="603" y="1"/>
                  </a:moveTo>
                  <a:cubicBezTo>
                    <a:pt x="585" y="1"/>
                    <a:pt x="567" y="2"/>
                    <a:pt x="548" y="3"/>
                  </a:cubicBezTo>
                  <a:cubicBezTo>
                    <a:pt x="0" y="64"/>
                    <a:pt x="0"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447;p34">
              <a:extLst>
                <a:ext uri="{FF2B5EF4-FFF2-40B4-BE49-F238E27FC236}">
                  <a16:creationId xmlns:a16="http://schemas.microsoft.com/office/drawing/2014/main" xmlns="" id="{AB87417D-003B-594D-AFA1-023F2864D542}"/>
                </a:ext>
              </a:extLst>
            </p:cNvPr>
            <p:cNvSpPr/>
            <p:nvPr/>
          </p:nvSpPr>
          <p:spPr>
            <a:xfrm>
              <a:off x="5465425" y="1735125"/>
              <a:ext cx="22800" cy="22825"/>
            </a:xfrm>
            <a:custGeom>
              <a:avLst/>
              <a:gdLst/>
              <a:ahLst/>
              <a:cxnLst/>
              <a:rect l="l" t="t" r="r" b="b"/>
              <a:pathLst>
                <a:path w="912"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448;p34">
              <a:extLst>
                <a:ext uri="{FF2B5EF4-FFF2-40B4-BE49-F238E27FC236}">
                  <a16:creationId xmlns:a16="http://schemas.microsoft.com/office/drawing/2014/main" xmlns="" id="{DA7E33E0-869C-864C-A9DA-A2C74EB267C1}"/>
                </a:ext>
              </a:extLst>
            </p:cNvPr>
            <p:cNvSpPr/>
            <p:nvPr/>
          </p:nvSpPr>
          <p:spPr>
            <a:xfrm>
              <a:off x="5431975" y="16325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449;p34">
              <a:extLst>
                <a:ext uri="{FF2B5EF4-FFF2-40B4-BE49-F238E27FC236}">
                  <a16:creationId xmlns:a16="http://schemas.microsoft.com/office/drawing/2014/main" xmlns="" id="{5C9DE6A3-F740-A74C-A69A-8E09F3C6E682}"/>
                </a:ext>
              </a:extLst>
            </p:cNvPr>
            <p:cNvSpPr/>
            <p:nvPr/>
          </p:nvSpPr>
          <p:spPr>
            <a:xfrm>
              <a:off x="5465425" y="1666725"/>
              <a:ext cx="27375" cy="22875"/>
            </a:xfrm>
            <a:custGeom>
              <a:avLst/>
              <a:gdLst/>
              <a:ahLst/>
              <a:cxnLst/>
              <a:rect l="l" t="t" r="r" b="b"/>
              <a:pathLst>
                <a:path w="1095" h="915" extrusionOk="0">
                  <a:moveTo>
                    <a:pt x="456" y="1"/>
                  </a:moveTo>
                  <a:cubicBezTo>
                    <a:pt x="213" y="1"/>
                    <a:pt x="0" y="213"/>
                    <a:pt x="0" y="457"/>
                  </a:cubicBezTo>
                  <a:cubicBezTo>
                    <a:pt x="21" y="729"/>
                    <a:pt x="258" y="914"/>
                    <a:pt x="493" y="914"/>
                  </a:cubicBezTo>
                  <a:cubicBezTo>
                    <a:pt x="599" y="914"/>
                    <a:pt x="705" y="876"/>
                    <a:pt x="790" y="791"/>
                  </a:cubicBezTo>
                  <a:cubicBezTo>
                    <a:pt x="109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450;p34">
              <a:extLst>
                <a:ext uri="{FF2B5EF4-FFF2-40B4-BE49-F238E27FC236}">
                  <a16:creationId xmlns:a16="http://schemas.microsoft.com/office/drawing/2014/main" xmlns="" id="{CBC66DDC-506E-4842-A3EF-6F3E8948610A}"/>
                </a:ext>
              </a:extLst>
            </p:cNvPr>
            <p:cNvSpPr/>
            <p:nvPr/>
          </p:nvSpPr>
          <p:spPr>
            <a:xfrm>
              <a:off x="5431975" y="156415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451;p34">
              <a:extLst>
                <a:ext uri="{FF2B5EF4-FFF2-40B4-BE49-F238E27FC236}">
                  <a16:creationId xmlns:a16="http://schemas.microsoft.com/office/drawing/2014/main" xmlns="" id="{7C387F5D-5443-C749-96B2-C9D8C2AEBE94}"/>
                </a:ext>
              </a:extLst>
            </p:cNvPr>
            <p:cNvSpPr/>
            <p:nvPr/>
          </p:nvSpPr>
          <p:spPr>
            <a:xfrm>
              <a:off x="5465425" y="1598350"/>
              <a:ext cx="27375" cy="23000"/>
            </a:xfrm>
            <a:custGeom>
              <a:avLst/>
              <a:gdLst/>
              <a:ahLst/>
              <a:cxnLst/>
              <a:rect l="l" t="t" r="r" b="b"/>
              <a:pathLst>
                <a:path w="1095" h="920" extrusionOk="0">
                  <a:moveTo>
                    <a:pt x="456" y="0"/>
                  </a:moveTo>
                  <a:cubicBezTo>
                    <a:pt x="213" y="0"/>
                    <a:pt x="0" y="213"/>
                    <a:pt x="0" y="456"/>
                  </a:cubicBezTo>
                  <a:cubicBezTo>
                    <a:pt x="0" y="743"/>
                    <a:pt x="236" y="920"/>
                    <a:pt x="473" y="920"/>
                  </a:cubicBezTo>
                  <a:cubicBezTo>
                    <a:pt x="587" y="920"/>
                    <a:pt x="702" y="879"/>
                    <a:pt x="790" y="790"/>
                  </a:cubicBezTo>
                  <a:cubicBezTo>
                    <a:pt x="109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452;p34">
              <a:extLst>
                <a:ext uri="{FF2B5EF4-FFF2-40B4-BE49-F238E27FC236}">
                  <a16:creationId xmlns:a16="http://schemas.microsoft.com/office/drawing/2014/main" xmlns="" id="{87054B1F-33E1-B549-9C8F-24D247BCCBDA}"/>
                </a:ext>
              </a:extLst>
            </p:cNvPr>
            <p:cNvSpPr/>
            <p:nvPr/>
          </p:nvSpPr>
          <p:spPr>
            <a:xfrm>
              <a:off x="5429700" y="14964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453;p34">
              <a:extLst>
                <a:ext uri="{FF2B5EF4-FFF2-40B4-BE49-F238E27FC236}">
                  <a16:creationId xmlns:a16="http://schemas.microsoft.com/office/drawing/2014/main" xmlns="" id="{078C52D7-00D1-6540-A61D-F6F1F3314BA5}"/>
                </a:ext>
              </a:extLst>
            </p:cNvPr>
            <p:cNvSpPr/>
            <p:nvPr/>
          </p:nvSpPr>
          <p:spPr>
            <a:xfrm>
              <a:off x="5465425" y="1529950"/>
              <a:ext cx="22800" cy="22825"/>
            </a:xfrm>
            <a:custGeom>
              <a:avLst/>
              <a:gdLst/>
              <a:ahLst/>
              <a:cxnLst/>
              <a:rect l="l" t="t" r="r" b="b"/>
              <a:pathLst>
                <a:path w="912" h="913"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454;p34">
              <a:extLst>
                <a:ext uri="{FF2B5EF4-FFF2-40B4-BE49-F238E27FC236}">
                  <a16:creationId xmlns:a16="http://schemas.microsoft.com/office/drawing/2014/main" xmlns="" id="{57B74B9B-38D1-6940-AB46-5586F45B6244}"/>
                </a:ext>
              </a:extLst>
            </p:cNvPr>
            <p:cNvSpPr/>
            <p:nvPr/>
          </p:nvSpPr>
          <p:spPr>
            <a:xfrm>
              <a:off x="5465425" y="1461550"/>
              <a:ext cx="22800" cy="22825"/>
            </a:xfrm>
            <a:custGeom>
              <a:avLst/>
              <a:gdLst/>
              <a:ahLst/>
              <a:cxnLst/>
              <a:rect l="l" t="t" r="r" b="b"/>
              <a:pathLst>
                <a:path w="912" h="913" extrusionOk="0">
                  <a:moveTo>
                    <a:pt x="456" y="1"/>
                  </a:moveTo>
                  <a:cubicBezTo>
                    <a:pt x="213" y="1"/>
                    <a:pt x="0" y="214"/>
                    <a:pt x="0" y="457"/>
                  </a:cubicBezTo>
                  <a:cubicBezTo>
                    <a:pt x="0"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455;p34">
              <a:extLst>
                <a:ext uri="{FF2B5EF4-FFF2-40B4-BE49-F238E27FC236}">
                  <a16:creationId xmlns:a16="http://schemas.microsoft.com/office/drawing/2014/main" xmlns="" id="{D69E36E6-F028-EA4C-A9D5-DEEBF9E249D9}"/>
                </a:ext>
              </a:extLst>
            </p:cNvPr>
            <p:cNvSpPr/>
            <p:nvPr/>
          </p:nvSpPr>
          <p:spPr>
            <a:xfrm>
              <a:off x="5363600" y="3475275"/>
              <a:ext cx="26600" cy="22625"/>
            </a:xfrm>
            <a:custGeom>
              <a:avLst/>
              <a:gdLst/>
              <a:ahLst/>
              <a:cxnLst/>
              <a:rect l="l" t="t" r="r" b="b"/>
              <a:pathLst>
                <a:path w="1064" h="905" extrusionOk="0">
                  <a:moveTo>
                    <a:pt x="456" y="0"/>
                  </a:moveTo>
                  <a:cubicBezTo>
                    <a:pt x="182"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456;p34">
              <a:extLst>
                <a:ext uri="{FF2B5EF4-FFF2-40B4-BE49-F238E27FC236}">
                  <a16:creationId xmlns:a16="http://schemas.microsoft.com/office/drawing/2014/main" xmlns="" id="{FC3E57C4-1504-2D42-890D-FB7A9B293D4C}"/>
                </a:ext>
              </a:extLst>
            </p:cNvPr>
            <p:cNvSpPr/>
            <p:nvPr/>
          </p:nvSpPr>
          <p:spPr>
            <a:xfrm>
              <a:off x="5363600" y="3406875"/>
              <a:ext cx="22800" cy="22825"/>
            </a:xfrm>
            <a:custGeom>
              <a:avLst/>
              <a:gdLst/>
              <a:ahLst/>
              <a:cxnLst/>
              <a:rect l="l" t="t" r="r" b="b"/>
              <a:pathLst>
                <a:path w="912" h="913" extrusionOk="0">
                  <a:moveTo>
                    <a:pt x="456" y="1"/>
                  </a:moveTo>
                  <a:cubicBezTo>
                    <a:pt x="182" y="1"/>
                    <a:pt x="0" y="183"/>
                    <a:pt x="0" y="456"/>
                  </a:cubicBezTo>
                  <a:cubicBezTo>
                    <a:pt x="0" y="700"/>
                    <a:pt x="182" y="912"/>
                    <a:pt x="456" y="912"/>
                  </a:cubicBezTo>
                  <a:cubicBezTo>
                    <a:pt x="699" y="912"/>
                    <a:pt x="912" y="700"/>
                    <a:pt x="912" y="456"/>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457;p34">
              <a:extLst>
                <a:ext uri="{FF2B5EF4-FFF2-40B4-BE49-F238E27FC236}">
                  <a16:creationId xmlns:a16="http://schemas.microsoft.com/office/drawing/2014/main" xmlns="" id="{23511453-C899-674E-BAC8-F93945A7FCE0}"/>
                </a:ext>
              </a:extLst>
            </p:cNvPr>
            <p:cNvSpPr/>
            <p:nvPr/>
          </p:nvSpPr>
          <p:spPr>
            <a:xfrm>
              <a:off x="5397775" y="344107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458;p34">
              <a:extLst>
                <a:ext uri="{FF2B5EF4-FFF2-40B4-BE49-F238E27FC236}">
                  <a16:creationId xmlns:a16="http://schemas.microsoft.com/office/drawing/2014/main" xmlns="" id="{7AB5E477-B260-6747-B39D-D7B1E04EE9EC}"/>
                </a:ext>
              </a:extLst>
            </p:cNvPr>
            <p:cNvSpPr/>
            <p:nvPr/>
          </p:nvSpPr>
          <p:spPr>
            <a:xfrm>
              <a:off x="5363600" y="3338475"/>
              <a:ext cx="26600" cy="22875"/>
            </a:xfrm>
            <a:custGeom>
              <a:avLst/>
              <a:gdLst/>
              <a:ahLst/>
              <a:cxnLst/>
              <a:rect l="l" t="t" r="r" b="b"/>
              <a:pathLst>
                <a:path w="1064" h="915" extrusionOk="0">
                  <a:moveTo>
                    <a:pt x="456" y="1"/>
                  </a:moveTo>
                  <a:cubicBezTo>
                    <a:pt x="182" y="1"/>
                    <a:pt x="0" y="214"/>
                    <a:pt x="0" y="457"/>
                  </a:cubicBezTo>
                  <a:cubicBezTo>
                    <a:pt x="0" y="729"/>
                    <a:pt x="230"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459;p34">
              <a:extLst>
                <a:ext uri="{FF2B5EF4-FFF2-40B4-BE49-F238E27FC236}">
                  <a16:creationId xmlns:a16="http://schemas.microsoft.com/office/drawing/2014/main" xmlns="" id="{D12009DD-F680-8F43-B0F3-4FE816CBCD1E}"/>
                </a:ext>
              </a:extLst>
            </p:cNvPr>
            <p:cNvSpPr/>
            <p:nvPr/>
          </p:nvSpPr>
          <p:spPr>
            <a:xfrm>
              <a:off x="5397775" y="3372675"/>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460;p34">
              <a:extLst>
                <a:ext uri="{FF2B5EF4-FFF2-40B4-BE49-F238E27FC236}">
                  <a16:creationId xmlns:a16="http://schemas.microsoft.com/office/drawing/2014/main" xmlns="" id="{CDAFC72D-9A54-6D4B-A546-065D958ABFAA}"/>
                </a:ext>
              </a:extLst>
            </p:cNvPr>
            <p:cNvSpPr/>
            <p:nvPr/>
          </p:nvSpPr>
          <p:spPr>
            <a:xfrm>
              <a:off x="5363600" y="3270100"/>
              <a:ext cx="22800" cy="22825"/>
            </a:xfrm>
            <a:custGeom>
              <a:avLst/>
              <a:gdLst/>
              <a:ahLst/>
              <a:cxnLst/>
              <a:rect l="l" t="t" r="r" b="b"/>
              <a:pathLst>
                <a:path w="912" h="913" extrusionOk="0">
                  <a:moveTo>
                    <a:pt x="456" y="0"/>
                  </a:moveTo>
                  <a:cubicBezTo>
                    <a:pt x="182" y="0"/>
                    <a:pt x="0" y="213"/>
                    <a:pt x="0" y="456"/>
                  </a:cubicBezTo>
                  <a:cubicBezTo>
                    <a:pt x="0" y="699"/>
                    <a:pt x="182"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461;p34">
              <a:extLst>
                <a:ext uri="{FF2B5EF4-FFF2-40B4-BE49-F238E27FC236}">
                  <a16:creationId xmlns:a16="http://schemas.microsoft.com/office/drawing/2014/main" xmlns="" id="{E78E2040-BFDD-2C4E-8D0F-D7932F4EA711}"/>
                </a:ext>
              </a:extLst>
            </p:cNvPr>
            <p:cNvSpPr/>
            <p:nvPr/>
          </p:nvSpPr>
          <p:spPr>
            <a:xfrm>
              <a:off x="5397775" y="33043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462;p34">
              <a:extLst>
                <a:ext uri="{FF2B5EF4-FFF2-40B4-BE49-F238E27FC236}">
                  <a16:creationId xmlns:a16="http://schemas.microsoft.com/office/drawing/2014/main" xmlns="" id="{89CA42B1-179F-5840-9F5E-21106E0A5570}"/>
                </a:ext>
              </a:extLst>
            </p:cNvPr>
            <p:cNvSpPr/>
            <p:nvPr/>
          </p:nvSpPr>
          <p:spPr>
            <a:xfrm>
              <a:off x="5363600" y="3201700"/>
              <a:ext cx="22800" cy="22825"/>
            </a:xfrm>
            <a:custGeom>
              <a:avLst/>
              <a:gdLst/>
              <a:ahLst/>
              <a:cxnLst/>
              <a:rect l="l" t="t" r="r" b="b"/>
              <a:pathLst>
                <a:path w="912" h="913" extrusionOk="0">
                  <a:moveTo>
                    <a:pt x="456" y="1"/>
                  </a:moveTo>
                  <a:cubicBezTo>
                    <a:pt x="182" y="1"/>
                    <a:pt x="0" y="213"/>
                    <a:pt x="0" y="457"/>
                  </a:cubicBezTo>
                  <a:cubicBezTo>
                    <a:pt x="0" y="730"/>
                    <a:pt x="182" y="913"/>
                    <a:pt x="456" y="913"/>
                  </a:cubicBezTo>
                  <a:cubicBezTo>
                    <a:pt x="699" y="913"/>
                    <a:pt x="912" y="730"/>
                    <a:pt x="912" y="457"/>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463;p34">
              <a:extLst>
                <a:ext uri="{FF2B5EF4-FFF2-40B4-BE49-F238E27FC236}">
                  <a16:creationId xmlns:a16="http://schemas.microsoft.com/office/drawing/2014/main" xmlns="" id="{B56057F1-6E7D-3F4E-B0C7-2DB4F0B58CB9}"/>
                </a:ext>
              </a:extLst>
            </p:cNvPr>
            <p:cNvSpPr/>
            <p:nvPr/>
          </p:nvSpPr>
          <p:spPr>
            <a:xfrm>
              <a:off x="5397775" y="3235900"/>
              <a:ext cx="26625" cy="23025"/>
            </a:xfrm>
            <a:custGeom>
              <a:avLst/>
              <a:gdLst/>
              <a:ahLst/>
              <a:cxnLst/>
              <a:rect l="l" t="t" r="r" b="b"/>
              <a:pathLst>
                <a:path w="1065" h="921" extrusionOk="0">
                  <a:moveTo>
                    <a:pt x="457" y="1"/>
                  </a:moveTo>
                  <a:cubicBezTo>
                    <a:pt x="183" y="1"/>
                    <a:pt x="1" y="213"/>
                    <a:pt x="1" y="456"/>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464;p34">
              <a:extLst>
                <a:ext uri="{FF2B5EF4-FFF2-40B4-BE49-F238E27FC236}">
                  <a16:creationId xmlns:a16="http://schemas.microsoft.com/office/drawing/2014/main" xmlns="" id="{F7E8A94D-7FEE-B141-B982-C1E813B7204D}"/>
                </a:ext>
              </a:extLst>
            </p:cNvPr>
            <p:cNvSpPr/>
            <p:nvPr/>
          </p:nvSpPr>
          <p:spPr>
            <a:xfrm>
              <a:off x="5363600" y="3134075"/>
              <a:ext cx="26600" cy="22625"/>
            </a:xfrm>
            <a:custGeom>
              <a:avLst/>
              <a:gdLst/>
              <a:ahLst/>
              <a:cxnLst/>
              <a:rect l="l" t="t" r="r" b="b"/>
              <a:pathLst>
                <a:path w="1064" h="905" extrusionOk="0">
                  <a:moveTo>
                    <a:pt x="456" y="0"/>
                  </a:moveTo>
                  <a:cubicBezTo>
                    <a:pt x="182" y="0"/>
                    <a:pt x="0" y="183"/>
                    <a:pt x="0" y="456"/>
                  </a:cubicBezTo>
                  <a:cubicBezTo>
                    <a:pt x="0" y="721"/>
                    <a:pt x="219" y="905"/>
                    <a:pt x="446" y="905"/>
                  </a:cubicBezTo>
                  <a:cubicBezTo>
                    <a:pt x="557" y="905"/>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465;p34">
              <a:extLst>
                <a:ext uri="{FF2B5EF4-FFF2-40B4-BE49-F238E27FC236}">
                  <a16:creationId xmlns:a16="http://schemas.microsoft.com/office/drawing/2014/main" xmlns="" id="{ECC75274-06B4-9A40-AC61-942E9E7DA4D1}"/>
                </a:ext>
              </a:extLst>
            </p:cNvPr>
            <p:cNvSpPr/>
            <p:nvPr/>
          </p:nvSpPr>
          <p:spPr>
            <a:xfrm>
              <a:off x="5397775" y="316827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466;p34">
              <a:extLst>
                <a:ext uri="{FF2B5EF4-FFF2-40B4-BE49-F238E27FC236}">
                  <a16:creationId xmlns:a16="http://schemas.microsoft.com/office/drawing/2014/main" xmlns="" id="{6806EE39-6C95-D549-A9E5-17475778A1EE}"/>
                </a:ext>
              </a:extLst>
            </p:cNvPr>
            <p:cNvSpPr/>
            <p:nvPr/>
          </p:nvSpPr>
          <p:spPr>
            <a:xfrm>
              <a:off x="5363600" y="3065675"/>
              <a:ext cx="22800" cy="22825"/>
            </a:xfrm>
            <a:custGeom>
              <a:avLst/>
              <a:gdLst/>
              <a:ahLst/>
              <a:cxnLst/>
              <a:rect l="l" t="t" r="r" b="b"/>
              <a:pathLst>
                <a:path w="912" h="913" extrusionOk="0">
                  <a:moveTo>
                    <a:pt x="456" y="1"/>
                  </a:moveTo>
                  <a:cubicBezTo>
                    <a:pt x="182" y="1"/>
                    <a:pt x="0" y="183"/>
                    <a:pt x="0" y="457"/>
                  </a:cubicBezTo>
                  <a:cubicBezTo>
                    <a:pt x="0" y="700"/>
                    <a:pt x="182"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467;p34">
              <a:extLst>
                <a:ext uri="{FF2B5EF4-FFF2-40B4-BE49-F238E27FC236}">
                  <a16:creationId xmlns:a16="http://schemas.microsoft.com/office/drawing/2014/main" xmlns="" id="{F9896C39-4AB8-4E4C-931F-63F21B9B30FF}"/>
                </a:ext>
              </a:extLst>
            </p:cNvPr>
            <p:cNvSpPr/>
            <p:nvPr/>
          </p:nvSpPr>
          <p:spPr>
            <a:xfrm>
              <a:off x="5397775" y="309987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468;p34">
              <a:extLst>
                <a:ext uri="{FF2B5EF4-FFF2-40B4-BE49-F238E27FC236}">
                  <a16:creationId xmlns:a16="http://schemas.microsoft.com/office/drawing/2014/main" xmlns="" id="{8CE028C7-B13F-6B45-B38E-47BBAB4E5102}"/>
                </a:ext>
              </a:extLst>
            </p:cNvPr>
            <p:cNvSpPr/>
            <p:nvPr/>
          </p:nvSpPr>
          <p:spPr>
            <a:xfrm>
              <a:off x="5363600" y="2997300"/>
              <a:ext cx="22800" cy="22825"/>
            </a:xfrm>
            <a:custGeom>
              <a:avLst/>
              <a:gdLst/>
              <a:ahLst/>
              <a:cxnLst/>
              <a:rect l="l" t="t" r="r" b="b"/>
              <a:pathLst>
                <a:path w="912" h="913" extrusionOk="0">
                  <a:moveTo>
                    <a:pt x="456" y="0"/>
                  </a:moveTo>
                  <a:cubicBezTo>
                    <a:pt x="182" y="0"/>
                    <a:pt x="0" y="213"/>
                    <a:pt x="0" y="456"/>
                  </a:cubicBezTo>
                  <a:cubicBezTo>
                    <a:pt x="0" y="699"/>
                    <a:pt x="182"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469;p34">
              <a:extLst>
                <a:ext uri="{FF2B5EF4-FFF2-40B4-BE49-F238E27FC236}">
                  <a16:creationId xmlns:a16="http://schemas.microsoft.com/office/drawing/2014/main" xmlns="" id="{C0CD591D-070C-B346-BCA9-88C97AB991BB}"/>
                </a:ext>
              </a:extLst>
            </p:cNvPr>
            <p:cNvSpPr/>
            <p:nvPr/>
          </p:nvSpPr>
          <p:spPr>
            <a:xfrm>
              <a:off x="5397775" y="30315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470;p34">
              <a:extLst>
                <a:ext uri="{FF2B5EF4-FFF2-40B4-BE49-F238E27FC236}">
                  <a16:creationId xmlns:a16="http://schemas.microsoft.com/office/drawing/2014/main" xmlns="" id="{F3E89C60-F753-EA42-BD53-6A96B2C70A39}"/>
                </a:ext>
              </a:extLst>
            </p:cNvPr>
            <p:cNvSpPr/>
            <p:nvPr/>
          </p:nvSpPr>
          <p:spPr>
            <a:xfrm>
              <a:off x="5363600" y="2928900"/>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471;p34">
              <a:extLst>
                <a:ext uri="{FF2B5EF4-FFF2-40B4-BE49-F238E27FC236}">
                  <a16:creationId xmlns:a16="http://schemas.microsoft.com/office/drawing/2014/main" xmlns="" id="{98348B47-E954-7A4F-B804-CE790F85084E}"/>
                </a:ext>
              </a:extLst>
            </p:cNvPr>
            <p:cNvSpPr/>
            <p:nvPr/>
          </p:nvSpPr>
          <p:spPr>
            <a:xfrm>
              <a:off x="5397775" y="2963100"/>
              <a:ext cx="26625" cy="22875"/>
            </a:xfrm>
            <a:custGeom>
              <a:avLst/>
              <a:gdLst/>
              <a:ahLst/>
              <a:cxnLst/>
              <a:rect l="l" t="t" r="r" b="b"/>
              <a:pathLst>
                <a:path w="1065" h="915"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472;p34">
              <a:extLst>
                <a:ext uri="{FF2B5EF4-FFF2-40B4-BE49-F238E27FC236}">
                  <a16:creationId xmlns:a16="http://schemas.microsoft.com/office/drawing/2014/main" xmlns="" id="{596ECB1B-8311-CC45-A54D-78BB18C058B6}"/>
                </a:ext>
              </a:extLst>
            </p:cNvPr>
            <p:cNvSpPr/>
            <p:nvPr/>
          </p:nvSpPr>
          <p:spPr>
            <a:xfrm>
              <a:off x="5363600" y="2860525"/>
              <a:ext cx="22800" cy="22800"/>
            </a:xfrm>
            <a:custGeom>
              <a:avLst/>
              <a:gdLst/>
              <a:ahLst/>
              <a:cxnLst/>
              <a:rect l="l" t="t" r="r" b="b"/>
              <a:pathLst>
                <a:path w="912" h="912" extrusionOk="0">
                  <a:moveTo>
                    <a:pt x="456" y="0"/>
                  </a:moveTo>
                  <a:cubicBezTo>
                    <a:pt x="182" y="0"/>
                    <a:pt x="0" y="213"/>
                    <a:pt x="0" y="456"/>
                  </a:cubicBezTo>
                  <a:cubicBezTo>
                    <a:pt x="0" y="730"/>
                    <a:pt x="182"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473;p34">
              <a:extLst>
                <a:ext uri="{FF2B5EF4-FFF2-40B4-BE49-F238E27FC236}">
                  <a16:creationId xmlns:a16="http://schemas.microsoft.com/office/drawing/2014/main" xmlns="" id="{BE25990C-E636-5F48-9757-71DCE8DB831B}"/>
                </a:ext>
              </a:extLst>
            </p:cNvPr>
            <p:cNvSpPr/>
            <p:nvPr/>
          </p:nvSpPr>
          <p:spPr>
            <a:xfrm>
              <a:off x="5397775" y="2894700"/>
              <a:ext cx="26625" cy="23025"/>
            </a:xfrm>
            <a:custGeom>
              <a:avLst/>
              <a:gdLst/>
              <a:ahLst/>
              <a:cxnLst/>
              <a:rect l="l" t="t" r="r" b="b"/>
              <a:pathLst>
                <a:path w="1065" h="921" extrusionOk="0">
                  <a:moveTo>
                    <a:pt x="457" y="1"/>
                  </a:moveTo>
                  <a:cubicBezTo>
                    <a:pt x="183" y="1"/>
                    <a:pt x="1" y="214"/>
                    <a:pt x="1" y="457"/>
                  </a:cubicBezTo>
                  <a:cubicBezTo>
                    <a:pt x="1" y="744"/>
                    <a:pt x="223" y="921"/>
                    <a:pt x="451" y="921"/>
                  </a:cubicBezTo>
                  <a:cubicBezTo>
                    <a:pt x="561" y="921"/>
                    <a:pt x="672" y="880"/>
                    <a:pt x="761" y="791"/>
                  </a:cubicBezTo>
                  <a:cubicBezTo>
                    <a:pt x="1065" y="518"/>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474;p34">
              <a:extLst>
                <a:ext uri="{FF2B5EF4-FFF2-40B4-BE49-F238E27FC236}">
                  <a16:creationId xmlns:a16="http://schemas.microsoft.com/office/drawing/2014/main" xmlns="" id="{8491BE6C-0426-E649-82E8-FF6D86F87BE2}"/>
                </a:ext>
              </a:extLst>
            </p:cNvPr>
            <p:cNvSpPr/>
            <p:nvPr/>
          </p:nvSpPr>
          <p:spPr>
            <a:xfrm>
              <a:off x="5363600" y="279287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475;p34">
              <a:extLst>
                <a:ext uri="{FF2B5EF4-FFF2-40B4-BE49-F238E27FC236}">
                  <a16:creationId xmlns:a16="http://schemas.microsoft.com/office/drawing/2014/main" xmlns="" id="{9F1EFB48-C796-984A-972B-148B053BD201}"/>
                </a:ext>
              </a:extLst>
            </p:cNvPr>
            <p:cNvSpPr/>
            <p:nvPr/>
          </p:nvSpPr>
          <p:spPr>
            <a:xfrm>
              <a:off x="5397775" y="28263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476;p34">
              <a:extLst>
                <a:ext uri="{FF2B5EF4-FFF2-40B4-BE49-F238E27FC236}">
                  <a16:creationId xmlns:a16="http://schemas.microsoft.com/office/drawing/2014/main" xmlns="" id="{01CA0544-85A4-1D43-82D9-7F6792C5C1EF}"/>
                </a:ext>
              </a:extLst>
            </p:cNvPr>
            <p:cNvSpPr/>
            <p:nvPr/>
          </p:nvSpPr>
          <p:spPr>
            <a:xfrm>
              <a:off x="5363600" y="2724500"/>
              <a:ext cx="22800" cy="22825"/>
            </a:xfrm>
            <a:custGeom>
              <a:avLst/>
              <a:gdLst/>
              <a:ahLst/>
              <a:cxnLst/>
              <a:rect l="l" t="t" r="r" b="b"/>
              <a:pathLst>
                <a:path w="912" h="913" extrusionOk="0">
                  <a:moveTo>
                    <a:pt x="456" y="0"/>
                  </a:moveTo>
                  <a:cubicBezTo>
                    <a:pt x="182" y="0"/>
                    <a:pt x="0" y="183"/>
                    <a:pt x="0" y="456"/>
                  </a:cubicBezTo>
                  <a:cubicBezTo>
                    <a:pt x="0" y="699"/>
                    <a:pt x="182"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477;p34">
              <a:extLst>
                <a:ext uri="{FF2B5EF4-FFF2-40B4-BE49-F238E27FC236}">
                  <a16:creationId xmlns:a16="http://schemas.microsoft.com/office/drawing/2014/main" xmlns="" id="{C13206D8-CDBD-D04A-ABA2-2419C81908A3}"/>
                </a:ext>
              </a:extLst>
            </p:cNvPr>
            <p:cNvSpPr/>
            <p:nvPr/>
          </p:nvSpPr>
          <p:spPr>
            <a:xfrm>
              <a:off x="5397775" y="2758700"/>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478;p34">
              <a:extLst>
                <a:ext uri="{FF2B5EF4-FFF2-40B4-BE49-F238E27FC236}">
                  <a16:creationId xmlns:a16="http://schemas.microsoft.com/office/drawing/2014/main" xmlns="" id="{86C0045E-7F45-9B43-8339-E27381703E0B}"/>
                </a:ext>
              </a:extLst>
            </p:cNvPr>
            <p:cNvSpPr/>
            <p:nvPr/>
          </p:nvSpPr>
          <p:spPr>
            <a:xfrm>
              <a:off x="5363600" y="2656100"/>
              <a:ext cx="26600" cy="22875"/>
            </a:xfrm>
            <a:custGeom>
              <a:avLst/>
              <a:gdLst/>
              <a:ahLst/>
              <a:cxnLst/>
              <a:rect l="l" t="t" r="r" b="b"/>
              <a:pathLst>
                <a:path w="1064" h="915" extrusionOk="0">
                  <a:moveTo>
                    <a:pt x="456" y="1"/>
                  </a:moveTo>
                  <a:cubicBezTo>
                    <a:pt x="182" y="1"/>
                    <a:pt x="0" y="213"/>
                    <a:pt x="0" y="457"/>
                  </a:cubicBezTo>
                  <a:cubicBezTo>
                    <a:pt x="0" y="729"/>
                    <a:pt x="230"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479;p34">
              <a:extLst>
                <a:ext uri="{FF2B5EF4-FFF2-40B4-BE49-F238E27FC236}">
                  <a16:creationId xmlns:a16="http://schemas.microsoft.com/office/drawing/2014/main" xmlns="" id="{CEDA0CA6-D9A8-2F45-8A17-CF2C0EDA452A}"/>
                </a:ext>
              </a:extLst>
            </p:cNvPr>
            <p:cNvSpPr/>
            <p:nvPr/>
          </p:nvSpPr>
          <p:spPr>
            <a:xfrm>
              <a:off x="5397775" y="2690300"/>
              <a:ext cx="26625" cy="22875"/>
            </a:xfrm>
            <a:custGeom>
              <a:avLst/>
              <a:gdLst/>
              <a:ahLst/>
              <a:cxnLst/>
              <a:rect l="l" t="t" r="r" b="b"/>
              <a:pathLst>
                <a:path w="1065" h="915"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480;p34">
              <a:extLst>
                <a:ext uri="{FF2B5EF4-FFF2-40B4-BE49-F238E27FC236}">
                  <a16:creationId xmlns:a16="http://schemas.microsoft.com/office/drawing/2014/main" xmlns="" id="{09E6DE74-D44B-1F42-BC09-5A1FF73ECEB5}"/>
                </a:ext>
              </a:extLst>
            </p:cNvPr>
            <p:cNvSpPr/>
            <p:nvPr/>
          </p:nvSpPr>
          <p:spPr>
            <a:xfrm>
              <a:off x="5363600" y="2587725"/>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481;p34">
              <a:extLst>
                <a:ext uri="{FF2B5EF4-FFF2-40B4-BE49-F238E27FC236}">
                  <a16:creationId xmlns:a16="http://schemas.microsoft.com/office/drawing/2014/main" xmlns="" id="{8D8349F3-C2B2-E44B-96A1-0CE06E1195E8}"/>
                </a:ext>
              </a:extLst>
            </p:cNvPr>
            <p:cNvSpPr/>
            <p:nvPr/>
          </p:nvSpPr>
          <p:spPr>
            <a:xfrm>
              <a:off x="5397775" y="2621900"/>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70"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482;p34">
              <a:extLst>
                <a:ext uri="{FF2B5EF4-FFF2-40B4-BE49-F238E27FC236}">
                  <a16:creationId xmlns:a16="http://schemas.microsoft.com/office/drawing/2014/main" xmlns="" id="{D7C6FD3A-FEB1-BE40-A26C-C912CF8E7BF4}"/>
                </a:ext>
              </a:extLst>
            </p:cNvPr>
            <p:cNvSpPr/>
            <p:nvPr/>
          </p:nvSpPr>
          <p:spPr>
            <a:xfrm>
              <a:off x="5363600" y="2519325"/>
              <a:ext cx="22800" cy="22825"/>
            </a:xfrm>
            <a:custGeom>
              <a:avLst/>
              <a:gdLst/>
              <a:ahLst/>
              <a:cxnLst/>
              <a:rect l="l" t="t" r="r" b="b"/>
              <a:pathLst>
                <a:path w="912" h="913" extrusionOk="0">
                  <a:moveTo>
                    <a:pt x="456" y="0"/>
                  </a:moveTo>
                  <a:cubicBezTo>
                    <a:pt x="182" y="0"/>
                    <a:pt x="0" y="213"/>
                    <a:pt x="0" y="456"/>
                  </a:cubicBezTo>
                  <a:cubicBezTo>
                    <a:pt x="0" y="730"/>
                    <a:pt x="182"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483;p34">
              <a:extLst>
                <a:ext uri="{FF2B5EF4-FFF2-40B4-BE49-F238E27FC236}">
                  <a16:creationId xmlns:a16="http://schemas.microsoft.com/office/drawing/2014/main" xmlns="" id="{D0A7F8AA-F7D1-764D-AA2F-F6BC37465426}"/>
                </a:ext>
              </a:extLst>
            </p:cNvPr>
            <p:cNvSpPr/>
            <p:nvPr/>
          </p:nvSpPr>
          <p:spPr>
            <a:xfrm>
              <a:off x="5397775" y="2553525"/>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484;p34">
              <a:extLst>
                <a:ext uri="{FF2B5EF4-FFF2-40B4-BE49-F238E27FC236}">
                  <a16:creationId xmlns:a16="http://schemas.microsoft.com/office/drawing/2014/main" xmlns="" id="{BE609006-7C01-794F-AEB5-3DC23EBDF521}"/>
                </a:ext>
              </a:extLst>
            </p:cNvPr>
            <p:cNvSpPr/>
            <p:nvPr/>
          </p:nvSpPr>
          <p:spPr>
            <a:xfrm>
              <a:off x="5363600" y="2451700"/>
              <a:ext cx="22800" cy="22825"/>
            </a:xfrm>
            <a:custGeom>
              <a:avLst/>
              <a:gdLst/>
              <a:ahLst/>
              <a:cxnLst/>
              <a:rect l="l" t="t" r="r" b="b"/>
              <a:pathLst>
                <a:path w="912" h="913" extrusionOk="0">
                  <a:moveTo>
                    <a:pt x="456" y="0"/>
                  </a:moveTo>
                  <a:cubicBezTo>
                    <a:pt x="182" y="0"/>
                    <a:pt x="0" y="183"/>
                    <a:pt x="0" y="456"/>
                  </a:cubicBezTo>
                  <a:cubicBezTo>
                    <a:pt x="0" y="699"/>
                    <a:pt x="182"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485;p34">
              <a:extLst>
                <a:ext uri="{FF2B5EF4-FFF2-40B4-BE49-F238E27FC236}">
                  <a16:creationId xmlns:a16="http://schemas.microsoft.com/office/drawing/2014/main" xmlns="" id="{42D8BC7F-09F6-8146-AECE-1BA5424F9385}"/>
                </a:ext>
              </a:extLst>
            </p:cNvPr>
            <p:cNvSpPr/>
            <p:nvPr/>
          </p:nvSpPr>
          <p:spPr>
            <a:xfrm>
              <a:off x="5397775" y="2485900"/>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486;p34">
              <a:extLst>
                <a:ext uri="{FF2B5EF4-FFF2-40B4-BE49-F238E27FC236}">
                  <a16:creationId xmlns:a16="http://schemas.microsoft.com/office/drawing/2014/main" xmlns="" id="{7A69C525-7A9B-9749-8A0A-B16196223A41}"/>
                </a:ext>
              </a:extLst>
            </p:cNvPr>
            <p:cNvSpPr/>
            <p:nvPr/>
          </p:nvSpPr>
          <p:spPr>
            <a:xfrm>
              <a:off x="5363600" y="2383300"/>
              <a:ext cx="26600" cy="22625"/>
            </a:xfrm>
            <a:custGeom>
              <a:avLst/>
              <a:gdLst/>
              <a:ahLst/>
              <a:cxnLst/>
              <a:rect l="l" t="t" r="r" b="b"/>
              <a:pathLst>
                <a:path w="1064" h="905" extrusionOk="0">
                  <a:moveTo>
                    <a:pt x="456" y="1"/>
                  </a:moveTo>
                  <a:cubicBezTo>
                    <a:pt x="182"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487;p34">
              <a:extLst>
                <a:ext uri="{FF2B5EF4-FFF2-40B4-BE49-F238E27FC236}">
                  <a16:creationId xmlns:a16="http://schemas.microsoft.com/office/drawing/2014/main" xmlns="" id="{D69370A3-986E-8248-9ACA-73139B0718B1}"/>
                </a:ext>
              </a:extLst>
            </p:cNvPr>
            <p:cNvSpPr/>
            <p:nvPr/>
          </p:nvSpPr>
          <p:spPr>
            <a:xfrm>
              <a:off x="5397775" y="2417500"/>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488;p34">
              <a:extLst>
                <a:ext uri="{FF2B5EF4-FFF2-40B4-BE49-F238E27FC236}">
                  <a16:creationId xmlns:a16="http://schemas.microsoft.com/office/drawing/2014/main" xmlns="" id="{57D623CF-6181-3946-8E02-7F5E03103524}"/>
                </a:ext>
              </a:extLst>
            </p:cNvPr>
            <p:cNvSpPr/>
            <p:nvPr/>
          </p:nvSpPr>
          <p:spPr>
            <a:xfrm>
              <a:off x="5363600" y="2314925"/>
              <a:ext cx="22800" cy="22800"/>
            </a:xfrm>
            <a:custGeom>
              <a:avLst/>
              <a:gdLst/>
              <a:ahLst/>
              <a:cxnLst/>
              <a:rect l="l" t="t" r="r" b="b"/>
              <a:pathLst>
                <a:path w="912" h="912" extrusionOk="0">
                  <a:moveTo>
                    <a:pt x="456" y="0"/>
                  </a:moveTo>
                  <a:cubicBezTo>
                    <a:pt x="182" y="0"/>
                    <a:pt x="0" y="213"/>
                    <a:pt x="0" y="456"/>
                  </a:cubicBezTo>
                  <a:cubicBezTo>
                    <a:pt x="0" y="699"/>
                    <a:pt x="182"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489;p34">
              <a:extLst>
                <a:ext uri="{FF2B5EF4-FFF2-40B4-BE49-F238E27FC236}">
                  <a16:creationId xmlns:a16="http://schemas.microsoft.com/office/drawing/2014/main" xmlns="" id="{C0730C78-E253-AD42-A4A5-059B09E033FF}"/>
                </a:ext>
              </a:extLst>
            </p:cNvPr>
            <p:cNvSpPr/>
            <p:nvPr/>
          </p:nvSpPr>
          <p:spPr>
            <a:xfrm>
              <a:off x="5397775" y="2349100"/>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70"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490;p34">
              <a:extLst>
                <a:ext uri="{FF2B5EF4-FFF2-40B4-BE49-F238E27FC236}">
                  <a16:creationId xmlns:a16="http://schemas.microsoft.com/office/drawing/2014/main" xmlns="" id="{9BEDF2C4-3979-3440-94B0-62CCDA7CD9A5}"/>
                </a:ext>
              </a:extLst>
            </p:cNvPr>
            <p:cNvSpPr/>
            <p:nvPr/>
          </p:nvSpPr>
          <p:spPr>
            <a:xfrm>
              <a:off x="5363600" y="224727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491;p34">
              <a:extLst>
                <a:ext uri="{FF2B5EF4-FFF2-40B4-BE49-F238E27FC236}">
                  <a16:creationId xmlns:a16="http://schemas.microsoft.com/office/drawing/2014/main" xmlns="" id="{DDC7DC24-FB9F-AF46-B103-EAD971B53FB9}"/>
                </a:ext>
              </a:extLst>
            </p:cNvPr>
            <p:cNvSpPr/>
            <p:nvPr/>
          </p:nvSpPr>
          <p:spPr>
            <a:xfrm>
              <a:off x="5397775" y="22807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492;p34">
              <a:extLst>
                <a:ext uri="{FF2B5EF4-FFF2-40B4-BE49-F238E27FC236}">
                  <a16:creationId xmlns:a16="http://schemas.microsoft.com/office/drawing/2014/main" xmlns="" id="{8FBE3C48-D46C-8F4F-86D7-3AD30FE22863}"/>
                </a:ext>
              </a:extLst>
            </p:cNvPr>
            <p:cNvSpPr/>
            <p:nvPr/>
          </p:nvSpPr>
          <p:spPr>
            <a:xfrm>
              <a:off x="5363600" y="2178125"/>
              <a:ext cx="22800" cy="22825"/>
            </a:xfrm>
            <a:custGeom>
              <a:avLst/>
              <a:gdLst/>
              <a:ahLst/>
              <a:cxnLst/>
              <a:rect l="l" t="t" r="r" b="b"/>
              <a:pathLst>
                <a:path w="912" h="913" extrusionOk="0">
                  <a:moveTo>
                    <a:pt x="456" y="1"/>
                  </a:moveTo>
                  <a:cubicBezTo>
                    <a:pt x="182" y="1"/>
                    <a:pt x="0" y="214"/>
                    <a:pt x="0" y="457"/>
                  </a:cubicBezTo>
                  <a:cubicBezTo>
                    <a:pt x="0" y="730"/>
                    <a:pt x="182"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493;p34">
              <a:extLst>
                <a:ext uri="{FF2B5EF4-FFF2-40B4-BE49-F238E27FC236}">
                  <a16:creationId xmlns:a16="http://schemas.microsoft.com/office/drawing/2014/main" xmlns="" id="{65172A09-0BCB-A940-A781-5976627DC33A}"/>
                </a:ext>
              </a:extLst>
            </p:cNvPr>
            <p:cNvSpPr/>
            <p:nvPr/>
          </p:nvSpPr>
          <p:spPr>
            <a:xfrm>
              <a:off x="5397775" y="2212325"/>
              <a:ext cx="26625" cy="23025"/>
            </a:xfrm>
            <a:custGeom>
              <a:avLst/>
              <a:gdLst/>
              <a:ahLst/>
              <a:cxnLst/>
              <a:rect l="l" t="t" r="r" b="b"/>
              <a:pathLst>
                <a:path w="1065" h="921" extrusionOk="0">
                  <a:moveTo>
                    <a:pt x="457" y="1"/>
                  </a:moveTo>
                  <a:cubicBezTo>
                    <a:pt x="183" y="1"/>
                    <a:pt x="1" y="213"/>
                    <a:pt x="1" y="457"/>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494;p34">
              <a:extLst>
                <a:ext uri="{FF2B5EF4-FFF2-40B4-BE49-F238E27FC236}">
                  <a16:creationId xmlns:a16="http://schemas.microsoft.com/office/drawing/2014/main" xmlns="" id="{66CB2A39-FA88-9D44-AF7F-0A01CF582FFA}"/>
                </a:ext>
              </a:extLst>
            </p:cNvPr>
            <p:cNvSpPr/>
            <p:nvPr/>
          </p:nvSpPr>
          <p:spPr>
            <a:xfrm>
              <a:off x="5363600" y="2110500"/>
              <a:ext cx="22800" cy="22825"/>
            </a:xfrm>
            <a:custGeom>
              <a:avLst/>
              <a:gdLst/>
              <a:ahLst/>
              <a:cxnLst/>
              <a:rect l="l" t="t" r="r" b="b"/>
              <a:pathLst>
                <a:path w="912" h="913" extrusionOk="0">
                  <a:moveTo>
                    <a:pt x="456" y="1"/>
                  </a:moveTo>
                  <a:cubicBezTo>
                    <a:pt x="182" y="1"/>
                    <a:pt x="0" y="183"/>
                    <a:pt x="0" y="457"/>
                  </a:cubicBezTo>
                  <a:cubicBezTo>
                    <a:pt x="0" y="700"/>
                    <a:pt x="182"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495;p34">
              <a:extLst>
                <a:ext uri="{FF2B5EF4-FFF2-40B4-BE49-F238E27FC236}">
                  <a16:creationId xmlns:a16="http://schemas.microsoft.com/office/drawing/2014/main" xmlns="" id="{48364A06-3869-6248-A8F0-1573362EC696}"/>
                </a:ext>
              </a:extLst>
            </p:cNvPr>
            <p:cNvSpPr/>
            <p:nvPr/>
          </p:nvSpPr>
          <p:spPr>
            <a:xfrm>
              <a:off x="5397775" y="2144700"/>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496;p34">
              <a:extLst>
                <a:ext uri="{FF2B5EF4-FFF2-40B4-BE49-F238E27FC236}">
                  <a16:creationId xmlns:a16="http://schemas.microsoft.com/office/drawing/2014/main" xmlns="" id="{29A751E1-6BBB-EC4B-8DF6-8CB072F27448}"/>
                </a:ext>
              </a:extLst>
            </p:cNvPr>
            <p:cNvSpPr/>
            <p:nvPr/>
          </p:nvSpPr>
          <p:spPr>
            <a:xfrm>
              <a:off x="5363600" y="2042125"/>
              <a:ext cx="26600" cy="22625"/>
            </a:xfrm>
            <a:custGeom>
              <a:avLst/>
              <a:gdLst/>
              <a:ahLst/>
              <a:cxnLst/>
              <a:rect l="l" t="t" r="r" b="b"/>
              <a:pathLst>
                <a:path w="1064" h="905" extrusionOk="0">
                  <a:moveTo>
                    <a:pt x="456" y="0"/>
                  </a:moveTo>
                  <a:cubicBezTo>
                    <a:pt x="182"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497;p34">
              <a:extLst>
                <a:ext uri="{FF2B5EF4-FFF2-40B4-BE49-F238E27FC236}">
                  <a16:creationId xmlns:a16="http://schemas.microsoft.com/office/drawing/2014/main" xmlns="" id="{556C7795-72ED-AD4E-9D7C-BCB93F1443A1}"/>
                </a:ext>
              </a:extLst>
            </p:cNvPr>
            <p:cNvSpPr/>
            <p:nvPr/>
          </p:nvSpPr>
          <p:spPr>
            <a:xfrm>
              <a:off x="5397775" y="2076300"/>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498;p34">
              <a:extLst>
                <a:ext uri="{FF2B5EF4-FFF2-40B4-BE49-F238E27FC236}">
                  <a16:creationId xmlns:a16="http://schemas.microsoft.com/office/drawing/2014/main" xmlns="" id="{C200C73F-8AE3-4F42-A8AE-692BD8728A86}"/>
                </a:ext>
              </a:extLst>
            </p:cNvPr>
            <p:cNvSpPr/>
            <p:nvPr/>
          </p:nvSpPr>
          <p:spPr>
            <a:xfrm>
              <a:off x="5363600" y="1973725"/>
              <a:ext cx="22800" cy="22825"/>
            </a:xfrm>
            <a:custGeom>
              <a:avLst/>
              <a:gdLst/>
              <a:ahLst/>
              <a:cxnLst/>
              <a:rect l="l" t="t" r="r" b="b"/>
              <a:pathLst>
                <a:path w="912" h="913" extrusionOk="0">
                  <a:moveTo>
                    <a:pt x="456" y="0"/>
                  </a:moveTo>
                  <a:cubicBezTo>
                    <a:pt x="182" y="0"/>
                    <a:pt x="0" y="213"/>
                    <a:pt x="0" y="456"/>
                  </a:cubicBezTo>
                  <a:cubicBezTo>
                    <a:pt x="0" y="700"/>
                    <a:pt x="182" y="912"/>
                    <a:pt x="456" y="912"/>
                  </a:cubicBezTo>
                  <a:cubicBezTo>
                    <a:pt x="699" y="912"/>
                    <a:pt x="912" y="70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499;p34">
              <a:extLst>
                <a:ext uri="{FF2B5EF4-FFF2-40B4-BE49-F238E27FC236}">
                  <a16:creationId xmlns:a16="http://schemas.microsoft.com/office/drawing/2014/main" xmlns="" id="{6853FA0C-2A26-F24E-8BA2-6EA721EBE32F}"/>
                </a:ext>
              </a:extLst>
            </p:cNvPr>
            <p:cNvSpPr/>
            <p:nvPr/>
          </p:nvSpPr>
          <p:spPr>
            <a:xfrm>
              <a:off x="5397775" y="20079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500;p34">
              <a:extLst>
                <a:ext uri="{FF2B5EF4-FFF2-40B4-BE49-F238E27FC236}">
                  <a16:creationId xmlns:a16="http://schemas.microsoft.com/office/drawing/2014/main" xmlns="" id="{4AC39E8F-2991-2E41-837F-D00499B7B583}"/>
                </a:ext>
              </a:extLst>
            </p:cNvPr>
            <p:cNvSpPr/>
            <p:nvPr/>
          </p:nvSpPr>
          <p:spPr>
            <a:xfrm>
              <a:off x="5363600" y="1905325"/>
              <a:ext cx="22800" cy="22825"/>
            </a:xfrm>
            <a:custGeom>
              <a:avLst/>
              <a:gdLst/>
              <a:ahLst/>
              <a:cxnLst/>
              <a:rect l="l" t="t" r="r" b="b"/>
              <a:pathLst>
                <a:path w="912" h="913" extrusionOk="0">
                  <a:moveTo>
                    <a:pt x="456" y="1"/>
                  </a:moveTo>
                  <a:cubicBezTo>
                    <a:pt x="182" y="1"/>
                    <a:pt x="0" y="214"/>
                    <a:pt x="0" y="457"/>
                  </a:cubicBezTo>
                  <a:cubicBezTo>
                    <a:pt x="0" y="730"/>
                    <a:pt x="182"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501;p34">
              <a:extLst>
                <a:ext uri="{FF2B5EF4-FFF2-40B4-BE49-F238E27FC236}">
                  <a16:creationId xmlns:a16="http://schemas.microsoft.com/office/drawing/2014/main" xmlns="" id="{3E5C03EA-2D8D-0847-83F4-CE9A1D1C6B58}"/>
                </a:ext>
              </a:extLst>
            </p:cNvPr>
            <p:cNvSpPr/>
            <p:nvPr/>
          </p:nvSpPr>
          <p:spPr>
            <a:xfrm>
              <a:off x="5397775" y="19395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502;p34">
              <a:extLst>
                <a:ext uri="{FF2B5EF4-FFF2-40B4-BE49-F238E27FC236}">
                  <a16:creationId xmlns:a16="http://schemas.microsoft.com/office/drawing/2014/main" xmlns="" id="{C02E50DE-FF13-3C4F-B78C-1A5F097FF413}"/>
                </a:ext>
              </a:extLst>
            </p:cNvPr>
            <p:cNvSpPr/>
            <p:nvPr/>
          </p:nvSpPr>
          <p:spPr>
            <a:xfrm>
              <a:off x="5363600" y="1837625"/>
              <a:ext cx="26600" cy="22675"/>
            </a:xfrm>
            <a:custGeom>
              <a:avLst/>
              <a:gdLst/>
              <a:ahLst/>
              <a:cxnLst/>
              <a:rect l="l" t="t" r="r" b="b"/>
              <a:pathLst>
                <a:path w="1064" h="907" extrusionOk="0">
                  <a:moveTo>
                    <a:pt x="404" y="1"/>
                  </a:moveTo>
                  <a:cubicBezTo>
                    <a:pt x="160" y="1"/>
                    <a:pt x="0" y="202"/>
                    <a:pt x="0" y="429"/>
                  </a:cubicBezTo>
                  <a:cubicBezTo>
                    <a:pt x="0" y="716"/>
                    <a:pt x="221" y="907"/>
                    <a:pt x="450" y="907"/>
                  </a:cubicBezTo>
                  <a:cubicBezTo>
                    <a:pt x="559" y="907"/>
                    <a:pt x="671" y="862"/>
                    <a:pt x="760" y="764"/>
                  </a:cubicBezTo>
                  <a:cubicBezTo>
                    <a:pt x="1064" y="490"/>
                    <a:pt x="851" y="4"/>
                    <a:pt x="456" y="4"/>
                  </a:cubicBezTo>
                  <a:cubicBezTo>
                    <a:pt x="438" y="2"/>
                    <a:pt x="421" y="1"/>
                    <a:pt x="4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1503;p34">
              <a:extLst>
                <a:ext uri="{FF2B5EF4-FFF2-40B4-BE49-F238E27FC236}">
                  <a16:creationId xmlns:a16="http://schemas.microsoft.com/office/drawing/2014/main" xmlns="" id="{8E3572EF-BAD0-454D-B244-C5C20457C54D}"/>
                </a:ext>
              </a:extLst>
            </p:cNvPr>
            <p:cNvSpPr/>
            <p:nvPr/>
          </p:nvSpPr>
          <p:spPr>
            <a:xfrm>
              <a:off x="5397775" y="18711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504;p34">
              <a:extLst>
                <a:ext uri="{FF2B5EF4-FFF2-40B4-BE49-F238E27FC236}">
                  <a16:creationId xmlns:a16="http://schemas.microsoft.com/office/drawing/2014/main" xmlns="" id="{2E3B63AE-D4B7-434B-A67D-5C2A324C5228}"/>
                </a:ext>
              </a:extLst>
            </p:cNvPr>
            <p:cNvSpPr/>
            <p:nvPr/>
          </p:nvSpPr>
          <p:spPr>
            <a:xfrm>
              <a:off x="5363600" y="1769325"/>
              <a:ext cx="22800" cy="22800"/>
            </a:xfrm>
            <a:custGeom>
              <a:avLst/>
              <a:gdLst/>
              <a:ahLst/>
              <a:cxnLst/>
              <a:rect l="l" t="t" r="r" b="b"/>
              <a:pathLst>
                <a:path w="912" h="912" extrusionOk="0">
                  <a:moveTo>
                    <a:pt x="456" y="0"/>
                  </a:moveTo>
                  <a:cubicBezTo>
                    <a:pt x="182" y="0"/>
                    <a:pt x="0" y="182"/>
                    <a:pt x="0" y="456"/>
                  </a:cubicBezTo>
                  <a:cubicBezTo>
                    <a:pt x="0" y="699"/>
                    <a:pt x="182" y="912"/>
                    <a:pt x="456" y="912"/>
                  </a:cubicBezTo>
                  <a:cubicBezTo>
                    <a:pt x="699" y="912"/>
                    <a:pt x="912" y="699"/>
                    <a:pt x="912" y="456"/>
                  </a:cubicBezTo>
                  <a:cubicBezTo>
                    <a:pt x="912" y="182"/>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505;p34">
              <a:extLst>
                <a:ext uri="{FF2B5EF4-FFF2-40B4-BE49-F238E27FC236}">
                  <a16:creationId xmlns:a16="http://schemas.microsoft.com/office/drawing/2014/main" xmlns="" id="{C86E4E49-8397-624E-8A0D-9D9116A5E0C8}"/>
                </a:ext>
              </a:extLst>
            </p:cNvPr>
            <p:cNvSpPr/>
            <p:nvPr/>
          </p:nvSpPr>
          <p:spPr>
            <a:xfrm>
              <a:off x="5397775" y="1803500"/>
              <a:ext cx="26625" cy="22600"/>
            </a:xfrm>
            <a:custGeom>
              <a:avLst/>
              <a:gdLst/>
              <a:ahLst/>
              <a:cxnLst/>
              <a:rect l="l" t="t" r="r" b="b"/>
              <a:pathLst>
                <a:path w="1065" h="904" extrusionOk="0">
                  <a:moveTo>
                    <a:pt x="457" y="1"/>
                  </a:moveTo>
                  <a:cubicBezTo>
                    <a:pt x="183" y="1"/>
                    <a:pt x="1" y="183"/>
                    <a:pt x="1" y="426"/>
                  </a:cubicBezTo>
                  <a:cubicBezTo>
                    <a:pt x="1" y="714"/>
                    <a:pt x="222" y="904"/>
                    <a:pt x="450" y="904"/>
                  </a:cubicBezTo>
                  <a:cubicBezTo>
                    <a:pt x="560" y="904"/>
                    <a:pt x="672" y="860"/>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506;p34">
              <a:extLst>
                <a:ext uri="{FF2B5EF4-FFF2-40B4-BE49-F238E27FC236}">
                  <a16:creationId xmlns:a16="http://schemas.microsoft.com/office/drawing/2014/main" xmlns="" id="{DADAF551-5CDD-6F41-B221-122E7C48381E}"/>
                </a:ext>
              </a:extLst>
            </p:cNvPr>
            <p:cNvSpPr/>
            <p:nvPr/>
          </p:nvSpPr>
          <p:spPr>
            <a:xfrm>
              <a:off x="5363600" y="1700925"/>
              <a:ext cx="26600" cy="22625"/>
            </a:xfrm>
            <a:custGeom>
              <a:avLst/>
              <a:gdLst/>
              <a:ahLst/>
              <a:cxnLst/>
              <a:rect l="l" t="t" r="r" b="b"/>
              <a:pathLst>
                <a:path w="1064" h="905" extrusionOk="0">
                  <a:moveTo>
                    <a:pt x="456" y="0"/>
                  </a:moveTo>
                  <a:cubicBezTo>
                    <a:pt x="182"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507;p34">
              <a:extLst>
                <a:ext uri="{FF2B5EF4-FFF2-40B4-BE49-F238E27FC236}">
                  <a16:creationId xmlns:a16="http://schemas.microsoft.com/office/drawing/2014/main" xmlns="" id="{B2A02C37-24BB-3C46-8342-3F564543F49B}"/>
                </a:ext>
              </a:extLst>
            </p:cNvPr>
            <p:cNvSpPr/>
            <p:nvPr/>
          </p:nvSpPr>
          <p:spPr>
            <a:xfrm>
              <a:off x="5397775" y="173512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508;p34">
              <a:extLst>
                <a:ext uri="{FF2B5EF4-FFF2-40B4-BE49-F238E27FC236}">
                  <a16:creationId xmlns:a16="http://schemas.microsoft.com/office/drawing/2014/main" xmlns="" id="{E51857DC-E0D9-5D4D-A099-E6E4DA4D4D1E}"/>
                </a:ext>
              </a:extLst>
            </p:cNvPr>
            <p:cNvSpPr/>
            <p:nvPr/>
          </p:nvSpPr>
          <p:spPr>
            <a:xfrm>
              <a:off x="5363600" y="1632525"/>
              <a:ext cx="22800" cy="22825"/>
            </a:xfrm>
            <a:custGeom>
              <a:avLst/>
              <a:gdLst/>
              <a:ahLst/>
              <a:cxnLst/>
              <a:rect l="l" t="t" r="r" b="b"/>
              <a:pathLst>
                <a:path w="912" h="913" extrusionOk="0">
                  <a:moveTo>
                    <a:pt x="456" y="1"/>
                  </a:moveTo>
                  <a:cubicBezTo>
                    <a:pt x="182" y="1"/>
                    <a:pt x="0" y="214"/>
                    <a:pt x="0" y="457"/>
                  </a:cubicBezTo>
                  <a:cubicBezTo>
                    <a:pt x="0" y="700"/>
                    <a:pt x="182" y="913"/>
                    <a:pt x="456" y="913"/>
                  </a:cubicBezTo>
                  <a:cubicBezTo>
                    <a:pt x="699" y="913"/>
                    <a:pt x="912" y="70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509;p34">
              <a:extLst>
                <a:ext uri="{FF2B5EF4-FFF2-40B4-BE49-F238E27FC236}">
                  <a16:creationId xmlns:a16="http://schemas.microsoft.com/office/drawing/2014/main" xmlns="" id="{C0C5C825-17FB-1946-80F0-AE5DF2F7643C}"/>
                </a:ext>
              </a:extLst>
            </p:cNvPr>
            <p:cNvSpPr/>
            <p:nvPr/>
          </p:nvSpPr>
          <p:spPr>
            <a:xfrm>
              <a:off x="5397775" y="16667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510;p34">
              <a:extLst>
                <a:ext uri="{FF2B5EF4-FFF2-40B4-BE49-F238E27FC236}">
                  <a16:creationId xmlns:a16="http://schemas.microsoft.com/office/drawing/2014/main" xmlns="" id="{898230F7-32A1-E247-BB90-06A600873603}"/>
                </a:ext>
              </a:extLst>
            </p:cNvPr>
            <p:cNvSpPr/>
            <p:nvPr/>
          </p:nvSpPr>
          <p:spPr>
            <a:xfrm>
              <a:off x="5363600" y="1564150"/>
              <a:ext cx="22800" cy="22825"/>
            </a:xfrm>
            <a:custGeom>
              <a:avLst/>
              <a:gdLst/>
              <a:ahLst/>
              <a:cxnLst/>
              <a:rect l="l" t="t" r="r" b="b"/>
              <a:pathLst>
                <a:path w="912" h="913" extrusionOk="0">
                  <a:moveTo>
                    <a:pt x="456" y="0"/>
                  </a:moveTo>
                  <a:cubicBezTo>
                    <a:pt x="182" y="0"/>
                    <a:pt x="0" y="213"/>
                    <a:pt x="0" y="456"/>
                  </a:cubicBezTo>
                  <a:cubicBezTo>
                    <a:pt x="0" y="730"/>
                    <a:pt x="182"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511;p34">
              <a:extLst>
                <a:ext uri="{FF2B5EF4-FFF2-40B4-BE49-F238E27FC236}">
                  <a16:creationId xmlns:a16="http://schemas.microsoft.com/office/drawing/2014/main" xmlns="" id="{6327F486-3FB3-734F-8DF7-64C3E9ED0441}"/>
                </a:ext>
              </a:extLst>
            </p:cNvPr>
            <p:cNvSpPr/>
            <p:nvPr/>
          </p:nvSpPr>
          <p:spPr>
            <a:xfrm>
              <a:off x="5397775" y="15983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512;p34">
              <a:extLst>
                <a:ext uri="{FF2B5EF4-FFF2-40B4-BE49-F238E27FC236}">
                  <a16:creationId xmlns:a16="http://schemas.microsoft.com/office/drawing/2014/main" xmlns="" id="{95AF0EFB-25E7-6741-AF15-21289517F788}"/>
                </a:ext>
              </a:extLst>
            </p:cNvPr>
            <p:cNvSpPr/>
            <p:nvPr/>
          </p:nvSpPr>
          <p:spPr>
            <a:xfrm>
              <a:off x="5397775" y="152995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80"/>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513;p34">
              <a:extLst>
                <a:ext uri="{FF2B5EF4-FFF2-40B4-BE49-F238E27FC236}">
                  <a16:creationId xmlns:a16="http://schemas.microsoft.com/office/drawing/2014/main" xmlns="" id="{EC89FC62-BBB4-1840-906F-FDCC34126925}"/>
                </a:ext>
              </a:extLst>
            </p:cNvPr>
            <p:cNvSpPr/>
            <p:nvPr/>
          </p:nvSpPr>
          <p:spPr>
            <a:xfrm>
              <a:off x="5295200" y="347527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514;p34">
              <a:extLst>
                <a:ext uri="{FF2B5EF4-FFF2-40B4-BE49-F238E27FC236}">
                  <a16:creationId xmlns:a16="http://schemas.microsoft.com/office/drawing/2014/main" xmlns="" id="{EEEB07C4-AF67-EF4B-ABC9-9F61C31266A0}"/>
                </a:ext>
              </a:extLst>
            </p:cNvPr>
            <p:cNvSpPr/>
            <p:nvPr/>
          </p:nvSpPr>
          <p:spPr>
            <a:xfrm>
              <a:off x="5295200" y="3406875"/>
              <a:ext cx="26625" cy="22875"/>
            </a:xfrm>
            <a:custGeom>
              <a:avLst/>
              <a:gdLst/>
              <a:ahLst/>
              <a:cxnLst/>
              <a:rect l="l" t="t" r="r" b="b"/>
              <a:pathLst>
                <a:path w="1065" h="915" extrusionOk="0">
                  <a:moveTo>
                    <a:pt x="456" y="1"/>
                  </a:moveTo>
                  <a:cubicBezTo>
                    <a:pt x="213" y="1"/>
                    <a:pt x="0" y="183"/>
                    <a:pt x="0" y="456"/>
                  </a:cubicBezTo>
                  <a:cubicBezTo>
                    <a:pt x="0" y="728"/>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515;p34">
              <a:extLst>
                <a:ext uri="{FF2B5EF4-FFF2-40B4-BE49-F238E27FC236}">
                  <a16:creationId xmlns:a16="http://schemas.microsoft.com/office/drawing/2014/main" xmlns="" id="{AF98C515-3A9D-E143-87A7-993F6E8ABA46}"/>
                </a:ext>
              </a:extLst>
            </p:cNvPr>
            <p:cNvSpPr/>
            <p:nvPr/>
          </p:nvSpPr>
          <p:spPr>
            <a:xfrm>
              <a:off x="5324550" y="3441000"/>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3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516;p34">
              <a:extLst>
                <a:ext uri="{FF2B5EF4-FFF2-40B4-BE49-F238E27FC236}">
                  <a16:creationId xmlns:a16="http://schemas.microsoft.com/office/drawing/2014/main" xmlns="" id="{EF02BBDC-446A-BA45-9AFC-CD9F47326DC3}"/>
                </a:ext>
              </a:extLst>
            </p:cNvPr>
            <p:cNvSpPr/>
            <p:nvPr/>
          </p:nvSpPr>
          <p:spPr>
            <a:xfrm>
              <a:off x="5295200" y="333847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517;p34">
              <a:extLst>
                <a:ext uri="{FF2B5EF4-FFF2-40B4-BE49-F238E27FC236}">
                  <a16:creationId xmlns:a16="http://schemas.microsoft.com/office/drawing/2014/main" xmlns="" id="{460C0D3D-B92A-1647-8223-3019311409FF}"/>
                </a:ext>
              </a:extLst>
            </p:cNvPr>
            <p:cNvSpPr/>
            <p:nvPr/>
          </p:nvSpPr>
          <p:spPr>
            <a:xfrm>
              <a:off x="5329400" y="3372675"/>
              <a:ext cx="26625" cy="22625"/>
            </a:xfrm>
            <a:custGeom>
              <a:avLst/>
              <a:gdLst/>
              <a:ahLst/>
              <a:cxnLst/>
              <a:rect l="l" t="t" r="r" b="b"/>
              <a:pathLst>
                <a:path w="1065" h="905" extrusionOk="0">
                  <a:moveTo>
                    <a:pt x="456" y="1"/>
                  </a:moveTo>
                  <a:cubicBezTo>
                    <a:pt x="21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518;p34">
              <a:extLst>
                <a:ext uri="{FF2B5EF4-FFF2-40B4-BE49-F238E27FC236}">
                  <a16:creationId xmlns:a16="http://schemas.microsoft.com/office/drawing/2014/main" xmlns="" id="{3433CEB0-0DE4-CE4C-BE86-40EB8274FC43}"/>
                </a:ext>
              </a:extLst>
            </p:cNvPr>
            <p:cNvSpPr/>
            <p:nvPr/>
          </p:nvSpPr>
          <p:spPr>
            <a:xfrm>
              <a:off x="5295200"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519;p34">
              <a:extLst>
                <a:ext uri="{FF2B5EF4-FFF2-40B4-BE49-F238E27FC236}">
                  <a16:creationId xmlns:a16="http://schemas.microsoft.com/office/drawing/2014/main" xmlns="" id="{74D1AF54-9EA3-D14E-B563-A786B6B614E7}"/>
                </a:ext>
              </a:extLst>
            </p:cNvPr>
            <p:cNvSpPr/>
            <p:nvPr/>
          </p:nvSpPr>
          <p:spPr>
            <a:xfrm>
              <a:off x="5329400" y="330430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520;p34">
              <a:extLst>
                <a:ext uri="{FF2B5EF4-FFF2-40B4-BE49-F238E27FC236}">
                  <a16:creationId xmlns:a16="http://schemas.microsoft.com/office/drawing/2014/main" xmlns="" id="{899BCED1-C853-1B43-9B9A-02F257FFBF56}"/>
                </a:ext>
              </a:extLst>
            </p:cNvPr>
            <p:cNvSpPr/>
            <p:nvPr/>
          </p:nvSpPr>
          <p:spPr>
            <a:xfrm>
              <a:off x="5295200"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521;p34">
              <a:extLst>
                <a:ext uri="{FF2B5EF4-FFF2-40B4-BE49-F238E27FC236}">
                  <a16:creationId xmlns:a16="http://schemas.microsoft.com/office/drawing/2014/main" xmlns="" id="{36B4468B-ED70-714A-BDEF-10BA53B830FD}"/>
                </a:ext>
              </a:extLst>
            </p:cNvPr>
            <p:cNvSpPr/>
            <p:nvPr/>
          </p:nvSpPr>
          <p:spPr>
            <a:xfrm>
              <a:off x="5324550" y="323582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85"/>
                    <a:pt x="1197" y="64"/>
                    <a:pt x="650" y="4"/>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522;p34">
              <a:extLst>
                <a:ext uri="{FF2B5EF4-FFF2-40B4-BE49-F238E27FC236}">
                  <a16:creationId xmlns:a16="http://schemas.microsoft.com/office/drawing/2014/main" xmlns="" id="{7877D6C7-ADEA-4048-8222-990DDE9D7316}"/>
                </a:ext>
              </a:extLst>
            </p:cNvPr>
            <p:cNvSpPr/>
            <p:nvPr/>
          </p:nvSpPr>
          <p:spPr>
            <a:xfrm>
              <a:off x="5295200" y="3134075"/>
              <a:ext cx="26625" cy="22625"/>
            </a:xfrm>
            <a:custGeom>
              <a:avLst/>
              <a:gdLst/>
              <a:ahLst/>
              <a:cxnLst/>
              <a:rect l="l" t="t" r="r" b="b"/>
              <a:pathLst>
                <a:path w="1065" h="905" extrusionOk="0">
                  <a:moveTo>
                    <a:pt x="456" y="0"/>
                  </a:moveTo>
                  <a:cubicBezTo>
                    <a:pt x="213" y="0"/>
                    <a:pt x="0" y="183"/>
                    <a:pt x="0" y="456"/>
                  </a:cubicBezTo>
                  <a:cubicBezTo>
                    <a:pt x="0" y="721"/>
                    <a:pt x="219" y="905"/>
                    <a:pt x="455" y="905"/>
                  </a:cubicBezTo>
                  <a:cubicBezTo>
                    <a:pt x="571" y="905"/>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523;p34">
              <a:extLst>
                <a:ext uri="{FF2B5EF4-FFF2-40B4-BE49-F238E27FC236}">
                  <a16:creationId xmlns:a16="http://schemas.microsoft.com/office/drawing/2014/main" xmlns="" id="{C6EAB26E-E0B2-3146-AA90-D91395607694}"/>
                </a:ext>
              </a:extLst>
            </p:cNvPr>
            <p:cNvSpPr/>
            <p:nvPr/>
          </p:nvSpPr>
          <p:spPr>
            <a:xfrm>
              <a:off x="5329400" y="316827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524;p34">
              <a:extLst>
                <a:ext uri="{FF2B5EF4-FFF2-40B4-BE49-F238E27FC236}">
                  <a16:creationId xmlns:a16="http://schemas.microsoft.com/office/drawing/2014/main" xmlns="" id="{BCAFD4EF-8654-5E40-B825-6BA6654AAF8D}"/>
                </a:ext>
              </a:extLst>
            </p:cNvPr>
            <p:cNvSpPr/>
            <p:nvPr/>
          </p:nvSpPr>
          <p:spPr>
            <a:xfrm>
              <a:off x="5295200" y="3065675"/>
              <a:ext cx="26625" cy="22875"/>
            </a:xfrm>
            <a:custGeom>
              <a:avLst/>
              <a:gdLst/>
              <a:ahLst/>
              <a:cxnLst/>
              <a:rect l="l" t="t" r="r" b="b"/>
              <a:pathLst>
                <a:path w="1065" h="915" extrusionOk="0">
                  <a:moveTo>
                    <a:pt x="456" y="1"/>
                  </a:moveTo>
                  <a:cubicBezTo>
                    <a:pt x="213" y="1"/>
                    <a:pt x="0" y="183"/>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525;p34">
              <a:extLst>
                <a:ext uri="{FF2B5EF4-FFF2-40B4-BE49-F238E27FC236}">
                  <a16:creationId xmlns:a16="http://schemas.microsoft.com/office/drawing/2014/main" xmlns="" id="{2859D4B0-E062-4944-8159-116CF75D3ECA}"/>
                </a:ext>
              </a:extLst>
            </p:cNvPr>
            <p:cNvSpPr/>
            <p:nvPr/>
          </p:nvSpPr>
          <p:spPr>
            <a:xfrm>
              <a:off x="5329400" y="30998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0"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526;p34">
              <a:extLst>
                <a:ext uri="{FF2B5EF4-FFF2-40B4-BE49-F238E27FC236}">
                  <a16:creationId xmlns:a16="http://schemas.microsoft.com/office/drawing/2014/main" xmlns="" id="{5FBD1C05-1106-F046-ABB6-EE93BD3C4CB3}"/>
                </a:ext>
              </a:extLst>
            </p:cNvPr>
            <p:cNvSpPr/>
            <p:nvPr/>
          </p:nvSpPr>
          <p:spPr>
            <a:xfrm>
              <a:off x="5295200"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527;p34">
              <a:extLst>
                <a:ext uri="{FF2B5EF4-FFF2-40B4-BE49-F238E27FC236}">
                  <a16:creationId xmlns:a16="http://schemas.microsoft.com/office/drawing/2014/main" xmlns="" id="{C8D13986-835B-D14D-9574-5B3367C32F0F}"/>
                </a:ext>
              </a:extLst>
            </p:cNvPr>
            <p:cNvSpPr/>
            <p:nvPr/>
          </p:nvSpPr>
          <p:spPr>
            <a:xfrm>
              <a:off x="5324550" y="303142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64"/>
                    <a:pt x="650" y="3"/>
                  </a:cubicBezTo>
                  <a:cubicBezTo>
                    <a:pt x="631" y="1"/>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528;p34">
              <a:extLst>
                <a:ext uri="{FF2B5EF4-FFF2-40B4-BE49-F238E27FC236}">
                  <a16:creationId xmlns:a16="http://schemas.microsoft.com/office/drawing/2014/main" xmlns="" id="{46F7FE6C-1D6A-AC40-BBA8-B9A868A8107A}"/>
                </a:ext>
              </a:extLst>
            </p:cNvPr>
            <p:cNvSpPr/>
            <p:nvPr/>
          </p:nvSpPr>
          <p:spPr>
            <a:xfrm>
              <a:off x="5295200"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529;p34">
              <a:extLst>
                <a:ext uri="{FF2B5EF4-FFF2-40B4-BE49-F238E27FC236}">
                  <a16:creationId xmlns:a16="http://schemas.microsoft.com/office/drawing/2014/main" xmlns="" id="{F6468798-0A72-AE49-B43A-D06D9D01C1B7}"/>
                </a:ext>
              </a:extLst>
            </p:cNvPr>
            <p:cNvSpPr/>
            <p:nvPr/>
          </p:nvSpPr>
          <p:spPr>
            <a:xfrm>
              <a:off x="5329400" y="2963100"/>
              <a:ext cx="26625" cy="22875"/>
            </a:xfrm>
            <a:custGeom>
              <a:avLst/>
              <a:gdLst/>
              <a:ahLst/>
              <a:cxnLst/>
              <a:rect l="l" t="t" r="r" b="b"/>
              <a:pathLst>
                <a:path w="1065" h="915"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530;p34">
              <a:extLst>
                <a:ext uri="{FF2B5EF4-FFF2-40B4-BE49-F238E27FC236}">
                  <a16:creationId xmlns:a16="http://schemas.microsoft.com/office/drawing/2014/main" xmlns="" id="{A7B78CF0-3A9B-2243-8BBA-A502F10B89EF}"/>
                </a:ext>
              </a:extLst>
            </p:cNvPr>
            <p:cNvSpPr/>
            <p:nvPr/>
          </p:nvSpPr>
          <p:spPr>
            <a:xfrm>
              <a:off x="5295200" y="2861200"/>
              <a:ext cx="26625" cy="22675"/>
            </a:xfrm>
            <a:custGeom>
              <a:avLst/>
              <a:gdLst/>
              <a:ahLst/>
              <a:cxnLst/>
              <a:rect l="l" t="t" r="r" b="b"/>
              <a:pathLst>
                <a:path w="1065" h="907" extrusionOk="0">
                  <a:moveTo>
                    <a:pt x="410" y="1"/>
                  </a:moveTo>
                  <a:cubicBezTo>
                    <a:pt x="187" y="1"/>
                    <a:pt x="0" y="201"/>
                    <a:pt x="0" y="429"/>
                  </a:cubicBezTo>
                  <a:cubicBezTo>
                    <a:pt x="0" y="716"/>
                    <a:pt x="222" y="906"/>
                    <a:pt x="459" y="906"/>
                  </a:cubicBezTo>
                  <a:cubicBezTo>
                    <a:pt x="574" y="906"/>
                    <a:pt x="692" y="862"/>
                    <a:pt x="791" y="763"/>
                  </a:cubicBezTo>
                  <a:cubicBezTo>
                    <a:pt x="1064" y="490"/>
                    <a:pt x="851" y="3"/>
                    <a:pt x="456" y="3"/>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531;p34">
              <a:extLst>
                <a:ext uri="{FF2B5EF4-FFF2-40B4-BE49-F238E27FC236}">
                  <a16:creationId xmlns:a16="http://schemas.microsoft.com/office/drawing/2014/main" xmlns="" id="{6D4F0914-EFBF-1149-A255-129A90D1457C}"/>
                </a:ext>
              </a:extLst>
            </p:cNvPr>
            <p:cNvSpPr/>
            <p:nvPr/>
          </p:nvSpPr>
          <p:spPr>
            <a:xfrm>
              <a:off x="5324550" y="2894650"/>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84"/>
                    <a:pt x="1197" y="64"/>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532;p34">
              <a:extLst>
                <a:ext uri="{FF2B5EF4-FFF2-40B4-BE49-F238E27FC236}">
                  <a16:creationId xmlns:a16="http://schemas.microsoft.com/office/drawing/2014/main" xmlns="" id="{F3CAA8BD-9329-364C-94D1-4F1241FF6C4F}"/>
                </a:ext>
              </a:extLst>
            </p:cNvPr>
            <p:cNvSpPr/>
            <p:nvPr/>
          </p:nvSpPr>
          <p:spPr>
            <a:xfrm>
              <a:off x="5295200" y="2792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533;p34">
              <a:extLst>
                <a:ext uri="{FF2B5EF4-FFF2-40B4-BE49-F238E27FC236}">
                  <a16:creationId xmlns:a16="http://schemas.microsoft.com/office/drawing/2014/main" xmlns="" id="{536BF191-5C3D-1747-B5A4-CC26D892C2FC}"/>
                </a:ext>
              </a:extLst>
            </p:cNvPr>
            <p:cNvSpPr/>
            <p:nvPr/>
          </p:nvSpPr>
          <p:spPr>
            <a:xfrm>
              <a:off x="5329400" y="282632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534;p34">
              <a:extLst>
                <a:ext uri="{FF2B5EF4-FFF2-40B4-BE49-F238E27FC236}">
                  <a16:creationId xmlns:a16="http://schemas.microsoft.com/office/drawing/2014/main" xmlns="" id="{AFB4309F-1154-8248-9C59-D50FEC33CA97}"/>
                </a:ext>
              </a:extLst>
            </p:cNvPr>
            <p:cNvSpPr/>
            <p:nvPr/>
          </p:nvSpPr>
          <p:spPr>
            <a:xfrm>
              <a:off x="5295200" y="2724500"/>
              <a:ext cx="26625" cy="22850"/>
            </a:xfrm>
            <a:custGeom>
              <a:avLst/>
              <a:gdLst/>
              <a:ahLst/>
              <a:cxnLst/>
              <a:rect l="l" t="t" r="r" b="b"/>
              <a:pathLst>
                <a:path w="1065" h="914" extrusionOk="0">
                  <a:moveTo>
                    <a:pt x="456" y="0"/>
                  </a:moveTo>
                  <a:cubicBezTo>
                    <a:pt x="213" y="0"/>
                    <a:pt x="0" y="183"/>
                    <a:pt x="0" y="456"/>
                  </a:cubicBezTo>
                  <a:cubicBezTo>
                    <a:pt x="0" y="728"/>
                    <a:pt x="231" y="914"/>
                    <a:pt x="474" y="914"/>
                  </a:cubicBezTo>
                  <a:cubicBezTo>
                    <a:pt x="584"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535;p34">
              <a:extLst>
                <a:ext uri="{FF2B5EF4-FFF2-40B4-BE49-F238E27FC236}">
                  <a16:creationId xmlns:a16="http://schemas.microsoft.com/office/drawing/2014/main" xmlns="" id="{60E7875D-795C-DE43-BB89-EED970A8E916}"/>
                </a:ext>
              </a:extLst>
            </p:cNvPr>
            <p:cNvSpPr/>
            <p:nvPr/>
          </p:nvSpPr>
          <p:spPr>
            <a:xfrm>
              <a:off x="5329400" y="2758700"/>
              <a:ext cx="26625" cy="22625"/>
            </a:xfrm>
            <a:custGeom>
              <a:avLst/>
              <a:gdLst/>
              <a:ahLst/>
              <a:cxnLst/>
              <a:rect l="l" t="t" r="r" b="b"/>
              <a:pathLst>
                <a:path w="1065" h="905" extrusionOk="0">
                  <a:moveTo>
                    <a:pt x="456" y="0"/>
                  </a:moveTo>
                  <a:cubicBezTo>
                    <a:pt x="21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536;p34">
              <a:extLst>
                <a:ext uri="{FF2B5EF4-FFF2-40B4-BE49-F238E27FC236}">
                  <a16:creationId xmlns:a16="http://schemas.microsoft.com/office/drawing/2014/main" xmlns="" id="{FD1C9EEC-1894-2C4C-80F2-8378028414A0}"/>
                </a:ext>
              </a:extLst>
            </p:cNvPr>
            <p:cNvSpPr/>
            <p:nvPr/>
          </p:nvSpPr>
          <p:spPr>
            <a:xfrm>
              <a:off x="5295200" y="2656100"/>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537;p34">
              <a:extLst>
                <a:ext uri="{FF2B5EF4-FFF2-40B4-BE49-F238E27FC236}">
                  <a16:creationId xmlns:a16="http://schemas.microsoft.com/office/drawing/2014/main" xmlns="" id="{4A72991E-F343-E142-B125-A485AA145DFB}"/>
                </a:ext>
              </a:extLst>
            </p:cNvPr>
            <p:cNvSpPr/>
            <p:nvPr/>
          </p:nvSpPr>
          <p:spPr>
            <a:xfrm>
              <a:off x="5324550" y="269022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5"/>
                    <a:pt x="1197" y="6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538;p34">
              <a:extLst>
                <a:ext uri="{FF2B5EF4-FFF2-40B4-BE49-F238E27FC236}">
                  <a16:creationId xmlns:a16="http://schemas.microsoft.com/office/drawing/2014/main" xmlns="" id="{22400CD8-67F9-4E48-AC40-1B251D35230D}"/>
                </a:ext>
              </a:extLst>
            </p:cNvPr>
            <p:cNvSpPr/>
            <p:nvPr/>
          </p:nvSpPr>
          <p:spPr>
            <a:xfrm>
              <a:off x="5295200" y="2587725"/>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539;p34">
              <a:extLst>
                <a:ext uri="{FF2B5EF4-FFF2-40B4-BE49-F238E27FC236}">
                  <a16:creationId xmlns:a16="http://schemas.microsoft.com/office/drawing/2014/main" xmlns="" id="{C72A27F8-F9BE-DB46-9BAC-5C86B68C0530}"/>
                </a:ext>
              </a:extLst>
            </p:cNvPr>
            <p:cNvSpPr/>
            <p:nvPr/>
          </p:nvSpPr>
          <p:spPr>
            <a:xfrm>
              <a:off x="5329400" y="2621900"/>
              <a:ext cx="26625" cy="22875"/>
            </a:xfrm>
            <a:custGeom>
              <a:avLst/>
              <a:gdLst/>
              <a:ahLst/>
              <a:cxnLst/>
              <a:rect l="l" t="t" r="r" b="b"/>
              <a:pathLst>
                <a:path w="1065" h="915" extrusionOk="0">
                  <a:moveTo>
                    <a:pt x="456" y="1"/>
                  </a:moveTo>
                  <a:cubicBezTo>
                    <a:pt x="21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540;p34">
              <a:extLst>
                <a:ext uri="{FF2B5EF4-FFF2-40B4-BE49-F238E27FC236}">
                  <a16:creationId xmlns:a16="http://schemas.microsoft.com/office/drawing/2014/main" xmlns="" id="{63140ADA-ED78-D247-ACA6-0CE11D754BD4}"/>
                </a:ext>
              </a:extLst>
            </p:cNvPr>
            <p:cNvSpPr/>
            <p:nvPr/>
          </p:nvSpPr>
          <p:spPr>
            <a:xfrm>
              <a:off x="5295200" y="2520000"/>
              <a:ext cx="26625" cy="22675"/>
            </a:xfrm>
            <a:custGeom>
              <a:avLst/>
              <a:gdLst/>
              <a:ahLst/>
              <a:cxnLst/>
              <a:rect l="l" t="t" r="r" b="b"/>
              <a:pathLst>
                <a:path w="1065" h="907" extrusionOk="0">
                  <a:moveTo>
                    <a:pt x="410" y="1"/>
                  </a:moveTo>
                  <a:cubicBezTo>
                    <a:pt x="187" y="1"/>
                    <a:pt x="0" y="202"/>
                    <a:pt x="0" y="429"/>
                  </a:cubicBezTo>
                  <a:cubicBezTo>
                    <a:pt x="0" y="717"/>
                    <a:pt x="222" y="907"/>
                    <a:pt x="459" y="907"/>
                  </a:cubicBezTo>
                  <a:cubicBezTo>
                    <a:pt x="574" y="907"/>
                    <a:pt x="692" y="863"/>
                    <a:pt x="791"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541;p34">
              <a:extLst>
                <a:ext uri="{FF2B5EF4-FFF2-40B4-BE49-F238E27FC236}">
                  <a16:creationId xmlns:a16="http://schemas.microsoft.com/office/drawing/2014/main" xmlns="" id="{65455E0E-1FA0-5A48-B504-38A47716F729}"/>
                </a:ext>
              </a:extLst>
            </p:cNvPr>
            <p:cNvSpPr/>
            <p:nvPr/>
          </p:nvSpPr>
          <p:spPr>
            <a:xfrm>
              <a:off x="5329400" y="2553525"/>
              <a:ext cx="26625" cy="23025"/>
            </a:xfrm>
            <a:custGeom>
              <a:avLst/>
              <a:gdLst/>
              <a:ahLst/>
              <a:cxnLst/>
              <a:rect l="l" t="t" r="r" b="b"/>
              <a:pathLst>
                <a:path w="1065" h="921" extrusionOk="0">
                  <a:moveTo>
                    <a:pt x="456" y="0"/>
                  </a:moveTo>
                  <a:cubicBezTo>
                    <a:pt x="213"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542;p34">
              <a:extLst>
                <a:ext uri="{FF2B5EF4-FFF2-40B4-BE49-F238E27FC236}">
                  <a16:creationId xmlns:a16="http://schemas.microsoft.com/office/drawing/2014/main" xmlns="" id="{4B038947-C063-4149-9B16-F8D15F001226}"/>
                </a:ext>
              </a:extLst>
            </p:cNvPr>
            <p:cNvSpPr/>
            <p:nvPr/>
          </p:nvSpPr>
          <p:spPr>
            <a:xfrm>
              <a:off x="5295200" y="24517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543;p34">
              <a:extLst>
                <a:ext uri="{FF2B5EF4-FFF2-40B4-BE49-F238E27FC236}">
                  <a16:creationId xmlns:a16="http://schemas.microsoft.com/office/drawing/2014/main" xmlns="" id="{F4AA5054-B6DF-FB4D-84D5-EB56B000CE8A}"/>
                </a:ext>
              </a:extLst>
            </p:cNvPr>
            <p:cNvSpPr/>
            <p:nvPr/>
          </p:nvSpPr>
          <p:spPr>
            <a:xfrm>
              <a:off x="5329400" y="2485825"/>
              <a:ext cx="26625" cy="22700"/>
            </a:xfrm>
            <a:custGeom>
              <a:avLst/>
              <a:gdLst/>
              <a:ahLst/>
              <a:cxnLst/>
              <a:rect l="l" t="t" r="r" b="b"/>
              <a:pathLst>
                <a:path w="1065" h="908" extrusionOk="0">
                  <a:moveTo>
                    <a:pt x="410" y="0"/>
                  </a:moveTo>
                  <a:cubicBezTo>
                    <a:pt x="187" y="0"/>
                    <a:pt x="0" y="203"/>
                    <a:pt x="0" y="459"/>
                  </a:cubicBezTo>
                  <a:cubicBezTo>
                    <a:pt x="0" y="724"/>
                    <a:pt x="219" y="907"/>
                    <a:pt x="446" y="907"/>
                  </a:cubicBezTo>
                  <a:cubicBezTo>
                    <a:pt x="557" y="907"/>
                    <a:pt x="670" y="863"/>
                    <a:pt x="760" y="763"/>
                  </a:cubicBezTo>
                  <a:cubicBezTo>
                    <a:pt x="1064" y="489"/>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544;p34">
              <a:extLst>
                <a:ext uri="{FF2B5EF4-FFF2-40B4-BE49-F238E27FC236}">
                  <a16:creationId xmlns:a16="http://schemas.microsoft.com/office/drawing/2014/main" xmlns="" id="{DAE1CF5E-F60D-FD40-8D64-21256FAB3A03}"/>
                </a:ext>
              </a:extLst>
            </p:cNvPr>
            <p:cNvSpPr/>
            <p:nvPr/>
          </p:nvSpPr>
          <p:spPr>
            <a:xfrm>
              <a:off x="5295200" y="2383300"/>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545;p34">
              <a:extLst>
                <a:ext uri="{FF2B5EF4-FFF2-40B4-BE49-F238E27FC236}">
                  <a16:creationId xmlns:a16="http://schemas.microsoft.com/office/drawing/2014/main" xmlns="" id="{6C17D5D4-EFEA-1D48-BE8B-6049C4B11C13}"/>
                </a:ext>
              </a:extLst>
            </p:cNvPr>
            <p:cNvSpPr/>
            <p:nvPr/>
          </p:nvSpPr>
          <p:spPr>
            <a:xfrm>
              <a:off x="5329400" y="2417500"/>
              <a:ext cx="26625" cy="22625"/>
            </a:xfrm>
            <a:custGeom>
              <a:avLst/>
              <a:gdLst/>
              <a:ahLst/>
              <a:cxnLst/>
              <a:rect l="l" t="t" r="r" b="b"/>
              <a:pathLst>
                <a:path w="1065" h="905" extrusionOk="0">
                  <a:moveTo>
                    <a:pt x="456" y="0"/>
                  </a:moveTo>
                  <a:cubicBezTo>
                    <a:pt x="21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546;p34">
              <a:extLst>
                <a:ext uri="{FF2B5EF4-FFF2-40B4-BE49-F238E27FC236}">
                  <a16:creationId xmlns:a16="http://schemas.microsoft.com/office/drawing/2014/main" xmlns="" id="{4016225A-90E6-CE40-ACA7-924D2DBB16C4}"/>
                </a:ext>
              </a:extLst>
            </p:cNvPr>
            <p:cNvSpPr/>
            <p:nvPr/>
          </p:nvSpPr>
          <p:spPr>
            <a:xfrm>
              <a:off x="5295200" y="23149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547;p34">
              <a:extLst>
                <a:ext uri="{FF2B5EF4-FFF2-40B4-BE49-F238E27FC236}">
                  <a16:creationId xmlns:a16="http://schemas.microsoft.com/office/drawing/2014/main" xmlns="" id="{4C1C7E1C-DB67-A644-B63B-47D0AAC0F0B8}"/>
                </a:ext>
              </a:extLst>
            </p:cNvPr>
            <p:cNvSpPr/>
            <p:nvPr/>
          </p:nvSpPr>
          <p:spPr>
            <a:xfrm>
              <a:off x="5324550" y="2349050"/>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54"/>
                    <a:pt x="1197" y="64"/>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1548;p34">
              <a:extLst>
                <a:ext uri="{FF2B5EF4-FFF2-40B4-BE49-F238E27FC236}">
                  <a16:creationId xmlns:a16="http://schemas.microsoft.com/office/drawing/2014/main" xmlns="" id="{FE1A99D6-0B23-DD43-8824-66D1A42A2D96}"/>
                </a:ext>
              </a:extLst>
            </p:cNvPr>
            <p:cNvSpPr/>
            <p:nvPr/>
          </p:nvSpPr>
          <p:spPr>
            <a:xfrm>
              <a:off x="5295200" y="2247200"/>
              <a:ext cx="26625" cy="22700"/>
            </a:xfrm>
            <a:custGeom>
              <a:avLst/>
              <a:gdLst/>
              <a:ahLst/>
              <a:cxnLst/>
              <a:rect l="l" t="t" r="r" b="b"/>
              <a:pathLst>
                <a:path w="1065" h="908" extrusionOk="0">
                  <a:moveTo>
                    <a:pt x="410" y="1"/>
                  </a:moveTo>
                  <a:cubicBezTo>
                    <a:pt x="187" y="1"/>
                    <a:pt x="0" y="204"/>
                    <a:pt x="0" y="460"/>
                  </a:cubicBezTo>
                  <a:cubicBezTo>
                    <a:pt x="0" y="725"/>
                    <a:pt x="219" y="908"/>
                    <a:pt x="455" y="908"/>
                  </a:cubicBezTo>
                  <a:cubicBezTo>
                    <a:pt x="571" y="908"/>
                    <a:pt x="691" y="864"/>
                    <a:pt x="791"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1549;p34">
              <a:extLst>
                <a:ext uri="{FF2B5EF4-FFF2-40B4-BE49-F238E27FC236}">
                  <a16:creationId xmlns:a16="http://schemas.microsoft.com/office/drawing/2014/main" xmlns="" id="{D317C20D-0537-5D4D-8796-A3AE9B6D2227}"/>
                </a:ext>
              </a:extLst>
            </p:cNvPr>
            <p:cNvSpPr/>
            <p:nvPr/>
          </p:nvSpPr>
          <p:spPr>
            <a:xfrm>
              <a:off x="5329400" y="228072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1550;p34">
              <a:extLst>
                <a:ext uri="{FF2B5EF4-FFF2-40B4-BE49-F238E27FC236}">
                  <a16:creationId xmlns:a16="http://schemas.microsoft.com/office/drawing/2014/main" xmlns="" id="{B456F57B-970F-A447-8B82-F1A03F0BCCA7}"/>
                </a:ext>
              </a:extLst>
            </p:cNvPr>
            <p:cNvSpPr/>
            <p:nvPr/>
          </p:nvSpPr>
          <p:spPr>
            <a:xfrm>
              <a:off x="5295200" y="2178825"/>
              <a:ext cx="26625" cy="22675"/>
            </a:xfrm>
            <a:custGeom>
              <a:avLst/>
              <a:gdLst/>
              <a:ahLst/>
              <a:cxnLst/>
              <a:rect l="l" t="t" r="r" b="b"/>
              <a:pathLst>
                <a:path w="1065" h="907" extrusionOk="0">
                  <a:moveTo>
                    <a:pt x="410" y="0"/>
                  </a:moveTo>
                  <a:cubicBezTo>
                    <a:pt x="187" y="0"/>
                    <a:pt x="0" y="201"/>
                    <a:pt x="0" y="429"/>
                  </a:cubicBezTo>
                  <a:cubicBezTo>
                    <a:pt x="0" y="716"/>
                    <a:pt x="222" y="906"/>
                    <a:pt x="459" y="906"/>
                  </a:cubicBezTo>
                  <a:cubicBezTo>
                    <a:pt x="574" y="906"/>
                    <a:pt x="692" y="862"/>
                    <a:pt x="791" y="763"/>
                  </a:cubicBezTo>
                  <a:cubicBezTo>
                    <a:pt x="1064" y="490"/>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1551;p34">
              <a:extLst>
                <a:ext uri="{FF2B5EF4-FFF2-40B4-BE49-F238E27FC236}">
                  <a16:creationId xmlns:a16="http://schemas.microsoft.com/office/drawing/2014/main" xmlns="" id="{01FEB67A-359B-AA4E-ADB4-7828DE88D724}"/>
                </a:ext>
              </a:extLst>
            </p:cNvPr>
            <p:cNvSpPr/>
            <p:nvPr/>
          </p:nvSpPr>
          <p:spPr>
            <a:xfrm>
              <a:off x="5329400" y="2212325"/>
              <a:ext cx="26625" cy="23025"/>
            </a:xfrm>
            <a:custGeom>
              <a:avLst/>
              <a:gdLst/>
              <a:ahLst/>
              <a:cxnLst/>
              <a:rect l="l" t="t" r="r" b="b"/>
              <a:pathLst>
                <a:path w="1065" h="921" extrusionOk="0">
                  <a:moveTo>
                    <a:pt x="456" y="1"/>
                  </a:moveTo>
                  <a:cubicBezTo>
                    <a:pt x="213" y="1"/>
                    <a:pt x="0" y="213"/>
                    <a:pt x="0" y="457"/>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1552;p34">
              <a:extLst>
                <a:ext uri="{FF2B5EF4-FFF2-40B4-BE49-F238E27FC236}">
                  <a16:creationId xmlns:a16="http://schemas.microsoft.com/office/drawing/2014/main" xmlns="" id="{D9765069-B657-9142-8AE1-DE19D6143AD1}"/>
                </a:ext>
              </a:extLst>
            </p:cNvPr>
            <p:cNvSpPr/>
            <p:nvPr/>
          </p:nvSpPr>
          <p:spPr>
            <a:xfrm>
              <a:off x="5295200" y="21105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1553;p34">
              <a:extLst>
                <a:ext uri="{FF2B5EF4-FFF2-40B4-BE49-F238E27FC236}">
                  <a16:creationId xmlns:a16="http://schemas.microsoft.com/office/drawing/2014/main" xmlns="" id="{52726878-9243-4545-8F2F-D2A9C581A07E}"/>
                </a:ext>
              </a:extLst>
            </p:cNvPr>
            <p:cNvSpPr/>
            <p:nvPr/>
          </p:nvSpPr>
          <p:spPr>
            <a:xfrm>
              <a:off x="5324325" y="2144625"/>
              <a:ext cx="30175" cy="22900"/>
            </a:xfrm>
            <a:custGeom>
              <a:avLst/>
              <a:gdLst/>
              <a:ahLst/>
              <a:cxnLst/>
              <a:rect l="l" t="t" r="r" b="b"/>
              <a:pathLst>
                <a:path w="1207" h="916" extrusionOk="0">
                  <a:moveTo>
                    <a:pt x="602" y="1"/>
                  </a:moveTo>
                  <a:cubicBezTo>
                    <a:pt x="0" y="1"/>
                    <a:pt x="10" y="916"/>
                    <a:pt x="630" y="916"/>
                  </a:cubicBezTo>
                  <a:cubicBezTo>
                    <a:pt x="639" y="916"/>
                    <a:pt x="649" y="916"/>
                    <a:pt x="659" y="915"/>
                  </a:cubicBezTo>
                  <a:cubicBezTo>
                    <a:pt x="1206" y="855"/>
                    <a:pt x="1206" y="34"/>
                    <a:pt x="659" y="3"/>
                  </a:cubicBezTo>
                  <a:cubicBezTo>
                    <a:pt x="639" y="2"/>
                    <a:pt x="620"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1554;p34">
              <a:extLst>
                <a:ext uri="{FF2B5EF4-FFF2-40B4-BE49-F238E27FC236}">
                  <a16:creationId xmlns:a16="http://schemas.microsoft.com/office/drawing/2014/main" xmlns="" id="{5417FD6A-B735-CA4D-8E29-FB155ECDA924}"/>
                </a:ext>
              </a:extLst>
            </p:cNvPr>
            <p:cNvSpPr/>
            <p:nvPr/>
          </p:nvSpPr>
          <p:spPr>
            <a:xfrm>
              <a:off x="5295200" y="20421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1555;p34">
              <a:extLst>
                <a:ext uri="{FF2B5EF4-FFF2-40B4-BE49-F238E27FC236}">
                  <a16:creationId xmlns:a16="http://schemas.microsoft.com/office/drawing/2014/main" xmlns="" id="{122439E9-7BFE-C64A-AE26-3B660FBCA2B9}"/>
                </a:ext>
              </a:extLst>
            </p:cNvPr>
            <p:cNvSpPr/>
            <p:nvPr/>
          </p:nvSpPr>
          <p:spPr>
            <a:xfrm>
              <a:off x="5329400" y="2076225"/>
              <a:ext cx="26625" cy="22700"/>
            </a:xfrm>
            <a:custGeom>
              <a:avLst/>
              <a:gdLst/>
              <a:ahLst/>
              <a:cxnLst/>
              <a:rect l="l" t="t" r="r" b="b"/>
              <a:pathLst>
                <a:path w="1065" h="908" extrusionOk="0">
                  <a:moveTo>
                    <a:pt x="410" y="1"/>
                  </a:moveTo>
                  <a:cubicBezTo>
                    <a:pt x="187" y="1"/>
                    <a:pt x="0" y="204"/>
                    <a:pt x="0" y="460"/>
                  </a:cubicBezTo>
                  <a:cubicBezTo>
                    <a:pt x="0" y="725"/>
                    <a:pt x="219" y="908"/>
                    <a:pt x="446" y="908"/>
                  </a:cubicBezTo>
                  <a:cubicBezTo>
                    <a:pt x="557" y="908"/>
                    <a:pt x="670" y="864"/>
                    <a:pt x="760"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1556;p34">
              <a:extLst>
                <a:ext uri="{FF2B5EF4-FFF2-40B4-BE49-F238E27FC236}">
                  <a16:creationId xmlns:a16="http://schemas.microsoft.com/office/drawing/2014/main" xmlns="" id="{1FF40D05-44E4-E14D-A5A4-96F875ED5A74}"/>
                </a:ext>
              </a:extLst>
            </p:cNvPr>
            <p:cNvSpPr/>
            <p:nvPr/>
          </p:nvSpPr>
          <p:spPr>
            <a:xfrm>
              <a:off x="5295200" y="19737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557;p34">
              <a:extLst>
                <a:ext uri="{FF2B5EF4-FFF2-40B4-BE49-F238E27FC236}">
                  <a16:creationId xmlns:a16="http://schemas.microsoft.com/office/drawing/2014/main" xmlns="" id="{137DE0C8-A548-3948-9D97-49F793D3192E}"/>
                </a:ext>
              </a:extLst>
            </p:cNvPr>
            <p:cNvSpPr/>
            <p:nvPr/>
          </p:nvSpPr>
          <p:spPr>
            <a:xfrm>
              <a:off x="5324550" y="2007850"/>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6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1558;p34">
              <a:extLst>
                <a:ext uri="{FF2B5EF4-FFF2-40B4-BE49-F238E27FC236}">
                  <a16:creationId xmlns:a16="http://schemas.microsoft.com/office/drawing/2014/main" xmlns="" id="{84CD51B1-E8E0-0249-AEE5-1BD53DFB242C}"/>
                </a:ext>
              </a:extLst>
            </p:cNvPr>
            <p:cNvSpPr/>
            <p:nvPr/>
          </p:nvSpPr>
          <p:spPr>
            <a:xfrm>
              <a:off x="5295200" y="1905325"/>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559;p34">
              <a:extLst>
                <a:ext uri="{FF2B5EF4-FFF2-40B4-BE49-F238E27FC236}">
                  <a16:creationId xmlns:a16="http://schemas.microsoft.com/office/drawing/2014/main" xmlns="" id="{194C9716-5402-1F41-8ED3-740C795321F4}"/>
                </a:ext>
              </a:extLst>
            </p:cNvPr>
            <p:cNvSpPr/>
            <p:nvPr/>
          </p:nvSpPr>
          <p:spPr>
            <a:xfrm>
              <a:off x="5329400" y="1939525"/>
              <a:ext cx="26625" cy="22875"/>
            </a:xfrm>
            <a:custGeom>
              <a:avLst/>
              <a:gdLst/>
              <a:ahLst/>
              <a:cxnLst/>
              <a:rect l="l" t="t" r="r" b="b"/>
              <a:pathLst>
                <a:path w="1065" h="915" extrusionOk="0">
                  <a:moveTo>
                    <a:pt x="456" y="1"/>
                  </a:moveTo>
                  <a:cubicBezTo>
                    <a:pt x="21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560;p34">
              <a:extLst>
                <a:ext uri="{FF2B5EF4-FFF2-40B4-BE49-F238E27FC236}">
                  <a16:creationId xmlns:a16="http://schemas.microsoft.com/office/drawing/2014/main" xmlns="" id="{A168D0C7-013F-CE4E-8B12-4FFBC25AB684}"/>
                </a:ext>
              </a:extLst>
            </p:cNvPr>
            <p:cNvSpPr/>
            <p:nvPr/>
          </p:nvSpPr>
          <p:spPr>
            <a:xfrm>
              <a:off x="5295200" y="1837625"/>
              <a:ext cx="26625" cy="22675"/>
            </a:xfrm>
            <a:custGeom>
              <a:avLst/>
              <a:gdLst/>
              <a:ahLst/>
              <a:cxnLst/>
              <a:rect l="l" t="t" r="r" b="b"/>
              <a:pathLst>
                <a:path w="1065" h="907" extrusionOk="0">
                  <a:moveTo>
                    <a:pt x="410" y="1"/>
                  </a:moveTo>
                  <a:cubicBezTo>
                    <a:pt x="187" y="1"/>
                    <a:pt x="0" y="202"/>
                    <a:pt x="0" y="429"/>
                  </a:cubicBezTo>
                  <a:cubicBezTo>
                    <a:pt x="0" y="716"/>
                    <a:pt x="222" y="907"/>
                    <a:pt x="459" y="907"/>
                  </a:cubicBezTo>
                  <a:cubicBezTo>
                    <a:pt x="574" y="907"/>
                    <a:pt x="692" y="862"/>
                    <a:pt x="791"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561;p34">
              <a:extLst>
                <a:ext uri="{FF2B5EF4-FFF2-40B4-BE49-F238E27FC236}">
                  <a16:creationId xmlns:a16="http://schemas.microsoft.com/office/drawing/2014/main" xmlns="" id="{990AC879-AEC4-D940-9317-D4F13E5020B0}"/>
                </a:ext>
              </a:extLst>
            </p:cNvPr>
            <p:cNvSpPr/>
            <p:nvPr/>
          </p:nvSpPr>
          <p:spPr>
            <a:xfrm>
              <a:off x="5329400" y="1871150"/>
              <a:ext cx="26625" cy="23000"/>
            </a:xfrm>
            <a:custGeom>
              <a:avLst/>
              <a:gdLst/>
              <a:ahLst/>
              <a:cxnLst/>
              <a:rect l="l" t="t" r="r" b="b"/>
              <a:pathLst>
                <a:path w="1065" h="920" extrusionOk="0">
                  <a:moveTo>
                    <a:pt x="456" y="0"/>
                  </a:moveTo>
                  <a:cubicBezTo>
                    <a:pt x="213" y="0"/>
                    <a:pt x="0" y="213"/>
                    <a:pt x="0" y="456"/>
                  </a:cubicBezTo>
                  <a:cubicBezTo>
                    <a:pt x="0" y="743"/>
                    <a:pt x="222" y="920"/>
                    <a:pt x="450"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562;p34">
              <a:extLst>
                <a:ext uri="{FF2B5EF4-FFF2-40B4-BE49-F238E27FC236}">
                  <a16:creationId xmlns:a16="http://schemas.microsoft.com/office/drawing/2014/main" xmlns="" id="{F6090DBC-5FDE-C04B-A1CA-C0483F14A3EA}"/>
                </a:ext>
              </a:extLst>
            </p:cNvPr>
            <p:cNvSpPr/>
            <p:nvPr/>
          </p:nvSpPr>
          <p:spPr>
            <a:xfrm>
              <a:off x="5295200" y="176932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563;p34">
              <a:extLst>
                <a:ext uri="{FF2B5EF4-FFF2-40B4-BE49-F238E27FC236}">
                  <a16:creationId xmlns:a16="http://schemas.microsoft.com/office/drawing/2014/main" xmlns="" id="{9733DEC1-542C-6847-BCB0-5B38EADED290}"/>
                </a:ext>
              </a:extLst>
            </p:cNvPr>
            <p:cNvSpPr/>
            <p:nvPr/>
          </p:nvSpPr>
          <p:spPr>
            <a:xfrm>
              <a:off x="5324550" y="1803450"/>
              <a:ext cx="29950" cy="22175"/>
            </a:xfrm>
            <a:custGeom>
              <a:avLst/>
              <a:gdLst/>
              <a:ahLst/>
              <a:cxnLst/>
              <a:rect l="l" t="t" r="r" b="b"/>
              <a:pathLst>
                <a:path w="1198" h="887" extrusionOk="0">
                  <a:moveTo>
                    <a:pt x="593" y="0"/>
                  </a:moveTo>
                  <a:cubicBezTo>
                    <a:pt x="1" y="0"/>
                    <a:pt x="1" y="887"/>
                    <a:pt x="593" y="887"/>
                  </a:cubicBezTo>
                  <a:cubicBezTo>
                    <a:pt x="611" y="887"/>
                    <a:pt x="630" y="886"/>
                    <a:pt x="650" y="884"/>
                  </a:cubicBezTo>
                  <a:cubicBezTo>
                    <a:pt x="1197" y="854"/>
                    <a:pt x="1197" y="33"/>
                    <a:pt x="650" y="3"/>
                  </a:cubicBezTo>
                  <a:cubicBezTo>
                    <a:pt x="630" y="1"/>
                    <a:pt x="611"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564;p34">
              <a:extLst>
                <a:ext uri="{FF2B5EF4-FFF2-40B4-BE49-F238E27FC236}">
                  <a16:creationId xmlns:a16="http://schemas.microsoft.com/office/drawing/2014/main" xmlns="" id="{189670DD-0803-A64B-A836-EB1C07AFA5B9}"/>
                </a:ext>
              </a:extLst>
            </p:cNvPr>
            <p:cNvSpPr/>
            <p:nvPr/>
          </p:nvSpPr>
          <p:spPr>
            <a:xfrm>
              <a:off x="5295200" y="17009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565;p34">
              <a:extLst>
                <a:ext uri="{FF2B5EF4-FFF2-40B4-BE49-F238E27FC236}">
                  <a16:creationId xmlns:a16="http://schemas.microsoft.com/office/drawing/2014/main" xmlns="" id="{962787C6-CFED-4C40-A1A4-A6A0EF6B774A}"/>
                </a:ext>
              </a:extLst>
            </p:cNvPr>
            <p:cNvSpPr/>
            <p:nvPr/>
          </p:nvSpPr>
          <p:spPr>
            <a:xfrm>
              <a:off x="5329400" y="1735125"/>
              <a:ext cx="26625" cy="22625"/>
            </a:xfrm>
            <a:custGeom>
              <a:avLst/>
              <a:gdLst/>
              <a:ahLst/>
              <a:cxnLst/>
              <a:rect l="l" t="t" r="r" b="b"/>
              <a:pathLst>
                <a:path w="1065" h="905" extrusionOk="0">
                  <a:moveTo>
                    <a:pt x="456" y="0"/>
                  </a:moveTo>
                  <a:cubicBezTo>
                    <a:pt x="21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566;p34">
              <a:extLst>
                <a:ext uri="{FF2B5EF4-FFF2-40B4-BE49-F238E27FC236}">
                  <a16:creationId xmlns:a16="http://schemas.microsoft.com/office/drawing/2014/main" xmlns="" id="{761D48A4-EAF0-D043-B941-F666A5B5A845}"/>
                </a:ext>
              </a:extLst>
            </p:cNvPr>
            <p:cNvSpPr/>
            <p:nvPr/>
          </p:nvSpPr>
          <p:spPr>
            <a:xfrm>
              <a:off x="5295200" y="16325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567;p34">
              <a:extLst>
                <a:ext uri="{FF2B5EF4-FFF2-40B4-BE49-F238E27FC236}">
                  <a16:creationId xmlns:a16="http://schemas.microsoft.com/office/drawing/2014/main" xmlns="" id="{705008C4-27AF-AB40-A5A8-F043C8E7C24C}"/>
                </a:ext>
              </a:extLst>
            </p:cNvPr>
            <p:cNvSpPr/>
            <p:nvPr/>
          </p:nvSpPr>
          <p:spPr>
            <a:xfrm>
              <a:off x="5329400" y="1666725"/>
              <a:ext cx="26625" cy="22875"/>
            </a:xfrm>
            <a:custGeom>
              <a:avLst/>
              <a:gdLst/>
              <a:ahLst/>
              <a:cxnLst/>
              <a:rect l="l" t="t" r="r" b="b"/>
              <a:pathLst>
                <a:path w="1065" h="915" extrusionOk="0">
                  <a:moveTo>
                    <a:pt x="456" y="1"/>
                  </a:moveTo>
                  <a:cubicBezTo>
                    <a:pt x="21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568;p34">
              <a:extLst>
                <a:ext uri="{FF2B5EF4-FFF2-40B4-BE49-F238E27FC236}">
                  <a16:creationId xmlns:a16="http://schemas.microsoft.com/office/drawing/2014/main" xmlns="" id="{DDBA6349-B4C0-D540-B2AE-B056D3145150}"/>
                </a:ext>
              </a:extLst>
            </p:cNvPr>
            <p:cNvSpPr/>
            <p:nvPr/>
          </p:nvSpPr>
          <p:spPr>
            <a:xfrm>
              <a:off x="5324550" y="1598275"/>
              <a:ext cx="29950" cy="22950"/>
            </a:xfrm>
            <a:custGeom>
              <a:avLst/>
              <a:gdLst/>
              <a:ahLst/>
              <a:cxnLst/>
              <a:rect l="l" t="t" r="r" b="b"/>
              <a:pathLst>
                <a:path w="1198" h="918" extrusionOk="0">
                  <a:moveTo>
                    <a:pt x="594" y="0"/>
                  </a:moveTo>
                  <a:cubicBezTo>
                    <a:pt x="0" y="0"/>
                    <a:pt x="0" y="917"/>
                    <a:pt x="594" y="917"/>
                  </a:cubicBezTo>
                  <a:cubicBezTo>
                    <a:pt x="612" y="917"/>
                    <a:pt x="631" y="917"/>
                    <a:pt x="650" y="915"/>
                  </a:cubicBezTo>
                  <a:cubicBezTo>
                    <a:pt x="1197" y="854"/>
                    <a:pt x="1197" y="64"/>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569;p34">
              <a:extLst>
                <a:ext uri="{FF2B5EF4-FFF2-40B4-BE49-F238E27FC236}">
                  <a16:creationId xmlns:a16="http://schemas.microsoft.com/office/drawing/2014/main" xmlns="" id="{846B6621-5DF8-C942-A753-B67888FB9956}"/>
                </a:ext>
              </a:extLst>
            </p:cNvPr>
            <p:cNvSpPr/>
            <p:nvPr/>
          </p:nvSpPr>
          <p:spPr>
            <a:xfrm>
              <a:off x="5224525" y="3475200"/>
              <a:ext cx="30175" cy="22900"/>
            </a:xfrm>
            <a:custGeom>
              <a:avLst/>
              <a:gdLst/>
              <a:ahLst/>
              <a:cxnLst/>
              <a:rect l="l" t="t" r="r" b="b"/>
              <a:pathLst>
                <a:path w="1207" h="916" extrusionOk="0">
                  <a:moveTo>
                    <a:pt x="605" y="0"/>
                  </a:moveTo>
                  <a:cubicBezTo>
                    <a:pt x="587" y="0"/>
                    <a:pt x="567" y="1"/>
                    <a:pt x="548" y="3"/>
                  </a:cubicBezTo>
                  <a:cubicBezTo>
                    <a:pt x="1" y="34"/>
                    <a:pt x="1" y="854"/>
                    <a:pt x="548" y="915"/>
                  </a:cubicBezTo>
                  <a:cubicBezTo>
                    <a:pt x="558" y="915"/>
                    <a:pt x="568"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570;p34">
              <a:extLst>
                <a:ext uri="{FF2B5EF4-FFF2-40B4-BE49-F238E27FC236}">
                  <a16:creationId xmlns:a16="http://schemas.microsoft.com/office/drawing/2014/main" xmlns="" id="{D51B1502-7E90-AE40-BF0B-E5246D42A7FE}"/>
                </a:ext>
              </a:extLst>
            </p:cNvPr>
            <p:cNvSpPr/>
            <p:nvPr/>
          </p:nvSpPr>
          <p:spPr>
            <a:xfrm>
              <a:off x="5261000" y="3509450"/>
              <a:ext cx="22075" cy="9925"/>
            </a:xfrm>
            <a:custGeom>
              <a:avLst/>
              <a:gdLst/>
              <a:ahLst/>
              <a:cxnLst/>
              <a:rect l="l" t="t" r="r" b="b"/>
              <a:pathLst>
                <a:path w="883" h="397" extrusionOk="0">
                  <a:moveTo>
                    <a:pt x="457" y="1"/>
                  </a:moveTo>
                  <a:cubicBezTo>
                    <a:pt x="213" y="1"/>
                    <a:pt x="31" y="153"/>
                    <a:pt x="1" y="396"/>
                  </a:cubicBezTo>
                  <a:lnTo>
                    <a:pt x="882" y="274"/>
                  </a:lnTo>
                  <a:cubicBezTo>
                    <a:pt x="821" y="92"/>
                    <a:pt x="639"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571;p34">
              <a:extLst>
                <a:ext uri="{FF2B5EF4-FFF2-40B4-BE49-F238E27FC236}">
                  <a16:creationId xmlns:a16="http://schemas.microsoft.com/office/drawing/2014/main" xmlns="" id="{AEEEC1C8-550E-014B-AE10-9540AB7FEF43}"/>
                </a:ext>
              </a:extLst>
            </p:cNvPr>
            <p:cNvSpPr/>
            <p:nvPr/>
          </p:nvSpPr>
          <p:spPr>
            <a:xfrm>
              <a:off x="5226800" y="3406875"/>
              <a:ext cx="26625" cy="22625"/>
            </a:xfrm>
            <a:custGeom>
              <a:avLst/>
              <a:gdLst/>
              <a:ahLst/>
              <a:cxnLst/>
              <a:rect l="l" t="t" r="r" b="b"/>
              <a:pathLst>
                <a:path w="1065" h="905" extrusionOk="0">
                  <a:moveTo>
                    <a:pt x="457" y="1"/>
                  </a:moveTo>
                  <a:cubicBezTo>
                    <a:pt x="214" y="1"/>
                    <a:pt x="1" y="213"/>
                    <a:pt x="1" y="456"/>
                  </a:cubicBezTo>
                  <a:cubicBezTo>
                    <a:pt x="1" y="722"/>
                    <a:pt x="220" y="905"/>
                    <a:pt x="455" y="905"/>
                  </a:cubicBezTo>
                  <a:cubicBezTo>
                    <a:pt x="571" y="905"/>
                    <a:pt x="691" y="860"/>
                    <a:pt x="791" y="760"/>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572;p34">
              <a:extLst>
                <a:ext uri="{FF2B5EF4-FFF2-40B4-BE49-F238E27FC236}">
                  <a16:creationId xmlns:a16="http://schemas.microsoft.com/office/drawing/2014/main" xmlns="" id="{6D65EE1C-F407-4545-8BE9-3F9B5B2BD006}"/>
                </a:ext>
              </a:extLst>
            </p:cNvPr>
            <p:cNvSpPr/>
            <p:nvPr/>
          </p:nvSpPr>
          <p:spPr>
            <a:xfrm>
              <a:off x="5261000" y="344107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00" y="912"/>
                    <a:pt x="912" y="699"/>
                    <a:pt x="912" y="456"/>
                  </a:cubicBezTo>
                  <a:cubicBezTo>
                    <a:pt x="912"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573;p34">
              <a:extLst>
                <a:ext uri="{FF2B5EF4-FFF2-40B4-BE49-F238E27FC236}">
                  <a16:creationId xmlns:a16="http://schemas.microsoft.com/office/drawing/2014/main" xmlns="" id="{125A84BC-E72D-404F-8AB5-201DA7E77FB6}"/>
                </a:ext>
              </a:extLst>
            </p:cNvPr>
            <p:cNvSpPr/>
            <p:nvPr/>
          </p:nvSpPr>
          <p:spPr>
            <a:xfrm>
              <a:off x="5224525" y="3338425"/>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574;p34">
              <a:extLst>
                <a:ext uri="{FF2B5EF4-FFF2-40B4-BE49-F238E27FC236}">
                  <a16:creationId xmlns:a16="http://schemas.microsoft.com/office/drawing/2014/main" xmlns="" id="{52A771A5-5CF7-9D4F-9D38-B514C74D4E4E}"/>
                </a:ext>
              </a:extLst>
            </p:cNvPr>
            <p:cNvSpPr/>
            <p:nvPr/>
          </p:nvSpPr>
          <p:spPr>
            <a:xfrm>
              <a:off x="5261000" y="3372675"/>
              <a:ext cx="26625" cy="22625"/>
            </a:xfrm>
            <a:custGeom>
              <a:avLst/>
              <a:gdLst/>
              <a:ahLst/>
              <a:cxnLst/>
              <a:rect l="l" t="t" r="r" b="b"/>
              <a:pathLst>
                <a:path w="1065" h="905" extrusionOk="0">
                  <a:moveTo>
                    <a:pt x="457" y="1"/>
                  </a:moveTo>
                  <a:cubicBezTo>
                    <a:pt x="213" y="1"/>
                    <a:pt x="1" y="21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575;p34">
              <a:extLst>
                <a:ext uri="{FF2B5EF4-FFF2-40B4-BE49-F238E27FC236}">
                  <a16:creationId xmlns:a16="http://schemas.microsoft.com/office/drawing/2014/main" xmlns="" id="{116FD26A-A473-394E-A98B-FE3FA6666835}"/>
                </a:ext>
              </a:extLst>
            </p:cNvPr>
            <p:cNvSpPr/>
            <p:nvPr/>
          </p:nvSpPr>
          <p:spPr>
            <a:xfrm>
              <a:off x="5226800"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576;p34">
              <a:extLst>
                <a:ext uri="{FF2B5EF4-FFF2-40B4-BE49-F238E27FC236}">
                  <a16:creationId xmlns:a16="http://schemas.microsoft.com/office/drawing/2014/main" xmlns="" id="{D385D621-5ED0-D947-8166-6FFFF0F3D364}"/>
                </a:ext>
              </a:extLst>
            </p:cNvPr>
            <p:cNvSpPr/>
            <p:nvPr/>
          </p:nvSpPr>
          <p:spPr>
            <a:xfrm>
              <a:off x="5261000" y="3304300"/>
              <a:ext cx="22825" cy="22800"/>
            </a:xfrm>
            <a:custGeom>
              <a:avLst/>
              <a:gdLst/>
              <a:ahLst/>
              <a:cxnLst/>
              <a:rect l="l" t="t" r="r" b="b"/>
              <a:pathLst>
                <a:path w="913" h="912" extrusionOk="0">
                  <a:moveTo>
                    <a:pt x="457" y="0"/>
                  </a:moveTo>
                  <a:cubicBezTo>
                    <a:pt x="213" y="0"/>
                    <a:pt x="1" y="213"/>
                    <a:pt x="1" y="456"/>
                  </a:cubicBezTo>
                  <a:cubicBezTo>
                    <a:pt x="1" y="699"/>
                    <a:pt x="213" y="912"/>
                    <a:pt x="457" y="912"/>
                  </a:cubicBezTo>
                  <a:cubicBezTo>
                    <a:pt x="700" y="912"/>
                    <a:pt x="912" y="699"/>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577;p34">
              <a:extLst>
                <a:ext uri="{FF2B5EF4-FFF2-40B4-BE49-F238E27FC236}">
                  <a16:creationId xmlns:a16="http://schemas.microsoft.com/office/drawing/2014/main" xmlns="" id="{7F5A96E5-357F-9B40-8E15-338EB086980B}"/>
                </a:ext>
              </a:extLst>
            </p:cNvPr>
            <p:cNvSpPr/>
            <p:nvPr/>
          </p:nvSpPr>
          <p:spPr>
            <a:xfrm>
              <a:off x="5226800" y="32017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578;p34">
              <a:extLst>
                <a:ext uri="{FF2B5EF4-FFF2-40B4-BE49-F238E27FC236}">
                  <a16:creationId xmlns:a16="http://schemas.microsoft.com/office/drawing/2014/main" xmlns="" id="{4CA10C3B-BB96-B245-8925-CAF0DA3CF1B7}"/>
                </a:ext>
              </a:extLst>
            </p:cNvPr>
            <p:cNvSpPr/>
            <p:nvPr/>
          </p:nvSpPr>
          <p:spPr>
            <a:xfrm>
              <a:off x="5261000" y="3235900"/>
              <a:ext cx="26625" cy="23025"/>
            </a:xfrm>
            <a:custGeom>
              <a:avLst/>
              <a:gdLst/>
              <a:ahLst/>
              <a:cxnLst/>
              <a:rect l="l" t="t" r="r" b="b"/>
              <a:pathLst>
                <a:path w="1065" h="921" extrusionOk="0">
                  <a:moveTo>
                    <a:pt x="457" y="1"/>
                  </a:moveTo>
                  <a:cubicBezTo>
                    <a:pt x="213" y="1"/>
                    <a:pt x="1" y="213"/>
                    <a:pt x="1" y="456"/>
                  </a:cubicBezTo>
                  <a:cubicBezTo>
                    <a:pt x="1" y="744"/>
                    <a:pt x="222" y="920"/>
                    <a:pt x="460" y="920"/>
                  </a:cubicBezTo>
                  <a:cubicBezTo>
                    <a:pt x="574" y="920"/>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579;p34">
              <a:extLst>
                <a:ext uri="{FF2B5EF4-FFF2-40B4-BE49-F238E27FC236}">
                  <a16:creationId xmlns:a16="http://schemas.microsoft.com/office/drawing/2014/main" xmlns="" id="{A31402F1-4123-5346-A270-13D159EE7166}"/>
                </a:ext>
              </a:extLst>
            </p:cNvPr>
            <p:cNvSpPr/>
            <p:nvPr/>
          </p:nvSpPr>
          <p:spPr>
            <a:xfrm>
              <a:off x="5224525" y="3134000"/>
              <a:ext cx="30175" cy="22925"/>
            </a:xfrm>
            <a:custGeom>
              <a:avLst/>
              <a:gdLst/>
              <a:ahLst/>
              <a:cxnLst/>
              <a:rect l="l" t="t" r="r" b="b"/>
              <a:pathLst>
                <a:path w="1207" h="917" extrusionOk="0">
                  <a:moveTo>
                    <a:pt x="605" y="1"/>
                  </a:moveTo>
                  <a:cubicBezTo>
                    <a:pt x="587" y="1"/>
                    <a:pt x="567" y="2"/>
                    <a:pt x="548" y="3"/>
                  </a:cubicBezTo>
                  <a:cubicBezTo>
                    <a:pt x="1" y="34"/>
                    <a:pt x="1" y="855"/>
                    <a:pt x="548" y="915"/>
                  </a:cubicBezTo>
                  <a:cubicBezTo>
                    <a:pt x="558" y="916"/>
                    <a:pt x="568"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580;p34">
              <a:extLst>
                <a:ext uri="{FF2B5EF4-FFF2-40B4-BE49-F238E27FC236}">
                  <a16:creationId xmlns:a16="http://schemas.microsoft.com/office/drawing/2014/main" xmlns="" id="{A92164CF-541F-BE46-811C-4DECE88332D4}"/>
                </a:ext>
              </a:extLst>
            </p:cNvPr>
            <p:cNvSpPr/>
            <p:nvPr/>
          </p:nvSpPr>
          <p:spPr>
            <a:xfrm>
              <a:off x="5261000" y="316827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00" y="912"/>
                    <a:pt x="912" y="699"/>
                    <a:pt x="912" y="456"/>
                  </a:cubicBezTo>
                  <a:cubicBezTo>
                    <a:pt x="912"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581;p34">
              <a:extLst>
                <a:ext uri="{FF2B5EF4-FFF2-40B4-BE49-F238E27FC236}">
                  <a16:creationId xmlns:a16="http://schemas.microsoft.com/office/drawing/2014/main" xmlns="" id="{A26CF809-4456-6347-809B-D24117701BB6}"/>
                </a:ext>
              </a:extLst>
            </p:cNvPr>
            <p:cNvSpPr/>
            <p:nvPr/>
          </p:nvSpPr>
          <p:spPr>
            <a:xfrm>
              <a:off x="5226800" y="3065675"/>
              <a:ext cx="26625" cy="22625"/>
            </a:xfrm>
            <a:custGeom>
              <a:avLst/>
              <a:gdLst/>
              <a:ahLst/>
              <a:cxnLst/>
              <a:rect l="l" t="t" r="r" b="b"/>
              <a:pathLst>
                <a:path w="1065" h="905" extrusionOk="0">
                  <a:moveTo>
                    <a:pt x="457" y="1"/>
                  </a:moveTo>
                  <a:cubicBezTo>
                    <a:pt x="214" y="1"/>
                    <a:pt x="1" y="214"/>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582;p34">
              <a:extLst>
                <a:ext uri="{FF2B5EF4-FFF2-40B4-BE49-F238E27FC236}">
                  <a16:creationId xmlns:a16="http://schemas.microsoft.com/office/drawing/2014/main" xmlns="" id="{61A9AC9F-5288-2B44-8952-2510BA92706F}"/>
                </a:ext>
              </a:extLst>
            </p:cNvPr>
            <p:cNvSpPr/>
            <p:nvPr/>
          </p:nvSpPr>
          <p:spPr>
            <a:xfrm>
              <a:off x="5261000" y="3099875"/>
              <a:ext cx="22825" cy="22825"/>
            </a:xfrm>
            <a:custGeom>
              <a:avLst/>
              <a:gdLst/>
              <a:ahLst/>
              <a:cxnLst/>
              <a:rect l="l" t="t" r="r" b="b"/>
              <a:pathLst>
                <a:path w="913" h="913" extrusionOk="0">
                  <a:moveTo>
                    <a:pt x="457" y="1"/>
                  </a:moveTo>
                  <a:cubicBezTo>
                    <a:pt x="213" y="1"/>
                    <a:pt x="1" y="183"/>
                    <a:pt x="1" y="457"/>
                  </a:cubicBezTo>
                  <a:cubicBezTo>
                    <a:pt x="1" y="700"/>
                    <a:pt x="213" y="913"/>
                    <a:pt x="457" y="913"/>
                  </a:cubicBezTo>
                  <a:cubicBezTo>
                    <a:pt x="700" y="913"/>
                    <a:pt x="912" y="700"/>
                    <a:pt x="912" y="457"/>
                  </a:cubicBezTo>
                  <a:cubicBezTo>
                    <a:pt x="912"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583;p34">
              <a:extLst>
                <a:ext uri="{FF2B5EF4-FFF2-40B4-BE49-F238E27FC236}">
                  <a16:creationId xmlns:a16="http://schemas.microsoft.com/office/drawing/2014/main" xmlns="" id="{412FD7FD-D2A3-C44C-AD2C-EAF55F880238}"/>
                </a:ext>
              </a:extLst>
            </p:cNvPr>
            <p:cNvSpPr/>
            <p:nvPr/>
          </p:nvSpPr>
          <p:spPr>
            <a:xfrm>
              <a:off x="5226800" y="2997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584;p34">
              <a:extLst>
                <a:ext uri="{FF2B5EF4-FFF2-40B4-BE49-F238E27FC236}">
                  <a16:creationId xmlns:a16="http://schemas.microsoft.com/office/drawing/2014/main" xmlns="" id="{EA307717-B6AA-2648-BD68-0965A9A86AD1}"/>
                </a:ext>
              </a:extLst>
            </p:cNvPr>
            <p:cNvSpPr/>
            <p:nvPr/>
          </p:nvSpPr>
          <p:spPr>
            <a:xfrm>
              <a:off x="5261000" y="30315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585;p34">
              <a:extLst>
                <a:ext uri="{FF2B5EF4-FFF2-40B4-BE49-F238E27FC236}">
                  <a16:creationId xmlns:a16="http://schemas.microsoft.com/office/drawing/2014/main" xmlns="" id="{E2B61B25-B605-B04C-9377-ABB2264E60F5}"/>
                </a:ext>
              </a:extLst>
            </p:cNvPr>
            <p:cNvSpPr/>
            <p:nvPr/>
          </p:nvSpPr>
          <p:spPr>
            <a:xfrm>
              <a:off x="5226800" y="29289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586;p34">
              <a:extLst>
                <a:ext uri="{FF2B5EF4-FFF2-40B4-BE49-F238E27FC236}">
                  <a16:creationId xmlns:a16="http://schemas.microsoft.com/office/drawing/2014/main" xmlns="" id="{F15DB594-C9AB-A040-9097-1B2877FD82BE}"/>
                </a:ext>
              </a:extLst>
            </p:cNvPr>
            <p:cNvSpPr/>
            <p:nvPr/>
          </p:nvSpPr>
          <p:spPr>
            <a:xfrm>
              <a:off x="5261000" y="2963100"/>
              <a:ext cx="22825" cy="22825"/>
            </a:xfrm>
            <a:custGeom>
              <a:avLst/>
              <a:gdLst/>
              <a:ahLst/>
              <a:cxnLst/>
              <a:rect l="l" t="t" r="r" b="b"/>
              <a:pathLst>
                <a:path w="913" h="913" extrusionOk="0">
                  <a:moveTo>
                    <a:pt x="457" y="0"/>
                  </a:moveTo>
                  <a:cubicBezTo>
                    <a:pt x="213" y="0"/>
                    <a:pt x="1" y="213"/>
                    <a:pt x="1" y="456"/>
                  </a:cubicBezTo>
                  <a:cubicBezTo>
                    <a:pt x="1" y="700"/>
                    <a:pt x="213" y="912"/>
                    <a:pt x="457" y="912"/>
                  </a:cubicBezTo>
                  <a:cubicBezTo>
                    <a:pt x="700" y="912"/>
                    <a:pt x="912" y="700"/>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587;p34">
              <a:extLst>
                <a:ext uri="{FF2B5EF4-FFF2-40B4-BE49-F238E27FC236}">
                  <a16:creationId xmlns:a16="http://schemas.microsoft.com/office/drawing/2014/main" xmlns="" id="{DE624C3F-83DF-F748-9E54-26A5A2B1241C}"/>
                </a:ext>
              </a:extLst>
            </p:cNvPr>
            <p:cNvSpPr/>
            <p:nvPr/>
          </p:nvSpPr>
          <p:spPr>
            <a:xfrm>
              <a:off x="5226800" y="2861250"/>
              <a:ext cx="26425" cy="22625"/>
            </a:xfrm>
            <a:custGeom>
              <a:avLst/>
              <a:gdLst/>
              <a:ahLst/>
              <a:cxnLst/>
              <a:rect l="l" t="t" r="r" b="b"/>
              <a:pathLst>
                <a:path w="1057" h="905" extrusionOk="0">
                  <a:moveTo>
                    <a:pt x="492" y="0"/>
                  </a:moveTo>
                  <a:cubicBezTo>
                    <a:pt x="481" y="0"/>
                    <a:pt x="469" y="1"/>
                    <a:pt x="457" y="1"/>
                  </a:cubicBezTo>
                  <a:cubicBezTo>
                    <a:pt x="214" y="1"/>
                    <a:pt x="1" y="184"/>
                    <a:pt x="1" y="427"/>
                  </a:cubicBezTo>
                  <a:cubicBezTo>
                    <a:pt x="1" y="714"/>
                    <a:pt x="222" y="904"/>
                    <a:pt x="460" y="904"/>
                  </a:cubicBezTo>
                  <a:cubicBezTo>
                    <a:pt x="574" y="904"/>
                    <a:pt x="692" y="860"/>
                    <a:pt x="791" y="761"/>
                  </a:cubicBezTo>
                  <a:cubicBezTo>
                    <a:pt x="1057"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588;p34">
              <a:extLst>
                <a:ext uri="{FF2B5EF4-FFF2-40B4-BE49-F238E27FC236}">
                  <a16:creationId xmlns:a16="http://schemas.microsoft.com/office/drawing/2014/main" xmlns="" id="{05EEF5C1-A5ED-0C48-9812-021F653DDBD1}"/>
                </a:ext>
              </a:extLst>
            </p:cNvPr>
            <p:cNvSpPr/>
            <p:nvPr/>
          </p:nvSpPr>
          <p:spPr>
            <a:xfrm>
              <a:off x="5261000" y="2894700"/>
              <a:ext cx="22825" cy="22825"/>
            </a:xfrm>
            <a:custGeom>
              <a:avLst/>
              <a:gdLst/>
              <a:ahLst/>
              <a:cxnLst/>
              <a:rect l="l" t="t" r="r" b="b"/>
              <a:pathLst>
                <a:path w="913" h="913" extrusionOk="0">
                  <a:moveTo>
                    <a:pt x="457" y="1"/>
                  </a:moveTo>
                  <a:cubicBezTo>
                    <a:pt x="213" y="1"/>
                    <a:pt x="1" y="214"/>
                    <a:pt x="1" y="457"/>
                  </a:cubicBezTo>
                  <a:cubicBezTo>
                    <a:pt x="1" y="730"/>
                    <a:pt x="213" y="913"/>
                    <a:pt x="457" y="913"/>
                  </a:cubicBezTo>
                  <a:cubicBezTo>
                    <a:pt x="700" y="913"/>
                    <a:pt x="912" y="730"/>
                    <a:pt x="912" y="457"/>
                  </a:cubicBezTo>
                  <a:cubicBezTo>
                    <a:pt x="912"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589;p34">
              <a:extLst>
                <a:ext uri="{FF2B5EF4-FFF2-40B4-BE49-F238E27FC236}">
                  <a16:creationId xmlns:a16="http://schemas.microsoft.com/office/drawing/2014/main" xmlns="" id="{5C28F2C2-78DD-2441-9F54-C9DC968FD02A}"/>
                </a:ext>
              </a:extLst>
            </p:cNvPr>
            <p:cNvSpPr/>
            <p:nvPr/>
          </p:nvSpPr>
          <p:spPr>
            <a:xfrm>
              <a:off x="5224525" y="2792825"/>
              <a:ext cx="29950" cy="22200"/>
            </a:xfrm>
            <a:custGeom>
              <a:avLst/>
              <a:gdLst/>
              <a:ahLst/>
              <a:cxnLst/>
              <a:rect l="l" t="t" r="r" b="b"/>
              <a:pathLst>
                <a:path w="1198" h="888"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590;p34">
              <a:extLst>
                <a:ext uri="{FF2B5EF4-FFF2-40B4-BE49-F238E27FC236}">
                  <a16:creationId xmlns:a16="http://schemas.microsoft.com/office/drawing/2014/main" xmlns="" id="{B5C3016C-EA98-6C4D-B08D-F939D9BB7EF2}"/>
                </a:ext>
              </a:extLst>
            </p:cNvPr>
            <p:cNvSpPr/>
            <p:nvPr/>
          </p:nvSpPr>
          <p:spPr>
            <a:xfrm>
              <a:off x="5261000" y="28263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591;p34">
              <a:extLst>
                <a:ext uri="{FF2B5EF4-FFF2-40B4-BE49-F238E27FC236}">
                  <a16:creationId xmlns:a16="http://schemas.microsoft.com/office/drawing/2014/main" xmlns="" id="{0E794161-06A2-E14E-9682-A88B0C268C15}"/>
                </a:ext>
              </a:extLst>
            </p:cNvPr>
            <p:cNvSpPr/>
            <p:nvPr/>
          </p:nvSpPr>
          <p:spPr>
            <a:xfrm>
              <a:off x="5226800" y="2724500"/>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592;p34">
              <a:extLst>
                <a:ext uri="{FF2B5EF4-FFF2-40B4-BE49-F238E27FC236}">
                  <a16:creationId xmlns:a16="http://schemas.microsoft.com/office/drawing/2014/main" xmlns="" id="{0E9A53E0-1EFB-DC46-B0A2-57A57C797233}"/>
                </a:ext>
              </a:extLst>
            </p:cNvPr>
            <p:cNvSpPr/>
            <p:nvPr/>
          </p:nvSpPr>
          <p:spPr>
            <a:xfrm>
              <a:off x="5261000" y="2758700"/>
              <a:ext cx="22825" cy="22800"/>
            </a:xfrm>
            <a:custGeom>
              <a:avLst/>
              <a:gdLst/>
              <a:ahLst/>
              <a:cxnLst/>
              <a:rect l="l" t="t" r="r" b="b"/>
              <a:pathLst>
                <a:path w="913" h="912" extrusionOk="0">
                  <a:moveTo>
                    <a:pt x="457" y="0"/>
                  </a:moveTo>
                  <a:cubicBezTo>
                    <a:pt x="213" y="0"/>
                    <a:pt x="1" y="182"/>
                    <a:pt x="1" y="456"/>
                  </a:cubicBezTo>
                  <a:cubicBezTo>
                    <a:pt x="1" y="699"/>
                    <a:pt x="213" y="912"/>
                    <a:pt x="457" y="912"/>
                  </a:cubicBezTo>
                  <a:cubicBezTo>
                    <a:pt x="700" y="912"/>
                    <a:pt x="912" y="699"/>
                    <a:pt x="912" y="456"/>
                  </a:cubicBezTo>
                  <a:cubicBezTo>
                    <a:pt x="912" y="182"/>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593;p34">
              <a:extLst>
                <a:ext uri="{FF2B5EF4-FFF2-40B4-BE49-F238E27FC236}">
                  <a16:creationId xmlns:a16="http://schemas.microsoft.com/office/drawing/2014/main" xmlns="" id="{B6B93E55-2134-7E4A-8C2B-E6656720F766}"/>
                </a:ext>
              </a:extLst>
            </p:cNvPr>
            <p:cNvSpPr/>
            <p:nvPr/>
          </p:nvSpPr>
          <p:spPr>
            <a:xfrm>
              <a:off x="5226800" y="2656100"/>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594;p34">
              <a:extLst>
                <a:ext uri="{FF2B5EF4-FFF2-40B4-BE49-F238E27FC236}">
                  <a16:creationId xmlns:a16="http://schemas.microsoft.com/office/drawing/2014/main" xmlns="" id="{D85F5947-A6FF-8043-B3F9-C10E0BFD739D}"/>
                </a:ext>
              </a:extLst>
            </p:cNvPr>
            <p:cNvSpPr/>
            <p:nvPr/>
          </p:nvSpPr>
          <p:spPr>
            <a:xfrm>
              <a:off x="5261000" y="26903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595;p34">
              <a:extLst>
                <a:ext uri="{FF2B5EF4-FFF2-40B4-BE49-F238E27FC236}">
                  <a16:creationId xmlns:a16="http://schemas.microsoft.com/office/drawing/2014/main" xmlns="" id="{BB3BB6D7-42D7-6346-BD6C-CB47A0E98185}"/>
                </a:ext>
              </a:extLst>
            </p:cNvPr>
            <p:cNvSpPr/>
            <p:nvPr/>
          </p:nvSpPr>
          <p:spPr>
            <a:xfrm>
              <a:off x="5224525" y="2587650"/>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596;p34">
              <a:extLst>
                <a:ext uri="{FF2B5EF4-FFF2-40B4-BE49-F238E27FC236}">
                  <a16:creationId xmlns:a16="http://schemas.microsoft.com/office/drawing/2014/main" xmlns="" id="{5E746340-BFD9-7C4A-A70E-DAC5D94363E7}"/>
                </a:ext>
              </a:extLst>
            </p:cNvPr>
            <p:cNvSpPr/>
            <p:nvPr/>
          </p:nvSpPr>
          <p:spPr>
            <a:xfrm>
              <a:off x="5261000" y="2621900"/>
              <a:ext cx="22825" cy="22825"/>
            </a:xfrm>
            <a:custGeom>
              <a:avLst/>
              <a:gdLst/>
              <a:ahLst/>
              <a:cxnLst/>
              <a:rect l="l" t="t" r="r" b="b"/>
              <a:pathLst>
                <a:path w="913" h="913" extrusionOk="0">
                  <a:moveTo>
                    <a:pt x="457" y="1"/>
                  </a:moveTo>
                  <a:cubicBezTo>
                    <a:pt x="213" y="1"/>
                    <a:pt x="1" y="214"/>
                    <a:pt x="1" y="457"/>
                  </a:cubicBezTo>
                  <a:cubicBezTo>
                    <a:pt x="1" y="700"/>
                    <a:pt x="213" y="913"/>
                    <a:pt x="457" y="913"/>
                  </a:cubicBezTo>
                  <a:cubicBezTo>
                    <a:pt x="700" y="913"/>
                    <a:pt x="912" y="700"/>
                    <a:pt x="912" y="457"/>
                  </a:cubicBezTo>
                  <a:cubicBezTo>
                    <a:pt x="912"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597;p34">
              <a:extLst>
                <a:ext uri="{FF2B5EF4-FFF2-40B4-BE49-F238E27FC236}">
                  <a16:creationId xmlns:a16="http://schemas.microsoft.com/office/drawing/2014/main" xmlns="" id="{4A254E5C-B5C2-E149-B946-E36BAC2D56FD}"/>
                </a:ext>
              </a:extLst>
            </p:cNvPr>
            <p:cNvSpPr/>
            <p:nvPr/>
          </p:nvSpPr>
          <p:spPr>
            <a:xfrm>
              <a:off x="5226800" y="2520050"/>
              <a:ext cx="26425" cy="22625"/>
            </a:xfrm>
            <a:custGeom>
              <a:avLst/>
              <a:gdLst/>
              <a:ahLst/>
              <a:cxnLst/>
              <a:rect l="l" t="t" r="r" b="b"/>
              <a:pathLst>
                <a:path w="1057" h="905" extrusionOk="0">
                  <a:moveTo>
                    <a:pt x="492" y="1"/>
                  </a:moveTo>
                  <a:cubicBezTo>
                    <a:pt x="481" y="1"/>
                    <a:pt x="469" y="1"/>
                    <a:pt x="457" y="2"/>
                  </a:cubicBezTo>
                  <a:cubicBezTo>
                    <a:pt x="214" y="2"/>
                    <a:pt x="1" y="184"/>
                    <a:pt x="1" y="427"/>
                  </a:cubicBezTo>
                  <a:cubicBezTo>
                    <a:pt x="1" y="715"/>
                    <a:pt x="222" y="905"/>
                    <a:pt x="460" y="905"/>
                  </a:cubicBezTo>
                  <a:cubicBezTo>
                    <a:pt x="574" y="905"/>
                    <a:pt x="692" y="861"/>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598;p34">
              <a:extLst>
                <a:ext uri="{FF2B5EF4-FFF2-40B4-BE49-F238E27FC236}">
                  <a16:creationId xmlns:a16="http://schemas.microsoft.com/office/drawing/2014/main" xmlns="" id="{263E25EF-FD58-5B43-8F14-D55083D89A3D}"/>
                </a:ext>
              </a:extLst>
            </p:cNvPr>
            <p:cNvSpPr/>
            <p:nvPr/>
          </p:nvSpPr>
          <p:spPr>
            <a:xfrm>
              <a:off x="5261000" y="2553525"/>
              <a:ext cx="22825" cy="22825"/>
            </a:xfrm>
            <a:custGeom>
              <a:avLst/>
              <a:gdLst/>
              <a:ahLst/>
              <a:cxnLst/>
              <a:rect l="l" t="t" r="r" b="b"/>
              <a:pathLst>
                <a:path w="913" h="913" extrusionOk="0">
                  <a:moveTo>
                    <a:pt x="457" y="0"/>
                  </a:moveTo>
                  <a:cubicBezTo>
                    <a:pt x="213" y="0"/>
                    <a:pt x="1" y="213"/>
                    <a:pt x="1" y="456"/>
                  </a:cubicBezTo>
                  <a:cubicBezTo>
                    <a:pt x="1" y="730"/>
                    <a:pt x="213" y="912"/>
                    <a:pt x="457" y="912"/>
                  </a:cubicBezTo>
                  <a:cubicBezTo>
                    <a:pt x="700" y="912"/>
                    <a:pt x="912" y="730"/>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599;p34">
              <a:extLst>
                <a:ext uri="{FF2B5EF4-FFF2-40B4-BE49-F238E27FC236}">
                  <a16:creationId xmlns:a16="http://schemas.microsoft.com/office/drawing/2014/main" xmlns="" id="{9A7F5797-A965-5B42-A4D2-9371EC935EAD}"/>
                </a:ext>
              </a:extLst>
            </p:cNvPr>
            <p:cNvSpPr/>
            <p:nvPr/>
          </p:nvSpPr>
          <p:spPr>
            <a:xfrm>
              <a:off x="5226800" y="2451700"/>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1600;p34">
              <a:extLst>
                <a:ext uri="{FF2B5EF4-FFF2-40B4-BE49-F238E27FC236}">
                  <a16:creationId xmlns:a16="http://schemas.microsoft.com/office/drawing/2014/main" xmlns="" id="{12253592-4BAF-C843-974B-ACA5BD823C17}"/>
                </a:ext>
              </a:extLst>
            </p:cNvPr>
            <p:cNvSpPr/>
            <p:nvPr/>
          </p:nvSpPr>
          <p:spPr>
            <a:xfrm>
              <a:off x="5261000" y="2485850"/>
              <a:ext cx="26425" cy="22675"/>
            </a:xfrm>
            <a:custGeom>
              <a:avLst/>
              <a:gdLst/>
              <a:ahLst/>
              <a:cxnLst/>
              <a:rect l="l" t="t" r="r" b="b"/>
              <a:pathLst>
                <a:path w="1057" h="907" extrusionOk="0">
                  <a:moveTo>
                    <a:pt x="490" y="1"/>
                  </a:moveTo>
                  <a:cubicBezTo>
                    <a:pt x="479" y="1"/>
                    <a:pt x="468" y="1"/>
                    <a:pt x="457" y="2"/>
                  </a:cubicBezTo>
                  <a:cubicBezTo>
                    <a:pt x="213" y="2"/>
                    <a:pt x="1" y="184"/>
                    <a:pt x="1" y="458"/>
                  </a:cubicBezTo>
                  <a:cubicBezTo>
                    <a:pt x="1" y="723"/>
                    <a:pt x="219" y="906"/>
                    <a:pt x="455" y="906"/>
                  </a:cubicBezTo>
                  <a:cubicBezTo>
                    <a:pt x="571" y="906"/>
                    <a:pt x="691" y="862"/>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1601;p34">
              <a:extLst>
                <a:ext uri="{FF2B5EF4-FFF2-40B4-BE49-F238E27FC236}">
                  <a16:creationId xmlns:a16="http://schemas.microsoft.com/office/drawing/2014/main" xmlns="" id="{C064FE97-A74E-EE49-B1E5-21B9D15A945E}"/>
                </a:ext>
              </a:extLst>
            </p:cNvPr>
            <p:cNvSpPr/>
            <p:nvPr/>
          </p:nvSpPr>
          <p:spPr>
            <a:xfrm>
              <a:off x="5226800" y="2383300"/>
              <a:ext cx="26625" cy="22625"/>
            </a:xfrm>
            <a:custGeom>
              <a:avLst/>
              <a:gdLst/>
              <a:ahLst/>
              <a:cxnLst/>
              <a:rect l="l" t="t" r="r" b="b"/>
              <a:pathLst>
                <a:path w="1065" h="905" extrusionOk="0">
                  <a:moveTo>
                    <a:pt x="457" y="1"/>
                  </a:moveTo>
                  <a:cubicBezTo>
                    <a:pt x="214" y="1"/>
                    <a:pt x="1" y="21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1602;p34">
              <a:extLst>
                <a:ext uri="{FF2B5EF4-FFF2-40B4-BE49-F238E27FC236}">
                  <a16:creationId xmlns:a16="http://schemas.microsoft.com/office/drawing/2014/main" xmlns="" id="{7379CC6A-6A66-A84B-86B8-5BED399116A0}"/>
                </a:ext>
              </a:extLst>
            </p:cNvPr>
            <p:cNvSpPr/>
            <p:nvPr/>
          </p:nvSpPr>
          <p:spPr>
            <a:xfrm>
              <a:off x="5261000" y="2417500"/>
              <a:ext cx="22825" cy="22825"/>
            </a:xfrm>
            <a:custGeom>
              <a:avLst/>
              <a:gdLst/>
              <a:ahLst/>
              <a:cxnLst/>
              <a:rect l="l" t="t" r="r" b="b"/>
              <a:pathLst>
                <a:path w="913" h="913" extrusionOk="0">
                  <a:moveTo>
                    <a:pt x="457" y="0"/>
                  </a:moveTo>
                  <a:cubicBezTo>
                    <a:pt x="213" y="0"/>
                    <a:pt x="1" y="183"/>
                    <a:pt x="1" y="456"/>
                  </a:cubicBezTo>
                  <a:cubicBezTo>
                    <a:pt x="1" y="700"/>
                    <a:pt x="213" y="912"/>
                    <a:pt x="457" y="912"/>
                  </a:cubicBezTo>
                  <a:cubicBezTo>
                    <a:pt x="700" y="912"/>
                    <a:pt x="912" y="700"/>
                    <a:pt x="912" y="456"/>
                  </a:cubicBezTo>
                  <a:cubicBezTo>
                    <a:pt x="912"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1603;p34">
              <a:extLst>
                <a:ext uri="{FF2B5EF4-FFF2-40B4-BE49-F238E27FC236}">
                  <a16:creationId xmlns:a16="http://schemas.microsoft.com/office/drawing/2014/main" xmlns="" id="{782F284A-B31F-F94F-B473-517664EF18CD}"/>
                </a:ext>
              </a:extLst>
            </p:cNvPr>
            <p:cNvSpPr/>
            <p:nvPr/>
          </p:nvSpPr>
          <p:spPr>
            <a:xfrm>
              <a:off x="5226800" y="23149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1604;p34">
              <a:extLst>
                <a:ext uri="{FF2B5EF4-FFF2-40B4-BE49-F238E27FC236}">
                  <a16:creationId xmlns:a16="http://schemas.microsoft.com/office/drawing/2014/main" xmlns="" id="{4901DE62-1AAD-1744-8A57-18DF2AE5D857}"/>
                </a:ext>
              </a:extLst>
            </p:cNvPr>
            <p:cNvSpPr/>
            <p:nvPr/>
          </p:nvSpPr>
          <p:spPr>
            <a:xfrm>
              <a:off x="5261000" y="2349100"/>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605;p34">
              <a:extLst>
                <a:ext uri="{FF2B5EF4-FFF2-40B4-BE49-F238E27FC236}">
                  <a16:creationId xmlns:a16="http://schemas.microsoft.com/office/drawing/2014/main" xmlns="" id="{97B9F84F-3965-0F49-B096-C64145B714AD}"/>
                </a:ext>
              </a:extLst>
            </p:cNvPr>
            <p:cNvSpPr/>
            <p:nvPr/>
          </p:nvSpPr>
          <p:spPr>
            <a:xfrm>
              <a:off x="5224525" y="2247225"/>
              <a:ext cx="29950" cy="22175"/>
            </a:xfrm>
            <a:custGeom>
              <a:avLst/>
              <a:gdLst/>
              <a:ahLst/>
              <a:cxnLst/>
              <a:rect l="l" t="t" r="r" b="b"/>
              <a:pathLst>
                <a:path w="1198" h="887"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606;p34">
              <a:extLst>
                <a:ext uri="{FF2B5EF4-FFF2-40B4-BE49-F238E27FC236}">
                  <a16:creationId xmlns:a16="http://schemas.microsoft.com/office/drawing/2014/main" xmlns="" id="{398E453B-B81D-A941-B56C-D7861ACA13E7}"/>
                </a:ext>
              </a:extLst>
            </p:cNvPr>
            <p:cNvSpPr/>
            <p:nvPr/>
          </p:nvSpPr>
          <p:spPr>
            <a:xfrm>
              <a:off x="5261000" y="2280725"/>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00" y="912"/>
                    <a:pt x="912" y="699"/>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607;p34">
              <a:extLst>
                <a:ext uri="{FF2B5EF4-FFF2-40B4-BE49-F238E27FC236}">
                  <a16:creationId xmlns:a16="http://schemas.microsoft.com/office/drawing/2014/main" xmlns="" id="{DD4AE4BD-A79F-C948-A5B8-7C18F03CDFA9}"/>
                </a:ext>
              </a:extLst>
            </p:cNvPr>
            <p:cNvSpPr/>
            <p:nvPr/>
          </p:nvSpPr>
          <p:spPr>
            <a:xfrm>
              <a:off x="5226800" y="2178850"/>
              <a:ext cx="26425" cy="22650"/>
            </a:xfrm>
            <a:custGeom>
              <a:avLst/>
              <a:gdLst/>
              <a:ahLst/>
              <a:cxnLst/>
              <a:rect l="l" t="t" r="r" b="b"/>
              <a:pathLst>
                <a:path w="1057" h="906" extrusionOk="0">
                  <a:moveTo>
                    <a:pt x="492" y="1"/>
                  </a:moveTo>
                  <a:cubicBezTo>
                    <a:pt x="481" y="1"/>
                    <a:pt x="469" y="1"/>
                    <a:pt x="457" y="2"/>
                  </a:cubicBezTo>
                  <a:cubicBezTo>
                    <a:pt x="214" y="2"/>
                    <a:pt x="1" y="185"/>
                    <a:pt x="1" y="428"/>
                  </a:cubicBezTo>
                  <a:cubicBezTo>
                    <a:pt x="1" y="715"/>
                    <a:pt x="222" y="905"/>
                    <a:pt x="460" y="905"/>
                  </a:cubicBezTo>
                  <a:cubicBezTo>
                    <a:pt x="574" y="905"/>
                    <a:pt x="692" y="861"/>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608;p34">
              <a:extLst>
                <a:ext uri="{FF2B5EF4-FFF2-40B4-BE49-F238E27FC236}">
                  <a16:creationId xmlns:a16="http://schemas.microsoft.com/office/drawing/2014/main" xmlns="" id="{0C727EC9-1DEF-5E40-AD0A-5444E220B174}"/>
                </a:ext>
              </a:extLst>
            </p:cNvPr>
            <p:cNvSpPr/>
            <p:nvPr/>
          </p:nvSpPr>
          <p:spPr>
            <a:xfrm>
              <a:off x="5261000" y="2212325"/>
              <a:ext cx="22825" cy="22825"/>
            </a:xfrm>
            <a:custGeom>
              <a:avLst/>
              <a:gdLst/>
              <a:ahLst/>
              <a:cxnLst/>
              <a:rect l="l" t="t" r="r" b="b"/>
              <a:pathLst>
                <a:path w="913" h="913" extrusionOk="0">
                  <a:moveTo>
                    <a:pt x="457" y="1"/>
                  </a:moveTo>
                  <a:cubicBezTo>
                    <a:pt x="213" y="1"/>
                    <a:pt x="1" y="213"/>
                    <a:pt x="1" y="457"/>
                  </a:cubicBezTo>
                  <a:cubicBezTo>
                    <a:pt x="1" y="730"/>
                    <a:pt x="213" y="913"/>
                    <a:pt x="457" y="913"/>
                  </a:cubicBezTo>
                  <a:cubicBezTo>
                    <a:pt x="700" y="913"/>
                    <a:pt x="912" y="730"/>
                    <a:pt x="912" y="457"/>
                  </a:cubicBezTo>
                  <a:cubicBezTo>
                    <a:pt x="912"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609;p34">
              <a:extLst>
                <a:ext uri="{FF2B5EF4-FFF2-40B4-BE49-F238E27FC236}">
                  <a16:creationId xmlns:a16="http://schemas.microsoft.com/office/drawing/2014/main" xmlns="" id="{BF6133E6-EBB6-2B4A-9CD7-F2DB2B557735}"/>
                </a:ext>
              </a:extLst>
            </p:cNvPr>
            <p:cNvSpPr/>
            <p:nvPr/>
          </p:nvSpPr>
          <p:spPr>
            <a:xfrm>
              <a:off x="5226800" y="2110500"/>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610;p34">
              <a:extLst>
                <a:ext uri="{FF2B5EF4-FFF2-40B4-BE49-F238E27FC236}">
                  <a16:creationId xmlns:a16="http://schemas.microsoft.com/office/drawing/2014/main" xmlns="" id="{DDB3A158-EDC2-6148-8195-19251599F4AF}"/>
                </a:ext>
              </a:extLst>
            </p:cNvPr>
            <p:cNvSpPr/>
            <p:nvPr/>
          </p:nvSpPr>
          <p:spPr>
            <a:xfrm>
              <a:off x="5261000" y="2144700"/>
              <a:ext cx="26625" cy="22625"/>
            </a:xfrm>
            <a:custGeom>
              <a:avLst/>
              <a:gdLst/>
              <a:ahLst/>
              <a:cxnLst/>
              <a:rect l="l" t="t" r="r" b="b"/>
              <a:pathLst>
                <a:path w="1065" h="905" extrusionOk="0">
                  <a:moveTo>
                    <a:pt x="457" y="0"/>
                  </a:moveTo>
                  <a:cubicBezTo>
                    <a:pt x="213" y="0"/>
                    <a:pt x="1" y="18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611;p34">
              <a:extLst>
                <a:ext uri="{FF2B5EF4-FFF2-40B4-BE49-F238E27FC236}">
                  <a16:creationId xmlns:a16="http://schemas.microsoft.com/office/drawing/2014/main" xmlns="" id="{A1623BAB-4853-A340-A22B-FE416AD10FB9}"/>
                </a:ext>
              </a:extLst>
            </p:cNvPr>
            <p:cNvSpPr/>
            <p:nvPr/>
          </p:nvSpPr>
          <p:spPr>
            <a:xfrm>
              <a:off x="5224525" y="2042050"/>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612;p34">
              <a:extLst>
                <a:ext uri="{FF2B5EF4-FFF2-40B4-BE49-F238E27FC236}">
                  <a16:creationId xmlns:a16="http://schemas.microsoft.com/office/drawing/2014/main" xmlns="" id="{2C772C28-C2F3-4540-8DF5-9DE3FB360814}"/>
                </a:ext>
              </a:extLst>
            </p:cNvPr>
            <p:cNvSpPr/>
            <p:nvPr/>
          </p:nvSpPr>
          <p:spPr>
            <a:xfrm>
              <a:off x="5261000" y="2076300"/>
              <a:ext cx="22825" cy="22825"/>
            </a:xfrm>
            <a:custGeom>
              <a:avLst/>
              <a:gdLst/>
              <a:ahLst/>
              <a:cxnLst/>
              <a:rect l="l" t="t" r="r" b="b"/>
              <a:pathLst>
                <a:path w="913" h="913" extrusionOk="0">
                  <a:moveTo>
                    <a:pt x="457" y="1"/>
                  </a:moveTo>
                  <a:cubicBezTo>
                    <a:pt x="213" y="1"/>
                    <a:pt x="1" y="183"/>
                    <a:pt x="1" y="457"/>
                  </a:cubicBezTo>
                  <a:cubicBezTo>
                    <a:pt x="1" y="700"/>
                    <a:pt x="213" y="913"/>
                    <a:pt x="457" y="913"/>
                  </a:cubicBezTo>
                  <a:cubicBezTo>
                    <a:pt x="700" y="913"/>
                    <a:pt x="912" y="700"/>
                    <a:pt x="912" y="457"/>
                  </a:cubicBezTo>
                  <a:cubicBezTo>
                    <a:pt x="912"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1613;p34">
              <a:extLst>
                <a:ext uri="{FF2B5EF4-FFF2-40B4-BE49-F238E27FC236}">
                  <a16:creationId xmlns:a16="http://schemas.microsoft.com/office/drawing/2014/main" xmlns="" id="{FBD12668-B692-BE42-8946-E58FBFB71F82}"/>
                </a:ext>
              </a:extLst>
            </p:cNvPr>
            <p:cNvSpPr/>
            <p:nvPr/>
          </p:nvSpPr>
          <p:spPr>
            <a:xfrm>
              <a:off x="5226800" y="19737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1614;p34">
              <a:extLst>
                <a:ext uri="{FF2B5EF4-FFF2-40B4-BE49-F238E27FC236}">
                  <a16:creationId xmlns:a16="http://schemas.microsoft.com/office/drawing/2014/main" xmlns="" id="{419121D7-9BAE-0544-B83E-1977CDBDFD92}"/>
                </a:ext>
              </a:extLst>
            </p:cNvPr>
            <p:cNvSpPr/>
            <p:nvPr/>
          </p:nvSpPr>
          <p:spPr>
            <a:xfrm>
              <a:off x="5261000" y="2007925"/>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00" y="912"/>
                    <a:pt x="912" y="699"/>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1615;p34">
              <a:extLst>
                <a:ext uri="{FF2B5EF4-FFF2-40B4-BE49-F238E27FC236}">
                  <a16:creationId xmlns:a16="http://schemas.microsoft.com/office/drawing/2014/main" xmlns="" id="{E63434FC-4459-D143-B171-242A933F5DC1}"/>
                </a:ext>
              </a:extLst>
            </p:cNvPr>
            <p:cNvSpPr/>
            <p:nvPr/>
          </p:nvSpPr>
          <p:spPr>
            <a:xfrm>
              <a:off x="5224525" y="1905275"/>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1616;p34">
              <a:extLst>
                <a:ext uri="{FF2B5EF4-FFF2-40B4-BE49-F238E27FC236}">
                  <a16:creationId xmlns:a16="http://schemas.microsoft.com/office/drawing/2014/main" xmlns="" id="{14B09785-2AA1-DD4A-B61B-1420A155630A}"/>
                </a:ext>
              </a:extLst>
            </p:cNvPr>
            <p:cNvSpPr/>
            <p:nvPr/>
          </p:nvSpPr>
          <p:spPr>
            <a:xfrm>
              <a:off x="5261000" y="1939525"/>
              <a:ext cx="26625" cy="23025"/>
            </a:xfrm>
            <a:custGeom>
              <a:avLst/>
              <a:gdLst/>
              <a:ahLst/>
              <a:cxnLst/>
              <a:rect l="l" t="t" r="r" b="b"/>
              <a:pathLst>
                <a:path w="1065" h="921" extrusionOk="0">
                  <a:moveTo>
                    <a:pt x="457" y="1"/>
                  </a:moveTo>
                  <a:cubicBezTo>
                    <a:pt x="213" y="1"/>
                    <a:pt x="1" y="213"/>
                    <a:pt x="1" y="457"/>
                  </a:cubicBezTo>
                  <a:cubicBezTo>
                    <a:pt x="1" y="744"/>
                    <a:pt x="222" y="920"/>
                    <a:pt x="460" y="920"/>
                  </a:cubicBezTo>
                  <a:cubicBezTo>
                    <a:pt x="574" y="920"/>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1617;p34">
              <a:extLst>
                <a:ext uri="{FF2B5EF4-FFF2-40B4-BE49-F238E27FC236}">
                  <a16:creationId xmlns:a16="http://schemas.microsoft.com/office/drawing/2014/main" xmlns="" id="{F900BEBE-1670-C141-AD81-A68CDC48CD42}"/>
                </a:ext>
              </a:extLst>
            </p:cNvPr>
            <p:cNvSpPr/>
            <p:nvPr/>
          </p:nvSpPr>
          <p:spPr>
            <a:xfrm>
              <a:off x="5226800" y="1837675"/>
              <a:ext cx="26425" cy="22625"/>
            </a:xfrm>
            <a:custGeom>
              <a:avLst/>
              <a:gdLst/>
              <a:ahLst/>
              <a:cxnLst/>
              <a:rect l="l" t="t" r="r" b="b"/>
              <a:pathLst>
                <a:path w="1057" h="905" extrusionOk="0">
                  <a:moveTo>
                    <a:pt x="492" y="0"/>
                  </a:moveTo>
                  <a:cubicBezTo>
                    <a:pt x="481" y="0"/>
                    <a:pt x="469" y="1"/>
                    <a:pt x="457" y="2"/>
                  </a:cubicBezTo>
                  <a:cubicBezTo>
                    <a:pt x="214" y="2"/>
                    <a:pt x="1" y="184"/>
                    <a:pt x="1" y="427"/>
                  </a:cubicBezTo>
                  <a:cubicBezTo>
                    <a:pt x="1" y="714"/>
                    <a:pt x="222" y="905"/>
                    <a:pt x="460" y="905"/>
                  </a:cubicBezTo>
                  <a:cubicBezTo>
                    <a:pt x="574" y="905"/>
                    <a:pt x="692" y="860"/>
                    <a:pt x="791" y="762"/>
                  </a:cubicBezTo>
                  <a:cubicBezTo>
                    <a:pt x="1057"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1618;p34">
              <a:extLst>
                <a:ext uri="{FF2B5EF4-FFF2-40B4-BE49-F238E27FC236}">
                  <a16:creationId xmlns:a16="http://schemas.microsoft.com/office/drawing/2014/main" xmlns="" id="{DE141A12-6AD7-4D42-B3CB-00BA145397E4}"/>
                </a:ext>
              </a:extLst>
            </p:cNvPr>
            <p:cNvSpPr/>
            <p:nvPr/>
          </p:nvSpPr>
          <p:spPr>
            <a:xfrm>
              <a:off x="5261000" y="1871150"/>
              <a:ext cx="22825" cy="22800"/>
            </a:xfrm>
            <a:custGeom>
              <a:avLst/>
              <a:gdLst/>
              <a:ahLst/>
              <a:cxnLst/>
              <a:rect l="l" t="t" r="r" b="b"/>
              <a:pathLst>
                <a:path w="913" h="912" extrusionOk="0">
                  <a:moveTo>
                    <a:pt x="457" y="0"/>
                  </a:moveTo>
                  <a:cubicBezTo>
                    <a:pt x="213" y="0"/>
                    <a:pt x="1" y="213"/>
                    <a:pt x="1" y="456"/>
                  </a:cubicBezTo>
                  <a:cubicBezTo>
                    <a:pt x="1" y="730"/>
                    <a:pt x="213" y="912"/>
                    <a:pt x="457" y="912"/>
                  </a:cubicBezTo>
                  <a:cubicBezTo>
                    <a:pt x="700" y="912"/>
                    <a:pt x="912" y="730"/>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1619;p34">
              <a:extLst>
                <a:ext uri="{FF2B5EF4-FFF2-40B4-BE49-F238E27FC236}">
                  <a16:creationId xmlns:a16="http://schemas.microsoft.com/office/drawing/2014/main" xmlns="" id="{69957F3F-8EE7-A244-8DD8-7908FAC20901}"/>
                </a:ext>
              </a:extLst>
            </p:cNvPr>
            <p:cNvSpPr/>
            <p:nvPr/>
          </p:nvSpPr>
          <p:spPr>
            <a:xfrm>
              <a:off x="5226800" y="1769325"/>
              <a:ext cx="26625" cy="22625"/>
            </a:xfrm>
            <a:custGeom>
              <a:avLst/>
              <a:gdLst/>
              <a:ahLst/>
              <a:cxnLst/>
              <a:rect l="l" t="t" r="r" b="b"/>
              <a:pathLst>
                <a:path w="1065" h="905" extrusionOk="0">
                  <a:moveTo>
                    <a:pt x="457" y="0"/>
                  </a:moveTo>
                  <a:cubicBezTo>
                    <a:pt x="214" y="0"/>
                    <a:pt x="1" y="182"/>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1620;p34">
              <a:extLst>
                <a:ext uri="{FF2B5EF4-FFF2-40B4-BE49-F238E27FC236}">
                  <a16:creationId xmlns:a16="http://schemas.microsoft.com/office/drawing/2014/main" xmlns="" id="{80CE6005-AD38-9040-AB46-90FD64F80886}"/>
                </a:ext>
              </a:extLst>
            </p:cNvPr>
            <p:cNvSpPr/>
            <p:nvPr/>
          </p:nvSpPr>
          <p:spPr>
            <a:xfrm>
              <a:off x="5261000" y="1803500"/>
              <a:ext cx="26625" cy="22600"/>
            </a:xfrm>
            <a:custGeom>
              <a:avLst/>
              <a:gdLst/>
              <a:ahLst/>
              <a:cxnLst/>
              <a:rect l="l" t="t" r="r" b="b"/>
              <a:pathLst>
                <a:path w="1065" h="904" extrusionOk="0">
                  <a:moveTo>
                    <a:pt x="457" y="1"/>
                  </a:moveTo>
                  <a:cubicBezTo>
                    <a:pt x="213" y="1"/>
                    <a:pt x="1" y="183"/>
                    <a:pt x="1" y="426"/>
                  </a:cubicBezTo>
                  <a:cubicBezTo>
                    <a:pt x="1" y="714"/>
                    <a:pt x="222" y="904"/>
                    <a:pt x="459" y="904"/>
                  </a:cubicBezTo>
                  <a:cubicBezTo>
                    <a:pt x="574" y="904"/>
                    <a:pt x="692" y="860"/>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621;p34">
              <a:extLst>
                <a:ext uri="{FF2B5EF4-FFF2-40B4-BE49-F238E27FC236}">
                  <a16:creationId xmlns:a16="http://schemas.microsoft.com/office/drawing/2014/main" xmlns="" id="{98806211-710B-0F4A-B9C0-BE6F26971313}"/>
                </a:ext>
              </a:extLst>
            </p:cNvPr>
            <p:cNvSpPr/>
            <p:nvPr/>
          </p:nvSpPr>
          <p:spPr>
            <a:xfrm>
              <a:off x="5224525" y="1700850"/>
              <a:ext cx="29950" cy="22950"/>
            </a:xfrm>
            <a:custGeom>
              <a:avLst/>
              <a:gdLst/>
              <a:ahLst/>
              <a:cxnLst/>
              <a:rect l="l" t="t" r="r" b="b"/>
              <a:pathLst>
                <a:path w="1198" h="918" extrusionOk="0">
                  <a:moveTo>
                    <a:pt x="603" y="1"/>
                  </a:moveTo>
                  <a:cubicBezTo>
                    <a:pt x="585" y="1"/>
                    <a:pt x="567" y="2"/>
                    <a:pt x="548" y="3"/>
                  </a:cubicBezTo>
                  <a:cubicBezTo>
                    <a:pt x="1" y="64"/>
                    <a:pt x="1"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1622;p34">
              <a:extLst>
                <a:ext uri="{FF2B5EF4-FFF2-40B4-BE49-F238E27FC236}">
                  <a16:creationId xmlns:a16="http://schemas.microsoft.com/office/drawing/2014/main" xmlns="" id="{D67EB91B-5BA7-DC40-8BD6-6DE4C2125D16}"/>
                </a:ext>
              </a:extLst>
            </p:cNvPr>
            <p:cNvSpPr/>
            <p:nvPr/>
          </p:nvSpPr>
          <p:spPr>
            <a:xfrm>
              <a:off x="5261000" y="173512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00" y="912"/>
                    <a:pt x="912" y="699"/>
                    <a:pt x="912" y="456"/>
                  </a:cubicBezTo>
                  <a:cubicBezTo>
                    <a:pt x="912"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1623;p34">
              <a:extLst>
                <a:ext uri="{FF2B5EF4-FFF2-40B4-BE49-F238E27FC236}">
                  <a16:creationId xmlns:a16="http://schemas.microsoft.com/office/drawing/2014/main" xmlns="" id="{F641E093-5DD9-1841-819F-37B0C650C2EC}"/>
                </a:ext>
              </a:extLst>
            </p:cNvPr>
            <p:cNvSpPr/>
            <p:nvPr/>
          </p:nvSpPr>
          <p:spPr>
            <a:xfrm>
              <a:off x="5261000" y="1666725"/>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1624;p34">
              <a:extLst>
                <a:ext uri="{FF2B5EF4-FFF2-40B4-BE49-F238E27FC236}">
                  <a16:creationId xmlns:a16="http://schemas.microsoft.com/office/drawing/2014/main" xmlns="" id="{8917B574-457D-F64B-9724-9EC4AB9264BA}"/>
                </a:ext>
              </a:extLst>
            </p:cNvPr>
            <p:cNvSpPr/>
            <p:nvPr/>
          </p:nvSpPr>
          <p:spPr>
            <a:xfrm>
              <a:off x="5158425" y="3475275"/>
              <a:ext cx="26625" cy="22625"/>
            </a:xfrm>
            <a:custGeom>
              <a:avLst/>
              <a:gdLst/>
              <a:ahLst/>
              <a:cxnLst/>
              <a:rect l="l" t="t" r="r" b="b"/>
              <a:pathLst>
                <a:path w="1065" h="905" extrusionOk="0">
                  <a:moveTo>
                    <a:pt x="456" y="0"/>
                  </a:moveTo>
                  <a:cubicBezTo>
                    <a:pt x="213" y="0"/>
                    <a:pt x="0" y="182"/>
                    <a:pt x="0" y="456"/>
                  </a:cubicBezTo>
                  <a:cubicBezTo>
                    <a:pt x="0" y="721"/>
                    <a:pt x="233" y="904"/>
                    <a:pt x="468" y="904"/>
                  </a:cubicBezTo>
                  <a:cubicBezTo>
                    <a:pt x="584" y="904"/>
                    <a:pt x="700" y="860"/>
                    <a:pt x="790"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1625;p34">
              <a:extLst>
                <a:ext uri="{FF2B5EF4-FFF2-40B4-BE49-F238E27FC236}">
                  <a16:creationId xmlns:a16="http://schemas.microsoft.com/office/drawing/2014/main" xmlns="" id="{90AA1223-4A83-7C44-8B8F-0D66909ECC77}"/>
                </a:ext>
              </a:extLst>
            </p:cNvPr>
            <p:cNvSpPr/>
            <p:nvPr/>
          </p:nvSpPr>
          <p:spPr>
            <a:xfrm>
              <a:off x="5188050" y="3508700"/>
              <a:ext cx="27375" cy="19025"/>
            </a:xfrm>
            <a:custGeom>
              <a:avLst/>
              <a:gdLst/>
              <a:ahLst/>
              <a:cxnLst/>
              <a:rect l="l" t="t" r="r" b="b"/>
              <a:pathLst>
                <a:path w="1095" h="761" extrusionOk="0">
                  <a:moveTo>
                    <a:pt x="639" y="1"/>
                  </a:moveTo>
                  <a:cubicBezTo>
                    <a:pt x="213" y="1"/>
                    <a:pt x="1" y="487"/>
                    <a:pt x="305" y="760"/>
                  </a:cubicBezTo>
                  <a:lnTo>
                    <a:pt x="1064" y="669"/>
                  </a:lnTo>
                  <a:cubicBezTo>
                    <a:pt x="1095" y="608"/>
                    <a:pt x="1095" y="548"/>
                    <a:pt x="1095" y="487"/>
                  </a:cubicBezTo>
                  <a:cubicBezTo>
                    <a:pt x="1095" y="213"/>
                    <a:pt x="912" y="31"/>
                    <a:pt x="639" y="31"/>
                  </a:cubicBezTo>
                  <a:lnTo>
                    <a:pt x="639"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626;p34">
              <a:extLst>
                <a:ext uri="{FF2B5EF4-FFF2-40B4-BE49-F238E27FC236}">
                  <a16:creationId xmlns:a16="http://schemas.microsoft.com/office/drawing/2014/main" xmlns="" id="{F98E545B-90D8-F848-BB0B-7AEF5DC38031}"/>
                </a:ext>
              </a:extLst>
            </p:cNvPr>
            <p:cNvSpPr/>
            <p:nvPr/>
          </p:nvSpPr>
          <p:spPr>
            <a:xfrm>
              <a:off x="5158425" y="3406875"/>
              <a:ext cx="22825" cy="22825"/>
            </a:xfrm>
            <a:custGeom>
              <a:avLst/>
              <a:gdLst/>
              <a:ahLst/>
              <a:cxnLst/>
              <a:rect l="l" t="t" r="r" b="b"/>
              <a:pathLst>
                <a:path w="913" h="913" extrusionOk="0">
                  <a:moveTo>
                    <a:pt x="456" y="1"/>
                  </a:moveTo>
                  <a:cubicBezTo>
                    <a:pt x="213" y="1"/>
                    <a:pt x="0" y="183"/>
                    <a:pt x="0" y="456"/>
                  </a:cubicBezTo>
                  <a:cubicBezTo>
                    <a:pt x="0" y="700"/>
                    <a:pt x="213" y="912"/>
                    <a:pt x="456" y="912"/>
                  </a:cubicBezTo>
                  <a:cubicBezTo>
                    <a:pt x="730" y="912"/>
                    <a:pt x="912" y="700"/>
                    <a:pt x="912" y="456"/>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627;p34">
              <a:extLst>
                <a:ext uri="{FF2B5EF4-FFF2-40B4-BE49-F238E27FC236}">
                  <a16:creationId xmlns:a16="http://schemas.microsoft.com/office/drawing/2014/main" xmlns="" id="{1EB1ADED-EFD6-754A-8D7D-7A5E5D9DE63C}"/>
                </a:ext>
              </a:extLst>
            </p:cNvPr>
            <p:cNvSpPr/>
            <p:nvPr/>
          </p:nvSpPr>
          <p:spPr>
            <a:xfrm>
              <a:off x="5192600" y="344107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1628;p34">
              <a:extLst>
                <a:ext uri="{FF2B5EF4-FFF2-40B4-BE49-F238E27FC236}">
                  <a16:creationId xmlns:a16="http://schemas.microsoft.com/office/drawing/2014/main" xmlns="" id="{4FF5DD0A-3D64-0E41-83F8-9C94378024D0}"/>
                </a:ext>
              </a:extLst>
            </p:cNvPr>
            <p:cNvSpPr/>
            <p:nvPr/>
          </p:nvSpPr>
          <p:spPr>
            <a:xfrm>
              <a:off x="5158425" y="3338475"/>
              <a:ext cx="26625" cy="22875"/>
            </a:xfrm>
            <a:custGeom>
              <a:avLst/>
              <a:gdLst/>
              <a:ahLst/>
              <a:cxnLst/>
              <a:rect l="l" t="t" r="r" b="b"/>
              <a:pathLst>
                <a:path w="1065" h="915" extrusionOk="0">
                  <a:moveTo>
                    <a:pt x="456" y="1"/>
                  </a:moveTo>
                  <a:cubicBezTo>
                    <a:pt x="213" y="1"/>
                    <a:pt x="0" y="214"/>
                    <a:pt x="0" y="457"/>
                  </a:cubicBezTo>
                  <a:cubicBezTo>
                    <a:pt x="0" y="729"/>
                    <a:pt x="245" y="914"/>
                    <a:pt x="487" y="914"/>
                  </a:cubicBezTo>
                  <a:cubicBezTo>
                    <a:pt x="596" y="914"/>
                    <a:pt x="705"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629;p34">
              <a:extLst>
                <a:ext uri="{FF2B5EF4-FFF2-40B4-BE49-F238E27FC236}">
                  <a16:creationId xmlns:a16="http://schemas.microsoft.com/office/drawing/2014/main" xmlns="" id="{77B68D94-C928-074C-AE08-DFEB76B8D36F}"/>
                </a:ext>
              </a:extLst>
            </p:cNvPr>
            <p:cNvSpPr/>
            <p:nvPr/>
          </p:nvSpPr>
          <p:spPr>
            <a:xfrm>
              <a:off x="5192600" y="33726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630;p34">
              <a:extLst>
                <a:ext uri="{FF2B5EF4-FFF2-40B4-BE49-F238E27FC236}">
                  <a16:creationId xmlns:a16="http://schemas.microsoft.com/office/drawing/2014/main" xmlns="" id="{59DD36A7-4556-0549-A1F6-B68A67638952}"/>
                </a:ext>
              </a:extLst>
            </p:cNvPr>
            <p:cNvSpPr/>
            <p:nvPr/>
          </p:nvSpPr>
          <p:spPr>
            <a:xfrm>
              <a:off x="5158425" y="32701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631;p34">
              <a:extLst>
                <a:ext uri="{FF2B5EF4-FFF2-40B4-BE49-F238E27FC236}">
                  <a16:creationId xmlns:a16="http://schemas.microsoft.com/office/drawing/2014/main" xmlns="" id="{B9A5DEB5-D9ED-BD4B-8234-843585579845}"/>
                </a:ext>
              </a:extLst>
            </p:cNvPr>
            <p:cNvSpPr/>
            <p:nvPr/>
          </p:nvSpPr>
          <p:spPr>
            <a:xfrm>
              <a:off x="5192600" y="3304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632;p34">
              <a:extLst>
                <a:ext uri="{FF2B5EF4-FFF2-40B4-BE49-F238E27FC236}">
                  <a16:creationId xmlns:a16="http://schemas.microsoft.com/office/drawing/2014/main" xmlns="" id="{13B6C7CC-70F9-1E49-A291-2AE828208001}"/>
                </a:ext>
              </a:extLst>
            </p:cNvPr>
            <p:cNvSpPr/>
            <p:nvPr/>
          </p:nvSpPr>
          <p:spPr>
            <a:xfrm>
              <a:off x="5158425" y="3201700"/>
              <a:ext cx="22825" cy="22825"/>
            </a:xfrm>
            <a:custGeom>
              <a:avLst/>
              <a:gdLst/>
              <a:ahLst/>
              <a:cxnLst/>
              <a:rect l="l" t="t" r="r" b="b"/>
              <a:pathLst>
                <a:path w="913" h="913" extrusionOk="0">
                  <a:moveTo>
                    <a:pt x="456" y="1"/>
                  </a:moveTo>
                  <a:cubicBezTo>
                    <a:pt x="213" y="1"/>
                    <a:pt x="0" y="213"/>
                    <a:pt x="0" y="457"/>
                  </a:cubicBezTo>
                  <a:cubicBezTo>
                    <a:pt x="0" y="730"/>
                    <a:pt x="213" y="913"/>
                    <a:pt x="456" y="913"/>
                  </a:cubicBezTo>
                  <a:cubicBezTo>
                    <a:pt x="730" y="913"/>
                    <a:pt x="912" y="730"/>
                    <a:pt x="912" y="457"/>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1633;p34">
              <a:extLst>
                <a:ext uri="{FF2B5EF4-FFF2-40B4-BE49-F238E27FC236}">
                  <a16:creationId xmlns:a16="http://schemas.microsoft.com/office/drawing/2014/main" xmlns="" id="{4EDFC6D4-F27C-5F41-8935-6727860FDA40}"/>
                </a:ext>
              </a:extLst>
            </p:cNvPr>
            <p:cNvSpPr/>
            <p:nvPr/>
          </p:nvSpPr>
          <p:spPr>
            <a:xfrm>
              <a:off x="5192600" y="3235900"/>
              <a:ext cx="26625" cy="23025"/>
            </a:xfrm>
            <a:custGeom>
              <a:avLst/>
              <a:gdLst/>
              <a:ahLst/>
              <a:cxnLst/>
              <a:rect l="l" t="t" r="r" b="b"/>
              <a:pathLst>
                <a:path w="1065" h="921" extrusionOk="0">
                  <a:moveTo>
                    <a:pt x="457" y="1"/>
                  </a:moveTo>
                  <a:cubicBezTo>
                    <a:pt x="214" y="1"/>
                    <a:pt x="1" y="213"/>
                    <a:pt x="1" y="456"/>
                  </a:cubicBezTo>
                  <a:cubicBezTo>
                    <a:pt x="1" y="744"/>
                    <a:pt x="223" y="920"/>
                    <a:pt x="461" y="920"/>
                  </a:cubicBezTo>
                  <a:cubicBezTo>
                    <a:pt x="575" y="920"/>
                    <a:pt x="693"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1634;p34">
              <a:extLst>
                <a:ext uri="{FF2B5EF4-FFF2-40B4-BE49-F238E27FC236}">
                  <a16:creationId xmlns:a16="http://schemas.microsoft.com/office/drawing/2014/main" xmlns="" id="{871C6808-1B34-AE42-9887-5DFA5A5AFE77}"/>
                </a:ext>
              </a:extLst>
            </p:cNvPr>
            <p:cNvSpPr/>
            <p:nvPr/>
          </p:nvSpPr>
          <p:spPr>
            <a:xfrm>
              <a:off x="5158425" y="3134075"/>
              <a:ext cx="26625" cy="22625"/>
            </a:xfrm>
            <a:custGeom>
              <a:avLst/>
              <a:gdLst/>
              <a:ahLst/>
              <a:cxnLst/>
              <a:rect l="l" t="t" r="r" b="b"/>
              <a:pathLst>
                <a:path w="1065" h="905" extrusionOk="0">
                  <a:moveTo>
                    <a:pt x="456" y="0"/>
                  </a:moveTo>
                  <a:cubicBezTo>
                    <a:pt x="213" y="0"/>
                    <a:pt x="0" y="183"/>
                    <a:pt x="0" y="456"/>
                  </a:cubicBezTo>
                  <a:cubicBezTo>
                    <a:pt x="0" y="721"/>
                    <a:pt x="233" y="905"/>
                    <a:pt x="468" y="905"/>
                  </a:cubicBezTo>
                  <a:cubicBezTo>
                    <a:pt x="584" y="905"/>
                    <a:pt x="70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1635;p34">
              <a:extLst>
                <a:ext uri="{FF2B5EF4-FFF2-40B4-BE49-F238E27FC236}">
                  <a16:creationId xmlns:a16="http://schemas.microsoft.com/office/drawing/2014/main" xmlns="" id="{1378CE5E-EA90-0144-819F-155EBE78346B}"/>
                </a:ext>
              </a:extLst>
            </p:cNvPr>
            <p:cNvSpPr/>
            <p:nvPr/>
          </p:nvSpPr>
          <p:spPr>
            <a:xfrm>
              <a:off x="5192600" y="316827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1636;p34">
              <a:extLst>
                <a:ext uri="{FF2B5EF4-FFF2-40B4-BE49-F238E27FC236}">
                  <a16:creationId xmlns:a16="http://schemas.microsoft.com/office/drawing/2014/main" xmlns="" id="{1C36B53C-B552-7C45-9DA3-C36047093C58}"/>
                </a:ext>
              </a:extLst>
            </p:cNvPr>
            <p:cNvSpPr/>
            <p:nvPr/>
          </p:nvSpPr>
          <p:spPr>
            <a:xfrm>
              <a:off x="5158425" y="3065675"/>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1637;p34">
              <a:extLst>
                <a:ext uri="{FF2B5EF4-FFF2-40B4-BE49-F238E27FC236}">
                  <a16:creationId xmlns:a16="http://schemas.microsoft.com/office/drawing/2014/main" xmlns="" id="{5BF39E98-03AC-CA4E-91B4-E368C5E8FF21}"/>
                </a:ext>
              </a:extLst>
            </p:cNvPr>
            <p:cNvSpPr/>
            <p:nvPr/>
          </p:nvSpPr>
          <p:spPr>
            <a:xfrm>
              <a:off x="5192600" y="309987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1638;p34">
              <a:extLst>
                <a:ext uri="{FF2B5EF4-FFF2-40B4-BE49-F238E27FC236}">
                  <a16:creationId xmlns:a16="http://schemas.microsoft.com/office/drawing/2014/main" xmlns="" id="{0276E002-3D5C-C441-BC19-99C3307A5F02}"/>
                </a:ext>
              </a:extLst>
            </p:cNvPr>
            <p:cNvSpPr/>
            <p:nvPr/>
          </p:nvSpPr>
          <p:spPr>
            <a:xfrm>
              <a:off x="5158425" y="29973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1639;p34">
              <a:extLst>
                <a:ext uri="{FF2B5EF4-FFF2-40B4-BE49-F238E27FC236}">
                  <a16:creationId xmlns:a16="http://schemas.microsoft.com/office/drawing/2014/main" xmlns="" id="{C9A05729-C08F-3D43-A8FB-751C8CA16E12}"/>
                </a:ext>
              </a:extLst>
            </p:cNvPr>
            <p:cNvSpPr/>
            <p:nvPr/>
          </p:nvSpPr>
          <p:spPr>
            <a:xfrm>
              <a:off x="5192600" y="30315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1640;p34">
              <a:extLst>
                <a:ext uri="{FF2B5EF4-FFF2-40B4-BE49-F238E27FC236}">
                  <a16:creationId xmlns:a16="http://schemas.microsoft.com/office/drawing/2014/main" xmlns="" id="{6DDE1152-65F5-CD46-ACD5-057F76CE212F}"/>
                </a:ext>
              </a:extLst>
            </p:cNvPr>
            <p:cNvSpPr/>
            <p:nvPr/>
          </p:nvSpPr>
          <p:spPr>
            <a:xfrm>
              <a:off x="5158425" y="2928900"/>
              <a:ext cx="26625" cy="22875"/>
            </a:xfrm>
            <a:custGeom>
              <a:avLst/>
              <a:gdLst/>
              <a:ahLst/>
              <a:cxnLst/>
              <a:rect l="l" t="t" r="r" b="b"/>
              <a:pathLst>
                <a:path w="1065" h="915" extrusionOk="0">
                  <a:moveTo>
                    <a:pt x="456" y="1"/>
                  </a:moveTo>
                  <a:cubicBezTo>
                    <a:pt x="213" y="1"/>
                    <a:pt x="0" y="213"/>
                    <a:pt x="0" y="457"/>
                  </a:cubicBezTo>
                  <a:cubicBezTo>
                    <a:pt x="0" y="729"/>
                    <a:pt x="231" y="914"/>
                    <a:pt x="464" y="914"/>
                  </a:cubicBezTo>
                  <a:cubicBezTo>
                    <a:pt x="569" y="914"/>
                    <a:pt x="675" y="876"/>
                    <a:pt x="760" y="791"/>
                  </a:cubicBezTo>
                  <a:cubicBezTo>
                    <a:pt x="1064" y="517"/>
                    <a:pt x="882" y="3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1641;p34">
              <a:extLst>
                <a:ext uri="{FF2B5EF4-FFF2-40B4-BE49-F238E27FC236}">
                  <a16:creationId xmlns:a16="http://schemas.microsoft.com/office/drawing/2014/main" xmlns="" id="{D8B7FB82-700C-5344-8568-3DB9E7725FF9}"/>
                </a:ext>
              </a:extLst>
            </p:cNvPr>
            <p:cNvSpPr/>
            <p:nvPr/>
          </p:nvSpPr>
          <p:spPr>
            <a:xfrm>
              <a:off x="5192600" y="2963100"/>
              <a:ext cx="26625" cy="22875"/>
            </a:xfrm>
            <a:custGeom>
              <a:avLst/>
              <a:gdLst/>
              <a:ahLst/>
              <a:cxnLst/>
              <a:rect l="l" t="t" r="r" b="b"/>
              <a:pathLst>
                <a:path w="1065" h="915"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642;p34">
              <a:extLst>
                <a:ext uri="{FF2B5EF4-FFF2-40B4-BE49-F238E27FC236}">
                  <a16:creationId xmlns:a16="http://schemas.microsoft.com/office/drawing/2014/main" xmlns="" id="{303AFEFC-4549-3241-BF00-11EE1902DF91}"/>
                </a:ext>
              </a:extLst>
            </p:cNvPr>
            <p:cNvSpPr/>
            <p:nvPr/>
          </p:nvSpPr>
          <p:spPr>
            <a:xfrm>
              <a:off x="5158425" y="2860525"/>
              <a:ext cx="22825" cy="22800"/>
            </a:xfrm>
            <a:custGeom>
              <a:avLst/>
              <a:gdLst/>
              <a:ahLst/>
              <a:cxnLst/>
              <a:rect l="l" t="t" r="r" b="b"/>
              <a:pathLst>
                <a:path w="913" h="912"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1643;p34">
              <a:extLst>
                <a:ext uri="{FF2B5EF4-FFF2-40B4-BE49-F238E27FC236}">
                  <a16:creationId xmlns:a16="http://schemas.microsoft.com/office/drawing/2014/main" xmlns="" id="{45DFC6E4-66EE-744D-9428-FEBEB6408A9F}"/>
                </a:ext>
              </a:extLst>
            </p:cNvPr>
            <p:cNvSpPr/>
            <p:nvPr/>
          </p:nvSpPr>
          <p:spPr>
            <a:xfrm>
              <a:off x="5192600" y="2894700"/>
              <a:ext cx="26625" cy="23025"/>
            </a:xfrm>
            <a:custGeom>
              <a:avLst/>
              <a:gdLst/>
              <a:ahLst/>
              <a:cxnLst/>
              <a:rect l="l" t="t" r="r" b="b"/>
              <a:pathLst>
                <a:path w="1065" h="921" extrusionOk="0">
                  <a:moveTo>
                    <a:pt x="457" y="1"/>
                  </a:moveTo>
                  <a:cubicBezTo>
                    <a:pt x="214" y="1"/>
                    <a:pt x="1" y="214"/>
                    <a:pt x="1" y="457"/>
                  </a:cubicBezTo>
                  <a:cubicBezTo>
                    <a:pt x="1" y="744"/>
                    <a:pt x="223" y="921"/>
                    <a:pt x="461" y="921"/>
                  </a:cubicBezTo>
                  <a:cubicBezTo>
                    <a:pt x="575" y="921"/>
                    <a:pt x="693" y="880"/>
                    <a:pt x="791" y="791"/>
                  </a:cubicBezTo>
                  <a:cubicBezTo>
                    <a:pt x="1065" y="518"/>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1644;p34">
              <a:extLst>
                <a:ext uri="{FF2B5EF4-FFF2-40B4-BE49-F238E27FC236}">
                  <a16:creationId xmlns:a16="http://schemas.microsoft.com/office/drawing/2014/main" xmlns="" id="{2BDC85FF-D4E7-DE4B-BD0C-0979FC3A5312}"/>
                </a:ext>
              </a:extLst>
            </p:cNvPr>
            <p:cNvSpPr/>
            <p:nvPr/>
          </p:nvSpPr>
          <p:spPr>
            <a:xfrm>
              <a:off x="5158425" y="2792875"/>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1645;p34">
              <a:extLst>
                <a:ext uri="{FF2B5EF4-FFF2-40B4-BE49-F238E27FC236}">
                  <a16:creationId xmlns:a16="http://schemas.microsoft.com/office/drawing/2014/main" xmlns="" id="{05ED3C4D-D8ED-5E4D-879E-2F2D012CC4D5}"/>
                </a:ext>
              </a:extLst>
            </p:cNvPr>
            <p:cNvSpPr/>
            <p:nvPr/>
          </p:nvSpPr>
          <p:spPr>
            <a:xfrm>
              <a:off x="5192600" y="28263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1646;p34">
              <a:extLst>
                <a:ext uri="{FF2B5EF4-FFF2-40B4-BE49-F238E27FC236}">
                  <a16:creationId xmlns:a16="http://schemas.microsoft.com/office/drawing/2014/main" xmlns="" id="{54A1AC97-A170-7244-9902-C2729D49AAAD}"/>
                </a:ext>
              </a:extLst>
            </p:cNvPr>
            <p:cNvSpPr/>
            <p:nvPr/>
          </p:nvSpPr>
          <p:spPr>
            <a:xfrm>
              <a:off x="5158425" y="2724500"/>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1647;p34">
              <a:extLst>
                <a:ext uri="{FF2B5EF4-FFF2-40B4-BE49-F238E27FC236}">
                  <a16:creationId xmlns:a16="http://schemas.microsoft.com/office/drawing/2014/main" xmlns="" id="{7CF7FBB2-CF35-AA41-BAD9-9484D7EE588B}"/>
                </a:ext>
              </a:extLst>
            </p:cNvPr>
            <p:cNvSpPr/>
            <p:nvPr/>
          </p:nvSpPr>
          <p:spPr>
            <a:xfrm>
              <a:off x="5192600" y="2758700"/>
              <a:ext cx="26625" cy="22625"/>
            </a:xfrm>
            <a:custGeom>
              <a:avLst/>
              <a:gdLst/>
              <a:ahLst/>
              <a:cxnLst/>
              <a:rect l="l" t="t" r="r" b="b"/>
              <a:pathLst>
                <a:path w="1065" h="905" extrusionOk="0">
                  <a:moveTo>
                    <a:pt x="457" y="0"/>
                  </a:moveTo>
                  <a:cubicBezTo>
                    <a:pt x="214" y="0"/>
                    <a:pt x="1" y="182"/>
                    <a:pt x="1" y="456"/>
                  </a:cubicBezTo>
                  <a:cubicBezTo>
                    <a:pt x="1" y="721"/>
                    <a:pt x="220" y="904"/>
                    <a:pt x="456"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1648;p34">
              <a:extLst>
                <a:ext uri="{FF2B5EF4-FFF2-40B4-BE49-F238E27FC236}">
                  <a16:creationId xmlns:a16="http://schemas.microsoft.com/office/drawing/2014/main" xmlns="" id="{EAC309DB-11C6-DC47-A465-E9BC6C382DC3}"/>
                </a:ext>
              </a:extLst>
            </p:cNvPr>
            <p:cNvSpPr/>
            <p:nvPr/>
          </p:nvSpPr>
          <p:spPr>
            <a:xfrm>
              <a:off x="5158425" y="2656100"/>
              <a:ext cx="26625" cy="22875"/>
            </a:xfrm>
            <a:custGeom>
              <a:avLst/>
              <a:gdLst/>
              <a:ahLst/>
              <a:cxnLst/>
              <a:rect l="l" t="t" r="r" b="b"/>
              <a:pathLst>
                <a:path w="1065" h="915" extrusionOk="0">
                  <a:moveTo>
                    <a:pt x="456" y="1"/>
                  </a:moveTo>
                  <a:cubicBezTo>
                    <a:pt x="213" y="1"/>
                    <a:pt x="0" y="213"/>
                    <a:pt x="0" y="457"/>
                  </a:cubicBezTo>
                  <a:cubicBezTo>
                    <a:pt x="0" y="729"/>
                    <a:pt x="245" y="914"/>
                    <a:pt x="487" y="914"/>
                  </a:cubicBezTo>
                  <a:cubicBezTo>
                    <a:pt x="596" y="914"/>
                    <a:pt x="705"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1649;p34">
              <a:extLst>
                <a:ext uri="{FF2B5EF4-FFF2-40B4-BE49-F238E27FC236}">
                  <a16:creationId xmlns:a16="http://schemas.microsoft.com/office/drawing/2014/main" xmlns="" id="{2B35C410-3476-1847-AC3C-9632A987F761}"/>
                </a:ext>
              </a:extLst>
            </p:cNvPr>
            <p:cNvSpPr/>
            <p:nvPr/>
          </p:nvSpPr>
          <p:spPr>
            <a:xfrm>
              <a:off x="5192600" y="2690300"/>
              <a:ext cx="26625" cy="22875"/>
            </a:xfrm>
            <a:custGeom>
              <a:avLst/>
              <a:gdLst/>
              <a:ahLst/>
              <a:cxnLst/>
              <a:rect l="l" t="t" r="r" b="b"/>
              <a:pathLst>
                <a:path w="1065" h="915"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1650;p34">
              <a:extLst>
                <a:ext uri="{FF2B5EF4-FFF2-40B4-BE49-F238E27FC236}">
                  <a16:creationId xmlns:a16="http://schemas.microsoft.com/office/drawing/2014/main" xmlns="" id="{6A04258F-A6B8-504C-8DB0-14475DE0BB4A}"/>
                </a:ext>
              </a:extLst>
            </p:cNvPr>
            <p:cNvSpPr/>
            <p:nvPr/>
          </p:nvSpPr>
          <p:spPr>
            <a:xfrm>
              <a:off x="5158425" y="2587725"/>
              <a:ext cx="26625" cy="23000"/>
            </a:xfrm>
            <a:custGeom>
              <a:avLst/>
              <a:gdLst/>
              <a:ahLst/>
              <a:cxnLst/>
              <a:rect l="l" t="t" r="r" b="b"/>
              <a:pathLst>
                <a:path w="1065" h="920" extrusionOk="0">
                  <a:moveTo>
                    <a:pt x="456" y="0"/>
                  </a:moveTo>
                  <a:cubicBezTo>
                    <a:pt x="213" y="0"/>
                    <a:pt x="0" y="213"/>
                    <a:pt x="0" y="456"/>
                  </a:cubicBezTo>
                  <a:cubicBezTo>
                    <a:pt x="0" y="743"/>
                    <a:pt x="236" y="920"/>
                    <a:pt x="473" y="920"/>
                  </a:cubicBezTo>
                  <a:cubicBezTo>
                    <a:pt x="587" y="920"/>
                    <a:pt x="702" y="879"/>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1651;p34">
              <a:extLst>
                <a:ext uri="{FF2B5EF4-FFF2-40B4-BE49-F238E27FC236}">
                  <a16:creationId xmlns:a16="http://schemas.microsoft.com/office/drawing/2014/main" xmlns="" id="{89D7AC89-085A-9548-948D-193ED38D0F21}"/>
                </a:ext>
              </a:extLst>
            </p:cNvPr>
            <p:cNvSpPr/>
            <p:nvPr/>
          </p:nvSpPr>
          <p:spPr>
            <a:xfrm>
              <a:off x="5192600" y="2621900"/>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7"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1652;p34">
              <a:extLst>
                <a:ext uri="{FF2B5EF4-FFF2-40B4-BE49-F238E27FC236}">
                  <a16:creationId xmlns:a16="http://schemas.microsoft.com/office/drawing/2014/main" xmlns="" id="{0FF8A884-4746-EC48-BD27-EFA384274405}"/>
                </a:ext>
              </a:extLst>
            </p:cNvPr>
            <p:cNvSpPr/>
            <p:nvPr/>
          </p:nvSpPr>
          <p:spPr>
            <a:xfrm>
              <a:off x="5158425" y="2519325"/>
              <a:ext cx="22825" cy="22825"/>
            </a:xfrm>
            <a:custGeom>
              <a:avLst/>
              <a:gdLst/>
              <a:ahLst/>
              <a:cxnLst/>
              <a:rect l="l" t="t" r="r" b="b"/>
              <a:pathLst>
                <a:path w="913" h="913" extrusionOk="0">
                  <a:moveTo>
                    <a:pt x="456" y="0"/>
                  </a:moveTo>
                  <a:cubicBezTo>
                    <a:pt x="213" y="0"/>
                    <a:pt x="0" y="213"/>
                    <a:pt x="0" y="456"/>
                  </a:cubicBezTo>
                  <a:cubicBezTo>
                    <a:pt x="0"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1653;p34">
              <a:extLst>
                <a:ext uri="{FF2B5EF4-FFF2-40B4-BE49-F238E27FC236}">
                  <a16:creationId xmlns:a16="http://schemas.microsoft.com/office/drawing/2014/main" xmlns="" id="{E7B3CDEA-8244-BB4C-9B44-33EF244D301E}"/>
                </a:ext>
              </a:extLst>
            </p:cNvPr>
            <p:cNvSpPr/>
            <p:nvPr/>
          </p:nvSpPr>
          <p:spPr>
            <a:xfrm>
              <a:off x="5192600" y="2553525"/>
              <a:ext cx="26625" cy="23025"/>
            </a:xfrm>
            <a:custGeom>
              <a:avLst/>
              <a:gdLst/>
              <a:ahLst/>
              <a:cxnLst/>
              <a:rect l="l" t="t" r="r" b="b"/>
              <a:pathLst>
                <a:path w="1065" h="921" extrusionOk="0">
                  <a:moveTo>
                    <a:pt x="457" y="0"/>
                  </a:moveTo>
                  <a:cubicBezTo>
                    <a:pt x="214" y="0"/>
                    <a:pt x="1" y="213"/>
                    <a:pt x="1" y="456"/>
                  </a:cubicBezTo>
                  <a:cubicBezTo>
                    <a:pt x="1" y="744"/>
                    <a:pt x="223" y="920"/>
                    <a:pt x="461" y="920"/>
                  </a:cubicBezTo>
                  <a:cubicBezTo>
                    <a:pt x="575" y="920"/>
                    <a:pt x="693" y="879"/>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1654;p34">
              <a:extLst>
                <a:ext uri="{FF2B5EF4-FFF2-40B4-BE49-F238E27FC236}">
                  <a16:creationId xmlns:a16="http://schemas.microsoft.com/office/drawing/2014/main" xmlns="" id="{37C208E1-C7C8-5D4C-BF3A-82306BBE6897}"/>
                </a:ext>
              </a:extLst>
            </p:cNvPr>
            <p:cNvSpPr/>
            <p:nvPr/>
          </p:nvSpPr>
          <p:spPr>
            <a:xfrm>
              <a:off x="5158425" y="2451700"/>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1655;p34">
              <a:extLst>
                <a:ext uri="{FF2B5EF4-FFF2-40B4-BE49-F238E27FC236}">
                  <a16:creationId xmlns:a16="http://schemas.microsoft.com/office/drawing/2014/main" xmlns="" id="{27107C1E-DCB4-BE4B-9AC1-22D5866F6AF8}"/>
                </a:ext>
              </a:extLst>
            </p:cNvPr>
            <p:cNvSpPr/>
            <p:nvPr/>
          </p:nvSpPr>
          <p:spPr>
            <a:xfrm>
              <a:off x="5192600" y="2485900"/>
              <a:ext cx="26625" cy="22625"/>
            </a:xfrm>
            <a:custGeom>
              <a:avLst/>
              <a:gdLst/>
              <a:ahLst/>
              <a:cxnLst/>
              <a:rect l="l" t="t" r="r" b="b"/>
              <a:pathLst>
                <a:path w="1065" h="905" extrusionOk="0">
                  <a:moveTo>
                    <a:pt x="457" y="0"/>
                  </a:moveTo>
                  <a:cubicBezTo>
                    <a:pt x="214" y="0"/>
                    <a:pt x="1" y="182"/>
                    <a:pt x="1" y="456"/>
                  </a:cubicBezTo>
                  <a:cubicBezTo>
                    <a:pt x="1" y="721"/>
                    <a:pt x="220" y="904"/>
                    <a:pt x="456"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1656;p34">
              <a:extLst>
                <a:ext uri="{FF2B5EF4-FFF2-40B4-BE49-F238E27FC236}">
                  <a16:creationId xmlns:a16="http://schemas.microsoft.com/office/drawing/2014/main" xmlns="" id="{9A2AD125-3F7C-5542-A22C-E8D411A3B1ED}"/>
                </a:ext>
              </a:extLst>
            </p:cNvPr>
            <p:cNvSpPr/>
            <p:nvPr/>
          </p:nvSpPr>
          <p:spPr>
            <a:xfrm>
              <a:off x="5158425" y="2383300"/>
              <a:ext cx="26625" cy="22625"/>
            </a:xfrm>
            <a:custGeom>
              <a:avLst/>
              <a:gdLst/>
              <a:ahLst/>
              <a:cxnLst/>
              <a:rect l="l" t="t" r="r" b="b"/>
              <a:pathLst>
                <a:path w="1065" h="905" extrusionOk="0">
                  <a:moveTo>
                    <a:pt x="456" y="1"/>
                  </a:moveTo>
                  <a:cubicBezTo>
                    <a:pt x="213" y="1"/>
                    <a:pt x="0" y="21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1657;p34">
              <a:extLst>
                <a:ext uri="{FF2B5EF4-FFF2-40B4-BE49-F238E27FC236}">
                  <a16:creationId xmlns:a16="http://schemas.microsoft.com/office/drawing/2014/main" xmlns="" id="{AC707768-7F1D-7445-8032-399297791365}"/>
                </a:ext>
              </a:extLst>
            </p:cNvPr>
            <p:cNvSpPr/>
            <p:nvPr/>
          </p:nvSpPr>
          <p:spPr>
            <a:xfrm>
              <a:off x="5192600" y="2417500"/>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1658;p34">
              <a:extLst>
                <a:ext uri="{FF2B5EF4-FFF2-40B4-BE49-F238E27FC236}">
                  <a16:creationId xmlns:a16="http://schemas.microsoft.com/office/drawing/2014/main" xmlns="" id="{44B0B3FD-F509-AC4E-8C27-A7BFBC572516}"/>
                </a:ext>
              </a:extLst>
            </p:cNvPr>
            <p:cNvSpPr/>
            <p:nvPr/>
          </p:nvSpPr>
          <p:spPr>
            <a:xfrm>
              <a:off x="5158425" y="2314925"/>
              <a:ext cx="22825" cy="22800"/>
            </a:xfrm>
            <a:custGeom>
              <a:avLst/>
              <a:gdLst/>
              <a:ahLst/>
              <a:cxnLst/>
              <a:rect l="l" t="t" r="r" b="b"/>
              <a:pathLst>
                <a:path w="913" h="912"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1659;p34">
              <a:extLst>
                <a:ext uri="{FF2B5EF4-FFF2-40B4-BE49-F238E27FC236}">
                  <a16:creationId xmlns:a16="http://schemas.microsoft.com/office/drawing/2014/main" xmlns="" id="{B32F16BE-18CC-7143-B1B6-6DDA47F9BCEC}"/>
                </a:ext>
              </a:extLst>
            </p:cNvPr>
            <p:cNvSpPr/>
            <p:nvPr/>
          </p:nvSpPr>
          <p:spPr>
            <a:xfrm>
              <a:off x="5192600" y="2349100"/>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7"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1660;p34">
              <a:extLst>
                <a:ext uri="{FF2B5EF4-FFF2-40B4-BE49-F238E27FC236}">
                  <a16:creationId xmlns:a16="http://schemas.microsoft.com/office/drawing/2014/main" xmlns="" id="{B6D5E7B8-15C6-7D46-B4AA-62D8071A02FB}"/>
                </a:ext>
              </a:extLst>
            </p:cNvPr>
            <p:cNvSpPr/>
            <p:nvPr/>
          </p:nvSpPr>
          <p:spPr>
            <a:xfrm>
              <a:off x="5158425" y="2247200"/>
              <a:ext cx="26625" cy="22700"/>
            </a:xfrm>
            <a:custGeom>
              <a:avLst/>
              <a:gdLst/>
              <a:ahLst/>
              <a:cxnLst/>
              <a:rect l="l" t="t" r="r" b="b"/>
              <a:pathLst>
                <a:path w="1065" h="908" extrusionOk="0">
                  <a:moveTo>
                    <a:pt x="410" y="1"/>
                  </a:moveTo>
                  <a:cubicBezTo>
                    <a:pt x="187" y="1"/>
                    <a:pt x="0" y="204"/>
                    <a:pt x="0" y="460"/>
                  </a:cubicBezTo>
                  <a:cubicBezTo>
                    <a:pt x="0" y="725"/>
                    <a:pt x="233" y="908"/>
                    <a:pt x="468" y="908"/>
                  </a:cubicBezTo>
                  <a:cubicBezTo>
                    <a:pt x="584" y="908"/>
                    <a:pt x="700" y="864"/>
                    <a:pt x="790"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1661;p34">
              <a:extLst>
                <a:ext uri="{FF2B5EF4-FFF2-40B4-BE49-F238E27FC236}">
                  <a16:creationId xmlns:a16="http://schemas.microsoft.com/office/drawing/2014/main" xmlns="" id="{52A732FD-3BF5-6F42-862A-9EA4B917D3A6}"/>
                </a:ext>
              </a:extLst>
            </p:cNvPr>
            <p:cNvSpPr/>
            <p:nvPr/>
          </p:nvSpPr>
          <p:spPr>
            <a:xfrm>
              <a:off x="5192600" y="22807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1662;p34">
              <a:extLst>
                <a:ext uri="{FF2B5EF4-FFF2-40B4-BE49-F238E27FC236}">
                  <a16:creationId xmlns:a16="http://schemas.microsoft.com/office/drawing/2014/main" xmlns="" id="{DEAB8F17-79A1-5A41-9B8E-6D4C9627EB93}"/>
                </a:ext>
              </a:extLst>
            </p:cNvPr>
            <p:cNvSpPr/>
            <p:nvPr/>
          </p:nvSpPr>
          <p:spPr>
            <a:xfrm>
              <a:off x="5158425" y="2178125"/>
              <a:ext cx="22825" cy="22825"/>
            </a:xfrm>
            <a:custGeom>
              <a:avLst/>
              <a:gdLst/>
              <a:ahLst/>
              <a:cxnLst/>
              <a:rect l="l" t="t" r="r" b="b"/>
              <a:pathLst>
                <a:path w="913" h="913" extrusionOk="0">
                  <a:moveTo>
                    <a:pt x="456" y="1"/>
                  </a:moveTo>
                  <a:cubicBezTo>
                    <a:pt x="213" y="1"/>
                    <a:pt x="0" y="214"/>
                    <a:pt x="0" y="457"/>
                  </a:cubicBezTo>
                  <a:cubicBezTo>
                    <a:pt x="0"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663;p34">
              <a:extLst>
                <a:ext uri="{FF2B5EF4-FFF2-40B4-BE49-F238E27FC236}">
                  <a16:creationId xmlns:a16="http://schemas.microsoft.com/office/drawing/2014/main" xmlns="" id="{CAD4978F-87BC-C240-A97A-784986A88B5B}"/>
                </a:ext>
              </a:extLst>
            </p:cNvPr>
            <p:cNvSpPr/>
            <p:nvPr/>
          </p:nvSpPr>
          <p:spPr>
            <a:xfrm>
              <a:off x="5192600" y="2212325"/>
              <a:ext cx="26625" cy="23025"/>
            </a:xfrm>
            <a:custGeom>
              <a:avLst/>
              <a:gdLst/>
              <a:ahLst/>
              <a:cxnLst/>
              <a:rect l="l" t="t" r="r" b="b"/>
              <a:pathLst>
                <a:path w="1065" h="921" extrusionOk="0">
                  <a:moveTo>
                    <a:pt x="457" y="1"/>
                  </a:moveTo>
                  <a:cubicBezTo>
                    <a:pt x="214" y="1"/>
                    <a:pt x="1" y="213"/>
                    <a:pt x="1" y="457"/>
                  </a:cubicBezTo>
                  <a:cubicBezTo>
                    <a:pt x="1" y="744"/>
                    <a:pt x="223" y="920"/>
                    <a:pt x="461" y="920"/>
                  </a:cubicBezTo>
                  <a:cubicBezTo>
                    <a:pt x="575" y="920"/>
                    <a:pt x="693"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664;p34">
              <a:extLst>
                <a:ext uri="{FF2B5EF4-FFF2-40B4-BE49-F238E27FC236}">
                  <a16:creationId xmlns:a16="http://schemas.microsoft.com/office/drawing/2014/main" xmlns="" id="{D54A9B23-43FB-0340-B8BE-403AFB8E6C7A}"/>
                </a:ext>
              </a:extLst>
            </p:cNvPr>
            <p:cNvSpPr/>
            <p:nvPr/>
          </p:nvSpPr>
          <p:spPr>
            <a:xfrm>
              <a:off x="5158425" y="2110500"/>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665;p34">
              <a:extLst>
                <a:ext uri="{FF2B5EF4-FFF2-40B4-BE49-F238E27FC236}">
                  <a16:creationId xmlns:a16="http://schemas.microsoft.com/office/drawing/2014/main" xmlns="" id="{A1D4D902-5D60-ED4E-AA13-31607ABD7BE8}"/>
                </a:ext>
              </a:extLst>
            </p:cNvPr>
            <p:cNvSpPr/>
            <p:nvPr/>
          </p:nvSpPr>
          <p:spPr>
            <a:xfrm>
              <a:off x="5192600" y="2144700"/>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666;p34">
              <a:extLst>
                <a:ext uri="{FF2B5EF4-FFF2-40B4-BE49-F238E27FC236}">
                  <a16:creationId xmlns:a16="http://schemas.microsoft.com/office/drawing/2014/main" xmlns="" id="{6C8329B4-F8D4-004F-9353-B30151D7A2D9}"/>
                </a:ext>
              </a:extLst>
            </p:cNvPr>
            <p:cNvSpPr/>
            <p:nvPr/>
          </p:nvSpPr>
          <p:spPr>
            <a:xfrm>
              <a:off x="5158425" y="2042125"/>
              <a:ext cx="26625" cy="22625"/>
            </a:xfrm>
            <a:custGeom>
              <a:avLst/>
              <a:gdLst/>
              <a:ahLst/>
              <a:cxnLst/>
              <a:rect l="l" t="t" r="r" b="b"/>
              <a:pathLst>
                <a:path w="1065" h="905" extrusionOk="0">
                  <a:moveTo>
                    <a:pt x="456" y="0"/>
                  </a:moveTo>
                  <a:cubicBezTo>
                    <a:pt x="213" y="0"/>
                    <a:pt x="0" y="213"/>
                    <a:pt x="0" y="456"/>
                  </a:cubicBezTo>
                  <a:cubicBezTo>
                    <a:pt x="0" y="721"/>
                    <a:pt x="233" y="904"/>
                    <a:pt x="468" y="904"/>
                  </a:cubicBezTo>
                  <a:cubicBezTo>
                    <a:pt x="584" y="904"/>
                    <a:pt x="700" y="860"/>
                    <a:pt x="790"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667;p34">
              <a:extLst>
                <a:ext uri="{FF2B5EF4-FFF2-40B4-BE49-F238E27FC236}">
                  <a16:creationId xmlns:a16="http://schemas.microsoft.com/office/drawing/2014/main" xmlns="" id="{8713E074-C80B-FB41-B7CA-F4C3ABB92B62}"/>
                </a:ext>
              </a:extLst>
            </p:cNvPr>
            <p:cNvSpPr/>
            <p:nvPr/>
          </p:nvSpPr>
          <p:spPr>
            <a:xfrm>
              <a:off x="5192600" y="2076300"/>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668;p34">
              <a:extLst>
                <a:ext uri="{FF2B5EF4-FFF2-40B4-BE49-F238E27FC236}">
                  <a16:creationId xmlns:a16="http://schemas.microsoft.com/office/drawing/2014/main" xmlns="" id="{29044D38-574F-A14E-AB65-B5ED744CA434}"/>
                </a:ext>
              </a:extLst>
            </p:cNvPr>
            <p:cNvSpPr/>
            <p:nvPr/>
          </p:nvSpPr>
          <p:spPr>
            <a:xfrm>
              <a:off x="5158425" y="1973725"/>
              <a:ext cx="22825" cy="22825"/>
            </a:xfrm>
            <a:custGeom>
              <a:avLst/>
              <a:gdLst/>
              <a:ahLst/>
              <a:cxnLst/>
              <a:rect l="l" t="t" r="r" b="b"/>
              <a:pathLst>
                <a:path w="913" h="913" extrusionOk="0">
                  <a:moveTo>
                    <a:pt x="456" y="0"/>
                  </a:moveTo>
                  <a:cubicBezTo>
                    <a:pt x="213" y="0"/>
                    <a:pt x="0" y="213"/>
                    <a:pt x="0" y="456"/>
                  </a:cubicBezTo>
                  <a:cubicBezTo>
                    <a:pt x="0" y="700"/>
                    <a:pt x="213" y="912"/>
                    <a:pt x="456" y="912"/>
                  </a:cubicBezTo>
                  <a:cubicBezTo>
                    <a:pt x="730" y="912"/>
                    <a:pt x="912" y="70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669;p34">
              <a:extLst>
                <a:ext uri="{FF2B5EF4-FFF2-40B4-BE49-F238E27FC236}">
                  <a16:creationId xmlns:a16="http://schemas.microsoft.com/office/drawing/2014/main" xmlns="" id="{B32E3598-347D-D64A-8549-06861777AF67}"/>
                </a:ext>
              </a:extLst>
            </p:cNvPr>
            <p:cNvSpPr/>
            <p:nvPr/>
          </p:nvSpPr>
          <p:spPr>
            <a:xfrm>
              <a:off x="5192600" y="20079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670;p34">
              <a:extLst>
                <a:ext uri="{FF2B5EF4-FFF2-40B4-BE49-F238E27FC236}">
                  <a16:creationId xmlns:a16="http://schemas.microsoft.com/office/drawing/2014/main" xmlns="" id="{681DE126-8A19-3741-8D00-F00F3FD43DC7}"/>
                </a:ext>
              </a:extLst>
            </p:cNvPr>
            <p:cNvSpPr/>
            <p:nvPr/>
          </p:nvSpPr>
          <p:spPr>
            <a:xfrm>
              <a:off x="5158425" y="1905325"/>
              <a:ext cx="22825" cy="22825"/>
            </a:xfrm>
            <a:custGeom>
              <a:avLst/>
              <a:gdLst/>
              <a:ahLst/>
              <a:cxnLst/>
              <a:rect l="l" t="t" r="r" b="b"/>
              <a:pathLst>
                <a:path w="913" h="913" extrusionOk="0">
                  <a:moveTo>
                    <a:pt x="456" y="1"/>
                  </a:moveTo>
                  <a:cubicBezTo>
                    <a:pt x="213" y="1"/>
                    <a:pt x="0" y="214"/>
                    <a:pt x="0" y="457"/>
                  </a:cubicBezTo>
                  <a:cubicBezTo>
                    <a:pt x="0"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671;p34">
              <a:extLst>
                <a:ext uri="{FF2B5EF4-FFF2-40B4-BE49-F238E27FC236}">
                  <a16:creationId xmlns:a16="http://schemas.microsoft.com/office/drawing/2014/main" xmlns="" id="{D59E21C3-1657-324C-AE6A-9D0996C13EC0}"/>
                </a:ext>
              </a:extLst>
            </p:cNvPr>
            <p:cNvSpPr/>
            <p:nvPr/>
          </p:nvSpPr>
          <p:spPr>
            <a:xfrm>
              <a:off x="5192600" y="19395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7"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672;p34">
              <a:extLst>
                <a:ext uri="{FF2B5EF4-FFF2-40B4-BE49-F238E27FC236}">
                  <a16:creationId xmlns:a16="http://schemas.microsoft.com/office/drawing/2014/main" xmlns="" id="{3222FCC5-3EF8-694D-9668-494D13B47741}"/>
                </a:ext>
              </a:extLst>
            </p:cNvPr>
            <p:cNvSpPr/>
            <p:nvPr/>
          </p:nvSpPr>
          <p:spPr>
            <a:xfrm>
              <a:off x="5158425" y="1837625"/>
              <a:ext cx="26625" cy="22675"/>
            </a:xfrm>
            <a:custGeom>
              <a:avLst/>
              <a:gdLst/>
              <a:ahLst/>
              <a:cxnLst/>
              <a:rect l="l" t="t" r="r" b="b"/>
              <a:pathLst>
                <a:path w="1065" h="907" extrusionOk="0">
                  <a:moveTo>
                    <a:pt x="410" y="1"/>
                  </a:moveTo>
                  <a:cubicBezTo>
                    <a:pt x="186" y="1"/>
                    <a:pt x="0" y="202"/>
                    <a:pt x="0" y="429"/>
                  </a:cubicBezTo>
                  <a:cubicBezTo>
                    <a:pt x="0" y="716"/>
                    <a:pt x="222" y="907"/>
                    <a:pt x="459" y="907"/>
                  </a:cubicBezTo>
                  <a:cubicBezTo>
                    <a:pt x="573" y="907"/>
                    <a:pt x="692" y="862"/>
                    <a:pt x="790" y="764"/>
                  </a:cubicBezTo>
                  <a:cubicBezTo>
                    <a:pt x="1064" y="490"/>
                    <a:pt x="882"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673;p34">
              <a:extLst>
                <a:ext uri="{FF2B5EF4-FFF2-40B4-BE49-F238E27FC236}">
                  <a16:creationId xmlns:a16="http://schemas.microsoft.com/office/drawing/2014/main" xmlns="" id="{898634B4-1A5D-F84B-8297-28953732DC7B}"/>
                </a:ext>
              </a:extLst>
            </p:cNvPr>
            <p:cNvSpPr/>
            <p:nvPr/>
          </p:nvSpPr>
          <p:spPr>
            <a:xfrm>
              <a:off x="5192600" y="1871150"/>
              <a:ext cx="26625" cy="23000"/>
            </a:xfrm>
            <a:custGeom>
              <a:avLst/>
              <a:gdLst/>
              <a:ahLst/>
              <a:cxnLst/>
              <a:rect l="l" t="t" r="r" b="b"/>
              <a:pathLst>
                <a:path w="1065" h="920" extrusionOk="0">
                  <a:moveTo>
                    <a:pt x="457" y="0"/>
                  </a:moveTo>
                  <a:cubicBezTo>
                    <a:pt x="214" y="0"/>
                    <a:pt x="1" y="213"/>
                    <a:pt x="1" y="456"/>
                  </a:cubicBezTo>
                  <a:cubicBezTo>
                    <a:pt x="1" y="743"/>
                    <a:pt x="223" y="920"/>
                    <a:pt x="461" y="920"/>
                  </a:cubicBezTo>
                  <a:cubicBezTo>
                    <a:pt x="575" y="920"/>
                    <a:pt x="693" y="879"/>
                    <a:pt x="791" y="790"/>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674;p34">
              <a:extLst>
                <a:ext uri="{FF2B5EF4-FFF2-40B4-BE49-F238E27FC236}">
                  <a16:creationId xmlns:a16="http://schemas.microsoft.com/office/drawing/2014/main" xmlns="" id="{661A71F1-564C-BA4D-AD52-1D847AAAEBA1}"/>
                </a:ext>
              </a:extLst>
            </p:cNvPr>
            <p:cNvSpPr/>
            <p:nvPr/>
          </p:nvSpPr>
          <p:spPr>
            <a:xfrm>
              <a:off x="5158425" y="1769325"/>
              <a:ext cx="22825" cy="22800"/>
            </a:xfrm>
            <a:custGeom>
              <a:avLst/>
              <a:gdLst/>
              <a:ahLst/>
              <a:cxnLst/>
              <a:rect l="l" t="t" r="r" b="b"/>
              <a:pathLst>
                <a:path w="913" h="912" extrusionOk="0">
                  <a:moveTo>
                    <a:pt x="456" y="0"/>
                  </a:moveTo>
                  <a:cubicBezTo>
                    <a:pt x="213" y="0"/>
                    <a:pt x="0" y="182"/>
                    <a:pt x="0" y="456"/>
                  </a:cubicBezTo>
                  <a:cubicBezTo>
                    <a:pt x="0" y="699"/>
                    <a:pt x="213" y="912"/>
                    <a:pt x="456" y="912"/>
                  </a:cubicBezTo>
                  <a:cubicBezTo>
                    <a:pt x="730" y="912"/>
                    <a:pt x="912" y="699"/>
                    <a:pt x="912" y="456"/>
                  </a:cubicBezTo>
                  <a:cubicBezTo>
                    <a:pt x="912" y="182"/>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675;p34">
              <a:extLst>
                <a:ext uri="{FF2B5EF4-FFF2-40B4-BE49-F238E27FC236}">
                  <a16:creationId xmlns:a16="http://schemas.microsoft.com/office/drawing/2014/main" xmlns="" id="{ED2C44DC-68CA-724A-B941-191CEE62CDE5}"/>
                </a:ext>
              </a:extLst>
            </p:cNvPr>
            <p:cNvSpPr/>
            <p:nvPr/>
          </p:nvSpPr>
          <p:spPr>
            <a:xfrm>
              <a:off x="5192600" y="1803500"/>
              <a:ext cx="26625" cy="22600"/>
            </a:xfrm>
            <a:custGeom>
              <a:avLst/>
              <a:gdLst/>
              <a:ahLst/>
              <a:cxnLst/>
              <a:rect l="l" t="t" r="r" b="b"/>
              <a:pathLst>
                <a:path w="1065" h="904" extrusionOk="0">
                  <a:moveTo>
                    <a:pt x="457" y="1"/>
                  </a:moveTo>
                  <a:cubicBezTo>
                    <a:pt x="214" y="1"/>
                    <a:pt x="1" y="183"/>
                    <a:pt x="1" y="426"/>
                  </a:cubicBezTo>
                  <a:cubicBezTo>
                    <a:pt x="1" y="714"/>
                    <a:pt x="222" y="904"/>
                    <a:pt x="460" y="904"/>
                  </a:cubicBezTo>
                  <a:cubicBezTo>
                    <a:pt x="574" y="904"/>
                    <a:pt x="692" y="860"/>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676;p34">
              <a:extLst>
                <a:ext uri="{FF2B5EF4-FFF2-40B4-BE49-F238E27FC236}">
                  <a16:creationId xmlns:a16="http://schemas.microsoft.com/office/drawing/2014/main" xmlns="" id="{81423BB5-6B61-954C-AD85-F58DF557E39B}"/>
                </a:ext>
              </a:extLst>
            </p:cNvPr>
            <p:cNvSpPr/>
            <p:nvPr/>
          </p:nvSpPr>
          <p:spPr>
            <a:xfrm>
              <a:off x="5192600" y="173512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677;p34">
              <a:extLst>
                <a:ext uri="{FF2B5EF4-FFF2-40B4-BE49-F238E27FC236}">
                  <a16:creationId xmlns:a16="http://schemas.microsoft.com/office/drawing/2014/main" xmlns="" id="{0518A8B3-F43C-C447-8911-871BE14B8721}"/>
                </a:ext>
              </a:extLst>
            </p:cNvPr>
            <p:cNvSpPr/>
            <p:nvPr/>
          </p:nvSpPr>
          <p:spPr>
            <a:xfrm>
              <a:off x="5087750" y="3475200"/>
              <a:ext cx="30175" cy="22900"/>
            </a:xfrm>
            <a:custGeom>
              <a:avLst/>
              <a:gdLst/>
              <a:ahLst/>
              <a:cxnLst/>
              <a:rect l="l" t="t" r="r" b="b"/>
              <a:pathLst>
                <a:path w="1207" h="916" extrusionOk="0">
                  <a:moveTo>
                    <a:pt x="605" y="0"/>
                  </a:moveTo>
                  <a:cubicBezTo>
                    <a:pt x="586" y="0"/>
                    <a:pt x="567" y="1"/>
                    <a:pt x="548" y="3"/>
                  </a:cubicBezTo>
                  <a:cubicBezTo>
                    <a:pt x="0" y="34"/>
                    <a:pt x="0" y="854"/>
                    <a:pt x="548" y="915"/>
                  </a:cubicBezTo>
                  <a:cubicBezTo>
                    <a:pt x="557"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678;p34">
              <a:extLst>
                <a:ext uri="{FF2B5EF4-FFF2-40B4-BE49-F238E27FC236}">
                  <a16:creationId xmlns:a16="http://schemas.microsoft.com/office/drawing/2014/main" xmlns="" id="{274B1477-9BA8-3B4D-9D8E-68FBB9E69889}"/>
                </a:ext>
              </a:extLst>
            </p:cNvPr>
            <p:cNvSpPr/>
            <p:nvPr/>
          </p:nvSpPr>
          <p:spPr>
            <a:xfrm>
              <a:off x="5124225" y="3509400"/>
              <a:ext cx="27375" cy="22675"/>
            </a:xfrm>
            <a:custGeom>
              <a:avLst/>
              <a:gdLst/>
              <a:ahLst/>
              <a:cxnLst/>
              <a:rect l="l" t="t" r="r" b="b"/>
              <a:pathLst>
                <a:path w="1095" h="907" extrusionOk="0">
                  <a:moveTo>
                    <a:pt x="435" y="0"/>
                  </a:moveTo>
                  <a:cubicBezTo>
                    <a:pt x="187" y="0"/>
                    <a:pt x="0" y="203"/>
                    <a:pt x="0" y="459"/>
                  </a:cubicBezTo>
                  <a:cubicBezTo>
                    <a:pt x="0" y="724"/>
                    <a:pt x="233" y="907"/>
                    <a:pt x="469" y="907"/>
                  </a:cubicBezTo>
                  <a:cubicBezTo>
                    <a:pt x="584" y="907"/>
                    <a:pt x="701" y="863"/>
                    <a:pt x="791" y="763"/>
                  </a:cubicBezTo>
                  <a:cubicBezTo>
                    <a:pt x="1095" y="489"/>
                    <a:pt x="882" y="3"/>
                    <a:pt x="487" y="3"/>
                  </a:cubicBezTo>
                  <a:cubicBezTo>
                    <a:pt x="469" y="1"/>
                    <a:pt x="452" y="0"/>
                    <a:pt x="43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679;p34">
              <a:extLst>
                <a:ext uri="{FF2B5EF4-FFF2-40B4-BE49-F238E27FC236}">
                  <a16:creationId xmlns:a16="http://schemas.microsoft.com/office/drawing/2014/main" xmlns="" id="{41B55B2C-B11E-2540-BF5D-F421F6BA2436}"/>
                </a:ext>
              </a:extLst>
            </p:cNvPr>
            <p:cNvSpPr/>
            <p:nvPr/>
          </p:nvSpPr>
          <p:spPr>
            <a:xfrm>
              <a:off x="5090025" y="3406875"/>
              <a:ext cx="26625" cy="22625"/>
            </a:xfrm>
            <a:custGeom>
              <a:avLst/>
              <a:gdLst/>
              <a:ahLst/>
              <a:cxnLst/>
              <a:rect l="l" t="t" r="r" b="b"/>
              <a:pathLst>
                <a:path w="1065" h="905" extrusionOk="0">
                  <a:moveTo>
                    <a:pt x="457" y="1"/>
                  </a:moveTo>
                  <a:cubicBezTo>
                    <a:pt x="213" y="1"/>
                    <a:pt x="1" y="213"/>
                    <a:pt x="1" y="456"/>
                  </a:cubicBezTo>
                  <a:cubicBezTo>
                    <a:pt x="1" y="722"/>
                    <a:pt x="219" y="905"/>
                    <a:pt x="455" y="905"/>
                  </a:cubicBezTo>
                  <a:cubicBezTo>
                    <a:pt x="571" y="905"/>
                    <a:pt x="691" y="860"/>
                    <a:pt x="791" y="760"/>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680;p34">
              <a:extLst>
                <a:ext uri="{FF2B5EF4-FFF2-40B4-BE49-F238E27FC236}">
                  <a16:creationId xmlns:a16="http://schemas.microsoft.com/office/drawing/2014/main" xmlns="" id="{6B3FF742-1920-CA4B-840F-9A33829D39EF}"/>
                </a:ext>
              </a:extLst>
            </p:cNvPr>
            <p:cNvSpPr/>
            <p:nvPr/>
          </p:nvSpPr>
          <p:spPr>
            <a:xfrm>
              <a:off x="5120125" y="344100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3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681;p34">
              <a:extLst>
                <a:ext uri="{FF2B5EF4-FFF2-40B4-BE49-F238E27FC236}">
                  <a16:creationId xmlns:a16="http://schemas.microsoft.com/office/drawing/2014/main" xmlns="" id="{D0ABC06B-F717-B547-AA56-2A177490AEBF}"/>
                </a:ext>
              </a:extLst>
            </p:cNvPr>
            <p:cNvSpPr/>
            <p:nvPr/>
          </p:nvSpPr>
          <p:spPr>
            <a:xfrm>
              <a:off x="5087750" y="333842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682;p34">
              <a:extLst>
                <a:ext uri="{FF2B5EF4-FFF2-40B4-BE49-F238E27FC236}">
                  <a16:creationId xmlns:a16="http://schemas.microsoft.com/office/drawing/2014/main" xmlns="" id="{A15DD69A-36A8-5944-91AA-5A601BFCAF8E}"/>
                </a:ext>
              </a:extLst>
            </p:cNvPr>
            <p:cNvSpPr/>
            <p:nvPr/>
          </p:nvSpPr>
          <p:spPr>
            <a:xfrm>
              <a:off x="5124225" y="3372675"/>
              <a:ext cx="27375" cy="22625"/>
            </a:xfrm>
            <a:custGeom>
              <a:avLst/>
              <a:gdLst/>
              <a:ahLst/>
              <a:cxnLst/>
              <a:rect l="l" t="t" r="r" b="b"/>
              <a:pathLst>
                <a:path w="1095" h="905" extrusionOk="0">
                  <a:moveTo>
                    <a:pt x="487" y="1"/>
                  </a:moveTo>
                  <a:cubicBezTo>
                    <a:pt x="213" y="1"/>
                    <a:pt x="0" y="213"/>
                    <a:pt x="0" y="457"/>
                  </a:cubicBezTo>
                  <a:cubicBezTo>
                    <a:pt x="0" y="722"/>
                    <a:pt x="233" y="905"/>
                    <a:pt x="469" y="905"/>
                  </a:cubicBezTo>
                  <a:cubicBezTo>
                    <a:pt x="584"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683;p34">
              <a:extLst>
                <a:ext uri="{FF2B5EF4-FFF2-40B4-BE49-F238E27FC236}">
                  <a16:creationId xmlns:a16="http://schemas.microsoft.com/office/drawing/2014/main" xmlns="" id="{7A12C495-7109-7B41-8409-410A619EF5ED}"/>
                </a:ext>
              </a:extLst>
            </p:cNvPr>
            <p:cNvSpPr/>
            <p:nvPr/>
          </p:nvSpPr>
          <p:spPr>
            <a:xfrm>
              <a:off x="5090025" y="327010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684;p34">
              <a:extLst>
                <a:ext uri="{FF2B5EF4-FFF2-40B4-BE49-F238E27FC236}">
                  <a16:creationId xmlns:a16="http://schemas.microsoft.com/office/drawing/2014/main" xmlns="" id="{93F09FEB-3965-5E42-BFBD-645F0E24274C}"/>
                </a:ext>
              </a:extLst>
            </p:cNvPr>
            <p:cNvSpPr/>
            <p:nvPr/>
          </p:nvSpPr>
          <p:spPr>
            <a:xfrm>
              <a:off x="5124225" y="3304300"/>
              <a:ext cx="27375" cy="22850"/>
            </a:xfrm>
            <a:custGeom>
              <a:avLst/>
              <a:gdLst/>
              <a:ahLst/>
              <a:cxnLst/>
              <a:rect l="l" t="t" r="r" b="b"/>
              <a:pathLst>
                <a:path w="1095" h="914" extrusionOk="0">
                  <a:moveTo>
                    <a:pt x="487" y="0"/>
                  </a:moveTo>
                  <a:cubicBezTo>
                    <a:pt x="213" y="0"/>
                    <a:pt x="0" y="213"/>
                    <a:pt x="0" y="456"/>
                  </a:cubicBezTo>
                  <a:cubicBezTo>
                    <a:pt x="0" y="728"/>
                    <a:pt x="245" y="914"/>
                    <a:pt x="487" y="914"/>
                  </a:cubicBezTo>
                  <a:cubicBezTo>
                    <a:pt x="597" y="914"/>
                    <a:pt x="705"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685;p34">
              <a:extLst>
                <a:ext uri="{FF2B5EF4-FFF2-40B4-BE49-F238E27FC236}">
                  <a16:creationId xmlns:a16="http://schemas.microsoft.com/office/drawing/2014/main" xmlns="" id="{D4A5CDAF-9DED-0E4D-84BC-0CB78794DC44}"/>
                </a:ext>
              </a:extLst>
            </p:cNvPr>
            <p:cNvSpPr/>
            <p:nvPr/>
          </p:nvSpPr>
          <p:spPr>
            <a:xfrm>
              <a:off x="5090025" y="3201700"/>
              <a:ext cx="26625" cy="23025"/>
            </a:xfrm>
            <a:custGeom>
              <a:avLst/>
              <a:gdLst/>
              <a:ahLst/>
              <a:cxnLst/>
              <a:rect l="l" t="t" r="r" b="b"/>
              <a:pathLst>
                <a:path w="1065" h="921" extrusionOk="0">
                  <a:moveTo>
                    <a:pt x="457" y="1"/>
                  </a:moveTo>
                  <a:cubicBezTo>
                    <a:pt x="213" y="1"/>
                    <a:pt x="1" y="213"/>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686;p34">
              <a:extLst>
                <a:ext uri="{FF2B5EF4-FFF2-40B4-BE49-F238E27FC236}">
                  <a16:creationId xmlns:a16="http://schemas.microsoft.com/office/drawing/2014/main" xmlns="" id="{F990B2F3-11C7-9D4B-AA46-FB009502945E}"/>
                </a:ext>
              </a:extLst>
            </p:cNvPr>
            <p:cNvSpPr/>
            <p:nvPr/>
          </p:nvSpPr>
          <p:spPr>
            <a:xfrm>
              <a:off x="5120125" y="32358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687;p34">
              <a:extLst>
                <a:ext uri="{FF2B5EF4-FFF2-40B4-BE49-F238E27FC236}">
                  <a16:creationId xmlns:a16="http://schemas.microsoft.com/office/drawing/2014/main" xmlns="" id="{BEDE0680-AFF9-2642-B1C5-F65BAFA66940}"/>
                </a:ext>
              </a:extLst>
            </p:cNvPr>
            <p:cNvSpPr/>
            <p:nvPr/>
          </p:nvSpPr>
          <p:spPr>
            <a:xfrm>
              <a:off x="5087750" y="3134000"/>
              <a:ext cx="30175" cy="22925"/>
            </a:xfrm>
            <a:custGeom>
              <a:avLst/>
              <a:gdLst/>
              <a:ahLst/>
              <a:cxnLst/>
              <a:rect l="l" t="t" r="r" b="b"/>
              <a:pathLst>
                <a:path w="1207" h="917" extrusionOk="0">
                  <a:moveTo>
                    <a:pt x="605" y="1"/>
                  </a:moveTo>
                  <a:cubicBezTo>
                    <a:pt x="586" y="1"/>
                    <a:pt x="567" y="2"/>
                    <a:pt x="548" y="3"/>
                  </a:cubicBezTo>
                  <a:cubicBezTo>
                    <a:pt x="0" y="34"/>
                    <a:pt x="0" y="855"/>
                    <a:pt x="548"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688;p34">
              <a:extLst>
                <a:ext uri="{FF2B5EF4-FFF2-40B4-BE49-F238E27FC236}">
                  <a16:creationId xmlns:a16="http://schemas.microsoft.com/office/drawing/2014/main" xmlns="" id="{E3AB2902-F2BB-9F45-A2FA-F00D4D5489B0}"/>
                </a:ext>
              </a:extLst>
            </p:cNvPr>
            <p:cNvSpPr/>
            <p:nvPr/>
          </p:nvSpPr>
          <p:spPr>
            <a:xfrm>
              <a:off x="5124225" y="3168275"/>
              <a:ext cx="27375" cy="22850"/>
            </a:xfrm>
            <a:custGeom>
              <a:avLst/>
              <a:gdLst/>
              <a:ahLst/>
              <a:cxnLst/>
              <a:rect l="l" t="t" r="r" b="b"/>
              <a:pathLst>
                <a:path w="1095" h="914" extrusionOk="0">
                  <a:moveTo>
                    <a:pt x="487" y="0"/>
                  </a:moveTo>
                  <a:cubicBezTo>
                    <a:pt x="213" y="0"/>
                    <a:pt x="0" y="213"/>
                    <a:pt x="0" y="456"/>
                  </a:cubicBezTo>
                  <a:cubicBezTo>
                    <a:pt x="0" y="728"/>
                    <a:pt x="245" y="914"/>
                    <a:pt x="487" y="914"/>
                  </a:cubicBezTo>
                  <a:cubicBezTo>
                    <a:pt x="597"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689;p34">
              <a:extLst>
                <a:ext uri="{FF2B5EF4-FFF2-40B4-BE49-F238E27FC236}">
                  <a16:creationId xmlns:a16="http://schemas.microsoft.com/office/drawing/2014/main" xmlns="" id="{9FF1DBA9-1197-B148-A9BB-874FB75F4B25}"/>
                </a:ext>
              </a:extLst>
            </p:cNvPr>
            <p:cNvSpPr/>
            <p:nvPr/>
          </p:nvSpPr>
          <p:spPr>
            <a:xfrm>
              <a:off x="5090025" y="3065675"/>
              <a:ext cx="26625" cy="22625"/>
            </a:xfrm>
            <a:custGeom>
              <a:avLst/>
              <a:gdLst/>
              <a:ahLst/>
              <a:cxnLst/>
              <a:rect l="l" t="t" r="r" b="b"/>
              <a:pathLst>
                <a:path w="1065" h="905" extrusionOk="0">
                  <a:moveTo>
                    <a:pt x="457" y="1"/>
                  </a:moveTo>
                  <a:cubicBezTo>
                    <a:pt x="213" y="1"/>
                    <a:pt x="1" y="214"/>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690;p34">
              <a:extLst>
                <a:ext uri="{FF2B5EF4-FFF2-40B4-BE49-F238E27FC236}">
                  <a16:creationId xmlns:a16="http://schemas.microsoft.com/office/drawing/2014/main" xmlns="" id="{C8BFA6EF-5133-1A4A-A451-9E808B9474AC}"/>
                </a:ext>
              </a:extLst>
            </p:cNvPr>
            <p:cNvSpPr/>
            <p:nvPr/>
          </p:nvSpPr>
          <p:spPr>
            <a:xfrm>
              <a:off x="5124225" y="3099875"/>
              <a:ext cx="27375" cy="22625"/>
            </a:xfrm>
            <a:custGeom>
              <a:avLst/>
              <a:gdLst/>
              <a:ahLst/>
              <a:cxnLst/>
              <a:rect l="l" t="t" r="r" b="b"/>
              <a:pathLst>
                <a:path w="1095" h="905" extrusionOk="0">
                  <a:moveTo>
                    <a:pt x="487" y="1"/>
                  </a:moveTo>
                  <a:cubicBezTo>
                    <a:pt x="213" y="1"/>
                    <a:pt x="0" y="183"/>
                    <a:pt x="0" y="457"/>
                  </a:cubicBezTo>
                  <a:cubicBezTo>
                    <a:pt x="0" y="722"/>
                    <a:pt x="233" y="905"/>
                    <a:pt x="469" y="905"/>
                  </a:cubicBezTo>
                  <a:cubicBezTo>
                    <a:pt x="584"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691;p34">
              <a:extLst>
                <a:ext uri="{FF2B5EF4-FFF2-40B4-BE49-F238E27FC236}">
                  <a16:creationId xmlns:a16="http://schemas.microsoft.com/office/drawing/2014/main" xmlns="" id="{4100D4EE-B8E2-9A4A-B319-B2C70DF3BA72}"/>
                </a:ext>
              </a:extLst>
            </p:cNvPr>
            <p:cNvSpPr/>
            <p:nvPr/>
          </p:nvSpPr>
          <p:spPr>
            <a:xfrm>
              <a:off x="5090025" y="2997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692;p34">
              <a:extLst>
                <a:ext uri="{FF2B5EF4-FFF2-40B4-BE49-F238E27FC236}">
                  <a16:creationId xmlns:a16="http://schemas.microsoft.com/office/drawing/2014/main" xmlns="" id="{E552F034-8AAE-6D47-B596-48BBF62F3B63}"/>
                </a:ext>
              </a:extLst>
            </p:cNvPr>
            <p:cNvSpPr/>
            <p:nvPr/>
          </p:nvSpPr>
          <p:spPr>
            <a:xfrm>
              <a:off x="5120125" y="30314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693;p34">
              <a:extLst>
                <a:ext uri="{FF2B5EF4-FFF2-40B4-BE49-F238E27FC236}">
                  <a16:creationId xmlns:a16="http://schemas.microsoft.com/office/drawing/2014/main" xmlns="" id="{A213122F-7A9C-1C4C-8165-C1EAFA296914}"/>
                </a:ext>
              </a:extLst>
            </p:cNvPr>
            <p:cNvSpPr/>
            <p:nvPr/>
          </p:nvSpPr>
          <p:spPr>
            <a:xfrm>
              <a:off x="5090025" y="2928900"/>
              <a:ext cx="26625" cy="23025"/>
            </a:xfrm>
            <a:custGeom>
              <a:avLst/>
              <a:gdLst/>
              <a:ahLst/>
              <a:cxnLst/>
              <a:rect l="l" t="t" r="r" b="b"/>
              <a:pathLst>
                <a:path w="1065" h="921" extrusionOk="0">
                  <a:moveTo>
                    <a:pt x="457" y="1"/>
                  </a:moveTo>
                  <a:cubicBezTo>
                    <a:pt x="213" y="1"/>
                    <a:pt x="1" y="213"/>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694;p34">
              <a:extLst>
                <a:ext uri="{FF2B5EF4-FFF2-40B4-BE49-F238E27FC236}">
                  <a16:creationId xmlns:a16="http://schemas.microsoft.com/office/drawing/2014/main" xmlns="" id="{55F172F8-204A-5040-9FE8-3B3C0F94431C}"/>
                </a:ext>
              </a:extLst>
            </p:cNvPr>
            <p:cNvSpPr/>
            <p:nvPr/>
          </p:nvSpPr>
          <p:spPr>
            <a:xfrm>
              <a:off x="5124225" y="2963100"/>
              <a:ext cx="27375" cy="22875"/>
            </a:xfrm>
            <a:custGeom>
              <a:avLst/>
              <a:gdLst/>
              <a:ahLst/>
              <a:cxnLst/>
              <a:rect l="l" t="t" r="r" b="b"/>
              <a:pathLst>
                <a:path w="1095" h="915" extrusionOk="0">
                  <a:moveTo>
                    <a:pt x="487" y="0"/>
                  </a:moveTo>
                  <a:cubicBezTo>
                    <a:pt x="213" y="0"/>
                    <a:pt x="0" y="213"/>
                    <a:pt x="0" y="456"/>
                  </a:cubicBezTo>
                  <a:cubicBezTo>
                    <a:pt x="0" y="728"/>
                    <a:pt x="245" y="914"/>
                    <a:pt x="487" y="914"/>
                  </a:cubicBezTo>
                  <a:cubicBezTo>
                    <a:pt x="597"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695;p34">
              <a:extLst>
                <a:ext uri="{FF2B5EF4-FFF2-40B4-BE49-F238E27FC236}">
                  <a16:creationId xmlns:a16="http://schemas.microsoft.com/office/drawing/2014/main" xmlns="" id="{51A5AC8D-4300-044F-868E-ADC6F2D6E7C6}"/>
                </a:ext>
              </a:extLst>
            </p:cNvPr>
            <p:cNvSpPr/>
            <p:nvPr/>
          </p:nvSpPr>
          <p:spPr>
            <a:xfrm>
              <a:off x="5090025" y="2861250"/>
              <a:ext cx="26425" cy="22625"/>
            </a:xfrm>
            <a:custGeom>
              <a:avLst/>
              <a:gdLst/>
              <a:ahLst/>
              <a:cxnLst/>
              <a:rect l="l" t="t" r="r" b="b"/>
              <a:pathLst>
                <a:path w="1057" h="905" extrusionOk="0">
                  <a:moveTo>
                    <a:pt x="490" y="0"/>
                  </a:moveTo>
                  <a:cubicBezTo>
                    <a:pt x="479" y="0"/>
                    <a:pt x="468" y="1"/>
                    <a:pt x="457" y="1"/>
                  </a:cubicBezTo>
                  <a:cubicBezTo>
                    <a:pt x="213" y="1"/>
                    <a:pt x="1" y="184"/>
                    <a:pt x="1" y="427"/>
                  </a:cubicBezTo>
                  <a:cubicBezTo>
                    <a:pt x="1" y="714"/>
                    <a:pt x="222" y="904"/>
                    <a:pt x="459" y="904"/>
                  </a:cubicBezTo>
                  <a:cubicBezTo>
                    <a:pt x="574" y="904"/>
                    <a:pt x="692" y="860"/>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696;p34">
              <a:extLst>
                <a:ext uri="{FF2B5EF4-FFF2-40B4-BE49-F238E27FC236}">
                  <a16:creationId xmlns:a16="http://schemas.microsoft.com/office/drawing/2014/main" xmlns="" id="{34BF608F-3952-0E4E-9A0A-8E04AAF13434}"/>
                </a:ext>
              </a:extLst>
            </p:cNvPr>
            <p:cNvSpPr/>
            <p:nvPr/>
          </p:nvSpPr>
          <p:spPr>
            <a:xfrm>
              <a:off x="5120125" y="28946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697;p34">
              <a:extLst>
                <a:ext uri="{FF2B5EF4-FFF2-40B4-BE49-F238E27FC236}">
                  <a16:creationId xmlns:a16="http://schemas.microsoft.com/office/drawing/2014/main" xmlns="" id="{6C900515-99E9-9D48-BDF2-58F3A3CE2BB4}"/>
                </a:ext>
              </a:extLst>
            </p:cNvPr>
            <p:cNvSpPr/>
            <p:nvPr/>
          </p:nvSpPr>
          <p:spPr>
            <a:xfrm>
              <a:off x="5087750" y="2792825"/>
              <a:ext cx="29950" cy="22200"/>
            </a:xfrm>
            <a:custGeom>
              <a:avLst/>
              <a:gdLst/>
              <a:ahLst/>
              <a:cxnLst/>
              <a:rect l="l" t="t" r="r" b="b"/>
              <a:pathLst>
                <a:path w="1198" h="888"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698;p34">
              <a:extLst>
                <a:ext uri="{FF2B5EF4-FFF2-40B4-BE49-F238E27FC236}">
                  <a16:creationId xmlns:a16="http://schemas.microsoft.com/office/drawing/2014/main" xmlns="" id="{9CD87454-7EA0-DE42-9B03-6EB4504B1B93}"/>
                </a:ext>
              </a:extLst>
            </p:cNvPr>
            <p:cNvSpPr/>
            <p:nvPr/>
          </p:nvSpPr>
          <p:spPr>
            <a:xfrm>
              <a:off x="5124225" y="2826325"/>
              <a:ext cx="27375" cy="22850"/>
            </a:xfrm>
            <a:custGeom>
              <a:avLst/>
              <a:gdLst/>
              <a:ahLst/>
              <a:cxnLst/>
              <a:rect l="l" t="t" r="r" b="b"/>
              <a:pathLst>
                <a:path w="1095" h="914" extrusionOk="0">
                  <a:moveTo>
                    <a:pt x="487" y="0"/>
                  </a:moveTo>
                  <a:cubicBezTo>
                    <a:pt x="213" y="0"/>
                    <a:pt x="0" y="213"/>
                    <a:pt x="0" y="456"/>
                  </a:cubicBezTo>
                  <a:cubicBezTo>
                    <a:pt x="0" y="728"/>
                    <a:pt x="245" y="914"/>
                    <a:pt x="487" y="914"/>
                  </a:cubicBezTo>
                  <a:cubicBezTo>
                    <a:pt x="597"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699;p34">
              <a:extLst>
                <a:ext uri="{FF2B5EF4-FFF2-40B4-BE49-F238E27FC236}">
                  <a16:creationId xmlns:a16="http://schemas.microsoft.com/office/drawing/2014/main" xmlns="" id="{567D0789-374A-714E-AAD9-2281008B35D6}"/>
                </a:ext>
              </a:extLst>
            </p:cNvPr>
            <p:cNvSpPr/>
            <p:nvPr/>
          </p:nvSpPr>
          <p:spPr>
            <a:xfrm>
              <a:off x="5090025" y="2724500"/>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700;p34">
              <a:extLst>
                <a:ext uri="{FF2B5EF4-FFF2-40B4-BE49-F238E27FC236}">
                  <a16:creationId xmlns:a16="http://schemas.microsoft.com/office/drawing/2014/main" xmlns="" id="{80F20484-6F26-CE45-98EA-56AF2703F907}"/>
                </a:ext>
              </a:extLst>
            </p:cNvPr>
            <p:cNvSpPr/>
            <p:nvPr/>
          </p:nvSpPr>
          <p:spPr>
            <a:xfrm>
              <a:off x="5124225" y="2758700"/>
              <a:ext cx="27375" cy="22625"/>
            </a:xfrm>
            <a:custGeom>
              <a:avLst/>
              <a:gdLst/>
              <a:ahLst/>
              <a:cxnLst/>
              <a:rect l="l" t="t" r="r" b="b"/>
              <a:pathLst>
                <a:path w="1095" h="905" extrusionOk="0">
                  <a:moveTo>
                    <a:pt x="487" y="0"/>
                  </a:moveTo>
                  <a:cubicBezTo>
                    <a:pt x="213" y="0"/>
                    <a:pt x="0" y="182"/>
                    <a:pt x="0" y="456"/>
                  </a:cubicBezTo>
                  <a:cubicBezTo>
                    <a:pt x="0" y="721"/>
                    <a:pt x="233" y="904"/>
                    <a:pt x="469" y="904"/>
                  </a:cubicBezTo>
                  <a:cubicBezTo>
                    <a:pt x="584"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701;p34">
              <a:extLst>
                <a:ext uri="{FF2B5EF4-FFF2-40B4-BE49-F238E27FC236}">
                  <a16:creationId xmlns:a16="http://schemas.microsoft.com/office/drawing/2014/main" xmlns="" id="{E6293961-36AF-674C-880D-AA61E74B4F65}"/>
                </a:ext>
              </a:extLst>
            </p:cNvPr>
            <p:cNvSpPr/>
            <p:nvPr/>
          </p:nvSpPr>
          <p:spPr>
            <a:xfrm>
              <a:off x="5090025" y="2656100"/>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702;p34">
              <a:extLst>
                <a:ext uri="{FF2B5EF4-FFF2-40B4-BE49-F238E27FC236}">
                  <a16:creationId xmlns:a16="http://schemas.microsoft.com/office/drawing/2014/main" xmlns="" id="{D2DC132D-0117-3B4C-B6FD-57A915BEFC0B}"/>
                </a:ext>
              </a:extLst>
            </p:cNvPr>
            <p:cNvSpPr/>
            <p:nvPr/>
          </p:nvSpPr>
          <p:spPr>
            <a:xfrm>
              <a:off x="5120125" y="26902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703;p34">
              <a:extLst>
                <a:ext uri="{FF2B5EF4-FFF2-40B4-BE49-F238E27FC236}">
                  <a16:creationId xmlns:a16="http://schemas.microsoft.com/office/drawing/2014/main" xmlns="" id="{F93C7BED-0D0B-8048-A046-A5FA80F23648}"/>
                </a:ext>
              </a:extLst>
            </p:cNvPr>
            <p:cNvSpPr/>
            <p:nvPr/>
          </p:nvSpPr>
          <p:spPr>
            <a:xfrm>
              <a:off x="5087750" y="25876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704;p34">
              <a:extLst>
                <a:ext uri="{FF2B5EF4-FFF2-40B4-BE49-F238E27FC236}">
                  <a16:creationId xmlns:a16="http://schemas.microsoft.com/office/drawing/2014/main" xmlns="" id="{0F3DFB3D-096E-194E-A1F1-1900B51B439A}"/>
                </a:ext>
              </a:extLst>
            </p:cNvPr>
            <p:cNvSpPr/>
            <p:nvPr/>
          </p:nvSpPr>
          <p:spPr>
            <a:xfrm>
              <a:off x="5124225" y="2621900"/>
              <a:ext cx="27375" cy="22875"/>
            </a:xfrm>
            <a:custGeom>
              <a:avLst/>
              <a:gdLst/>
              <a:ahLst/>
              <a:cxnLst/>
              <a:rect l="l" t="t" r="r" b="b"/>
              <a:pathLst>
                <a:path w="1095" h="915" extrusionOk="0">
                  <a:moveTo>
                    <a:pt x="487" y="1"/>
                  </a:moveTo>
                  <a:cubicBezTo>
                    <a:pt x="213" y="1"/>
                    <a:pt x="0" y="214"/>
                    <a:pt x="0" y="457"/>
                  </a:cubicBezTo>
                  <a:cubicBezTo>
                    <a:pt x="0" y="729"/>
                    <a:pt x="245" y="914"/>
                    <a:pt x="487" y="914"/>
                  </a:cubicBezTo>
                  <a:cubicBezTo>
                    <a:pt x="597" y="914"/>
                    <a:pt x="705"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705;p34">
              <a:extLst>
                <a:ext uri="{FF2B5EF4-FFF2-40B4-BE49-F238E27FC236}">
                  <a16:creationId xmlns:a16="http://schemas.microsoft.com/office/drawing/2014/main" xmlns="" id="{0F032583-48C3-194D-9082-136784D7D7A8}"/>
                </a:ext>
              </a:extLst>
            </p:cNvPr>
            <p:cNvSpPr/>
            <p:nvPr/>
          </p:nvSpPr>
          <p:spPr>
            <a:xfrm>
              <a:off x="5090025" y="2520050"/>
              <a:ext cx="26425" cy="22625"/>
            </a:xfrm>
            <a:custGeom>
              <a:avLst/>
              <a:gdLst/>
              <a:ahLst/>
              <a:cxnLst/>
              <a:rect l="l" t="t" r="r" b="b"/>
              <a:pathLst>
                <a:path w="1057" h="905" extrusionOk="0">
                  <a:moveTo>
                    <a:pt x="490" y="1"/>
                  </a:moveTo>
                  <a:cubicBezTo>
                    <a:pt x="479" y="1"/>
                    <a:pt x="468" y="1"/>
                    <a:pt x="457" y="2"/>
                  </a:cubicBezTo>
                  <a:cubicBezTo>
                    <a:pt x="213" y="2"/>
                    <a:pt x="1" y="184"/>
                    <a:pt x="1" y="427"/>
                  </a:cubicBezTo>
                  <a:cubicBezTo>
                    <a:pt x="1"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706;p34">
              <a:extLst>
                <a:ext uri="{FF2B5EF4-FFF2-40B4-BE49-F238E27FC236}">
                  <a16:creationId xmlns:a16="http://schemas.microsoft.com/office/drawing/2014/main" xmlns="" id="{148FD463-9ECF-B445-9187-52FC6BDD43AE}"/>
                </a:ext>
              </a:extLst>
            </p:cNvPr>
            <p:cNvSpPr/>
            <p:nvPr/>
          </p:nvSpPr>
          <p:spPr>
            <a:xfrm>
              <a:off x="5124225" y="2553525"/>
              <a:ext cx="27375" cy="23025"/>
            </a:xfrm>
            <a:custGeom>
              <a:avLst/>
              <a:gdLst/>
              <a:ahLst/>
              <a:cxnLst/>
              <a:rect l="l" t="t" r="r" b="b"/>
              <a:pathLst>
                <a:path w="1095" h="921" extrusionOk="0">
                  <a:moveTo>
                    <a:pt x="487" y="0"/>
                  </a:moveTo>
                  <a:cubicBezTo>
                    <a:pt x="213" y="0"/>
                    <a:pt x="0" y="213"/>
                    <a:pt x="0" y="456"/>
                  </a:cubicBezTo>
                  <a:cubicBezTo>
                    <a:pt x="0" y="744"/>
                    <a:pt x="236" y="920"/>
                    <a:pt x="473" y="920"/>
                  </a:cubicBezTo>
                  <a:cubicBezTo>
                    <a:pt x="587" y="920"/>
                    <a:pt x="702" y="879"/>
                    <a:pt x="791" y="791"/>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707;p34">
              <a:extLst>
                <a:ext uri="{FF2B5EF4-FFF2-40B4-BE49-F238E27FC236}">
                  <a16:creationId xmlns:a16="http://schemas.microsoft.com/office/drawing/2014/main" xmlns="" id="{481E019E-5FAF-0F41-BD82-092EA532EC4D}"/>
                </a:ext>
              </a:extLst>
            </p:cNvPr>
            <p:cNvSpPr/>
            <p:nvPr/>
          </p:nvSpPr>
          <p:spPr>
            <a:xfrm>
              <a:off x="5090025" y="2451700"/>
              <a:ext cx="26625" cy="22625"/>
            </a:xfrm>
            <a:custGeom>
              <a:avLst/>
              <a:gdLst/>
              <a:ahLst/>
              <a:cxnLst/>
              <a:rect l="l" t="t" r="r" b="b"/>
              <a:pathLst>
                <a:path w="1065" h="905" extrusionOk="0">
                  <a:moveTo>
                    <a:pt x="457" y="0"/>
                  </a:moveTo>
                  <a:cubicBezTo>
                    <a:pt x="213" y="0"/>
                    <a:pt x="1" y="18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708;p34">
              <a:extLst>
                <a:ext uri="{FF2B5EF4-FFF2-40B4-BE49-F238E27FC236}">
                  <a16:creationId xmlns:a16="http://schemas.microsoft.com/office/drawing/2014/main" xmlns="" id="{F102B6B0-BED0-2841-BFCB-27F6548B5C5F}"/>
                </a:ext>
              </a:extLst>
            </p:cNvPr>
            <p:cNvSpPr/>
            <p:nvPr/>
          </p:nvSpPr>
          <p:spPr>
            <a:xfrm>
              <a:off x="5124225" y="2485825"/>
              <a:ext cx="27375" cy="22700"/>
            </a:xfrm>
            <a:custGeom>
              <a:avLst/>
              <a:gdLst/>
              <a:ahLst/>
              <a:cxnLst/>
              <a:rect l="l" t="t" r="r" b="b"/>
              <a:pathLst>
                <a:path w="1095" h="908" extrusionOk="0">
                  <a:moveTo>
                    <a:pt x="435" y="0"/>
                  </a:moveTo>
                  <a:cubicBezTo>
                    <a:pt x="187" y="0"/>
                    <a:pt x="0" y="203"/>
                    <a:pt x="0" y="459"/>
                  </a:cubicBezTo>
                  <a:cubicBezTo>
                    <a:pt x="0" y="724"/>
                    <a:pt x="233" y="907"/>
                    <a:pt x="469" y="907"/>
                  </a:cubicBezTo>
                  <a:cubicBezTo>
                    <a:pt x="584" y="907"/>
                    <a:pt x="701" y="863"/>
                    <a:pt x="791" y="763"/>
                  </a:cubicBezTo>
                  <a:cubicBezTo>
                    <a:pt x="1095" y="489"/>
                    <a:pt x="882" y="3"/>
                    <a:pt x="487" y="3"/>
                  </a:cubicBezTo>
                  <a:cubicBezTo>
                    <a:pt x="469" y="1"/>
                    <a:pt x="452" y="0"/>
                    <a:pt x="43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709;p34">
              <a:extLst>
                <a:ext uri="{FF2B5EF4-FFF2-40B4-BE49-F238E27FC236}">
                  <a16:creationId xmlns:a16="http://schemas.microsoft.com/office/drawing/2014/main" xmlns="" id="{0EE7E722-1505-BD45-9350-6F89C0541636}"/>
                </a:ext>
              </a:extLst>
            </p:cNvPr>
            <p:cNvSpPr/>
            <p:nvPr/>
          </p:nvSpPr>
          <p:spPr>
            <a:xfrm>
              <a:off x="5090025" y="2383300"/>
              <a:ext cx="26625" cy="22625"/>
            </a:xfrm>
            <a:custGeom>
              <a:avLst/>
              <a:gdLst/>
              <a:ahLst/>
              <a:cxnLst/>
              <a:rect l="l" t="t" r="r" b="b"/>
              <a:pathLst>
                <a:path w="1065" h="905" extrusionOk="0">
                  <a:moveTo>
                    <a:pt x="457" y="1"/>
                  </a:moveTo>
                  <a:cubicBezTo>
                    <a:pt x="213" y="1"/>
                    <a:pt x="1" y="21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710;p34">
              <a:extLst>
                <a:ext uri="{FF2B5EF4-FFF2-40B4-BE49-F238E27FC236}">
                  <a16:creationId xmlns:a16="http://schemas.microsoft.com/office/drawing/2014/main" xmlns="" id="{9C181BEB-195D-6C47-ACC7-C2269710048E}"/>
                </a:ext>
              </a:extLst>
            </p:cNvPr>
            <p:cNvSpPr/>
            <p:nvPr/>
          </p:nvSpPr>
          <p:spPr>
            <a:xfrm>
              <a:off x="5124225" y="2417500"/>
              <a:ext cx="27375" cy="22625"/>
            </a:xfrm>
            <a:custGeom>
              <a:avLst/>
              <a:gdLst/>
              <a:ahLst/>
              <a:cxnLst/>
              <a:rect l="l" t="t" r="r" b="b"/>
              <a:pathLst>
                <a:path w="1095" h="905" extrusionOk="0">
                  <a:moveTo>
                    <a:pt x="487" y="0"/>
                  </a:moveTo>
                  <a:cubicBezTo>
                    <a:pt x="213" y="0"/>
                    <a:pt x="0" y="183"/>
                    <a:pt x="0" y="456"/>
                  </a:cubicBezTo>
                  <a:cubicBezTo>
                    <a:pt x="0" y="721"/>
                    <a:pt x="233" y="904"/>
                    <a:pt x="469" y="904"/>
                  </a:cubicBezTo>
                  <a:cubicBezTo>
                    <a:pt x="584"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711;p34">
              <a:extLst>
                <a:ext uri="{FF2B5EF4-FFF2-40B4-BE49-F238E27FC236}">
                  <a16:creationId xmlns:a16="http://schemas.microsoft.com/office/drawing/2014/main" xmlns="" id="{61AA3387-6877-1941-8671-6CB65BBD84B3}"/>
                </a:ext>
              </a:extLst>
            </p:cNvPr>
            <p:cNvSpPr/>
            <p:nvPr/>
          </p:nvSpPr>
          <p:spPr>
            <a:xfrm>
              <a:off x="5090025" y="23149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712;p34">
              <a:extLst>
                <a:ext uri="{FF2B5EF4-FFF2-40B4-BE49-F238E27FC236}">
                  <a16:creationId xmlns:a16="http://schemas.microsoft.com/office/drawing/2014/main" xmlns="" id="{281BC05E-A73D-7443-A6B4-CCB4C41B068B}"/>
                </a:ext>
              </a:extLst>
            </p:cNvPr>
            <p:cNvSpPr/>
            <p:nvPr/>
          </p:nvSpPr>
          <p:spPr>
            <a:xfrm>
              <a:off x="5120125" y="23490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713;p34">
              <a:extLst>
                <a:ext uri="{FF2B5EF4-FFF2-40B4-BE49-F238E27FC236}">
                  <a16:creationId xmlns:a16="http://schemas.microsoft.com/office/drawing/2014/main" xmlns="" id="{52C9D9D4-EE0E-5D4E-84D6-7C0CBFA9C7B9}"/>
                </a:ext>
              </a:extLst>
            </p:cNvPr>
            <p:cNvSpPr/>
            <p:nvPr/>
          </p:nvSpPr>
          <p:spPr>
            <a:xfrm>
              <a:off x="5087750" y="2247225"/>
              <a:ext cx="29950" cy="22175"/>
            </a:xfrm>
            <a:custGeom>
              <a:avLst/>
              <a:gdLst/>
              <a:ahLst/>
              <a:cxnLst/>
              <a:rect l="l" t="t" r="r" b="b"/>
              <a:pathLst>
                <a:path w="1198" h="887"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714;p34">
              <a:extLst>
                <a:ext uri="{FF2B5EF4-FFF2-40B4-BE49-F238E27FC236}">
                  <a16:creationId xmlns:a16="http://schemas.microsoft.com/office/drawing/2014/main" xmlns="" id="{757DB415-9460-CC45-8834-1F2D91479E8B}"/>
                </a:ext>
              </a:extLst>
            </p:cNvPr>
            <p:cNvSpPr/>
            <p:nvPr/>
          </p:nvSpPr>
          <p:spPr>
            <a:xfrm>
              <a:off x="5124225" y="2280725"/>
              <a:ext cx="27375" cy="22850"/>
            </a:xfrm>
            <a:custGeom>
              <a:avLst/>
              <a:gdLst/>
              <a:ahLst/>
              <a:cxnLst/>
              <a:rect l="l" t="t" r="r" b="b"/>
              <a:pathLst>
                <a:path w="1095" h="914" extrusionOk="0">
                  <a:moveTo>
                    <a:pt x="487" y="0"/>
                  </a:moveTo>
                  <a:cubicBezTo>
                    <a:pt x="213" y="0"/>
                    <a:pt x="0" y="213"/>
                    <a:pt x="0" y="456"/>
                  </a:cubicBezTo>
                  <a:cubicBezTo>
                    <a:pt x="0" y="728"/>
                    <a:pt x="245" y="914"/>
                    <a:pt x="487" y="914"/>
                  </a:cubicBezTo>
                  <a:cubicBezTo>
                    <a:pt x="597"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715;p34">
              <a:extLst>
                <a:ext uri="{FF2B5EF4-FFF2-40B4-BE49-F238E27FC236}">
                  <a16:creationId xmlns:a16="http://schemas.microsoft.com/office/drawing/2014/main" xmlns="" id="{69C348AC-5BCF-284D-8189-57CD3DBDDCCD}"/>
                </a:ext>
              </a:extLst>
            </p:cNvPr>
            <p:cNvSpPr/>
            <p:nvPr/>
          </p:nvSpPr>
          <p:spPr>
            <a:xfrm>
              <a:off x="5090025" y="2178850"/>
              <a:ext cx="26425" cy="22650"/>
            </a:xfrm>
            <a:custGeom>
              <a:avLst/>
              <a:gdLst/>
              <a:ahLst/>
              <a:cxnLst/>
              <a:rect l="l" t="t" r="r" b="b"/>
              <a:pathLst>
                <a:path w="1057" h="906" extrusionOk="0">
                  <a:moveTo>
                    <a:pt x="490" y="1"/>
                  </a:moveTo>
                  <a:cubicBezTo>
                    <a:pt x="479" y="1"/>
                    <a:pt x="468" y="1"/>
                    <a:pt x="457" y="2"/>
                  </a:cubicBezTo>
                  <a:cubicBezTo>
                    <a:pt x="213" y="2"/>
                    <a:pt x="1" y="185"/>
                    <a:pt x="1" y="428"/>
                  </a:cubicBezTo>
                  <a:cubicBezTo>
                    <a:pt x="1"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716;p34">
              <a:extLst>
                <a:ext uri="{FF2B5EF4-FFF2-40B4-BE49-F238E27FC236}">
                  <a16:creationId xmlns:a16="http://schemas.microsoft.com/office/drawing/2014/main" xmlns="" id="{768AB0C0-666D-4741-ABC0-B88BA98C3D7C}"/>
                </a:ext>
              </a:extLst>
            </p:cNvPr>
            <p:cNvSpPr/>
            <p:nvPr/>
          </p:nvSpPr>
          <p:spPr>
            <a:xfrm>
              <a:off x="5124225" y="2212325"/>
              <a:ext cx="27375" cy="23025"/>
            </a:xfrm>
            <a:custGeom>
              <a:avLst/>
              <a:gdLst/>
              <a:ahLst/>
              <a:cxnLst/>
              <a:rect l="l" t="t" r="r" b="b"/>
              <a:pathLst>
                <a:path w="1095" h="921" extrusionOk="0">
                  <a:moveTo>
                    <a:pt x="487" y="1"/>
                  </a:moveTo>
                  <a:cubicBezTo>
                    <a:pt x="213" y="1"/>
                    <a:pt x="0" y="213"/>
                    <a:pt x="0" y="457"/>
                  </a:cubicBezTo>
                  <a:cubicBezTo>
                    <a:pt x="0" y="744"/>
                    <a:pt x="236" y="920"/>
                    <a:pt x="473" y="920"/>
                  </a:cubicBezTo>
                  <a:cubicBezTo>
                    <a:pt x="587" y="920"/>
                    <a:pt x="702" y="880"/>
                    <a:pt x="791" y="791"/>
                  </a:cubicBezTo>
                  <a:cubicBezTo>
                    <a:pt x="1095" y="51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717;p34">
              <a:extLst>
                <a:ext uri="{FF2B5EF4-FFF2-40B4-BE49-F238E27FC236}">
                  <a16:creationId xmlns:a16="http://schemas.microsoft.com/office/drawing/2014/main" xmlns="" id="{7C80BCFC-D2C8-9B45-90F9-32537CF1D8EF}"/>
                </a:ext>
              </a:extLst>
            </p:cNvPr>
            <p:cNvSpPr/>
            <p:nvPr/>
          </p:nvSpPr>
          <p:spPr>
            <a:xfrm>
              <a:off x="5090025" y="2110500"/>
              <a:ext cx="26625" cy="22625"/>
            </a:xfrm>
            <a:custGeom>
              <a:avLst/>
              <a:gdLst/>
              <a:ahLst/>
              <a:cxnLst/>
              <a:rect l="l" t="t" r="r" b="b"/>
              <a:pathLst>
                <a:path w="1065" h="905" extrusionOk="0">
                  <a:moveTo>
                    <a:pt x="457" y="1"/>
                  </a:moveTo>
                  <a:cubicBezTo>
                    <a:pt x="213" y="1"/>
                    <a:pt x="1" y="18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718;p34">
              <a:extLst>
                <a:ext uri="{FF2B5EF4-FFF2-40B4-BE49-F238E27FC236}">
                  <a16:creationId xmlns:a16="http://schemas.microsoft.com/office/drawing/2014/main" xmlns="" id="{3246D3F8-124A-CE4D-AC4A-4D5318BB69DF}"/>
                </a:ext>
              </a:extLst>
            </p:cNvPr>
            <p:cNvSpPr/>
            <p:nvPr/>
          </p:nvSpPr>
          <p:spPr>
            <a:xfrm>
              <a:off x="5119900" y="2144625"/>
              <a:ext cx="30175" cy="22900"/>
            </a:xfrm>
            <a:custGeom>
              <a:avLst/>
              <a:gdLst/>
              <a:ahLst/>
              <a:cxnLst/>
              <a:rect l="l" t="t" r="r" b="b"/>
              <a:pathLst>
                <a:path w="1207" h="916" extrusionOk="0">
                  <a:moveTo>
                    <a:pt x="602" y="1"/>
                  </a:moveTo>
                  <a:cubicBezTo>
                    <a:pt x="1" y="1"/>
                    <a:pt x="10" y="916"/>
                    <a:pt x="630" y="916"/>
                  </a:cubicBezTo>
                  <a:cubicBezTo>
                    <a:pt x="640" y="916"/>
                    <a:pt x="650" y="916"/>
                    <a:pt x="660" y="915"/>
                  </a:cubicBezTo>
                  <a:cubicBezTo>
                    <a:pt x="1207" y="855"/>
                    <a:pt x="1207" y="34"/>
                    <a:pt x="660" y="3"/>
                  </a:cubicBezTo>
                  <a:cubicBezTo>
                    <a:pt x="640" y="2"/>
                    <a:pt x="621"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719;p34">
              <a:extLst>
                <a:ext uri="{FF2B5EF4-FFF2-40B4-BE49-F238E27FC236}">
                  <a16:creationId xmlns:a16="http://schemas.microsoft.com/office/drawing/2014/main" xmlns="" id="{E54F7F67-5359-6D44-8452-5C04A867B8FD}"/>
                </a:ext>
              </a:extLst>
            </p:cNvPr>
            <p:cNvSpPr/>
            <p:nvPr/>
          </p:nvSpPr>
          <p:spPr>
            <a:xfrm>
              <a:off x="5087750" y="20420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720;p34">
              <a:extLst>
                <a:ext uri="{FF2B5EF4-FFF2-40B4-BE49-F238E27FC236}">
                  <a16:creationId xmlns:a16="http://schemas.microsoft.com/office/drawing/2014/main" xmlns="" id="{C17A0E69-C469-8044-878C-6D8E3B1B41E9}"/>
                </a:ext>
              </a:extLst>
            </p:cNvPr>
            <p:cNvSpPr/>
            <p:nvPr/>
          </p:nvSpPr>
          <p:spPr>
            <a:xfrm>
              <a:off x="5124225" y="2076225"/>
              <a:ext cx="27375" cy="22700"/>
            </a:xfrm>
            <a:custGeom>
              <a:avLst/>
              <a:gdLst/>
              <a:ahLst/>
              <a:cxnLst/>
              <a:rect l="l" t="t" r="r" b="b"/>
              <a:pathLst>
                <a:path w="1095" h="908" extrusionOk="0">
                  <a:moveTo>
                    <a:pt x="435" y="1"/>
                  </a:moveTo>
                  <a:cubicBezTo>
                    <a:pt x="187" y="1"/>
                    <a:pt x="0" y="204"/>
                    <a:pt x="0" y="460"/>
                  </a:cubicBezTo>
                  <a:cubicBezTo>
                    <a:pt x="0" y="725"/>
                    <a:pt x="233" y="908"/>
                    <a:pt x="469" y="908"/>
                  </a:cubicBezTo>
                  <a:cubicBezTo>
                    <a:pt x="584" y="908"/>
                    <a:pt x="701" y="864"/>
                    <a:pt x="791" y="764"/>
                  </a:cubicBezTo>
                  <a:cubicBezTo>
                    <a:pt x="1095" y="490"/>
                    <a:pt x="882" y="4"/>
                    <a:pt x="487" y="4"/>
                  </a:cubicBezTo>
                  <a:cubicBezTo>
                    <a:pt x="469" y="2"/>
                    <a:pt x="452" y="1"/>
                    <a:pt x="43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721;p34">
              <a:extLst>
                <a:ext uri="{FF2B5EF4-FFF2-40B4-BE49-F238E27FC236}">
                  <a16:creationId xmlns:a16="http://schemas.microsoft.com/office/drawing/2014/main" xmlns="" id="{66F919C5-78FD-274D-A444-99C5D12F0B15}"/>
                </a:ext>
              </a:extLst>
            </p:cNvPr>
            <p:cNvSpPr/>
            <p:nvPr/>
          </p:nvSpPr>
          <p:spPr>
            <a:xfrm>
              <a:off x="5090025" y="19737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722;p34">
              <a:extLst>
                <a:ext uri="{FF2B5EF4-FFF2-40B4-BE49-F238E27FC236}">
                  <a16:creationId xmlns:a16="http://schemas.microsoft.com/office/drawing/2014/main" xmlns="" id="{CAA770C3-DB96-AB4B-BA00-8781AC6F6A2C}"/>
                </a:ext>
              </a:extLst>
            </p:cNvPr>
            <p:cNvSpPr/>
            <p:nvPr/>
          </p:nvSpPr>
          <p:spPr>
            <a:xfrm>
              <a:off x="5120125" y="200785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723;p34">
              <a:extLst>
                <a:ext uri="{FF2B5EF4-FFF2-40B4-BE49-F238E27FC236}">
                  <a16:creationId xmlns:a16="http://schemas.microsoft.com/office/drawing/2014/main" xmlns="" id="{2AA36114-CBAC-DF40-A0E4-2838E2F33B1F}"/>
                </a:ext>
              </a:extLst>
            </p:cNvPr>
            <p:cNvSpPr/>
            <p:nvPr/>
          </p:nvSpPr>
          <p:spPr>
            <a:xfrm>
              <a:off x="5087750" y="190527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724;p34">
              <a:extLst>
                <a:ext uri="{FF2B5EF4-FFF2-40B4-BE49-F238E27FC236}">
                  <a16:creationId xmlns:a16="http://schemas.microsoft.com/office/drawing/2014/main" xmlns="" id="{78D430E4-91C2-6941-8FD9-664EA0392018}"/>
                </a:ext>
              </a:extLst>
            </p:cNvPr>
            <p:cNvSpPr/>
            <p:nvPr/>
          </p:nvSpPr>
          <p:spPr>
            <a:xfrm>
              <a:off x="5124225" y="1939525"/>
              <a:ext cx="27375" cy="22875"/>
            </a:xfrm>
            <a:custGeom>
              <a:avLst/>
              <a:gdLst/>
              <a:ahLst/>
              <a:cxnLst/>
              <a:rect l="l" t="t" r="r" b="b"/>
              <a:pathLst>
                <a:path w="1095" h="915" extrusionOk="0">
                  <a:moveTo>
                    <a:pt x="487" y="1"/>
                  </a:moveTo>
                  <a:cubicBezTo>
                    <a:pt x="213" y="1"/>
                    <a:pt x="0" y="213"/>
                    <a:pt x="0" y="457"/>
                  </a:cubicBezTo>
                  <a:cubicBezTo>
                    <a:pt x="0" y="729"/>
                    <a:pt x="245" y="914"/>
                    <a:pt x="487" y="914"/>
                  </a:cubicBezTo>
                  <a:cubicBezTo>
                    <a:pt x="597" y="914"/>
                    <a:pt x="705"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725;p34">
              <a:extLst>
                <a:ext uri="{FF2B5EF4-FFF2-40B4-BE49-F238E27FC236}">
                  <a16:creationId xmlns:a16="http://schemas.microsoft.com/office/drawing/2014/main" xmlns="" id="{0A774D61-EB92-C940-903D-213CE330853D}"/>
                </a:ext>
              </a:extLst>
            </p:cNvPr>
            <p:cNvSpPr/>
            <p:nvPr/>
          </p:nvSpPr>
          <p:spPr>
            <a:xfrm>
              <a:off x="5090025" y="1837675"/>
              <a:ext cx="26425" cy="22625"/>
            </a:xfrm>
            <a:custGeom>
              <a:avLst/>
              <a:gdLst/>
              <a:ahLst/>
              <a:cxnLst/>
              <a:rect l="l" t="t" r="r" b="b"/>
              <a:pathLst>
                <a:path w="1057" h="905" extrusionOk="0">
                  <a:moveTo>
                    <a:pt x="490" y="0"/>
                  </a:moveTo>
                  <a:cubicBezTo>
                    <a:pt x="479" y="0"/>
                    <a:pt x="468" y="1"/>
                    <a:pt x="457" y="2"/>
                  </a:cubicBezTo>
                  <a:cubicBezTo>
                    <a:pt x="213" y="2"/>
                    <a:pt x="1" y="184"/>
                    <a:pt x="1" y="427"/>
                  </a:cubicBezTo>
                  <a:cubicBezTo>
                    <a:pt x="1" y="714"/>
                    <a:pt x="222" y="905"/>
                    <a:pt x="459" y="905"/>
                  </a:cubicBezTo>
                  <a:cubicBezTo>
                    <a:pt x="574" y="905"/>
                    <a:pt x="692" y="860"/>
                    <a:pt x="791" y="762"/>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726;p34">
              <a:extLst>
                <a:ext uri="{FF2B5EF4-FFF2-40B4-BE49-F238E27FC236}">
                  <a16:creationId xmlns:a16="http://schemas.microsoft.com/office/drawing/2014/main" xmlns="" id="{29982826-4504-D24C-A401-48324BE62186}"/>
                </a:ext>
              </a:extLst>
            </p:cNvPr>
            <p:cNvSpPr/>
            <p:nvPr/>
          </p:nvSpPr>
          <p:spPr>
            <a:xfrm>
              <a:off x="5124225" y="1871150"/>
              <a:ext cx="27375" cy="23000"/>
            </a:xfrm>
            <a:custGeom>
              <a:avLst/>
              <a:gdLst/>
              <a:ahLst/>
              <a:cxnLst/>
              <a:rect l="l" t="t" r="r" b="b"/>
              <a:pathLst>
                <a:path w="1095" h="920" extrusionOk="0">
                  <a:moveTo>
                    <a:pt x="487" y="0"/>
                  </a:moveTo>
                  <a:cubicBezTo>
                    <a:pt x="213" y="0"/>
                    <a:pt x="0" y="213"/>
                    <a:pt x="0" y="456"/>
                  </a:cubicBezTo>
                  <a:cubicBezTo>
                    <a:pt x="0" y="743"/>
                    <a:pt x="236" y="920"/>
                    <a:pt x="473" y="920"/>
                  </a:cubicBezTo>
                  <a:cubicBezTo>
                    <a:pt x="587" y="920"/>
                    <a:pt x="702" y="879"/>
                    <a:pt x="791" y="790"/>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727;p34">
              <a:extLst>
                <a:ext uri="{FF2B5EF4-FFF2-40B4-BE49-F238E27FC236}">
                  <a16:creationId xmlns:a16="http://schemas.microsoft.com/office/drawing/2014/main" xmlns="" id="{F1CB56AA-BB43-5347-97B2-B09DAF6C3108}"/>
                </a:ext>
              </a:extLst>
            </p:cNvPr>
            <p:cNvSpPr/>
            <p:nvPr/>
          </p:nvSpPr>
          <p:spPr>
            <a:xfrm>
              <a:off x="5120150" y="1803450"/>
              <a:ext cx="29925" cy="22175"/>
            </a:xfrm>
            <a:custGeom>
              <a:avLst/>
              <a:gdLst/>
              <a:ahLst/>
              <a:cxnLst/>
              <a:rect l="l" t="t" r="r" b="b"/>
              <a:pathLst>
                <a:path w="1197" h="887" extrusionOk="0">
                  <a:moveTo>
                    <a:pt x="592" y="0"/>
                  </a:moveTo>
                  <a:cubicBezTo>
                    <a:pt x="0" y="0"/>
                    <a:pt x="0" y="887"/>
                    <a:pt x="592" y="887"/>
                  </a:cubicBezTo>
                  <a:cubicBezTo>
                    <a:pt x="611" y="887"/>
                    <a:pt x="630" y="886"/>
                    <a:pt x="650" y="884"/>
                  </a:cubicBezTo>
                  <a:cubicBezTo>
                    <a:pt x="1197" y="854"/>
                    <a:pt x="1197" y="33"/>
                    <a:pt x="650" y="3"/>
                  </a:cubicBezTo>
                  <a:cubicBezTo>
                    <a:pt x="630" y="1"/>
                    <a:pt x="611" y="0"/>
                    <a:pt x="5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728;p34">
              <a:extLst>
                <a:ext uri="{FF2B5EF4-FFF2-40B4-BE49-F238E27FC236}">
                  <a16:creationId xmlns:a16="http://schemas.microsoft.com/office/drawing/2014/main" xmlns="" id="{6170E092-F2A7-FD45-A4E9-CA9C96857A70}"/>
                </a:ext>
              </a:extLst>
            </p:cNvPr>
            <p:cNvSpPr/>
            <p:nvPr/>
          </p:nvSpPr>
          <p:spPr>
            <a:xfrm>
              <a:off x="5023150" y="3542900"/>
              <a:ext cx="19800" cy="7625"/>
            </a:xfrm>
            <a:custGeom>
              <a:avLst/>
              <a:gdLst/>
              <a:ahLst/>
              <a:cxnLst/>
              <a:rect l="l" t="t" r="r" b="b"/>
              <a:pathLst>
                <a:path w="792" h="305" extrusionOk="0">
                  <a:moveTo>
                    <a:pt x="426" y="0"/>
                  </a:moveTo>
                  <a:cubicBezTo>
                    <a:pt x="244" y="31"/>
                    <a:pt x="62" y="152"/>
                    <a:pt x="1" y="304"/>
                  </a:cubicBezTo>
                  <a:lnTo>
                    <a:pt x="791" y="213"/>
                  </a:lnTo>
                  <a:cubicBezTo>
                    <a:pt x="700" y="92"/>
                    <a:pt x="578"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729;p34">
              <a:extLst>
                <a:ext uri="{FF2B5EF4-FFF2-40B4-BE49-F238E27FC236}">
                  <a16:creationId xmlns:a16="http://schemas.microsoft.com/office/drawing/2014/main" xmlns="" id="{5FDC8CEA-F0FE-F343-9B44-A3CB6437F5C8}"/>
                </a:ext>
              </a:extLst>
            </p:cNvPr>
            <p:cNvSpPr/>
            <p:nvPr/>
          </p:nvSpPr>
          <p:spPr>
            <a:xfrm>
              <a:off x="5022400" y="347527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730;p34">
              <a:extLst>
                <a:ext uri="{FF2B5EF4-FFF2-40B4-BE49-F238E27FC236}">
                  <a16:creationId xmlns:a16="http://schemas.microsoft.com/office/drawing/2014/main" xmlns="" id="{E4E79B45-D40D-1F42-A55D-57ECE5EF723A}"/>
                </a:ext>
              </a:extLst>
            </p:cNvPr>
            <p:cNvSpPr/>
            <p:nvPr/>
          </p:nvSpPr>
          <p:spPr>
            <a:xfrm>
              <a:off x="5053550" y="3509400"/>
              <a:ext cx="29975" cy="22200"/>
            </a:xfrm>
            <a:custGeom>
              <a:avLst/>
              <a:gdLst/>
              <a:ahLst/>
              <a:cxnLst/>
              <a:rect l="l" t="t" r="r" b="b"/>
              <a:pathLst>
                <a:path w="1199" h="888"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731;p34">
              <a:extLst>
                <a:ext uri="{FF2B5EF4-FFF2-40B4-BE49-F238E27FC236}">
                  <a16:creationId xmlns:a16="http://schemas.microsoft.com/office/drawing/2014/main" xmlns="" id="{7177BBD1-BA68-DD4A-92CE-081E7C22C852}"/>
                </a:ext>
              </a:extLst>
            </p:cNvPr>
            <p:cNvSpPr/>
            <p:nvPr/>
          </p:nvSpPr>
          <p:spPr>
            <a:xfrm>
              <a:off x="5022400" y="3406875"/>
              <a:ext cx="22825" cy="22825"/>
            </a:xfrm>
            <a:custGeom>
              <a:avLst/>
              <a:gdLst/>
              <a:ahLst/>
              <a:cxnLst/>
              <a:rect l="l" t="t" r="r" b="b"/>
              <a:pathLst>
                <a:path w="913" h="913" extrusionOk="0">
                  <a:moveTo>
                    <a:pt x="456" y="1"/>
                  </a:moveTo>
                  <a:cubicBezTo>
                    <a:pt x="183" y="1"/>
                    <a:pt x="0" y="183"/>
                    <a:pt x="0" y="456"/>
                  </a:cubicBezTo>
                  <a:cubicBezTo>
                    <a:pt x="0" y="700"/>
                    <a:pt x="183" y="912"/>
                    <a:pt x="456" y="912"/>
                  </a:cubicBezTo>
                  <a:cubicBezTo>
                    <a:pt x="699" y="912"/>
                    <a:pt x="912" y="700"/>
                    <a:pt x="912" y="456"/>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732;p34">
              <a:extLst>
                <a:ext uri="{FF2B5EF4-FFF2-40B4-BE49-F238E27FC236}">
                  <a16:creationId xmlns:a16="http://schemas.microsoft.com/office/drawing/2014/main" xmlns="" id="{7BF1B92B-6AFC-7A48-B5E0-288919B886FF}"/>
                </a:ext>
              </a:extLst>
            </p:cNvPr>
            <p:cNvSpPr/>
            <p:nvPr/>
          </p:nvSpPr>
          <p:spPr>
            <a:xfrm>
              <a:off x="5056600" y="3441075"/>
              <a:ext cx="26600" cy="22625"/>
            </a:xfrm>
            <a:custGeom>
              <a:avLst/>
              <a:gdLst/>
              <a:ahLst/>
              <a:cxnLst/>
              <a:rect l="l" t="t" r="r" b="b"/>
              <a:pathLst>
                <a:path w="1064"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733;p34">
              <a:extLst>
                <a:ext uri="{FF2B5EF4-FFF2-40B4-BE49-F238E27FC236}">
                  <a16:creationId xmlns:a16="http://schemas.microsoft.com/office/drawing/2014/main" xmlns="" id="{9D48B49D-66F8-6B4C-A90F-BAFDEFADE69B}"/>
                </a:ext>
              </a:extLst>
            </p:cNvPr>
            <p:cNvSpPr/>
            <p:nvPr/>
          </p:nvSpPr>
          <p:spPr>
            <a:xfrm>
              <a:off x="5022400" y="333847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734;p34">
              <a:extLst>
                <a:ext uri="{FF2B5EF4-FFF2-40B4-BE49-F238E27FC236}">
                  <a16:creationId xmlns:a16="http://schemas.microsoft.com/office/drawing/2014/main" xmlns="" id="{FFBAF974-9B6D-FA4A-84F9-B5E50F0462DA}"/>
                </a:ext>
              </a:extLst>
            </p:cNvPr>
            <p:cNvSpPr/>
            <p:nvPr/>
          </p:nvSpPr>
          <p:spPr>
            <a:xfrm>
              <a:off x="5056600" y="3372675"/>
              <a:ext cx="26600" cy="22625"/>
            </a:xfrm>
            <a:custGeom>
              <a:avLst/>
              <a:gdLst/>
              <a:ahLst/>
              <a:cxnLst/>
              <a:rect l="l" t="t" r="r" b="b"/>
              <a:pathLst>
                <a:path w="1064"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735;p34">
              <a:extLst>
                <a:ext uri="{FF2B5EF4-FFF2-40B4-BE49-F238E27FC236}">
                  <a16:creationId xmlns:a16="http://schemas.microsoft.com/office/drawing/2014/main" xmlns="" id="{4D3BAAD1-43B6-6144-A0FA-F6B39BD0A1CC}"/>
                </a:ext>
              </a:extLst>
            </p:cNvPr>
            <p:cNvSpPr/>
            <p:nvPr/>
          </p:nvSpPr>
          <p:spPr>
            <a:xfrm>
              <a:off x="5022400" y="3270100"/>
              <a:ext cx="22825" cy="22825"/>
            </a:xfrm>
            <a:custGeom>
              <a:avLst/>
              <a:gdLst/>
              <a:ahLst/>
              <a:cxnLst/>
              <a:rect l="l" t="t" r="r" b="b"/>
              <a:pathLst>
                <a:path w="913" h="913" extrusionOk="0">
                  <a:moveTo>
                    <a:pt x="456" y="0"/>
                  </a:moveTo>
                  <a:cubicBezTo>
                    <a:pt x="183" y="0"/>
                    <a:pt x="0" y="213"/>
                    <a:pt x="0" y="456"/>
                  </a:cubicBezTo>
                  <a:cubicBezTo>
                    <a:pt x="0" y="699"/>
                    <a:pt x="18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736;p34">
              <a:extLst>
                <a:ext uri="{FF2B5EF4-FFF2-40B4-BE49-F238E27FC236}">
                  <a16:creationId xmlns:a16="http://schemas.microsoft.com/office/drawing/2014/main" xmlns="" id="{29BD09B4-54AB-5D43-961C-31A2A3B92B36}"/>
                </a:ext>
              </a:extLst>
            </p:cNvPr>
            <p:cNvSpPr/>
            <p:nvPr/>
          </p:nvSpPr>
          <p:spPr>
            <a:xfrm>
              <a:off x="5053550" y="3304225"/>
              <a:ext cx="29975" cy="22950"/>
            </a:xfrm>
            <a:custGeom>
              <a:avLst/>
              <a:gdLst/>
              <a:ahLst/>
              <a:cxnLst/>
              <a:rect l="l" t="t" r="r" b="b"/>
              <a:pathLst>
                <a:path w="1199" h="918" extrusionOk="0">
                  <a:moveTo>
                    <a:pt x="631" y="1"/>
                  </a:moveTo>
                  <a:cubicBezTo>
                    <a:pt x="614" y="1"/>
                    <a:pt x="596" y="1"/>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737;p34">
              <a:extLst>
                <a:ext uri="{FF2B5EF4-FFF2-40B4-BE49-F238E27FC236}">
                  <a16:creationId xmlns:a16="http://schemas.microsoft.com/office/drawing/2014/main" xmlns="" id="{CB929C29-5378-A645-8B10-3A7201A68D6E}"/>
                </a:ext>
              </a:extLst>
            </p:cNvPr>
            <p:cNvSpPr/>
            <p:nvPr/>
          </p:nvSpPr>
          <p:spPr>
            <a:xfrm>
              <a:off x="5022400" y="3201700"/>
              <a:ext cx="22825" cy="22825"/>
            </a:xfrm>
            <a:custGeom>
              <a:avLst/>
              <a:gdLst/>
              <a:ahLst/>
              <a:cxnLst/>
              <a:rect l="l" t="t" r="r" b="b"/>
              <a:pathLst>
                <a:path w="913" h="913" extrusionOk="0">
                  <a:moveTo>
                    <a:pt x="456" y="1"/>
                  </a:moveTo>
                  <a:cubicBezTo>
                    <a:pt x="183" y="1"/>
                    <a:pt x="0" y="213"/>
                    <a:pt x="0" y="457"/>
                  </a:cubicBezTo>
                  <a:cubicBezTo>
                    <a:pt x="0" y="730"/>
                    <a:pt x="183" y="913"/>
                    <a:pt x="456" y="913"/>
                  </a:cubicBezTo>
                  <a:cubicBezTo>
                    <a:pt x="699" y="913"/>
                    <a:pt x="912" y="730"/>
                    <a:pt x="912" y="457"/>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738;p34">
              <a:extLst>
                <a:ext uri="{FF2B5EF4-FFF2-40B4-BE49-F238E27FC236}">
                  <a16:creationId xmlns:a16="http://schemas.microsoft.com/office/drawing/2014/main" xmlns="" id="{7118701B-1AD8-294C-A9F4-9927459289F7}"/>
                </a:ext>
              </a:extLst>
            </p:cNvPr>
            <p:cNvSpPr/>
            <p:nvPr/>
          </p:nvSpPr>
          <p:spPr>
            <a:xfrm>
              <a:off x="5056600" y="3235900"/>
              <a:ext cx="26600" cy="23025"/>
            </a:xfrm>
            <a:custGeom>
              <a:avLst/>
              <a:gdLst/>
              <a:ahLst/>
              <a:cxnLst/>
              <a:rect l="l" t="t" r="r" b="b"/>
              <a:pathLst>
                <a:path w="1064" h="921" extrusionOk="0">
                  <a:moveTo>
                    <a:pt x="456" y="1"/>
                  </a:moveTo>
                  <a:cubicBezTo>
                    <a:pt x="183" y="1"/>
                    <a:pt x="0" y="213"/>
                    <a:pt x="0" y="456"/>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739;p34">
              <a:extLst>
                <a:ext uri="{FF2B5EF4-FFF2-40B4-BE49-F238E27FC236}">
                  <a16:creationId xmlns:a16="http://schemas.microsoft.com/office/drawing/2014/main" xmlns="" id="{7517010D-3C80-CE49-B8AD-F66B8E72FDF2}"/>
                </a:ext>
              </a:extLst>
            </p:cNvPr>
            <p:cNvSpPr/>
            <p:nvPr/>
          </p:nvSpPr>
          <p:spPr>
            <a:xfrm>
              <a:off x="5022400" y="3134075"/>
              <a:ext cx="26625" cy="22625"/>
            </a:xfrm>
            <a:custGeom>
              <a:avLst/>
              <a:gdLst/>
              <a:ahLst/>
              <a:cxnLst/>
              <a:rect l="l" t="t" r="r" b="b"/>
              <a:pathLst>
                <a:path w="1065" h="905" extrusionOk="0">
                  <a:moveTo>
                    <a:pt x="456" y="0"/>
                  </a:moveTo>
                  <a:cubicBezTo>
                    <a:pt x="183" y="0"/>
                    <a:pt x="0" y="183"/>
                    <a:pt x="0" y="456"/>
                  </a:cubicBezTo>
                  <a:cubicBezTo>
                    <a:pt x="0" y="721"/>
                    <a:pt x="219" y="905"/>
                    <a:pt x="446" y="905"/>
                  </a:cubicBezTo>
                  <a:cubicBezTo>
                    <a:pt x="557" y="905"/>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740;p34">
              <a:extLst>
                <a:ext uri="{FF2B5EF4-FFF2-40B4-BE49-F238E27FC236}">
                  <a16:creationId xmlns:a16="http://schemas.microsoft.com/office/drawing/2014/main" xmlns="" id="{7426CF78-8811-D049-8DC6-EB102630C9E2}"/>
                </a:ext>
              </a:extLst>
            </p:cNvPr>
            <p:cNvSpPr/>
            <p:nvPr/>
          </p:nvSpPr>
          <p:spPr>
            <a:xfrm>
              <a:off x="5056600" y="3168275"/>
              <a:ext cx="26600" cy="22850"/>
            </a:xfrm>
            <a:custGeom>
              <a:avLst/>
              <a:gdLst/>
              <a:ahLst/>
              <a:cxnLst/>
              <a:rect l="l" t="t" r="r" b="b"/>
              <a:pathLst>
                <a:path w="1064"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741;p34">
              <a:extLst>
                <a:ext uri="{FF2B5EF4-FFF2-40B4-BE49-F238E27FC236}">
                  <a16:creationId xmlns:a16="http://schemas.microsoft.com/office/drawing/2014/main" xmlns="" id="{558B9ABB-2E18-0C46-B4F3-867F0CADC6B0}"/>
                </a:ext>
              </a:extLst>
            </p:cNvPr>
            <p:cNvSpPr/>
            <p:nvPr/>
          </p:nvSpPr>
          <p:spPr>
            <a:xfrm>
              <a:off x="5022400" y="3065675"/>
              <a:ext cx="22825" cy="22825"/>
            </a:xfrm>
            <a:custGeom>
              <a:avLst/>
              <a:gdLst/>
              <a:ahLst/>
              <a:cxnLst/>
              <a:rect l="l" t="t" r="r" b="b"/>
              <a:pathLst>
                <a:path w="913" h="913" extrusionOk="0">
                  <a:moveTo>
                    <a:pt x="456" y="1"/>
                  </a:moveTo>
                  <a:cubicBezTo>
                    <a:pt x="183" y="1"/>
                    <a:pt x="0" y="183"/>
                    <a:pt x="0" y="457"/>
                  </a:cubicBezTo>
                  <a:cubicBezTo>
                    <a:pt x="0" y="700"/>
                    <a:pt x="18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742;p34">
              <a:extLst>
                <a:ext uri="{FF2B5EF4-FFF2-40B4-BE49-F238E27FC236}">
                  <a16:creationId xmlns:a16="http://schemas.microsoft.com/office/drawing/2014/main" xmlns="" id="{8DDCD711-9B0A-BF4A-9A48-BB79CF80DFAF}"/>
                </a:ext>
              </a:extLst>
            </p:cNvPr>
            <p:cNvSpPr/>
            <p:nvPr/>
          </p:nvSpPr>
          <p:spPr>
            <a:xfrm>
              <a:off x="5056600" y="3099875"/>
              <a:ext cx="26600" cy="22625"/>
            </a:xfrm>
            <a:custGeom>
              <a:avLst/>
              <a:gdLst/>
              <a:ahLst/>
              <a:cxnLst/>
              <a:rect l="l" t="t" r="r" b="b"/>
              <a:pathLst>
                <a:path w="1064"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743;p34">
              <a:extLst>
                <a:ext uri="{FF2B5EF4-FFF2-40B4-BE49-F238E27FC236}">
                  <a16:creationId xmlns:a16="http://schemas.microsoft.com/office/drawing/2014/main" xmlns="" id="{AE29CAC5-B77D-844D-B23C-ECD1133B8735}"/>
                </a:ext>
              </a:extLst>
            </p:cNvPr>
            <p:cNvSpPr/>
            <p:nvPr/>
          </p:nvSpPr>
          <p:spPr>
            <a:xfrm>
              <a:off x="5022400" y="2997300"/>
              <a:ext cx="22825" cy="22825"/>
            </a:xfrm>
            <a:custGeom>
              <a:avLst/>
              <a:gdLst/>
              <a:ahLst/>
              <a:cxnLst/>
              <a:rect l="l" t="t" r="r" b="b"/>
              <a:pathLst>
                <a:path w="913" h="913" extrusionOk="0">
                  <a:moveTo>
                    <a:pt x="456" y="0"/>
                  </a:moveTo>
                  <a:cubicBezTo>
                    <a:pt x="183" y="0"/>
                    <a:pt x="0" y="213"/>
                    <a:pt x="0" y="456"/>
                  </a:cubicBezTo>
                  <a:cubicBezTo>
                    <a:pt x="0" y="699"/>
                    <a:pt x="18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744;p34">
              <a:extLst>
                <a:ext uri="{FF2B5EF4-FFF2-40B4-BE49-F238E27FC236}">
                  <a16:creationId xmlns:a16="http://schemas.microsoft.com/office/drawing/2014/main" xmlns="" id="{51DF6357-8365-E84F-93A2-E72782651DD0}"/>
                </a:ext>
              </a:extLst>
            </p:cNvPr>
            <p:cNvSpPr/>
            <p:nvPr/>
          </p:nvSpPr>
          <p:spPr>
            <a:xfrm>
              <a:off x="5056600" y="3031500"/>
              <a:ext cx="26600" cy="22850"/>
            </a:xfrm>
            <a:custGeom>
              <a:avLst/>
              <a:gdLst/>
              <a:ahLst/>
              <a:cxnLst/>
              <a:rect l="l" t="t" r="r" b="b"/>
              <a:pathLst>
                <a:path w="1064"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745;p34">
              <a:extLst>
                <a:ext uri="{FF2B5EF4-FFF2-40B4-BE49-F238E27FC236}">
                  <a16:creationId xmlns:a16="http://schemas.microsoft.com/office/drawing/2014/main" xmlns="" id="{69A9025E-9784-C641-B380-C155E394D1CC}"/>
                </a:ext>
              </a:extLst>
            </p:cNvPr>
            <p:cNvSpPr/>
            <p:nvPr/>
          </p:nvSpPr>
          <p:spPr>
            <a:xfrm>
              <a:off x="5022400" y="2928900"/>
              <a:ext cx="26625" cy="23025"/>
            </a:xfrm>
            <a:custGeom>
              <a:avLst/>
              <a:gdLst/>
              <a:ahLst/>
              <a:cxnLst/>
              <a:rect l="l" t="t" r="r" b="b"/>
              <a:pathLst>
                <a:path w="1065" h="921" extrusionOk="0">
                  <a:moveTo>
                    <a:pt x="456" y="1"/>
                  </a:moveTo>
                  <a:cubicBezTo>
                    <a:pt x="183" y="1"/>
                    <a:pt x="0" y="213"/>
                    <a:pt x="0" y="457"/>
                  </a:cubicBezTo>
                  <a:cubicBezTo>
                    <a:pt x="0" y="744"/>
                    <a:pt x="222" y="921"/>
                    <a:pt x="451"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746;p34">
              <a:extLst>
                <a:ext uri="{FF2B5EF4-FFF2-40B4-BE49-F238E27FC236}">
                  <a16:creationId xmlns:a16="http://schemas.microsoft.com/office/drawing/2014/main" xmlns="" id="{BAA056AB-49F6-0848-B986-5E76895BA6A1}"/>
                </a:ext>
              </a:extLst>
            </p:cNvPr>
            <p:cNvSpPr/>
            <p:nvPr/>
          </p:nvSpPr>
          <p:spPr>
            <a:xfrm>
              <a:off x="5053550" y="2963025"/>
              <a:ext cx="29975" cy="22950"/>
            </a:xfrm>
            <a:custGeom>
              <a:avLst/>
              <a:gdLst/>
              <a:ahLst/>
              <a:cxnLst/>
              <a:rect l="l" t="t" r="r" b="b"/>
              <a:pathLst>
                <a:path w="1199" h="918" extrusionOk="0">
                  <a:moveTo>
                    <a:pt x="631" y="1"/>
                  </a:moveTo>
                  <a:cubicBezTo>
                    <a:pt x="614" y="1"/>
                    <a:pt x="596" y="2"/>
                    <a:pt x="578" y="3"/>
                  </a:cubicBezTo>
                  <a:cubicBezTo>
                    <a:pt x="1" y="6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747;p34">
              <a:extLst>
                <a:ext uri="{FF2B5EF4-FFF2-40B4-BE49-F238E27FC236}">
                  <a16:creationId xmlns:a16="http://schemas.microsoft.com/office/drawing/2014/main" xmlns="" id="{5F5FDBCA-2099-D943-8523-0506E54ACA5B}"/>
                </a:ext>
              </a:extLst>
            </p:cNvPr>
            <p:cNvSpPr/>
            <p:nvPr/>
          </p:nvSpPr>
          <p:spPr>
            <a:xfrm>
              <a:off x="5022400" y="2860525"/>
              <a:ext cx="22825" cy="22800"/>
            </a:xfrm>
            <a:custGeom>
              <a:avLst/>
              <a:gdLst/>
              <a:ahLst/>
              <a:cxnLst/>
              <a:rect l="l" t="t" r="r" b="b"/>
              <a:pathLst>
                <a:path w="913" h="912" extrusionOk="0">
                  <a:moveTo>
                    <a:pt x="456" y="0"/>
                  </a:moveTo>
                  <a:cubicBezTo>
                    <a:pt x="183" y="0"/>
                    <a:pt x="0" y="213"/>
                    <a:pt x="0" y="456"/>
                  </a:cubicBezTo>
                  <a:cubicBezTo>
                    <a:pt x="0" y="730"/>
                    <a:pt x="18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748;p34">
              <a:extLst>
                <a:ext uri="{FF2B5EF4-FFF2-40B4-BE49-F238E27FC236}">
                  <a16:creationId xmlns:a16="http://schemas.microsoft.com/office/drawing/2014/main" xmlns="" id="{68D17C78-7000-0A43-975B-591E63DE4D8A}"/>
                </a:ext>
              </a:extLst>
            </p:cNvPr>
            <p:cNvSpPr/>
            <p:nvPr/>
          </p:nvSpPr>
          <p:spPr>
            <a:xfrm>
              <a:off x="5056600" y="2894700"/>
              <a:ext cx="26600" cy="23025"/>
            </a:xfrm>
            <a:custGeom>
              <a:avLst/>
              <a:gdLst/>
              <a:ahLst/>
              <a:cxnLst/>
              <a:rect l="l" t="t" r="r" b="b"/>
              <a:pathLst>
                <a:path w="1064" h="921" extrusionOk="0">
                  <a:moveTo>
                    <a:pt x="456" y="1"/>
                  </a:moveTo>
                  <a:cubicBezTo>
                    <a:pt x="183"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749;p34">
              <a:extLst>
                <a:ext uri="{FF2B5EF4-FFF2-40B4-BE49-F238E27FC236}">
                  <a16:creationId xmlns:a16="http://schemas.microsoft.com/office/drawing/2014/main" xmlns="" id="{7B968995-E68D-964C-A0B8-94791CB74189}"/>
                </a:ext>
              </a:extLst>
            </p:cNvPr>
            <p:cNvSpPr/>
            <p:nvPr/>
          </p:nvSpPr>
          <p:spPr>
            <a:xfrm>
              <a:off x="5022400" y="279287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750;p34">
              <a:extLst>
                <a:ext uri="{FF2B5EF4-FFF2-40B4-BE49-F238E27FC236}">
                  <a16:creationId xmlns:a16="http://schemas.microsoft.com/office/drawing/2014/main" xmlns="" id="{911E0598-511F-8B42-9415-C854DA7E49EF}"/>
                </a:ext>
              </a:extLst>
            </p:cNvPr>
            <p:cNvSpPr/>
            <p:nvPr/>
          </p:nvSpPr>
          <p:spPr>
            <a:xfrm>
              <a:off x="5056600" y="2826325"/>
              <a:ext cx="26600" cy="22850"/>
            </a:xfrm>
            <a:custGeom>
              <a:avLst/>
              <a:gdLst/>
              <a:ahLst/>
              <a:cxnLst/>
              <a:rect l="l" t="t" r="r" b="b"/>
              <a:pathLst>
                <a:path w="1064"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751;p34">
              <a:extLst>
                <a:ext uri="{FF2B5EF4-FFF2-40B4-BE49-F238E27FC236}">
                  <a16:creationId xmlns:a16="http://schemas.microsoft.com/office/drawing/2014/main" xmlns="" id="{A9027109-6871-B746-809D-E2273E95736C}"/>
                </a:ext>
              </a:extLst>
            </p:cNvPr>
            <p:cNvSpPr/>
            <p:nvPr/>
          </p:nvSpPr>
          <p:spPr>
            <a:xfrm>
              <a:off x="5022400" y="2724500"/>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752;p34">
              <a:extLst>
                <a:ext uri="{FF2B5EF4-FFF2-40B4-BE49-F238E27FC236}">
                  <a16:creationId xmlns:a16="http://schemas.microsoft.com/office/drawing/2014/main" xmlns="" id="{21E26FC0-4D06-AA4F-B65C-DC5373BF1811}"/>
                </a:ext>
              </a:extLst>
            </p:cNvPr>
            <p:cNvSpPr/>
            <p:nvPr/>
          </p:nvSpPr>
          <p:spPr>
            <a:xfrm>
              <a:off x="5053550" y="2758625"/>
              <a:ext cx="29975" cy="22950"/>
            </a:xfrm>
            <a:custGeom>
              <a:avLst/>
              <a:gdLst/>
              <a:ahLst/>
              <a:cxnLst/>
              <a:rect l="l" t="t" r="r" b="b"/>
              <a:pathLst>
                <a:path w="1199" h="918" extrusionOk="0">
                  <a:moveTo>
                    <a:pt x="631" y="0"/>
                  </a:moveTo>
                  <a:cubicBezTo>
                    <a:pt x="614" y="0"/>
                    <a:pt x="596" y="1"/>
                    <a:pt x="578" y="3"/>
                  </a:cubicBezTo>
                  <a:cubicBezTo>
                    <a:pt x="1" y="33"/>
                    <a:pt x="1" y="854"/>
                    <a:pt x="578" y="915"/>
                  </a:cubicBezTo>
                  <a:cubicBezTo>
                    <a:pt x="596" y="917"/>
                    <a:pt x="614" y="918"/>
                    <a:pt x="631" y="918"/>
                  </a:cubicBezTo>
                  <a:cubicBezTo>
                    <a:pt x="1199" y="918"/>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753;p34">
              <a:extLst>
                <a:ext uri="{FF2B5EF4-FFF2-40B4-BE49-F238E27FC236}">
                  <a16:creationId xmlns:a16="http://schemas.microsoft.com/office/drawing/2014/main" xmlns="" id="{A2EEE382-2696-9241-804C-FE42FF41DAE9}"/>
                </a:ext>
              </a:extLst>
            </p:cNvPr>
            <p:cNvSpPr/>
            <p:nvPr/>
          </p:nvSpPr>
          <p:spPr>
            <a:xfrm>
              <a:off x="5022400" y="2656100"/>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754;p34">
              <a:extLst>
                <a:ext uri="{FF2B5EF4-FFF2-40B4-BE49-F238E27FC236}">
                  <a16:creationId xmlns:a16="http://schemas.microsoft.com/office/drawing/2014/main" xmlns="" id="{95EA1CD1-DB3A-7F45-B9DF-BD4D0BF6AA1F}"/>
                </a:ext>
              </a:extLst>
            </p:cNvPr>
            <p:cNvSpPr/>
            <p:nvPr/>
          </p:nvSpPr>
          <p:spPr>
            <a:xfrm>
              <a:off x="5056600" y="2690300"/>
              <a:ext cx="26600" cy="22875"/>
            </a:xfrm>
            <a:custGeom>
              <a:avLst/>
              <a:gdLst/>
              <a:ahLst/>
              <a:cxnLst/>
              <a:rect l="l" t="t" r="r" b="b"/>
              <a:pathLst>
                <a:path w="1064" h="915"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755;p34">
              <a:extLst>
                <a:ext uri="{FF2B5EF4-FFF2-40B4-BE49-F238E27FC236}">
                  <a16:creationId xmlns:a16="http://schemas.microsoft.com/office/drawing/2014/main" xmlns="" id="{5ECAC42E-CDFE-474B-BBC0-7E79BFC28E38}"/>
                </a:ext>
              </a:extLst>
            </p:cNvPr>
            <p:cNvSpPr/>
            <p:nvPr/>
          </p:nvSpPr>
          <p:spPr>
            <a:xfrm>
              <a:off x="5022400" y="2587725"/>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756;p34">
              <a:extLst>
                <a:ext uri="{FF2B5EF4-FFF2-40B4-BE49-F238E27FC236}">
                  <a16:creationId xmlns:a16="http://schemas.microsoft.com/office/drawing/2014/main" xmlns="" id="{596484D3-DFFE-A74E-8D3A-E47013A17507}"/>
                </a:ext>
              </a:extLst>
            </p:cNvPr>
            <p:cNvSpPr/>
            <p:nvPr/>
          </p:nvSpPr>
          <p:spPr>
            <a:xfrm>
              <a:off x="5053550" y="2621850"/>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757;p34">
              <a:extLst>
                <a:ext uri="{FF2B5EF4-FFF2-40B4-BE49-F238E27FC236}">
                  <a16:creationId xmlns:a16="http://schemas.microsoft.com/office/drawing/2014/main" xmlns="" id="{1A2D8BB8-E3F7-3949-AAED-F99577544B88}"/>
                </a:ext>
              </a:extLst>
            </p:cNvPr>
            <p:cNvSpPr/>
            <p:nvPr/>
          </p:nvSpPr>
          <p:spPr>
            <a:xfrm>
              <a:off x="5022400" y="2519325"/>
              <a:ext cx="22825" cy="22825"/>
            </a:xfrm>
            <a:custGeom>
              <a:avLst/>
              <a:gdLst/>
              <a:ahLst/>
              <a:cxnLst/>
              <a:rect l="l" t="t" r="r" b="b"/>
              <a:pathLst>
                <a:path w="913" h="913" extrusionOk="0">
                  <a:moveTo>
                    <a:pt x="456" y="0"/>
                  </a:moveTo>
                  <a:cubicBezTo>
                    <a:pt x="183" y="0"/>
                    <a:pt x="0" y="213"/>
                    <a:pt x="0" y="456"/>
                  </a:cubicBezTo>
                  <a:cubicBezTo>
                    <a:pt x="0" y="730"/>
                    <a:pt x="18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758;p34">
              <a:extLst>
                <a:ext uri="{FF2B5EF4-FFF2-40B4-BE49-F238E27FC236}">
                  <a16:creationId xmlns:a16="http://schemas.microsoft.com/office/drawing/2014/main" xmlns="" id="{6552E7C7-C820-ED47-A8BA-015E04102344}"/>
                </a:ext>
              </a:extLst>
            </p:cNvPr>
            <p:cNvSpPr/>
            <p:nvPr/>
          </p:nvSpPr>
          <p:spPr>
            <a:xfrm>
              <a:off x="5056600" y="2553525"/>
              <a:ext cx="26600" cy="23025"/>
            </a:xfrm>
            <a:custGeom>
              <a:avLst/>
              <a:gdLst/>
              <a:ahLst/>
              <a:cxnLst/>
              <a:rect l="l" t="t" r="r" b="b"/>
              <a:pathLst>
                <a:path w="1064"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759;p34">
              <a:extLst>
                <a:ext uri="{FF2B5EF4-FFF2-40B4-BE49-F238E27FC236}">
                  <a16:creationId xmlns:a16="http://schemas.microsoft.com/office/drawing/2014/main" xmlns="" id="{AFC8DE74-44A1-8446-BDF8-A32448FBFA7C}"/>
                </a:ext>
              </a:extLst>
            </p:cNvPr>
            <p:cNvSpPr/>
            <p:nvPr/>
          </p:nvSpPr>
          <p:spPr>
            <a:xfrm>
              <a:off x="5022400" y="2451700"/>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760;p34">
              <a:extLst>
                <a:ext uri="{FF2B5EF4-FFF2-40B4-BE49-F238E27FC236}">
                  <a16:creationId xmlns:a16="http://schemas.microsoft.com/office/drawing/2014/main" xmlns="" id="{232059B2-49C1-0141-A42B-2603F9A930FB}"/>
                </a:ext>
              </a:extLst>
            </p:cNvPr>
            <p:cNvSpPr/>
            <p:nvPr/>
          </p:nvSpPr>
          <p:spPr>
            <a:xfrm>
              <a:off x="5056600" y="2485850"/>
              <a:ext cx="26400" cy="22675"/>
            </a:xfrm>
            <a:custGeom>
              <a:avLst/>
              <a:gdLst/>
              <a:ahLst/>
              <a:cxnLst/>
              <a:rect l="l" t="t" r="r" b="b"/>
              <a:pathLst>
                <a:path w="1056" h="907" extrusionOk="0">
                  <a:moveTo>
                    <a:pt x="489" y="1"/>
                  </a:moveTo>
                  <a:cubicBezTo>
                    <a:pt x="478" y="1"/>
                    <a:pt x="467" y="1"/>
                    <a:pt x="456" y="2"/>
                  </a:cubicBezTo>
                  <a:cubicBezTo>
                    <a:pt x="183" y="2"/>
                    <a:pt x="0" y="184"/>
                    <a:pt x="0" y="458"/>
                  </a:cubicBezTo>
                  <a:cubicBezTo>
                    <a:pt x="0" y="723"/>
                    <a:pt x="219" y="906"/>
                    <a:pt x="446" y="906"/>
                  </a:cubicBezTo>
                  <a:cubicBezTo>
                    <a:pt x="557" y="906"/>
                    <a:pt x="670" y="862"/>
                    <a:pt x="760" y="762"/>
                  </a:cubicBezTo>
                  <a:cubicBezTo>
                    <a:pt x="1055"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761;p34">
              <a:extLst>
                <a:ext uri="{FF2B5EF4-FFF2-40B4-BE49-F238E27FC236}">
                  <a16:creationId xmlns:a16="http://schemas.microsoft.com/office/drawing/2014/main" xmlns="" id="{AD68668A-8457-3845-9655-9879F0C8DAC2}"/>
                </a:ext>
              </a:extLst>
            </p:cNvPr>
            <p:cNvSpPr/>
            <p:nvPr/>
          </p:nvSpPr>
          <p:spPr>
            <a:xfrm>
              <a:off x="5022400" y="2383300"/>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762;p34">
              <a:extLst>
                <a:ext uri="{FF2B5EF4-FFF2-40B4-BE49-F238E27FC236}">
                  <a16:creationId xmlns:a16="http://schemas.microsoft.com/office/drawing/2014/main" xmlns="" id="{85195DDF-D8B8-5E48-8DAA-2CA57C27D990}"/>
                </a:ext>
              </a:extLst>
            </p:cNvPr>
            <p:cNvSpPr/>
            <p:nvPr/>
          </p:nvSpPr>
          <p:spPr>
            <a:xfrm>
              <a:off x="5053550" y="2417425"/>
              <a:ext cx="29975" cy="22950"/>
            </a:xfrm>
            <a:custGeom>
              <a:avLst/>
              <a:gdLst/>
              <a:ahLst/>
              <a:cxnLst/>
              <a:rect l="l" t="t" r="r" b="b"/>
              <a:pathLst>
                <a:path w="1199" h="918" extrusionOk="0">
                  <a:moveTo>
                    <a:pt x="631" y="1"/>
                  </a:moveTo>
                  <a:cubicBezTo>
                    <a:pt x="614" y="1"/>
                    <a:pt x="596" y="2"/>
                    <a:pt x="578" y="3"/>
                  </a:cubicBezTo>
                  <a:cubicBezTo>
                    <a:pt x="1" y="3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763;p34">
              <a:extLst>
                <a:ext uri="{FF2B5EF4-FFF2-40B4-BE49-F238E27FC236}">
                  <a16:creationId xmlns:a16="http://schemas.microsoft.com/office/drawing/2014/main" xmlns="" id="{A1F116FD-E7AB-4541-978C-0EF1DF968933}"/>
                </a:ext>
              </a:extLst>
            </p:cNvPr>
            <p:cNvSpPr/>
            <p:nvPr/>
          </p:nvSpPr>
          <p:spPr>
            <a:xfrm>
              <a:off x="5022400" y="2314925"/>
              <a:ext cx="22825" cy="22800"/>
            </a:xfrm>
            <a:custGeom>
              <a:avLst/>
              <a:gdLst/>
              <a:ahLst/>
              <a:cxnLst/>
              <a:rect l="l" t="t" r="r" b="b"/>
              <a:pathLst>
                <a:path w="913" h="912" extrusionOk="0">
                  <a:moveTo>
                    <a:pt x="456" y="0"/>
                  </a:moveTo>
                  <a:cubicBezTo>
                    <a:pt x="183" y="0"/>
                    <a:pt x="0" y="213"/>
                    <a:pt x="0" y="456"/>
                  </a:cubicBezTo>
                  <a:cubicBezTo>
                    <a:pt x="0" y="699"/>
                    <a:pt x="18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764;p34">
              <a:extLst>
                <a:ext uri="{FF2B5EF4-FFF2-40B4-BE49-F238E27FC236}">
                  <a16:creationId xmlns:a16="http://schemas.microsoft.com/office/drawing/2014/main" xmlns="" id="{1FF76568-1717-6B49-AE46-7978187BCF11}"/>
                </a:ext>
              </a:extLst>
            </p:cNvPr>
            <p:cNvSpPr/>
            <p:nvPr/>
          </p:nvSpPr>
          <p:spPr>
            <a:xfrm>
              <a:off x="5056600" y="2349100"/>
              <a:ext cx="26600" cy="22875"/>
            </a:xfrm>
            <a:custGeom>
              <a:avLst/>
              <a:gdLst/>
              <a:ahLst/>
              <a:cxnLst/>
              <a:rect l="l" t="t" r="r" b="b"/>
              <a:pathLst>
                <a:path w="1064"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765;p34">
              <a:extLst>
                <a:ext uri="{FF2B5EF4-FFF2-40B4-BE49-F238E27FC236}">
                  <a16:creationId xmlns:a16="http://schemas.microsoft.com/office/drawing/2014/main" xmlns="" id="{E336DA27-E69C-6845-88B5-E8878C4DB82D}"/>
                </a:ext>
              </a:extLst>
            </p:cNvPr>
            <p:cNvSpPr/>
            <p:nvPr/>
          </p:nvSpPr>
          <p:spPr>
            <a:xfrm>
              <a:off x="5022400" y="224727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766;p34">
              <a:extLst>
                <a:ext uri="{FF2B5EF4-FFF2-40B4-BE49-F238E27FC236}">
                  <a16:creationId xmlns:a16="http://schemas.microsoft.com/office/drawing/2014/main" xmlns="" id="{572B8B64-0F29-FC4B-BB81-769AA55CB0E3}"/>
                </a:ext>
              </a:extLst>
            </p:cNvPr>
            <p:cNvSpPr/>
            <p:nvPr/>
          </p:nvSpPr>
          <p:spPr>
            <a:xfrm>
              <a:off x="5056600" y="2280725"/>
              <a:ext cx="26600" cy="23025"/>
            </a:xfrm>
            <a:custGeom>
              <a:avLst/>
              <a:gdLst/>
              <a:ahLst/>
              <a:cxnLst/>
              <a:rect l="l" t="t" r="r" b="b"/>
              <a:pathLst>
                <a:path w="1064"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767;p34">
              <a:extLst>
                <a:ext uri="{FF2B5EF4-FFF2-40B4-BE49-F238E27FC236}">
                  <a16:creationId xmlns:a16="http://schemas.microsoft.com/office/drawing/2014/main" xmlns="" id="{9FC0EC2E-AEBC-AA49-97FC-03DBF568AB47}"/>
                </a:ext>
              </a:extLst>
            </p:cNvPr>
            <p:cNvSpPr/>
            <p:nvPr/>
          </p:nvSpPr>
          <p:spPr>
            <a:xfrm>
              <a:off x="5022400" y="2178125"/>
              <a:ext cx="22825" cy="22825"/>
            </a:xfrm>
            <a:custGeom>
              <a:avLst/>
              <a:gdLst/>
              <a:ahLst/>
              <a:cxnLst/>
              <a:rect l="l" t="t" r="r" b="b"/>
              <a:pathLst>
                <a:path w="913" h="913" extrusionOk="0">
                  <a:moveTo>
                    <a:pt x="456" y="1"/>
                  </a:moveTo>
                  <a:cubicBezTo>
                    <a:pt x="183" y="1"/>
                    <a:pt x="0" y="214"/>
                    <a:pt x="0" y="457"/>
                  </a:cubicBezTo>
                  <a:cubicBezTo>
                    <a:pt x="0" y="730"/>
                    <a:pt x="183"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768;p34">
              <a:extLst>
                <a:ext uri="{FF2B5EF4-FFF2-40B4-BE49-F238E27FC236}">
                  <a16:creationId xmlns:a16="http://schemas.microsoft.com/office/drawing/2014/main" xmlns="" id="{735D38CC-2F15-024B-AF86-8CF8047791E9}"/>
                </a:ext>
              </a:extLst>
            </p:cNvPr>
            <p:cNvSpPr/>
            <p:nvPr/>
          </p:nvSpPr>
          <p:spPr>
            <a:xfrm>
              <a:off x="5053550" y="2212275"/>
              <a:ext cx="29975" cy="22950"/>
            </a:xfrm>
            <a:custGeom>
              <a:avLst/>
              <a:gdLst/>
              <a:ahLst/>
              <a:cxnLst/>
              <a:rect l="l" t="t" r="r" b="b"/>
              <a:pathLst>
                <a:path w="1199" h="918" extrusionOk="0">
                  <a:moveTo>
                    <a:pt x="631" y="0"/>
                  </a:moveTo>
                  <a:cubicBezTo>
                    <a:pt x="614" y="0"/>
                    <a:pt x="596" y="1"/>
                    <a:pt x="578" y="3"/>
                  </a:cubicBezTo>
                  <a:cubicBezTo>
                    <a:pt x="1" y="63"/>
                    <a:pt x="1" y="88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769;p34">
              <a:extLst>
                <a:ext uri="{FF2B5EF4-FFF2-40B4-BE49-F238E27FC236}">
                  <a16:creationId xmlns:a16="http://schemas.microsoft.com/office/drawing/2014/main" xmlns="" id="{620EDA67-64F8-4C4D-A927-9B34F1A6F291}"/>
                </a:ext>
              </a:extLst>
            </p:cNvPr>
            <p:cNvSpPr/>
            <p:nvPr/>
          </p:nvSpPr>
          <p:spPr>
            <a:xfrm>
              <a:off x="5022400" y="2110500"/>
              <a:ext cx="22825" cy="22825"/>
            </a:xfrm>
            <a:custGeom>
              <a:avLst/>
              <a:gdLst/>
              <a:ahLst/>
              <a:cxnLst/>
              <a:rect l="l" t="t" r="r" b="b"/>
              <a:pathLst>
                <a:path w="913" h="913" extrusionOk="0">
                  <a:moveTo>
                    <a:pt x="456" y="1"/>
                  </a:moveTo>
                  <a:cubicBezTo>
                    <a:pt x="183" y="1"/>
                    <a:pt x="0" y="183"/>
                    <a:pt x="0" y="457"/>
                  </a:cubicBezTo>
                  <a:cubicBezTo>
                    <a:pt x="0" y="700"/>
                    <a:pt x="18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770;p34">
              <a:extLst>
                <a:ext uri="{FF2B5EF4-FFF2-40B4-BE49-F238E27FC236}">
                  <a16:creationId xmlns:a16="http://schemas.microsoft.com/office/drawing/2014/main" xmlns="" id="{06C3EEC0-54AB-9C42-8E5E-EF8D2F238440}"/>
                </a:ext>
              </a:extLst>
            </p:cNvPr>
            <p:cNvSpPr/>
            <p:nvPr/>
          </p:nvSpPr>
          <p:spPr>
            <a:xfrm>
              <a:off x="5056600" y="2144700"/>
              <a:ext cx="26600" cy="22625"/>
            </a:xfrm>
            <a:custGeom>
              <a:avLst/>
              <a:gdLst/>
              <a:ahLst/>
              <a:cxnLst/>
              <a:rect l="l" t="t" r="r" b="b"/>
              <a:pathLst>
                <a:path w="1064"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771;p34">
              <a:extLst>
                <a:ext uri="{FF2B5EF4-FFF2-40B4-BE49-F238E27FC236}">
                  <a16:creationId xmlns:a16="http://schemas.microsoft.com/office/drawing/2014/main" xmlns="" id="{CC6AE3DA-3437-C24A-8A7A-24682473BA85}"/>
                </a:ext>
              </a:extLst>
            </p:cNvPr>
            <p:cNvSpPr/>
            <p:nvPr/>
          </p:nvSpPr>
          <p:spPr>
            <a:xfrm>
              <a:off x="5022400" y="20421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772;p34">
              <a:extLst>
                <a:ext uri="{FF2B5EF4-FFF2-40B4-BE49-F238E27FC236}">
                  <a16:creationId xmlns:a16="http://schemas.microsoft.com/office/drawing/2014/main" xmlns="" id="{B2657A96-D370-794D-A72E-D9D5176022D5}"/>
                </a:ext>
              </a:extLst>
            </p:cNvPr>
            <p:cNvSpPr/>
            <p:nvPr/>
          </p:nvSpPr>
          <p:spPr>
            <a:xfrm>
              <a:off x="5053550" y="2076250"/>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773;p34">
              <a:extLst>
                <a:ext uri="{FF2B5EF4-FFF2-40B4-BE49-F238E27FC236}">
                  <a16:creationId xmlns:a16="http://schemas.microsoft.com/office/drawing/2014/main" xmlns="" id="{E78E4D10-D8ED-134D-86C5-3D3C43E73F43}"/>
                </a:ext>
              </a:extLst>
            </p:cNvPr>
            <p:cNvSpPr/>
            <p:nvPr/>
          </p:nvSpPr>
          <p:spPr>
            <a:xfrm>
              <a:off x="5022400" y="1973725"/>
              <a:ext cx="22825" cy="22825"/>
            </a:xfrm>
            <a:custGeom>
              <a:avLst/>
              <a:gdLst/>
              <a:ahLst/>
              <a:cxnLst/>
              <a:rect l="l" t="t" r="r" b="b"/>
              <a:pathLst>
                <a:path w="913" h="913" extrusionOk="0">
                  <a:moveTo>
                    <a:pt x="456" y="0"/>
                  </a:moveTo>
                  <a:cubicBezTo>
                    <a:pt x="183" y="0"/>
                    <a:pt x="0" y="213"/>
                    <a:pt x="0" y="456"/>
                  </a:cubicBezTo>
                  <a:cubicBezTo>
                    <a:pt x="0" y="700"/>
                    <a:pt x="183" y="912"/>
                    <a:pt x="456" y="912"/>
                  </a:cubicBezTo>
                  <a:cubicBezTo>
                    <a:pt x="699" y="912"/>
                    <a:pt x="912" y="70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774;p34">
              <a:extLst>
                <a:ext uri="{FF2B5EF4-FFF2-40B4-BE49-F238E27FC236}">
                  <a16:creationId xmlns:a16="http://schemas.microsoft.com/office/drawing/2014/main" xmlns="" id="{CC894E78-8DD4-7D4C-A7EF-93C6244A4D10}"/>
                </a:ext>
              </a:extLst>
            </p:cNvPr>
            <p:cNvSpPr/>
            <p:nvPr/>
          </p:nvSpPr>
          <p:spPr>
            <a:xfrm>
              <a:off x="5056600" y="2007925"/>
              <a:ext cx="26600" cy="22850"/>
            </a:xfrm>
            <a:custGeom>
              <a:avLst/>
              <a:gdLst/>
              <a:ahLst/>
              <a:cxnLst/>
              <a:rect l="l" t="t" r="r" b="b"/>
              <a:pathLst>
                <a:path w="1064"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775;p34">
              <a:extLst>
                <a:ext uri="{FF2B5EF4-FFF2-40B4-BE49-F238E27FC236}">
                  <a16:creationId xmlns:a16="http://schemas.microsoft.com/office/drawing/2014/main" xmlns="" id="{4B2E564B-C80E-CD41-8729-E11104488203}"/>
                </a:ext>
              </a:extLst>
            </p:cNvPr>
            <p:cNvSpPr/>
            <p:nvPr/>
          </p:nvSpPr>
          <p:spPr>
            <a:xfrm>
              <a:off x="5022400" y="1905325"/>
              <a:ext cx="22825" cy="22825"/>
            </a:xfrm>
            <a:custGeom>
              <a:avLst/>
              <a:gdLst/>
              <a:ahLst/>
              <a:cxnLst/>
              <a:rect l="l" t="t" r="r" b="b"/>
              <a:pathLst>
                <a:path w="913" h="913" extrusionOk="0">
                  <a:moveTo>
                    <a:pt x="456" y="1"/>
                  </a:moveTo>
                  <a:cubicBezTo>
                    <a:pt x="183" y="1"/>
                    <a:pt x="0" y="214"/>
                    <a:pt x="0" y="457"/>
                  </a:cubicBezTo>
                  <a:cubicBezTo>
                    <a:pt x="0" y="730"/>
                    <a:pt x="183"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776;p34">
              <a:extLst>
                <a:ext uri="{FF2B5EF4-FFF2-40B4-BE49-F238E27FC236}">
                  <a16:creationId xmlns:a16="http://schemas.microsoft.com/office/drawing/2014/main" xmlns="" id="{CE5FB2B8-15C2-CF46-85D2-2A71BF74A739}"/>
                </a:ext>
              </a:extLst>
            </p:cNvPr>
            <p:cNvSpPr/>
            <p:nvPr/>
          </p:nvSpPr>
          <p:spPr>
            <a:xfrm>
              <a:off x="5056600" y="1939525"/>
              <a:ext cx="26600" cy="23025"/>
            </a:xfrm>
            <a:custGeom>
              <a:avLst/>
              <a:gdLst/>
              <a:ahLst/>
              <a:cxnLst/>
              <a:rect l="l" t="t" r="r" b="b"/>
              <a:pathLst>
                <a:path w="1064" h="921" extrusionOk="0">
                  <a:moveTo>
                    <a:pt x="456" y="1"/>
                  </a:moveTo>
                  <a:cubicBezTo>
                    <a:pt x="183" y="1"/>
                    <a:pt x="0" y="213"/>
                    <a:pt x="0" y="457"/>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777;p34">
              <a:extLst>
                <a:ext uri="{FF2B5EF4-FFF2-40B4-BE49-F238E27FC236}">
                  <a16:creationId xmlns:a16="http://schemas.microsoft.com/office/drawing/2014/main" xmlns="" id="{372EB903-0C80-2C46-93B2-CDBF32E09699}"/>
                </a:ext>
              </a:extLst>
            </p:cNvPr>
            <p:cNvSpPr/>
            <p:nvPr/>
          </p:nvSpPr>
          <p:spPr>
            <a:xfrm>
              <a:off x="5053550" y="1871075"/>
              <a:ext cx="29975" cy="22950"/>
            </a:xfrm>
            <a:custGeom>
              <a:avLst/>
              <a:gdLst/>
              <a:ahLst/>
              <a:cxnLst/>
              <a:rect l="l" t="t" r="r" b="b"/>
              <a:pathLst>
                <a:path w="1199" h="918" extrusionOk="0">
                  <a:moveTo>
                    <a:pt x="631" y="0"/>
                  </a:moveTo>
                  <a:cubicBezTo>
                    <a:pt x="614" y="0"/>
                    <a:pt x="596" y="1"/>
                    <a:pt x="578" y="3"/>
                  </a:cubicBezTo>
                  <a:cubicBezTo>
                    <a:pt x="1" y="64"/>
                    <a:pt x="1" y="885"/>
                    <a:pt x="578" y="915"/>
                  </a:cubicBezTo>
                  <a:cubicBezTo>
                    <a:pt x="596" y="917"/>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778;p34">
              <a:extLst>
                <a:ext uri="{FF2B5EF4-FFF2-40B4-BE49-F238E27FC236}">
                  <a16:creationId xmlns:a16="http://schemas.microsoft.com/office/drawing/2014/main" xmlns="" id="{663D74B8-DDC7-C340-94FA-D274ED6A85C4}"/>
                </a:ext>
              </a:extLst>
            </p:cNvPr>
            <p:cNvSpPr/>
            <p:nvPr/>
          </p:nvSpPr>
          <p:spPr>
            <a:xfrm>
              <a:off x="4950975" y="3542900"/>
              <a:ext cx="25850" cy="16750"/>
            </a:xfrm>
            <a:custGeom>
              <a:avLst/>
              <a:gdLst/>
              <a:ahLst/>
              <a:cxnLst/>
              <a:rect l="l" t="t" r="r" b="b"/>
              <a:pathLst>
                <a:path w="1034" h="670" extrusionOk="0">
                  <a:moveTo>
                    <a:pt x="578" y="0"/>
                  </a:moveTo>
                  <a:cubicBezTo>
                    <a:pt x="243" y="0"/>
                    <a:pt x="0" y="365"/>
                    <a:pt x="183" y="669"/>
                  </a:cubicBezTo>
                  <a:lnTo>
                    <a:pt x="1003" y="578"/>
                  </a:lnTo>
                  <a:cubicBezTo>
                    <a:pt x="1034" y="517"/>
                    <a:pt x="1034" y="487"/>
                    <a:pt x="1034" y="456"/>
                  </a:cubicBezTo>
                  <a:cubicBezTo>
                    <a:pt x="1034" y="213"/>
                    <a:pt x="821" y="0"/>
                    <a:pt x="5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779;p34">
              <a:extLst>
                <a:ext uri="{FF2B5EF4-FFF2-40B4-BE49-F238E27FC236}">
                  <a16:creationId xmlns:a16="http://schemas.microsoft.com/office/drawing/2014/main" xmlns="" id="{27AAECC6-26A4-A643-9D5D-5C43C5DC1AB8}"/>
                </a:ext>
              </a:extLst>
            </p:cNvPr>
            <p:cNvSpPr/>
            <p:nvPr/>
          </p:nvSpPr>
          <p:spPr>
            <a:xfrm>
              <a:off x="4954000" y="3475275"/>
              <a:ext cx="26625" cy="22625"/>
            </a:xfrm>
            <a:custGeom>
              <a:avLst/>
              <a:gdLst/>
              <a:ahLst/>
              <a:cxnLst/>
              <a:rect l="l" t="t" r="r" b="b"/>
              <a:pathLst>
                <a:path w="1065" h="905" extrusionOk="0">
                  <a:moveTo>
                    <a:pt x="457" y="0"/>
                  </a:moveTo>
                  <a:cubicBezTo>
                    <a:pt x="214" y="0"/>
                    <a:pt x="1" y="182"/>
                    <a:pt x="1" y="456"/>
                  </a:cubicBezTo>
                  <a:cubicBezTo>
                    <a:pt x="1" y="721"/>
                    <a:pt x="220" y="904"/>
                    <a:pt x="455" y="904"/>
                  </a:cubicBezTo>
                  <a:cubicBezTo>
                    <a:pt x="571" y="904"/>
                    <a:pt x="691" y="860"/>
                    <a:pt x="79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780;p34">
              <a:extLst>
                <a:ext uri="{FF2B5EF4-FFF2-40B4-BE49-F238E27FC236}">
                  <a16:creationId xmlns:a16="http://schemas.microsoft.com/office/drawing/2014/main" xmlns="" id="{7ED6F3CC-5EBC-F64C-BE87-D5F248F5DFCD}"/>
                </a:ext>
              </a:extLst>
            </p:cNvPr>
            <p:cNvSpPr/>
            <p:nvPr/>
          </p:nvSpPr>
          <p:spPr>
            <a:xfrm>
              <a:off x="4988200" y="3509400"/>
              <a:ext cx="26625" cy="22675"/>
            </a:xfrm>
            <a:custGeom>
              <a:avLst/>
              <a:gdLst/>
              <a:ahLst/>
              <a:cxnLst/>
              <a:rect l="l" t="t" r="r" b="b"/>
              <a:pathLst>
                <a:path w="1065" h="907" extrusionOk="0">
                  <a:moveTo>
                    <a:pt x="410" y="0"/>
                  </a:moveTo>
                  <a:cubicBezTo>
                    <a:pt x="187" y="0"/>
                    <a:pt x="1" y="203"/>
                    <a:pt x="1" y="459"/>
                  </a:cubicBezTo>
                  <a:cubicBezTo>
                    <a:pt x="1" y="724"/>
                    <a:pt x="219" y="907"/>
                    <a:pt x="446" y="907"/>
                  </a:cubicBezTo>
                  <a:cubicBezTo>
                    <a:pt x="557" y="907"/>
                    <a:pt x="670" y="863"/>
                    <a:pt x="760" y="763"/>
                  </a:cubicBezTo>
                  <a:cubicBezTo>
                    <a:pt x="1064" y="489"/>
                    <a:pt x="85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781;p34">
              <a:extLst>
                <a:ext uri="{FF2B5EF4-FFF2-40B4-BE49-F238E27FC236}">
                  <a16:creationId xmlns:a16="http://schemas.microsoft.com/office/drawing/2014/main" xmlns="" id="{61CCBC4D-E0D2-ED42-80B8-CE146ED775A3}"/>
                </a:ext>
              </a:extLst>
            </p:cNvPr>
            <p:cNvSpPr/>
            <p:nvPr/>
          </p:nvSpPr>
          <p:spPr>
            <a:xfrm>
              <a:off x="4949150" y="340680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782;p34">
              <a:extLst>
                <a:ext uri="{FF2B5EF4-FFF2-40B4-BE49-F238E27FC236}">
                  <a16:creationId xmlns:a16="http://schemas.microsoft.com/office/drawing/2014/main" xmlns="" id="{BBD1B2F4-DDC4-884B-831D-20AD3682C4AB}"/>
                </a:ext>
              </a:extLst>
            </p:cNvPr>
            <p:cNvSpPr/>
            <p:nvPr/>
          </p:nvSpPr>
          <p:spPr>
            <a:xfrm>
              <a:off x="4983350" y="344100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4"/>
                    <a:pt x="1198" y="3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783;p34">
              <a:extLst>
                <a:ext uri="{FF2B5EF4-FFF2-40B4-BE49-F238E27FC236}">
                  <a16:creationId xmlns:a16="http://schemas.microsoft.com/office/drawing/2014/main" xmlns="" id="{FDD6DEA1-C665-C340-9FA6-E892B42D9331}"/>
                </a:ext>
              </a:extLst>
            </p:cNvPr>
            <p:cNvSpPr/>
            <p:nvPr/>
          </p:nvSpPr>
          <p:spPr>
            <a:xfrm>
              <a:off x="4954000" y="3338475"/>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784;p34">
              <a:extLst>
                <a:ext uri="{FF2B5EF4-FFF2-40B4-BE49-F238E27FC236}">
                  <a16:creationId xmlns:a16="http://schemas.microsoft.com/office/drawing/2014/main" xmlns="" id="{E5165D99-B81B-1C4A-97A4-59C9DCB159FA}"/>
                </a:ext>
              </a:extLst>
            </p:cNvPr>
            <p:cNvSpPr/>
            <p:nvPr/>
          </p:nvSpPr>
          <p:spPr>
            <a:xfrm>
              <a:off x="4988200" y="3372675"/>
              <a:ext cx="26625" cy="22625"/>
            </a:xfrm>
            <a:custGeom>
              <a:avLst/>
              <a:gdLst/>
              <a:ahLst/>
              <a:cxnLst/>
              <a:rect l="l" t="t" r="r" b="b"/>
              <a:pathLst>
                <a:path w="1065" h="905" extrusionOk="0">
                  <a:moveTo>
                    <a:pt x="456" y="1"/>
                  </a:moveTo>
                  <a:cubicBezTo>
                    <a:pt x="213" y="1"/>
                    <a:pt x="1" y="213"/>
                    <a:pt x="1" y="457"/>
                  </a:cubicBezTo>
                  <a:cubicBezTo>
                    <a:pt x="1"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785;p34">
              <a:extLst>
                <a:ext uri="{FF2B5EF4-FFF2-40B4-BE49-F238E27FC236}">
                  <a16:creationId xmlns:a16="http://schemas.microsoft.com/office/drawing/2014/main" xmlns="" id="{C7277F9E-9DDC-BA49-A3A5-259631687215}"/>
                </a:ext>
              </a:extLst>
            </p:cNvPr>
            <p:cNvSpPr/>
            <p:nvPr/>
          </p:nvSpPr>
          <p:spPr>
            <a:xfrm>
              <a:off x="4954000"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4" y="920"/>
                    <a:pt x="692"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786;p34">
              <a:extLst>
                <a:ext uri="{FF2B5EF4-FFF2-40B4-BE49-F238E27FC236}">
                  <a16:creationId xmlns:a16="http://schemas.microsoft.com/office/drawing/2014/main" xmlns="" id="{BB45654C-7B11-E84C-9A56-763952E5A8B9}"/>
                </a:ext>
              </a:extLst>
            </p:cNvPr>
            <p:cNvSpPr/>
            <p:nvPr/>
          </p:nvSpPr>
          <p:spPr>
            <a:xfrm>
              <a:off x="4988200" y="3304300"/>
              <a:ext cx="26625" cy="22850"/>
            </a:xfrm>
            <a:custGeom>
              <a:avLst/>
              <a:gdLst/>
              <a:ahLst/>
              <a:cxnLst/>
              <a:rect l="l" t="t" r="r" b="b"/>
              <a:pathLst>
                <a:path w="1065" h="914" extrusionOk="0">
                  <a:moveTo>
                    <a:pt x="456" y="0"/>
                  </a:moveTo>
                  <a:cubicBezTo>
                    <a:pt x="213" y="0"/>
                    <a:pt x="1" y="213"/>
                    <a:pt x="1" y="456"/>
                  </a:cubicBezTo>
                  <a:cubicBezTo>
                    <a:pt x="1" y="728"/>
                    <a:pt x="231" y="914"/>
                    <a:pt x="464" y="914"/>
                  </a:cubicBezTo>
                  <a:cubicBezTo>
                    <a:pt x="569" y="914"/>
                    <a:pt x="675" y="876"/>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787;p34">
              <a:extLst>
                <a:ext uri="{FF2B5EF4-FFF2-40B4-BE49-F238E27FC236}">
                  <a16:creationId xmlns:a16="http://schemas.microsoft.com/office/drawing/2014/main" xmlns="" id="{EC96B4C8-881B-7646-8222-2352A166189E}"/>
                </a:ext>
              </a:extLst>
            </p:cNvPr>
            <p:cNvSpPr/>
            <p:nvPr/>
          </p:nvSpPr>
          <p:spPr>
            <a:xfrm>
              <a:off x="4954000" y="32017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4" y="921"/>
                    <a:pt x="692" y="880"/>
                    <a:pt x="79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788;p34">
              <a:extLst>
                <a:ext uri="{FF2B5EF4-FFF2-40B4-BE49-F238E27FC236}">
                  <a16:creationId xmlns:a16="http://schemas.microsoft.com/office/drawing/2014/main" xmlns="" id="{F478DC7F-F981-4344-B6BA-A9755CCFC0E7}"/>
                </a:ext>
              </a:extLst>
            </p:cNvPr>
            <p:cNvSpPr/>
            <p:nvPr/>
          </p:nvSpPr>
          <p:spPr>
            <a:xfrm>
              <a:off x="4983350" y="32358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85"/>
                    <a:pt x="1198" y="64"/>
                    <a:pt x="650"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789;p34">
              <a:extLst>
                <a:ext uri="{FF2B5EF4-FFF2-40B4-BE49-F238E27FC236}">
                  <a16:creationId xmlns:a16="http://schemas.microsoft.com/office/drawing/2014/main" xmlns="" id="{652D1A49-FA68-F942-85A4-63301E6287DE}"/>
                </a:ext>
              </a:extLst>
            </p:cNvPr>
            <p:cNvSpPr/>
            <p:nvPr/>
          </p:nvSpPr>
          <p:spPr>
            <a:xfrm>
              <a:off x="4954000" y="3134075"/>
              <a:ext cx="26625" cy="22625"/>
            </a:xfrm>
            <a:custGeom>
              <a:avLst/>
              <a:gdLst/>
              <a:ahLst/>
              <a:cxnLst/>
              <a:rect l="l" t="t" r="r" b="b"/>
              <a:pathLst>
                <a:path w="1065" h="905" extrusionOk="0">
                  <a:moveTo>
                    <a:pt x="457" y="0"/>
                  </a:moveTo>
                  <a:cubicBezTo>
                    <a:pt x="214" y="0"/>
                    <a:pt x="1" y="183"/>
                    <a:pt x="1" y="456"/>
                  </a:cubicBezTo>
                  <a:cubicBezTo>
                    <a:pt x="1" y="721"/>
                    <a:pt x="220" y="905"/>
                    <a:pt x="455" y="905"/>
                  </a:cubicBezTo>
                  <a:cubicBezTo>
                    <a:pt x="571" y="905"/>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790;p34">
              <a:extLst>
                <a:ext uri="{FF2B5EF4-FFF2-40B4-BE49-F238E27FC236}">
                  <a16:creationId xmlns:a16="http://schemas.microsoft.com/office/drawing/2014/main" xmlns="" id="{E958B5BD-BDA6-954F-80B9-DA360BB327D5}"/>
                </a:ext>
              </a:extLst>
            </p:cNvPr>
            <p:cNvSpPr/>
            <p:nvPr/>
          </p:nvSpPr>
          <p:spPr>
            <a:xfrm>
              <a:off x="4988200" y="3168275"/>
              <a:ext cx="26625" cy="22850"/>
            </a:xfrm>
            <a:custGeom>
              <a:avLst/>
              <a:gdLst/>
              <a:ahLst/>
              <a:cxnLst/>
              <a:rect l="l" t="t" r="r" b="b"/>
              <a:pathLst>
                <a:path w="1065" h="914" extrusionOk="0">
                  <a:moveTo>
                    <a:pt x="456" y="0"/>
                  </a:moveTo>
                  <a:cubicBezTo>
                    <a:pt x="213" y="0"/>
                    <a:pt x="1" y="213"/>
                    <a:pt x="1" y="456"/>
                  </a:cubicBezTo>
                  <a:cubicBezTo>
                    <a:pt x="1"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791;p34">
              <a:extLst>
                <a:ext uri="{FF2B5EF4-FFF2-40B4-BE49-F238E27FC236}">
                  <a16:creationId xmlns:a16="http://schemas.microsoft.com/office/drawing/2014/main" xmlns="" id="{4153779A-DDEC-E14C-8519-4FB483AFED20}"/>
                </a:ext>
              </a:extLst>
            </p:cNvPr>
            <p:cNvSpPr/>
            <p:nvPr/>
          </p:nvSpPr>
          <p:spPr>
            <a:xfrm>
              <a:off x="4949150" y="306562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792;p34">
              <a:extLst>
                <a:ext uri="{FF2B5EF4-FFF2-40B4-BE49-F238E27FC236}">
                  <a16:creationId xmlns:a16="http://schemas.microsoft.com/office/drawing/2014/main" xmlns="" id="{798A6619-1655-254C-937D-867E217C4DE5}"/>
                </a:ext>
              </a:extLst>
            </p:cNvPr>
            <p:cNvSpPr/>
            <p:nvPr/>
          </p:nvSpPr>
          <p:spPr>
            <a:xfrm>
              <a:off x="4988200" y="3099875"/>
              <a:ext cx="26625" cy="22625"/>
            </a:xfrm>
            <a:custGeom>
              <a:avLst/>
              <a:gdLst/>
              <a:ahLst/>
              <a:cxnLst/>
              <a:rect l="l" t="t" r="r" b="b"/>
              <a:pathLst>
                <a:path w="1065" h="905" extrusionOk="0">
                  <a:moveTo>
                    <a:pt x="456" y="1"/>
                  </a:moveTo>
                  <a:cubicBezTo>
                    <a:pt x="213" y="1"/>
                    <a:pt x="1" y="183"/>
                    <a:pt x="1" y="457"/>
                  </a:cubicBezTo>
                  <a:cubicBezTo>
                    <a:pt x="1"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793;p34">
              <a:extLst>
                <a:ext uri="{FF2B5EF4-FFF2-40B4-BE49-F238E27FC236}">
                  <a16:creationId xmlns:a16="http://schemas.microsoft.com/office/drawing/2014/main" xmlns="" id="{65832193-99B8-E146-871C-F65432913187}"/>
                </a:ext>
              </a:extLst>
            </p:cNvPr>
            <p:cNvSpPr/>
            <p:nvPr/>
          </p:nvSpPr>
          <p:spPr>
            <a:xfrm>
              <a:off x="4954000" y="2997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794;p34">
              <a:extLst>
                <a:ext uri="{FF2B5EF4-FFF2-40B4-BE49-F238E27FC236}">
                  <a16:creationId xmlns:a16="http://schemas.microsoft.com/office/drawing/2014/main" xmlns="" id="{49B6FF9A-CD8D-D845-B5DB-1C5FA51496FC}"/>
                </a:ext>
              </a:extLst>
            </p:cNvPr>
            <p:cNvSpPr/>
            <p:nvPr/>
          </p:nvSpPr>
          <p:spPr>
            <a:xfrm>
              <a:off x="4983350" y="30314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4"/>
                    <a:pt x="1198" y="64"/>
                    <a:pt x="650"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795;p34">
              <a:extLst>
                <a:ext uri="{FF2B5EF4-FFF2-40B4-BE49-F238E27FC236}">
                  <a16:creationId xmlns:a16="http://schemas.microsoft.com/office/drawing/2014/main" xmlns="" id="{45EE8DAC-38AE-4140-9CD3-2D371194A2E4}"/>
                </a:ext>
              </a:extLst>
            </p:cNvPr>
            <p:cNvSpPr/>
            <p:nvPr/>
          </p:nvSpPr>
          <p:spPr>
            <a:xfrm>
              <a:off x="4954000" y="29289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4"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796;p34">
              <a:extLst>
                <a:ext uri="{FF2B5EF4-FFF2-40B4-BE49-F238E27FC236}">
                  <a16:creationId xmlns:a16="http://schemas.microsoft.com/office/drawing/2014/main" xmlns="" id="{C56C701A-2C1B-204B-98FD-BF976BF69970}"/>
                </a:ext>
              </a:extLst>
            </p:cNvPr>
            <p:cNvSpPr/>
            <p:nvPr/>
          </p:nvSpPr>
          <p:spPr>
            <a:xfrm>
              <a:off x="4988200" y="2963100"/>
              <a:ext cx="26625" cy="22875"/>
            </a:xfrm>
            <a:custGeom>
              <a:avLst/>
              <a:gdLst/>
              <a:ahLst/>
              <a:cxnLst/>
              <a:rect l="l" t="t" r="r" b="b"/>
              <a:pathLst>
                <a:path w="1065" h="915" extrusionOk="0">
                  <a:moveTo>
                    <a:pt x="456" y="0"/>
                  </a:moveTo>
                  <a:cubicBezTo>
                    <a:pt x="213" y="0"/>
                    <a:pt x="1" y="213"/>
                    <a:pt x="1" y="456"/>
                  </a:cubicBezTo>
                  <a:cubicBezTo>
                    <a:pt x="1"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797;p34">
              <a:extLst>
                <a:ext uri="{FF2B5EF4-FFF2-40B4-BE49-F238E27FC236}">
                  <a16:creationId xmlns:a16="http://schemas.microsoft.com/office/drawing/2014/main" xmlns="" id="{908836E6-AEF2-A643-B623-969A5F0DF930}"/>
                </a:ext>
              </a:extLst>
            </p:cNvPr>
            <p:cNvSpPr/>
            <p:nvPr/>
          </p:nvSpPr>
          <p:spPr>
            <a:xfrm>
              <a:off x="4949175" y="2861200"/>
              <a:ext cx="29925" cy="22200"/>
            </a:xfrm>
            <a:custGeom>
              <a:avLst/>
              <a:gdLst/>
              <a:ahLst/>
              <a:cxnLst/>
              <a:rect l="l" t="t" r="r" b="b"/>
              <a:pathLst>
                <a:path w="1197" h="888" extrusionOk="0">
                  <a:moveTo>
                    <a:pt x="592" y="1"/>
                  </a:moveTo>
                  <a:cubicBezTo>
                    <a:pt x="0" y="1"/>
                    <a:pt x="0" y="888"/>
                    <a:pt x="592" y="888"/>
                  </a:cubicBezTo>
                  <a:cubicBezTo>
                    <a:pt x="611" y="888"/>
                    <a:pt x="630" y="887"/>
                    <a:pt x="650" y="885"/>
                  </a:cubicBezTo>
                  <a:cubicBezTo>
                    <a:pt x="1197" y="855"/>
                    <a:pt x="1197" y="34"/>
                    <a:pt x="650" y="3"/>
                  </a:cubicBezTo>
                  <a:cubicBezTo>
                    <a:pt x="630" y="2"/>
                    <a:pt x="611" y="1"/>
                    <a:pt x="5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798;p34">
              <a:extLst>
                <a:ext uri="{FF2B5EF4-FFF2-40B4-BE49-F238E27FC236}">
                  <a16:creationId xmlns:a16="http://schemas.microsoft.com/office/drawing/2014/main" xmlns="" id="{C53789D1-9B45-A249-A1F9-AC2F3C86E9A6}"/>
                </a:ext>
              </a:extLst>
            </p:cNvPr>
            <p:cNvSpPr/>
            <p:nvPr/>
          </p:nvSpPr>
          <p:spPr>
            <a:xfrm>
              <a:off x="4983350" y="28946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8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799;p34">
              <a:extLst>
                <a:ext uri="{FF2B5EF4-FFF2-40B4-BE49-F238E27FC236}">
                  <a16:creationId xmlns:a16="http://schemas.microsoft.com/office/drawing/2014/main" xmlns="" id="{628B1A92-0C5A-7D4E-9C94-509EFDF0D639}"/>
                </a:ext>
              </a:extLst>
            </p:cNvPr>
            <p:cNvSpPr/>
            <p:nvPr/>
          </p:nvSpPr>
          <p:spPr>
            <a:xfrm>
              <a:off x="4954000" y="279287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800;p34">
              <a:extLst>
                <a:ext uri="{FF2B5EF4-FFF2-40B4-BE49-F238E27FC236}">
                  <a16:creationId xmlns:a16="http://schemas.microsoft.com/office/drawing/2014/main" xmlns="" id="{B7D43FB6-D594-FA44-A9A6-62C391C66BDE}"/>
                </a:ext>
              </a:extLst>
            </p:cNvPr>
            <p:cNvSpPr/>
            <p:nvPr/>
          </p:nvSpPr>
          <p:spPr>
            <a:xfrm>
              <a:off x="4988200" y="2826325"/>
              <a:ext cx="26625" cy="22850"/>
            </a:xfrm>
            <a:custGeom>
              <a:avLst/>
              <a:gdLst/>
              <a:ahLst/>
              <a:cxnLst/>
              <a:rect l="l" t="t" r="r" b="b"/>
              <a:pathLst>
                <a:path w="1065" h="914" extrusionOk="0">
                  <a:moveTo>
                    <a:pt x="456" y="0"/>
                  </a:moveTo>
                  <a:cubicBezTo>
                    <a:pt x="213" y="0"/>
                    <a:pt x="1" y="213"/>
                    <a:pt x="1" y="456"/>
                  </a:cubicBezTo>
                  <a:cubicBezTo>
                    <a:pt x="1"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801;p34">
              <a:extLst>
                <a:ext uri="{FF2B5EF4-FFF2-40B4-BE49-F238E27FC236}">
                  <a16:creationId xmlns:a16="http://schemas.microsoft.com/office/drawing/2014/main" xmlns="" id="{F69CD49E-E8E2-BD4F-87F2-F979DAE09C35}"/>
                </a:ext>
              </a:extLst>
            </p:cNvPr>
            <p:cNvSpPr/>
            <p:nvPr/>
          </p:nvSpPr>
          <p:spPr>
            <a:xfrm>
              <a:off x="4949150" y="27244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802;p34">
              <a:extLst>
                <a:ext uri="{FF2B5EF4-FFF2-40B4-BE49-F238E27FC236}">
                  <a16:creationId xmlns:a16="http://schemas.microsoft.com/office/drawing/2014/main" xmlns="" id="{AEF48B6A-5ED1-2E44-950F-8FC6632569A0}"/>
                </a:ext>
              </a:extLst>
            </p:cNvPr>
            <p:cNvSpPr/>
            <p:nvPr/>
          </p:nvSpPr>
          <p:spPr>
            <a:xfrm>
              <a:off x="4988200" y="2758700"/>
              <a:ext cx="26625" cy="22625"/>
            </a:xfrm>
            <a:custGeom>
              <a:avLst/>
              <a:gdLst/>
              <a:ahLst/>
              <a:cxnLst/>
              <a:rect l="l" t="t" r="r" b="b"/>
              <a:pathLst>
                <a:path w="1065" h="905" extrusionOk="0">
                  <a:moveTo>
                    <a:pt x="456" y="0"/>
                  </a:moveTo>
                  <a:cubicBezTo>
                    <a:pt x="213" y="0"/>
                    <a:pt x="1" y="182"/>
                    <a:pt x="1" y="456"/>
                  </a:cubicBezTo>
                  <a:cubicBezTo>
                    <a:pt x="1" y="721"/>
                    <a:pt x="219" y="904"/>
                    <a:pt x="446" y="904"/>
                  </a:cubicBezTo>
                  <a:cubicBezTo>
                    <a:pt x="557" y="904"/>
                    <a:pt x="670" y="860"/>
                    <a:pt x="760"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803;p34">
              <a:extLst>
                <a:ext uri="{FF2B5EF4-FFF2-40B4-BE49-F238E27FC236}">
                  <a16:creationId xmlns:a16="http://schemas.microsoft.com/office/drawing/2014/main" xmlns="" id="{DA733497-3F86-D441-80BB-C3CB2AD81C48}"/>
                </a:ext>
              </a:extLst>
            </p:cNvPr>
            <p:cNvSpPr/>
            <p:nvPr/>
          </p:nvSpPr>
          <p:spPr>
            <a:xfrm>
              <a:off x="4954000" y="2656100"/>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804;p34">
              <a:extLst>
                <a:ext uri="{FF2B5EF4-FFF2-40B4-BE49-F238E27FC236}">
                  <a16:creationId xmlns:a16="http://schemas.microsoft.com/office/drawing/2014/main" xmlns="" id="{49354CD6-8AD6-9D47-A7A9-4B3B3EA2C519}"/>
                </a:ext>
              </a:extLst>
            </p:cNvPr>
            <p:cNvSpPr/>
            <p:nvPr/>
          </p:nvSpPr>
          <p:spPr>
            <a:xfrm>
              <a:off x="4983350" y="26902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5"/>
                    <a:pt x="1198"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805;p34">
              <a:extLst>
                <a:ext uri="{FF2B5EF4-FFF2-40B4-BE49-F238E27FC236}">
                  <a16:creationId xmlns:a16="http://schemas.microsoft.com/office/drawing/2014/main" xmlns="" id="{9CE91D8D-ACC8-7B4F-8BE7-37519FA17396}"/>
                </a:ext>
              </a:extLst>
            </p:cNvPr>
            <p:cNvSpPr/>
            <p:nvPr/>
          </p:nvSpPr>
          <p:spPr>
            <a:xfrm>
              <a:off x="4954000" y="2587725"/>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4"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806;p34">
              <a:extLst>
                <a:ext uri="{FF2B5EF4-FFF2-40B4-BE49-F238E27FC236}">
                  <a16:creationId xmlns:a16="http://schemas.microsoft.com/office/drawing/2014/main" xmlns="" id="{92B281D4-BC42-0743-A51D-A5B2A51A6440}"/>
                </a:ext>
              </a:extLst>
            </p:cNvPr>
            <p:cNvSpPr/>
            <p:nvPr/>
          </p:nvSpPr>
          <p:spPr>
            <a:xfrm>
              <a:off x="4988200" y="2621900"/>
              <a:ext cx="26625" cy="22875"/>
            </a:xfrm>
            <a:custGeom>
              <a:avLst/>
              <a:gdLst/>
              <a:ahLst/>
              <a:cxnLst/>
              <a:rect l="l" t="t" r="r" b="b"/>
              <a:pathLst>
                <a:path w="1065" h="915" extrusionOk="0">
                  <a:moveTo>
                    <a:pt x="456" y="1"/>
                  </a:moveTo>
                  <a:cubicBezTo>
                    <a:pt x="213" y="1"/>
                    <a:pt x="1" y="214"/>
                    <a:pt x="1" y="457"/>
                  </a:cubicBezTo>
                  <a:cubicBezTo>
                    <a:pt x="1"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807;p34">
              <a:extLst>
                <a:ext uri="{FF2B5EF4-FFF2-40B4-BE49-F238E27FC236}">
                  <a16:creationId xmlns:a16="http://schemas.microsoft.com/office/drawing/2014/main" xmlns="" id="{7DEBAD66-A1E8-2D49-98C9-D3A4AE7A550B}"/>
                </a:ext>
              </a:extLst>
            </p:cNvPr>
            <p:cNvSpPr/>
            <p:nvPr/>
          </p:nvSpPr>
          <p:spPr>
            <a:xfrm>
              <a:off x="4949175" y="2520025"/>
              <a:ext cx="29925" cy="22175"/>
            </a:xfrm>
            <a:custGeom>
              <a:avLst/>
              <a:gdLst/>
              <a:ahLst/>
              <a:cxnLst/>
              <a:rect l="l" t="t" r="r" b="b"/>
              <a:pathLst>
                <a:path w="1197" h="887" extrusionOk="0">
                  <a:moveTo>
                    <a:pt x="592" y="0"/>
                  </a:moveTo>
                  <a:cubicBezTo>
                    <a:pt x="0" y="0"/>
                    <a:pt x="0" y="887"/>
                    <a:pt x="592" y="887"/>
                  </a:cubicBezTo>
                  <a:cubicBezTo>
                    <a:pt x="611" y="887"/>
                    <a:pt x="630" y="886"/>
                    <a:pt x="650" y="884"/>
                  </a:cubicBezTo>
                  <a:cubicBezTo>
                    <a:pt x="1197" y="854"/>
                    <a:pt x="1197" y="33"/>
                    <a:pt x="650" y="3"/>
                  </a:cubicBezTo>
                  <a:cubicBezTo>
                    <a:pt x="630" y="1"/>
                    <a:pt x="611" y="0"/>
                    <a:pt x="5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808;p34">
              <a:extLst>
                <a:ext uri="{FF2B5EF4-FFF2-40B4-BE49-F238E27FC236}">
                  <a16:creationId xmlns:a16="http://schemas.microsoft.com/office/drawing/2014/main" xmlns="" id="{14CB84AA-BF35-644B-B640-3E17A836F3D9}"/>
                </a:ext>
              </a:extLst>
            </p:cNvPr>
            <p:cNvSpPr/>
            <p:nvPr/>
          </p:nvSpPr>
          <p:spPr>
            <a:xfrm>
              <a:off x="4988200" y="2553525"/>
              <a:ext cx="26625" cy="23025"/>
            </a:xfrm>
            <a:custGeom>
              <a:avLst/>
              <a:gdLst/>
              <a:ahLst/>
              <a:cxnLst/>
              <a:rect l="l" t="t" r="r" b="b"/>
              <a:pathLst>
                <a:path w="1065" h="921" extrusionOk="0">
                  <a:moveTo>
                    <a:pt x="456" y="0"/>
                  </a:moveTo>
                  <a:cubicBezTo>
                    <a:pt x="213" y="0"/>
                    <a:pt x="1" y="213"/>
                    <a:pt x="1" y="456"/>
                  </a:cubicBezTo>
                  <a:cubicBezTo>
                    <a:pt x="1" y="744"/>
                    <a:pt x="222" y="920"/>
                    <a:pt x="451" y="920"/>
                  </a:cubicBezTo>
                  <a:cubicBezTo>
                    <a:pt x="560" y="920"/>
                    <a:pt x="672" y="879"/>
                    <a:pt x="760" y="791"/>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809;p34">
              <a:extLst>
                <a:ext uri="{FF2B5EF4-FFF2-40B4-BE49-F238E27FC236}">
                  <a16:creationId xmlns:a16="http://schemas.microsoft.com/office/drawing/2014/main" xmlns="" id="{D74132E3-D477-FA48-A8FB-09B4D935B7AF}"/>
                </a:ext>
              </a:extLst>
            </p:cNvPr>
            <p:cNvSpPr/>
            <p:nvPr/>
          </p:nvSpPr>
          <p:spPr>
            <a:xfrm>
              <a:off x="4954000" y="2451700"/>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810;p34">
              <a:extLst>
                <a:ext uri="{FF2B5EF4-FFF2-40B4-BE49-F238E27FC236}">
                  <a16:creationId xmlns:a16="http://schemas.microsoft.com/office/drawing/2014/main" xmlns="" id="{23EE2B08-F933-3547-9B4D-8FE603E5432E}"/>
                </a:ext>
              </a:extLst>
            </p:cNvPr>
            <p:cNvSpPr/>
            <p:nvPr/>
          </p:nvSpPr>
          <p:spPr>
            <a:xfrm>
              <a:off x="4988200" y="2485825"/>
              <a:ext cx="26625" cy="22700"/>
            </a:xfrm>
            <a:custGeom>
              <a:avLst/>
              <a:gdLst/>
              <a:ahLst/>
              <a:cxnLst/>
              <a:rect l="l" t="t" r="r" b="b"/>
              <a:pathLst>
                <a:path w="1065" h="908" extrusionOk="0">
                  <a:moveTo>
                    <a:pt x="410" y="0"/>
                  </a:moveTo>
                  <a:cubicBezTo>
                    <a:pt x="187" y="0"/>
                    <a:pt x="1" y="203"/>
                    <a:pt x="1" y="459"/>
                  </a:cubicBezTo>
                  <a:cubicBezTo>
                    <a:pt x="1" y="724"/>
                    <a:pt x="219" y="907"/>
                    <a:pt x="446" y="907"/>
                  </a:cubicBezTo>
                  <a:cubicBezTo>
                    <a:pt x="557" y="907"/>
                    <a:pt x="670" y="863"/>
                    <a:pt x="760" y="763"/>
                  </a:cubicBezTo>
                  <a:cubicBezTo>
                    <a:pt x="1064" y="489"/>
                    <a:pt x="85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811;p34">
              <a:extLst>
                <a:ext uri="{FF2B5EF4-FFF2-40B4-BE49-F238E27FC236}">
                  <a16:creationId xmlns:a16="http://schemas.microsoft.com/office/drawing/2014/main" xmlns="" id="{F46EDF8B-73C7-A94F-BFB8-E591EFAE8BCD}"/>
                </a:ext>
              </a:extLst>
            </p:cNvPr>
            <p:cNvSpPr/>
            <p:nvPr/>
          </p:nvSpPr>
          <p:spPr>
            <a:xfrm>
              <a:off x="4954000" y="2383300"/>
              <a:ext cx="26625" cy="22625"/>
            </a:xfrm>
            <a:custGeom>
              <a:avLst/>
              <a:gdLst/>
              <a:ahLst/>
              <a:cxnLst/>
              <a:rect l="l" t="t" r="r" b="b"/>
              <a:pathLst>
                <a:path w="1065" h="905" extrusionOk="0">
                  <a:moveTo>
                    <a:pt x="457" y="1"/>
                  </a:moveTo>
                  <a:cubicBezTo>
                    <a:pt x="214" y="1"/>
                    <a:pt x="1" y="21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812;p34">
              <a:extLst>
                <a:ext uri="{FF2B5EF4-FFF2-40B4-BE49-F238E27FC236}">
                  <a16:creationId xmlns:a16="http://schemas.microsoft.com/office/drawing/2014/main" xmlns="" id="{4913C06C-AF8E-1347-A9AB-BB19CAC41815}"/>
                </a:ext>
              </a:extLst>
            </p:cNvPr>
            <p:cNvSpPr/>
            <p:nvPr/>
          </p:nvSpPr>
          <p:spPr>
            <a:xfrm>
              <a:off x="4988200" y="2417500"/>
              <a:ext cx="26625" cy="22625"/>
            </a:xfrm>
            <a:custGeom>
              <a:avLst/>
              <a:gdLst/>
              <a:ahLst/>
              <a:cxnLst/>
              <a:rect l="l" t="t" r="r" b="b"/>
              <a:pathLst>
                <a:path w="1065" h="905" extrusionOk="0">
                  <a:moveTo>
                    <a:pt x="456" y="0"/>
                  </a:moveTo>
                  <a:cubicBezTo>
                    <a:pt x="213" y="0"/>
                    <a:pt x="1" y="183"/>
                    <a:pt x="1" y="456"/>
                  </a:cubicBezTo>
                  <a:cubicBezTo>
                    <a:pt x="1"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813;p34">
              <a:extLst>
                <a:ext uri="{FF2B5EF4-FFF2-40B4-BE49-F238E27FC236}">
                  <a16:creationId xmlns:a16="http://schemas.microsoft.com/office/drawing/2014/main" xmlns="" id="{5DF58A3E-3353-9B4B-9AA8-414E9A2870FF}"/>
                </a:ext>
              </a:extLst>
            </p:cNvPr>
            <p:cNvSpPr/>
            <p:nvPr/>
          </p:nvSpPr>
          <p:spPr>
            <a:xfrm>
              <a:off x="4949150" y="2314850"/>
              <a:ext cx="29950" cy="22950"/>
            </a:xfrm>
            <a:custGeom>
              <a:avLst/>
              <a:gdLst/>
              <a:ahLst/>
              <a:cxnLst/>
              <a:rect l="l" t="t" r="r" b="b"/>
              <a:pathLst>
                <a:path w="1198" h="918" extrusionOk="0">
                  <a:moveTo>
                    <a:pt x="595" y="0"/>
                  </a:moveTo>
                  <a:cubicBezTo>
                    <a:pt x="1" y="0"/>
                    <a:pt x="1" y="918"/>
                    <a:pt x="595" y="918"/>
                  </a:cubicBezTo>
                  <a:cubicBezTo>
                    <a:pt x="613" y="918"/>
                    <a:pt x="632" y="917"/>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814;p34">
              <a:extLst>
                <a:ext uri="{FF2B5EF4-FFF2-40B4-BE49-F238E27FC236}">
                  <a16:creationId xmlns:a16="http://schemas.microsoft.com/office/drawing/2014/main" xmlns="" id="{EB8B132A-92ED-5446-8336-345261D74655}"/>
                </a:ext>
              </a:extLst>
            </p:cNvPr>
            <p:cNvSpPr/>
            <p:nvPr/>
          </p:nvSpPr>
          <p:spPr>
            <a:xfrm>
              <a:off x="4983350" y="23490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815;p34">
              <a:extLst>
                <a:ext uri="{FF2B5EF4-FFF2-40B4-BE49-F238E27FC236}">
                  <a16:creationId xmlns:a16="http://schemas.microsoft.com/office/drawing/2014/main" xmlns="" id="{9D920A8A-7D8B-5A4E-B79D-9E66F6123175}"/>
                </a:ext>
              </a:extLst>
            </p:cNvPr>
            <p:cNvSpPr/>
            <p:nvPr/>
          </p:nvSpPr>
          <p:spPr>
            <a:xfrm>
              <a:off x="4954000" y="2247200"/>
              <a:ext cx="26425" cy="22700"/>
            </a:xfrm>
            <a:custGeom>
              <a:avLst/>
              <a:gdLst/>
              <a:ahLst/>
              <a:cxnLst/>
              <a:rect l="l" t="t" r="r" b="b"/>
              <a:pathLst>
                <a:path w="1057" h="908" extrusionOk="0">
                  <a:moveTo>
                    <a:pt x="410" y="1"/>
                  </a:moveTo>
                  <a:cubicBezTo>
                    <a:pt x="187" y="1"/>
                    <a:pt x="1" y="204"/>
                    <a:pt x="1" y="460"/>
                  </a:cubicBezTo>
                  <a:cubicBezTo>
                    <a:pt x="1" y="725"/>
                    <a:pt x="220" y="908"/>
                    <a:pt x="455" y="908"/>
                  </a:cubicBezTo>
                  <a:cubicBezTo>
                    <a:pt x="571" y="908"/>
                    <a:pt x="691" y="864"/>
                    <a:pt x="791" y="764"/>
                  </a:cubicBezTo>
                  <a:cubicBezTo>
                    <a:pt x="1057" y="498"/>
                    <a:pt x="863" y="3"/>
                    <a:pt x="490" y="3"/>
                  </a:cubicBezTo>
                  <a:cubicBezTo>
                    <a:pt x="479" y="3"/>
                    <a:pt x="468" y="3"/>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816;p34">
              <a:extLst>
                <a:ext uri="{FF2B5EF4-FFF2-40B4-BE49-F238E27FC236}">
                  <a16:creationId xmlns:a16="http://schemas.microsoft.com/office/drawing/2014/main" xmlns="" id="{396F0296-F4B8-464A-9F1D-F35BEAC07819}"/>
                </a:ext>
              </a:extLst>
            </p:cNvPr>
            <p:cNvSpPr/>
            <p:nvPr/>
          </p:nvSpPr>
          <p:spPr>
            <a:xfrm>
              <a:off x="4988200" y="2280725"/>
              <a:ext cx="26625" cy="22850"/>
            </a:xfrm>
            <a:custGeom>
              <a:avLst/>
              <a:gdLst/>
              <a:ahLst/>
              <a:cxnLst/>
              <a:rect l="l" t="t" r="r" b="b"/>
              <a:pathLst>
                <a:path w="1065" h="914" extrusionOk="0">
                  <a:moveTo>
                    <a:pt x="456" y="0"/>
                  </a:moveTo>
                  <a:cubicBezTo>
                    <a:pt x="213" y="0"/>
                    <a:pt x="1" y="213"/>
                    <a:pt x="1" y="456"/>
                  </a:cubicBezTo>
                  <a:cubicBezTo>
                    <a:pt x="1"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817;p34">
              <a:extLst>
                <a:ext uri="{FF2B5EF4-FFF2-40B4-BE49-F238E27FC236}">
                  <a16:creationId xmlns:a16="http://schemas.microsoft.com/office/drawing/2014/main" xmlns="" id="{C2189175-168A-EB4A-B05D-3353AFA88BCC}"/>
                </a:ext>
              </a:extLst>
            </p:cNvPr>
            <p:cNvSpPr/>
            <p:nvPr/>
          </p:nvSpPr>
          <p:spPr>
            <a:xfrm>
              <a:off x="4949175" y="2178825"/>
              <a:ext cx="29925" cy="22200"/>
            </a:xfrm>
            <a:custGeom>
              <a:avLst/>
              <a:gdLst/>
              <a:ahLst/>
              <a:cxnLst/>
              <a:rect l="l" t="t" r="r" b="b"/>
              <a:pathLst>
                <a:path w="1197" h="888" extrusionOk="0">
                  <a:moveTo>
                    <a:pt x="592" y="1"/>
                  </a:moveTo>
                  <a:cubicBezTo>
                    <a:pt x="0" y="1"/>
                    <a:pt x="0" y="887"/>
                    <a:pt x="592" y="887"/>
                  </a:cubicBezTo>
                  <a:cubicBezTo>
                    <a:pt x="611" y="887"/>
                    <a:pt x="630" y="887"/>
                    <a:pt x="650" y="885"/>
                  </a:cubicBezTo>
                  <a:cubicBezTo>
                    <a:pt x="1197" y="854"/>
                    <a:pt x="1197" y="34"/>
                    <a:pt x="650" y="3"/>
                  </a:cubicBezTo>
                  <a:cubicBezTo>
                    <a:pt x="630" y="1"/>
                    <a:pt x="611" y="1"/>
                    <a:pt x="5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818;p34">
              <a:extLst>
                <a:ext uri="{FF2B5EF4-FFF2-40B4-BE49-F238E27FC236}">
                  <a16:creationId xmlns:a16="http://schemas.microsoft.com/office/drawing/2014/main" xmlns="" id="{8D945AB0-7084-F044-B525-08AD84E03104}"/>
                </a:ext>
              </a:extLst>
            </p:cNvPr>
            <p:cNvSpPr/>
            <p:nvPr/>
          </p:nvSpPr>
          <p:spPr>
            <a:xfrm>
              <a:off x="4988200" y="2212325"/>
              <a:ext cx="26625" cy="23025"/>
            </a:xfrm>
            <a:custGeom>
              <a:avLst/>
              <a:gdLst/>
              <a:ahLst/>
              <a:cxnLst/>
              <a:rect l="l" t="t" r="r" b="b"/>
              <a:pathLst>
                <a:path w="1065" h="921" extrusionOk="0">
                  <a:moveTo>
                    <a:pt x="456" y="1"/>
                  </a:moveTo>
                  <a:cubicBezTo>
                    <a:pt x="213" y="1"/>
                    <a:pt x="1" y="213"/>
                    <a:pt x="1" y="457"/>
                  </a:cubicBezTo>
                  <a:cubicBezTo>
                    <a:pt x="1" y="744"/>
                    <a:pt x="222" y="920"/>
                    <a:pt x="451" y="920"/>
                  </a:cubicBezTo>
                  <a:cubicBezTo>
                    <a:pt x="560" y="920"/>
                    <a:pt x="672" y="880"/>
                    <a:pt x="760"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819;p34">
              <a:extLst>
                <a:ext uri="{FF2B5EF4-FFF2-40B4-BE49-F238E27FC236}">
                  <a16:creationId xmlns:a16="http://schemas.microsoft.com/office/drawing/2014/main" xmlns="" id="{3BC2A6B5-65CD-CA42-AB22-A294DB10ABC1}"/>
                </a:ext>
              </a:extLst>
            </p:cNvPr>
            <p:cNvSpPr/>
            <p:nvPr/>
          </p:nvSpPr>
          <p:spPr>
            <a:xfrm>
              <a:off x="4954000" y="2110500"/>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820;p34">
              <a:extLst>
                <a:ext uri="{FF2B5EF4-FFF2-40B4-BE49-F238E27FC236}">
                  <a16:creationId xmlns:a16="http://schemas.microsoft.com/office/drawing/2014/main" xmlns="" id="{8488C1CE-9EB9-BD48-B7EE-8B3DC9A1E37B}"/>
                </a:ext>
              </a:extLst>
            </p:cNvPr>
            <p:cNvSpPr/>
            <p:nvPr/>
          </p:nvSpPr>
          <p:spPr>
            <a:xfrm>
              <a:off x="4983125" y="2144625"/>
              <a:ext cx="30175" cy="22900"/>
            </a:xfrm>
            <a:custGeom>
              <a:avLst/>
              <a:gdLst/>
              <a:ahLst/>
              <a:cxnLst/>
              <a:rect l="l" t="t" r="r" b="b"/>
              <a:pathLst>
                <a:path w="1207" h="916" extrusionOk="0">
                  <a:moveTo>
                    <a:pt x="602" y="1"/>
                  </a:moveTo>
                  <a:cubicBezTo>
                    <a:pt x="1" y="1"/>
                    <a:pt x="10" y="916"/>
                    <a:pt x="630" y="916"/>
                  </a:cubicBezTo>
                  <a:cubicBezTo>
                    <a:pt x="640" y="916"/>
                    <a:pt x="649" y="916"/>
                    <a:pt x="659" y="915"/>
                  </a:cubicBezTo>
                  <a:cubicBezTo>
                    <a:pt x="1207" y="855"/>
                    <a:pt x="1207" y="34"/>
                    <a:pt x="659" y="3"/>
                  </a:cubicBezTo>
                  <a:cubicBezTo>
                    <a:pt x="640" y="2"/>
                    <a:pt x="621"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821;p34">
              <a:extLst>
                <a:ext uri="{FF2B5EF4-FFF2-40B4-BE49-F238E27FC236}">
                  <a16:creationId xmlns:a16="http://schemas.microsoft.com/office/drawing/2014/main" xmlns="" id="{85827508-2AA0-6648-BD0E-615BC023FDEE}"/>
                </a:ext>
              </a:extLst>
            </p:cNvPr>
            <p:cNvSpPr/>
            <p:nvPr/>
          </p:nvSpPr>
          <p:spPr>
            <a:xfrm>
              <a:off x="4954000" y="2042125"/>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822;p34">
              <a:extLst>
                <a:ext uri="{FF2B5EF4-FFF2-40B4-BE49-F238E27FC236}">
                  <a16:creationId xmlns:a16="http://schemas.microsoft.com/office/drawing/2014/main" xmlns="" id="{29ED6E8C-A59D-F142-82AF-BD41C386844F}"/>
                </a:ext>
              </a:extLst>
            </p:cNvPr>
            <p:cNvSpPr/>
            <p:nvPr/>
          </p:nvSpPr>
          <p:spPr>
            <a:xfrm>
              <a:off x="4988200" y="2076225"/>
              <a:ext cx="26625" cy="22700"/>
            </a:xfrm>
            <a:custGeom>
              <a:avLst/>
              <a:gdLst/>
              <a:ahLst/>
              <a:cxnLst/>
              <a:rect l="l" t="t" r="r" b="b"/>
              <a:pathLst>
                <a:path w="1065" h="908" extrusionOk="0">
                  <a:moveTo>
                    <a:pt x="410" y="1"/>
                  </a:moveTo>
                  <a:cubicBezTo>
                    <a:pt x="187" y="1"/>
                    <a:pt x="1" y="204"/>
                    <a:pt x="1" y="460"/>
                  </a:cubicBezTo>
                  <a:cubicBezTo>
                    <a:pt x="1" y="725"/>
                    <a:pt x="219" y="908"/>
                    <a:pt x="446" y="908"/>
                  </a:cubicBezTo>
                  <a:cubicBezTo>
                    <a:pt x="557" y="908"/>
                    <a:pt x="670" y="864"/>
                    <a:pt x="760" y="764"/>
                  </a:cubicBezTo>
                  <a:cubicBezTo>
                    <a:pt x="1064" y="490"/>
                    <a:pt x="85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823;p34">
              <a:extLst>
                <a:ext uri="{FF2B5EF4-FFF2-40B4-BE49-F238E27FC236}">
                  <a16:creationId xmlns:a16="http://schemas.microsoft.com/office/drawing/2014/main" xmlns="" id="{D99462BF-586E-CA44-A007-85DB28E952DE}"/>
                </a:ext>
              </a:extLst>
            </p:cNvPr>
            <p:cNvSpPr/>
            <p:nvPr/>
          </p:nvSpPr>
          <p:spPr>
            <a:xfrm>
              <a:off x="4949150" y="197365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824;p34">
              <a:extLst>
                <a:ext uri="{FF2B5EF4-FFF2-40B4-BE49-F238E27FC236}">
                  <a16:creationId xmlns:a16="http://schemas.microsoft.com/office/drawing/2014/main" xmlns="" id="{069D35F0-1461-594B-BBAA-F549752BF16F}"/>
                </a:ext>
              </a:extLst>
            </p:cNvPr>
            <p:cNvSpPr/>
            <p:nvPr/>
          </p:nvSpPr>
          <p:spPr>
            <a:xfrm>
              <a:off x="4983350" y="20078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4"/>
                    <a:pt x="1198"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825;p34">
              <a:extLst>
                <a:ext uri="{FF2B5EF4-FFF2-40B4-BE49-F238E27FC236}">
                  <a16:creationId xmlns:a16="http://schemas.microsoft.com/office/drawing/2014/main" xmlns="" id="{28DE9581-D089-964A-BD9E-98772B31C13B}"/>
                </a:ext>
              </a:extLst>
            </p:cNvPr>
            <p:cNvSpPr/>
            <p:nvPr/>
          </p:nvSpPr>
          <p:spPr>
            <a:xfrm>
              <a:off x="4988200" y="1939525"/>
              <a:ext cx="26625" cy="22875"/>
            </a:xfrm>
            <a:custGeom>
              <a:avLst/>
              <a:gdLst/>
              <a:ahLst/>
              <a:cxnLst/>
              <a:rect l="l" t="t" r="r" b="b"/>
              <a:pathLst>
                <a:path w="1065" h="915" extrusionOk="0">
                  <a:moveTo>
                    <a:pt x="456" y="1"/>
                  </a:moveTo>
                  <a:cubicBezTo>
                    <a:pt x="213" y="1"/>
                    <a:pt x="1" y="213"/>
                    <a:pt x="1" y="457"/>
                  </a:cubicBezTo>
                  <a:cubicBezTo>
                    <a:pt x="1"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826;p34">
              <a:extLst>
                <a:ext uri="{FF2B5EF4-FFF2-40B4-BE49-F238E27FC236}">
                  <a16:creationId xmlns:a16="http://schemas.microsoft.com/office/drawing/2014/main" xmlns="" id="{3F01D137-5CA6-3648-B4C6-1DF576368A33}"/>
                </a:ext>
              </a:extLst>
            </p:cNvPr>
            <p:cNvSpPr/>
            <p:nvPr/>
          </p:nvSpPr>
          <p:spPr>
            <a:xfrm>
              <a:off x="4885625" y="35429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827;p34">
              <a:extLst>
                <a:ext uri="{FF2B5EF4-FFF2-40B4-BE49-F238E27FC236}">
                  <a16:creationId xmlns:a16="http://schemas.microsoft.com/office/drawing/2014/main" xmlns="" id="{A2005050-CDF5-974F-8B18-C752799B8D93}"/>
                </a:ext>
              </a:extLst>
            </p:cNvPr>
            <p:cNvSpPr/>
            <p:nvPr/>
          </p:nvSpPr>
          <p:spPr>
            <a:xfrm>
              <a:off x="4883325" y="3475200"/>
              <a:ext cx="30175" cy="22900"/>
            </a:xfrm>
            <a:custGeom>
              <a:avLst/>
              <a:gdLst/>
              <a:ahLst/>
              <a:cxnLst/>
              <a:rect l="l" t="t" r="r" b="b"/>
              <a:pathLst>
                <a:path w="1207" h="916" extrusionOk="0">
                  <a:moveTo>
                    <a:pt x="605" y="0"/>
                  </a:moveTo>
                  <a:cubicBezTo>
                    <a:pt x="587" y="0"/>
                    <a:pt x="568" y="1"/>
                    <a:pt x="548" y="3"/>
                  </a:cubicBezTo>
                  <a:cubicBezTo>
                    <a:pt x="1" y="34"/>
                    <a:pt x="1" y="854"/>
                    <a:pt x="548" y="915"/>
                  </a:cubicBezTo>
                  <a:cubicBezTo>
                    <a:pt x="558" y="915"/>
                    <a:pt x="568" y="916"/>
                    <a:pt x="578" y="916"/>
                  </a:cubicBezTo>
                  <a:cubicBezTo>
                    <a:pt x="1198" y="916"/>
                    <a:pt x="120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828;p34">
              <a:extLst>
                <a:ext uri="{FF2B5EF4-FFF2-40B4-BE49-F238E27FC236}">
                  <a16:creationId xmlns:a16="http://schemas.microsoft.com/office/drawing/2014/main" xmlns="" id="{566695F2-D236-0446-8CD3-D01F7DD8F28E}"/>
                </a:ext>
              </a:extLst>
            </p:cNvPr>
            <p:cNvSpPr/>
            <p:nvPr/>
          </p:nvSpPr>
          <p:spPr>
            <a:xfrm>
              <a:off x="4919800" y="3508700"/>
              <a:ext cx="22825" cy="22825"/>
            </a:xfrm>
            <a:custGeom>
              <a:avLst/>
              <a:gdLst/>
              <a:ahLst/>
              <a:cxnLst/>
              <a:rect l="l" t="t" r="r" b="b"/>
              <a:pathLst>
                <a:path w="913" h="913" extrusionOk="0">
                  <a:moveTo>
                    <a:pt x="457" y="1"/>
                  </a:moveTo>
                  <a:cubicBezTo>
                    <a:pt x="214" y="1"/>
                    <a:pt x="1" y="213"/>
                    <a:pt x="1" y="456"/>
                  </a:cubicBezTo>
                  <a:cubicBezTo>
                    <a:pt x="1" y="730"/>
                    <a:pt x="214" y="912"/>
                    <a:pt x="457" y="912"/>
                  </a:cubicBezTo>
                  <a:cubicBezTo>
                    <a:pt x="700" y="912"/>
                    <a:pt x="913" y="730"/>
                    <a:pt x="913" y="456"/>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829;p34">
              <a:extLst>
                <a:ext uri="{FF2B5EF4-FFF2-40B4-BE49-F238E27FC236}">
                  <a16:creationId xmlns:a16="http://schemas.microsoft.com/office/drawing/2014/main" xmlns="" id="{10E42B75-7CB6-4E4B-9300-347120412ECE}"/>
                </a:ext>
              </a:extLst>
            </p:cNvPr>
            <p:cNvSpPr/>
            <p:nvPr/>
          </p:nvSpPr>
          <p:spPr>
            <a:xfrm>
              <a:off x="4885625" y="3406875"/>
              <a:ext cx="26600" cy="22625"/>
            </a:xfrm>
            <a:custGeom>
              <a:avLst/>
              <a:gdLst/>
              <a:ahLst/>
              <a:cxnLst/>
              <a:rect l="l" t="t" r="r" b="b"/>
              <a:pathLst>
                <a:path w="1064" h="905" extrusionOk="0">
                  <a:moveTo>
                    <a:pt x="456" y="1"/>
                  </a:moveTo>
                  <a:cubicBezTo>
                    <a:pt x="213" y="1"/>
                    <a:pt x="0" y="213"/>
                    <a:pt x="0" y="456"/>
                  </a:cubicBezTo>
                  <a:cubicBezTo>
                    <a:pt x="0" y="722"/>
                    <a:pt x="219" y="905"/>
                    <a:pt x="455" y="905"/>
                  </a:cubicBezTo>
                  <a:cubicBezTo>
                    <a:pt x="571" y="905"/>
                    <a:pt x="690" y="860"/>
                    <a:pt x="790" y="760"/>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830;p34">
              <a:extLst>
                <a:ext uri="{FF2B5EF4-FFF2-40B4-BE49-F238E27FC236}">
                  <a16:creationId xmlns:a16="http://schemas.microsoft.com/office/drawing/2014/main" xmlns="" id="{CA0DA8D3-4625-0C44-AE01-240FCEC0CD80}"/>
                </a:ext>
              </a:extLst>
            </p:cNvPr>
            <p:cNvSpPr/>
            <p:nvPr/>
          </p:nvSpPr>
          <p:spPr>
            <a:xfrm>
              <a:off x="4919800" y="3441075"/>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831;p34">
              <a:extLst>
                <a:ext uri="{FF2B5EF4-FFF2-40B4-BE49-F238E27FC236}">
                  <a16:creationId xmlns:a16="http://schemas.microsoft.com/office/drawing/2014/main" xmlns="" id="{18BAF93B-A00F-3E45-9FC2-1FD568F422F0}"/>
                </a:ext>
              </a:extLst>
            </p:cNvPr>
            <p:cNvSpPr/>
            <p:nvPr/>
          </p:nvSpPr>
          <p:spPr>
            <a:xfrm>
              <a:off x="4883325" y="3338425"/>
              <a:ext cx="29975" cy="22950"/>
            </a:xfrm>
            <a:custGeom>
              <a:avLst/>
              <a:gdLst/>
              <a:ahLst/>
              <a:cxnLst/>
              <a:rect l="l" t="t" r="r" b="b"/>
              <a:pathLst>
                <a:path w="1199" h="918" extrusionOk="0">
                  <a:moveTo>
                    <a:pt x="604" y="0"/>
                  </a:moveTo>
                  <a:cubicBezTo>
                    <a:pt x="586" y="0"/>
                    <a:pt x="567" y="1"/>
                    <a:pt x="548" y="3"/>
                  </a:cubicBezTo>
                  <a:cubicBezTo>
                    <a:pt x="1" y="64"/>
                    <a:pt x="1" y="854"/>
                    <a:pt x="548" y="915"/>
                  </a:cubicBezTo>
                  <a:cubicBezTo>
                    <a:pt x="567" y="917"/>
                    <a:pt x="586" y="917"/>
                    <a:pt x="604" y="917"/>
                  </a:cubicBezTo>
                  <a:cubicBezTo>
                    <a:pt x="1198" y="917"/>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832;p34">
              <a:extLst>
                <a:ext uri="{FF2B5EF4-FFF2-40B4-BE49-F238E27FC236}">
                  <a16:creationId xmlns:a16="http://schemas.microsoft.com/office/drawing/2014/main" xmlns="" id="{C003022A-7162-924A-8FCA-E818BDD2B970}"/>
                </a:ext>
              </a:extLst>
            </p:cNvPr>
            <p:cNvSpPr/>
            <p:nvPr/>
          </p:nvSpPr>
          <p:spPr>
            <a:xfrm>
              <a:off x="4919800" y="33726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833;p34">
              <a:extLst>
                <a:ext uri="{FF2B5EF4-FFF2-40B4-BE49-F238E27FC236}">
                  <a16:creationId xmlns:a16="http://schemas.microsoft.com/office/drawing/2014/main" xmlns="" id="{B96363A6-77EF-3347-9A8C-C72EAA469250}"/>
                </a:ext>
              </a:extLst>
            </p:cNvPr>
            <p:cNvSpPr/>
            <p:nvPr/>
          </p:nvSpPr>
          <p:spPr>
            <a:xfrm>
              <a:off x="4885625" y="32701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834;p34">
              <a:extLst>
                <a:ext uri="{FF2B5EF4-FFF2-40B4-BE49-F238E27FC236}">
                  <a16:creationId xmlns:a16="http://schemas.microsoft.com/office/drawing/2014/main" xmlns="" id="{6C58B5A0-1517-5647-9A13-0CBD62E907C1}"/>
                </a:ext>
              </a:extLst>
            </p:cNvPr>
            <p:cNvSpPr/>
            <p:nvPr/>
          </p:nvSpPr>
          <p:spPr>
            <a:xfrm>
              <a:off x="4919800" y="3304300"/>
              <a:ext cx="22825" cy="22800"/>
            </a:xfrm>
            <a:custGeom>
              <a:avLst/>
              <a:gdLst/>
              <a:ahLst/>
              <a:cxnLst/>
              <a:rect l="l" t="t" r="r" b="b"/>
              <a:pathLst>
                <a:path w="913" h="912" extrusionOk="0">
                  <a:moveTo>
                    <a:pt x="457" y="0"/>
                  </a:moveTo>
                  <a:cubicBezTo>
                    <a:pt x="214" y="0"/>
                    <a:pt x="1" y="213"/>
                    <a:pt x="1" y="456"/>
                  </a:cubicBezTo>
                  <a:cubicBezTo>
                    <a:pt x="1" y="699"/>
                    <a:pt x="214"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835;p34">
              <a:extLst>
                <a:ext uri="{FF2B5EF4-FFF2-40B4-BE49-F238E27FC236}">
                  <a16:creationId xmlns:a16="http://schemas.microsoft.com/office/drawing/2014/main" xmlns="" id="{027AA323-2FBB-8E4F-B672-C095ECF7271F}"/>
                </a:ext>
              </a:extLst>
            </p:cNvPr>
            <p:cNvSpPr/>
            <p:nvPr/>
          </p:nvSpPr>
          <p:spPr>
            <a:xfrm>
              <a:off x="4885625" y="32017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836;p34">
              <a:extLst>
                <a:ext uri="{FF2B5EF4-FFF2-40B4-BE49-F238E27FC236}">
                  <a16:creationId xmlns:a16="http://schemas.microsoft.com/office/drawing/2014/main" xmlns="" id="{0FF105CC-AA18-8141-9264-A937B83D2F30}"/>
                </a:ext>
              </a:extLst>
            </p:cNvPr>
            <p:cNvSpPr/>
            <p:nvPr/>
          </p:nvSpPr>
          <p:spPr>
            <a:xfrm>
              <a:off x="4919800" y="3235900"/>
              <a:ext cx="26625" cy="23025"/>
            </a:xfrm>
            <a:custGeom>
              <a:avLst/>
              <a:gdLst/>
              <a:ahLst/>
              <a:cxnLst/>
              <a:rect l="l" t="t" r="r" b="b"/>
              <a:pathLst>
                <a:path w="1065" h="921" extrusionOk="0">
                  <a:moveTo>
                    <a:pt x="457" y="1"/>
                  </a:moveTo>
                  <a:cubicBezTo>
                    <a:pt x="214" y="1"/>
                    <a:pt x="1" y="213"/>
                    <a:pt x="1" y="456"/>
                  </a:cubicBezTo>
                  <a:cubicBezTo>
                    <a:pt x="1" y="744"/>
                    <a:pt x="223" y="920"/>
                    <a:pt x="460" y="920"/>
                  </a:cubicBezTo>
                  <a:cubicBezTo>
                    <a:pt x="575" y="920"/>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837;p34">
              <a:extLst>
                <a:ext uri="{FF2B5EF4-FFF2-40B4-BE49-F238E27FC236}">
                  <a16:creationId xmlns:a16="http://schemas.microsoft.com/office/drawing/2014/main" xmlns="" id="{33656B18-E1E9-674B-9E26-EA7CB8A0E1BE}"/>
                </a:ext>
              </a:extLst>
            </p:cNvPr>
            <p:cNvSpPr/>
            <p:nvPr/>
          </p:nvSpPr>
          <p:spPr>
            <a:xfrm>
              <a:off x="4883325" y="3134000"/>
              <a:ext cx="30175" cy="22925"/>
            </a:xfrm>
            <a:custGeom>
              <a:avLst/>
              <a:gdLst/>
              <a:ahLst/>
              <a:cxnLst/>
              <a:rect l="l" t="t" r="r" b="b"/>
              <a:pathLst>
                <a:path w="1207" h="917" extrusionOk="0">
                  <a:moveTo>
                    <a:pt x="605" y="1"/>
                  </a:moveTo>
                  <a:cubicBezTo>
                    <a:pt x="587" y="1"/>
                    <a:pt x="568" y="2"/>
                    <a:pt x="548" y="3"/>
                  </a:cubicBezTo>
                  <a:cubicBezTo>
                    <a:pt x="1" y="34"/>
                    <a:pt x="1" y="855"/>
                    <a:pt x="548" y="915"/>
                  </a:cubicBezTo>
                  <a:cubicBezTo>
                    <a:pt x="558" y="916"/>
                    <a:pt x="568" y="916"/>
                    <a:pt x="578" y="916"/>
                  </a:cubicBezTo>
                  <a:cubicBezTo>
                    <a:pt x="1198" y="916"/>
                    <a:pt x="1207"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838;p34">
              <a:extLst>
                <a:ext uri="{FF2B5EF4-FFF2-40B4-BE49-F238E27FC236}">
                  <a16:creationId xmlns:a16="http://schemas.microsoft.com/office/drawing/2014/main" xmlns="" id="{56F2F459-57E4-A04C-8B60-E696EB02B5A5}"/>
                </a:ext>
              </a:extLst>
            </p:cNvPr>
            <p:cNvSpPr/>
            <p:nvPr/>
          </p:nvSpPr>
          <p:spPr>
            <a:xfrm>
              <a:off x="4919800" y="3168275"/>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839;p34">
              <a:extLst>
                <a:ext uri="{FF2B5EF4-FFF2-40B4-BE49-F238E27FC236}">
                  <a16:creationId xmlns:a16="http://schemas.microsoft.com/office/drawing/2014/main" xmlns="" id="{EBE03331-085A-C84D-BB71-2912EFD97CC6}"/>
                </a:ext>
              </a:extLst>
            </p:cNvPr>
            <p:cNvSpPr/>
            <p:nvPr/>
          </p:nvSpPr>
          <p:spPr>
            <a:xfrm>
              <a:off x="4885625" y="3065675"/>
              <a:ext cx="26600" cy="22625"/>
            </a:xfrm>
            <a:custGeom>
              <a:avLst/>
              <a:gdLst/>
              <a:ahLst/>
              <a:cxnLst/>
              <a:rect l="l" t="t" r="r" b="b"/>
              <a:pathLst>
                <a:path w="1064" h="905" extrusionOk="0">
                  <a:moveTo>
                    <a:pt x="456" y="1"/>
                  </a:moveTo>
                  <a:cubicBezTo>
                    <a:pt x="213" y="1"/>
                    <a:pt x="0" y="214"/>
                    <a:pt x="0" y="457"/>
                  </a:cubicBezTo>
                  <a:cubicBezTo>
                    <a:pt x="0" y="722"/>
                    <a:pt x="219" y="905"/>
                    <a:pt x="455" y="905"/>
                  </a:cubicBezTo>
                  <a:cubicBezTo>
                    <a:pt x="571" y="905"/>
                    <a:pt x="69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840;p34">
              <a:extLst>
                <a:ext uri="{FF2B5EF4-FFF2-40B4-BE49-F238E27FC236}">
                  <a16:creationId xmlns:a16="http://schemas.microsoft.com/office/drawing/2014/main" xmlns="" id="{7ED9F058-BD53-C84F-95FB-A6240EF86657}"/>
                </a:ext>
              </a:extLst>
            </p:cNvPr>
            <p:cNvSpPr/>
            <p:nvPr/>
          </p:nvSpPr>
          <p:spPr>
            <a:xfrm>
              <a:off x="4919800" y="3099875"/>
              <a:ext cx="22825" cy="22825"/>
            </a:xfrm>
            <a:custGeom>
              <a:avLst/>
              <a:gdLst/>
              <a:ahLst/>
              <a:cxnLst/>
              <a:rect l="l" t="t" r="r" b="b"/>
              <a:pathLst>
                <a:path w="913" h="913" extrusionOk="0">
                  <a:moveTo>
                    <a:pt x="457" y="1"/>
                  </a:moveTo>
                  <a:cubicBezTo>
                    <a:pt x="214" y="1"/>
                    <a:pt x="1" y="183"/>
                    <a:pt x="1" y="457"/>
                  </a:cubicBezTo>
                  <a:cubicBezTo>
                    <a:pt x="1" y="700"/>
                    <a:pt x="214"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841;p34">
              <a:extLst>
                <a:ext uri="{FF2B5EF4-FFF2-40B4-BE49-F238E27FC236}">
                  <a16:creationId xmlns:a16="http://schemas.microsoft.com/office/drawing/2014/main" xmlns="" id="{932897FB-41C4-B848-8160-68C0AD791A3E}"/>
                </a:ext>
              </a:extLst>
            </p:cNvPr>
            <p:cNvSpPr/>
            <p:nvPr/>
          </p:nvSpPr>
          <p:spPr>
            <a:xfrm>
              <a:off x="4885625" y="299730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842;p34">
              <a:extLst>
                <a:ext uri="{FF2B5EF4-FFF2-40B4-BE49-F238E27FC236}">
                  <a16:creationId xmlns:a16="http://schemas.microsoft.com/office/drawing/2014/main" xmlns="" id="{4E38C741-C0EA-AF4E-8588-552235CD66D5}"/>
                </a:ext>
              </a:extLst>
            </p:cNvPr>
            <p:cNvSpPr/>
            <p:nvPr/>
          </p:nvSpPr>
          <p:spPr>
            <a:xfrm>
              <a:off x="4919800" y="30315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843;p34">
              <a:extLst>
                <a:ext uri="{FF2B5EF4-FFF2-40B4-BE49-F238E27FC236}">
                  <a16:creationId xmlns:a16="http://schemas.microsoft.com/office/drawing/2014/main" xmlns="" id="{DBC5CCD2-ED0B-C74A-BE1D-49527BCC696F}"/>
                </a:ext>
              </a:extLst>
            </p:cNvPr>
            <p:cNvSpPr/>
            <p:nvPr/>
          </p:nvSpPr>
          <p:spPr>
            <a:xfrm>
              <a:off x="4885625" y="29289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844;p34">
              <a:extLst>
                <a:ext uri="{FF2B5EF4-FFF2-40B4-BE49-F238E27FC236}">
                  <a16:creationId xmlns:a16="http://schemas.microsoft.com/office/drawing/2014/main" xmlns="" id="{871A719C-55B3-0545-A517-16B13ED8D881}"/>
                </a:ext>
              </a:extLst>
            </p:cNvPr>
            <p:cNvSpPr/>
            <p:nvPr/>
          </p:nvSpPr>
          <p:spPr>
            <a:xfrm>
              <a:off x="4919800" y="2963100"/>
              <a:ext cx="22825" cy="22825"/>
            </a:xfrm>
            <a:custGeom>
              <a:avLst/>
              <a:gdLst/>
              <a:ahLst/>
              <a:cxnLst/>
              <a:rect l="l" t="t" r="r" b="b"/>
              <a:pathLst>
                <a:path w="913" h="913" extrusionOk="0">
                  <a:moveTo>
                    <a:pt x="457" y="0"/>
                  </a:moveTo>
                  <a:cubicBezTo>
                    <a:pt x="214" y="0"/>
                    <a:pt x="1" y="213"/>
                    <a:pt x="1" y="456"/>
                  </a:cubicBezTo>
                  <a:cubicBezTo>
                    <a:pt x="1" y="700"/>
                    <a:pt x="214" y="912"/>
                    <a:pt x="457" y="912"/>
                  </a:cubicBezTo>
                  <a:cubicBezTo>
                    <a:pt x="700" y="912"/>
                    <a:pt x="913" y="70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845;p34">
              <a:extLst>
                <a:ext uri="{FF2B5EF4-FFF2-40B4-BE49-F238E27FC236}">
                  <a16:creationId xmlns:a16="http://schemas.microsoft.com/office/drawing/2014/main" xmlns="" id="{F1009D0C-7493-9744-9A5C-AE17225E4DDA}"/>
                </a:ext>
              </a:extLst>
            </p:cNvPr>
            <p:cNvSpPr/>
            <p:nvPr/>
          </p:nvSpPr>
          <p:spPr>
            <a:xfrm>
              <a:off x="4885625" y="2861250"/>
              <a:ext cx="26425" cy="22625"/>
            </a:xfrm>
            <a:custGeom>
              <a:avLst/>
              <a:gdLst/>
              <a:ahLst/>
              <a:cxnLst/>
              <a:rect l="l" t="t" r="r" b="b"/>
              <a:pathLst>
                <a:path w="1057" h="905" extrusionOk="0">
                  <a:moveTo>
                    <a:pt x="492" y="0"/>
                  </a:moveTo>
                  <a:cubicBezTo>
                    <a:pt x="480" y="0"/>
                    <a:pt x="468" y="1"/>
                    <a:pt x="456" y="1"/>
                  </a:cubicBezTo>
                  <a:cubicBezTo>
                    <a:pt x="213" y="1"/>
                    <a:pt x="0" y="184"/>
                    <a:pt x="0" y="427"/>
                  </a:cubicBezTo>
                  <a:cubicBezTo>
                    <a:pt x="0" y="714"/>
                    <a:pt x="222" y="904"/>
                    <a:pt x="459" y="904"/>
                  </a:cubicBezTo>
                  <a:cubicBezTo>
                    <a:pt x="573" y="904"/>
                    <a:pt x="692" y="860"/>
                    <a:pt x="790" y="761"/>
                  </a:cubicBezTo>
                  <a:cubicBezTo>
                    <a:pt x="1056"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846;p34">
              <a:extLst>
                <a:ext uri="{FF2B5EF4-FFF2-40B4-BE49-F238E27FC236}">
                  <a16:creationId xmlns:a16="http://schemas.microsoft.com/office/drawing/2014/main" xmlns="" id="{7A5D832D-74B9-3B42-BAEE-2DCF892A3A01}"/>
                </a:ext>
              </a:extLst>
            </p:cNvPr>
            <p:cNvSpPr/>
            <p:nvPr/>
          </p:nvSpPr>
          <p:spPr>
            <a:xfrm>
              <a:off x="4919800" y="2894700"/>
              <a:ext cx="22825" cy="22825"/>
            </a:xfrm>
            <a:custGeom>
              <a:avLst/>
              <a:gdLst/>
              <a:ahLst/>
              <a:cxnLst/>
              <a:rect l="l" t="t" r="r" b="b"/>
              <a:pathLst>
                <a:path w="913" h="913" extrusionOk="0">
                  <a:moveTo>
                    <a:pt x="457" y="1"/>
                  </a:moveTo>
                  <a:cubicBezTo>
                    <a:pt x="214" y="1"/>
                    <a:pt x="1" y="214"/>
                    <a:pt x="1" y="457"/>
                  </a:cubicBezTo>
                  <a:cubicBezTo>
                    <a:pt x="1" y="730"/>
                    <a:pt x="214" y="913"/>
                    <a:pt x="457" y="913"/>
                  </a:cubicBezTo>
                  <a:cubicBezTo>
                    <a:pt x="700" y="913"/>
                    <a:pt x="913" y="73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847;p34">
              <a:extLst>
                <a:ext uri="{FF2B5EF4-FFF2-40B4-BE49-F238E27FC236}">
                  <a16:creationId xmlns:a16="http://schemas.microsoft.com/office/drawing/2014/main" xmlns="" id="{2A8D7822-DC43-6941-9BC4-4D650B421E0D}"/>
                </a:ext>
              </a:extLst>
            </p:cNvPr>
            <p:cNvSpPr/>
            <p:nvPr/>
          </p:nvSpPr>
          <p:spPr>
            <a:xfrm>
              <a:off x="4883325" y="2792825"/>
              <a:ext cx="29950" cy="22200"/>
            </a:xfrm>
            <a:custGeom>
              <a:avLst/>
              <a:gdLst/>
              <a:ahLst/>
              <a:cxnLst/>
              <a:rect l="l" t="t" r="r" b="b"/>
              <a:pathLst>
                <a:path w="1198" h="888" extrusionOk="0">
                  <a:moveTo>
                    <a:pt x="605" y="0"/>
                  </a:moveTo>
                  <a:cubicBezTo>
                    <a:pt x="587" y="0"/>
                    <a:pt x="568" y="1"/>
                    <a:pt x="548" y="3"/>
                  </a:cubicBezTo>
                  <a:cubicBezTo>
                    <a:pt x="1" y="33"/>
                    <a:pt x="1" y="854"/>
                    <a:pt x="548" y="884"/>
                  </a:cubicBezTo>
                  <a:cubicBezTo>
                    <a:pt x="568" y="886"/>
                    <a:pt x="587" y="887"/>
                    <a:pt x="605" y="887"/>
                  </a:cubicBezTo>
                  <a:cubicBezTo>
                    <a:pt x="1198" y="887"/>
                    <a:pt x="1198"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848;p34">
              <a:extLst>
                <a:ext uri="{FF2B5EF4-FFF2-40B4-BE49-F238E27FC236}">
                  <a16:creationId xmlns:a16="http://schemas.microsoft.com/office/drawing/2014/main" xmlns="" id="{B8180278-882A-3D42-BF4A-98C5DD2C3789}"/>
                </a:ext>
              </a:extLst>
            </p:cNvPr>
            <p:cNvSpPr/>
            <p:nvPr/>
          </p:nvSpPr>
          <p:spPr>
            <a:xfrm>
              <a:off x="4919800" y="28263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849;p34">
              <a:extLst>
                <a:ext uri="{FF2B5EF4-FFF2-40B4-BE49-F238E27FC236}">
                  <a16:creationId xmlns:a16="http://schemas.microsoft.com/office/drawing/2014/main" xmlns="" id="{0E921B3E-9C68-634A-9C3A-EF300BE4B434}"/>
                </a:ext>
              </a:extLst>
            </p:cNvPr>
            <p:cNvSpPr/>
            <p:nvPr/>
          </p:nvSpPr>
          <p:spPr>
            <a:xfrm>
              <a:off x="4885625" y="2724500"/>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1" y="904"/>
                    <a:pt x="69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850;p34">
              <a:extLst>
                <a:ext uri="{FF2B5EF4-FFF2-40B4-BE49-F238E27FC236}">
                  <a16:creationId xmlns:a16="http://schemas.microsoft.com/office/drawing/2014/main" xmlns="" id="{86BA8907-3358-7C4F-9454-80EFDC72E674}"/>
                </a:ext>
              </a:extLst>
            </p:cNvPr>
            <p:cNvSpPr/>
            <p:nvPr/>
          </p:nvSpPr>
          <p:spPr>
            <a:xfrm>
              <a:off x="4919800" y="2758700"/>
              <a:ext cx="22825" cy="22800"/>
            </a:xfrm>
            <a:custGeom>
              <a:avLst/>
              <a:gdLst/>
              <a:ahLst/>
              <a:cxnLst/>
              <a:rect l="l" t="t" r="r" b="b"/>
              <a:pathLst>
                <a:path w="913" h="912" extrusionOk="0">
                  <a:moveTo>
                    <a:pt x="457" y="0"/>
                  </a:moveTo>
                  <a:cubicBezTo>
                    <a:pt x="214" y="0"/>
                    <a:pt x="1" y="182"/>
                    <a:pt x="1" y="456"/>
                  </a:cubicBezTo>
                  <a:cubicBezTo>
                    <a:pt x="1" y="699"/>
                    <a:pt x="214" y="912"/>
                    <a:pt x="457" y="912"/>
                  </a:cubicBezTo>
                  <a:cubicBezTo>
                    <a:pt x="700" y="912"/>
                    <a:pt x="913" y="699"/>
                    <a:pt x="913" y="456"/>
                  </a:cubicBezTo>
                  <a:cubicBezTo>
                    <a:pt x="913" y="182"/>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851;p34">
              <a:extLst>
                <a:ext uri="{FF2B5EF4-FFF2-40B4-BE49-F238E27FC236}">
                  <a16:creationId xmlns:a16="http://schemas.microsoft.com/office/drawing/2014/main" xmlns="" id="{EB95D44E-4F98-BE4B-950C-22B18BE810B0}"/>
                </a:ext>
              </a:extLst>
            </p:cNvPr>
            <p:cNvSpPr/>
            <p:nvPr/>
          </p:nvSpPr>
          <p:spPr>
            <a:xfrm>
              <a:off x="4885625" y="2656100"/>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852;p34">
              <a:extLst>
                <a:ext uri="{FF2B5EF4-FFF2-40B4-BE49-F238E27FC236}">
                  <a16:creationId xmlns:a16="http://schemas.microsoft.com/office/drawing/2014/main" xmlns="" id="{426B2B23-5636-FB41-999B-B3C15D6C8729}"/>
                </a:ext>
              </a:extLst>
            </p:cNvPr>
            <p:cNvSpPr/>
            <p:nvPr/>
          </p:nvSpPr>
          <p:spPr>
            <a:xfrm>
              <a:off x="4919800" y="2690300"/>
              <a:ext cx="26625" cy="22875"/>
            </a:xfrm>
            <a:custGeom>
              <a:avLst/>
              <a:gdLst/>
              <a:ahLst/>
              <a:cxnLst/>
              <a:rect l="l" t="t" r="r" b="b"/>
              <a:pathLst>
                <a:path w="1065" h="915"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853;p34">
              <a:extLst>
                <a:ext uri="{FF2B5EF4-FFF2-40B4-BE49-F238E27FC236}">
                  <a16:creationId xmlns:a16="http://schemas.microsoft.com/office/drawing/2014/main" xmlns="" id="{46250788-5439-964D-A554-9829FBD1A781}"/>
                </a:ext>
              </a:extLst>
            </p:cNvPr>
            <p:cNvSpPr/>
            <p:nvPr/>
          </p:nvSpPr>
          <p:spPr>
            <a:xfrm>
              <a:off x="4883325" y="2587650"/>
              <a:ext cx="29975" cy="22950"/>
            </a:xfrm>
            <a:custGeom>
              <a:avLst/>
              <a:gdLst/>
              <a:ahLst/>
              <a:cxnLst/>
              <a:rect l="l" t="t" r="r" b="b"/>
              <a:pathLst>
                <a:path w="1199" h="918" extrusionOk="0">
                  <a:moveTo>
                    <a:pt x="604" y="0"/>
                  </a:moveTo>
                  <a:cubicBezTo>
                    <a:pt x="586" y="0"/>
                    <a:pt x="567" y="1"/>
                    <a:pt x="548" y="3"/>
                  </a:cubicBezTo>
                  <a:cubicBezTo>
                    <a:pt x="1" y="64"/>
                    <a:pt x="1" y="854"/>
                    <a:pt x="548" y="915"/>
                  </a:cubicBezTo>
                  <a:cubicBezTo>
                    <a:pt x="567" y="917"/>
                    <a:pt x="586" y="918"/>
                    <a:pt x="604" y="918"/>
                  </a:cubicBezTo>
                  <a:cubicBezTo>
                    <a:pt x="1198" y="918"/>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854;p34">
              <a:extLst>
                <a:ext uri="{FF2B5EF4-FFF2-40B4-BE49-F238E27FC236}">
                  <a16:creationId xmlns:a16="http://schemas.microsoft.com/office/drawing/2014/main" xmlns="" id="{6FBC01E9-6F4F-714F-946F-DA1860BF6526}"/>
                </a:ext>
              </a:extLst>
            </p:cNvPr>
            <p:cNvSpPr/>
            <p:nvPr/>
          </p:nvSpPr>
          <p:spPr>
            <a:xfrm>
              <a:off x="4919800" y="2621900"/>
              <a:ext cx="22825" cy="22825"/>
            </a:xfrm>
            <a:custGeom>
              <a:avLst/>
              <a:gdLst/>
              <a:ahLst/>
              <a:cxnLst/>
              <a:rect l="l" t="t" r="r" b="b"/>
              <a:pathLst>
                <a:path w="913" h="913" extrusionOk="0">
                  <a:moveTo>
                    <a:pt x="457" y="1"/>
                  </a:moveTo>
                  <a:cubicBezTo>
                    <a:pt x="214" y="1"/>
                    <a:pt x="1" y="214"/>
                    <a:pt x="1" y="457"/>
                  </a:cubicBezTo>
                  <a:cubicBezTo>
                    <a:pt x="1" y="700"/>
                    <a:pt x="214" y="913"/>
                    <a:pt x="457" y="913"/>
                  </a:cubicBezTo>
                  <a:cubicBezTo>
                    <a:pt x="700" y="913"/>
                    <a:pt x="913" y="70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855;p34">
              <a:extLst>
                <a:ext uri="{FF2B5EF4-FFF2-40B4-BE49-F238E27FC236}">
                  <a16:creationId xmlns:a16="http://schemas.microsoft.com/office/drawing/2014/main" xmlns="" id="{4996E089-E974-2947-B150-DBD671E67AAD}"/>
                </a:ext>
              </a:extLst>
            </p:cNvPr>
            <p:cNvSpPr/>
            <p:nvPr/>
          </p:nvSpPr>
          <p:spPr>
            <a:xfrm>
              <a:off x="4885625" y="2520050"/>
              <a:ext cx="26425" cy="22625"/>
            </a:xfrm>
            <a:custGeom>
              <a:avLst/>
              <a:gdLst/>
              <a:ahLst/>
              <a:cxnLst/>
              <a:rect l="l" t="t" r="r" b="b"/>
              <a:pathLst>
                <a:path w="1057" h="905" extrusionOk="0">
                  <a:moveTo>
                    <a:pt x="492" y="1"/>
                  </a:moveTo>
                  <a:cubicBezTo>
                    <a:pt x="480" y="1"/>
                    <a:pt x="468" y="1"/>
                    <a:pt x="456" y="2"/>
                  </a:cubicBezTo>
                  <a:cubicBezTo>
                    <a:pt x="213" y="2"/>
                    <a:pt x="0" y="184"/>
                    <a:pt x="0" y="427"/>
                  </a:cubicBezTo>
                  <a:cubicBezTo>
                    <a:pt x="0" y="715"/>
                    <a:pt x="222" y="905"/>
                    <a:pt x="459" y="905"/>
                  </a:cubicBezTo>
                  <a:cubicBezTo>
                    <a:pt x="573" y="905"/>
                    <a:pt x="692" y="861"/>
                    <a:pt x="790" y="762"/>
                  </a:cubicBezTo>
                  <a:cubicBezTo>
                    <a:pt x="1056"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856;p34">
              <a:extLst>
                <a:ext uri="{FF2B5EF4-FFF2-40B4-BE49-F238E27FC236}">
                  <a16:creationId xmlns:a16="http://schemas.microsoft.com/office/drawing/2014/main" xmlns="" id="{22C730A7-9687-F849-BB29-F8F20DC430E9}"/>
                </a:ext>
              </a:extLst>
            </p:cNvPr>
            <p:cNvSpPr/>
            <p:nvPr/>
          </p:nvSpPr>
          <p:spPr>
            <a:xfrm>
              <a:off x="4919800" y="2553525"/>
              <a:ext cx="22825" cy="22825"/>
            </a:xfrm>
            <a:custGeom>
              <a:avLst/>
              <a:gdLst/>
              <a:ahLst/>
              <a:cxnLst/>
              <a:rect l="l" t="t" r="r" b="b"/>
              <a:pathLst>
                <a:path w="913" h="913" extrusionOk="0">
                  <a:moveTo>
                    <a:pt x="457" y="0"/>
                  </a:moveTo>
                  <a:cubicBezTo>
                    <a:pt x="214" y="0"/>
                    <a:pt x="1" y="213"/>
                    <a:pt x="1" y="456"/>
                  </a:cubicBezTo>
                  <a:cubicBezTo>
                    <a:pt x="1" y="730"/>
                    <a:pt x="214"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857;p34">
              <a:extLst>
                <a:ext uri="{FF2B5EF4-FFF2-40B4-BE49-F238E27FC236}">
                  <a16:creationId xmlns:a16="http://schemas.microsoft.com/office/drawing/2014/main" xmlns="" id="{E3871CBC-98E1-6744-A7A3-6FAEC180C26D}"/>
                </a:ext>
              </a:extLst>
            </p:cNvPr>
            <p:cNvSpPr/>
            <p:nvPr/>
          </p:nvSpPr>
          <p:spPr>
            <a:xfrm>
              <a:off x="4885625" y="24517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1" y="904"/>
                    <a:pt x="69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858;p34">
              <a:extLst>
                <a:ext uri="{FF2B5EF4-FFF2-40B4-BE49-F238E27FC236}">
                  <a16:creationId xmlns:a16="http://schemas.microsoft.com/office/drawing/2014/main" xmlns="" id="{E273F2C5-759D-424E-BF1A-AE12C8607A10}"/>
                </a:ext>
              </a:extLst>
            </p:cNvPr>
            <p:cNvSpPr/>
            <p:nvPr/>
          </p:nvSpPr>
          <p:spPr>
            <a:xfrm>
              <a:off x="4919800" y="2485850"/>
              <a:ext cx="26450" cy="22675"/>
            </a:xfrm>
            <a:custGeom>
              <a:avLst/>
              <a:gdLst/>
              <a:ahLst/>
              <a:cxnLst/>
              <a:rect l="l" t="t" r="r" b="b"/>
              <a:pathLst>
                <a:path w="1058" h="907" extrusionOk="0">
                  <a:moveTo>
                    <a:pt x="490" y="1"/>
                  </a:moveTo>
                  <a:cubicBezTo>
                    <a:pt x="479" y="1"/>
                    <a:pt x="468" y="1"/>
                    <a:pt x="457" y="2"/>
                  </a:cubicBezTo>
                  <a:cubicBezTo>
                    <a:pt x="214" y="2"/>
                    <a:pt x="1" y="184"/>
                    <a:pt x="1" y="458"/>
                  </a:cubicBezTo>
                  <a:cubicBezTo>
                    <a:pt x="1" y="723"/>
                    <a:pt x="220" y="906"/>
                    <a:pt x="456"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859;p34">
              <a:extLst>
                <a:ext uri="{FF2B5EF4-FFF2-40B4-BE49-F238E27FC236}">
                  <a16:creationId xmlns:a16="http://schemas.microsoft.com/office/drawing/2014/main" xmlns="" id="{934E7462-6527-E44B-B190-734F1D4E0D8A}"/>
                </a:ext>
              </a:extLst>
            </p:cNvPr>
            <p:cNvSpPr/>
            <p:nvPr/>
          </p:nvSpPr>
          <p:spPr>
            <a:xfrm>
              <a:off x="4885625" y="2383300"/>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1" y="905"/>
                    <a:pt x="69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860;p34">
              <a:extLst>
                <a:ext uri="{FF2B5EF4-FFF2-40B4-BE49-F238E27FC236}">
                  <a16:creationId xmlns:a16="http://schemas.microsoft.com/office/drawing/2014/main" xmlns="" id="{E6C9DA07-61DD-F44F-9829-149D7331764F}"/>
                </a:ext>
              </a:extLst>
            </p:cNvPr>
            <p:cNvSpPr/>
            <p:nvPr/>
          </p:nvSpPr>
          <p:spPr>
            <a:xfrm>
              <a:off x="4919800" y="2417500"/>
              <a:ext cx="22825" cy="22825"/>
            </a:xfrm>
            <a:custGeom>
              <a:avLst/>
              <a:gdLst/>
              <a:ahLst/>
              <a:cxnLst/>
              <a:rect l="l" t="t" r="r" b="b"/>
              <a:pathLst>
                <a:path w="913" h="913" extrusionOk="0">
                  <a:moveTo>
                    <a:pt x="457" y="0"/>
                  </a:moveTo>
                  <a:cubicBezTo>
                    <a:pt x="214" y="0"/>
                    <a:pt x="1" y="183"/>
                    <a:pt x="1" y="456"/>
                  </a:cubicBezTo>
                  <a:cubicBezTo>
                    <a:pt x="1" y="700"/>
                    <a:pt x="214" y="912"/>
                    <a:pt x="457" y="912"/>
                  </a:cubicBezTo>
                  <a:cubicBezTo>
                    <a:pt x="700" y="912"/>
                    <a:pt x="913" y="700"/>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861;p34">
              <a:extLst>
                <a:ext uri="{FF2B5EF4-FFF2-40B4-BE49-F238E27FC236}">
                  <a16:creationId xmlns:a16="http://schemas.microsoft.com/office/drawing/2014/main" xmlns="" id="{8741AC85-9C75-9E41-BA8A-FAF9A6333E94}"/>
                </a:ext>
              </a:extLst>
            </p:cNvPr>
            <p:cNvSpPr/>
            <p:nvPr/>
          </p:nvSpPr>
          <p:spPr>
            <a:xfrm>
              <a:off x="4885625" y="231492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862;p34">
              <a:extLst>
                <a:ext uri="{FF2B5EF4-FFF2-40B4-BE49-F238E27FC236}">
                  <a16:creationId xmlns:a16="http://schemas.microsoft.com/office/drawing/2014/main" xmlns="" id="{763D9008-6CE9-EC4F-82CB-D72F6C13D9AE}"/>
                </a:ext>
              </a:extLst>
            </p:cNvPr>
            <p:cNvSpPr/>
            <p:nvPr/>
          </p:nvSpPr>
          <p:spPr>
            <a:xfrm>
              <a:off x="4919800" y="2349100"/>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7"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863;p34">
              <a:extLst>
                <a:ext uri="{FF2B5EF4-FFF2-40B4-BE49-F238E27FC236}">
                  <a16:creationId xmlns:a16="http://schemas.microsoft.com/office/drawing/2014/main" xmlns="" id="{022F7A66-B771-1543-9864-C9CD9E2CA9E3}"/>
                </a:ext>
              </a:extLst>
            </p:cNvPr>
            <p:cNvSpPr/>
            <p:nvPr/>
          </p:nvSpPr>
          <p:spPr>
            <a:xfrm>
              <a:off x="4883325" y="2247225"/>
              <a:ext cx="29950" cy="22175"/>
            </a:xfrm>
            <a:custGeom>
              <a:avLst/>
              <a:gdLst/>
              <a:ahLst/>
              <a:cxnLst/>
              <a:rect l="l" t="t" r="r" b="b"/>
              <a:pathLst>
                <a:path w="1198" h="887" extrusionOk="0">
                  <a:moveTo>
                    <a:pt x="605" y="0"/>
                  </a:moveTo>
                  <a:cubicBezTo>
                    <a:pt x="587" y="0"/>
                    <a:pt x="568" y="1"/>
                    <a:pt x="548" y="3"/>
                  </a:cubicBezTo>
                  <a:cubicBezTo>
                    <a:pt x="1" y="33"/>
                    <a:pt x="1" y="854"/>
                    <a:pt x="548" y="884"/>
                  </a:cubicBezTo>
                  <a:cubicBezTo>
                    <a:pt x="568" y="886"/>
                    <a:pt x="587" y="887"/>
                    <a:pt x="605" y="887"/>
                  </a:cubicBezTo>
                  <a:cubicBezTo>
                    <a:pt x="1198" y="887"/>
                    <a:pt x="1198"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864;p34">
              <a:extLst>
                <a:ext uri="{FF2B5EF4-FFF2-40B4-BE49-F238E27FC236}">
                  <a16:creationId xmlns:a16="http://schemas.microsoft.com/office/drawing/2014/main" xmlns="" id="{A0D8FDDA-F148-F046-83D8-CA81E3BAB088}"/>
                </a:ext>
              </a:extLst>
            </p:cNvPr>
            <p:cNvSpPr/>
            <p:nvPr/>
          </p:nvSpPr>
          <p:spPr>
            <a:xfrm>
              <a:off x="4919800" y="2280725"/>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865;p34">
              <a:extLst>
                <a:ext uri="{FF2B5EF4-FFF2-40B4-BE49-F238E27FC236}">
                  <a16:creationId xmlns:a16="http://schemas.microsoft.com/office/drawing/2014/main" xmlns="" id="{12310EA1-581B-3D42-9FC2-C103C8384C80}"/>
                </a:ext>
              </a:extLst>
            </p:cNvPr>
            <p:cNvSpPr/>
            <p:nvPr/>
          </p:nvSpPr>
          <p:spPr>
            <a:xfrm>
              <a:off x="4885625" y="2178825"/>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0" y="863"/>
                    <a:pt x="790" y="763"/>
                  </a:cubicBezTo>
                  <a:cubicBezTo>
                    <a:pt x="1056" y="497"/>
                    <a:pt x="892" y="2"/>
                    <a:pt x="492" y="2"/>
                  </a:cubicBezTo>
                  <a:cubicBezTo>
                    <a:pt x="480" y="2"/>
                    <a:pt x="468" y="2"/>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866;p34">
              <a:extLst>
                <a:ext uri="{FF2B5EF4-FFF2-40B4-BE49-F238E27FC236}">
                  <a16:creationId xmlns:a16="http://schemas.microsoft.com/office/drawing/2014/main" xmlns="" id="{98BFD667-8CD0-FE44-ACA2-F8956D7E3861}"/>
                </a:ext>
              </a:extLst>
            </p:cNvPr>
            <p:cNvSpPr/>
            <p:nvPr/>
          </p:nvSpPr>
          <p:spPr>
            <a:xfrm>
              <a:off x="4919800" y="2212325"/>
              <a:ext cx="22825" cy="22825"/>
            </a:xfrm>
            <a:custGeom>
              <a:avLst/>
              <a:gdLst/>
              <a:ahLst/>
              <a:cxnLst/>
              <a:rect l="l" t="t" r="r" b="b"/>
              <a:pathLst>
                <a:path w="913" h="913" extrusionOk="0">
                  <a:moveTo>
                    <a:pt x="457" y="1"/>
                  </a:moveTo>
                  <a:cubicBezTo>
                    <a:pt x="214" y="1"/>
                    <a:pt x="1" y="213"/>
                    <a:pt x="1" y="457"/>
                  </a:cubicBezTo>
                  <a:cubicBezTo>
                    <a:pt x="1" y="730"/>
                    <a:pt x="214" y="913"/>
                    <a:pt x="457" y="913"/>
                  </a:cubicBezTo>
                  <a:cubicBezTo>
                    <a:pt x="700" y="913"/>
                    <a:pt x="913" y="730"/>
                    <a:pt x="913" y="457"/>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867;p34">
              <a:extLst>
                <a:ext uri="{FF2B5EF4-FFF2-40B4-BE49-F238E27FC236}">
                  <a16:creationId xmlns:a16="http://schemas.microsoft.com/office/drawing/2014/main" xmlns="" id="{37BD6107-611D-A343-BB8E-A3B4F1D7C211}"/>
                </a:ext>
              </a:extLst>
            </p:cNvPr>
            <p:cNvSpPr/>
            <p:nvPr/>
          </p:nvSpPr>
          <p:spPr>
            <a:xfrm>
              <a:off x="4885625" y="211050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868;p34">
              <a:extLst>
                <a:ext uri="{FF2B5EF4-FFF2-40B4-BE49-F238E27FC236}">
                  <a16:creationId xmlns:a16="http://schemas.microsoft.com/office/drawing/2014/main" xmlns="" id="{A80FAADE-C0C1-FD40-A1AE-D8B98CCACF15}"/>
                </a:ext>
              </a:extLst>
            </p:cNvPr>
            <p:cNvSpPr/>
            <p:nvPr/>
          </p:nvSpPr>
          <p:spPr>
            <a:xfrm>
              <a:off x="4919800" y="2144700"/>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869;p34">
              <a:extLst>
                <a:ext uri="{FF2B5EF4-FFF2-40B4-BE49-F238E27FC236}">
                  <a16:creationId xmlns:a16="http://schemas.microsoft.com/office/drawing/2014/main" xmlns="" id="{F4317336-B566-5144-AA3F-3D4AE5B8706A}"/>
                </a:ext>
              </a:extLst>
            </p:cNvPr>
            <p:cNvSpPr/>
            <p:nvPr/>
          </p:nvSpPr>
          <p:spPr>
            <a:xfrm>
              <a:off x="4883325" y="2042050"/>
              <a:ext cx="29975" cy="22950"/>
            </a:xfrm>
            <a:custGeom>
              <a:avLst/>
              <a:gdLst/>
              <a:ahLst/>
              <a:cxnLst/>
              <a:rect l="l" t="t" r="r" b="b"/>
              <a:pathLst>
                <a:path w="1199" h="918" extrusionOk="0">
                  <a:moveTo>
                    <a:pt x="604" y="0"/>
                  </a:moveTo>
                  <a:cubicBezTo>
                    <a:pt x="586" y="0"/>
                    <a:pt x="567" y="1"/>
                    <a:pt x="548" y="3"/>
                  </a:cubicBezTo>
                  <a:cubicBezTo>
                    <a:pt x="1" y="64"/>
                    <a:pt x="1" y="854"/>
                    <a:pt x="548" y="915"/>
                  </a:cubicBezTo>
                  <a:cubicBezTo>
                    <a:pt x="567" y="917"/>
                    <a:pt x="586" y="918"/>
                    <a:pt x="604" y="918"/>
                  </a:cubicBezTo>
                  <a:cubicBezTo>
                    <a:pt x="1198" y="918"/>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870;p34">
              <a:extLst>
                <a:ext uri="{FF2B5EF4-FFF2-40B4-BE49-F238E27FC236}">
                  <a16:creationId xmlns:a16="http://schemas.microsoft.com/office/drawing/2014/main" xmlns="" id="{4EB857DA-B150-854D-A082-9694A3F4E2E0}"/>
                </a:ext>
              </a:extLst>
            </p:cNvPr>
            <p:cNvSpPr/>
            <p:nvPr/>
          </p:nvSpPr>
          <p:spPr>
            <a:xfrm>
              <a:off x="4919800" y="2076300"/>
              <a:ext cx="22825" cy="22825"/>
            </a:xfrm>
            <a:custGeom>
              <a:avLst/>
              <a:gdLst/>
              <a:ahLst/>
              <a:cxnLst/>
              <a:rect l="l" t="t" r="r" b="b"/>
              <a:pathLst>
                <a:path w="913" h="913" extrusionOk="0">
                  <a:moveTo>
                    <a:pt x="457" y="1"/>
                  </a:moveTo>
                  <a:cubicBezTo>
                    <a:pt x="214" y="1"/>
                    <a:pt x="1" y="183"/>
                    <a:pt x="1" y="457"/>
                  </a:cubicBezTo>
                  <a:cubicBezTo>
                    <a:pt x="1" y="700"/>
                    <a:pt x="214"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871;p34">
              <a:extLst>
                <a:ext uri="{FF2B5EF4-FFF2-40B4-BE49-F238E27FC236}">
                  <a16:creationId xmlns:a16="http://schemas.microsoft.com/office/drawing/2014/main" xmlns="" id="{48262DB3-88D4-3445-B5D7-FA03A937AF21}"/>
                </a:ext>
              </a:extLst>
            </p:cNvPr>
            <p:cNvSpPr/>
            <p:nvPr/>
          </p:nvSpPr>
          <p:spPr>
            <a:xfrm>
              <a:off x="4919800" y="2007925"/>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872;p34">
              <a:extLst>
                <a:ext uri="{FF2B5EF4-FFF2-40B4-BE49-F238E27FC236}">
                  <a16:creationId xmlns:a16="http://schemas.microsoft.com/office/drawing/2014/main" xmlns="" id="{D6F9CBCC-EB3E-7142-B7A9-3EA1352C35DA}"/>
                </a:ext>
              </a:extLst>
            </p:cNvPr>
            <p:cNvSpPr/>
            <p:nvPr/>
          </p:nvSpPr>
          <p:spPr>
            <a:xfrm>
              <a:off x="4817225" y="3542900"/>
              <a:ext cx="22825" cy="22825"/>
            </a:xfrm>
            <a:custGeom>
              <a:avLst/>
              <a:gdLst/>
              <a:ahLst/>
              <a:cxnLst/>
              <a:rect l="l" t="t" r="r" b="b"/>
              <a:pathLst>
                <a:path w="913" h="913" extrusionOk="0">
                  <a:moveTo>
                    <a:pt x="456" y="0"/>
                  </a:moveTo>
                  <a:cubicBezTo>
                    <a:pt x="213" y="0"/>
                    <a:pt x="1" y="213"/>
                    <a:pt x="1" y="456"/>
                  </a:cubicBezTo>
                  <a:cubicBezTo>
                    <a:pt x="1"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873;p34">
              <a:extLst>
                <a:ext uri="{FF2B5EF4-FFF2-40B4-BE49-F238E27FC236}">
                  <a16:creationId xmlns:a16="http://schemas.microsoft.com/office/drawing/2014/main" xmlns="" id="{4E45293C-C52C-3C40-AAFE-BA0594CB2A93}"/>
                </a:ext>
              </a:extLst>
            </p:cNvPr>
            <p:cNvSpPr/>
            <p:nvPr/>
          </p:nvSpPr>
          <p:spPr>
            <a:xfrm>
              <a:off x="4817225" y="3475275"/>
              <a:ext cx="26625" cy="22625"/>
            </a:xfrm>
            <a:custGeom>
              <a:avLst/>
              <a:gdLst/>
              <a:ahLst/>
              <a:cxnLst/>
              <a:rect l="l" t="t" r="r" b="b"/>
              <a:pathLst>
                <a:path w="1065" h="905" extrusionOk="0">
                  <a:moveTo>
                    <a:pt x="456" y="0"/>
                  </a:moveTo>
                  <a:cubicBezTo>
                    <a:pt x="213" y="0"/>
                    <a:pt x="1" y="182"/>
                    <a:pt x="1" y="456"/>
                  </a:cubicBezTo>
                  <a:cubicBezTo>
                    <a:pt x="1" y="721"/>
                    <a:pt x="233" y="904"/>
                    <a:pt x="469" y="904"/>
                  </a:cubicBezTo>
                  <a:cubicBezTo>
                    <a:pt x="584" y="904"/>
                    <a:pt x="70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874;p34">
              <a:extLst>
                <a:ext uri="{FF2B5EF4-FFF2-40B4-BE49-F238E27FC236}">
                  <a16:creationId xmlns:a16="http://schemas.microsoft.com/office/drawing/2014/main" xmlns="" id="{68B97119-F3F3-7649-9CA5-ECE6F5005A00}"/>
                </a:ext>
              </a:extLst>
            </p:cNvPr>
            <p:cNvSpPr/>
            <p:nvPr/>
          </p:nvSpPr>
          <p:spPr>
            <a:xfrm>
              <a:off x="4851425" y="350945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875;p34">
              <a:extLst>
                <a:ext uri="{FF2B5EF4-FFF2-40B4-BE49-F238E27FC236}">
                  <a16:creationId xmlns:a16="http://schemas.microsoft.com/office/drawing/2014/main" xmlns="" id="{080D5431-E0A9-EE4B-8656-EBE89A967B45}"/>
                </a:ext>
              </a:extLst>
            </p:cNvPr>
            <p:cNvSpPr/>
            <p:nvPr/>
          </p:nvSpPr>
          <p:spPr>
            <a:xfrm>
              <a:off x="4817225" y="3406875"/>
              <a:ext cx="22825" cy="22825"/>
            </a:xfrm>
            <a:custGeom>
              <a:avLst/>
              <a:gdLst/>
              <a:ahLst/>
              <a:cxnLst/>
              <a:rect l="l" t="t" r="r" b="b"/>
              <a:pathLst>
                <a:path w="913" h="913" extrusionOk="0">
                  <a:moveTo>
                    <a:pt x="456" y="1"/>
                  </a:moveTo>
                  <a:cubicBezTo>
                    <a:pt x="213" y="1"/>
                    <a:pt x="1" y="183"/>
                    <a:pt x="1" y="456"/>
                  </a:cubicBezTo>
                  <a:cubicBezTo>
                    <a:pt x="1" y="700"/>
                    <a:pt x="213" y="912"/>
                    <a:pt x="456" y="912"/>
                  </a:cubicBezTo>
                  <a:cubicBezTo>
                    <a:pt x="730" y="912"/>
                    <a:pt x="912" y="700"/>
                    <a:pt x="912" y="456"/>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876;p34">
              <a:extLst>
                <a:ext uri="{FF2B5EF4-FFF2-40B4-BE49-F238E27FC236}">
                  <a16:creationId xmlns:a16="http://schemas.microsoft.com/office/drawing/2014/main" xmlns="" id="{503B1E0E-E90F-9349-893E-310806594871}"/>
                </a:ext>
              </a:extLst>
            </p:cNvPr>
            <p:cNvSpPr/>
            <p:nvPr/>
          </p:nvSpPr>
          <p:spPr>
            <a:xfrm>
              <a:off x="4851425" y="344107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877;p34">
              <a:extLst>
                <a:ext uri="{FF2B5EF4-FFF2-40B4-BE49-F238E27FC236}">
                  <a16:creationId xmlns:a16="http://schemas.microsoft.com/office/drawing/2014/main" xmlns="" id="{24376EFF-93AD-7C43-9907-EAF8A0263C59}"/>
                </a:ext>
              </a:extLst>
            </p:cNvPr>
            <p:cNvSpPr/>
            <p:nvPr/>
          </p:nvSpPr>
          <p:spPr>
            <a:xfrm>
              <a:off x="4817225" y="3338475"/>
              <a:ext cx="26625" cy="22875"/>
            </a:xfrm>
            <a:custGeom>
              <a:avLst/>
              <a:gdLst/>
              <a:ahLst/>
              <a:cxnLst/>
              <a:rect l="l" t="t" r="r" b="b"/>
              <a:pathLst>
                <a:path w="1065" h="915" extrusionOk="0">
                  <a:moveTo>
                    <a:pt x="456" y="1"/>
                  </a:moveTo>
                  <a:cubicBezTo>
                    <a:pt x="213" y="1"/>
                    <a:pt x="1" y="214"/>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878;p34">
              <a:extLst>
                <a:ext uri="{FF2B5EF4-FFF2-40B4-BE49-F238E27FC236}">
                  <a16:creationId xmlns:a16="http://schemas.microsoft.com/office/drawing/2014/main" xmlns="" id="{9D1AEAF1-F1BC-A840-9E84-AA0030444E8B}"/>
                </a:ext>
              </a:extLst>
            </p:cNvPr>
            <p:cNvSpPr/>
            <p:nvPr/>
          </p:nvSpPr>
          <p:spPr>
            <a:xfrm>
              <a:off x="4851425" y="33726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879;p34">
              <a:extLst>
                <a:ext uri="{FF2B5EF4-FFF2-40B4-BE49-F238E27FC236}">
                  <a16:creationId xmlns:a16="http://schemas.microsoft.com/office/drawing/2014/main" xmlns="" id="{3B5907FE-F21D-1E46-ADF5-1955BE5F34FE}"/>
                </a:ext>
              </a:extLst>
            </p:cNvPr>
            <p:cNvSpPr/>
            <p:nvPr/>
          </p:nvSpPr>
          <p:spPr>
            <a:xfrm>
              <a:off x="4817225" y="3270100"/>
              <a:ext cx="22825" cy="22825"/>
            </a:xfrm>
            <a:custGeom>
              <a:avLst/>
              <a:gdLst/>
              <a:ahLst/>
              <a:cxnLst/>
              <a:rect l="l" t="t" r="r" b="b"/>
              <a:pathLst>
                <a:path w="913" h="913" extrusionOk="0">
                  <a:moveTo>
                    <a:pt x="456" y="0"/>
                  </a:moveTo>
                  <a:cubicBezTo>
                    <a:pt x="213" y="0"/>
                    <a:pt x="1" y="213"/>
                    <a:pt x="1" y="456"/>
                  </a:cubicBezTo>
                  <a:cubicBezTo>
                    <a:pt x="1"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880;p34">
              <a:extLst>
                <a:ext uri="{FF2B5EF4-FFF2-40B4-BE49-F238E27FC236}">
                  <a16:creationId xmlns:a16="http://schemas.microsoft.com/office/drawing/2014/main" xmlns="" id="{AD951D83-BC53-EB4D-AC53-ABB2DFBA1395}"/>
                </a:ext>
              </a:extLst>
            </p:cNvPr>
            <p:cNvSpPr/>
            <p:nvPr/>
          </p:nvSpPr>
          <p:spPr>
            <a:xfrm>
              <a:off x="4851425" y="3304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881;p34">
              <a:extLst>
                <a:ext uri="{FF2B5EF4-FFF2-40B4-BE49-F238E27FC236}">
                  <a16:creationId xmlns:a16="http://schemas.microsoft.com/office/drawing/2014/main" xmlns="" id="{0C6601E3-884C-E748-9B89-D2B9240714C3}"/>
                </a:ext>
              </a:extLst>
            </p:cNvPr>
            <p:cNvSpPr/>
            <p:nvPr/>
          </p:nvSpPr>
          <p:spPr>
            <a:xfrm>
              <a:off x="4817225" y="3201700"/>
              <a:ext cx="22825" cy="22825"/>
            </a:xfrm>
            <a:custGeom>
              <a:avLst/>
              <a:gdLst/>
              <a:ahLst/>
              <a:cxnLst/>
              <a:rect l="l" t="t" r="r" b="b"/>
              <a:pathLst>
                <a:path w="913" h="913" extrusionOk="0">
                  <a:moveTo>
                    <a:pt x="456" y="1"/>
                  </a:moveTo>
                  <a:cubicBezTo>
                    <a:pt x="213" y="1"/>
                    <a:pt x="1" y="213"/>
                    <a:pt x="1" y="457"/>
                  </a:cubicBezTo>
                  <a:cubicBezTo>
                    <a:pt x="1" y="730"/>
                    <a:pt x="213" y="913"/>
                    <a:pt x="456" y="913"/>
                  </a:cubicBezTo>
                  <a:cubicBezTo>
                    <a:pt x="730" y="913"/>
                    <a:pt x="912" y="730"/>
                    <a:pt x="912" y="457"/>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882;p34">
              <a:extLst>
                <a:ext uri="{FF2B5EF4-FFF2-40B4-BE49-F238E27FC236}">
                  <a16:creationId xmlns:a16="http://schemas.microsoft.com/office/drawing/2014/main" xmlns="" id="{B57DC454-C18C-6642-B65E-A924D3E9DF7F}"/>
                </a:ext>
              </a:extLst>
            </p:cNvPr>
            <p:cNvSpPr/>
            <p:nvPr/>
          </p:nvSpPr>
          <p:spPr>
            <a:xfrm>
              <a:off x="4851425" y="3235900"/>
              <a:ext cx="26625" cy="23025"/>
            </a:xfrm>
            <a:custGeom>
              <a:avLst/>
              <a:gdLst/>
              <a:ahLst/>
              <a:cxnLst/>
              <a:rect l="l" t="t" r="r" b="b"/>
              <a:pathLst>
                <a:path w="1065" h="921" extrusionOk="0">
                  <a:moveTo>
                    <a:pt x="456" y="1"/>
                  </a:moveTo>
                  <a:cubicBezTo>
                    <a:pt x="213" y="1"/>
                    <a:pt x="0" y="213"/>
                    <a:pt x="0" y="456"/>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883;p34">
              <a:extLst>
                <a:ext uri="{FF2B5EF4-FFF2-40B4-BE49-F238E27FC236}">
                  <a16:creationId xmlns:a16="http://schemas.microsoft.com/office/drawing/2014/main" xmlns="" id="{49950AF2-2482-A44A-B9A9-A5F395C81D36}"/>
                </a:ext>
              </a:extLst>
            </p:cNvPr>
            <p:cNvSpPr/>
            <p:nvPr/>
          </p:nvSpPr>
          <p:spPr>
            <a:xfrm>
              <a:off x="4817225" y="3134075"/>
              <a:ext cx="26625" cy="22625"/>
            </a:xfrm>
            <a:custGeom>
              <a:avLst/>
              <a:gdLst/>
              <a:ahLst/>
              <a:cxnLst/>
              <a:rect l="l" t="t" r="r" b="b"/>
              <a:pathLst>
                <a:path w="1065" h="905" extrusionOk="0">
                  <a:moveTo>
                    <a:pt x="456" y="0"/>
                  </a:moveTo>
                  <a:cubicBezTo>
                    <a:pt x="213" y="0"/>
                    <a:pt x="1" y="183"/>
                    <a:pt x="1" y="456"/>
                  </a:cubicBezTo>
                  <a:cubicBezTo>
                    <a:pt x="1" y="721"/>
                    <a:pt x="233" y="905"/>
                    <a:pt x="469" y="905"/>
                  </a:cubicBezTo>
                  <a:cubicBezTo>
                    <a:pt x="584" y="905"/>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884;p34">
              <a:extLst>
                <a:ext uri="{FF2B5EF4-FFF2-40B4-BE49-F238E27FC236}">
                  <a16:creationId xmlns:a16="http://schemas.microsoft.com/office/drawing/2014/main" xmlns="" id="{6423CE3C-8396-3349-88EE-16E1AE674BD3}"/>
                </a:ext>
              </a:extLst>
            </p:cNvPr>
            <p:cNvSpPr/>
            <p:nvPr/>
          </p:nvSpPr>
          <p:spPr>
            <a:xfrm>
              <a:off x="4851425" y="316827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885;p34">
              <a:extLst>
                <a:ext uri="{FF2B5EF4-FFF2-40B4-BE49-F238E27FC236}">
                  <a16:creationId xmlns:a16="http://schemas.microsoft.com/office/drawing/2014/main" xmlns="" id="{DB4543A4-699A-DD4F-AAC3-313593D05D94}"/>
                </a:ext>
              </a:extLst>
            </p:cNvPr>
            <p:cNvSpPr/>
            <p:nvPr/>
          </p:nvSpPr>
          <p:spPr>
            <a:xfrm>
              <a:off x="4817225" y="3065675"/>
              <a:ext cx="22825" cy="22825"/>
            </a:xfrm>
            <a:custGeom>
              <a:avLst/>
              <a:gdLst/>
              <a:ahLst/>
              <a:cxnLst/>
              <a:rect l="l" t="t" r="r" b="b"/>
              <a:pathLst>
                <a:path w="913" h="913" extrusionOk="0">
                  <a:moveTo>
                    <a:pt x="456" y="1"/>
                  </a:moveTo>
                  <a:cubicBezTo>
                    <a:pt x="213" y="1"/>
                    <a:pt x="1" y="183"/>
                    <a:pt x="1" y="457"/>
                  </a:cubicBezTo>
                  <a:cubicBezTo>
                    <a:pt x="1"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886;p34">
              <a:extLst>
                <a:ext uri="{FF2B5EF4-FFF2-40B4-BE49-F238E27FC236}">
                  <a16:creationId xmlns:a16="http://schemas.microsoft.com/office/drawing/2014/main" xmlns="" id="{47D8172B-8000-6E4F-8D2A-2D494BE92E2B}"/>
                </a:ext>
              </a:extLst>
            </p:cNvPr>
            <p:cNvSpPr/>
            <p:nvPr/>
          </p:nvSpPr>
          <p:spPr>
            <a:xfrm>
              <a:off x="4851425" y="3099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887;p34">
              <a:extLst>
                <a:ext uri="{FF2B5EF4-FFF2-40B4-BE49-F238E27FC236}">
                  <a16:creationId xmlns:a16="http://schemas.microsoft.com/office/drawing/2014/main" xmlns="" id="{414D7A1F-5518-C34F-8270-B02EAD6E60C7}"/>
                </a:ext>
              </a:extLst>
            </p:cNvPr>
            <p:cNvSpPr/>
            <p:nvPr/>
          </p:nvSpPr>
          <p:spPr>
            <a:xfrm>
              <a:off x="4817225" y="2997300"/>
              <a:ext cx="22825" cy="22825"/>
            </a:xfrm>
            <a:custGeom>
              <a:avLst/>
              <a:gdLst/>
              <a:ahLst/>
              <a:cxnLst/>
              <a:rect l="l" t="t" r="r" b="b"/>
              <a:pathLst>
                <a:path w="913" h="913" extrusionOk="0">
                  <a:moveTo>
                    <a:pt x="456" y="0"/>
                  </a:moveTo>
                  <a:cubicBezTo>
                    <a:pt x="213" y="0"/>
                    <a:pt x="1" y="213"/>
                    <a:pt x="1" y="456"/>
                  </a:cubicBezTo>
                  <a:cubicBezTo>
                    <a:pt x="1"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888;p34">
              <a:extLst>
                <a:ext uri="{FF2B5EF4-FFF2-40B4-BE49-F238E27FC236}">
                  <a16:creationId xmlns:a16="http://schemas.microsoft.com/office/drawing/2014/main" xmlns="" id="{55739991-272D-8F4B-B0D3-21F8BF941747}"/>
                </a:ext>
              </a:extLst>
            </p:cNvPr>
            <p:cNvSpPr/>
            <p:nvPr/>
          </p:nvSpPr>
          <p:spPr>
            <a:xfrm>
              <a:off x="4851425" y="30315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889;p34">
              <a:extLst>
                <a:ext uri="{FF2B5EF4-FFF2-40B4-BE49-F238E27FC236}">
                  <a16:creationId xmlns:a16="http://schemas.microsoft.com/office/drawing/2014/main" xmlns="" id="{1D84C3AF-DEC3-1B4B-B7B1-45026FF3719C}"/>
                </a:ext>
              </a:extLst>
            </p:cNvPr>
            <p:cNvSpPr/>
            <p:nvPr/>
          </p:nvSpPr>
          <p:spPr>
            <a:xfrm>
              <a:off x="4817225" y="2928900"/>
              <a:ext cx="26625" cy="23025"/>
            </a:xfrm>
            <a:custGeom>
              <a:avLst/>
              <a:gdLst/>
              <a:ahLst/>
              <a:cxnLst/>
              <a:rect l="l" t="t" r="r" b="b"/>
              <a:pathLst>
                <a:path w="1065" h="921" extrusionOk="0">
                  <a:moveTo>
                    <a:pt x="456" y="1"/>
                  </a:moveTo>
                  <a:cubicBezTo>
                    <a:pt x="213" y="1"/>
                    <a:pt x="1" y="213"/>
                    <a:pt x="1" y="457"/>
                  </a:cubicBezTo>
                  <a:cubicBezTo>
                    <a:pt x="1" y="744"/>
                    <a:pt x="236" y="921"/>
                    <a:pt x="474" y="921"/>
                  </a:cubicBezTo>
                  <a:cubicBezTo>
                    <a:pt x="588" y="921"/>
                    <a:pt x="70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890;p34">
              <a:extLst>
                <a:ext uri="{FF2B5EF4-FFF2-40B4-BE49-F238E27FC236}">
                  <a16:creationId xmlns:a16="http://schemas.microsoft.com/office/drawing/2014/main" xmlns="" id="{DD895931-20B7-0E42-AF73-DEBB20F872B0}"/>
                </a:ext>
              </a:extLst>
            </p:cNvPr>
            <p:cNvSpPr/>
            <p:nvPr/>
          </p:nvSpPr>
          <p:spPr>
            <a:xfrm>
              <a:off x="4851425" y="29631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891;p34">
              <a:extLst>
                <a:ext uri="{FF2B5EF4-FFF2-40B4-BE49-F238E27FC236}">
                  <a16:creationId xmlns:a16="http://schemas.microsoft.com/office/drawing/2014/main" xmlns="" id="{0455B601-1316-6943-9A91-D4E25686022A}"/>
                </a:ext>
              </a:extLst>
            </p:cNvPr>
            <p:cNvSpPr/>
            <p:nvPr/>
          </p:nvSpPr>
          <p:spPr>
            <a:xfrm>
              <a:off x="4817225" y="2860525"/>
              <a:ext cx="22825" cy="22800"/>
            </a:xfrm>
            <a:custGeom>
              <a:avLst/>
              <a:gdLst/>
              <a:ahLst/>
              <a:cxnLst/>
              <a:rect l="l" t="t" r="r" b="b"/>
              <a:pathLst>
                <a:path w="913" h="912" extrusionOk="0">
                  <a:moveTo>
                    <a:pt x="456" y="0"/>
                  </a:moveTo>
                  <a:cubicBezTo>
                    <a:pt x="213" y="0"/>
                    <a:pt x="1" y="213"/>
                    <a:pt x="1" y="456"/>
                  </a:cubicBezTo>
                  <a:cubicBezTo>
                    <a:pt x="1"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892;p34">
              <a:extLst>
                <a:ext uri="{FF2B5EF4-FFF2-40B4-BE49-F238E27FC236}">
                  <a16:creationId xmlns:a16="http://schemas.microsoft.com/office/drawing/2014/main" xmlns="" id="{02CD20C9-E059-684A-89B9-804F88E21F6A}"/>
                </a:ext>
              </a:extLst>
            </p:cNvPr>
            <p:cNvSpPr/>
            <p:nvPr/>
          </p:nvSpPr>
          <p:spPr>
            <a:xfrm>
              <a:off x="4851425" y="2894700"/>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518"/>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893;p34">
              <a:extLst>
                <a:ext uri="{FF2B5EF4-FFF2-40B4-BE49-F238E27FC236}">
                  <a16:creationId xmlns:a16="http://schemas.microsoft.com/office/drawing/2014/main" xmlns="" id="{63E51000-C77B-7340-96E3-3128A82453F8}"/>
                </a:ext>
              </a:extLst>
            </p:cNvPr>
            <p:cNvSpPr/>
            <p:nvPr/>
          </p:nvSpPr>
          <p:spPr>
            <a:xfrm>
              <a:off x="4817225" y="2792875"/>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894;p34">
              <a:extLst>
                <a:ext uri="{FF2B5EF4-FFF2-40B4-BE49-F238E27FC236}">
                  <a16:creationId xmlns:a16="http://schemas.microsoft.com/office/drawing/2014/main" xmlns="" id="{F309923C-6432-D94C-830A-08BF09D1B43C}"/>
                </a:ext>
              </a:extLst>
            </p:cNvPr>
            <p:cNvSpPr/>
            <p:nvPr/>
          </p:nvSpPr>
          <p:spPr>
            <a:xfrm>
              <a:off x="4851425" y="28263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895;p34">
              <a:extLst>
                <a:ext uri="{FF2B5EF4-FFF2-40B4-BE49-F238E27FC236}">
                  <a16:creationId xmlns:a16="http://schemas.microsoft.com/office/drawing/2014/main" xmlns="" id="{301397FC-4021-E94A-8D48-6DB2FC023303}"/>
                </a:ext>
              </a:extLst>
            </p:cNvPr>
            <p:cNvSpPr/>
            <p:nvPr/>
          </p:nvSpPr>
          <p:spPr>
            <a:xfrm>
              <a:off x="4817225" y="2724500"/>
              <a:ext cx="22825" cy="22825"/>
            </a:xfrm>
            <a:custGeom>
              <a:avLst/>
              <a:gdLst/>
              <a:ahLst/>
              <a:cxnLst/>
              <a:rect l="l" t="t" r="r" b="b"/>
              <a:pathLst>
                <a:path w="913" h="913" extrusionOk="0">
                  <a:moveTo>
                    <a:pt x="456" y="0"/>
                  </a:moveTo>
                  <a:cubicBezTo>
                    <a:pt x="213" y="0"/>
                    <a:pt x="1" y="183"/>
                    <a:pt x="1" y="456"/>
                  </a:cubicBezTo>
                  <a:cubicBezTo>
                    <a:pt x="1"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896;p34">
              <a:extLst>
                <a:ext uri="{FF2B5EF4-FFF2-40B4-BE49-F238E27FC236}">
                  <a16:creationId xmlns:a16="http://schemas.microsoft.com/office/drawing/2014/main" xmlns="" id="{06F44FCF-B3AD-1645-A4DC-56870D625413}"/>
                </a:ext>
              </a:extLst>
            </p:cNvPr>
            <p:cNvSpPr/>
            <p:nvPr/>
          </p:nvSpPr>
          <p:spPr>
            <a:xfrm>
              <a:off x="4851425" y="27587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897;p34">
              <a:extLst>
                <a:ext uri="{FF2B5EF4-FFF2-40B4-BE49-F238E27FC236}">
                  <a16:creationId xmlns:a16="http://schemas.microsoft.com/office/drawing/2014/main" xmlns="" id="{1A77D817-9088-AE47-A798-8161CA4E8D5E}"/>
                </a:ext>
              </a:extLst>
            </p:cNvPr>
            <p:cNvSpPr/>
            <p:nvPr/>
          </p:nvSpPr>
          <p:spPr>
            <a:xfrm>
              <a:off x="4817225" y="2656100"/>
              <a:ext cx="26625" cy="22875"/>
            </a:xfrm>
            <a:custGeom>
              <a:avLst/>
              <a:gdLst/>
              <a:ahLst/>
              <a:cxnLst/>
              <a:rect l="l" t="t" r="r" b="b"/>
              <a:pathLst>
                <a:path w="1065" h="915" extrusionOk="0">
                  <a:moveTo>
                    <a:pt x="456" y="1"/>
                  </a:moveTo>
                  <a:cubicBezTo>
                    <a:pt x="213" y="1"/>
                    <a:pt x="1" y="213"/>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898;p34">
              <a:extLst>
                <a:ext uri="{FF2B5EF4-FFF2-40B4-BE49-F238E27FC236}">
                  <a16:creationId xmlns:a16="http://schemas.microsoft.com/office/drawing/2014/main" xmlns="" id="{92F0E512-0AD2-BA48-93D2-2BBFA1BA0B38}"/>
                </a:ext>
              </a:extLst>
            </p:cNvPr>
            <p:cNvSpPr/>
            <p:nvPr/>
          </p:nvSpPr>
          <p:spPr>
            <a:xfrm>
              <a:off x="4851425" y="26903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899;p34">
              <a:extLst>
                <a:ext uri="{FF2B5EF4-FFF2-40B4-BE49-F238E27FC236}">
                  <a16:creationId xmlns:a16="http://schemas.microsoft.com/office/drawing/2014/main" xmlns="" id="{B4A321F8-5A8E-5A41-91D1-C2B1CCA7C307}"/>
                </a:ext>
              </a:extLst>
            </p:cNvPr>
            <p:cNvSpPr/>
            <p:nvPr/>
          </p:nvSpPr>
          <p:spPr>
            <a:xfrm>
              <a:off x="4817225" y="2587725"/>
              <a:ext cx="26625" cy="23000"/>
            </a:xfrm>
            <a:custGeom>
              <a:avLst/>
              <a:gdLst/>
              <a:ahLst/>
              <a:cxnLst/>
              <a:rect l="l" t="t" r="r" b="b"/>
              <a:pathLst>
                <a:path w="1065" h="920" extrusionOk="0">
                  <a:moveTo>
                    <a:pt x="456" y="0"/>
                  </a:moveTo>
                  <a:cubicBezTo>
                    <a:pt x="213" y="0"/>
                    <a:pt x="1" y="213"/>
                    <a:pt x="1" y="456"/>
                  </a:cubicBezTo>
                  <a:cubicBezTo>
                    <a:pt x="1" y="743"/>
                    <a:pt x="236" y="920"/>
                    <a:pt x="474" y="920"/>
                  </a:cubicBezTo>
                  <a:cubicBezTo>
                    <a:pt x="588" y="920"/>
                    <a:pt x="70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900;p34">
              <a:extLst>
                <a:ext uri="{FF2B5EF4-FFF2-40B4-BE49-F238E27FC236}">
                  <a16:creationId xmlns:a16="http://schemas.microsoft.com/office/drawing/2014/main" xmlns="" id="{0781B8EF-B0CB-4740-BA7E-A4656ACF4C56}"/>
                </a:ext>
              </a:extLst>
            </p:cNvPr>
            <p:cNvSpPr/>
            <p:nvPr/>
          </p:nvSpPr>
          <p:spPr>
            <a:xfrm>
              <a:off x="4851425" y="26219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901;p34">
              <a:extLst>
                <a:ext uri="{FF2B5EF4-FFF2-40B4-BE49-F238E27FC236}">
                  <a16:creationId xmlns:a16="http://schemas.microsoft.com/office/drawing/2014/main" xmlns="" id="{AAC43E41-9458-FC48-BB49-86430F660250}"/>
                </a:ext>
              </a:extLst>
            </p:cNvPr>
            <p:cNvSpPr/>
            <p:nvPr/>
          </p:nvSpPr>
          <p:spPr>
            <a:xfrm>
              <a:off x="4817225" y="2519325"/>
              <a:ext cx="22825" cy="22825"/>
            </a:xfrm>
            <a:custGeom>
              <a:avLst/>
              <a:gdLst/>
              <a:ahLst/>
              <a:cxnLst/>
              <a:rect l="l" t="t" r="r" b="b"/>
              <a:pathLst>
                <a:path w="913" h="913" extrusionOk="0">
                  <a:moveTo>
                    <a:pt x="456" y="0"/>
                  </a:moveTo>
                  <a:cubicBezTo>
                    <a:pt x="213" y="0"/>
                    <a:pt x="1" y="213"/>
                    <a:pt x="1" y="456"/>
                  </a:cubicBezTo>
                  <a:cubicBezTo>
                    <a:pt x="1" y="730"/>
                    <a:pt x="213" y="912"/>
                    <a:pt x="456" y="912"/>
                  </a:cubicBezTo>
                  <a:cubicBezTo>
                    <a:pt x="730" y="912"/>
                    <a:pt x="912" y="730"/>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902;p34">
              <a:extLst>
                <a:ext uri="{FF2B5EF4-FFF2-40B4-BE49-F238E27FC236}">
                  <a16:creationId xmlns:a16="http://schemas.microsoft.com/office/drawing/2014/main" xmlns="" id="{91FD305D-6F2C-E842-9A7D-9C1F91B06A1C}"/>
                </a:ext>
              </a:extLst>
            </p:cNvPr>
            <p:cNvSpPr/>
            <p:nvPr/>
          </p:nvSpPr>
          <p:spPr>
            <a:xfrm>
              <a:off x="4851425" y="25535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903;p34">
              <a:extLst>
                <a:ext uri="{FF2B5EF4-FFF2-40B4-BE49-F238E27FC236}">
                  <a16:creationId xmlns:a16="http://schemas.microsoft.com/office/drawing/2014/main" xmlns="" id="{31EC0449-32FD-2B4E-AB1C-3F93696A36A0}"/>
                </a:ext>
              </a:extLst>
            </p:cNvPr>
            <p:cNvSpPr/>
            <p:nvPr/>
          </p:nvSpPr>
          <p:spPr>
            <a:xfrm>
              <a:off x="4817225" y="2451700"/>
              <a:ext cx="22825" cy="22825"/>
            </a:xfrm>
            <a:custGeom>
              <a:avLst/>
              <a:gdLst/>
              <a:ahLst/>
              <a:cxnLst/>
              <a:rect l="l" t="t" r="r" b="b"/>
              <a:pathLst>
                <a:path w="913" h="913" extrusionOk="0">
                  <a:moveTo>
                    <a:pt x="456" y="0"/>
                  </a:moveTo>
                  <a:cubicBezTo>
                    <a:pt x="213" y="0"/>
                    <a:pt x="1" y="183"/>
                    <a:pt x="1" y="456"/>
                  </a:cubicBezTo>
                  <a:cubicBezTo>
                    <a:pt x="1"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904;p34">
              <a:extLst>
                <a:ext uri="{FF2B5EF4-FFF2-40B4-BE49-F238E27FC236}">
                  <a16:creationId xmlns:a16="http://schemas.microsoft.com/office/drawing/2014/main" xmlns="" id="{B57838C0-B4C9-AD41-8432-8DF674E257CC}"/>
                </a:ext>
              </a:extLst>
            </p:cNvPr>
            <p:cNvSpPr/>
            <p:nvPr/>
          </p:nvSpPr>
          <p:spPr>
            <a:xfrm>
              <a:off x="4851425" y="24859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905;p34">
              <a:extLst>
                <a:ext uri="{FF2B5EF4-FFF2-40B4-BE49-F238E27FC236}">
                  <a16:creationId xmlns:a16="http://schemas.microsoft.com/office/drawing/2014/main" xmlns="" id="{0E599E9C-516A-6444-B1BE-C1507C6C1355}"/>
                </a:ext>
              </a:extLst>
            </p:cNvPr>
            <p:cNvSpPr/>
            <p:nvPr/>
          </p:nvSpPr>
          <p:spPr>
            <a:xfrm>
              <a:off x="4817225" y="2383300"/>
              <a:ext cx="26625" cy="22625"/>
            </a:xfrm>
            <a:custGeom>
              <a:avLst/>
              <a:gdLst/>
              <a:ahLst/>
              <a:cxnLst/>
              <a:rect l="l" t="t" r="r" b="b"/>
              <a:pathLst>
                <a:path w="1065" h="905" extrusionOk="0">
                  <a:moveTo>
                    <a:pt x="456" y="1"/>
                  </a:moveTo>
                  <a:cubicBezTo>
                    <a:pt x="213" y="1"/>
                    <a:pt x="1" y="21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906;p34">
              <a:extLst>
                <a:ext uri="{FF2B5EF4-FFF2-40B4-BE49-F238E27FC236}">
                  <a16:creationId xmlns:a16="http://schemas.microsoft.com/office/drawing/2014/main" xmlns="" id="{CD980D6B-6E5A-454E-9514-7445AE4F2D27}"/>
                </a:ext>
              </a:extLst>
            </p:cNvPr>
            <p:cNvSpPr/>
            <p:nvPr/>
          </p:nvSpPr>
          <p:spPr>
            <a:xfrm>
              <a:off x="4851425" y="24175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907;p34">
              <a:extLst>
                <a:ext uri="{FF2B5EF4-FFF2-40B4-BE49-F238E27FC236}">
                  <a16:creationId xmlns:a16="http://schemas.microsoft.com/office/drawing/2014/main" xmlns="" id="{B1009C57-3153-B64A-97F4-DE519A021853}"/>
                </a:ext>
              </a:extLst>
            </p:cNvPr>
            <p:cNvSpPr/>
            <p:nvPr/>
          </p:nvSpPr>
          <p:spPr>
            <a:xfrm>
              <a:off x="4817225" y="2314925"/>
              <a:ext cx="22825" cy="22800"/>
            </a:xfrm>
            <a:custGeom>
              <a:avLst/>
              <a:gdLst/>
              <a:ahLst/>
              <a:cxnLst/>
              <a:rect l="l" t="t" r="r" b="b"/>
              <a:pathLst>
                <a:path w="913" h="912" extrusionOk="0">
                  <a:moveTo>
                    <a:pt x="456" y="0"/>
                  </a:moveTo>
                  <a:cubicBezTo>
                    <a:pt x="213" y="0"/>
                    <a:pt x="1" y="213"/>
                    <a:pt x="1" y="456"/>
                  </a:cubicBezTo>
                  <a:cubicBezTo>
                    <a:pt x="1"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908;p34">
              <a:extLst>
                <a:ext uri="{FF2B5EF4-FFF2-40B4-BE49-F238E27FC236}">
                  <a16:creationId xmlns:a16="http://schemas.microsoft.com/office/drawing/2014/main" xmlns="" id="{78D5E724-90F1-0042-BBE0-2678E785EB29}"/>
                </a:ext>
              </a:extLst>
            </p:cNvPr>
            <p:cNvSpPr/>
            <p:nvPr/>
          </p:nvSpPr>
          <p:spPr>
            <a:xfrm>
              <a:off x="4851425" y="23491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909;p34">
              <a:extLst>
                <a:ext uri="{FF2B5EF4-FFF2-40B4-BE49-F238E27FC236}">
                  <a16:creationId xmlns:a16="http://schemas.microsoft.com/office/drawing/2014/main" xmlns="" id="{0D1BA3EA-24F9-A54F-AB78-579F57E98D4B}"/>
                </a:ext>
              </a:extLst>
            </p:cNvPr>
            <p:cNvSpPr/>
            <p:nvPr/>
          </p:nvSpPr>
          <p:spPr>
            <a:xfrm>
              <a:off x="4817225" y="2247250"/>
              <a:ext cx="26425" cy="22650"/>
            </a:xfrm>
            <a:custGeom>
              <a:avLst/>
              <a:gdLst/>
              <a:ahLst/>
              <a:cxnLst/>
              <a:rect l="l" t="t" r="r" b="b"/>
              <a:pathLst>
                <a:path w="1057" h="906" extrusionOk="0">
                  <a:moveTo>
                    <a:pt x="492" y="1"/>
                  </a:moveTo>
                  <a:cubicBezTo>
                    <a:pt x="480" y="1"/>
                    <a:pt x="469" y="1"/>
                    <a:pt x="456" y="2"/>
                  </a:cubicBezTo>
                  <a:cubicBezTo>
                    <a:pt x="213" y="2"/>
                    <a:pt x="1" y="184"/>
                    <a:pt x="1" y="458"/>
                  </a:cubicBezTo>
                  <a:cubicBezTo>
                    <a:pt x="1" y="723"/>
                    <a:pt x="233" y="906"/>
                    <a:pt x="469" y="906"/>
                  </a:cubicBezTo>
                  <a:cubicBezTo>
                    <a:pt x="584" y="906"/>
                    <a:pt x="701" y="862"/>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910;p34">
              <a:extLst>
                <a:ext uri="{FF2B5EF4-FFF2-40B4-BE49-F238E27FC236}">
                  <a16:creationId xmlns:a16="http://schemas.microsoft.com/office/drawing/2014/main" xmlns="" id="{70F1A4A9-9DB7-B74A-9D84-ABA65B8E0F5B}"/>
                </a:ext>
              </a:extLst>
            </p:cNvPr>
            <p:cNvSpPr/>
            <p:nvPr/>
          </p:nvSpPr>
          <p:spPr>
            <a:xfrm>
              <a:off x="4851425" y="22807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911;p34">
              <a:extLst>
                <a:ext uri="{FF2B5EF4-FFF2-40B4-BE49-F238E27FC236}">
                  <a16:creationId xmlns:a16="http://schemas.microsoft.com/office/drawing/2014/main" xmlns="" id="{A4F55567-F12D-014E-AF95-C9BFA8E6A96D}"/>
                </a:ext>
              </a:extLst>
            </p:cNvPr>
            <p:cNvSpPr/>
            <p:nvPr/>
          </p:nvSpPr>
          <p:spPr>
            <a:xfrm>
              <a:off x="4817225" y="2178125"/>
              <a:ext cx="22825" cy="22825"/>
            </a:xfrm>
            <a:custGeom>
              <a:avLst/>
              <a:gdLst/>
              <a:ahLst/>
              <a:cxnLst/>
              <a:rect l="l" t="t" r="r" b="b"/>
              <a:pathLst>
                <a:path w="913" h="913" extrusionOk="0">
                  <a:moveTo>
                    <a:pt x="456" y="1"/>
                  </a:moveTo>
                  <a:cubicBezTo>
                    <a:pt x="213" y="1"/>
                    <a:pt x="1" y="214"/>
                    <a:pt x="1" y="457"/>
                  </a:cubicBezTo>
                  <a:cubicBezTo>
                    <a:pt x="1" y="730"/>
                    <a:pt x="213" y="913"/>
                    <a:pt x="456" y="913"/>
                  </a:cubicBezTo>
                  <a:cubicBezTo>
                    <a:pt x="730" y="913"/>
                    <a:pt x="912" y="730"/>
                    <a:pt x="912" y="457"/>
                  </a:cubicBezTo>
                  <a:cubicBezTo>
                    <a:pt x="912" y="214"/>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912;p34">
              <a:extLst>
                <a:ext uri="{FF2B5EF4-FFF2-40B4-BE49-F238E27FC236}">
                  <a16:creationId xmlns:a16="http://schemas.microsoft.com/office/drawing/2014/main" xmlns="" id="{E76242F6-BF3F-AB4B-8F10-7B4F75C0321B}"/>
                </a:ext>
              </a:extLst>
            </p:cNvPr>
            <p:cNvSpPr/>
            <p:nvPr/>
          </p:nvSpPr>
          <p:spPr>
            <a:xfrm>
              <a:off x="4851425" y="2212325"/>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913;p34">
              <a:extLst>
                <a:ext uri="{FF2B5EF4-FFF2-40B4-BE49-F238E27FC236}">
                  <a16:creationId xmlns:a16="http://schemas.microsoft.com/office/drawing/2014/main" xmlns="" id="{5FC16F87-0F02-D647-8A88-D01EBA1E8E2B}"/>
                </a:ext>
              </a:extLst>
            </p:cNvPr>
            <p:cNvSpPr/>
            <p:nvPr/>
          </p:nvSpPr>
          <p:spPr>
            <a:xfrm>
              <a:off x="4817225" y="2110500"/>
              <a:ext cx="22825" cy="22825"/>
            </a:xfrm>
            <a:custGeom>
              <a:avLst/>
              <a:gdLst/>
              <a:ahLst/>
              <a:cxnLst/>
              <a:rect l="l" t="t" r="r" b="b"/>
              <a:pathLst>
                <a:path w="913" h="913" extrusionOk="0">
                  <a:moveTo>
                    <a:pt x="456" y="1"/>
                  </a:moveTo>
                  <a:cubicBezTo>
                    <a:pt x="213" y="1"/>
                    <a:pt x="1" y="183"/>
                    <a:pt x="1" y="457"/>
                  </a:cubicBezTo>
                  <a:cubicBezTo>
                    <a:pt x="1"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914;p34">
              <a:extLst>
                <a:ext uri="{FF2B5EF4-FFF2-40B4-BE49-F238E27FC236}">
                  <a16:creationId xmlns:a16="http://schemas.microsoft.com/office/drawing/2014/main" xmlns="" id="{763C397E-C14C-D140-8A4C-8375EC189181}"/>
                </a:ext>
              </a:extLst>
            </p:cNvPr>
            <p:cNvSpPr/>
            <p:nvPr/>
          </p:nvSpPr>
          <p:spPr>
            <a:xfrm>
              <a:off x="4851425" y="21447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915;p34">
              <a:extLst>
                <a:ext uri="{FF2B5EF4-FFF2-40B4-BE49-F238E27FC236}">
                  <a16:creationId xmlns:a16="http://schemas.microsoft.com/office/drawing/2014/main" xmlns="" id="{FC3CB8A7-15A1-9447-829A-1E56022D4AB6}"/>
                </a:ext>
              </a:extLst>
            </p:cNvPr>
            <p:cNvSpPr/>
            <p:nvPr/>
          </p:nvSpPr>
          <p:spPr>
            <a:xfrm>
              <a:off x="4851425" y="20763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916;p34">
              <a:extLst>
                <a:ext uri="{FF2B5EF4-FFF2-40B4-BE49-F238E27FC236}">
                  <a16:creationId xmlns:a16="http://schemas.microsoft.com/office/drawing/2014/main" xmlns="" id="{3B43827D-E1F1-4547-9393-427B8439202D}"/>
                </a:ext>
              </a:extLst>
            </p:cNvPr>
            <p:cNvSpPr/>
            <p:nvPr/>
          </p:nvSpPr>
          <p:spPr>
            <a:xfrm>
              <a:off x="4749600" y="354290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917;p34">
              <a:extLst>
                <a:ext uri="{FF2B5EF4-FFF2-40B4-BE49-F238E27FC236}">
                  <a16:creationId xmlns:a16="http://schemas.microsoft.com/office/drawing/2014/main" xmlns="" id="{43115C33-6F86-1B44-AB74-8175DEFA9B3C}"/>
                </a:ext>
              </a:extLst>
            </p:cNvPr>
            <p:cNvSpPr/>
            <p:nvPr/>
          </p:nvSpPr>
          <p:spPr>
            <a:xfrm>
              <a:off x="4786075" y="3577100"/>
              <a:ext cx="15975" cy="5325"/>
            </a:xfrm>
            <a:custGeom>
              <a:avLst/>
              <a:gdLst/>
              <a:ahLst/>
              <a:cxnLst/>
              <a:rect l="l" t="t" r="r" b="b"/>
              <a:pathLst>
                <a:path w="639" h="213" extrusionOk="0">
                  <a:moveTo>
                    <a:pt x="365" y="0"/>
                  </a:moveTo>
                  <a:cubicBezTo>
                    <a:pt x="213" y="0"/>
                    <a:pt x="61" y="91"/>
                    <a:pt x="0" y="213"/>
                  </a:cubicBezTo>
                  <a:lnTo>
                    <a:pt x="639" y="122"/>
                  </a:lnTo>
                  <a:cubicBezTo>
                    <a:pt x="547" y="61"/>
                    <a:pt x="456" y="0"/>
                    <a:pt x="36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918;p34">
              <a:extLst>
                <a:ext uri="{FF2B5EF4-FFF2-40B4-BE49-F238E27FC236}">
                  <a16:creationId xmlns:a16="http://schemas.microsoft.com/office/drawing/2014/main" xmlns="" id="{0B6D3621-AAA6-3649-817D-1FC0E259EAA7}"/>
                </a:ext>
              </a:extLst>
            </p:cNvPr>
            <p:cNvSpPr/>
            <p:nvPr/>
          </p:nvSpPr>
          <p:spPr>
            <a:xfrm>
              <a:off x="4749600" y="347527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919;p34">
              <a:extLst>
                <a:ext uri="{FF2B5EF4-FFF2-40B4-BE49-F238E27FC236}">
                  <a16:creationId xmlns:a16="http://schemas.microsoft.com/office/drawing/2014/main" xmlns="" id="{49BF99E4-49B6-6943-A997-1EDF5C028AB0}"/>
                </a:ext>
              </a:extLst>
            </p:cNvPr>
            <p:cNvSpPr/>
            <p:nvPr/>
          </p:nvSpPr>
          <p:spPr>
            <a:xfrm>
              <a:off x="4783075" y="3509400"/>
              <a:ext cx="27325" cy="22675"/>
            </a:xfrm>
            <a:custGeom>
              <a:avLst/>
              <a:gdLst/>
              <a:ahLst/>
              <a:cxnLst/>
              <a:rect l="l" t="t" r="r" b="b"/>
              <a:pathLst>
                <a:path w="1093" h="907" extrusionOk="0">
                  <a:moveTo>
                    <a:pt x="433" y="0"/>
                  </a:moveTo>
                  <a:cubicBezTo>
                    <a:pt x="185" y="0"/>
                    <a:pt x="1" y="203"/>
                    <a:pt x="29" y="459"/>
                  </a:cubicBezTo>
                  <a:cubicBezTo>
                    <a:pt x="29" y="724"/>
                    <a:pt x="248" y="907"/>
                    <a:pt x="475" y="907"/>
                  </a:cubicBezTo>
                  <a:cubicBezTo>
                    <a:pt x="586" y="907"/>
                    <a:pt x="699" y="863"/>
                    <a:pt x="789" y="763"/>
                  </a:cubicBezTo>
                  <a:cubicBezTo>
                    <a:pt x="1093" y="489"/>
                    <a:pt x="880" y="3"/>
                    <a:pt x="485" y="3"/>
                  </a:cubicBezTo>
                  <a:cubicBezTo>
                    <a:pt x="468"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920;p34">
              <a:extLst>
                <a:ext uri="{FF2B5EF4-FFF2-40B4-BE49-F238E27FC236}">
                  <a16:creationId xmlns:a16="http://schemas.microsoft.com/office/drawing/2014/main" xmlns="" id="{E8EE6134-E185-8848-8332-578099267A93}"/>
                </a:ext>
              </a:extLst>
            </p:cNvPr>
            <p:cNvSpPr/>
            <p:nvPr/>
          </p:nvSpPr>
          <p:spPr>
            <a:xfrm>
              <a:off x="4749600" y="3406875"/>
              <a:ext cx="26625" cy="22875"/>
            </a:xfrm>
            <a:custGeom>
              <a:avLst/>
              <a:gdLst/>
              <a:ahLst/>
              <a:cxnLst/>
              <a:rect l="l" t="t" r="r" b="b"/>
              <a:pathLst>
                <a:path w="1065" h="915" extrusionOk="0">
                  <a:moveTo>
                    <a:pt x="456" y="1"/>
                  </a:moveTo>
                  <a:cubicBezTo>
                    <a:pt x="183" y="1"/>
                    <a:pt x="0" y="183"/>
                    <a:pt x="0" y="456"/>
                  </a:cubicBezTo>
                  <a:cubicBezTo>
                    <a:pt x="0" y="728"/>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921;p34">
              <a:extLst>
                <a:ext uri="{FF2B5EF4-FFF2-40B4-BE49-F238E27FC236}">
                  <a16:creationId xmlns:a16="http://schemas.microsoft.com/office/drawing/2014/main" xmlns="" id="{EA168C35-7906-FB44-90F2-71DB1B8DA135}"/>
                </a:ext>
              </a:extLst>
            </p:cNvPr>
            <p:cNvSpPr/>
            <p:nvPr/>
          </p:nvSpPr>
          <p:spPr>
            <a:xfrm>
              <a:off x="4778925" y="3441000"/>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3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922;p34">
              <a:extLst>
                <a:ext uri="{FF2B5EF4-FFF2-40B4-BE49-F238E27FC236}">
                  <a16:creationId xmlns:a16="http://schemas.microsoft.com/office/drawing/2014/main" xmlns="" id="{4D29C71B-7C4B-AA47-B0E5-EF27F5FD7355}"/>
                </a:ext>
              </a:extLst>
            </p:cNvPr>
            <p:cNvSpPr/>
            <p:nvPr/>
          </p:nvSpPr>
          <p:spPr>
            <a:xfrm>
              <a:off x="4749600" y="333847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923;p34">
              <a:extLst>
                <a:ext uri="{FF2B5EF4-FFF2-40B4-BE49-F238E27FC236}">
                  <a16:creationId xmlns:a16="http://schemas.microsoft.com/office/drawing/2014/main" xmlns="" id="{69E5095B-AEDD-5440-B972-465C880CE8DE}"/>
                </a:ext>
              </a:extLst>
            </p:cNvPr>
            <p:cNvSpPr/>
            <p:nvPr/>
          </p:nvSpPr>
          <p:spPr>
            <a:xfrm>
              <a:off x="4783025" y="3372675"/>
              <a:ext cx="27375" cy="22625"/>
            </a:xfrm>
            <a:custGeom>
              <a:avLst/>
              <a:gdLst/>
              <a:ahLst/>
              <a:cxnLst/>
              <a:rect l="l" t="t" r="r" b="b"/>
              <a:pathLst>
                <a:path w="1095" h="905" extrusionOk="0">
                  <a:moveTo>
                    <a:pt x="487" y="1"/>
                  </a:moveTo>
                  <a:cubicBezTo>
                    <a:pt x="213" y="1"/>
                    <a:pt x="1" y="213"/>
                    <a:pt x="31" y="457"/>
                  </a:cubicBezTo>
                  <a:cubicBezTo>
                    <a:pt x="31" y="722"/>
                    <a:pt x="250" y="905"/>
                    <a:pt x="477" y="905"/>
                  </a:cubicBezTo>
                  <a:cubicBezTo>
                    <a:pt x="588"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924;p34">
              <a:extLst>
                <a:ext uri="{FF2B5EF4-FFF2-40B4-BE49-F238E27FC236}">
                  <a16:creationId xmlns:a16="http://schemas.microsoft.com/office/drawing/2014/main" xmlns="" id="{D82231E5-B210-4F4A-A774-CCF850D1D494}"/>
                </a:ext>
              </a:extLst>
            </p:cNvPr>
            <p:cNvSpPr/>
            <p:nvPr/>
          </p:nvSpPr>
          <p:spPr>
            <a:xfrm>
              <a:off x="4749600" y="327010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925;p34">
              <a:extLst>
                <a:ext uri="{FF2B5EF4-FFF2-40B4-BE49-F238E27FC236}">
                  <a16:creationId xmlns:a16="http://schemas.microsoft.com/office/drawing/2014/main" xmlns="" id="{73E51DBD-100B-5A49-94E8-C94C82903CF7}"/>
                </a:ext>
              </a:extLst>
            </p:cNvPr>
            <p:cNvSpPr/>
            <p:nvPr/>
          </p:nvSpPr>
          <p:spPr>
            <a:xfrm>
              <a:off x="4783025" y="3304300"/>
              <a:ext cx="27375" cy="22850"/>
            </a:xfrm>
            <a:custGeom>
              <a:avLst/>
              <a:gdLst/>
              <a:ahLst/>
              <a:cxnLst/>
              <a:rect l="l" t="t" r="r" b="b"/>
              <a:pathLst>
                <a:path w="1095" h="914" extrusionOk="0">
                  <a:moveTo>
                    <a:pt x="487" y="0"/>
                  </a:moveTo>
                  <a:cubicBezTo>
                    <a:pt x="213" y="0"/>
                    <a:pt x="1" y="213"/>
                    <a:pt x="31" y="456"/>
                  </a:cubicBezTo>
                  <a:cubicBezTo>
                    <a:pt x="31" y="728"/>
                    <a:pt x="262" y="914"/>
                    <a:pt x="494" y="914"/>
                  </a:cubicBezTo>
                  <a:cubicBezTo>
                    <a:pt x="600" y="914"/>
                    <a:pt x="706"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926;p34">
              <a:extLst>
                <a:ext uri="{FF2B5EF4-FFF2-40B4-BE49-F238E27FC236}">
                  <a16:creationId xmlns:a16="http://schemas.microsoft.com/office/drawing/2014/main" xmlns="" id="{52A4C4FF-7901-5345-8A3F-582FF7C4FA00}"/>
                </a:ext>
              </a:extLst>
            </p:cNvPr>
            <p:cNvSpPr/>
            <p:nvPr/>
          </p:nvSpPr>
          <p:spPr>
            <a:xfrm>
              <a:off x="4749600" y="3201700"/>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927;p34">
              <a:extLst>
                <a:ext uri="{FF2B5EF4-FFF2-40B4-BE49-F238E27FC236}">
                  <a16:creationId xmlns:a16="http://schemas.microsoft.com/office/drawing/2014/main" xmlns="" id="{317CBEAD-43DD-644A-99C1-476667F11621}"/>
                </a:ext>
              </a:extLst>
            </p:cNvPr>
            <p:cNvSpPr/>
            <p:nvPr/>
          </p:nvSpPr>
          <p:spPr>
            <a:xfrm>
              <a:off x="4778925" y="32358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928;p34">
              <a:extLst>
                <a:ext uri="{FF2B5EF4-FFF2-40B4-BE49-F238E27FC236}">
                  <a16:creationId xmlns:a16="http://schemas.microsoft.com/office/drawing/2014/main" xmlns="" id="{C746E02E-E39C-1847-8F2C-95088E5B7532}"/>
                </a:ext>
              </a:extLst>
            </p:cNvPr>
            <p:cNvSpPr/>
            <p:nvPr/>
          </p:nvSpPr>
          <p:spPr>
            <a:xfrm>
              <a:off x="4749600" y="3134075"/>
              <a:ext cx="26625" cy="22625"/>
            </a:xfrm>
            <a:custGeom>
              <a:avLst/>
              <a:gdLst/>
              <a:ahLst/>
              <a:cxnLst/>
              <a:rect l="l" t="t" r="r" b="b"/>
              <a:pathLst>
                <a:path w="1065" h="905" extrusionOk="0">
                  <a:moveTo>
                    <a:pt x="456" y="0"/>
                  </a:moveTo>
                  <a:cubicBezTo>
                    <a:pt x="183" y="0"/>
                    <a:pt x="0" y="183"/>
                    <a:pt x="0" y="456"/>
                  </a:cubicBezTo>
                  <a:cubicBezTo>
                    <a:pt x="0" y="721"/>
                    <a:pt x="219" y="905"/>
                    <a:pt x="446" y="905"/>
                  </a:cubicBezTo>
                  <a:cubicBezTo>
                    <a:pt x="557" y="905"/>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929;p34">
              <a:extLst>
                <a:ext uri="{FF2B5EF4-FFF2-40B4-BE49-F238E27FC236}">
                  <a16:creationId xmlns:a16="http://schemas.microsoft.com/office/drawing/2014/main" xmlns="" id="{59AA3032-BDF5-5F4B-A93C-8AD9EDC3F451}"/>
                </a:ext>
              </a:extLst>
            </p:cNvPr>
            <p:cNvSpPr/>
            <p:nvPr/>
          </p:nvSpPr>
          <p:spPr>
            <a:xfrm>
              <a:off x="4783025" y="3168275"/>
              <a:ext cx="27375" cy="22850"/>
            </a:xfrm>
            <a:custGeom>
              <a:avLst/>
              <a:gdLst/>
              <a:ahLst/>
              <a:cxnLst/>
              <a:rect l="l" t="t" r="r" b="b"/>
              <a:pathLst>
                <a:path w="1095" h="914" extrusionOk="0">
                  <a:moveTo>
                    <a:pt x="487" y="0"/>
                  </a:moveTo>
                  <a:cubicBezTo>
                    <a:pt x="213"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930;p34">
              <a:extLst>
                <a:ext uri="{FF2B5EF4-FFF2-40B4-BE49-F238E27FC236}">
                  <a16:creationId xmlns:a16="http://schemas.microsoft.com/office/drawing/2014/main" xmlns="" id="{341DB79A-4541-334E-8CCD-580092E49340}"/>
                </a:ext>
              </a:extLst>
            </p:cNvPr>
            <p:cNvSpPr/>
            <p:nvPr/>
          </p:nvSpPr>
          <p:spPr>
            <a:xfrm>
              <a:off x="4749600" y="3065675"/>
              <a:ext cx="26625" cy="22875"/>
            </a:xfrm>
            <a:custGeom>
              <a:avLst/>
              <a:gdLst/>
              <a:ahLst/>
              <a:cxnLst/>
              <a:rect l="l" t="t" r="r" b="b"/>
              <a:pathLst>
                <a:path w="1065" h="915" extrusionOk="0">
                  <a:moveTo>
                    <a:pt x="456" y="1"/>
                  </a:moveTo>
                  <a:cubicBezTo>
                    <a:pt x="183" y="1"/>
                    <a:pt x="0" y="18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931;p34">
              <a:extLst>
                <a:ext uri="{FF2B5EF4-FFF2-40B4-BE49-F238E27FC236}">
                  <a16:creationId xmlns:a16="http://schemas.microsoft.com/office/drawing/2014/main" xmlns="" id="{2AFD4869-B2EA-974D-A5A5-0DCF9004C666}"/>
                </a:ext>
              </a:extLst>
            </p:cNvPr>
            <p:cNvSpPr/>
            <p:nvPr/>
          </p:nvSpPr>
          <p:spPr>
            <a:xfrm>
              <a:off x="4783025" y="3099875"/>
              <a:ext cx="27375" cy="22625"/>
            </a:xfrm>
            <a:custGeom>
              <a:avLst/>
              <a:gdLst/>
              <a:ahLst/>
              <a:cxnLst/>
              <a:rect l="l" t="t" r="r" b="b"/>
              <a:pathLst>
                <a:path w="1095" h="905" extrusionOk="0">
                  <a:moveTo>
                    <a:pt x="487" y="1"/>
                  </a:moveTo>
                  <a:cubicBezTo>
                    <a:pt x="213" y="1"/>
                    <a:pt x="1" y="183"/>
                    <a:pt x="31" y="457"/>
                  </a:cubicBezTo>
                  <a:cubicBezTo>
                    <a:pt x="31" y="722"/>
                    <a:pt x="250" y="905"/>
                    <a:pt x="477" y="905"/>
                  </a:cubicBezTo>
                  <a:cubicBezTo>
                    <a:pt x="588"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932;p34">
              <a:extLst>
                <a:ext uri="{FF2B5EF4-FFF2-40B4-BE49-F238E27FC236}">
                  <a16:creationId xmlns:a16="http://schemas.microsoft.com/office/drawing/2014/main" xmlns="" id="{52A01119-A3CD-2248-A354-028A0B89D722}"/>
                </a:ext>
              </a:extLst>
            </p:cNvPr>
            <p:cNvSpPr/>
            <p:nvPr/>
          </p:nvSpPr>
          <p:spPr>
            <a:xfrm>
              <a:off x="4749600" y="2997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933;p34">
              <a:extLst>
                <a:ext uri="{FF2B5EF4-FFF2-40B4-BE49-F238E27FC236}">
                  <a16:creationId xmlns:a16="http://schemas.microsoft.com/office/drawing/2014/main" xmlns="" id="{D045F00F-A162-7A47-B849-B0D353D27943}"/>
                </a:ext>
              </a:extLst>
            </p:cNvPr>
            <p:cNvSpPr/>
            <p:nvPr/>
          </p:nvSpPr>
          <p:spPr>
            <a:xfrm>
              <a:off x="4778925" y="30314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934;p34">
              <a:extLst>
                <a:ext uri="{FF2B5EF4-FFF2-40B4-BE49-F238E27FC236}">
                  <a16:creationId xmlns:a16="http://schemas.microsoft.com/office/drawing/2014/main" xmlns="" id="{E1F2A60D-EBDF-AD45-A777-1FE8D598AC6C}"/>
                </a:ext>
              </a:extLst>
            </p:cNvPr>
            <p:cNvSpPr/>
            <p:nvPr/>
          </p:nvSpPr>
          <p:spPr>
            <a:xfrm>
              <a:off x="4749600" y="2928900"/>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935;p34">
              <a:extLst>
                <a:ext uri="{FF2B5EF4-FFF2-40B4-BE49-F238E27FC236}">
                  <a16:creationId xmlns:a16="http://schemas.microsoft.com/office/drawing/2014/main" xmlns="" id="{859BE51D-8914-7443-B1CE-B9CF9F748E47}"/>
                </a:ext>
              </a:extLst>
            </p:cNvPr>
            <p:cNvSpPr/>
            <p:nvPr/>
          </p:nvSpPr>
          <p:spPr>
            <a:xfrm>
              <a:off x="4783025" y="2963100"/>
              <a:ext cx="27375" cy="22875"/>
            </a:xfrm>
            <a:custGeom>
              <a:avLst/>
              <a:gdLst/>
              <a:ahLst/>
              <a:cxnLst/>
              <a:rect l="l" t="t" r="r" b="b"/>
              <a:pathLst>
                <a:path w="1095" h="915" extrusionOk="0">
                  <a:moveTo>
                    <a:pt x="487" y="0"/>
                  </a:moveTo>
                  <a:cubicBezTo>
                    <a:pt x="213"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936;p34">
              <a:extLst>
                <a:ext uri="{FF2B5EF4-FFF2-40B4-BE49-F238E27FC236}">
                  <a16:creationId xmlns:a16="http://schemas.microsoft.com/office/drawing/2014/main" xmlns="" id="{29DDBB3D-9729-0646-9824-801696273C22}"/>
                </a:ext>
              </a:extLst>
            </p:cNvPr>
            <p:cNvSpPr/>
            <p:nvPr/>
          </p:nvSpPr>
          <p:spPr>
            <a:xfrm>
              <a:off x="4749600" y="2861200"/>
              <a:ext cx="26625" cy="22675"/>
            </a:xfrm>
            <a:custGeom>
              <a:avLst/>
              <a:gdLst/>
              <a:ahLst/>
              <a:cxnLst/>
              <a:rect l="l" t="t" r="r" b="b"/>
              <a:pathLst>
                <a:path w="1065" h="907" extrusionOk="0">
                  <a:moveTo>
                    <a:pt x="405" y="1"/>
                  </a:moveTo>
                  <a:cubicBezTo>
                    <a:pt x="160" y="1"/>
                    <a:pt x="0" y="201"/>
                    <a:pt x="0" y="429"/>
                  </a:cubicBezTo>
                  <a:cubicBezTo>
                    <a:pt x="0" y="716"/>
                    <a:pt x="222" y="906"/>
                    <a:pt x="450" y="906"/>
                  </a:cubicBezTo>
                  <a:cubicBezTo>
                    <a:pt x="560" y="906"/>
                    <a:pt x="671" y="862"/>
                    <a:pt x="760" y="763"/>
                  </a:cubicBezTo>
                  <a:cubicBezTo>
                    <a:pt x="1064" y="490"/>
                    <a:pt x="851" y="3"/>
                    <a:pt x="456" y="3"/>
                  </a:cubicBezTo>
                  <a:cubicBezTo>
                    <a:pt x="439" y="2"/>
                    <a:pt x="421"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937;p34">
              <a:extLst>
                <a:ext uri="{FF2B5EF4-FFF2-40B4-BE49-F238E27FC236}">
                  <a16:creationId xmlns:a16="http://schemas.microsoft.com/office/drawing/2014/main" xmlns="" id="{73860B90-CE10-5F49-89F5-029663882BCA}"/>
                </a:ext>
              </a:extLst>
            </p:cNvPr>
            <p:cNvSpPr/>
            <p:nvPr/>
          </p:nvSpPr>
          <p:spPr>
            <a:xfrm>
              <a:off x="4778925" y="2894650"/>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938;p34">
              <a:extLst>
                <a:ext uri="{FF2B5EF4-FFF2-40B4-BE49-F238E27FC236}">
                  <a16:creationId xmlns:a16="http://schemas.microsoft.com/office/drawing/2014/main" xmlns="" id="{C9F2640C-70EF-A94A-95B3-8133E7606894}"/>
                </a:ext>
              </a:extLst>
            </p:cNvPr>
            <p:cNvSpPr/>
            <p:nvPr/>
          </p:nvSpPr>
          <p:spPr>
            <a:xfrm>
              <a:off x="4749600" y="279287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939;p34">
              <a:extLst>
                <a:ext uri="{FF2B5EF4-FFF2-40B4-BE49-F238E27FC236}">
                  <a16:creationId xmlns:a16="http://schemas.microsoft.com/office/drawing/2014/main" xmlns="" id="{54C2BA38-F337-9C4B-828F-C576AB3098C9}"/>
                </a:ext>
              </a:extLst>
            </p:cNvPr>
            <p:cNvSpPr/>
            <p:nvPr/>
          </p:nvSpPr>
          <p:spPr>
            <a:xfrm>
              <a:off x="4783025" y="2826325"/>
              <a:ext cx="27375" cy="22850"/>
            </a:xfrm>
            <a:custGeom>
              <a:avLst/>
              <a:gdLst/>
              <a:ahLst/>
              <a:cxnLst/>
              <a:rect l="l" t="t" r="r" b="b"/>
              <a:pathLst>
                <a:path w="1095" h="914" extrusionOk="0">
                  <a:moveTo>
                    <a:pt x="487" y="0"/>
                  </a:moveTo>
                  <a:cubicBezTo>
                    <a:pt x="213"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940;p34">
              <a:extLst>
                <a:ext uri="{FF2B5EF4-FFF2-40B4-BE49-F238E27FC236}">
                  <a16:creationId xmlns:a16="http://schemas.microsoft.com/office/drawing/2014/main" xmlns="" id="{3C84701B-DB2B-014F-98C3-DBF99C22ED05}"/>
                </a:ext>
              </a:extLst>
            </p:cNvPr>
            <p:cNvSpPr/>
            <p:nvPr/>
          </p:nvSpPr>
          <p:spPr>
            <a:xfrm>
              <a:off x="4749600" y="2724500"/>
              <a:ext cx="26625" cy="22850"/>
            </a:xfrm>
            <a:custGeom>
              <a:avLst/>
              <a:gdLst/>
              <a:ahLst/>
              <a:cxnLst/>
              <a:rect l="l" t="t" r="r" b="b"/>
              <a:pathLst>
                <a:path w="1065" h="914" extrusionOk="0">
                  <a:moveTo>
                    <a:pt x="456" y="0"/>
                  </a:moveTo>
                  <a:cubicBezTo>
                    <a:pt x="183" y="0"/>
                    <a:pt x="0" y="18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941;p34">
              <a:extLst>
                <a:ext uri="{FF2B5EF4-FFF2-40B4-BE49-F238E27FC236}">
                  <a16:creationId xmlns:a16="http://schemas.microsoft.com/office/drawing/2014/main" xmlns="" id="{1D45DDA8-6D69-084B-A43D-E9D8ACA7F915}"/>
                </a:ext>
              </a:extLst>
            </p:cNvPr>
            <p:cNvSpPr/>
            <p:nvPr/>
          </p:nvSpPr>
          <p:spPr>
            <a:xfrm>
              <a:off x="4783025" y="2758700"/>
              <a:ext cx="27375" cy="22625"/>
            </a:xfrm>
            <a:custGeom>
              <a:avLst/>
              <a:gdLst/>
              <a:ahLst/>
              <a:cxnLst/>
              <a:rect l="l" t="t" r="r" b="b"/>
              <a:pathLst>
                <a:path w="1095" h="905" extrusionOk="0">
                  <a:moveTo>
                    <a:pt x="487" y="0"/>
                  </a:moveTo>
                  <a:cubicBezTo>
                    <a:pt x="213" y="0"/>
                    <a:pt x="1" y="182"/>
                    <a:pt x="31" y="456"/>
                  </a:cubicBezTo>
                  <a:cubicBezTo>
                    <a:pt x="31" y="721"/>
                    <a:pt x="250" y="904"/>
                    <a:pt x="477" y="904"/>
                  </a:cubicBezTo>
                  <a:cubicBezTo>
                    <a:pt x="588"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942;p34">
              <a:extLst>
                <a:ext uri="{FF2B5EF4-FFF2-40B4-BE49-F238E27FC236}">
                  <a16:creationId xmlns:a16="http://schemas.microsoft.com/office/drawing/2014/main" xmlns="" id="{2369A4CC-0F70-0644-A1DC-2F0EEDBF87A5}"/>
                </a:ext>
              </a:extLst>
            </p:cNvPr>
            <p:cNvSpPr/>
            <p:nvPr/>
          </p:nvSpPr>
          <p:spPr>
            <a:xfrm>
              <a:off x="4749600" y="2656100"/>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943;p34">
              <a:extLst>
                <a:ext uri="{FF2B5EF4-FFF2-40B4-BE49-F238E27FC236}">
                  <a16:creationId xmlns:a16="http://schemas.microsoft.com/office/drawing/2014/main" xmlns="" id="{16FD991F-A76F-0245-B550-AADFC8722137}"/>
                </a:ext>
              </a:extLst>
            </p:cNvPr>
            <p:cNvSpPr/>
            <p:nvPr/>
          </p:nvSpPr>
          <p:spPr>
            <a:xfrm>
              <a:off x="4778925" y="26902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944;p34">
              <a:extLst>
                <a:ext uri="{FF2B5EF4-FFF2-40B4-BE49-F238E27FC236}">
                  <a16:creationId xmlns:a16="http://schemas.microsoft.com/office/drawing/2014/main" xmlns="" id="{E0A78456-9E02-BB47-854C-72BA8A6F94F5}"/>
                </a:ext>
              </a:extLst>
            </p:cNvPr>
            <p:cNvSpPr/>
            <p:nvPr/>
          </p:nvSpPr>
          <p:spPr>
            <a:xfrm>
              <a:off x="4749600" y="2587725"/>
              <a:ext cx="26625" cy="23000"/>
            </a:xfrm>
            <a:custGeom>
              <a:avLst/>
              <a:gdLst/>
              <a:ahLst/>
              <a:cxnLst/>
              <a:rect l="l" t="t" r="r" b="b"/>
              <a:pathLst>
                <a:path w="1065" h="920" extrusionOk="0">
                  <a:moveTo>
                    <a:pt x="456" y="0"/>
                  </a:moveTo>
                  <a:cubicBezTo>
                    <a:pt x="18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945;p34">
              <a:extLst>
                <a:ext uri="{FF2B5EF4-FFF2-40B4-BE49-F238E27FC236}">
                  <a16:creationId xmlns:a16="http://schemas.microsoft.com/office/drawing/2014/main" xmlns="" id="{6DA7BAF9-D8A4-9742-AA96-A7790FBB5204}"/>
                </a:ext>
              </a:extLst>
            </p:cNvPr>
            <p:cNvSpPr/>
            <p:nvPr/>
          </p:nvSpPr>
          <p:spPr>
            <a:xfrm>
              <a:off x="4783025" y="2621900"/>
              <a:ext cx="27375" cy="22875"/>
            </a:xfrm>
            <a:custGeom>
              <a:avLst/>
              <a:gdLst/>
              <a:ahLst/>
              <a:cxnLst/>
              <a:rect l="l" t="t" r="r" b="b"/>
              <a:pathLst>
                <a:path w="1095" h="915" extrusionOk="0">
                  <a:moveTo>
                    <a:pt x="487" y="1"/>
                  </a:moveTo>
                  <a:cubicBezTo>
                    <a:pt x="213" y="1"/>
                    <a:pt x="1" y="214"/>
                    <a:pt x="31" y="457"/>
                  </a:cubicBezTo>
                  <a:cubicBezTo>
                    <a:pt x="31" y="729"/>
                    <a:pt x="262" y="914"/>
                    <a:pt x="494" y="914"/>
                  </a:cubicBezTo>
                  <a:cubicBezTo>
                    <a:pt x="600" y="914"/>
                    <a:pt x="706"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946;p34">
              <a:extLst>
                <a:ext uri="{FF2B5EF4-FFF2-40B4-BE49-F238E27FC236}">
                  <a16:creationId xmlns:a16="http://schemas.microsoft.com/office/drawing/2014/main" xmlns="" id="{8F114E9E-2993-9E4C-80AD-EF06CC41788B}"/>
                </a:ext>
              </a:extLst>
            </p:cNvPr>
            <p:cNvSpPr/>
            <p:nvPr/>
          </p:nvSpPr>
          <p:spPr>
            <a:xfrm>
              <a:off x="4749600" y="2520000"/>
              <a:ext cx="26625" cy="22675"/>
            </a:xfrm>
            <a:custGeom>
              <a:avLst/>
              <a:gdLst/>
              <a:ahLst/>
              <a:cxnLst/>
              <a:rect l="l" t="t" r="r" b="b"/>
              <a:pathLst>
                <a:path w="1065" h="907" extrusionOk="0">
                  <a:moveTo>
                    <a:pt x="405" y="1"/>
                  </a:moveTo>
                  <a:cubicBezTo>
                    <a:pt x="160" y="1"/>
                    <a:pt x="0" y="202"/>
                    <a:pt x="0" y="429"/>
                  </a:cubicBezTo>
                  <a:cubicBezTo>
                    <a:pt x="0" y="717"/>
                    <a:pt x="222" y="907"/>
                    <a:pt x="450" y="907"/>
                  </a:cubicBezTo>
                  <a:cubicBezTo>
                    <a:pt x="560" y="907"/>
                    <a:pt x="671" y="863"/>
                    <a:pt x="760" y="764"/>
                  </a:cubicBezTo>
                  <a:cubicBezTo>
                    <a:pt x="1064" y="490"/>
                    <a:pt x="851" y="4"/>
                    <a:pt x="456" y="4"/>
                  </a:cubicBezTo>
                  <a:cubicBezTo>
                    <a:pt x="439" y="2"/>
                    <a:pt x="421"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947;p34">
              <a:extLst>
                <a:ext uri="{FF2B5EF4-FFF2-40B4-BE49-F238E27FC236}">
                  <a16:creationId xmlns:a16="http://schemas.microsoft.com/office/drawing/2014/main" xmlns="" id="{9BF0B293-3F60-CE4A-85BD-C211F9910271}"/>
                </a:ext>
              </a:extLst>
            </p:cNvPr>
            <p:cNvSpPr/>
            <p:nvPr/>
          </p:nvSpPr>
          <p:spPr>
            <a:xfrm>
              <a:off x="4783025" y="2553525"/>
              <a:ext cx="27375" cy="23025"/>
            </a:xfrm>
            <a:custGeom>
              <a:avLst/>
              <a:gdLst/>
              <a:ahLst/>
              <a:cxnLst/>
              <a:rect l="l" t="t" r="r" b="b"/>
              <a:pathLst>
                <a:path w="1095" h="921" extrusionOk="0">
                  <a:moveTo>
                    <a:pt x="487" y="0"/>
                  </a:moveTo>
                  <a:cubicBezTo>
                    <a:pt x="213" y="0"/>
                    <a:pt x="1" y="213"/>
                    <a:pt x="31" y="456"/>
                  </a:cubicBezTo>
                  <a:cubicBezTo>
                    <a:pt x="11" y="744"/>
                    <a:pt x="240" y="920"/>
                    <a:pt x="475" y="920"/>
                  </a:cubicBezTo>
                  <a:cubicBezTo>
                    <a:pt x="588" y="920"/>
                    <a:pt x="702" y="879"/>
                    <a:pt x="791" y="791"/>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948;p34">
              <a:extLst>
                <a:ext uri="{FF2B5EF4-FFF2-40B4-BE49-F238E27FC236}">
                  <a16:creationId xmlns:a16="http://schemas.microsoft.com/office/drawing/2014/main" xmlns="" id="{2191E04D-E180-4A4D-8BAD-5A72B49BB9FE}"/>
                </a:ext>
              </a:extLst>
            </p:cNvPr>
            <p:cNvSpPr/>
            <p:nvPr/>
          </p:nvSpPr>
          <p:spPr>
            <a:xfrm>
              <a:off x="4749600" y="24517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949;p34">
              <a:extLst>
                <a:ext uri="{FF2B5EF4-FFF2-40B4-BE49-F238E27FC236}">
                  <a16:creationId xmlns:a16="http://schemas.microsoft.com/office/drawing/2014/main" xmlns="" id="{B983C9B7-1E94-E74C-8FD0-8DF4E85B4A27}"/>
                </a:ext>
              </a:extLst>
            </p:cNvPr>
            <p:cNvSpPr/>
            <p:nvPr/>
          </p:nvSpPr>
          <p:spPr>
            <a:xfrm>
              <a:off x="4783075" y="2485825"/>
              <a:ext cx="27325" cy="22700"/>
            </a:xfrm>
            <a:custGeom>
              <a:avLst/>
              <a:gdLst/>
              <a:ahLst/>
              <a:cxnLst/>
              <a:rect l="l" t="t" r="r" b="b"/>
              <a:pathLst>
                <a:path w="1093" h="908" extrusionOk="0">
                  <a:moveTo>
                    <a:pt x="433" y="0"/>
                  </a:moveTo>
                  <a:cubicBezTo>
                    <a:pt x="185" y="0"/>
                    <a:pt x="1" y="203"/>
                    <a:pt x="29" y="459"/>
                  </a:cubicBezTo>
                  <a:cubicBezTo>
                    <a:pt x="29" y="724"/>
                    <a:pt x="248" y="907"/>
                    <a:pt x="475" y="907"/>
                  </a:cubicBezTo>
                  <a:cubicBezTo>
                    <a:pt x="586" y="907"/>
                    <a:pt x="699" y="863"/>
                    <a:pt x="789" y="763"/>
                  </a:cubicBezTo>
                  <a:cubicBezTo>
                    <a:pt x="1093" y="489"/>
                    <a:pt x="880" y="3"/>
                    <a:pt x="485" y="3"/>
                  </a:cubicBezTo>
                  <a:cubicBezTo>
                    <a:pt x="468"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950;p34">
              <a:extLst>
                <a:ext uri="{FF2B5EF4-FFF2-40B4-BE49-F238E27FC236}">
                  <a16:creationId xmlns:a16="http://schemas.microsoft.com/office/drawing/2014/main" xmlns="" id="{46D73BE5-2B2A-2441-B0B5-61B4C6FDFD5E}"/>
                </a:ext>
              </a:extLst>
            </p:cNvPr>
            <p:cNvSpPr/>
            <p:nvPr/>
          </p:nvSpPr>
          <p:spPr>
            <a:xfrm>
              <a:off x="4749600" y="2383300"/>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951;p34">
              <a:extLst>
                <a:ext uri="{FF2B5EF4-FFF2-40B4-BE49-F238E27FC236}">
                  <a16:creationId xmlns:a16="http://schemas.microsoft.com/office/drawing/2014/main" xmlns="" id="{A983E6E9-316E-3A45-AAB4-647097ACD925}"/>
                </a:ext>
              </a:extLst>
            </p:cNvPr>
            <p:cNvSpPr/>
            <p:nvPr/>
          </p:nvSpPr>
          <p:spPr>
            <a:xfrm>
              <a:off x="4783025" y="2417500"/>
              <a:ext cx="27375" cy="22625"/>
            </a:xfrm>
            <a:custGeom>
              <a:avLst/>
              <a:gdLst/>
              <a:ahLst/>
              <a:cxnLst/>
              <a:rect l="l" t="t" r="r" b="b"/>
              <a:pathLst>
                <a:path w="1095" h="905" extrusionOk="0">
                  <a:moveTo>
                    <a:pt x="487" y="0"/>
                  </a:moveTo>
                  <a:cubicBezTo>
                    <a:pt x="213" y="0"/>
                    <a:pt x="1" y="183"/>
                    <a:pt x="31" y="456"/>
                  </a:cubicBezTo>
                  <a:cubicBezTo>
                    <a:pt x="31" y="721"/>
                    <a:pt x="250" y="904"/>
                    <a:pt x="477" y="904"/>
                  </a:cubicBezTo>
                  <a:cubicBezTo>
                    <a:pt x="588"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952;p34">
              <a:extLst>
                <a:ext uri="{FF2B5EF4-FFF2-40B4-BE49-F238E27FC236}">
                  <a16:creationId xmlns:a16="http://schemas.microsoft.com/office/drawing/2014/main" xmlns="" id="{C68D177A-F89D-DC4B-94D1-17440BBE806D}"/>
                </a:ext>
              </a:extLst>
            </p:cNvPr>
            <p:cNvSpPr/>
            <p:nvPr/>
          </p:nvSpPr>
          <p:spPr>
            <a:xfrm>
              <a:off x="4749600" y="23149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953;p34">
              <a:extLst>
                <a:ext uri="{FF2B5EF4-FFF2-40B4-BE49-F238E27FC236}">
                  <a16:creationId xmlns:a16="http://schemas.microsoft.com/office/drawing/2014/main" xmlns="" id="{90B6FD4A-689D-B74E-B30A-7B500C86DB64}"/>
                </a:ext>
              </a:extLst>
            </p:cNvPr>
            <p:cNvSpPr/>
            <p:nvPr/>
          </p:nvSpPr>
          <p:spPr>
            <a:xfrm>
              <a:off x="4778925" y="2349050"/>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954;p34">
              <a:extLst>
                <a:ext uri="{FF2B5EF4-FFF2-40B4-BE49-F238E27FC236}">
                  <a16:creationId xmlns:a16="http://schemas.microsoft.com/office/drawing/2014/main" xmlns="" id="{27E27894-7F97-F34D-B535-7AD96C913FE7}"/>
                </a:ext>
              </a:extLst>
            </p:cNvPr>
            <p:cNvSpPr/>
            <p:nvPr/>
          </p:nvSpPr>
          <p:spPr>
            <a:xfrm>
              <a:off x="4749600" y="2247200"/>
              <a:ext cx="26625" cy="22700"/>
            </a:xfrm>
            <a:custGeom>
              <a:avLst/>
              <a:gdLst/>
              <a:ahLst/>
              <a:cxnLst/>
              <a:rect l="l" t="t" r="r" b="b"/>
              <a:pathLst>
                <a:path w="1065" h="908" extrusionOk="0">
                  <a:moveTo>
                    <a:pt x="405" y="1"/>
                  </a:moveTo>
                  <a:cubicBezTo>
                    <a:pt x="160" y="1"/>
                    <a:pt x="0" y="204"/>
                    <a:pt x="0" y="460"/>
                  </a:cubicBezTo>
                  <a:cubicBezTo>
                    <a:pt x="0" y="725"/>
                    <a:pt x="219" y="908"/>
                    <a:pt x="446" y="908"/>
                  </a:cubicBezTo>
                  <a:cubicBezTo>
                    <a:pt x="557" y="908"/>
                    <a:pt x="670" y="864"/>
                    <a:pt x="760" y="764"/>
                  </a:cubicBezTo>
                  <a:cubicBezTo>
                    <a:pt x="1064" y="490"/>
                    <a:pt x="851" y="4"/>
                    <a:pt x="456"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955;p34">
              <a:extLst>
                <a:ext uri="{FF2B5EF4-FFF2-40B4-BE49-F238E27FC236}">
                  <a16:creationId xmlns:a16="http://schemas.microsoft.com/office/drawing/2014/main" xmlns="" id="{F8139FC8-8C45-E346-8EC6-3356AC2730C8}"/>
                </a:ext>
              </a:extLst>
            </p:cNvPr>
            <p:cNvSpPr/>
            <p:nvPr/>
          </p:nvSpPr>
          <p:spPr>
            <a:xfrm>
              <a:off x="4783025" y="2280725"/>
              <a:ext cx="27375" cy="22850"/>
            </a:xfrm>
            <a:custGeom>
              <a:avLst/>
              <a:gdLst/>
              <a:ahLst/>
              <a:cxnLst/>
              <a:rect l="l" t="t" r="r" b="b"/>
              <a:pathLst>
                <a:path w="1095" h="914" extrusionOk="0">
                  <a:moveTo>
                    <a:pt x="487" y="0"/>
                  </a:moveTo>
                  <a:cubicBezTo>
                    <a:pt x="213"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956;p34">
              <a:extLst>
                <a:ext uri="{FF2B5EF4-FFF2-40B4-BE49-F238E27FC236}">
                  <a16:creationId xmlns:a16="http://schemas.microsoft.com/office/drawing/2014/main" xmlns="" id="{C69215F7-AA75-8548-AFE2-431BC554549E}"/>
                </a:ext>
              </a:extLst>
            </p:cNvPr>
            <p:cNvSpPr/>
            <p:nvPr/>
          </p:nvSpPr>
          <p:spPr>
            <a:xfrm>
              <a:off x="4749600" y="2178825"/>
              <a:ext cx="26625" cy="22675"/>
            </a:xfrm>
            <a:custGeom>
              <a:avLst/>
              <a:gdLst/>
              <a:ahLst/>
              <a:cxnLst/>
              <a:rect l="l" t="t" r="r" b="b"/>
              <a:pathLst>
                <a:path w="1065" h="907" extrusionOk="0">
                  <a:moveTo>
                    <a:pt x="405" y="0"/>
                  </a:moveTo>
                  <a:cubicBezTo>
                    <a:pt x="160" y="0"/>
                    <a:pt x="0" y="201"/>
                    <a:pt x="0" y="429"/>
                  </a:cubicBezTo>
                  <a:cubicBezTo>
                    <a:pt x="0" y="716"/>
                    <a:pt x="222" y="906"/>
                    <a:pt x="450" y="906"/>
                  </a:cubicBezTo>
                  <a:cubicBezTo>
                    <a:pt x="560" y="906"/>
                    <a:pt x="671" y="862"/>
                    <a:pt x="760" y="763"/>
                  </a:cubicBezTo>
                  <a:cubicBezTo>
                    <a:pt x="1064" y="490"/>
                    <a:pt x="851" y="3"/>
                    <a:pt x="456" y="3"/>
                  </a:cubicBezTo>
                  <a:cubicBezTo>
                    <a:pt x="439" y="1"/>
                    <a:pt x="421"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957;p34">
              <a:extLst>
                <a:ext uri="{FF2B5EF4-FFF2-40B4-BE49-F238E27FC236}">
                  <a16:creationId xmlns:a16="http://schemas.microsoft.com/office/drawing/2014/main" xmlns="" id="{64C82390-7268-4A44-82DE-154A6CC486E2}"/>
                </a:ext>
              </a:extLst>
            </p:cNvPr>
            <p:cNvSpPr/>
            <p:nvPr/>
          </p:nvSpPr>
          <p:spPr>
            <a:xfrm>
              <a:off x="4783025" y="2212325"/>
              <a:ext cx="27375" cy="23025"/>
            </a:xfrm>
            <a:custGeom>
              <a:avLst/>
              <a:gdLst/>
              <a:ahLst/>
              <a:cxnLst/>
              <a:rect l="l" t="t" r="r" b="b"/>
              <a:pathLst>
                <a:path w="1095" h="921" extrusionOk="0">
                  <a:moveTo>
                    <a:pt x="487" y="1"/>
                  </a:moveTo>
                  <a:cubicBezTo>
                    <a:pt x="213" y="1"/>
                    <a:pt x="1" y="213"/>
                    <a:pt x="31" y="457"/>
                  </a:cubicBezTo>
                  <a:cubicBezTo>
                    <a:pt x="31" y="744"/>
                    <a:pt x="253" y="920"/>
                    <a:pt x="481" y="920"/>
                  </a:cubicBezTo>
                  <a:cubicBezTo>
                    <a:pt x="591" y="920"/>
                    <a:pt x="702" y="880"/>
                    <a:pt x="791" y="791"/>
                  </a:cubicBezTo>
                  <a:cubicBezTo>
                    <a:pt x="1095" y="51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958;p34">
              <a:extLst>
                <a:ext uri="{FF2B5EF4-FFF2-40B4-BE49-F238E27FC236}">
                  <a16:creationId xmlns:a16="http://schemas.microsoft.com/office/drawing/2014/main" xmlns="" id="{4AB41A6D-ECD6-ED43-9529-FA4A7F602107}"/>
                </a:ext>
              </a:extLst>
            </p:cNvPr>
            <p:cNvSpPr/>
            <p:nvPr/>
          </p:nvSpPr>
          <p:spPr>
            <a:xfrm>
              <a:off x="4778725" y="2144625"/>
              <a:ext cx="30175" cy="22900"/>
            </a:xfrm>
            <a:custGeom>
              <a:avLst/>
              <a:gdLst/>
              <a:ahLst/>
              <a:cxnLst/>
              <a:rect l="l" t="t" r="r" b="b"/>
              <a:pathLst>
                <a:path w="1207" h="916" extrusionOk="0">
                  <a:moveTo>
                    <a:pt x="602" y="1"/>
                  </a:moveTo>
                  <a:cubicBezTo>
                    <a:pt x="0" y="1"/>
                    <a:pt x="10" y="916"/>
                    <a:pt x="630" y="916"/>
                  </a:cubicBezTo>
                  <a:cubicBezTo>
                    <a:pt x="639" y="916"/>
                    <a:pt x="649" y="916"/>
                    <a:pt x="659" y="915"/>
                  </a:cubicBezTo>
                  <a:cubicBezTo>
                    <a:pt x="1206" y="855"/>
                    <a:pt x="1206" y="34"/>
                    <a:pt x="659" y="3"/>
                  </a:cubicBezTo>
                  <a:cubicBezTo>
                    <a:pt x="639" y="2"/>
                    <a:pt x="620" y="1"/>
                    <a:pt x="60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959;p34">
              <a:extLst>
                <a:ext uri="{FF2B5EF4-FFF2-40B4-BE49-F238E27FC236}">
                  <a16:creationId xmlns:a16="http://schemas.microsoft.com/office/drawing/2014/main" xmlns="" id="{E5A6CDBE-A92F-D74B-920E-2F027AF45F88}"/>
                </a:ext>
              </a:extLst>
            </p:cNvPr>
            <p:cNvSpPr/>
            <p:nvPr/>
          </p:nvSpPr>
          <p:spPr>
            <a:xfrm>
              <a:off x="4681200" y="3542900"/>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960;p34">
              <a:extLst>
                <a:ext uri="{FF2B5EF4-FFF2-40B4-BE49-F238E27FC236}">
                  <a16:creationId xmlns:a16="http://schemas.microsoft.com/office/drawing/2014/main" xmlns="" id="{4B9BBA75-8F94-084B-A656-A1BCADABC065}"/>
                </a:ext>
              </a:extLst>
            </p:cNvPr>
            <p:cNvSpPr/>
            <p:nvPr/>
          </p:nvSpPr>
          <p:spPr>
            <a:xfrm>
              <a:off x="4715400" y="3577100"/>
              <a:ext cx="22825" cy="14450"/>
            </a:xfrm>
            <a:custGeom>
              <a:avLst/>
              <a:gdLst/>
              <a:ahLst/>
              <a:cxnLst/>
              <a:rect l="l" t="t" r="r" b="b"/>
              <a:pathLst>
                <a:path w="913" h="578" extrusionOk="0">
                  <a:moveTo>
                    <a:pt x="456" y="0"/>
                  </a:moveTo>
                  <a:cubicBezTo>
                    <a:pt x="183" y="0"/>
                    <a:pt x="0" y="213"/>
                    <a:pt x="0" y="456"/>
                  </a:cubicBezTo>
                  <a:cubicBezTo>
                    <a:pt x="0" y="486"/>
                    <a:pt x="0" y="547"/>
                    <a:pt x="0" y="578"/>
                  </a:cubicBezTo>
                  <a:lnTo>
                    <a:pt x="912" y="456"/>
                  </a:lnTo>
                  <a:cubicBezTo>
                    <a:pt x="88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961;p34">
              <a:extLst>
                <a:ext uri="{FF2B5EF4-FFF2-40B4-BE49-F238E27FC236}">
                  <a16:creationId xmlns:a16="http://schemas.microsoft.com/office/drawing/2014/main" xmlns="" id="{B220FEA5-633F-4F40-9D73-817D766BA202}"/>
                </a:ext>
              </a:extLst>
            </p:cNvPr>
            <p:cNvSpPr/>
            <p:nvPr/>
          </p:nvSpPr>
          <p:spPr>
            <a:xfrm>
              <a:off x="4678925" y="3475200"/>
              <a:ext cx="30175" cy="22900"/>
            </a:xfrm>
            <a:custGeom>
              <a:avLst/>
              <a:gdLst/>
              <a:ahLst/>
              <a:cxnLst/>
              <a:rect l="l" t="t" r="r" b="b"/>
              <a:pathLst>
                <a:path w="1207" h="916" extrusionOk="0">
                  <a:moveTo>
                    <a:pt x="605" y="0"/>
                  </a:moveTo>
                  <a:cubicBezTo>
                    <a:pt x="586" y="0"/>
                    <a:pt x="567" y="1"/>
                    <a:pt x="548" y="3"/>
                  </a:cubicBezTo>
                  <a:cubicBezTo>
                    <a:pt x="0" y="34"/>
                    <a:pt x="0" y="854"/>
                    <a:pt x="548" y="915"/>
                  </a:cubicBezTo>
                  <a:cubicBezTo>
                    <a:pt x="558"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962;p34">
              <a:extLst>
                <a:ext uri="{FF2B5EF4-FFF2-40B4-BE49-F238E27FC236}">
                  <a16:creationId xmlns:a16="http://schemas.microsoft.com/office/drawing/2014/main" xmlns="" id="{AFDAC69D-FC80-A743-A99D-F1CADE7460B5}"/>
                </a:ext>
              </a:extLst>
            </p:cNvPr>
            <p:cNvSpPr/>
            <p:nvPr/>
          </p:nvSpPr>
          <p:spPr>
            <a:xfrm>
              <a:off x="4715400" y="3508700"/>
              <a:ext cx="22825" cy="22825"/>
            </a:xfrm>
            <a:custGeom>
              <a:avLst/>
              <a:gdLst/>
              <a:ahLst/>
              <a:cxnLst/>
              <a:rect l="l" t="t" r="r" b="b"/>
              <a:pathLst>
                <a:path w="913" h="913" extrusionOk="0">
                  <a:moveTo>
                    <a:pt x="456" y="1"/>
                  </a:moveTo>
                  <a:cubicBezTo>
                    <a:pt x="183" y="1"/>
                    <a:pt x="0" y="213"/>
                    <a:pt x="0" y="456"/>
                  </a:cubicBezTo>
                  <a:cubicBezTo>
                    <a:pt x="0" y="730"/>
                    <a:pt x="183" y="912"/>
                    <a:pt x="456" y="912"/>
                  </a:cubicBezTo>
                  <a:cubicBezTo>
                    <a:pt x="700" y="912"/>
                    <a:pt x="912" y="730"/>
                    <a:pt x="912" y="456"/>
                  </a:cubicBezTo>
                  <a:cubicBezTo>
                    <a:pt x="912" y="21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963;p34">
              <a:extLst>
                <a:ext uri="{FF2B5EF4-FFF2-40B4-BE49-F238E27FC236}">
                  <a16:creationId xmlns:a16="http://schemas.microsoft.com/office/drawing/2014/main" xmlns="" id="{9634FC31-1852-CA4B-8AED-6D3FD8E59333}"/>
                </a:ext>
              </a:extLst>
            </p:cNvPr>
            <p:cNvSpPr/>
            <p:nvPr/>
          </p:nvSpPr>
          <p:spPr>
            <a:xfrm>
              <a:off x="4681200" y="3406875"/>
              <a:ext cx="26625" cy="22625"/>
            </a:xfrm>
            <a:custGeom>
              <a:avLst/>
              <a:gdLst/>
              <a:ahLst/>
              <a:cxnLst/>
              <a:rect l="l" t="t" r="r" b="b"/>
              <a:pathLst>
                <a:path w="1065" h="905" extrusionOk="0">
                  <a:moveTo>
                    <a:pt x="457" y="1"/>
                  </a:moveTo>
                  <a:cubicBezTo>
                    <a:pt x="213" y="1"/>
                    <a:pt x="1" y="213"/>
                    <a:pt x="1" y="456"/>
                  </a:cubicBezTo>
                  <a:cubicBezTo>
                    <a:pt x="1" y="722"/>
                    <a:pt x="220" y="905"/>
                    <a:pt x="446" y="905"/>
                  </a:cubicBezTo>
                  <a:cubicBezTo>
                    <a:pt x="557" y="905"/>
                    <a:pt x="671" y="860"/>
                    <a:pt x="761" y="760"/>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964;p34">
              <a:extLst>
                <a:ext uri="{FF2B5EF4-FFF2-40B4-BE49-F238E27FC236}">
                  <a16:creationId xmlns:a16="http://schemas.microsoft.com/office/drawing/2014/main" xmlns="" id="{2427A813-1150-3748-81BA-DD0909BED097}"/>
                </a:ext>
              </a:extLst>
            </p:cNvPr>
            <p:cNvSpPr/>
            <p:nvPr/>
          </p:nvSpPr>
          <p:spPr>
            <a:xfrm>
              <a:off x="4715400" y="3441075"/>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700" y="912"/>
                    <a:pt x="912" y="699"/>
                    <a:pt x="912" y="456"/>
                  </a:cubicBez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965;p34">
              <a:extLst>
                <a:ext uri="{FF2B5EF4-FFF2-40B4-BE49-F238E27FC236}">
                  <a16:creationId xmlns:a16="http://schemas.microsoft.com/office/drawing/2014/main" xmlns="" id="{8E5D3D4B-DD81-B948-91B8-689F6AF55CA1}"/>
                </a:ext>
              </a:extLst>
            </p:cNvPr>
            <p:cNvSpPr/>
            <p:nvPr/>
          </p:nvSpPr>
          <p:spPr>
            <a:xfrm>
              <a:off x="4678925" y="333842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966;p34">
              <a:extLst>
                <a:ext uri="{FF2B5EF4-FFF2-40B4-BE49-F238E27FC236}">
                  <a16:creationId xmlns:a16="http://schemas.microsoft.com/office/drawing/2014/main" xmlns="" id="{213BAC42-A9EE-2346-9BA7-5FD76BCC9BE2}"/>
                </a:ext>
              </a:extLst>
            </p:cNvPr>
            <p:cNvSpPr/>
            <p:nvPr/>
          </p:nvSpPr>
          <p:spPr>
            <a:xfrm>
              <a:off x="4715400" y="3372675"/>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967;p34">
              <a:extLst>
                <a:ext uri="{FF2B5EF4-FFF2-40B4-BE49-F238E27FC236}">
                  <a16:creationId xmlns:a16="http://schemas.microsoft.com/office/drawing/2014/main" xmlns="" id="{BFAD2AC2-C38E-8241-9010-560DDE8280EE}"/>
                </a:ext>
              </a:extLst>
            </p:cNvPr>
            <p:cNvSpPr/>
            <p:nvPr/>
          </p:nvSpPr>
          <p:spPr>
            <a:xfrm>
              <a:off x="4681200" y="3270100"/>
              <a:ext cx="26625" cy="23025"/>
            </a:xfrm>
            <a:custGeom>
              <a:avLst/>
              <a:gdLst/>
              <a:ahLst/>
              <a:cxnLst/>
              <a:rect l="l" t="t" r="r" b="b"/>
              <a:pathLst>
                <a:path w="1065" h="921" extrusionOk="0">
                  <a:moveTo>
                    <a:pt x="457" y="0"/>
                  </a:moveTo>
                  <a:cubicBezTo>
                    <a:pt x="21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968;p34">
              <a:extLst>
                <a:ext uri="{FF2B5EF4-FFF2-40B4-BE49-F238E27FC236}">
                  <a16:creationId xmlns:a16="http://schemas.microsoft.com/office/drawing/2014/main" xmlns="" id="{6EC82095-4AF3-F849-9001-C72A81FCA7D9}"/>
                </a:ext>
              </a:extLst>
            </p:cNvPr>
            <p:cNvSpPr/>
            <p:nvPr/>
          </p:nvSpPr>
          <p:spPr>
            <a:xfrm>
              <a:off x="4715400" y="3304300"/>
              <a:ext cx="22825" cy="22800"/>
            </a:xfrm>
            <a:custGeom>
              <a:avLst/>
              <a:gdLst/>
              <a:ahLst/>
              <a:cxnLst/>
              <a:rect l="l" t="t" r="r" b="b"/>
              <a:pathLst>
                <a:path w="913" h="912" extrusionOk="0">
                  <a:moveTo>
                    <a:pt x="456" y="0"/>
                  </a:moveTo>
                  <a:cubicBezTo>
                    <a:pt x="183" y="0"/>
                    <a:pt x="0" y="213"/>
                    <a:pt x="0" y="456"/>
                  </a:cubicBezTo>
                  <a:cubicBezTo>
                    <a:pt x="0" y="699"/>
                    <a:pt x="183" y="912"/>
                    <a:pt x="456" y="912"/>
                  </a:cubicBezTo>
                  <a:cubicBezTo>
                    <a:pt x="700" y="912"/>
                    <a:pt x="912" y="699"/>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969;p34">
              <a:extLst>
                <a:ext uri="{FF2B5EF4-FFF2-40B4-BE49-F238E27FC236}">
                  <a16:creationId xmlns:a16="http://schemas.microsoft.com/office/drawing/2014/main" xmlns="" id="{D2C953AD-4818-4B41-B3AD-DF301D38D8CB}"/>
                </a:ext>
              </a:extLst>
            </p:cNvPr>
            <p:cNvSpPr/>
            <p:nvPr/>
          </p:nvSpPr>
          <p:spPr>
            <a:xfrm>
              <a:off x="4681200" y="3201700"/>
              <a:ext cx="26625" cy="23025"/>
            </a:xfrm>
            <a:custGeom>
              <a:avLst/>
              <a:gdLst/>
              <a:ahLst/>
              <a:cxnLst/>
              <a:rect l="l" t="t" r="r" b="b"/>
              <a:pathLst>
                <a:path w="1065" h="921" extrusionOk="0">
                  <a:moveTo>
                    <a:pt x="457" y="1"/>
                  </a:moveTo>
                  <a:cubicBezTo>
                    <a:pt x="213" y="1"/>
                    <a:pt x="1" y="213"/>
                    <a:pt x="1" y="457"/>
                  </a:cubicBezTo>
                  <a:cubicBezTo>
                    <a:pt x="1" y="744"/>
                    <a:pt x="223" y="921"/>
                    <a:pt x="460" y="921"/>
                  </a:cubicBezTo>
                  <a:cubicBezTo>
                    <a:pt x="574"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970;p34">
              <a:extLst>
                <a:ext uri="{FF2B5EF4-FFF2-40B4-BE49-F238E27FC236}">
                  <a16:creationId xmlns:a16="http://schemas.microsoft.com/office/drawing/2014/main" xmlns="" id="{6DE650FC-0790-E443-8A33-0567DA3B93FB}"/>
                </a:ext>
              </a:extLst>
            </p:cNvPr>
            <p:cNvSpPr/>
            <p:nvPr/>
          </p:nvSpPr>
          <p:spPr>
            <a:xfrm>
              <a:off x="4715400" y="3235900"/>
              <a:ext cx="26625" cy="23025"/>
            </a:xfrm>
            <a:custGeom>
              <a:avLst/>
              <a:gdLst/>
              <a:ahLst/>
              <a:cxnLst/>
              <a:rect l="l" t="t" r="r" b="b"/>
              <a:pathLst>
                <a:path w="1065" h="921" extrusionOk="0">
                  <a:moveTo>
                    <a:pt x="456" y="1"/>
                  </a:moveTo>
                  <a:cubicBezTo>
                    <a:pt x="183" y="1"/>
                    <a:pt x="0" y="213"/>
                    <a:pt x="0" y="456"/>
                  </a:cubicBezTo>
                  <a:cubicBezTo>
                    <a:pt x="0" y="744"/>
                    <a:pt x="222" y="920"/>
                    <a:pt x="451" y="920"/>
                  </a:cubicBezTo>
                  <a:cubicBezTo>
                    <a:pt x="560" y="920"/>
                    <a:pt x="672" y="880"/>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971;p34">
              <a:extLst>
                <a:ext uri="{FF2B5EF4-FFF2-40B4-BE49-F238E27FC236}">
                  <a16:creationId xmlns:a16="http://schemas.microsoft.com/office/drawing/2014/main" xmlns="" id="{954CF0D1-A6F2-374B-830F-1A37850023D2}"/>
                </a:ext>
              </a:extLst>
            </p:cNvPr>
            <p:cNvSpPr/>
            <p:nvPr/>
          </p:nvSpPr>
          <p:spPr>
            <a:xfrm>
              <a:off x="4678925" y="3134000"/>
              <a:ext cx="30175" cy="22925"/>
            </a:xfrm>
            <a:custGeom>
              <a:avLst/>
              <a:gdLst/>
              <a:ahLst/>
              <a:cxnLst/>
              <a:rect l="l" t="t" r="r" b="b"/>
              <a:pathLst>
                <a:path w="1207" h="917" extrusionOk="0">
                  <a:moveTo>
                    <a:pt x="605" y="1"/>
                  </a:moveTo>
                  <a:cubicBezTo>
                    <a:pt x="586" y="1"/>
                    <a:pt x="567" y="2"/>
                    <a:pt x="548" y="3"/>
                  </a:cubicBezTo>
                  <a:cubicBezTo>
                    <a:pt x="0" y="34"/>
                    <a:pt x="0" y="855"/>
                    <a:pt x="548" y="915"/>
                  </a:cubicBezTo>
                  <a:cubicBezTo>
                    <a:pt x="558"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972;p34">
              <a:extLst>
                <a:ext uri="{FF2B5EF4-FFF2-40B4-BE49-F238E27FC236}">
                  <a16:creationId xmlns:a16="http://schemas.microsoft.com/office/drawing/2014/main" xmlns="" id="{236BF5B3-766D-4340-AD85-0CA409F08D61}"/>
                </a:ext>
              </a:extLst>
            </p:cNvPr>
            <p:cNvSpPr/>
            <p:nvPr/>
          </p:nvSpPr>
          <p:spPr>
            <a:xfrm>
              <a:off x="4715400" y="3168275"/>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700" y="912"/>
                    <a:pt x="912" y="699"/>
                    <a:pt x="912" y="456"/>
                  </a:cubicBez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973;p34">
              <a:extLst>
                <a:ext uri="{FF2B5EF4-FFF2-40B4-BE49-F238E27FC236}">
                  <a16:creationId xmlns:a16="http://schemas.microsoft.com/office/drawing/2014/main" xmlns="" id="{E5B6062E-4E2D-DE4D-BB60-5C77A2BF43D6}"/>
                </a:ext>
              </a:extLst>
            </p:cNvPr>
            <p:cNvSpPr/>
            <p:nvPr/>
          </p:nvSpPr>
          <p:spPr>
            <a:xfrm>
              <a:off x="4681200" y="3065675"/>
              <a:ext cx="26625" cy="22625"/>
            </a:xfrm>
            <a:custGeom>
              <a:avLst/>
              <a:gdLst/>
              <a:ahLst/>
              <a:cxnLst/>
              <a:rect l="l" t="t" r="r" b="b"/>
              <a:pathLst>
                <a:path w="1065" h="905" extrusionOk="0">
                  <a:moveTo>
                    <a:pt x="457" y="1"/>
                  </a:moveTo>
                  <a:cubicBezTo>
                    <a:pt x="213" y="1"/>
                    <a:pt x="1" y="214"/>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974;p34">
              <a:extLst>
                <a:ext uri="{FF2B5EF4-FFF2-40B4-BE49-F238E27FC236}">
                  <a16:creationId xmlns:a16="http://schemas.microsoft.com/office/drawing/2014/main" xmlns="" id="{16D89B53-797C-6D42-8E61-2FE91C34B6FE}"/>
                </a:ext>
              </a:extLst>
            </p:cNvPr>
            <p:cNvSpPr/>
            <p:nvPr/>
          </p:nvSpPr>
          <p:spPr>
            <a:xfrm>
              <a:off x="4715400" y="3099875"/>
              <a:ext cx="22825" cy="22825"/>
            </a:xfrm>
            <a:custGeom>
              <a:avLst/>
              <a:gdLst/>
              <a:ahLst/>
              <a:cxnLst/>
              <a:rect l="l" t="t" r="r" b="b"/>
              <a:pathLst>
                <a:path w="913" h="913" extrusionOk="0">
                  <a:moveTo>
                    <a:pt x="456" y="1"/>
                  </a:moveTo>
                  <a:cubicBezTo>
                    <a:pt x="183" y="1"/>
                    <a:pt x="0" y="183"/>
                    <a:pt x="0" y="457"/>
                  </a:cubicBezTo>
                  <a:cubicBezTo>
                    <a:pt x="0" y="700"/>
                    <a:pt x="183" y="913"/>
                    <a:pt x="456" y="913"/>
                  </a:cubicBezTo>
                  <a:cubicBezTo>
                    <a:pt x="700" y="913"/>
                    <a:pt x="912" y="700"/>
                    <a:pt x="912" y="457"/>
                  </a:cubicBezTo>
                  <a:cubicBezTo>
                    <a:pt x="912" y="18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975;p34">
              <a:extLst>
                <a:ext uri="{FF2B5EF4-FFF2-40B4-BE49-F238E27FC236}">
                  <a16:creationId xmlns:a16="http://schemas.microsoft.com/office/drawing/2014/main" xmlns="" id="{0DA3251D-EC75-0A48-BCC4-01F9F4E5181A}"/>
                </a:ext>
              </a:extLst>
            </p:cNvPr>
            <p:cNvSpPr/>
            <p:nvPr/>
          </p:nvSpPr>
          <p:spPr>
            <a:xfrm>
              <a:off x="4681200" y="2997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976;p34">
              <a:extLst>
                <a:ext uri="{FF2B5EF4-FFF2-40B4-BE49-F238E27FC236}">
                  <a16:creationId xmlns:a16="http://schemas.microsoft.com/office/drawing/2014/main" xmlns="" id="{607657B9-F400-4F46-8617-646F9F7FAF83}"/>
                </a:ext>
              </a:extLst>
            </p:cNvPr>
            <p:cNvSpPr/>
            <p:nvPr/>
          </p:nvSpPr>
          <p:spPr>
            <a:xfrm>
              <a:off x="4715400" y="30315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977;p34">
              <a:extLst>
                <a:ext uri="{FF2B5EF4-FFF2-40B4-BE49-F238E27FC236}">
                  <a16:creationId xmlns:a16="http://schemas.microsoft.com/office/drawing/2014/main" xmlns="" id="{D1B9BFFC-63A7-444B-BE15-834DF0140D38}"/>
                </a:ext>
              </a:extLst>
            </p:cNvPr>
            <p:cNvSpPr/>
            <p:nvPr/>
          </p:nvSpPr>
          <p:spPr>
            <a:xfrm>
              <a:off x="4681200" y="2928900"/>
              <a:ext cx="26625" cy="23025"/>
            </a:xfrm>
            <a:custGeom>
              <a:avLst/>
              <a:gdLst/>
              <a:ahLst/>
              <a:cxnLst/>
              <a:rect l="l" t="t" r="r" b="b"/>
              <a:pathLst>
                <a:path w="1065" h="921" extrusionOk="0">
                  <a:moveTo>
                    <a:pt x="457" y="1"/>
                  </a:moveTo>
                  <a:cubicBezTo>
                    <a:pt x="213" y="1"/>
                    <a:pt x="1" y="213"/>
                    <a:pt x="1" y="457"/>
                  </a:cubicBezTo>
                  <a:cubicBezTo>
                    <a:pt x="1" y="744"/>
                    <a:pt x="223" y="921"/>
                    <a:pt x="460" y="921"/>
                  </a:cubicBezTo>
                  <a:cubicBezTo>
                    <a:pt x="574"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978;p34">
              <a:extLst>
                <a:ext uri="{FF2B5EF4-FFF2-40B4-BE49-F238E27FC236}">
                  <a16:creationId xmlns:a16="http://schemas.microsoft.com/office/drawing/2014/main" xmlns="" id="{70F926B8-DF90-A94C-89FF-8FC82B48F162}"/>
                </a:ext>
              </a:extLst>
            </p:cNvPr>
            <p:cNvSpPr/>
            <p:nvPr/>
          </p:nvSpPr>
          <p:spPr>
            <a:xfrm>
              <a:off x="4715400" y="2963100"/>
              <a:ext cx="22825" cy="22825"/>
            </a:xfrm>
            <a:custGeom>
              <a:avLst/>
              <a:gdLst/>
              <a:ahLst/>
              <a:cxnLst/>
              <a:rect l="l" t="t" r="r" b="b"/>
              <a:pathLst>
                <a:path w="913" h="913" extrusionOk="0">
                  <a:moveTo>
                    <a:pt x="456" y="0"/>
                  </a:moveTo>
                  <a:cubicBezTo>
                    <a:pt x="183" y="0"/>
                    <a:pt x="0" y="213"/>
                    <a:pt x="0" y="456"/>
                  </a:cubicBezTo>
                  <a:cubicBezTo>
                    <a:pt x="0" y="700"/>
                    <a:pt x="183" y="912"/>
                    <a:pt x="456" y="912"/>
                  </a:cubicBezTo>
                  <a:cubicBezTo>
                    <a:pt x="700" y="912"/>
                    <a:pt x="912" y="700"/>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979;p34">
              <a:extLst>
                <a:ext uri="{FF2B5EF4-FFF2-40B4-BE49-F238E27FC236}">
                  <a16:creationId xmlns:a16="http://schemas.microsoft.com/office/drawing/2014/main" xmlns="" id="{D63A2A2E-338D-E04D-9E4D-156C1EEE21B0}"/>
                </a:ext>
              </a:extLst>
            </p:cNvPr>
            <p:cNvSpPr/>
            <p:nvPr/>
          </p:nvSpPr>
          <p:spPr>
            <a:xfrm>
              <a:off x="4681200" y="2861250"/>
              <a:ext cx="26400" cy="22625"/>
            </a:xfrm>
            <a:custGeom>
              <a:avLst/>
              <a:gdLst/>
              <a:ahLst/>
              <a:cxnLst/>
              <a:rect l="l" t="t" r="r" b="b"/>
              <a:pathLst>
                <a:path w="1056" h="905" extrusionOk="0">
                  <a:moveTo>
                    <a:pt x="490" y="0"/>
                  </a:moveTo>
                  <a:cubicBezTo>
                    <a:pt x="479" y="0"/>
                    <a:pt x="468" y="1"/>
                    <a:pt x="457" y="1"/>
                  </a:cubicBezTo>
                  <a:cubicBezTo>
                    <a:pt x="213" y="1"/>
                    <a:pt x="1" y="184"/>
                    <a:pt x="1" y="427"/>
                  </a:cubicBezTo>
                  <a:cubicBezTo>
                    <a:pt x="1" y="714"/>
                    <a:pt x="222" y="904"/>
                    <a:pt x="450" y="904"/>
                  </a:cubicBezTo>
                  <a:cubicBezTo>
                    <a:pt x="560" y="904"/>
                    <a:pt x="672" y="860"/>
                    <a:pt x="761" y="761"/>
                  </a:cubicBezTo>
                  <a:cubicBezTo>
                    <a:pt x="1056"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980;p34">
              <a:extLst>
                <a:ext uri="{FF2B5EF4-FFF2-40B4-BE49-F238E27FC236}">
                  <a16:creationId xmlns:a16="http://schemas.microsoft.com/office/drawing/2014/main" xmlns="" id="{EDBC5550-8330-C14C-85B4-13B3CF735EA0}"/>
                </a:ext>
              </a:extLst>
            </p:cNvPr>
            <p:cNvSpPr/>
            <p:nvPr/>
          </p:nvSpPr>
          <p:spPr>
            <a:xfrm>
              <a:off x="4715400" y="2894700"/>
              <a:ext cx="22825" cy="22825"/>
            </a:xfrm>
            <a:custGeom>
              <a:avLst/>
              <a:gdLst/>
              <a:ahLst/>
              <a:cxnLst/>
              <a:rect l="l" t="t" r="r" b="b"/>
              <a:pathLst>
                <a:path w="913" h="913" extrusionOk="0">
                  <a:moveTo>
                    <a:pt x="456" y="1"/>
                  </a:moveTo>
                  <a:cubicBezTo>
                    <a:pt x="183" y="1"/>
                    <a:pt x="0" y="214"/>
                    <a:pt x="0" y="457"/>
                  </a:cubicBezTo>
                  <a:cubicBezTo>
                    <a:pt x="0" y="730"/>
                    <a:pt x="183" y="913"/>
                    <a:pt x="456" y="913"/>
                  </a:cubicBezTo>
                  <a:cubicBezTo>
                    <a:pt x="700" y="913"/>
                    <a:pt x="912" y="730"/>
                    <a:pt x="912" y="457"/>
                  </a:cubicBezTo>
                  <a:cubicBezTo>
                    <a:pt x="912" y="214"/>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981;p34">
              <a:extLst>
                <a:ext uri="{FF2B5EF4-FFF2-40B4-BE49-F238E27FC236}">
                  <a16:creationId xmlns:a16="http://schemas.microsoft.com/office/drawing/2014/main" xmlns="" id="{C41B0C7B-1CCA-C243-A94B-BC3616D21DCE}"/>
                </a:ext>
              </a:extLst>
            </p:cNvPr>
            <p:cNvSpPr/>
            <p:nvPr/>
          </p:nvSpPr>
          <p:spPr>
            <a:xfrm>
              <a:off x="4678925" y="2792825"/>
              <a:ext cx="29950" cy="22200"/>
            </a:xfrm>
            <a:custGeom>
              <a:avLst/>
              <a:gdLst/>
              <a:ahLst/>
              <a:cxnLst/>
              <a:rect l="l" t="t" r="r" b="b"/>
              <a:pathLst>
                <a:path w="1198" h="888"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982;p34">
              <a:extLst>
                <a:ext uri="{FF2B5EF4-FFF2-40B4-BE49-F238E27FC236}">
                  <a16:creationId xmlns:a16="http://schemas.microsoft.com/office/drawing/2014/main" xmlns="" id="{D0E03D5E-9F47-8C4A-9FD9-8B342636958D}"/>
                </a:ext>
              </a:extLst>
            </p:cNvPr>
            <p:cNvSpPr/>
            <p:nvPr/>
          </p:nvSpPr>
          <p:spPr>
            <a:xfrm>
              <a:off x="4715400" y="28263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983;p34">
              <a:extLst>
                <a:ext uri="{FF2B5EF4-FFF2-40B4-BE49-F238E27FC236}">
                  <a16:creationId xmlns:a16="http://schemas.microsoft.com/office/drawing/2014/main" xmlns="" id="{9FC13681-689A-604A-8A2F-E49CF608EF21}"/>
                </a:ext>
              </a:extLst>
            </p:cNvPr>
            <p:cNvSpPr/>
            <p:nvPr/>
          </p:nvSpPr>
          <p:spPr>
            <a:xfrm>
              <a:off x="4681200" y="2724500"/>
              <a:ext cx="26625" cy="22625"/>
            </a:xfrm>
            <a:custGeom>
              <a:avLst/>
              <a:gdLst/>
              <a:ahLst/>
              <a:cxnLst/>
              <a:rect l="l" t="t" r="r" b="b"/>
              <a:pathLst>
                <a:path w="1065" h="905" extrusionOk="0">
                  <a:moveTo>
                    <a:pt x="457" y="0"/>
                  </a:moveTo>
                  <a:cubicBezTo>
                    <a:pt x="213" y="0"/>
                    <a:pt x="1" y="21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984;p34">
              <a:extLst>
                <a:ext uri="{FF2B5EF4-FFF2-40B4-BE49-F238E27FC236}">
                  <a16:creationId xmlns:a16="http://schemas.microsoft.com/office/drawing/2014/main" xmlns="" id="{8DC27384-AB68-F346-BB90-7B9BA14B6FA5}"/>
                </a:ext>
              </a:extLst>
            </p:cNvPr>
            <p:cNvSpPr/>
            <p:nvPr/>
          </p:nvSpPr>
          <p:spPr>
            <a:xfrm>
              <a:off x="4715400" y="2758700"/>
              <a:ext cx="22825" cy="22800"/>
            </a:xfrm>
            <a:custGeom>
              <a:avLst/>
              <a:gdLst/>
              <a:ahLst/>
              <a:cxnLst/>
              <a:rect l="l" t="t" r="r" b="b"/>
              <a:pathLst>
                <a:path w="913" h="912" extrusionOk="0">
                  <a:moveTo>
                    <a:pt x="456" y="0"/>
                  </a:moveTo>
                  <a:cubicBezTo>
                    <a:pt x="183" y="0"/>
                    <a:pt x="0" y="182"/>
                    <a:pt x="0" y="456"/>
                  </a:cubicBezTo>
                  <a:cubicBezTo>
                    <a:pt x="0" y="699"/>
                    <a:pt x="183" y="912"/>
                    <a:pt x="456" y="912"/>
                  </a:cubicBezTo>
                  <a:cubicBezTo>
                    <a:pt x="700" y="912"/>
                    <a:pt x="912" y="699"/>
                    <a:pt x="912" y="456"/>
                  </a:cubicBezTo>
                  <a:cubicBezTo>
                    <a:pt x="912" y="182"/>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985;p34">
              <a:extLst>
                <a:ext uri="{FF2B5EF4-FFF2-40B4-BE49-F238E27FC236}">
                  <a16:creationId xmlns:a16="http://schemas.microsoft.com/office/drawing/2014/main" xmlns="" id="{4BFEFDE0-BD7B-364C-AE79-80E1950DFEC0}"/>
                </a:ext>
              </a:extLst>
            </p:cNvPr>
            <p:cNvSpPr/>
            <p:nvPr/>
          </p:nvSpPr>
          <p:spPr>
            <a:xfrm>
              <a:off x="4681200" y="2656100"/>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986;p34">
              <a:extLst>
                <a:ext uri="{FF2B5EF4-FFF2-40B4-BE49-F238E27FC236}">
                  <a16:creationId xmlns:a16="http://schemas.microsoft.com/office/drawing/2014/main" xmlns="" id="{371289CC-2D36-E842-9292-84B78A654E06}"/>
                </a:ext>
              </a:extLst>
            </p:cNvPr>
            <p:cNvSpPr/>
            <p:nvPr/>
          </p:nvSpPr>
          <p:spPr>
            <a:xfrm>
              <a:off x="4715400" y="2690300"/>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987;p34">
              <a:extLst>
                <a:ext uri="{FF2B5EF4-FFF2-40B4-BE49-F238E27FC236}">
                  <a16:creationId xmlns:a16="http://schemas.microsoft.com/office/drawing/2014/main" xmlns="" id="{13D69FA5-968B-2444-BE55-423ACE676174}"/>
                </a:ext>
              </a:extLst>
            </p:cNvPr>
            <p:cNvSpPr/>
            <p:nvPr/>
          </p:nvSpPr>
          <p:spPr>
            <a:xfrm>
              <a:off x="4678925" y="2587650"/>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988;p34">
              <a:extLst>
                <a:ext uri="{FF2B5EF4-FFF2-40B4-BE49-F238E27FC236}">
                  <a16:creationId xmlns:a16="http://schemas.microsoft.com/office/drawing/2014/main" xmlns="" id="{D878521B-54C2-7442-BE8A-B6D50DF134CC}"/>
                </a:ext>
              </a:extLst>
            </p:cNvPr>
            <p:cNvSpPr/>
            <p:nvPr/>
          </p:nvSpPr>
          <p:spPr>
            <a:xfrm>
              <a:off x="4715400" y="2621900"/>
              <a:ext cx="22825" cy="22825"/>
            </a:xfrm>
            <a:custGeom>
              <a:avLst/>
              <a:gdLst/>
              <a:ahLst/>
              <a:cxnLst/>
              <a:rect l="l" t="t" r="r" b="b"/>
              <a:pathLst>
                <a:path w="913" h="913" extrusionOk="0">
                  <a:moveTo>
                    <a:pt x="456" y="1"/>
                  </a:moveTo>
                  <a:cubicBezTo>
                    <a:pt x="183" y="1"/>
                    <a:pt x="0" y="214"/>
                    <a:pt x="0" y="457"/>
                  </a:cubicBezTo>
                  <a:cubicBezTo>
                    <a:pt x="0" y="700"/>
                    <a:pt x="183" y="913"/>
                    <a:pt x="456" y="913"/>
                  </a:cubicBezTo>
                  <a:cubicBezTo>
                    <a:pt x="700" y="913"/>
                    <a:pt x="912" y="700"/>
                    <a:pt x="912" y="457"/>
                  </a:cubicBezTo>
                  <a:cubicBezTo>
                    <a:pt x="912" y="214"/>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989;p34">
              <a:extLst>
                <a:ext uri="{FF2B5EF4-FFF2-40B4-BE49-F238E27FC236}">
                  <a16:creationId xmlns:a16="http://schemas.microsoft.com/office/drawing/2014/main" xmlns="" id="{0B844273-C90B-924D-B7F1-C6412BD3D729}"/>
                </a:ext>
              </a:extLst>
            </p:cNvPr>
            <p:cNvSpPr/>
            <p:nvPr/>
          </p:nvSpPr>
          <p:spPr>
            <a:xfrm>
              <a:off x="4681200" y="2520050"/>
              <a:ext cx="26400" cy="22625"/>
            </a:xfrm>
            <a:custGeom>
              <a:avLst/>
              <a:gdLst/>
              <a:ahLst/>
              <a:cxnLst/>
              <a:rect l="l" t="t" r="r" b="b"/>
              <a:pathLst>
                <a:path w="1056" h="905" extrusionOk="0">
                  <a:moveTo>
                    <a:pt x="490" y="1"/>
                  </a:moveTo>
                  <a:cubicBezTo>
                    <a:pt x="479" y="1"/>
                    <a:pt x="468" y="1"/>
                    <a:pt x="457" y="2"/>
                  </a:cubicBezTo>
                  <a:cubicBezTo>
                    <a:pt x="213" y="2"/>
                    <a:pt x="1" y="184"/>
                    <a:pt x="1" y="427"/>
                  </a:cubicBezTo>
                  <a:cubicBezTo>
                    <a:pt x="1" y="715"/>
                    <a:pt x="222" y="905"/>
                    <a:pt x="450" y="905"/>
                  </a:cubicBezTo>
                  <a:cubicBezTo>
                    <a:pt x="560" y="905"/>
                    <a:pt x="672" y="861"/>
                    <a:pt x="761"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990;p34">
              <a:extLst>
                <a:ext uri="{FF2B5EF4-FFF2-40B4-BE49-F238E27FC236}">
                  <a16:creationId xmlns:a16="http://schemas.microsoft.com/office/drawing/2014/main" xmlns="" id="{BA7E39D0-B9FA-D64F-B0C5-56D20FB669EC}"/>
                </a:ext>
              </a:extLst>
            </p:cNvPr>
            <p:cNvSpPr/>
            <p:nvPr/>
          </p:nvSpPr>
          <p:spPr>
            <a:xfrm>
              <a:off x="4715400" y="2553525"/>
              <a:ext cx="22825" cy="22825"/>
            </a:xfrm>
            <a:custGeom>
              <a:avLst/>
              <a:gdLst/>
              <a:ahLst/>
              <a:cxnLst/>
              <a:rect l="l" t="t" r="r" b="b"/>
              <a:pathLst>
                <a:path w="913" h="913" extrusionOk="0">
                  <a:moveTo>
                    <a:pt x="456" y="0"/>
                  </a:moveTo>
                  <a:cubicBezTo>
                    <a:pt x="183" y="0"/>
                    <a:pt x="0" y="213"/>
                    <a:pt x="0" y="456"/>
                  </a:cubicBezTo>
                  <a:cubicBezTo>
                    <a:pt x="0" y="730"/>
                    <a:pt x="183" y="912"/>
                    <a:pt x="456" y="912"/>
                  </a:cubicBezTo>
                  <a:cubicBezTo>
                    <a:pt x="700" y="912"/>
                    <a:pt x="912" y="730"/>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991;p34">
              <a:extLst>
                <a:ext uri="{FF2B5EF4-FFF2-40B4-BE49-F238E27FC236}">
                  <a16:creationId xmlns:a16="http://schemas.microsoft.com/office/drawing/2014/main" xmlns="" id="{954C01EF-2B3A-D948-BE51-BE1F843A8486}"/>
                </a:ext>
              </a:extLst>
            </p:cNvPr>
            <p:cNvSpPr/>
            <p:nvPr/>
          </p:nvSpPr>
          <p:spPr>
            <a:xfrm>
              <a:off x="4681200" y="2451700"/>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992;p34">
              <a:extLst>
                <a:ext uri="{FF2B5EF4-FFF2-40B4-BE49-F238E27FC236}">
                  <a16:creationId xmlns:a16="http://schemas.microsoft.com/office/drawing/2014/main" xmlns="" id="{A6F4BED7-B80E-D541-B06E-FDF4E9893178}"/>
                </a:ext>
              </a:extLst>
            </p:cNvPr>
            <p:cNvSpPr/>
            <p:nvPr/>
          </p:nvSpPr>
          <p:spPr>
            <a:xfrm>
              <a:off x="4715400" y="2485850"/>
              <a:ext cx="26400" cy="22675"/>
            </a:xfrm>
            <a:custGeom>
              <a:avLst/>
              <a:gdLst/>
              <a:ahLst/>
              <a:cxnLst/>
              <a:rect l="l" t="t" r="r" b="b"/>
              <a:pathLst>
                <a:path w="1056" h="907" extrusionOk="0">
                  <a:moveTo>
                    <a:pt x="490" y="1"/>
                  </a:moveTo>
                  <a:cubicBezTo>
                    <a:pt x="479" y="1"/>
                    <a:pt x="468" y="1"/>
                    <a:pt x="456" y="2"/>
                  </a:cubicBezTo>
                  <a:cubicBezTo>
                    <a:pt x="183" y="2"/>
                    <a:pt x="0" y="184"/>
                    <a:pt x="0" y="458"/>
                  </a:cubicBezTo>
                  <a:cubicBezTo>
                    <a:pt x="0" y="723"/>
                    <a:pt x="219" y="906"/>
                    <a:pt x="446" y="906"/>
                  </a:cubicBezTo>
                  <a:cubicBezTo>
                    <a:pt x="557" y="906"/>
                    <a:pt x="670" y="862"/>
                    <a:pt x="760"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993;p34">
              <a:extLst>
                <a:ext uri="{FF2B5EF4-FFF2-40B4-BE49-F238E27FC236}">
                  <a16:creationId xmlns:a16="http://schemas.microsoft.com/office/drawing/2014/main" xmlns="" id="{A973D165-78B0-5541-98F3-D94B46087C0F}"/>
                </a:ext>
              </a:extLst>
            </p:cNvPr>
            <p:cNvSpPr/>
            <p:nvPr/>
          </p:nvSpPr>
          <p:spPr>
            <a:xfrm>
              <a:off x="4681200" y="2383300"/>
              <a:ext cx="26625" cy="22625"/>
            </a:xfrm>
            <a:custGeom>
              <a:avLst/>
              <a:gdLst/>
              <a:ahLst/>
              <a:cxnLst/>
              <a:rect l="l" t="t" r="r" b="b"/>
              <a:pathLst>
                <a:path w="1065" h="905" extrusionOk="0">
                  <a:moveTo>
                    <a:pt x="457" y="1"/>
                  </a:moveTo>
                  <a:cubicBezTo>
                    <a:pt x="213" y="1"/>
                    <a:pt x="1" y="21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994;p34">
              <a:extLst>
                <a:ext uri="{FF2B5EF4-FFF2-40B4-BE49-F238E27FC236}">
                  <a16:creationId xmlns:a16="http://schemas.microsoft.com/office/drawing/2014/main" xmlns="" id="{B54B531E-CE90-1C42-A8BA-4C7D001F2F01}"/>
                </a:ext>
              </a:extLst>
            </p:cNvPr>
            <p:cNvSpPr/>
            <p:nvPr/>
          </p:nvSpPr>
          <p:spPr>
            <a:xfrm>
              <a:off x="4715400" y="2417500"/>
              <a:ext cx="22825" cy="22825"/>
            </a:xfrm>
            <a:custGeom>
              <a:avLst/>
              <a:gdLst/>
              <a:ahLst/>
              <a:cxnLst/>
              <a:rect l="l" t="t" r="r" b="b"/>
              <a:pathLst>
                <a:path w="913" h="913" extrusionOk="0">
                  <a:moveTo>
                    <a:pt x="456" y="0"/>
                  </a:moveTo>
                  <a:cubicBezTo>
                    <a:pt x="183" y="0"/>
                    <a:pt x="0" y="183"/>
                    <a:pt x="0" y="456"/>
                  </a:cubicBezTo>
                  <a:cubicBezTo>
                    <a:pt x="0" y="700"/>
                    <a:pt x="183" y="912"/>
                    <a:pt x="456" y="912"/>
                  </a:cubicBezTo>
                  <a:cubicBezTo>
                    <a:pt x="700" y="912"/>
                    <a:pt x="912" y="700"/>
                    <a:pt x="912" y="456"/>
                  </a:cubicBezTo>
                  <a:cubicBezTo>
                    <a:pt x="912" y="18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995;p34">
              <a:extLst>
                <a:ext uri="{FF2B5EF4-FFF2-40B4-BE49-F238E27FC236}">
                  <a16:creationId xmlns:a16="http://schemas.microsoft.com/office/drawing/2014/main" xmlns="" id="{63294BDF-6748-694D-90FA-2D5CDCF01124}"/>
                </a:ext>
              </a:extLst>
            </p:cNvPr>
            <p:cNvSpPr/>
            <p:nvPr/>
          </p:nvSpPr>
          <p:spPr>
            <a:xfrm>
              <a:off x="4681200" y="2314925"/>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996;p34">
              <a:extLst>
                <a:ext uri="{FF2B5EF4-FFF2-40B4-BE49-F238E27FC236}">
                  <a16:creationId xmlns:a16="http://schemas.microsoft.com/office/drawing/2014/main" xmlns="" id="{33FB76BA-97E9-8E4D-8D47-152868E6FF64}"/>
                </a:ext>
              </a:extLst>
            </p:cNvPr>
            <p:cNvSpPr/>
            <p:nvPr/>
          </p:nvSpPr>
          <p:spPr>
            <a:xfrm>
              <a:off x="4715400" y="2349100"/>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997;p34">
              <a:extLst>
                <a:ext uri="{FF2B5EF4-FFF2-40B4-BE49-F238E27FC236}">
                  <a16:creationId xmlns:a16="http://schemas.microsoft.com/office/drawing/2014/main" xmlns="" id="{F291FFE1-6044-F846-A318-8787013E937E}"/>
                </a:ext>
              </a:extLst>
            </p:cNvPr>
            <p:cNvSpPr/>
            <p:nvPr/>
          </p:nvSpPr>
          <p:spPr>
            <a:xfrm>
              <a:off x="4678925" y="2247225"/>
              <a:ext cx="29950" cy="22175"/>
            </a:xfrm>
            <a:custGeom>
              <a:avLst/>
              <a:gdLst/>
              <a:ahLst/>
              <a:cxnLst/>
              <a:rect l="l" t="t" r="r" b="b"/>
              <a:pathLst>
                <a:path w="1198" h="887"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998;p34">
              <a:extLst>
                <a:ext uri="{FF2B5EF4-FFF2-40B4-BE49-F238E27FC236}">
                  <a16:creationId xmlns:a16="http://schemas.microsoft.com/office/drawing/2014/main" xmlns="" id="{D580EB23-FECB-A849-B27F-AE580F51EA0A}"/>
                </a:ext>
              </a:extLst>
            </p:cNvPr>
            <p:cNvSpPr/>
            <p:nvPr/>
          </p:nvSpPr>
          <p:spPr>
            <a:xfrm>
              <a:off x="4715400" y="2280725"/>
              <a:ext cx="22825" cy="22825"/>
            </a:xfrm>
            <a:custGeom>
              <a:avLst/>
              <a:gdLst/>
              <a:ahLst/>
              <a:cxnLst/>
              <a:rect l="l" t="t" r="r" b="b"/>
              <a:pathLst>
                <a:path w="913" h="913" extrusionOk="0">
                  <a:moveTo>
                    <a:pt x="456" y="0"/>
                  </a:moveTo>
                  <a:cubicBezTo>
                    <a:pt x="183" y="0"/>
                    <a:pt x="0" y="213"/>
                    <a:pt x="0" y="456"/>
                  </a:cubicBezTo>
                  <a:cubicBezTo>
                    <a:pt x="0" y="699"/>
                    <a:pt x="183" y="912"/>
                    <a:pt x="456" y="912"/>
                  </a:cubicBezTo>
                  <a:cubicBezTo>
                    <a:pt x="700" y="912"/>
                    <a:pt x="912" y="699"/>
                    <a:pt x="912" y="456"/>
                  </a:cubicBezTo>
                  <a:cubicBezTo>
                    <a:pt x="912" y="213"/>
                    <a:pt x="70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999;p34">
              <a:extLst>
                <a:ext uri="{FF2B5EF4-FFF2-40B4-BE49-F238E27FC236}">
                  <a16:creationId xmlns:a16="http://schemas.microsoft.com/office/drawing/2014/main" xmlns="" id="{D62E3455-904C-464B-8285-8618EC7C4E42}"/>
                </a:ext>
              </a:extLst>
            </p:cNvPr>
            <p:cNvSpPr/>
            <p:nvPr/>
          </p:nvSpPr>
          <p:spPr>
            <a:xfrm>
              <a:off x="4715400" y="2212325"/>
              <a:ext cx="22825" cy="22825"/>
            </a:xfrm>
            <a:custGeom>
              <a:avLst/>
              <a:gdLst/>
              <a:ahLst/>
              <a:cxnLst/>
              <a:rect l="l" t="t" r="r" b="b"/>
              <a:pathLst>
                <a:path w="913" h="913" extrusionOk="0">
                  <a:moveTo>
                    <a:pt x="456" y="1"/>
                  </a:moveTo>
                  <a:cubicBezTo>
                    <a:pt x="183" y="1"/>
                    <a:pt x="0" y="213"/>
                    <a:pt x="0" y="457"/>
                  </a:cubicBezTo>
                  <a:cubicBezTo>
                    <a:pt x="0" y="730"/>
                    <a:pt x="183" y="913"/>
                    <a:pt x="456" y="913"/>
                  </a:cubicBezTo>
                  <a:cubicBezTo>
                    <a:pt x="700" y="913"/>
                    <a:pt x="912" y="730"/>
                    <a:pt x="912" y="457"/>
                  </a:cubicBezTo>
                  <a:cubicBezTo>
                    <a:pt x="912" y="213"/>
                    <a:pt x="70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2000;p34">
              <a:extLst>
                <a:ext uri="{FF2B5EF4-FFF2-40B4-BE49-F238E27FC236}">
                  <a16:creationId xmlns:a16="http://schemas.microsoft.com/office/drawing/2014/main" xmlns="" id="{E25CE863-2A71-E44F-85F3-E13C30F66CDF}"/>
                </a:ext>
              </a:extLst>
            </p:cNvPr>
            <p:cNvSpPr/>
            <p:nvPr/>
          </p:nvSpPr>
          <p:spPr>
            <a:xfrm>
              <a:off x="4647000" y="3577100"/>
              <a:ext cx="22825" cy="22050"/>
            </a:xfrm>
            <a:custGeom>
              <a:avLst/>
              <a:gdLst/>
              <a:ahLst/>
              <a:cxnLst/>
              <a:rect l="l" t="t" r="r" b="b"/>
              <a:pathLst>
                <a:path w="913" h="882" extrusionOk="0">
                  <a:moveTo>
                    <a:pt x="457" y="0"/>
                  </a:moveTo>
                  <a:cubicBezTo>
                    <a:pt x="229" y="0"/>
                    <a:pt x="1" y="152"/>
                    <a:pt x="1" y="456"/>
                  </a:cubicBezTo>
                  <a:cubicBezTo>
                    <a:pt x="1" y="669"/>
                    <a:pt x="122" y="821"/>
                    <a:pt x="305" y="882"/>
                  </a:cubicBezTo>
                  <a:lnTo>
                    <a:pt x="700" y="851"/>
                  </a:lnTo>
                  <a:cubicBezTo>
                    <a:pt x="822" y="760"/>
                    <a:pt x="913" y="608"/>
                    <a:pt x="913" y="456"/>
                  </a:cubicBezTo>
                  <a:cubicBezTo>
                    <a:pt x="913" y="152"/>
                    <a:pt x="685"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2001;p34">
              <a:extLst>
                <a:ext uri="{FF2B5EF4-FFF2-40B4-BE49-F238E27FC236}">
                  <a16:creationId xmlns:a16="http://schemas.microsoft.com/office/drawing/2014/main" xmlns="" id="{4614B73E-B400-D04A-9CAE-AC7009AA47AE}"/>
                </a:ext>
              </a:extLst>
            </p:cNvPr>
            <p:cNvSpPr/>
            <p:nvPr/>
          </p:nvSpPr>
          <p:spPr>
            <a:xfrm>
              <a:off x="4612825" y="35429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2002;p34">
              <a:extLst>
                <a:ext uri="{FF2B5EF4-FFF2-40B4-BE49-F238E27FC236}">
                  <a16:creationId xmlns:a16="http://schemas.microsoft.com/office/drawing/2014/main" xmlns="" id="{DED16543-F2CF-6647-8005-B943FD22ACF3}"/>
                </a:ext>
              </a:extLst>
            </p:cNvPr>
            <p:cNvSpPr/>
            <p:nvPr/>
          </p:nvSpPr>
          <p:spPr>
            <a:xfrm>
              <a:off x="4612825" y="347527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2003;p34">
              <a:extLst>
                <a:ext uri="{FF2B5EF4-FFF2-40B4-BE49-F238E27FC236}">
                  <a16:creationId xmlns:a16="http://schemas.microsoft.com/office/drawing/2014/main" xmlns="" id="{1BC58662-74E1-E54F-938D-58E730980AB0}"/>
                </a:ext>
              </a:extLst>
            </p:cNvPr>
            <p:cNvSpPr/>
            <p:nvPr/>
          </p:nvSpPr>
          <p:spPr>
            <a:xfrm>
              <a:off x="4647000" y="3509450"/>
              <a:ext cx="26625" cy="22625"/>
            </a:xfrm>
            <a:custGeom>
              <a:avLst/>
              <a:gdLst/>
              <a:ahLst/>
              <a:cxnLst/>
              <a:rect l="l" t="t" r="r" b="b"/>
              <a:pathLst>
                <a:path w="1065" h="905" extrusionOk="0">
                  <a:moveTo>
                    <a:pt x="457" y="1"/>
                  </a:moveTo>
                  <a:cubicBezTo>
                    <a:pt x="214"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2004;p34">
              <a:extLst>
                <a:ext uri="{FF2B5EF4-FFF2-40B4-BE49-F238E27FC236}">
                  <a16:creationId xmlns:a16="http://schemas.microsoft.com/office/drawing/2014/main" xmlns="" id="{3F82BB6E-DB9D-B240-92DF-B843E5BDCF2B}"/>
                </a:ext>
              </a:extLst>
            </p:cNvPr>
            <p:cNvSpPr/>
            <p:nvPr/>
          </p:nvSpPr>
          <p:spPr>
            <a:xfrm>
              <a:off x="4607950" y="3406800"/>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2005;p34">
              <a:extLst>
                <a:ext uri="{FF2B5EF4-FFF2-40B4-BE49-F238E27FC236}">
                  <a16:creationId xmlns:a16="http://schemas.microsoft.com/office/drawing/2014/main" xmlns="" id="{90CAECC2-CC4C-A64A-A1F3-5ED8F244D4BA}"/>
                </a:ext>
              </a:extLst>
            </p:cNvPr>
            <p:cNvSpPr/>
            <p:nvPr/>
          </p:nvSpPr>
          <p:spPr>
            <a:xfrm>
              <a:off x="4647000" y="3441075"/>
              <a:ext cx="26625" cy="22625"/>
            </a:xfrm>
            <a:custGeom>
              <a:avLst/>
              <a:gdLst/>
              <a:ahLst/>
              <a:cxnLst/>
              <a:rect l="l" t="t" r="r" b="b"/>
              <a:pathLst>
                <a:path w="1065" h="905" extrusionOk="0">
                  <a:moveTo>
                    <a:pt x="457" y="0"/>
                  </a:moveTo>
                  <a:cubicBezTo>
                    <a:pt x="214"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2006;p34">
              <a:extLst>
                <a:ext uri="{FF2B5EF4-FFF2-40B4-BE49-F238E27FC236}">
                  <a16:creationId xmlns:a16="http://schemas.microsoft.com/office/drawing/2014/main" xmlns="" id="{6B12A869-F71B-6D4D-8445-6D3EB8CA8653}"/>
                </a:ext>
              </a:extLst>
            </p:cNvPr>
            <p:cNvSpPr/>
            <p:nvPr/>
          </p:nvSpPr>
          <p:spPr>
            <a:xfrm>
              <a:off x="4612825" y="333847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2007;p34">
              <a:extLst>
                <a:ext uri="{FF2B5EF4-FFF2-40B4-BE49-F238E27FC236}">
                  <a16:creationId xmlns:a16="http://schemas.microsoft.com/office/drawing/2014/main" xmlns="" id="{BFDDE4C6-0639-464A-915D-63B2738BB51F}"/>
                </a:ext>
              </a:extLst>
            </p:cNvPr>
            <p:cNvSpPr/>
            <p:nvPr/>
          </p:nvSpPr>
          <p:spPr>
            <a:xfrm>
              <a:off x="4647000" y="3372675"/>
              <a:ext cx="26625" cy="22625"/>
            </a:xfrm>
            <a:custGeom>
              <a:avLst/>
              <a:gdLst/>
              <a:ahLst/>
              <a:cxnLst/>
              <a:rect l="l" t="t" r="r" b="b"/>
              <a:pathLst>
                <a:path w="1065" h="905" extrusionOk="0">
                  <a:moveTo>
                    <a:pt x="457" y="1"/>
                  </a:moveTo>
                  <a:cubicBezTo>
                    <a:pt x="214"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2008;p34">
              <a:extLst>
                <a:ext uri="{FF2B5EF4-FFF2-40B4-BE49-F238E27FC236}">
                  <a16:creationId xmlns:a16="http://schemas.microsoft.com/office/drawing/2014/main" xmlns="" id="{FC5F4B95-E6A8-0E4C-A575-7F80037BA622}"/>
                </a:ext>
              </a:extLst>
            </p:cNvPr>
            <p:cNvSpPr/>
            <p:nvPr/>
          </p:nvSpPr>
          <p:spPr>
            <a:xfrm>
              <a:off x="4612825" y="32701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2009;p34">
              <a:extLst>
                <a:ext uri="{FF2B5EF4-FFF2-40B4-BE49-F238E27FC236}">
                  <a16:creationId xmlns:a16="http://schemas.microsoft.com/office/drawing/2014/main" xmlns="" id="{3678CD43-4913-D340-8C78-693065CF9935}"/>
                </a:ext>
              </a:extLst>
            </p:cNvPr>
            <p:cNvSpPr/>
            <p:nvPr/>
          </p:nvSpPr>
          <p:spPr>
            <a:xfrm>
              <a:off x="4647000" y="330430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2010;p34">
              <a:extLst>
                <a:ext uri="{FF2B5EF4-FFF2-40B4-BE49-F238E27FC236}">
                  <a16:creationId xmlns:a16="http://schemas.microsoft.com/office/drawing/2014/main" xmlns="" id="{9195928B-AFDF-AC44-8C4C-B9BA4686EB7A}"/>
                </a:ext>
              </a:extLst>
            </p:cNvPr>
            <p:cNvSpPr/>
            <p:nvPr/>
          </p:nvSpPr>
          <p:spPr>
            <a:xfrm>
              <a:off x="4612825" y="32017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2011;p34">
              <a:extLst>
                <a:ext uri="{FF2B5EF4-FFF2-40B4-BE49-F238E27FC236}">
                  <a16:creationId xmlns:a16="http://schemas.microsoft.com/office/drawing/2014/main" xmlns="" id="{417B7B9F-288E-0F43-8FCF-171DD34ED088}"/>
                </a:ext>
              </a:extLst>
            </p:cNvPr>
            <p:cNvSpPr/>
            <p:nvPr/>
          </p:nvSpPr>
          <p:spPr>
            <a:xfrm>
              <a:off x="4647000" y="3235900"/>
              <a:ext cx="26625" cy="23025"/>
            </a:xfrm>
            <a:custGeom>
              <a:avLst/>
              <a:gdLst/>
              <a:ahLst/>
              <a:cxnLst/>
              <a:rect l="l" t="t" r="r" b="b"/>
              <a:pathLst>
                <a:path w="1065" h="921" extrusionOk="0">
                  <a:moveTo>
                    <a:pt x="457" y="1"/>
                  </a:moveTo>
                  <a:cubicBezTo>
                    <a:pt x="214" y="1"/>
                    <a:pt x="1" y="213"/>
                    <a:pt x="1" y="456"/>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2012;p34">
              <a:extLst>
                <a:ext uri="{FF2B5EF4-FFF2-40B4-BE49-F238E27FC236}">
                  <a16:creationId xmlns:a16="http://schemas.microsoft.com/office/drawing/2014/main" xmlns="" id="{B0026E93-8283-1646-AB41-E89EA4CF1334}"/>
                </a:ext>
              </a:extLst>
            </p:cNvPr>
            <p:cNvSpPr/>
            <p:nvPr/>
          </p:nvSpPr>
          <p:spPr>
            <a:xfrm>
              <a:off x="4612825" y="3134075"/>
              <a:ext cx="26600" cy="22625"/>
            </a:xfrm>
            <a:custGeom>
              <a:avLst/>
              <a:gdLst/>
              <a:ahLst/>
              <a:cxnLst/>
              <a:rect l="l" t="t" r="r" b="b"/>
              <a:pathLst>
                <a:path w="1064" h="905" extrusionOk="0">
                  <a:moveTo>
                    <a:pt x="456" y="0"/>
                  </a:moveTo>
                  <a:cubicBezTo>
                    <a:pt x="213" y="0"/>
                    <a:pt x="0" y="183"/>
                    <a:pt x="0" y="456"/>
                  </a:cubicBezTo>
                  <a:cubicBezTo>
                    <a:pt x="0" y="721"/>
                    <a:pt x="219" y="905"/>
                    <a:pt x="455" y="905"/>
                  </a:cubicBezTo>
                  <a:cubicBezTo>
                    <a:pt x="570" y="905"/>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2013;p34">
              <a:extLst>
                <a:ext uri="{FF2B5EF4-FFF2-40B4-BE49-F238E27FC236}">
                  <a16:creationId xmlns:a16="http://schemas.microsoft.com/office/drawing/2014/main" xmlns="" id="{64BD9705-B3F7-0548-92D2-CA3DFF08EA11}"/>
                </a:ext>
              </a:extLst>
            </p:cNvPr>
            <p:cNvSpPr/>
            <p:nvPr/>
          </p:nvSpPr>
          <p:spPr>
            <a:xfrm>
              <a:off x="4647000" y="316827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2014;p34">
              <a:extLst>
                <a:ext uri="{FF2B5EF4-FFF2-40B4-BE49-F238E27FC236}">
                  <a16:creationId xmlns:a16="http://schemas.microsoft.com/office/drawing/2014/main" xmlns="" id="{04D4DCF5-EFB3-234A-8907-57499A3B7D3C}"/>
                </a:ext>
              </a:extLst>
            </p:cNvPr>
            <p:cNvSpPr/>
            <p:nvPr/>
          </p:nvSpPr>
          <p:spPr>
            <a:xfrm>
              <a:off x="4607950" y="306562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2015;p34">
              <a:extLst>
                <a:ext uri="{FF2B5EF4-FFF2-40B4-BE49-F238E27FC236}">
                  <a16:creationId xmlns:a16="http://schemas.microsoft.com/office/drawing/2014/main" xmlns="" id="{4C99A63D-289D-5D45-889F-EF67E80C2523}"/>
                </a:ext>
              </a:extLst>
            </p:cNvPr>
            <p:cNvSpPr/>
            <p:nvPr/>
          </p:nvSpPr>
          <p:spPr>
            <a:xfrm>
              <a:off x="4647000" y="3099875"/>
              <a:ext cx="26625" cy="22625"/>
            </a:xfrm>
            <a:custGeom>
              <a:avLst/>
              <a:gdLst/>
              <a:ahLst/>
              <a:cxnLst/>
              <a:rect l="l" t="t" r="r" b="b"/>
              <a:pathLst>
                <a:path w="1065" h="905" extrusionOk="0">
                  <a:moveTo>
                    <a:pt x="457" y="1"/>
                  </a:moveTo>
                  <a:cubicBezTo>
                    <a:pt x="214"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2016;p34">
              <a:extLst>
                <a:ext uri="{FF2B5EF4-FFF2-40B4-BE49-F238E27FC236}">
                  <a16:creationId xmlns:a16="http://schemas.microsoft.com/office/drawing/2014/main" xmlns="" id="{EAB1B99D-38D6-2040-9614-CC2EBA69A1BB}"/>
                </a:ext>
              </a:extLst>
            </p:cNvPr>
            <p:cNvSpPr/>
            <p:nvPr/>
          </p:nvSpPr>
          <p:spPr>
            <a:xfrm>
              <a:off x="4612825" y="299730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2017;p34">
              <a:extLst>
                <a:ext uri="{FF2B5EF4-FFF2-40B4-BE49-F238E27FC236}">
                  <a16:creationId xmlns:a16="http://schemas.microsoft.com/office/drawing/2014/main" xmlns="" id="{1DD53D71-75B7-104B-98B3-809E9E1D0B55}"/>
                </a:ext>
              </a:extLst>
            </p:cNvPr>
            <p:cNvSpPr/>
            <p:nvPr/>
          </p:nvSpPr>
          <p:spPr>
            <a:xfrm>
              <a:off x="4647000" y="303150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2018;p34">
              <a:extLst>
                <a:ext uri="{FF2B5EF4-FFF2-40B4-BE49-F238E27FC236}">
                  <a16:creationId xmlns:a16="http://schemas.microsoft.com/office/drawing/2014/main" xmlns="" id="{A85A4258-764D-E84C-852E-8F28C9C0E93F}"/>
                </a:ext>
              </a:extLst>
            </p:cNvPr>
            <p:cNvSpPr/>
            <p:nvPr/>
          </p:nvSpPr>
          <p:spPr>
            <a:xfrm>
              <a:off x="4612825" y="29289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2019;p34">
              <a:extLst>
                <a:ext uri="{FF2B5EF4-FFF2-40B4-BE49-F238E27FC236}">
                  <a16:creationId xmlns:a16="http://schemas.microsoft.com/office/drawing/2014/main" xmlns="" id="{2B53DA81-0EBC-8343-A9D8-3F5FA22962E4}"/>
                </a:ext>
              </a:extLst>
            </p:cNvPr>
            <p:cNvSpPr/>
            <p:nvPr/>
          </p:nvSpPr>
          <p:spPr>
            <a:xfrm>
              <a:off x="4647000" y="2963100"/>
              <a:ext cx="26625" cy="22875"/>
            </a:xfrm>
            <a:custGeom>
              <a:avLst/>
              <a:gdLst/>
              <a:ahLst/>
              <a:cxnLst/>
              <a:rect l="l" t="t" r="r" b="b"/>
              <a:pathLst>
                <a:path w="1065" h="915"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2020;p34">
              <a:extLst>
                <a:ext uri="{FF2B5EF4-FFF2-40B4-BE49-F238E27FC236}">
                  <a16:creationId xmlns:a16="http://schemas.microsoft.com/office/drawing/2014/main" xmlns="" id="{F32DF7BF-B66C-1440-B7A1-5CF30813B3FE}"/>
                </a:ext>
              </a:extLst>
            </p:cNvPr>
            <p:cNvSpPr/>
            <p:nvPr/>
          </p:nvSpPr>
          <p:spPr>
            <a:xfrm>
              <a:off x="4607975" y="2861200"/>
              <a:ext cx="29950" cy="22200"/>
            </a:xfrm>
            <a:custGeom>
              <a:avLst/>
              <a:gdLst/>
              <a:ahLst/>
              <a:cxnLst/>
              <a:rect l="l" t="t" r="r" b="b"/>
              <a:pathLst>
                <a:path w="1198" h="888" extrusionOk="0">
                  <a:moveTo>
                    <a:pt x="593" y="1"/>
                  </a:moveTo>
                  <a:cubicBezTo>
                    <a:pt x="0" y="1"/>
                    <a:pt x="0" y="888"/>
                    <a:pt x="593" y="888"/>
                  </a:cubicBezTo>
                  <a:cubicBezTo>
                    <a:pt x="611" y="888"/>
                    <a:pt x="630" y="887"/>
                    <a:pt x="650" y="885"/>
                  </a:cubicBezTo>
                  <a:cubicBezTo>
                    <a:pt x="1197" y="855"/>
                    <a:pt x="1197" y="34"/>
                    <a:pt x="650" y="3"/>
                  </a:cubicBezTo>
                  <a:cubicBezTo>
                    <a:pt x="630" y="2"/>
                    <a:pt x="611"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2021;p34">
              <a:extLst>
                <a:ext uri="{FF2B5EF4-FFF2-40B4-BE49-F238E27FC236}">
                  <a16:creationId xmlns:a16="http://schemas.microsoft.com/office/drawing/2014/main" xmlns="" id="{3B5CFDF4-284D-8B44-99D6-58AD87FC97FE}"/>
                </a:ext>
              </a:extLst>
            </p:cNvPr>
            <p:cNvSpPr/>
            <p:nvPr/>
          </p:nvSpPr>
          <p:spPr>
            <a:xfrm>
              <a:off x="4647000" y="2894700"/>
              <a:ext cx="26625" cy="23025"/>
            </a:xfrm>
            <a:custGeom>
              <a:avLst/>
              <a:gdLst/>
              <a:ahLst/>
              <a:cxnLst/>
              <a:rect l="l" t="t" r="r" b="b"/>
              <a:pathLst>
                <a:path w="1065" h="921" extrusionOk="0">
                  <a:moveTo>
                    <a:pt x="457" y="1"/>
                  </a:moveTo>
                  <a:cubicBezTo>
                    <a:pt x="214" y="1"/>
                    <a:pt x="1" y="214"/>
                    <a:pt x="1" y="457"/>
                  </a:cubicBezTo>
                  <a:cubicBezTo>
                    <a:pt x="1" y="744"/>
                    <a:pt x="223" y="921"/>
                    <a:pt x="451" y="921"/>
                  </a:cubicBezTo>
                  <a:cubicBezTo>
                    <a:pt x="561" y="921"/>
                    <a:pt x="672" y="880"/>
                    <a:pt x="761" y="791"/>
                  </a:cubicBezTo>
                  <a:cubicBezTo>
                    <a:pt x="1065" y="518"/>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2022;p34">
              <a:extLst>
                <a:ext uri="{FF2B5EF4-FFF2-40B4-BE49-F238E27FC236}">
                  <a16:creationId xmlns:a16="http://schemas.microsoft.com/office/drawing/2014/main" xmlns="" id="{30560A93-FD57-5243-BA9C-0B22AFA25BCC}"/>
                </a:ext>
              </a:extLst>
            </p:cNvPr>
            <p:cNvSpPr/>
            <p:nvPr/>
          </p:nvSpPr>
          <p:spPr>
            <a:xfrm>
              <a:off x="4612825" y="279287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2023;p34">
              <a:extLst>
                <a:ext uri="{FF2B5EF4-FFF2-40B4-BE49-F238E27FC236}">
                  <a16:creationId xmlns:a16="http://schemas.microsoft.com/office/drawing/2014/main" xmlns="" id="{4665DCD1-FA24-6E4F-8B4D-258E14E1669C}"/>
                </a:ext>
              </a:extLst>
            </p:cNvPr>
            <p:cNvSpPr/>
            <p:nvPr/>
          </p:nvSpPr>
          <p:spPr>
            <a:xfrm>
              <a:off x="4647000" y="282632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2024;p34">
              <a:extLst>
                <a:ext uri="{FF2B5EF4-FFF2-40B4-BE49-F238E27FC236}">
                  <a16:creationId xmlns:a16="http://schemas.microsoft.com/office/drawing/2014/main" xmlns="" id="{9A397852-6AEA-3D41-A9DD-9F485D9DA73F}"/>
                </a:ext>
              </a:extLst>
            </p:cNvPr>
            <p:cNvSpPr/>
            <p:nvPr/>
          </p:nvSpPr>
          <p:spPr>
            <a:xfrm>
              <a:off x="4607950" y="272442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2025;p34">
              <a:extLst>
                <a:ext uri="{FF2B5EF4-FFF2-40B4-BE49-F238E27FC236}">
                  <a16:creationId xmlns:a16="http://schemas.microsoft.com/office/drawing/2014/main" xmlns="" id="{7CF4F4CB-9DC1-BA4C-8D22-85AAC8089CE9}"/>
                </a:ext>
              </a:extLst>
            </p:cNvPr>
            <p:cNvSpPr/>
            <p:nvPr/>
          </p:nvSpPr>
          <p:spPr>
            <a:xfrm>
              <a:off x="4647000" y="2758700"/>
              <a:ext cx="26625" cy="22625"/>
            </a:xfrm>
            <a:custGeom>
              <a:avLst/>
              <a:gdLst/>
              <a:ahLst/>
              <a:cxnLst/>
              <a:rect l="l" t="t" r="r" b="b"/>
              <a:pathLst>
                <a:path w="1065" h="905" extrusionOk="0">
                  <a:moveTo>
                    <a:pt x="457" y="0"/>
                  </a:moveTo>
                  <a:cubicBezTo>
                    <a:pt x="214"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2026;p34">
              <a:extLst>
                <a:ext uri="{FF2B5EF4-FFF2-40B4-BE49-F238E27FC236}">
                  <a16:creationId xmlns:a16="http://schemas.microsoft.com/office/drawing/2014/main" xmlns="" id="{5CA61B85-50D2-0247-A8B7-C3F6B073C12F}"/>
                </a:ext>
              </a:extLst>
            </p:cNvPr>
            <p:cNvSpPr/>
            <p:nvPr/>
          </p:nvSpPr>
          <p:spPr>
            <a:xfrm>
              <a:off x="4612825" y="2656100"/>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2027;p34">
              <a:extLst>
                <a:ext uri="{FF2B5EF4-FFF2-40B4-BE49-F238E27FC236}">
                  <a16:creationId xmlns:a16="http://schemas.microsoft.com/office/drawing/2014/main" xmlns="" id="{845D83AA-8C6E-3D46-867D-D7FE176BFC47}"/>
                </a:ext>
              </a:extLst>
            </p:cNvPr>
            <p:cNvSpPr/>
            <p:nvPr/>
          </p:nvSpPr>
          <p:spPr>
            <a:xfrm>
              <a:off x="4647000" y="2690300"/>
              <a:ext cx="26625" cy="22875"/>
            </a:xfrm>
            <a:custGeom>
              <a:avLst/>
              <a:gdLst/>
              <a:ahLst/>
              <a:cxnLst/>
              <a:rect l="l" t="t" r="r" b="b"/>
              <a:pathLst>
                <a:path w="1065" h="915"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2028;p34">
              <a:extLst>
                <a:ext uri="{FF2B5EF4-FFF2-40B4-BE49-F238E27FC236}">
                  <a16:creationId xmlns:a16="http://schemas.microsoft.com/office/drawing/2014/main" xmlns="" id="{CAC52363-7CFD-F447-9928-5DED8D0BA3AF}"/>
                </a:ext>
              </a:extLst>
            </p:cNvPr>
            <p:cNvSpPr/>
            <p:nvPr/>
          </p:nvSpPr>
          <p:spPr>
            <a:xfrm>
              <a:off x="4612825" y="2587725"/>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2029;p34">
              <a:extLst>
                <a:ext uri="{FF2B5EF4-FFF2-40B4-BE49-F238E27FC236}">
                  <a16:creationId xmlns:a16="http://schemas.microsoft.com/office/drawing/2014/main" xmlns="" id="{F83D9401-CE6B-0F41-8FB0-2EFBA477E435}"/>
                </a:ext>
              </a:extLst>
            </p:cNvPr>
            <p:cNvSpPr/>
            <p:nvPr/>
          </p:nvSpPr>
          <p:spPr>
            <a:xfrm>
              <a:off x="4647000" y="2621900"/>
              <a:ext cx="26625" cy="22875"/>
            </a:xfrm>
            <a:custGeom>
              <a:avLst/>
              <a:gdLst/>
              <a:ahLst/>
              <a:cxnLst/>
              <a:rect l="l" t="t" r="r" b="b"/>
              <a:pathLst>
                <a:path w="1065" h="915" extrusionOk="0">
                  <a:moveTo>
                    <a:pt x="457" y="1"/>
                  </a:moveTo>
                  <a:cubicBezTo>
                    <a:pt x="214"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2030;p34">
              <a:extLst>
                <a:ext uri="{FF2B5EF4-FFF2-40B4-BE49-F238E27FC236}">
                  <a16:creationId xmlns:a16="http://schemas.microsoft.com/office/drawing/2014/main" xmlns="" id="{1897CC9F-9F18-494A-9334-4B77FE3ABC22}"/>
                </a:ext>
              </a:extLst>
            </p:cNvPr>
            <p:cNvSpPr/>
            <p:nvPr/>
          </p:nvSpPr>
          <p:spPr>
            <a:xfrm>
              <a:off x="4607975" y="2520025"/>
              <a:ext cx="29950" cy="22175"/>
            </a:xfrm>
            <a:custGeom>
              <a:avLst/>
              <a:gdLst/>
              <a:ahLst/>
              <a:cxnLst/>
              <a:rect l="l" t="t" r="r" b="b"/>
              <a:pathLst>
                <a:path w="1198" h="887" extrusionOk="0">
                  <a:moveTo>
                    <a:pt x="593" y="0"/>
                  </a:moveTo>
                  <a:cubicBezTo>
                    <a:pt x="0" y="0"/>
                    <a:pt x="0" y="887"/>
                    <a:pt x="593" y="887"/>
                  </a:cubicBezTo>
                  <a:cubicBezTo>
                    <a:pt x="611" y="887"/>
                    <a:pt x="630" y="886"/>
                    <a:pt x="650" y="884"/>
                  </a:cubicBezTo>
                  <a:cubicBezTo>
                    <a:pt x="1197" y="854"/>
                    <a:pt x="1197" y="33"/>
                    <a:pt x="650" y="3"/>
                  </a:cubicBezTo>
                  <a:cubicBezTo>
                    <a:pt x="630" y="1"/>
                    <a:pt x="611"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2031;p34">
              <a:extLst>
                <a:ext uri="{FF2B5EF4-FFF2-40B4-BE49-F238E27FC236}">
                  <a16:creationId xmlns:a16="http://schemas.microsoft.com/office/drawing/2014/main" xmlns="" id="{2D8EE7B9-C7D2-A446-B956-CA3165483127}"/>
                </a:ext>
              </a:extLst>
            </p:cNvPr>
            <p:cNvSpPr/>
            <p:nvPr/>
          </p:nvSpPr>
          <p:spPr>
            <a:xfrm>
              <a:off x="4647000" y="2553525"/>
              <a:ext cx="26625" cy="23025"/>
            </a:xfrm>
            <a:custGeom>
              <a:avLst/>
              <a:gdLst/>
              <a:ahLst/>
              <a:cxnLst/>
              <a:rect l="l" t="t" r="r" b="b"/>
              <a:pathLst>
                <a:path w="1065" h="921" extrusionOk="0">
                  <a:moveTo>
                    <a:pt x="457" y="0"/>
                  </a:moveTo>
                  <a:cubicBezTo>
                    <a:pt x="214"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2032;p34">
              <a:extLst>
                <a:ext uri="{FF2B5EF4-FFF2-40B4-BE49-F238E27FC236}">
                  <a16:creationId xmlns:a16="http://schemas.microsoft.com/office/drawing/2014/main" xmlns="" id="{B524CD39-4ECF-164D-AF02-FDF99EC39BDC}"/>
                </a:ext>
              </a:extLst>
            </p:cNvPr>
            <p:cNvSpPr/>
            <p:nvPr/>
          </p:nvSpPr>
          <p:spPr>
            <a:xfrm>
              <a:off x="4612825" y="24517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2033;p34">
              <a:extLst>
                <a:ext uri="{FF2B5EF4-FFF2-40B4-BE49-F238E27FC236}">
                  <a16:creationId xmlns:a16="http://schemas.microsoft.com/office/drawing/2014/main" xmlns="" id="{D5723308-2CC8-9F40-ACA0-4C4662183A6A}"/>
                </a:ext>
              </a:extLst>
            </p:cNvPr>
            <p:cNvSpPr/>
            <p:nvPr/>
          </p:nvSpPr>
          <p:spPr>
            <a:xfrm>
              <a:off x="4647000" y="2485900"/>
              <a:ext cx="26625" cy="22625"/>
            </a:xfrm>
            <a:custGeom>
              <a:avLst/>
              <a:gdLst/>
              <a:ahLst/>
              <a:cxnLst/>
              <a:rect l="l" t="t" r="r" b="b"/>
              <a:pathLst>
                <a:path w="1065" h="905" extrusionOk="0">
                  <a:moveTo>
                    <a:pt x="457" y="0"/>
                  </a:moveTo>
                  <a:cubicBezTo>
                    <a:pt x="214"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2034;p34">
              <a:extLst>
                <a:ext uri="{FF2B5EF4-FFF2-40B4-BE49-F238E27FC236}">
                  <a16:creationId xmlns:a16="http://schemas.microsoft.com/office/drawing/2014/main" xmlns="" id="{A5D4E6BB-8571-0540-9FC2-4748EF02B3EB}"/>
                </a:ext>
              </a:extLst>
            </p:cNvPr>
            <p:cNvSpPr/>
            <p:nvPr/>
          </p:nvSpPr>
          <p:spPr>
            <a:xfrm>
              <a:off x="4612825" y="2383300"/>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2035;p34">
              <a:extLst>
                <a:ext uri="{FF2B5EF4-FFF2-40B4-BE49-F238E27FC236}">
                  <a16:creationId xmlns:a16="http://schemas.microsoft.com/office/drawing/2014/main" xmlns="" id="{BDAAE1DB-5BE6-0E42-82B0-014C2E25721A}"/>
                </a:ext>
              </a:extLst>
            </p:cNvPr>
            <p:cNvSpPr/>
            <p:nvPr/>
          </p:nvSpPr>
          <p:spPr>
            <a:xfrm>
              <a:off x="4647000" y="2417500"/>
              <a:ext cx="26625" cy="22625"/>
            </a:xfrm>
            <a:custGeom>
              <a:avLst/>
              <a:gdLst/>
              <a:ahLst/>
              <a:cxnLst/>
              <a:rect l="l" t="t" r="r" b="b"/>
              <a:pathLst>
                <a:path w="1065" h="905" extrusionOk="0">
                  <a:moveTo>
                    <a:pt x="457" y="0"/>
                  </a:moveTo>
                  <a:cubicBezTo>
                    <a:pt x="214"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2036;p34">
              <a:extLst>
                <a:ext uri="{FF2B5EF4-FFF2-40B4-BE49-F238E27FC236}">
                  <a16:creationId xmlns:a16="http://schemas.microsoft.com/office/drawing/2014/main" xmlns="" id="{6B0B4F3A-2923-054C-8CA9-1B057BBBFD0D}"/>
                </a:ext>
              </a:extLst>
            </p:cNvPr>
            <p:cNvSpPr/>
            <p:nvPr/>
          </p:nvSpPr>
          <p:spPr>
            <a:xfrm>
              <a:off x="4607950" y="2314850"/>
              <a:ext cx="29975" cy="22950"/>
            </a:xfrm>
            <a:custGeom>
              <a:avLst/>
              <a:gdLst/>
              <a:ahLst/>
              <a:cxnLst/>
              <a:rect l="l" t="t" r="r" b="b"/>
              <a:pathLst>
                <a:path w="1199" h="918" extrusionOk="0">
                  <a:moveTo>
                    <a:pt x="595" y="0"/>
                  </a:moveTo>
                  <a:cubicBezTo>
                    <a:pt x="1" y="0"/>
                    <a:pt x="1" y="918"/>
                    <a:pt x="595" y="918"/>
                  </a:cubicBezTo>
                  <a:cubicBezTo>
                    <a:pt x="613" y="918"/>
                    <a:pt x="632" y="917"/>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2037;p34">
              <a:extLst>
                <a:ext uri="{FF2B5EF4-FFF2-40B4-BE49-F238E27FC236}">
                  <a16:creationId xmlns:a16="http://schemas.microsoft.com/office/drawing/2014/main" xmlns="" id="{E9E0E55C-0E45-F14A-BB29-818A7D38C671}"/>
                </a:ext>
              </a:extLst>
            </p:cNvPr>
            <p:cNvSpPr/>
            <p:nvPr/>
          </p:nvSpPr>
          <p:spPr>
            <a:xfrm>
              <a:off x="4647000" y="2349100"/>
              <a:ext cx="26625" cy="22875"/>
            </a:xfrm>
            <a:custGeom>
              <a:avLst/>
              <a:gdLst/>
              <a:ahLst/>
              <a:cxnLst/>
              <a:rect l="l" t="t" r="r" b="b"/>
              <a:pathLst>
                <a:path w="1065" h="915" extrusionOk="0">
                  <a:moveTo>
                    <a:pt x="457" y="1"/>
                  </a:moveTo>
                  <a:cubicBezTo>
                    <a:pt x="214"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2038;p34">
              <a:extLst>
                <a:ext uri="{FF2B5EF4-FFF2-40B4-BE49-F238E27FC236}">
                  <a16:creationId xmlns:a16="http://schemas.microsoft.com/office/drawing/2014/main" xmlns="" id="{97FB92DE-DEA7-F94A-94AB-2FC873649608}"/>
                </a:ext>
              </a:extLst>
            </p:cNvPr>
            <p:cNvSpPr/>
            <p:nvPr/>
          </p:nvSpPr>
          <p:spPr>
            <a:xfrm>
              <a:off x="4647000" y="228072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2039;p34">
              <a:extLst>
                <a:ext uri="{FF2B5EF4-FFF2-40B4-BE49-F238E27FC236}">
                  <a16:creationId xmlns:a16="http://schemas.microsoft.com/office/drawing/2014/main" xmlns="" id="{7FC98A4E-0DDA-F04E-B362-AE2EF27413EE}"/>
                </a:ext>
              </a:extLst>
            </p:cNvPr>
            <p:cNvSpPr/>
            <p:nvPr/>
          </p:nvSpPr>
          <p:spPr>
            <a:xfrm>
              <a:off x="4549750" y="3611275"/>
              <a:ext cx="9125" cy="2325"/>
            </a:xfrm>
            <a:custGeom>
              <a:avLst/>
              <a:gdLst/>
              <a:ahLst/>
              <a:cxnLst/>
              <a:rect l="l" t="t" r="r" b="b"/>
              <a:pathLst>
                <a:path w="365" h="93" extrusionOk="0">
                  <a:moveTo>
                    <a:pt x="243" y="1"/>
                  </a:moveTo>
                  <a:cubicBezTo>
                    <a:pt x="152" y="1"/>
                    <a:pt x="61" y="31"/>
                    <a:pt x="0" y="92"/>
                  </a:cubicBezTo>
                  <a:lnTo>
                    <a:pt x="365" y="31"/>
                  </a:lnTo>
                  <a:cubicBezTo>
                    <a:pt x="335" y="1"/>
                    <a:pt x="274" y="1"/>
                    <a:pt x="24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2040;p34">
              <a:extLst>
                <a:ext uri="{FF2B5EF4-FFF2-40B4-BE49-F238E27FC236}">
                  <a16:creationId xmlns:a16="http://schemas.microsoft.com/office/drawing/2014/main" xmlns="" id="{DCE80EE6-DD72-6B47-B484-31BE910DFAB7}"/>
                </a:ext>
              </a:extLst>
            </p:cNvPr>
            <p:cNvSpPr/>
            <p:nvPr/>
          </p:nvSpPr>
          <p:spPr>
            <a:xfrm>
              <a:off x="4544425" y="35429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2041;p34">
              <a:extLst>
                <a:ext uri="{FF2B5EF4-FFF2-40B4-BE49-F238E27FC236}">
                  <a16:creationId xmlns:a16="http://schemas.microsoft.com/office/drawing/2014/main" xmlns="" id="{661674B8-2D5B-2146-A224-164FF52EB973}"/>
                </a:ext>
              </a:extLst>
            </p:cNvPr>
            <p:cNvSpPr/>
            <p:nvPr/>
          </p:nvSpPr>
          <p:spPr>
            <a:xfrm>
              <a:off x="4578625" y="357710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2042;p34">
              <a:extLst>
                <a:ext uri="{FF2B5EF4-FFF2-40B4-BE49-F238E27FC236}">
                  <a16:creationId xmlns:a16="http://schemas.microsoft.com/office/drawing/2014/main" xmlns="" id="{DFD236C6-3139-5045-8286-C9EE3ECA0776}"/>
                </a:ext>
              </a:extLst>
            </p:cNvPr>
            <p:cNvSpPr/>
            <p:nvPr/>
          </p:nvSpPr>
          <p:spPr>
            <a:xfrm>
              <a:off x="4542150" y="3475200"/>
              <a:ext cx="30175" cy="22900"/>
            </a:xfrm>
            <a:custGeom>
              <a:avLst/>
              <a:gdLst/>
              <a:ahLst/>
              <a:cxnLst/>
              <a:rect l="l" t="t" r="r" b="b"/>
              <a:pathLst>
                <a:path w="1207" h="916" extrusionOk="0">
                  <a:moveTo>
                    <a:pt x="605" y="0"/>
                  </a:moveTo>
                  <a:cubicBezTo>
                    <a:pt x="586" y="0"/>
                    <a:pt x="567" y="1"/>
                    <a:pt x="547" y="3"/>
                  </a:cubicBezTo>
                  <a:cubicBezTo>
                    <a:pt x="0" y="34"/>
                    <a:pt x="0" y="854"/>
                    <a:pt x="547" y="915"/>
                  </a:cubicBezTo>
                  <a:cubicBezTo>
                    <a:pt x="557"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2043;p34">
              <a:extLst>
                <a:ext uri="{FF2B5EF4-FFF2-40B4-BE49-F238E27FC236}">
                  <a16:creationId xmlns:a16="http://schemas.microsoft.com/office/drawing/2014/main" xmlns="" id="{6EFF9F0A-B4D0-564A-A303-E0F9D636CEE0}"/>
                </a:ext>
              </a:extLst>
            </p:cNvPr>
            <p:cNvSpPr/>
            <p:nvPr/>
          </p:nvSpPr>
          <p:spPr>
            <a:xfrm>
              <a:off x="4578625" y="3509400"/>
              <a:ext cx="26425" cy="22675"/>
            </a:xfrm>
            <a:custGeom>
              <a:avLst/>
              <a:gdLst/>
              <a:ahLst/>
              <a:cxnLst/>
              <a:rect l="l" t="t" r="r" b="b"/>
              <a:pathLst>
                <a:path w="1057" h="907" extrusionOk="0">
                  <a:moveTo>
                    <a:pt x="410" y="0"/>
                  </a:moveTo>
                  <a:cubicBezTo>
                    <a:pt x="187" y="0"/>
                    <a:pt x="0" y="203"/>
                    <a:pt x="0" y="459"/>
                  </a:cubicBezTo>
                  <a:cubicBezTo>
                    <a:pt x="0" y="724"/>
                    <a:pt x="219" y="907"/>
                    <a:pt x="455" y="907"/>
                  </a:cubicBezTo>
                  <a:cubicBezTo>
                    <a:pt x="571" y="907"/>
                    <a:pt x="690" y="863"/>
                    <a:pt x="791" y="763"/>
                  </a:cubicBezTo>
                  <a:cubicBezTo>
                    <a:pt x="1056" y="497"/>
                    <a:pt x="863" y="2"/>
                    <a:pt x="489" y="2"/>
                  </a:cubicBezTo>
                  <a:cubicBezTo>
                    <a:pt x="478" y="2"/>
                    <a:pt x="467"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2044;p34">
              <a:extLst>
                <a:ext uri="{FF2B5EF4-FFF2-40B4-BE49-F238E27FC236}">
                  <a16:creationId xmlns:a16="http://schemas.microsoft.com/office/drawing/2014/main" xmlns="" id="{BAF227B2-8F7E-DC46-878B-304B9E0A1B8D}"/>
                </a:ext>
              </a:extLst>
            </p:cNvPr>
            <p:cNvSpPr/>
            <p:nvPr/>
          </p:nvSpPr>
          <p:spPr>
            <a:xfrm>
              <a:off x="4544425" y="3406875"/>
              <a:ext cx="26625" cy="22625"/>
            </a:xfrm>
            <a:custGeom>
              <a:avLst/>
              <a:gdLst/>
              <a:ahLst/>
              <a:cxnLst/>
              <a:rect l="l" t="t" r="r" b="b"/>
              <a:pathLst>
                <a:path w="1065" h="905" extrusionOk="0">
                  <a:moveTo>
                    <a:pt x="456" y="1"/>
                  </a:moveTo>
                  <a:cubicBezTo>
                    <a:pt x="213" y="1"/>
                    <a:pt x="0" y="213"/>
                    <a:pt x="0" y="456"/>
                  </a:cubicBezTo>
                  <a:cubicBezTo>
                    <a:pt x="0" y="722"/>
                    <a:pt x="219" y="905"/>
                    <a:pt x="455" y="905"/>
                  </a:cubicBezTo>
                  <a:cubicBezTo>
                    <a:pt x="571" y="905"/>
                    <a:pt x="691" y="860"/>
                    <a:pt x="791" y="760"/>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2045;p34">
              <a:extLst>
                <a:ext uri="{FF2B5EF4-FFF2-40B4-BE49-F238E27FC236}">
                  <a16:creationId xmlns:a16="http://schemas.microsoft.com/office/drawing/2014/main" xmlns="" id="{540EBCE8-4223-AB43-973A-229ABC476E85}"/>
                </a:ext>
              </a:extLst>
            </p:cNvPr>
            <p:cNvSpPr/>
            <p:nvPr/>
          </p:nvSpPr>
          <p:spPr>
            <a:xfrm>
              <a:off x="4578625" y="344107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0"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2046;p34">
              <a:extLst>
                <a:ext uri="{FF2B5EF4-FFF2-40B4-BE49-F238E27FC236}">
                  <a16:creationId xmlns:a16="http://schemas.microsoft.com/office/drawing/2014/main" xmlns="" id="{A683D205-FEA2-CF4F-B02D-97129FAE0C00}"/>
                </a:ext>
              </a:extLst>
            </p:cNvPr>
            <p:cNvSpPr/>
            <p:nvPr/>
          </p:nvSpPr>
          <p:spPr>
            <a:xfrm>
              <a:off x="4542150" y="3338425"/>
              <a:ext cx="29950" cy="22950"/>
            </a:xfrm>
            <a:custGeom>
              <a:avLst/>
              <a:gdLst/>
              <a:ahLst/>
              <a:cxnLst/>
              <a:rect l="l" t="t" r="r" b="b"/>
              <a:pathLst>
                <a:path w="1198" h="918" extrusionOk="0">
                  <a:moveTo>
                    <a:pt x="603" y="0"/>
                  </a:moveTo>
                  <a:cubicBezTo>
                    <a:pt x="585" y="0"/>
                    <a:pt x="567" y="1"/>
                    <a:pt x="547" y="3"/>
                  </a:cubicBezTo>
                  <a:cubicBezTo>
                    <a:pt x="0" y="64"/>
                    <a:pt x="0" y="854"/>
                    <a:pt x="547"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2047;p34">
              <a:extLst>
                <a:ext uri="{FF2B5EF4-FFF2-40B4-BE49-F238E27FC236}">
                  <a16:creationId xmlns:a16="http://schemas.microsoft.com/office/drawing/2014/main" xmlns="" id="{F69ECB09-78E4-514F-839F-DEFF57FB2628}"/>
                </a:ext>
              </a:extLst>
            </p:cNvPr>
            <p:cNvSpPr/>
            <p:nvPr/>
          </p:nvSpPr>
          <p:spPr>
            <a:xfrm>
              <a:off x="4578625" y="33726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0"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2048;p34">
              <a:extLst>
                <a:ext uri="{FF2B5EF4-FFF2-40B4-BE49-F238E27FC236}">
                  <a16:creationId xmlns:a16="http://schemas.microsoft.com/office/drawing/2014/main" xmlns="" id="{7E57091F-8E30-4549-86CC-C4A31DC8E4A2}"/>
                </a:ext>
              </a:extLst>
            </p:cNvPr>
            <p:cNvSpPr/>
            <p:nvPr/>
          </p:nvSpPr>
          <p:spPr>
            <a:xfrm>
              <a:off x="4544425"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2049;p34">
              <a:extLst>
                <a:ext uri="{FF2B5EF4-FFF2-40B4-BE49-F238E27FC236}">
                  <a16:creationId xmlns:a16="http://schemas.microsoft.com/office/drawing/2014/main" xmlns="" id="{EB9A5688-8DF3-2249-B6FE-BF6F0C878E27}"/>
                </a:ext>
              </a:extLst>
            </p:cNvPr>
            <p:cNvSpPr/>
            <p:nvPr/>
          </p:nvSpPr>
          <p:spPr>
            <a:xfrm>
              <a:off x="4578625" y="3304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2050;p34">
              <a:extLst>
                <a:ext uri="{FF2B5EF4-FFF2-40B4-BE49-F238E27FC236}">
                  <a16:creationId xmlns:a16="http://schemas.microsoft.com/office/drawing/2014/main" xmlns="" id="{3DD5DCEE-7FD9-BB4F-B0D2-343F7549CC1B}"/>
                </a:ext>
              </a:extLst>
            </p:cNvPr>
            <p:cNvSpPr/>
            <p:nvPr/>
          </p:nvSpPr>
          <p:spPr>
            <a:xfrm>
              <a:off x="4544425"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2051;p34">
              <a:extLst>
                <a:ext uri="{FF2B5EF4-FFF2-40B4-BE49-F238E27FC236}">
                  <a16:creationId xmlns:a16="http://schemas.microsoft.com/office/drawing/2014/main" xmlns="" id="{7CA4AE34-72DE-FD46-A8FE-50F2FA7BA36C}"/>
                </a:ext>
              </a:extLst>
            </p:cNvPr>
            <p:cNvSpPr/>
            <p:nvPr/>
          </p:nvSpPr>
          <p:spPr>
            <a:xfrm>
              <a:off x="4578625" y="3235900"/>
              <a:ext cx="26625" cy="23025"/>
            </a:xfrm>
            <a:custGeom>
              <a:avLst/>
              <a:gdLst/>
              <a:ahLst/>
              <a:cxnLst/>
              <a:rect l="l" t="t" r="r" b="b"/>
              <a:pathLst>
                <a:path w="1065" h="921" extrusionOk="0">
                  <a:moveTo>
                    <a:pt x="456" y="1"/>
                  </a:moveTo>
                  <a:cubicBezTo>
                    <a:pt x="213" y="1"/>
                    <a:pt x="0" y="213"/>
                    <a:pt x="0" y="456"/>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2052;p34">
              <a:extLst>
                <a:ext uri="{FF2B5EF4-FFF2-40B4-BE49-F238E27FC236}">
                  <a16:creationId xmlns:a16="http://schemas.microsoft.com/office/drawing/2014/main" xmlns="" id="{C859DA3D-D388-1946-A4C8-A79A37D9F445}"/>
                </a:ext>
              </a:extLst>
            </p:cNvPr>
            <p:cNvSpPr/>
            <p:nvPr/>
          </p:nvSpPr>
          <p:spPr>
            <a:xfrm>
              <a:off x="4542150" y="3134000"/>
              <a:ext cx="30175" cy="22925"/>
            </a:xfrm>
            <a:custGeom>
              <a:avLst/>
              <a:gdLst/>
              <a:ahLst/>
              <a:cxnLst/>
              <a:rect l="l" t="t" r="r" b="b"/>
              <a:pathLst>
                <a:path w="1207" h="917" extrusionOk="0">
                  <a:moveTo>
                    <a:pt x="605" y="1"/>
                  </a:moveTo>
                  <a:cubicBezTo>
                    <a:pt x="586" y="1"/>
                    <a:pt x="567" y="2"/>
                    <a:pt x="547" y="3"/>
                  </a:cubicBezTo>
                  <a:cubicBezTo>
                    <a:pt x="0" y="34"/>
                    <a:pt x="0" y="855"/>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2053;p34">
              <a:extLst>
                <a:ext uri="{FF2B5EF4-FFF2-40B4-BE49-F238E27FC236}">
                  <a16:creationId xmlns:a16="http://schemas.microsoft.com/office/drawing/2014/main" xmlns="" id="{CA8E2BEC-9100-FA42-9B73-AD67273A5F81}"/>
                </a:ext>
              </a:extLst>
            </p:cNvPr>
            <p:cNvSpPr/>
            <p:nvPr/>
          </p:nvSpPr>
          <p:spPr>
            <a:xfrm>
              <a:off x="4578625" y="316827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2054;p34">
              <a:extLst>
                <a:ext uri="{FF2B5EF4-FFF2-40B4-BE49-F238E27FC236}">
                  <a16:creationId xmlns:a16="http://schemas.microsoft.com/office/drawing/2014/main" xmlns="" id="{DA80F96E-89DA-9D46-8D75-EDC9E2DE95C9}"/>
                </a:ext>
              </a:extLst>
            </p:cNvPr>
            <p:cNvSpPr/>
            <p:nvPr/>
          </p:nvSpPr>
          <p:spPr>
            <a:xfrm>
              <a:off x="4544425" y="3065675"/>
              <a:ext cx="26625" cy="22625"/>
            </a:xfrm>
            <a:custGeom>
              <a:avLst/>
              <a:gdLst/>
              <a:ahLst/>
              <a:cxnLst/>
              <a:rect l="l" t="t" r="r" b="b"/>
              <a:pathLst>
                <a:path w="1065" h="905" extrusionOk="0">
                  <a:moveTo>
                    <a:pt x="456" y="1"/>
                  </a:moveTo>
                  <a:cubicBezTo>
                    <a:pt x="213" y="1"/>
                    <a:pt x="0" y="214"/>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2055;p34">
              <a:extLst>
                <a:ext uri="{FF2B5EF4-FFF2-40B4-BE49-F238E27FC236}">
                  <a16:creationId xmlns:a16="http://schemas.microsoft.com/office/drawing/2014/main" xmlns="" id="{199D794B-EE45-4441-AF09-8689FAD5F8E7}"/>
                </a:ext>
              </a:extLst>
            </p:cNvPr>
            <p:cNvSpPr/>
            <p:nvPr/>
          </p:nvSpPr>
          <p:spPr>
            <a:xfrm>
              <a:off x="4578625" y="3099850"/>
              <a:ext cx="27150" cy="22650"/>
            </a:xfrm>
            <a:custGeom>
              <a:avLst/>
              <a:gdLst/>
              <a:ahLst/>
              <a:cxnLst/>
              <a:rect l="l" t="t" r="r" b="b"/>
              <a:pathLst>
                <a:path w="1086" h="906" extrusionOk="0">
                  <a:moveTo>
                    <a:pt x="494" y="0"/>
                  </a:moveTo>
                  <a:cubicBezTo>
                    <a:pt x="482" y="0"/>
                    <a:pt x="469" y="1"/>
                    <a:pt x="456" y="2"/>
                  </a:cubicBezTo>
                  <a:cubicBezTo>
                    <a:pt x="213" y="2"/>
                    <a:pt x="0" y="214"/>
                    <a:pt x="31" y="458"/>
                  </a:cubicBezTo>
                  <a:cubicBezTo>
                    <a:pt x="31" y="723"/>
                    <a:pt x="250" y="906"/>
                    <a:pt x="476" y="906"/>
                  </a:cubicBezTo>
                  <a:cubicBezTo>
                    <a:pt x="587" y="906"/>
                    <a:pt x="701" y="862"/>
                    <a:pt x="791" y="762"/>
                  </a:cubicBezTo>
                  <a:cubicBezTo>
                    <a:pt x="1085" y="467"/>
                    <a:pt x="894" y="0"/>
                    <a:pt x="4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2056;p34">
              <a:extLst>
                <a:ext uri="{FF2B5EF4-FFF2-40B4-BE49-F238E27FC236}">
                  <a16:creationId xmlns:a16="http://schemas.microsoft.com/office/drawing/2014/main" xmlns="" id="{365BDEF1-8764-3249-9620-001C804B2A6D}"/>
                </a:ext>
              </a:extLst>
            </p:cNvPr>
            <p:cNvSpPr/>
            <p:nvPr/>
          </p:nvSpPr>
          <p:spPr>
            <a:xfrm>
              <a:off x="4544425"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2057;p34">
              <a:extLst>
                <a:ext uri="{FF2B5EF4-FFF2-40B4-BE49-F238E27FC236}">
                  <a16:creationId xmlns:a16="http://schemas.microsoft.com/office/drawing/2014/main" xmlns="" id="{04F270D6-7ABA-7443-977D-970917D09A67}"/>
                </a:ext>
              </a:extLst>
            </p:cNvPr>
            <p:cNvSpPr/>
            <p:nvPr/>
          </p:nvSpPr>
          <p:spPr>
            <a:xfrm>
              <a:off x="4578625" y="30315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2058;p34">
              <a:extLst>
                <a:ext uri="{FF2B5EF4-FFF2-40B4-BE49-F238E27FC236}">
                  <a16:creationId xmlns:a16="http://schemas.microsoft.com/office/drawing/2014/main" xmlns="" id="{DA30F39B-0158-144C-A152-A71E5CB0284F}"/>
                </a:ext>
              </a:extLst>
            </p:cNvPr>
            <p:cNvSpPr/>
            <p:nvPr/>
          </p:nvSpPr>
          <p:spPr>
            <a:xfrm>
              <a:off x="4544425"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2059;p34">
              <a:extLst>
                <a:ext uri="{FF2B5EF4-FFF2-40B4-BE49-F238E27FC236}">
                  <a16:creationId xmlns:a16="http://schemas.microsoft.com/office/drawing/2014/main" xmlns="" id="{4762AE87-0325-B04D-A6CE-DFCD82D9C21B}"/>
                </a:ext>
              </a:extLst>
            </p:cNvPr>
            <p:cNvSpPr/>
            <p:nvPr/>
          </p:nvSpPr>
          <p:spPr>
            <a:xfrm>
              <a:off x="4578625" y="29631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2060;p34">
              <a:extLst>
                <a:ext uri="{FF2B5EF4-FFF2-40B4-BE49-F238E27FC236}">
                  <a16:creationId xmlns:a16="http://schemas.microsoft.com/office/drawing/2014/main" xmlns="" id="{9102D8E2-DD66-4E4F-8421-FE9AC9C2C87D}"/>
                </a:ext>
              </a:extLst>
            </p:cNvPr>
            <p:cNvSpPr/>
            <p:nvPr/>
          </p:nvSpPr>
          <p:spPr>
            <a:xfrm>
              <a:off x="4544425" y="2861250"/>
              <a:ext cx="26425" cy="22625"/>
            </a:xfrm>
            <a:custGeom>
              <a:avLst/>
              <a:gdLst/>
              <a:ahLst/>
              <a:cxnLst/>
              <a:rect l="l" t="t" r="r" b="b"/>
              <a:pathLst>
                <a:path w="1057" h="905" extrusionOk="0">
                  <a:moveTo>
                    <a:pt x="492" y="0"/>
                  </a:moveTo>
                  <a:cubicBezTo>
                    <a:pt x="480" y="0"/>
                    <a:pt x="468" y="1"/>
                    <a:pt x="456" y="1"/>
                  </a:cubicBezTo>
                  <a:cubicBezTo>
                    <a:pt x="213" y="1"/>
                    <a:pt x="0" y="184"/>
                    <a:pt x="0" y="427"/>
                  </a:cubicBezTo>
                  <a:cubicBezTo>
                    <a:pt x="0" y="714"/>
                    <a:pt x="222" y="904"/>
                    <a:pt x="459" y="904"/>
                  </a:cubicBezTo>
                  <a:cubicBezTo>
                    <a:pt x="574" y="904"/>
                    <a:pt x="692" y="860"/>
                    <a:pt x="791" y="761"/>
                  </a:cubicBezTo>
                  <a:cubicBezTo>
                    <a:pt x="1057"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2061;p34">
              <a:extLst>
                <a:ext uri="{FF2B5EF4-FFF2-40B4-BE49-F238E27FC236}">
                  <a16:creationId xmlns:a16="http://schemas.microsoft.com/office/drawing/2014/main" xmlns="" id="{4BE1144B-BF0F-904A-AD6E-440E6D7831EF}"/>
                </a:ext>
              </a:extLst>
            </p:cNvPr>
            <p:cNvSpPr/>
            <p:nvPr/>
          </p:nvSpPr>
          <p:spPr>
            <a:xfrm>
              <a:off x="4578625" y="2894700"/>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518"/>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2062;p34">
              <a:extLst>
                <a:ext uri="{FF2B5EF4-FFF2-40B4-BE49-F238E27FC236}">
                  <a16:creationId xmlns:a16="http://schemas.microsoft.com/office/drawing/2014/main" xmlns="" id="{B7553073-CC1F-C948-A80E-10D95980A92C}"/>
                </a:ext>
              </a:extLst>
            </p:cNvPr>
            <p:cNvSpPr/>
            <p:nvPr/>
          </p:nvSpPr>
          <p:spPr>
            <a:xfrm>
              <a:off x="4542150" y="2792825"/>
              <a:ext cx="29925" cy="22200"/>
            </a:xfrm>
            <a:custGeom>
              <a:avLst/>
              <a:gdLst/>
              <a:ahLst/>
              <a:cxnLst/>
              <a:rect l="l" t="t" r="r" b="b"/>
              <a:pathLst>
                <a:path w="1197" h="888"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2063;p34">
              <a:extLst>
                <a:ext uri="{FF2B5EF4-FFF2-40B4-BE49-F238E27FC236}">
                  <a16:creationId xmlns:a16="http://schemas.microsoft.com/office/drawing/2014/main" xmlns="" id="{570EBAFA-3A57-5D42-AB3D-9E1F8AE61418}"/>
                </a:ext>
              </a:extLst>
            </p:cNvPr>
            <p:cNvSpPr/>
            <p:nvPr/>
          </p:nvSpPr>
          <p:spPr>
            <a:xfrm>
              <a:off x="4578625" y="28263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064;p34">
              <a:extLst>
                <a:ext uri="{FF2B5EF4-FFF2-40B4-BE49-F238E27FC236}">
                  <a16:creationId xmlns:a16="http://schemas.microsoft.com/office/drawing/2014/main" xmlns="" id="{27932B16-4B4A-8149-B796-CBBDECFCC1DD}"/>
                </a:ext>
              </a:extLst>
            </p:cNvPr>
            <p:cNvSpPr/>
            <p:nvPr/>
          </p:nvSpPr>
          <p:spPr>
            <a:xfrm>
              <a:off x="4544425" y="2724500"/>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065;p34">
              <a:extLst>
                <a:ext uri="{FF2B5EF4-FFF2-40B4-BE49-F238E27FC236}">
                  <a16:creationId xmlns:a16="http://schemas.microsoft.com/office/drawing/2014/main" xmlns="" id="{2407E2D9-BD12-6748-B206-2D08A6D8946B}"/>
                </a:ext>
              </a:extLst>
            </p:cNvPr>
            <p:cNvSpPr/>
            <p:nvPr/>
          </p:nvSpPr>
          <p:spPr>
            <a:xfrm>
              <a:off x="4578625" y="27587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0" y="860"/>
                    <a:pt x="791"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2066;p34">
              <a:extLst>
                <a:ext uri="{FF2B5EF4-FFF2-40B4-BE49-F238E27FC236}">
                  <a16:creationId xmlns:a16="http://schemas.microsoft.com/office/drawing/2014/main" xmlns="" id="{08D17393-B1A9-9043-B29A-C1D5B8B27BBE}"/>
                </a:ext>
              </a:extLst>
            </p:cNvPr>
            <p:cNvSpPr/>
            <p:nvPr/>
          </p:nvSpPr>
          <p:spPr>
            <a:xfrm>
              <a:off x="4544425" y="2656100"/>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2067;p34">
              <a:extLst>
                <a:ext uri="{FF2B5EF4-FFF2-40B4-BE49-F238E27FC236}">
                  <a16:creationId xmlns:a16="http://schemas.microsoft.com/office/drawing/2014/main" xmlns="" id="{2FBC05B0-D82C-5D48-8A69-E2395D064B04}"/>
                </a:ext>
              </a:extLst>
            </p:cNvPr>
            <p:cNvSpPr/>
            <p:nvPr/>
          </p:nvSpPr>
          <p:spPr>
            <a:xfrm>
              <a:off x="4578625" y="26903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3"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2068;p34">
              <a:extLst>
                <a:ext uri="{FF2B5EF4-FFF2-40B4-BE49-F238E27FC236}">
                  <a16:creationId xmlns:a16="http://schemas.microsoft.com/office/drawing/2014/main" xmlns="" id="{D68569EB-985C-9344-BB72-8856BE402B61}"/>
                </a:ext>
              </a:extLst>
            </p:cNvPr>
            <p:cNvSpPr/>
            <p:nvPr/>
          </p:nvSpPr>
          <p:spPr>
            <a:xfrm>
              <a:off x="4542150" y="2587650"/>
              <a:ext cx="29950" cy="22950"/>
            </a:xfrm>
            <a:custGeom>
              <a:avLst/>
              <a:gdLst/>
              <a:ahLst/>
              <a:cxnLst/>
              <a:rect l="l" t="t" r="r" b="b"/>
              <a:pathLst>
                <a:path w="1198" h="918" extrusionOk="0">
                  <a:moveTo>
                    <a:pt x="603" y="0"/>
                  </a:moveTo>
                  <a:cubicBezTo>
                    <a:pt x="585" y="0"/>
                    <a:pt x="567" y="1"/>
                    <a:pt x="547" y="3"/>
                  </a:cubicBezTo>
                  <a:cubicBezTo>
                    <a:pt x="0" y="64"/>
                    <a:pt x="0" y="854"/>
                    <a:pt x="547" y="915"/>
                  </a:cubicBezTo>
                  <a:cubicBezTo>
                    <a:pt x="567" y="917"/>
                    <a:pt x="585" y="918"/>
                    <a:pt x="603" y="918"/>
                  </a:cubicBezTo>
                  <a:cubicBezTo>
                    <a:pt x="1198" y="918"/>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2069;p34">
              <a:extLst>
                <a:ext uri="{FF2B5EF4-FFF2-40B4-BE49-F238E27FC236}">
                  <a16:creationId xmlns:a16="http://schemas.microsoft.com/office/drawing/2014/main" xmlns="" id="{8558269F-95B7-2747-AB4E-8DCE04938D19}"/>
                </a:ext>
              </a:extLst>
            </p:cNvPr>
            <p:cNvSpPr/>
            <p:nvPr/>
          </p:nvSpPr>
          <p:spPr>
            <a:xfrm>
              <a:off x="4578625" y="26219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2070;p34">
              <a:extLst>
                <a:ext uri="{FF2B5EF4-FFF2-40B4-BE49-F238E27FC236}">
                  <a16:creationId xmlns:a16="http://schemas.microsoft.com/office/drawing/2014/main" xmlns="" id="{B40943E6-6D2B-C048-8BDE-956D27CAE478}"/>
                </a:ext>
              </a:extLst>
            </p:cNvPr>
            <p:cNvSpPr/>
            <p:nvPr/>
          </p:nvSpPr>
          <p:spPr>
            <a:xfrm>
              <a:off x="4544425" y="2520050"/>
              <a:ext cx="26425" cy="22625"/>
            </a:xfrm>
            <a:custGeom>
              <a:avLst/>
              <a:gdLst/>
              <a:ahLst/>
              <a:cxnLst/>
              <a:rect l="l" t="t" r="r" b="b"/>
              <a:pathLst>
                <a:path w="1057" h="905" extrusionOk="0">
                  <a:moveTo>
                    <a:pt x="492" y="1"/>
                  </a:moveTo>
                  <a:cubicBezTo>
                    <a:pt x="480" y="1"/>
                    <a:pt x="468" y="1"/>
                    <a:pt x="456" y="2"/>
                  </a:cubicBezTo>
                  <a:cubicBezTo>
                    <a:pt x="213" y="2"/>
                    <a:pt x="0" y="184"/>
                    <a:pt x="0" y="427"/>
                  </a:cubicBezTo>
                  <a:cubicBezTo>
                    <a:pt x="0" y="715"/>
                    <a:pt x="222" y="905"/>
                    <a:pt x="459" y="905"/>
                  </a:cubicBezTo>
                  <a:cubicBezTo>
                    <a:pt x="574" y="905"/>
                    <a:pt x="692" y="861"/>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2071;p34">
              <a:extLst>
                <a:ext uri="{FF2B5EF4-FFF2-40B4-BE49-F238E27FC236}">
                  <a16:creationId xmlns:a16="http://schemas.microsoft.com/office/drawing/2014/main" xmlns="" id="{BEFCE75A-96DB-594B-8CEC-951D0230BEB2}"/>
                </a:ext>
              </a:extLst>
            </p:cNvPr>
            <p:cNvSpPr/>
            <p:nvPr/>
          </p:nvSpPr>
          <p:spPr>
            <a:xfrm>
              <a:off x="4578625" y="25535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2072;p34">
              <a:extLst>
                <a:ext uri="{FF2B5EF4-FFF2-40B4-BE49-F238E27FC236}">
                  <a16:creationId xmlns:a16="http://schemas.microsoft.com/office/drawing/2014/main" xmlns="" id="{1FBC3C6D-678B-D841-BAF1-E87238632C75}"/>
                </a:ext>
              </a:extLst>
            </p:cNvPr>
            <p:cNvSpPr/>
            <p:nvPr/>
          </p:nvSpPr>
          <p:spPr>
            <a:xfrm>
              <a:off x="4544425" y="24517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2073;p34">
              <a:extLst>
                <a:ext uri="{FF2B5EF4-FFF2-40B4-BE49-F238E27FC236}">
                  <a16:creationId xmlns:a16="http://schemas.microsoft.com/office/drawing/2014/main" xmlns="" id="{B095196F-C06B-CA4E-967C-4F5655A2A263}"/>
                </a:ext>
              </a:extLst>
            </p:cNvPr>
            <p:cNvSpPr/>
            <p:nvPr/>
          </p:nvSpPr>
          <p:spPr>
            <a:xfrm>
              <a:off x="4578625" y="2485825"/>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0" y="863"/>
                    <a:pt x="791" y="763"/>
                  </a:cubicBezTo>
                  <a:cubicBezTo>
                    <a:pt x="1056" y="497"/>
                    <a:pt x="863" y="2"/>
                    <a:pt x="489" y="2"/>
                  </a:cubicBezTo>
                  <a:cubicBezTo>
                    <a:pt x="478" y="2"/>
                    <a:pt x="467"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2074;p34">
              <a:extLst>
                <a:ext uri="{FF2B5EF4-FFF2-40B4-BE49-F238E27FC236}">
                  <a16:creationId xmlns:a16="http://schemas.microsoft.com/office/drawing/2014/main" xmlns="" id="{EDED9A2E-6F7E-B247-9A7D-A1B4DF0D33B5}"/>
                </a:ext>
              </a:extLst>
            </p:cNvPr>
            <p:cNvSpPr/>
            <p:nvPr/>
          </p:nvSpPr>
          <p:spPr>
            <a:xfrm>
              <a:off x="4544425" y="2383300"/>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2075;p34">
              <a:extLst>
                <a:ext uri="{FF2B5EF4-FFF2-40B4-BE49-F238E27FC236}">
                  <a16:creationId xmlns:a16="http://schemas.microsoft.com/office/drawing/2014/main" xmlns="" id="{C357BB3E-BC04-A743-BDA7-F2C485555F89}"/>
                </a:ext>
              </a:extLst>
            </p:cNvPr>
            <p:cNvSpPr/>
            <p:nvPr/>
          </p:nvSpPr>
          <p:spPr>
            <a:xfrm>
              <a:off x="4578625" y="24175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0"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2076;p34">
              <a:extLst>
                <a:ext uri="{FF2B5EF4-FFF2-40B4-BE49-F238E27FC236}">
                  <a16:creationId xmlns:a16="http://schemas.microsoft.com/office/drawing/2014/main" xmlns="" id="{34EB5BB9-ED2F-FA40-853D-77D783B6CB4E}"/>
                </a:ext>
              </a:extLst>
            </p:cNvPr>
            <p:cNvSpPr/>
            <p:nvPr/>
          </p:nvSpPr>
          <p:spPr>
            <a:xfrm>
              <a:off x="4578625" y="2349100"/>
              <a:ext cx="27375" cy="22825"/>
            </a:xfrm>
            <a:custGeom>
              <a:avLst/>
              <a:gdLst/>
              <a:ahLst/>
              <a:cxnLst/>
              <a:rect l="l" t="t" r="r" b="b"/>
              <a:pathLst>
                <a:path w="1095" h="913" extrusionOk="0">
                  <a:moveTo>
                    <a:pt x="456" y="1"/>
                  </a:moveTo>
                  <a:cubicBezTo>
                    <a:pt x="213" y="1"/>
                    <a:pt x="0" y="214"/>
                    <a:pt x="31" y="487"/>
                  </a:cubicBezTo>
                  <a:cubicBezTo>
                    <a:pt x="31" y="746"/>
                    <a:pt x="239" y="913"/>
                    <a:pt x="459" y="913"/>
                  </a:cubicBezTo>
                  <a:cubicBezTo>
                    <a:pt x="576" y="913"/>
                    <a:pt x="696" y="866"/>
                    <a:pt x="791" y="761"/>
                  </a:cubicBezTo>
                  <a:cubicBezTo>
                    <a:pt x="1095"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2077;p34">
              <a:extLst>
                <a:ext uri="{FF2B5EF4-FFF2-40B4-BE49-F238E27FC236}">
                  <a16:creationId xmlns:a16="http://schemas.microsoft.com/office/drawing/2014/main" xmlns="" id="{F33D77B4-0D73-B249-B7A1-58CF9E38DB6F}"/>
                </a:ext>
              </a:extLst>
            </p:cNvPr>
            <p:cNvSpPr/>
            <p:nvPr/>
          </p:nvSpPr>
          <p:spPr>
            <a:xfrm>
              <a:off x="4476025" y="3611275"/>
              <a:ext cx="22825" cy="12200"/>
            </a:xfrm>
            <a:custGeom>
              <a:avLst/>
              <a:gdLst/>
              <a:ahLst/>
              <a:cxnLst/>
              <a:rect l="l" t="t" r="r" b="b"/>
              <a:pathLst>
                <a:path w="913" h="488" extrusionOk="0">
                  <a:moveTo>
                    <a:pt x="457" y="1"/>
                  </a:moveTo>
                  <a:cubicBezTo>
                    <a:pt x="214" y="1"/>
                    <a:pt x="1" y="214"/>
                    <a:pt x="31" y="487"/>
                  </a:cubicBezTo>
                  <a:lnTo>
                    <a:pt x="913" y="366"/>
                  </a:lnTo>
                  <a:cubicBezTo>
                    <a:pt x="852" y="153"/>
                    <a:pt x="67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2078;p34">
              <a:extLst>
                <a:ext uri="{FF2B5EF4-FFF2-40B4-BE49-F238E27FC236}">
                  <a16:creationId xmlns:a16="http://schemas.microsoft.com/office/drawing/2014/main" xmlns="" id="{8569ADB5-7603-7842-80B8-352C53FEA291}"/>
                </a:ext>
              </a:extLst>
            </p:cNvPr>
            <p:cNvSpPr/>
            <p:nvPr/>
          </p:nvSpPr>
          <p:spPr>
            <a:xfrm>
              <a:off x="4476025" y="3542900"/>
              <a:ext cx="22825" cy="22825"/>
            </a:xfrm>
            <a:custGeom>
              <a:avLst/>
              <a:gdLst/>
              <a:ahLst/>
              <a:cxnLst/>
              <a:rect l="l" t="t" r="r" b="b"/>
              <a:pathLst>
                <a:path w="913" h="913"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2079;p34">
              <a:extLst>
                <a:ext uri="{FF2B5EF4-FFF2-40B4-BE49-F238E27FC236}">
                  <a16:creationId xmlns:a16="http://schemas.microsoft.com/office/drawing/2014/main" xmlns="" id="{D3AAACF7-33D8-D740-9B9B-23E3141A7376}"/>
                </a:ext>
              </a:extLst>
            </p:cNvPr>
            <p:cNvSpPr/>
            <p:nvPr/>
          </p:nvSpPr>
          <p:spPr>
            <a:xfrm>
              <a:off x="4511000" y="3577100"/>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2080;p34">
              <a:extLst>
                <a:ext uri="{FF2B5EF4-FFF2-40B4-BE49-F238E27FC236}">
                  <a16:creationId xmlns:a16="http://schemas.microsoft.com/office/drawing/2014/main" xmlns="" id="{2703A74A-63A0-0B43-A74B-43FF0D63DDF1}"/>
                </a:ext>
              </a:extLst>
            </p:cNvPr>
            <p:cNvSpPr/>
            <p:nvPr/>
          </p:nvSpPr>
          <p:spPr>
            <a:xfrm>
              <a:off x="4476025" y="3475275"/>
              <a:ext cx="26625" cy="22625"/>
            </a:xfrm>
            <a:custGeom>
              <a:avLst/>
              <a:gdLst/>
              <a:ahLst/>
              <a:cxnLst/>
              <a:rect l="l" t="t" r="r" b="b"/>
              <a:pathLst>
                <a:path w="1065" h="905" extrusionOk="0">
                  <a:moveTo>
                    <a:pt x="457" y="0"/>
                  </a:moveTo>
                  <a:cubicBezTo>
                    <a:pt x="214" y="0"/>
                    <a:pt x="1" y="182"/>
                    <a:pt x="1" y="456"/>
                  </a:cubicBezTo>
                  <a:cubicBezTo>
                    <a:pt x="1" y="721"/>
                    <a:pt x="233" y="904"/>
                    <a:pt x="469" y="904"/>
                  </a:cubicBezTo>
                  <a:cubicBezTo>
                    <a:pt x="585" y="904"/>
                    <a:pt x="70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2081;p34">
              <a:extLst>
                <a:ext uri="{FF2B5EF4-FFF2-40B4-BE49-F238E27FC236}">
                  <a16:creationId xmlns:a16="http://schemas.microsoft.com/office/drawing/2014/main" xmlns="" id="{48475C01-B2A0-3B48-80AC-F2FE1F2EBD8F}"/>
                </a:ext>
              </a:extLst>
            </p:cNvPr>
            <p:cNvSpPr/>
            <p:nvPr/>
          </p:nvSpPr>
          <p:spPr>
            <a:xfrm>
              <a:off x="4507950" y="3509400"/>
              <a:ext cx="29975" cy="22200"/>
            </a:xfrm>
            <a:custGeom>
              <a:avLst/>
              <a:gdLst/>
              <a:ahLst/>
              <a:cxnLst/>
              <a:rect l="l" t="t" r="r" b="b"/>
              <a:pathLst>
                <a:path w="1199" h="888" extrusionOk="0">
                  <a:moveTo>
                    <a:pt x="633" y="0"/>
                  </a:moveTo>
                  <a:cubicBezTo>
                    <a:pt x="615" y="0"/>
                    <a:pt x="597" y="1"/>
                    <a:pt x="578" y="3"/>
                  </a:cubicBezTo>
                  <a:cubicBezTo>
                    <a:pt x="0" y="33"/>
                    <a:pt x="0"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2082;p34">
              <a:extLst>
                <a:ext uri="{FF2B5EF4-FFF2-40B4-BE49-F238E27FC236}">
                  <a16:creationId xmlns:a16="http://schemas.microsoft.com/office/drawing/2014/main" xmlns="" id="{3E94CFBF-2396-E04C-8C99-151DD963DD71}"/>
                </a:ext>
              </a:extLst>
            </p:cNvPr>
            <p:cNvSpPr/>
            <p:nvPr/>
          </p:nvSpPr>
          <p:spPr>
            <a:xfrm>
              <a:off x="4476025" y="3406875"/>
              <a:ext cx="22825" cy="22825"/>
            </a:xfrm>
            <a:custGeom>
              <a:avLst/>
              <a:gdLst/>
              <a:ahLst/>
              <a:cxnLst/>
              <a:rect l="l" t="t" r="r" b="b"/>
              <a:pathLst>
                <a:path w="913" h="913" extrusionOk="0">
                  <a:moveTo>
                    <a:pt x="457" y="1"/>
                  </a:moveTo>
                  <a:cubicBezTo>
                    <a:pt x="214" y="1"/>
                    <a:pt x="1" y="183"/>
                    <a:pt x="1" y="456"/>
                  </a:cubicBezTo>
                  <a:cubicBezTo>
                    <a:pt x="1" y="700"/>
                    <a:pt x="214" y="912"/>
                    <a:pt x="457" y="912"/>
                  </a:cubicBezTo>
                  <a:cubicBezTo>
                    <a:pt x="730" y="912"/>
                    <a:pt x="913" y="700"/>
                    <a:pt x="913" y="456"/>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2083;p34">
              <a:extLst>
                <a:ext uri="{FF2B5EF4-FFF2-40B4-BE49-F238E27FC236}">
                  <a16:creationId xmlns:a16="http://schemas.microsoft.com/office/drawing/2014/main" xmlns="" id="{4DABC796-DB41-4B45-8905-3B65A7262B3C}"/>
                </a:ext>
              </a:extLst>
            </p:cNvPr>
            <p:cNvSpPr/>
            <p:nvPr/>
          </p:nvSpPr>
          <p:spPr>
            <a:xfrm>
              <a:off x="4511000" y="3441075"/>
              <a:ext cx="26600" cy="22625"/>
            </a:xfrm>
            <a:custGeom>
              <a:avLst/>
              <a:gdLst/>
              <a:ahLst/>
              <a:cxnLst/>
              <a:rect l="l" t="t" r="r" b="b"/>
              <a:pathLst>
                <a:path w="1064" h="905" extrusionOk="0">
                  <a:moveTo>
                    <a:pt x="456" y="0"/>
                  </a:moveTo>
                  <a:cubicBezTo>
                    <a:pt x="182"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2084;p34">
              <a:extLst>
                <a:ext uri="{FF2B5EF4-FFF2-40B4-BE49-F238E27FC236}">
                  <a16:creationId xmlns:a16="http://schemas.microsoft.com/office/drawing/2014/main" xmlns="" id="{4EAC6D28-742A-8D4E-BBF5-382FE4FCB378}"/>
                </a:ext>
              </a:extLst>
            </p:cNvPr>
            <p:cNvSpPr/>
            <p:nvPr/>
          </p:nvSpPr>
          <p:spPr>
            <a:xfrm>
              <a:off x="4476025" y="3338475"/>
              <a:ext cx="26625" cy="22875"/>
            </a:xfrm>
            <a:custGeom>
              <a:avLst/>
              <a:gdLst/>
              <a:ahLst/>
              <a:cxnLst/>
              <a:rect l="l" t="t" r="r" b="b"/>
              <a:pathLst>
                <a:path w="1065" h="915" extrusionOk="0">
                  <a:moveTo>
                    <a:pt x="457" y="1"/>
                  </a:moveTo>
                  <a:cubicBezTo>
                    <a:pt x="214" y="1"/>
                    <a:pt x="1" y="214"/>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2085;p34">
              <a:extLst>
                <a:ext uri="{FF2B5EF4-FFF2-40B4-BE49-F238E27FC236}">
                  <a16:creationId xmlns:a16="http://schemas.microsoft.com/office/drawing/2014/main" xmlns="" id="{E9F81DBD-2431-E248-891C-4198BF8B2D90}"/>
                </a:ext>
              </a:extLst>
            </p:cNvPr>
            <p:cNvSpPr/>
            <p:nvPr/>
          </p:nvSpPr>
          <p:spPr>
            <a:xfrm>
              <a:off x="4511000" y="3372675"/>
              <a:ext cx="26600" cy="22625"/>
            </a:xfrm>
            <a:custGeom>
              <a:avLst/>
              <a:gdLst/>
              <a:ahLst/>
              <a:cxnLst/>
              <a:rect l="l" t="t" r="r" b="b"/>
              <a:pathLst>
                <a:path w="1064" h="905" extrusionOk="0">
                  <a:moveTo>
                    <a:pt x="456" y="1"/>
                  </a:moveTo>
                  <a:cubicBezTo>
                    <a:pt x="182"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2086;p34">
              <a:extLst>
                <a:ext uri="{FF2B5EF4-FFF2-40B4-BE49-F238E27FC236}">
                  <a16:creationId xmlns:a16="http://schemas.microsoft.com/office/drawing/2014/main" xmlns="" id="{923CEF91-E56D-FC46-BABF-3FD595D353EF}"/>
                </a:ext>
              </a:extLst>
            </p:cNvPr>
            <p:cNvSpPr/>
            <p:nvPr/>
          </p:nvSpPr>
          <p:spPr>
            <a:xfrm>
              <a:off x="4476025" y="3270100"/>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2087;p34">
              <a:extLst>
                <a:ext uri="{FF2B5EF4-FFF2-40B4-BE49-F238E27FC236}">
                  <a16:creationId xmlns:a16="http://schemas.microsoft.com/office/drawing/2014/main" xmlns="" id="{FDE8FBA0-B936-FE44-8F88-245690B337F5}"/>
                </a:ext>
              </a:extLst>
            </p:cNvPr>
            <p:cNvSpPr/>
            <p:nvPr/>
          </p:nvSpPr>
          <p:spPr>
            <a:xfrm>
              <a:off x="4507950" y="3304225"/>
              <a:ext cx="29975" cy="22950"/>
            </a:xfrm>
            <a:custGeom>
              <a:avLst/>
              <a:gdLst/>
              <a:ahLst/>
              <a:cxnLst/>
              <a:rect l="l" t="t" r="r" b="b"/>
              <a:pathLst>
                <a:path w="1199" h="918" extrusionOk="0">
                  <a:moveTo>
                    <a:pt x="631" y="1"/>
                  </a:moveTo>
                  <a:cubicBezTo>
                    <a:pt x="614" y="1"/>
                    <a:pt x="596" y="1"/>
                    <a:pt x="578" y="3"/>
                  </a:cubicBezTo>
                  <a:cubicBezTo>
                    <a:pt x="0" y="64"/>
                    <a:pt x="0"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2088;p34">
              <a:extLst>
                <a:ext uri="{FF2B5EF4-FFF2-40B4-BE49-F238E27FC236}">
                  <a16:creationId xmlns:a16="http://schemas.microsoft.com/office/drawing/2014/main" xmlns="" id="{DD3FA66E-7377-8A46-9843-3F087DB6C0C4}"/>
                </a:ext>
              </a:extLst>
            </p:cNvPr>
            <p:cNvSpPr/>
            <p:nvPr/>
          </p:nvSpPr>
          <p:spPr>
            <a:xfrm>
              <a:off x="4476025" y="3201700"/>
              <a:ext cx="22825" cy="22825"/>
            </a:xfrm>
            <a:custGeom>
              <a:avLst/>
              <a:gdLst/>
              <a:ahLst/>
              <a:cxnLst/>
              <a:rect l="l" t="t" r="r" b="b"/>
              <a:pathLst>
                <a:path w="913" h="913" extrusionOk="0">
                  <a:moveTo>
                    <a:pt x="457" y="1"/>
                  </a:moveTo>
                  <a:cubicBezTo>
                    <a:pt x="214" y="1"/>
                    <a:pt x="1" y="213"/>
                    <a:pt x="1" y="457"/>
                  </a:cubicBezTo>
                  <a:cubicBezTo>
                    <a:pt x="1" y="730"/>
                    <a:pt x="214" y="913"/>
                    <a:pt x="457" y="913"/>
                  </a:cubicBezTo>
                  <a:cubicBezTo>
                    <a:pt x="730" y="913"/>
                    <a:pt x="913" y="730"/>
                    <a:pt x="913" y="457"/>
                  </a:cubicBezTo>
                  <a:cubicBezTo>
                    <a:pt x="913" y="21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2089;p34">
              <a:extLst>
                <a:ext uri="{FF2B5EF4-FFF2-40B4-BE49-F238E27FC236}">
                  <a16:creationId xmlns:a16="http://schemas.microsoft.com/office/drawing/2014/main" xmlns="" id="{6DA1AD7C-C411-C542-B0D6-5A7204E71944}"/>
                </a:ext>
              </a:extLst>
            </p:cNvPr>
            <p:cNvSpPr/>
            <p:nvPr/>
          </p:nvSpPr>
          <p:spPr>
            <a:xfrm>
              <a:off x="4511000" y="3235900"/>
              <a:ext cx="26600" cy="23025"/>
            </a:xfrm>
            <a:custGeom>
              <a:avLst/>
              <a:gdLst/>
              <a:ahLst/>
              <a:cxnLst/>
              <a:rect l="l" t="t" r="r" b="b"/>
              <a:pathLst>
                <a:path w="1064" h="921" extrusionOk="0">
                  <a:moveTo>
                    <a:pt x="456" y="1"/>
                  </a:moveTo>
                  <a:cubicBezTo>
                    <a:pt x="182" y="1"/>
                    <a:pt x="0" y="213"/>
                    <a:pt x="0" y="456"/>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2090;p34">
              <a:extLst>
                <a:ext uri="{FF2B5EF4-FFF2-40B4-BE49-F238E27FC236}">
                  <a16:creationId xmlns:a16="http://schemas.microsoft.com/office/drawing/2014/main" xmlns="" id="{68AEEEB6-53B0-FC4C-9225-5D689163C6BF}"/>
                </a:ext>
              </a:extLst>
            </p:cNvPr>
            <p:cNvSpPr/>
            <p:nvPr/>
          </p:nvSpPr>
          <p:spPr>
            <a:xfrm>
              <a:off x="4476025" y="3134075"/>
              <a:ext cx="26625" cy="22625"/>
            </a:xfrm>
            <a:custGeom>
              <a:avLst/>
              <a:gdLst/>
              <a:ahLst/>
              <a:cxnLst/>
              <a:rect l="l" t="t" r="r" b="b"/>
              <a:pathLst>
                <a:path w="1065" h="905" extrusionOk="0">
                  <a:moveTo>
                    <a:pt x="457" y="0"/>
                  </a:moveTo>
                  <a:cubicBezTo>
                    <a:pt x="214" y="0"/>
                    <a:pt x="1" y="183"/>
                    <a:pt x="1" y="456"/>
                  </a:cubicBezTo>
                  <a:cubicBezTo>
                    <a:pt x="1" y="721"/>
                    <a:pt x="233" y="905"/>
                    <a:pt x="469" y="905"/>
                  </a:cubicBezTo>
                  <a:cubicBezTo>
                    <a:pt x="585" y="905"/>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2091;p34">
              <a:extLst>
                <a:ext uri="{FF2B5EF4-FFF2-40B4-BE49-F238E27FC236}">
                  <a16:creationId xmlns:a16="http://schemas.microsoft.com/office/drawing/2014/main" xmlns="" id="{815CAB1E-67B6-1841-9955-97F176E9B871}"/>
                </a:ext>
              </a:extLst>
            </p:cNvPr>
            <p:cNvSpPr/>
            <p:nvPr/>
          </p:nvSpPr>
          <p:spPr>
            <a:xfrm>
              <a:off x="4511000" y="3168275"/>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2092;p34">
              <a:extLst>
                <a:ext uri="{FF2B5EF4-FFF2-40B4-BE49-F238E27FC236}">
                  <a16:creationId xmlns:a16="http://schemas.microsoft.com/office/drawing/2014/main" xmlns="" id="{B75F5C0A-3D37-6546-8331-62DC97CB1736}"/>
                </a:ext>
              </a:extLst>
            </p:cNvPr>
            <p:cNvSpPr/>
            <p:nvPr/>
          </p:nvSpPr>
          <p:spPr>
            <a:xfrm>
              <a:off x="4476025" y="3065675"/>
              <a:ext cx="22825" cy="22825"/>
            </a:xfrm>
            <a:custGeom>
              <a:avLst/>
              <a:gdLst/>
              <a:ahLst/>
              <a:cxnLst/>
              <a:rect l="l" t="t" r="r" b="b"/>
              <a:pathLst>
                <a:path w="913" h="913" extrusionOk="0">
                  <a:moveTo>
                    <a:pt x="457" y="1"/>
                  </a:moveTo>
                  <a:cubicBezTo>
                    <a:pt x="214" y="1"/>
                    <a:pt x="1" y="183"/>
                    <a:pt x="1" y="457"/>
                  </a:cubicBezTo>
                  <a:cubicBezTo>
                    <a:pt x="1" y="700"/>
                    <a:pt x="214" y="913"/>
                    <a:pt x="457" y="913"/>
                  </a:cubicBezTo>
                  <a:cubicBezTo>
                    <a:pt x="730" y="913"/>
                    <a:pt x="913" y="700"/>
                    <a:pt x="913" y="457"/>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2093;p34">
              <a:extLst>
                <a:ext uri="{FF2B5EF4-FFF2-40B4-BE49-F238E27FC236}">
                  <a16:creationId xmlns:a16="http://schemas.microsoft.com/office/drawing/2014/main" xmlns="" id="{BF880893-08FE-7A4A-8762-B7B580A8AED3}"/>
                </a:ext>
              </a:extLst>
            </p:cNvPr>
            <p:cNvSpPr/>
            <p:nvPr/>
          </p:nvSpPr>
          <p:spPr>
            <a:xfrm>
              <a:off x="4511000" y="3099875"/>
              <a:ext cx="26600" cy="22625"/>
            </a:xfrm>
            <a:custGeom>
              <a:avLst/>
              <a:gdLst/>
              <a:ahLst/>
              <a:cxnLst/>
              <a:rect l="l" t="t" r="r" b="b"/>
              <a:pathLst>
                <a:path w="1064" h="905" extrusionOk="0">
                  <a:moveTo>
                    <a:pt x="456" y="1"/>
                  </a:moveTo>
                  <a:cubicBezTo>
                    <a:pt x="182"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2094;p34">
              <a:extLst>
                <a:ext uri="{FF2B5EF4-FFF2-40B4-BE49-F238E27FC236}">
                  <a16:creationId xmlns:a16="http://schemas.microsoft.com/office/drawing/2014/main" xmlns="" id="{07322B0B-2B1C-EE42-806F-C2D5A514D89E}"/>
                </a:ext>
              </a:extLst>
            </p:cNvPr>
            <p:cNvSpPr/>
            <p:nvPr/>
          </p:nvSpPr>
          <p:spPr>
            <a:xfrm>
              <a:off x="4476025" y="2997300"/>
              <a:ext cx="22825" cy="22825"/>
            </a:xfrm>
            <a:custGeom>
              <a:avLst/>
              <a:gdLst/>
              <a:ahLst/>
              <a:cxnLst/>
              <a:rect l="l" t="t" r="r" b="b"/>
              <a:pathLst>
                <a:path w="913" h="913" extrusionOk="0">
                  <a:moveTo>
                    <a:pt x="457" y="0"/>
                  </a:moveTo>
                  <a:cubicBezTo>
                    <a:pt x="214" y="0"/>
                    <a:pt x="1" y="213"/>
                    <a:pt x="1" y="456"/>
                  </a:cubicBezTo>
                  <a:cubicBezTo>
                    <a:pt x="1" y="699"/>
                    <a:pt x="214"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2095;p34">
              <a:extLst>
                <a:ext uri="{FF2B5EF4-FFF2-40B4-BE49-F238E27FC236}">
                  <a16:creationId xmlns:a16="http://schemas.microsoft.com/office/drawing/2014/main" xmlns="" id="{2B55B362-0169-814F-9D5C-A230DDA788F3}"/>
                </a:ext>
              </a:extLst>
            </p:cNvPr>
            <p:cNvSpPr/>
            <p:nvPr/>
          </p:nvSpPr>
          <p:spPr>
            <a:xfrm>
              <a:off x="4511000" y="3031500"/>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2096;p34">
              <a:extLst>
                <a:ext uri="{FF2B5EF4-FFF2-40B4-BE49-F238E27FC236}">
                  <a16:creationId xmlns:a16="http://schemas.microsoft.com/office/drawing/2014/main" xmlns="" id="{2F0A44A1-5E80-3B4C-9E3D-07F9C4EE8998}"/>
                </a:ext>
              </a:extLst>
            </p:cNvPr>
            <p:cNvSpPr/>
            <p:nvPr/>
          </p:nvSpPr>
          <p:spPr>
            <a:xfrm>
              <a:off x="4476025" y="2928900"/>
              <a:ext cx="26625" cy="23025"/>
            </a:xfrm>
            <a:custGeom>
              <a:avLst/>
              <a:gdLst/>
              <a:ahLst/>
              <a:cxnLst/>
              <a:rect l="l" t="t" r="r" b="b"/>
              <a:pathLst>
                <a:path w="1065" h="921" extrusionOk="0">
                  <a:moveTo>
                    <a:pt x="457" y="1"/>
                  </a:moveTo>
                  <a:cubicBezTo>
                    <a:pt x="214" y="1"/>
                    <a:pt x="1" y="213"/>
                    <a:pt x="1" y="457"/>
                  </a:cubicBezTo>
                  <a:cubicBezTo>
                    <a:pt x="1" y="744"/>
                    <a:pt x="237" y="921"/>
                    <a:pt x="474" y="921"/>
                  </a:cubicBezTo>
                  <a:cubicBezTo>
                    <a:pt x="588" y="921"/>
                    <a:pt x="70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2097;p34">
              <a:extLst>
                <a:ext uri="{FF2B5EF4-FFF2-40B4-BE49-F238E27FC236}">
                  <a16:creationId xmlns:a16="http://schemas.microsoft.com/office/drawing/2014/main" xmlns="" id="{10408585-3A8D-EF47-8A5E-43A57DEC404A}"/>
                </a:ext>
              </a:extLst>
            </p:cNvPr>
            <p:cNvSpPr/>
            <p:nvPr/>
          </p:nvSpPr>
          <p:spPr>
            <a:xfrm>
              <a:off x="4507950" y="2963025"/>
              <a:ext cx="29975" cy="22950"/>
            </a:xfrm>
            <a:custGeom>
              <a:avLst/>
              <a:gdLst/>
              <a:ahLst/>
              <a:cxnLst/>
              <a:rect l="l" t="t" r="r" b="b"/>
              <a:pathLst>
                <a:path w="1199" h="918" extrusionOk="0">
                  <a:moveTo>
                    <a:pt x="631" y="1"/>
                  </a:moveTo>
                  <a:cubicBezTo>
                    <a:pt x="614" y="1"/>
                    <a:pt x="596" y="2"/>
                    <a:pt x="578" y="3"/>
                  </a:cubicBezTo>
                  <a:cubicBezTo>
                    <a:pt x="0" y="64"/>
                    <a:pt x="0"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2098;p34">
              <a:extLst>
                <a:ext uri="{FF2B5EF4-FFF2-40B4-BE49-F238E27FC236}">
                  <a16:creationId xmlns:a16="http://schemas.microsoft.com/office/drawing/2014/main" xmlns="" id="{B04F91D4-CBF2-0C45-9CF6-8936C4B20A79}"/>
                </a:ext>
              </a:extLst>
            </p:cNvPr>
            <p:cNvSpPr/>
            <p:nvPr/>
          </p:nvSpPr>
          <p:spPr>
            <a:xfrm>
              <a:off x="4476025" y="2860525"/>
              <a:ext cx="22825" cy="22800"/>
            </a:xfrm>
            <a:custGeom>
              <a:avLst/>
              <a:gdLst/>
              <a:ahLst/>
              <a:cxnLst/>
              <a:rect l="l" t="t" r="r" b="b"/>
              <a:pathLst>
                <a:path w="913" h="912"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2099;p34">
              <a:extLst>
                <a:ext uri="{FF2B5EF4-FFF2-40B4-BE49-F238E27FC236}">
                  <a16:creationId xmlns:a16="http://schemas.microsoft.com/office/drawing/2014/main" xmlns="" id="{13A3A23A-B16B-3144-880C-D542462BFDFB}"/>
                </a:ext>
              </a:extLst>
            </p:cNvPr>
            <p:cNvSpPr/>
            <p:nvPr/>
          </p:nvSpPr>
          <p:spPr>
            <a:xfrm>
              <a:off x="4511000" y="2894700"/>
              <a:ext cx="26600" cy="23025"/>
            </a:xfrm>
            <a:custGeom>
              <a:avLst/>
              <a:gdLst/>
              <a:ahLst/>
              <a:cxnLst/>
              <a:rect l="l" t="t" r="r" b="b"/>
              <a:pathLst>
                <a:path w="1064" h="921" extrusionOk="0">
                  <a:moveTo>
                    <a:pt x="456" y="1"/>
                  </a:moveTo>
                  <a:cubicBezTo>
                    <a:pt x="182"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2100;p34">
              <a:extLst>
                <a:ext uri="{FF2B5EF4-FFF2-40B4-BE49-F238E27FC236}">
                  <a16:creationId xmlns:a16="http://schemas.microsoft.com/office/drawing/2014/main" xmlns="" id="{08C61B55-D8C8-CB49-8A90-4EE91A184C58}"/>
                </a:ext>
              </a:extLst>
            </p:cNvPr>
            <p:cNvSpPr/>
            <p:nvPr/>
          </p:nvSpPr>
          <p:spPr>
            <a:xfrm>
              <a:off x="4476025" y="2792875"/>
              <a:ext cx="26625" cy="22625"/>
            </a:xfrm>
            <a:custGeom>
              <a:avLst/>
              <a:gdLst/>
              <a:ahLst/>
              <a:cxnLst/>
              <a:rect l="l" t="t" r="r" b="b"/>
              <a:pathLst>
                <a:path w="1065" h="905" extrusionOk="0">
                  <a:moveTo>
                    <a:pt x="457" y="1"/>
                  </a:moveTo>
                  <a:cubicBezTo>
                    <a:pt x="214" y="1"/>
                    <a:pt x="1" y="18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2101;p34">
              <a:extLst>
                <a:ext uri="{FF2B5EF4-FFF2-40B4-BE49-F238E27FC236}">
                  <a16:creationId xmlns:a16="http://schemas.microsoft.com/office/drawing/2014/main" xmlns="" id="{FBE4A99A-F629-2E4C-B0C8-4EAA5982061D}"/>
                </a:ext>
              </a:extLst>
            </p:cNvPr>
            <p:cNvSpPr/>
            <p:nvPr/>
          </p:nvSpPr>
          <p:spPr>
            <a:xfrm>
              <a:off x="4511000" y="2826325"/>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2102;p34">
              <a:extLst>
                <a:ext uri="{FF2B5EF4-FFF2-40B4-BE49-F238E27FC236}">
                  <a16:creationId xmlns:a16="http://schemas.microsoft.com/office/drawing/2014/main" xmlns="" id="{2D4DFF9C-DDC4-7745-910A-F6E0CC616507}"/>
                </a:ext>
              </a:extLst>
            </p:cNvPr>
            <p:cNvSpPr/>
            <p:nvPr/>
          </p:nvSpPr>
          <p:spPr>
            <a:xfrm>
              <a:off x="4476025" y="2724500"/>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2103;p34">
              <a:extLst>
                <a:ext uri="{FF2B5EF4-FFF2-40B4-BE49-F238E27FC236}">
                  <a16:creationId xmlns:a16="http://schemas.microsoft.com/office/drawing/2014/main" xmlns="" id="{49439D9A-E7C5-EB44-87A4-BDE304513BB6}"/>
                </a:ext>
              </a:extLst>
            </p:cNvPr>
            <p:cNvSpPr/>
            <p:nvPr/>
          </p:nvSpPr>
          <p:spPr>
            <a:xfrm>
              <a:off x="4507950" y="2758625"/>
              <a:ext cx="29975" cy="22950"/>
            </a:xfrm>
            <a:custGeom>
              <a:avLst/>
              <a:gdLst/>
              <a:ahLst/>
              <a:cxnLst/>
              <a:rect l="l" t="t" r="r" b="b"/>
              <a:pathLst>
                <a:path w="1199" h="918" extrusionOk="0">
                  <a:moveTo>
                    <a:pt x="631" y="0"/>
                  </a:moveTo>
                  <a:cubicBezTo>
                    <a:pt x="614" y="0"/>
                    <a:pt x="596" y="1"/>
                    <a:pt x="578" y="3"/>
                  </a:cubicBezTo>
                  <a:cubicBezTo>
                    <a:pt x="0" y="33"/>
                    <a:pt x="0" y="854"/>
                    <a:pt x="578" y="915"/>
                  </a:cubicBezTo>
                  <a:cubicBezTo>
                    <a:pt x="596" y="917"/>
                    <a:pt x="614" y="918"/>
                    <a:pt x="631" y="918"/>
                  </a:cubicBezTo>
                  <a:cubicBezTo>
                    <a:pt x="1199" y="918"/>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2104;p34">
              <a:extLst>
                <a:ext uri="{FF2B5EF4-FFF2-40B4-BE49-F238E27FC236}">
                  <a16:creationId xmlns:a16="http://schemas.microsoft.com/office/drawing/2014/main" xmlns="" id="{206E95DC-BF93-E941-8DC9-1AEAE253C65F}"/>
                </a:ext>
              </a:extLst>
            </p:cNvPr>
            <p:cNvSpPr/>
            <p:nvPr/>
          </p:nvSpPr>
          <p:spPr>
            <a:xfrm>
              <a:off x="4476025" y="2656100"/>
              <a:ext cx="26625" cy="22875"/>
            </a:xfrm>
            <a:custGeom>
              <a:avLst/>
              <a:gdLst/>
              <a:ahLst/>
              <a:cxnLst/>
              <a:rect l="l" t="t" r="r" b="b"/>
              <a:pathLst>
                <a:path w="1065" h="915" extrusionOk="0">
                  <a:moveTo>
                    <a:pt x="457" y="1"/>
                  </a:moveTo>
                  <a:cubicBezTo>
                    <a:pt x="214" y="1"/>
                    <a:pt x="1" y="213"/>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2105;p34">
              <a:extLst>
                <a:ext uri="{FF2B5EF4-FFF2-40B4-BE49-F238E27FC236}">
                  <a16:creationId xmlns:a16="http://schemas.microsoft.com/office/drawing/2014/main" xmlns="" id="{B0993074-C78C-4149-B522-3DE819EC1F28}"/>
                </a:ext>
              </a:extLst>
            </p:cNvPr>
            <p:cNvSpPr/>
            <p:nvPr/>
          </p:nvSpPr>
          <p:spPr>
            <a:xfrm>
              <a:off x="4511000" y="2690300"/>
              <a:ext cx="26600" cy="22875"/>
            </a:xfrm>
            <a:custGeom>
              <a:avLst/>
              <a:gdLst/>
              <a:ahLst/>
              <a:cxnLst/>
              <a:rect l="l" t="t" r="r" b="b"/>
              <a:pathLst>
                <a:path w="1064" h="915"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2106;p34">
              <a:extLst>
                <a:ext uri="{FF2B5EF4-FFF2-40B4-BE49-F238E27FC236}">
                  <a16:creationId xmlns:a16="http://schemas.microsoft.com/office/drawing/2014/main" xmlns="" id="{D756C29F-835F-A644-B423-5D2D836716F2}"/>
                </a:ext>
              </a:extLst>
            </p:cNvPr>
            <p:cNvSpPr/>
            <p:nvPr/>
          </p:nvSpPr>
          <p:spPr>
            <a:xfrm>
              <a:off x="4476025" y="2587725"/>
              <a:ext cx="26625" cy="23000"/>
            </a:xfrm>
            <a:custGeom>
              <a:avLst/>
              <a:gdLst/>
              <a:ahLst/>
              <a:cxnLst/>
              <a:rect l="l" t="t" r="r" b="b"/>
              <a:pathLst>
                <a:path w="1065" h="920" extrusionOk="0">
                  <a:moveTo>
                    <a:pt x="457" y="0"/>
                  </a:moveTo>
                  <a:cubicBezTo>
                    <a:pt x="214" y="0"/>
                    <a:pt x="1" y="213"/>
                    <a:pt x="1" y="456"/>
                  </a:cubicBezTo>
                  <a:cubicBezTo>
                    <a:pt x="1" y="743"/>
                    <a:pt x="237" y="920"/>
                    <a:pt x="474" y="920"/>
                  </a:cubicBezTo>
                  <a:cubicBezTo>
                    <a:pt x="588" y="920"/>
                    <a:pt x="70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2107;p34">
              <a:extLst>
                <a:ext uri="{FF2B5EF4-FFF2-40B4-BE49-F238E27FC236}">
                  <a16:creationId xmlns:a16="http://schemas.microsoft.com/office/drawing/2014/main" xmlns="" id="{C1D12238-8F07-0F42-B65A-5FBEA5468BDC}"/>
                </a:ext>
              </a:extLst>
            </p:cNvPr>
            <p:cNvSpPr/>
            <p:nvPr/>
          </p:nvSpPr>
          <p:spPr>
            <a:xfrm>
              <a:off x="4507950" y="2621850"/>
              <a:ext cx="29975" cy="22950"/>
            </a:xfrm>
            <a:custGeom>
              <a:avLst/>
              <a:gdLst/>
              <a:ahLst/>
              <a:cxnLst/>
              <a:rect l="l" t="t" r="r" b="b"/>
              <a:pathLst>
                <a:path w="1199" h="918" extrusionOk="0">
                  <a:moveTo>
                    <a:pt x="631" y="0"/>
                  </a:moveTo>
                  <a:cubicBezTo>
                    <a:pt x="614" y="0"/>
                    <a:pt x="596" y="1"/>
                    <a:pt x="578" y="3"/>
                  </a:cubicBezTo>
                  <a:cubicBezTo>
                    <a:pt x="0" y="64"/>
                    <a:pt x="0" y="85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2108;p34">
              <a:extLst>
                <a:ext uri="{FF2B5EF4-FFF2-40B4-BE49-F238E27FC236}">
                  <a16:creationId xmlns:a16="http://schemas.microsoft.com/office/drawing/2014/main" xmlns="" id="{B1315AA3-C052-DC40-9627-B78613902F7E}"/>
                </a:ext>
              </a:extLst>
            </p:cNvPr>
            <p:cNvSpPr/>
            <p:nvPr/>
          </p:nvSpPr>
          <p:spPr>
            <a:xfrm>
              <a:off x="4476025" y="2519325"/>
              <a:ext cx="22825" cy="22825"/>
            </a:xfrm>
            <a:custGeom>
              <a:avLst/>
              <a:gdLst/>
              <a:ahLst/>
              <a:cxnLst/>
              <a:rect l="l" t="t" r="r" b="b"/>
              <a:pathLst>
                <a:path w="913" h="913"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2109;p34">
              <a:extLst>
                <a:ext uri="{FF2B5EF4-FFF2-40B4-BE49-F238E27FC236}">
                  <a16:creationId xmlns:a16="http://schemas.microsoft.com/office/drawing/2014/main" xmlns="" id="{3674D3A0-56EF-3A46-A292-98FF0D6F81DC}"/>
                </a:ext>
              </a:extLst>
            </p:cNvPr>
            <p:cNvSpPr/>
            <p:nvPr/>
          </p:nvSpPr>
          <p:spPr>
            <a:xfrm>
              <a:off x="4511000" y="2553525"/>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2110;p34">
              <a:extLst>
                <a:ext uri="{FF2B5EF4-FFF2-40B4-BE49-F238E27FC236}">
                  <a16:creationId xmlns:a16="http://schemas.microsoft.com/office/drawing/2014/main" xmlns="" id="{585071E6-3CE8-404C-A914-1DEC35EBD046}"/>
                </a:ext>
              </a:extLst>
            </p:cNvPr>
            <p:cNvSpPr/>
            <p:nvPr/>
          </p:nvSpPr>
          <p:spPr>
            <a:xfrm>
              <a:off x="4476025" y="2451700"/>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2111;p34">
              <a:extLst>
                <a:ext uri="{FF2B5EF4-FFF2-40B4-BE49-F238E27FC236}">
                  <a16:creationId xmlns:a16="http://schemas.microsoft.com/office/drawing/2014/main" xmlns="" id="{A20859DE-4120-6249-8E20-2FFAFD27F351}"/>
                </a:ext>
              </a:extLst>
            </p:cNvPr>
            <p:cNvSpPr/>
            <p:nvPr/>
          </p:nvSpPr>
          <p:spPr>
            <a:xfrm>
              <a:off x="4460825" y="2435725"/>
              <a:ext cx="1550" cy="1550"/>
            </a:xfrm>
            <a:custGeom>
              <a:avLst/>
              <a:gdLst/>
              <a:ahLst/>
              <a:cxnLst/>
              <a:rect l="l" t="t" r="r" b="b"/>
              <a:pathLst>
                <a:path w="62" h="62" extrusionOk="0">
                  <a:moveTo>
                    <a:pt x="1" y="62"/>
                  </a:moveTo>
                  <a:lnTo>
                    <a:pt x="6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2112;p34">
              <a:extLst>
                <a:ext uri="{FF2B5EF4-FFF2-40B4-BE49-F238E27FC236}">
                  <a16:creationId xmlns:a16="http://schemas.microsoft.com/office/drawing/2014/main" xmlns="" id="{B72345BC-15B2-A24A-A985-149C6147E381}"/>
                </a:ext>
              </a:extLst>
            </p:cNvPr>
            <p:cNvSpPr/>
            <p:nvPr/>
          </p:nvSpPr>
          <p:spPr>
            <a:xfrm>
              <a:off x="4511000" y="2485850"/>
              <a:ext cx="26400" cy="22675"/>
            </a:xfrm>
            <a:custGeom>
              <a:avLst/>
              <a:gdLst/>
              <a:ahLst/>
              <a:cxnLst/>
              <a:rect l="l" t="t" r="r" b="b"/>
              <a:pathLst>
                <a:path w="1056" h="907" extrusionOk="0">
                  <a:moveTo>
                    <a:pt x="489" y="1"/>
                  </a:moveTo>
                  <a:cubicBezTo>
                    <a:pt x="478" y="1"/>
                    <a:pt x="467" y="1"/>
                    <a:pt x="456" y="2"/>
                  </a:cubicBezTo>
                  <a:cubicBezTo>
                    <a:pt x="182" y="2"/>
                    <a:pt x="0" y="184"/>
                    <a:pt x="0" y="458"/>
                  </a:cubicBezTo>
                  <a:cubicBezTo>
                    <a:pt x="0" y="723"/>
                    <a:pt x="219" y="906"/>
                    <a:pt x="446" y="906"/>
                  </a:cubicBezTo>
                  <a:cubicBezTo>
                    <a:pt x="557" y="906"/>
                    <a:pt x="670" y="862"/>
                    <a:pt x="760" y="762"/>
                  </a:cubicBezTo>
                  <a:cubicBezTo>
                    <a:pt x="1055"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2113;p34">
              <a:extLst>
                <a:ext uri="{FF2B5EF4-FFF2-40B4-BE49-F238E27FC236}">
                  <a16:creationId xmlns:a16="http://schemas.microsoft.com/office/drawing/2014/main" xmlns="" id="{1011BF03-E494-4A40-915A-286292853AFA}"/>
                </a:ext>
              </a:extLst>
            </p:cNvPr>
            <p:cNvSpPr/>
            <p:nvPr/>
          </p:nvSpPr>
          <p:spPr>
            <a:xfrm>
              <a:off x="4507950" y="2417425"/>
              <a:ext cx="29975" cy="22950"/>
            </a:xfrm>
            <a:custGeom>
              <a:avLst/>
              <a:gdLst/>
              <a:ahLst/>
              <a:cxnLst/>
              <a:rect l="l" t="t" r="r" b="b"/>
              <a:pathLst>
                <a:path w="1199" h="918" extrusionOk="0">
                  <a:moveTo>
                    <a:pt x="631" y="1"/>
                  </a:moveTo>
                  <a:cubicBezTo>
                    <a:pt x="614" y="1"/>
                    <a:pt x="596" y="2"/>
                    <a:pt x="578" y="3"/>
                  </a:cubicBezTo>
                  <a:cubicBezTo>
                    <a:pt x="0" y="34"/>
                    <a:pt x="0"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2114;p34">
              <a:extLst>
                <a:ext uri="{FF2B5EF4-FFF2-40B4-BE49-F238E27FC236}">
                  <a16:creationId xmlns:a16="http://schemas.microsoft.com/office/drawing/2014/main" xmlns="" id="{69084E67-99F2-E146-9A2F-C955DE1B9889}"/>
                </a:ext>
              </a:extLst>
            </p:cNvPr>
            <p:cNvSpPr/>
            <p:nvPr/>
          </p:nvSpPr>
          <p:spPr>
            <a:xfrm>
              <a:off x="4408400" y="3612425"/>
              <a:ext cx="22075" cy="19400"/>
            </a:xfrm>
            <a:custGeom>
              <a:avLst/>
              <a:gdLst/>
              <a:ahLst/>
              <a:cxnLst/>
              <a:rect l="l" t="t" r="r" b="b"/>
              <a:pathLst>
                <a:path w="883" h="776" extrusionOk="0">
                  <a:moveTo>
                    <a:pt x="441" y="1"/>
                  </a:moveTo>
                  <a:cubicBezTo>
                    <a:pt x="229" y="1"/>
                    <a:pt x="16" y="137"/>
                    <a:pt x="1" y="411"/>
                  </a:cubicBezTo>
                  <a:cubicBezTo>
                    <a:pt x="1" y="563"/>
                    <a:pt x="61" y="684"/>
                    <a:pt x="153" y="776"/>
                  </a:cubicBezTo>
                  <a:lnTo>
                    <a:pt x="791" y="684"/>
                  </a:lnTo>
                  <a:cubicBezTo>
                    <a:pt x="852" y="593"/>
                    <a:pt x="882" y="502"/>
                    <a:pt x="882" y="411"/>
                  </a:cubicBezTo>
                  <a:cubicBezTo>
                    <a:pt x="867" y="137"/>
                    <a:pt x="654" y="1"/>
                    <a:pt x="44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2115;p34">
              <a:extLst>
                <a:ext uri="{FF2B5EF4-FFF2-40B4-BE49-F238E27FC236}">
                  <a16:creationId xmlns:a16="http://schemas.microsoft.com/office/drawing/2014/main" xmlns="" id="{9EB87352-9FC7-1E42-B015-ED9FF7135D88}"/>
                </a:ext>
              </a:extLst>
            </p:cNvPr>
            <p:cNvSpPr/>
            <p:nvPr/>
          </p:nvSpPr>
          <p:spPr>
            <a:xfrm>
              <a:off x="4408400" y="3542900"/>
              <a:ext cx="26625" cy="23025"/>
            </a:xfrm>
            <a:custGeom>
              <a:avLst/>
              <a:gdLst/>
              <a:ahLst/>
              <a:cxnLst/>
              <a:rect l="l" t="t" r="r" b="b"/>
              <a:pathLst>
                <a:path w="1065" h="921" extrusionOk="0">
                  <a:moveTo>
                    <a:pt x="457" y="0"/>
                  </a:moveTo>
                  <a:cubicBezTo>
                    <a:pt x="183" y="0"/>
                    <a:pt x="1" y="213"/>
                    <a:pt x="1" y="456"/>
                  </a:cubicBezTo>
                  <a:cubicBezTo>
                    <a:pt x="1" y="744"/>
                    <a:pt x="222" y="920"/>
                    <a:pt x="451" y="920"/>
                  </a:cubicBezTo>
                  <a:cubicBezTo>
                    <a:pt x="561" y="920"/>
                    <a:pt x="672" y="879"/>
                    <a:pt x="761" y="791"/>
                  </a:cubicBezTo>
                  <a:cubicBezTo>
                    <a:pt x="1064"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2116;p34">
              <a:extLst>
                <a:ext uri="{FF2B5EF4-FFF2-40B4-BE49-F238E27FC236}">
                  <a16:creationId xmlns:a16="http://schemas.microsoft.com/office/drawing/2014/main" xmlns="" id="{054B342D-0A7B-FA47-AA94-6384280A763F}"/>
                </a:ext>
              </a:extLst>
            </p:cNvPr>
            <p:cNvSpPr/>
            <p:nvPr/>
          </p:nvSpPr>
          <p:spPr>
            <a:xfrm>
              <a:off x="4437750" y="35770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85"/>
                    <a:pt x="1197" y="64"/>
                    <a:pt x="650"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2117;p34">
              <a:extLst>
                <a:ext uri="{FF2B5EF4-FFF2-40B4-BE49-F238E27FC236}">
                  <a16:creationId xmlns:a16="http://schemas.microsoft.com/office/drawing/2014/main" xmlns="" id="{BF2AB487-CF2F-514A-BFDD-3139D5807ADF}"/>
                </a:ext>
              </a:extLst>
            </p:cNvPr>
            <p:cNvSpPr/>
            <p:nvPr/>
          </p:nvSpPr>
          <p:spPr>
            <a:xfrm>
              <a:off x="4408400" y="3475275"/>
              <a:ext cx="26625" cy="22625"/>
            </a:xfrm>
            <a:custGeom>
              <a:avLst/>
              <a:gdLst/>
              <a:ahLst/>
              <a:cxnLst/>
              <a:rect l="l" t="t" r="r" b="b"/>
              <a:pathLst>
                <a:path w="1065" h="905" extrusionOk="0">
                  <a:moveTo>
                    <a:pt x="457" y="0"/>
                  </a:moveTo>
                  <a:cubicBezTo>
                    <a:pt x="183" y="0"/>
                    <a:pt x="1" y="182"/>
                    <a:pt x="1" y="456"/>
                  </a:cubicBezTo>
                  <a:cubicBezTo>
                    <a:pt x="1" y="721"/>
                    <a:pt x="219" y="904"/>
                    <a:pt x="446" y="904"/>
                  </a:cubicBezTo>
                  <a:cubicBezTo>
                    <a:pt x="557" y="904"/>
                    <a:pt x="670" y="860"/>
                    <a:pt x="76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2118;p34">
              <a:extLst>
                <a:ext uri="{FF2B5EF4-FFF2-40B4-BE49-F238E27FC236}">
                  <a16:creationId xmlns:a16="http://schemas.microsoft.com/office/drawing/2014/main" xmlns="" id="{DF7E6031-ED2B-5F4B-979D-A0802BEB7E89}"/>
                </a:ext>
              </a:extLst>
            </p:cNvPr>
            <p:cNvSpPr/>
            <p:nvPr/>
          </p:nvSpPr>
          <p:spPr>
            <a:xfrm>
              <a:off x="4441875" y="3509400"/>
              <a:ext cx="27125" cy="22675"/>
            </a:xfrm>
            <a:custGeom>
              <a:avLst/>
              <a:gdLst/>
              <a:ahLst/>
              <a:cxnLst/>
              <a:rect l="l" t="t" r="r" b="b"/>
              <a:pathLst>
                <a:path w="1085" h="907" extrusionOk="0">
                  <a:moveTo>
                    <a:pt x="434" y="0"/>
                  </a:moveTo>
                  <a:cubicBezTo>
                    <a:pt x="186" y="0"/>
                    <a:pt x="1" y="203"/>
                    <a:pt x="29" y="459"/>
                  </a:cubicBezTo>
                  <a:cubicBezTo>
                    <a:pt x="29" y="724"/>
                    <a:pt x="248" y="907"/>
                    <a:pt x="475" y="907"/>
                  </a:cubicBezTo>
                  <a:cubicBezTo>
                    <a:pt x="586" y="907"/>
                    <a:pt x="699" y="863"/>
                    <a:pt x="789" y="763"/>
                  </a:cubicBezTo>
                  <a:cubicBezTo>
                    <a:pt x="1085" y="497"/>
                    <a:pt x="892" y="2"/>
                    <a:pt x="519" y="2"/>
                  </a:cubicBezTo>
                  <a:cubicBezTo>
                    <a:pt x="508" y="2"/>
                    <a:pt x="497" y="2"/>
                    <a:pt x="485" y="3"/>
                  </a:cubicBezTo>
                  <a:cubicBezTo>
                    <a:pt x="468" y="1"/>
                    <a:pt x="451" y="0"/>
                    <a:pt x="43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2119;p34">
              <a:extLst>
                <a:ext uri="{FF2B5EF4-FFF2-40B4-BE49-F238E27FC236}">
                  <a16:creationId xmlns:a16="http://schemas.microsoft.com/office/drawing/2014/main" xmlns="" id="{27BE8319-B192-D047-9F26-7F99C9C1BD0C}"/>
                </a:ext>
              </a:extLst>
            </p:cNvPr>
            <p:cNvSpPr/>
            <p:nvPr/>
          </p:nvSpPr>
          <p:spPr>
            <a:xfrm>
              <a:off x="4403550" y="3406800"/>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5"/>
                    <a:pt x="1198" y="64"/>
                    <a:pt x="651"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2120;p34">
              <a:extLst>
                <a:ext uri="{FF2B5EF4-FFF2-40B4-BE49-F238E27FC236}">
                  <a16:creationId xmlns:a16="http://schemas.microsoft.com/office/drawing/2014/main" xmlns="" id="{C578E18A-8B4C-EA4A-9820-D7EC36A6164F}"/>
                </a:ext>
              </a:extLst>
            </p:cNvPr>
            <p:cNvSpPr/>
            <p:nvPr/>
          </p:nvSpPr>
          <p:spPr>
            <a:xfrm>
              <a:off x="4437750" y="344100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3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2121;p34">
              <a:extLst>
                <a:ext uri="{FF2B5EF4-FFF2-40B4-BE49-F238E27FC236}">
                  <a16:creationId xmlns:a16="http://schemas.microsoft.com/office/drawing/2014/main" xmlns="" id="{65B67DF6-8C8D-CA44-92E4-D98ED0632B46}"/>
                </a:ext>
              </a:extLst>
            </p:cNvPr>
            <p:cNvSpPr/>
            <p:nvPr/>
          </p:nvSpPr>
          <p:spPr>
            <a:xfrm>
              <a:off x="4408400" y="333847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69" y="914"/>
                    <a:pt x="675" y="876"/>
                    <a:pt x="76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2122;p34">
              <a:extLst>
                <a:ext uri="{FF2B5EF4-FFF2-40B4-BE49-F238E27FC236}">
                  <a16:creationId xmlns:a16="http://schemas.microsoft.com/office/drawing/2014/main" xmlns="" id="{D8CD21EA-5AF3-6C47-8E49-748818D09EE6}"/>
                </a:ext>
              </a:extLst>
            </p:cNvPr>
            <p:cNvSpPr/>
            <p:nvPr/>
          </p:nvSpPr>
          <p:spPr>
            <a:xfrm>
              <a:off x="4441850" y="3372675"/>
              <a:ext cx="27375" cy="22625"/>
            </a:xfrm>
            <a:custGeom>
              <a:avLst/>
              <a:gdLst/>
              <a:ahLst/>
              <a:cxnLst/>
              <a:rect l="l" t="t" r="r" b="b"/>
              <a:pathLst>
                <a:path w="1095" h="905" extrusionOk="0">
                  <a:moveTo>
                    <a:pt x="486" y="1"/>
                  </a:moveTo>
                  <a:cubicBezTo>
                    <a:pt x="213" y="1"/>
                    <a:pt x="0" y="213"/>
                    <a:pt x="30" y="457"/>
                  </a:cubicBezTo>
                  <a:cubicBezTo>
                    <a:pt x="30" y="722"/>
                    <a:pt x="249" y="905"/>
                    <a:pt x="476" y="905"/>
                  </a:cubicBezTo>
                  <a:cubicBezTo>
                    <a:pt x="587" y="905"/>
                    <a:pt x="700" y="861"/>
                    <a:pt x="790" y="76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2123;p34">
              <a:extLst>
                <a:ext uri="{FF2B5EF4-FFF2-40B4-BE49-F238E27FC236}">
                  <a16:creationId xmlns:a16="http://schemas.microsoft.com/office/drawing/2014/main" xmlns="" id="{E02270AA-ACEF-404B-9174-1DCAF6B1C844}"/>
                </a:ext>
              </a:extLst>
            </p:cNvPr>
            <p:cNvSpPr/>
            <p:nvPr/>
          </p:nvSpPr>
          <p:spPr>
            <a:xfrm>
              <a:off x="4408400" y="3270100"/>
              <a:ext cx="26625" cy="23025"/>
            </a:xfrm>
            <a:custGeom>
              <a:avLst/>
              <a:gdLst/>
              <a:ahLst/>
              <a:cxnLst/>
              <a:rect l="l" t="t" r="r" b="b"/>
              <a:pathLst>
                <a:path w="1065" h="921" extrusionOk="0">
                  <a:moveTo>
                    <a:pt x="457" y="0"/>
                  </a:moveTo>
                  <a:cubicBezTo>
                    <a:pt x="183" y="0"/>
                    <a:pt x="1" y="213"/>
                    <a:pt x="1" y="456"/>
                  </a:cubicBezTo>
                  <a:cubicBezTo>
                    <a:pt x="1" y="744"/>
                    <a:pt x="222" y="920"/>
                    <a:pt x="451" y="920"/>
                  </a:cubicBezTo>
                  <a:cubicBezTo>
                    <a:pt x="561" y="920"/>
                    <a:pt x="672" y="879"/>
                    <a:pt x="76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2124;p34">
              <a:extLst>
                <a:ext uri="{FF2B5EF4-FFF2-40B4-BE49-F238E27FC236}">
                  <a16:creationId xmlns:a16="http://schemas.microsoft.com/office/drawing/2014/main" xmlns="" id="{7C1896D1-9BB2-3742-A6F0-815981C6D0B6}"/>
                </a:ext>
              </a:extLst>
            </p:cNvPr>
            <p:cNvSpPr/>
            <p:nvPr/>
          </p:nvSpPr>
          <p:spPr>
            <a:xfrm>
              <a:off x="4441850" y="3304300"/>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2125;p34">
              <a:extLst>
                <a:ext uri="{FF2B5EF4-FFF2-40B4-BE49-F238E27FC236}">
                  <a16:creationId xmlns:a16="http://schemas.microsoft.com/office/drawing/2014/main" xmlns="" id="{CFA730D4-A86C-2B4F-BB8E-95C2200B2BA8}"/>
                </a:ext>
              </a:extLst>
            </p:cNvPr>
            <p:cNvSpPr/>
            <p:nvPr/>
          </p:nvSpPr>
          <p:spPr>
            <a:xfrm>
              <a:off x="4408400" y="3201700"/>
              <a:ext cx="26625" cy="23025"/>
            </a:xfrm>
            <a:custGeom>
              <a:avLst/>
              <a:gdLst/>
              <a:ahLst/>
              <a:cxnLst/>
              <a:rect l="l" t="t" r="r" b="b"/>
              <a:pathLst>
                <a:path w="1065" h="921" extrusionOk="0">
                  <a:moveTo>
                    <a:pt x="457" y="1"/>
                  </a:moveTo>
                  <a:cubicBezTo>
                    <a:pt x="183" y="1"/>
                    <a:pt x="1" y="213"/>
                    <a:pt x="1" y="457"/>
                  </a:cubicBezTo>
                  <a:cubicBezTo>
                    <a:pt x="1" y="744"/>
                    <a:pt x="222" y="921"/>
                    <a:pt x="451" y="921"/>
                  </a:cubicBezTo>
                  <a:cubicBezTo>
                    <a:pt x="561" y="921"/>
                    <a:pt x="672" y="880"/>
                    <a:pt x="761" y="791"/>
                  </a:cubicBezTo>
                  <a:cubicBezTo>
                    <a:pt x="1064"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2126;p34">
              <a:extLst>
                <a:ext uri="{FF2B5EF4-FFF2-40B4-BE49-F238E27FC236}">
                  <a16:creationId xmlns:a16="http://schemas.microsoft.com/office/drawing/2014/main" xmlns="" id="{256DBC10-D55D-1C43-841D-235C328E5402}"/>
                </a:ext>
              </a:extLst>
            </p:cNvPr>
            <p:cNvSpPr/>
            <p:nvPr/>
          </p:nvSpPr>
          <p:spPr>
            <a:xfrm>
              <a:off x="4437750" y="32358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85"/>
                    <a:pt x="1197" y="64"/>
                    <a:pt x="650"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2127;p34">
              <a:extLst>
                <a:ext uri="{FF2B5EF4-FFF2-40B4-BE49-F238E27FC236}">
                  <a16:creationId xmlns:a16="http://schemas.microsoft.com/office/drawing/2014/main" xmlns="" id="{9847E97B-BC2D-8346-BC16-290A422FBE9B}"/>
                </a:ext>
              </a:extLst>
            </p:cNvPr>
            <p:cNvSpPr/>
            <p:nvPr/>
          </p:nvSpPr>
          <p:spPr>
            <a:xfrm>
              <a:off x="4408400" y="3134075"/>
              <a:ext cx="26625" cy="22625"/>
            </a:xfrm>
            <a:custGeom>
              <a:avLst/>
              <a:gdLst/>
              <a:ahLst/>
              <a:cxnLst/>
              <a:rect l="l" t="t" r="r" b="b"/>
              <a:pathLst>
                <a:path w="1065" h="905" extrusionOk="0">
                  <a:moveTo>
                    <a:pt x="457" y="0"/>
                  </a:moveTo>
                  <a:cubicBezTo>
                    <a:pt x="183" y="0"/>
                    <a:pt x="1" y="183"/>
                    <a:pt x="1" y="456"/>
                  </a:cubicBezTo>
                  <a:cubicBezTo>
                    <a:pt x="1" y="721"/>
                    <a:pt x="219" y="905"/>
                    <a:pt x="446" y="905"/>
                  </a:cubicBezTo>
                  <a:cubicBezTo>
                    <a:pt x="557" y="905"/>
                    <a:pt x="670" y="860"/>
                    <a:pt x="76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2128;p34">
              <a:extLst>
                <a:ext uri="{FF2B5EF4-FFF2-40B4-BE49-F238E27FC236}">
                  <a16:creationId xmlns:a16="http://schemas.microsoft.com/office/drawing/2014/main" xmlns="" id="{2A74EB51-1DC7-DD46-8B3C-C4FBC5589FAB}"/>
                </a:ext>
              </a:extLst>
            </p:cNvPr>
            <p:cNvSpPr/>
            <p:nvPr/>
          </p:nvSpPr>
          <p:spPr>
            <a:xfrm>
              <a:off x="4441850" y="3168275"/>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2129;p34">
              <a:extLst>
                <a:ext uri="{FF2B5EF4-FFF2-40B4-BE49-F238E27FC236}">
                  <a16:creationId xmlns:a16="http://schemas.microsoft.com/office/drawing/2014/main" xmlns="" id="{CC28551F-C422-E345-B7F1-4333E0BD9105}"/>
                </a:ext>
              </a:extLst>
            </p:cNvPr>
            <p:cNvSpPr/>
            <p:nvPr/>
          </p:nvSpPr>
          <p:spPr>
            <a:xfrm>
              <a:off x="4403550" y="3065625"/>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5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2130;p34">
              <a:extLst>
                <a:ext uri="{FF2B5EF4-FFF2-40B4-BE49-F238E27FC236}">
                  <a16:creationId xmlns:a16="http://schemas.microsoft.com/office/drawing/2014/main" xmlns="" id="{7DE12872-D771-B942-A6D2-3F9822F15E01}"/>
                </a:ext>
              </a:extLst>
            </p:cNvPr>
            <p:cNvSpPr/>
            <p:nvPr/>
          </p:nvSpPr>
          <p:spPr>
            <a:xfrm>
              <a:off x="4441850" y="3099875"/>
              <a:ext cx="27375" cy="22625"/>
            </a:xfrm>
            <a:custGeom>
              <a:avLst/>
              <a:gdLst/>
              <a:ahLst/>
              <a:cxnLst/>
              <a:rect l="l" t="t" r="r" b="b"/>
              <a:pathLst>
                <a:path w="1095" h="905" extrusionOk="0">
                  <a:moveTo>
                    <a:pt x="486" y="1"/>
                  </a:moveTo>
                  <a:cubicBezTo>
                    <a:pt x="213" y="1"/>
                    <a:pt x="0" y="183"/>
                    <a:pt x="30" y="457"/>
                  </a:cubicBezTo>
                  <a:cubicBezTo>
                    <a:pt x="30" y="722"/>
                    <a:pt x="249" y="905"/>
                    <a:pt x="476" y="905"/>
                  </a:cubicBezTo>
                  <a:cubicBezTo>
                    <a:pt x="587" y="905"/>
                    <a:pt x="700" y="861"/>
                    <a:pt x="790" y="76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2131;p34">
              <a:extLst>
                <a:ext uri="{FF2B5EF4-FFF2-40B4-BE49-F238E27FC236}">
                  <a16:creationId xmlns:a16="http://schemas.microsoft.com/office/drawing/2014/main" xmlns="" id="{C965AA55-CB92-484B-BEF5-1EEF33592620}"/>
                </a:ext>
              </a:extLst>
            </p:cNvPr>
            <p:cNvSpPr/>
            <p:nvPr/>
          </p:nvSpPr>
          <p:spPr>
            <a:xfrm>
              <a:off x="4408400" y="29973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2132;p34">
              <a:extLst>
                <a:ext uri="{FF2B5EF4-FFF2-40B4-BE49-F238E27FC236}">
                  <a16:creationId xmlns:a16="http://schemas.microsoft.com/office/drawing/2014/main" xmlns="" id="{DCF0F246-6517-F44B-AD35-27DBB13CA5BA}"/>
                </a:ext>
              </a:extLst>
            </p:cNvPr>
            <p:cNvSpPr/>
            <p:nvPr/>
          </p:nvSpPr>
          <p:spPr>
            <a:xfrm>
              <a:off x="4437750" y="30314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2133;p34">
              <a:extLst>
                <a:ext uri="{FF2B5EF4-FFF2-40B4-BE49-F238E27FC236}">
                  <a16:creationId xmlns:a16="http://schemas.microsoft.com/office/drawing/2014/main" xmlns="" id="{B24DA531-8BC9-BE44-987B-B3394F83C061}"/>
                </a:ext>
              </a:extLst>
            </p:cNvPr>
            <p:cNvSpPr/>
            <p:nvPr/>
          </p:nvSpPr>
          <p:spPr>
            <a:xfrm>
              <a:off x="4407875" y="2928900"/>
              <a:ext cx="27150" cy="22875"/>
            </a:xfrm>
            <a:custGeom>
              <a:avLst/>
              <a:gdLst/>
              <a:ahLst/>
              <a:cxnLst/>
              <a:rect l="l" t="t" r="r" b="b"/>
              <a:pathLst>
                <a:path w="1086" h="915" extrusionOk="0">
                  <a:moveTo>
                    <a:pt x="478" y="1"/>
                  </a:moveTo>
                  <a:cubicBezTo>
                    <a:pt x="204" y="1"/>
                    <a:pt x="22" y="213"/>
                    <a:pt x="22" y="457"/>
                  </a:cubicBezTo>
                  <a:cubicBezTo>
                    <a:pt x="1" y="729"/>
                    <a:pt x="225" y="914"/>
                    <a:pt x="465" y="914"/>
                  </a:cubicBezTo>
                  <a:cubicBezTo>
                    <a:pt x="574" y="914"/>
                    <a:pt x="687" y="876"/>
                    <a:pt x="782" y="791"/>
                  </a:cubicBezTo>
                  <a:cubicBezTo>
                    <a:pt x="1085" y="517"/>
                    <a:pt x="873" y="1"/>
                    <a:pt x="47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2134;p34">
              <a:extLst>
                <a:ext uri="{FF2B5EF4-FFF2-40B4-BE49-F238E27FC236}">
                  <a16:creationId xmlns:a16="http://schemas.microsoft.com/office/drawing/2014/main" xmlns="" id="{1A260757-8C76-9448-9399-FDF4B5D582A2}"/>
                </a:ext>
              </a:extLst>
            </p:cNvPr>
            <p:cNvSpPr/>
            <p:nvPr/>
          </p:nvSpPr>
          <p:spPr>
            <a:xfrm>
              <a:off x="4441850" y="2963100"/>
              <a:ext cx="27375" cy="22875"/>
            </a:xfrm>
            <a:custGeom>
              <a:avLst/>
              <a:gdLst/>
              <a:ahLst/>
              <a:cxnLst/>
              <a:rect l="l" t="t" r="r" b="b"/>
              <a:pathLst>
                <a:path w="1095" h="915"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2135;p34">
              <a:extLst>
                <a:ext uri="{FF2B5EF4-FFF2-40B4-BE49-F238E27FC236}">
                  <a16:creationId xmlns:a16="http://schemas.microsoft.com/office/drawing/2014/main" xmlns="" id="{E77EAC8E-7ACB-4C43-8684-9AE5BF25B81B}"/>
                </a:ext>
              </a:extLst>
            </p:cNvPr>
            <p:cNvSpPr/>
            <p:nvPr/>
          </p:nvSpPr>
          <p:spPr>
            <a:xfrm>
              <a:off x="4403550" y="2861200"/>
              <a:ext cx="29950" cy="22200"/>
            </a:xfrm>
            <a:custGeom>
              <a:avLst/>
              <a:gdLst/>
              <a:ahLst/>
              <a:cxnLst/>
              <a:rect l="l" t="t" r="r" b="b"/>
              <a:pathLst>
                <a:path w="1198" h="888" extrusionOk="0">
                  <a:moveTo>
                    <a:pt x="593" y="1"/>
                  </a:moveTo>
                  <a:cubicBezTo>
                    <a:pt x="1" y="1"/>
                    <a:pt x="1" y="888"/>
                    <a:pt x="593" y="888"/>
                  </a:cubicBezTo>
                  <a:cubicBezTo>
                    <a:pt x="612" y="888"/>
                    <a:pt x="631" y="887"/>
                    <a:pt x="651" y="885"/>
                  </a:cubicBezTo>
                  <a:cubicBezTo>
                    <a:pt x="1198" y="855"/>
                    <a:pt x="1198" y="34"/>
                    <a:pt x="651" y="3"/>
                  </a:cubicBezTo>
                  <a:cubicBezTo>
                    <a:pt x="631" y="2"/>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2136;p34">
              <a:extLst>
                <a:ext uri="{FF2B5EF4-FFF2-40B4-BE49-F238E27FC236}">
                  <a16:creationId xmlns:a16="http://schemas.microsoft.com/office/drawing/2014/main" xmlns="" id="{44549C9B-BB1E-3647-8FE4-E56390939A0D}"/>
                </a:ext>
              </a:extLst>
            </p:cNvPr>
            <p:cNvSpPr/>
            <p:nvPr/>
          </p:nvSpPr>
          <p:spPr>
            <a:xfrm>
              <a:off x="4437750" y="28946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8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2137;p34">
              <a:extLst>
                <a:ext uri="{FF2B5EF4-FFF2-40B4-BE49-F238E27FC236}">
                  <a16:creationId xmlns:a16="http://schemas.microsoft.com/office/drawing/2014/main" xmlns="" id="{465E4E20-A5A8-6C47-988D-6CF23F0EEA85}"/>
                </a:ext>
              </a:extLst>
            </p:cNvPr>
            <p:cNvSpPr/>
            <p:nvPr/>
          </p:nvSpPr>
          <p:spPr>
            <a:xfrm>
              <a:off x="4408400" y="2792875"/>
              <a:ext cx="26625" cy="22625"/>
            </a:xfrm>
            <a:custGeom>
              <a:avLst/>
              <a:gdLst/>
              <a:ahLst/>
              <a:cxnLst/>
              <a:rect l="l" t="t" r="r" b="b"/>
              <a:pathLst>
                <a:path w="1065" h="905" extrusionOk="0">
                  <a:moveTo>
                    <a:pt x="457" y="1"/>
                  </a:moveTo>
                  <a:cubicBezTo>
                    <a:pt x="183" y="1"/>
                    <a:pt x="1" y="183"/>
                    <a:pt x="1" y="457"/>
                  </a:cubicBezTo>
                  <a:cubicBezTo>
                    <a:pt x="1" y="722"/>
                    <a:pt x="219" y="905"/>
                    <a:pt x="446" y="905"/>
                  </a:cubicBezTo>
                  <a:cubicBezTo>
                    <a:pt x="557" y="905"/>
                    <a:pt x="670" y="861"/>
                    <a:pt x="76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2138;p34">
              <a:extLst>
                <a:ext uri="{FF2B5EF4-FFF2-40B4-BE49-F238E27FC236}">
                  <a16:creationId xmlns:a16="http://schemas.microsoft.com/office/drawing/2014/main" xmlns="" id="{208BE661-C99C-7F46-90CB-EC50691F2B0F}"/>
                </a:ext>
              </a:extLst>
            </p:cNvPr>
            <p:cNvSpPr/>
            <p:nvPr/>
          </p:nvSpPr>
          <p:spPr>
            <a:xfrm>
              <a:off x="4441850" y="2826325"/>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2139;p34">
              <a:extLst>
                <a:ext uri="{FF2B5EF4-FFF2-40B4-BE49-F238E27FC236}">
                  <a16:creationId xmlns:a16="http://schemas.microsoft.com/office/drawing/2014/main" xmlns="" id="{ECFB199B-96A4-0E4F-8B0A-17DF7F924A41}"/>
                </a:ext>
              </a:extLst>
            </p:cNvPr>
            <p:cNvSpPr/>
            <p:nvPr/>
          </p:nvSpPr>
          <p:spPr>
            <a:xfrm>
              <a:off x="4403550" y="27244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2140;p34">
              <a:extLst>
                <a:ext uri="{FF2B5EF4-FFF2-40B4-BE49-F238E27FC236}">
                  <a16:creationId xmlns:a16="http://schemas.microsoft.com/office/drawing/2014/main" xmlns="" id="{D392BEF1-FC25-AF4D-830B-710466E5D361}"/>
                </a:ext>
              </a:extLst>
            </p:cNvPr>
            <p:cNvSpPr/>
            <p:nvPr/>
          </p:nvSpPr>
          <p:spPr>
            <a:xfrm>
              <a:off x="4441850" y="2758700"/>
              <a:ext cx="27375" cy="22625"/>
            </a:xfrm>
            <a:custGeom>
              <a:avLst/>
              <a:gdLst/>
              <a:ahLst/>
              <a:cxnLst/>
              <a:rect l="l" t="t" r="r" b="b"/>
              <a:pathLst>
                <a:path w="1095" h="905" extrusionOk="0">
                  <a:moveTo>
                    <a:pt x="486" y="0"/>
                  </a:moveTo>
                  <a:cubicBezTo>
                    <a:pt x="213" y="0"/>
                    <a:pt x="0" y="182"/>
                    <a:pt x="30" y="456"/>
                  </a:cubicBezTo>
                  <a:cubicBezTo>
                    <a:pt x="30" y="721"/>
                    <a:pt x="249" y="904"/>
                    <a:pt x="476" y="904"/>
                  </a:cubicBezTo>
                  <a:cubicBezTo>
                    <a:pt x="587" y="904"/>
                    <a:pt x="700" y="860"/>
                    <a:pt x="790" y="76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2141;p34">
              <a:extLst>
                <a:ext uri="{FF2B5EF4-FFF2-40B4-BE49-F238E27FC236}">
                  <a16:creationId xmlns:a16="http://schemas.microsoft.com/office/drawing/2014/main" xmlns="" id="{46064959-E3C9-2245-A6EA-3584E700EBD5}"/>
                </a:ext>
              </a:extLst>
            </p:cNvPr>
            <p:cNvSpPr/>
            <p:nvPr/>
          </p:nvSpPr>
          <p:spPr>
            <a:xfrm>
              <a:off x="4408400" y="2656100"/>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69" y="914"/>
                    <a:pt x="675" y="876"/>
                    <a:pt x="76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2142;p34">
              <a:extLst>
                <a:ext uri="{FF2B5EF4-FFF2-40B4-BE49-F238E27FC236}">
                  <a16:creationId xmlns:a16="http://schemas.microsoft.com/office/drawing/2014/main" xmlns="" id="{1E52B060-33AD-CC43-B908-664807B039E1}"/>
                </a:ext>
              </a:extLst>
            </p:cNvPr>
            <p:cNvSpPr/>
            <p:nvPr/>
          </p:nvSpPr>
          <p:spPr>
            <a:xfrm>
              <a:off x="4437750" y="26902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5"/>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2143;p34">
              <a:extLst>
                <a:ext uri="{FF2B5EF4-FFF2-40B4-BE49-F238E27FC236}">
                  <a16:creationId xmlns:a16="http://schemas.microsoft.com/office/drawing/2014/main" xmlns="" id="{9BDCDDD1-8510-7644-AF5E-1DA1CAD0D673}"/>
                </a:ext>
              </a:extLst>
            </p:cNvPr>
            <p:cNvSpPr/>
            <p:nvPr/>
          </p:nvSpPr>
          <p:spPr>
            <a:xfrm>
              <a:off x="4408400" y="2587725"/>
              <a:ext cx="26625" cy="23000"/>
            </a:xfrm>
            <a:custGeom>
              <a:avLst/>
              <a:gdLst/>
              <a:ahLst/>
              <a:cxnLst/>
              <a:rect l="l" t="t" r="r" b="b"/>
              <a:pathLst>
                <a:path w="1065" h="920" extrusionOk="0">
                  <a:moveTo>
                    <a:pt x="457" y="0"/>
                  </a:moveTo>
                  <a:cubicBezTo>
                    <a:pt x="183" y="0"/>
                    <a:pt x="1" y="213"/>
                    <a:pt x="1" y="456"/>
                  </a:cubicBezTo>
                  <a:cubicBezTo>
                    <a:pt x="1" y="743"/>
                    <a:pt x="222" y="920"/>
                    <a:pt x="451" y="920"/>
                  </a:cubicBezTo>
                  <a:cubicBezTo>
                    <a:pt x="561" y="920"/>
                    <a:pt x="672" y="879"/>
                    <a:pt x="76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2144;p34">
              <a:extLst>
                <a:ext uri="{FF2B5EF4-FFF2-40B4-BE49-F238E27FC236}">
                  <a16:creationId xmlns:a16="http://schemas.microsoft.com/office/drawing/2014/main" xmlns="" id="{6D7D55A6-7B50-5A41-8B0B-CD855B4B9EA8}"/>
                </a:ext>
              </a:extLst>
            </p:cNvPr>
            <p:cNvSpPr/>
            <p:nvPr/>
          </p:nvSpPr>
          <p:spPr>
            <a:xfrm>
              <a:off x="4441850" y="2621900"/>
              <a:ext cx="27375" cy="22875"/>
            </a:xfrm>
            <a:custGeom>
              <a:avLst/>
              <a:gdLst/>
              <a:ahLst/>
              <a:cxnLst/>
              <a:rect l="l" t="t" r="r" b="b"/>
              <a:pathLst>
                <a:path w="1095" h="915" extrusionOk="0">
                  <a:moveTo>
                    <a:pt x="486" y="1"/>
                  </a:moveTo>
                  <a:cubicBezTo>
                    <a:pt x="213" y="1"/>
                    <a:pt x="0" y="214"/>
                    <a:pt x="30" y="457"/>
                  </a:cubicBezTo>
                  <a:cubicBezTo>
                    <a:pt x="30" y="729"/>
                    <a:pt x="261" y="914"/>
                    <a:pt x="494" y="914"/>
                  </a:cubicBezTo>
                  <a:cubicBezTo>
                    <a:pt x="599" y="914"/>
                    <a:pt x="705" y="876"/>
                    <a:pt x="790" y="79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2145;p34">
              <a:extLst>
                <a:ext uri="{FF2B5EF4-FFF2-40B4-BE49-F238E27FC236}">
                  <a16:creationId xmlns:a16="http://schemas.microsoft.com/office/drawing/2014/main" xmlns="" id="{A6A8FB10-5EB9-3146-AA84-E1EDC0DC6988}"/>
                </a:ext>
              </a:extLst>
            </p:cNvPr>
            <p:cNvSpPr/>
            <p:nvPr/>
          </p:nvSpPr>
          <p:spPr>
            <a:xfrm>
              <a:off x="4403550" y="2520025"/>
              <a:ext cx="29950" cy="22175"/>
            </a:xfrm>
            <a:custGeom>
              <a:avLst/>
              <a:gdLst/>
              <a:ahLst/>
              <a:cxnLst/>
              <a:rect l="l" t="t" r="r" b="b"/>
              <a:pathLst>
                <a:path w="1198" h="887" extrusionOk="0">
                  <a:moveTo>
                    <a:pt x="593" y="0"/>
                  </a:moveTo>
                  <a:cubicBezTo>
                    <a:pt x="1" y="0"/>
                    <a:pt x="1" y="887"/>
                    <a:pt x="593" y="887"/>
                  </a:cubicBezTo>
                  <a:cubicBezTo>
                    <a:pt x="612" y="887"/>
                    <a:pt x="631" y="886"/>
                    <a:pt x="651" y="884"/>
                  </a:cubicBezTo>
                  <a:cubicBezTo>
                    <a:pt x="1198" y="854"/>
                    <a:pt x="1198" y="33"/>
                    <a:pt x="651"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2146;p34">
              <a:extLst>
                <a:ext uri="{FF2B5EF4-FFF2-40B4-BE49-F238E27FC236}">
                  <a16:creationId xmlns:a16="http://schemas.microsoft.com/office/drawing/2014/main" xmlns="" id="{8474C45D-9431-4943-8C23-32DA1AC6F569}"/>
                </a:ext>
              </a:extLst>
            </p:cNvPr>
            <p:cNvSpPr/>
            <p:nvPr/>
          </p:nvSpPr>
          <p:spPr>
            <a:xfrm>
              <a:off x="4390925" y="2502600"/>
              <a:ext cx="3825" cy="3825"/>
            </a:xfrm>
            <a:custGeom>
              <a:avLst/>
              <a:gdLst/>
              <a:ahLst/>
              <a:cxnLst/>
              <a:rect l="l" t="t" r="r" b="b"/>
              <a:pathLst>
                <a:path w="153" h="153" extrusionOk="0">
                  <a:moveTo>
                    <a:pt x="153" y="1"/>
                  </a:moveTo>
                  <a:lnTo>
                    <a:pt x="1" y="153"/>
                  </a:lnTo>
                  <a:cubicBezTo>
                    <a:pt x="61" y="122"/>
                    <a:pt x="122" y="62"/>
                    <a:pt x="15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2147;p34">
              <a:extLst>
                <a:ext uri="{FF2B5EF4-FFF2-40B4-BE49-F238E27FC236}">
                  <a16:creationId xmlns:a16="http://schemas.microsoft.com/office/drawing/2014/main" xmlns="" id="{0A610E16-F205-3E44-A0F6-1299E2D2CBDD}"/>
                </a:ext>
              </a:extLst>
            </p:cNvPr>
            <p:cNvSpPr/>
            <p:nvPr/>
          </p:nvSpPr>
          <p:spPr>
            <a:xfrm>
              <a:off x="4441850" y="2553525"/>
              <a:ext cx="27375" cy="23025"/>
            </a:xfrm>
            <a:custGeom>
              <a:avLst/>
              <a:gdLst/>
              <a:ahLst/>
              <a:cxnLst/>
              <a:rect l="l" t="t" r="r" b="b"/>
              <a:pathLst>
                <a:path w="1095" h="921" extrusionOk="0">
                  <a:moveTo>
                    <a:pt x="486" y="0"/>
                  </a:moveTo>
                  <a:cubicBezTo>
                    <a:pt x="213" y="0"/>
                    <a:pt x="0" y="213"/>
                    <a:pt x="30" y="456"/>
                  </a:cubicBezTo>
                  <a:cubicBezTo>
                    <a:pt x="10" y="744"/>
                    <a:pt x="239" y="920"/>
                    <a:pt x="474" y="920"/>
                  </a:cubicBezTo>
                  <a:cubicBezTo>
                    <a:pt x="587" y="920"/>
                    <a:pt x="702" y="879"/>
                    <a:pt x="790" y="791"/>
                  </a:cubicBezTo>
                  <a:cubicBezTo>
                    <a:pt x="1094" y="51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2148;p34">
              <a:extLst>
                <a:ext uri="{FF2B5EF4-FFF2-40B4-BE49-F238E27FC236}">
                  <a16:creationId xmlns:a16="http://schemas.microsoft.com/office/drawing/2014/main" xmlns="" id="{AAECDFF8-0A28-4C45-946F-E99F9833C483}"/>
                </a:ext>
              </a:extLst>
            </p:cNvPr>
            <p:cNvSpPr/>
            <p:nvPr/>
          </p:nvSpPr>
          <p:spPr>
            <a:xfrm>
              <a:off x="4425875" y="2469175"/>
              <a:ext cx="3075" cy="3050"/>
            </a:xfrm>
            <a:custGeom>
              <a:avLst/>
              <a:gdLst/>
              <a:ahLst/>
              <a:cxnLst/>
              <a:rect l="l" t="t" r="r" b="b"/>
              <a:pathLst>
                <a:path w="123" h="122" extrusionOk="0">
                  <a:moveTo>
                    <a:pt x="1" y="122"/>
                  </a:moveTo>
                  <a:lnTo>
                    <a:pt x="122" y="0"/>
                  </a:lnTo>
                  <a:cubicBezTo>
                    <a:pt x="92" y="31"/>
                    <a:pt x="31" y="92"/>
                    <a:pt x="1" y="122"/>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2149;p34">
              <a:extLst>
                <a:ext uri="{FF2B5EF4-FFF2-40B4-BE49-F238E27FC236}">
                  <a16:creationId xmlns:a16="http://schemas.microsoft.com/office/drawing/2014/main" xmlns="" id="{045CBBFF-E607-9448-8C0E-7AB86D3D6AAC}"/>
                </a:ext>
              </a:extLst>
            </p:cNvPr>
            <p:cNvSpPr/>
            <p:nvPr/>
          </p:nvSpPr>
          <p:spPr>
            <a:xfrm>
              <a:off x="4441875" y="2485825"/>
              <a:ext cx="27125" cy="22700"/>
            </a:xfrm>
            <a:custGeom>
              <a:avLst/>
              <a:gdLst/>
              <a:ahLst/>
              <a:cxnLst/>
              <a:rect l="l" t="t" r="r" b="b"/>
              <a:pathLst>
                <a:path w="1085" h="908" extrusionOk="0">
                  <a:moveTo>
                    <a:pt x="434" y="0"/>
                  </a:moveTo>
                  <a:cubicBezTo>
                    <a:pt x="186" y="0"/>
                    <a:pt x="1" y="203"/>
                    <a:pt x="29" y="459"/>
                  </a:cubicBezTo>
                  <a:cubicBezTo>
                    <a:pt x="29" y="724"/>
                    <a:pt x="248" y="907"/>
                    <a:pt x="475" y="907"/>
                  </a:cubicBezTo>
                  <a:cubicBezTo>
                    <a:pt x="586" y="907"/>
                    <a:pt x="699" y="863"/>
                    <a:pt x="789" y="763"/>
                  </a:cubicBezTo>
                  <a:cubicBezTo>
                    <a:pt x="1085" y="497"/>
                    <a:pt x="892" y="2"/>
                    <a:pt x="519" y="2"/>
                  </a:cubicBezTo>
                  <a:cubicBezTo>
                    <a:pt x="508" y="2"/>
                    <a:pt x="497" y="2"/>
                    <a:pt x="485" y="3"/>
                  </a:cubicBezTo>
                  <a:cubicBezTo>
                    <a:pt x="468" y="1"/>
                    <a:pt x="451" y="0"/>
                    <a:pt x="43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2150;p34">
              <a:extLst>
                <a:ext uri="{FF2B5EF4-FFF2-40B4-BE49-F238E27FC236}">
                  <a16:creationId xmlns:a16="http://schemas.microsoft.com/office/drawing/2014/main" xmlns="" id="{384518E2-95B8-3E42-A7ED-61E6B5ACC849}"/>
                </a:ext>
              </a:extLst>
            </p:cNvPr>
            <p:cNvSpPr/>
            <p:nvPr/>
          </p:nvSpPr>
          <p:spPr>
            <a:xfrm>
              <a:off x="4340025" y="3611275"/>
              <a:ext cx="26600" cy="23025"/>
            </a:xfrm>
            <a:custGeom>
              <a:avLst/>
              <a:gdLst/>
              <a:ahLst/>
              <a:cxnLst/>
              <a:rect l="l" t="t" r="r" b="b"/>
              <a:pathLst>
                <a:path w="1064" h="921" extrusionOk="0">
                  <a:moveTo>
                    <a:pt x="456" y="1"/>
                  </a:moveTo>
                  <a:cubicBezTo>
                    <a:pt x="182"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2151;p34">
              <a:extLst>
                <a:ext uri="{FF2B5EF4-FFF2-40B4-BE49-F238E27FC236}">
                  <a16:creationId xmlns:a16="http://schemas.microsoft.com/office/drawing/2014/main" xmlns="" id="{E2E31FC6-2C15-5E4A-9095-9D663658CCF1}"/>
                </a:ext>
              </a:extLst>
            </p:cNvPr>
            <p:cNvSpPr/>
            <p:nvPr/>
          </p:nvSpPr>
          <p:spPr>
            <a:xfrm>
              <a:off x="4340025" y="3542900"/>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2152;p34">
              <a:extLst>
                <a:ext uri="{FF2B5EF4-FFF2-40B4-BE49-F238E27FC236}">
                  <a16:creationId xmlns:a16="http://schemas.microsoft.com/office/drawing/2014/main" xmlns="" id="{8E5E7869-1B48-314A-91D1-755573355D67}"/>
                </a:ext>
              </a:extLst>
            </p:cNvPr>
            <p:cNvSpPr/>
            <p:nvPr/>
          </p:nvSpPr>
          <p:spPr>
            <a:xfrm>
              <a:off x="4374200" y="357710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2153;p34">
              <a:extLst>
                <a:ext uri="{FF2B5EF4-FFF2-40B4-BE49-F238E27FC236}">
                  <a16:creationId xmlns:a16="http://schemas.microsoft.com/office/drawing/2014/main" xmlns="" id="{BC84CE08-1170-FE49-9EBA-B1F83AB77000}"/>
                </a:ext>
              </a:extLst>
            </p:cNvPr>
            <p:cNvSpPr/>
            <p:nvPr/>
          </p:nvSpPr>
          <p:spPr>
            <a:xfrm>
              <a:off x="4336975" y="3475200"/>
              <a:ext cx="30175" cy="22900"/>
            </a:xfrm>
            <a:custGeom>
              <a:avLst/>
              <a:gdLst/>
              <a:ahLst/>
              <a:cxnLst/>
              <a:rect l="l" t="t" r="r" b="b"/>
              <a:pathLst>
                <a:path w="1207" h="916" extrusionOk="0">
                  <a:moveTo>
                    <a:pt x="633" y="0"/>
                  </a:moveTo>
                  <a:cubicBezTo>
                    <a:pt x="615" y="0"/>
                    <a:pt x="597" y="1"/>
                    <a:pt x="578" y="3"/>
                  </a:cubicBezTo>
                  <a:cubicBezTo>
                    <a:pt x="0" y="34"/>
                    <a:pt x="0" y="854"/>
                    <a:pt x="578" y="915"/>
                  </a:cubicBezTo>
                  <a:cubicBezTo>
                    <a:pt x="587" y="915"/>
                    <a:pt x="597" y="916"/>
                    <a:pt x="606" y="916"/>
                  </a:cubicBezTo>
                  <a:cubicBezTo>
                    <a:pt x="1198" y="916"/>
                    <a:pt x="1207"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2154;p34">
              <a:extLst>
                <a:ext uri="{FF2B5EF4-FFF2-40B4-BE49-F238E27FC236}">
                  <a16:creationId xmlns:a16="http://schemas.microsoft.com/office/drawing/2014/main" xmlns="" id="{78252E0F-5C11-4E49-8856-79EA4F88BA52}"/>
                </a:ext>
              </a:extLst>
            </p:cNvPr>
            <p:cNvSpPr/>
            <p:nvPr/>
          </p:nvSpPr>
          <p:spPr>
            <a:xfrm>
              <a:off x="4374200" y="3508700"/>
              <a:ext cx="22825" cy="22825"/>
            </a:xfrm>
            <a:custGeom>
              <a:avLst/>
              <a:gdLst/>
              <a:ahLst/>
              <a:cxnLst/>
              <a:rect l="l" t="t" r="r" b="b"/>
              <a:pathLst>
                <a:path w="913" h="913" extrusionOk="0">
                  <a:moveTo>
                    <a:pt x="457" y="1"/>
                  </a:moveTo>
                  <a:cubicBezTo>
                    <a:pt x="183" y="1"/>
                    <a:pt x="1" y="213"/>
                    <a:pt x="1" y="456"/>
                  </a:cubicBezTo>
                  <a:cubicBezTo>
                    <a:pt x="1" y="730"/>
                    <a:pt x="183" y="912"/>
                    <a:pt x="457" y="912"/>
                  </a:cubicBezTo>
                  <a:cubicBezTo>
                    <a:pt x="700" y="912"/>
                    <a:pt x="913" y="730"/>
                    <a:pt x="913" y="456"/>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2155;p34">
              <a:extLst>
                <a:ext uri="{FF2B5EF4-FFF2-40B4-BE49-F238E27FC236}">
                  <a16:creationId xmlns:a16="http://schemas.microsoft.com/office/drawing/2014/main" xmlns="" id="{FF2D56F4-33DC-B542-BDC1-7FB56D9AA0C6}"/>
                </a:ext>
              </a:extLst>
            </p:cNvPr>
            <p:cNvSpPr/>
            <p:nvPr/>
          </p:nvSpPr>
          <p:spPr>
            <a:xfrm>
              <a:off x="4340025" y="3406875"/>
              <a:ext cx="26600" cy="22625"/>
            </a:xfrm>
            <a:custGeom>
              <a:avLst/>
              <a:gdLst/>
              <a:ahLst/>
              <a:cxnLst/>
              <a:rect l="l" t="t" r="r" b="b"/>
              <a:pathLst>
                <a:path w="1064" h="905" extrusionOk="0">
                  <a:moveTo>
                    <a:pt x="456" y="1"/>
                  </a:moveTo>
                  <a:cubicBezTo>
                    <a:pt x="182" y="1"/>
                    <a:pt x="0" y="213"/>
                    <a:pt x="0" y="456"/>
                  </a:cubicBezTo>
                  <a:cubicBezTo>
                    <a:pt x="0" y="722"/>
                    <a:pt x="219" y="905"/>
                    <a:pt x="446" y="905"/>
                  </a:cubicBezTo>
                  <a:cubicBezTo>
                    <a:pt x="557" y="905"/>
                    <a:pt x="670" y="860"/>
                    <a:pt x="760" y="760"/>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2156;p34">
              <a:extLst>
                <a:ext uri="{FF2B5EF4-FFF2-40B4-BE49-F238E27FC236}">
                  <a16:creationId xmlns:a16="http://schemas.microsoft.com/office/drawing/2014/main" xmlns="" id="{3D75A7DC-047F-C342-A50E-179A87DAB9E0}"/>
                </a:ext>
              </a:extLst>
            </p:cNvPr>
            <p:cNvSpPr/>
            <p:nvPr/>
          </p:nvSpPr>
          <p:spPr>
            <a:xfrm>
              <a:off x="4374200" y="3441075"/>
              <a:ext cx="22825" cy="22825"/>
            </a:xfrm>
            <a:custGeom>
              <a:avLst/>
              <a:gdLst/>
              <a:ahLst/>
              <a:cxnLst/>
              <a:rect l="l" t="t" r="r" b="b"/>
              <a:pathLst>
                <a:path w="913" h="913" extrusionOk="0">
                  <a:moveTo>
                    <a:pt x="457" y="0"/>
                  </a:moveTo>
                  <a:cubicBezTo>
                    <a:pt x="183" y="0"/>
                    <a:pt x="1" y="183"/>
                    <a:pt x="1" y="456"/>
                  </a:cubicBezTo>
                  <a:cubicBezTo>
                    <a:pt x="1" y="699"/>
                    <a:pt x="183"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2157;p34">
              <a:extLst>
                <a:ext uri="{FF2B5EF4-FFF2-40B4-BE49-F238E27FC236}">
                  <a16:creationId xmlns:a16="http://schemas.microsoft.com/office/drawing/2014/main" xmlns="" id="{168AFDF9-5280-D044-B255-F9BCDE553DCF}"/>
                </a:ext>
              </a:extLst>
            </p:cNvPr>
            <p:cNvSpPr/>
            <p:nvPr/>
          </p:nvSpPr>
          <p:spPr>
            <a:xfrm>
              <a:off x="4336975" y="3338425"/>
              <a:ext cx="29975" cy="22950"/>
            </a:xfrm>
            <a:custGeom>
              <a:avLst/>
              <a:gdLst/>
              <a:ahLst/>
              <a:cxnLst/>
              <a:rect l="l" t="t" r="r" b="b"/>
              <a:pathLst>
                <a:path w="1199" h="918" extrusionOk="0">
                  <a:moveTo>
                    <a:pt x="631" y="0"/>
                  </a:moveTo>
                  <a:cubicBezTo>
                    <a:pt x="614" y="0"/>
                    <a:pt x="596" y="1"/>
                    <a:pt x="578" y="3"/>
                  </a:cubicBezTo>
                  <a:cubicBezTo>
                    <a:pt x="0" y="64"/>
                    <a:pt x="0" y="854"/>
                    <a:pt x="578" y="915"/>
                  </a:cubicBezTo>
                  <a:cubicBezTo>
                    <a:pt x="596" y="917"/>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2158;p34">
              <a:extLst>
                <a:ext uri="{FF2B5EF4-FFF2-40B4-BE49-F238E27FC236}">
                  <a16:creationId xmlns:a16="http://schemas.microsoft.com/office/drawing/2014/main" xmlns="" id="{6486D323-395F-2A44-AE42-17D9FD7B5D79}"/>
                </a:ext>
              </a:extLst>
            </p:cNvPr>
            <p:cNvSpPr/>
            <p:nvPr/>
          </p:nvSpPr>
          <p:spPr>
            <a:xfrm>
              <a:off x="4374200" y="3372675"/>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2159;p34">
              <a:extLst>
                <a:ext uri="{FF2B5EF4-FFF2-40B4-BE49-F238E27FC236}">
                  <a16:creationId xmlns:a16="http://schemas.microsoft.com/office/drawing/2014/main" xmlns="" id="{7CCD2859-8F37-5144-A1D1-7C5FDAE10179}"/>
                </a:ext>
              </a:extLst>
            </p:cNvPr>
            <p:cNvSpPr/>
            <p:nvPr/>
          </p:nvSpPr>
          <p:spPr>
            <a:xfrm>
              <a:off x="4340025" y="3270100"/>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2160;p34">
              <a:extLst>
                <a:ext uri="{FF2B5EF4-FFF2-40B4-BE49-F238E27FC236}">
                  <a16:creationId xmlns:a16="http://schemas.microsoft.com/office/drawing/2014/main" xmlns="" id="{61A9697A-4E4C-B744-8397-2845BBF77CF3}"/>
                </a:ext>
              </a:extLst>
            </p:cNvPr>
            <p:cNvSpPr/>
            <p:nvPr/>
          </p:nvSpPr>
          <p:spPr>
            <a:xfrm>
              <a:off x="4374200" y="3304300"/>
              <a:ext cx="22825" cy="22800"/>
            </a:xfrm>
            <a:custGeom>
              <a:avLst/>
              <a:gdLst/>
              <a:ahLst/>
              <a:cxnLst/>
              <a:rect l="l" t="t" r="r" b="b"/>
              <a:pathLst>
                <a:path w="913" h="912" extrusionOk="0">
                  <a:moveTo>
                    <a:pt x="457" y="0"/>
                  </a:moveTo>
                  <a:cubicBezTo>
                    <a:pt x="183" y="0"/>
                    <a:pt x="1" y="213"/>
                    <a:pt x="1" y="456"/>
                  </a:cubicBezTo>
                  <a:cubicBezTo>
                    <a:pt x="1" y="699"/>
                    <a:pt x="18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2161;p34">
              <a:extLst>
                <a:ext uri="{FF2B5EF4-FFF2-40B4-BE49-F238E27FC236}">
                  <a16:creationId xmlns:a16="http://schemas.microsoft.com/office/drawing/2014/main" xmlns="" id="{3326F888-C427-0B47-953B-E4FA93BDEC41}"/>
                </a:ext>
              </a:extLst>
            </p:cNvPr>
            <p:cNvSpPr/>
            <p:nvPr/>
          </p:nvSpPr>
          <p:spPr>
            <a:xfrm>
              <a:off x="4340025" y="3201700"/>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2162;p34">
              <a:extLst>
                <a:ext uri="{FF2B5EF4-FFF2-40B4-BE49-F238E27FC236}">
                  <a16:creationId xmlns:a16="http://schemas.microsoft.com/office/drawing/2014/main" xmlns="" id="{1679D0D5-4017-5345-9C5D-6D3619E3ED31}"/>
                </a:ext>
              </a:extLst>
            </p:cNvPr>
            <p:cNvSpPr/>
            <p:nvPr/>
          </p:nvSpPr>
          <p:spPr>
            <a:xfrm>
              <a:off x="4374200" y="3235900"/>
              <a:ext cx="26625" cy="23025"/>
            </a:xfrm>
            <a:custGeom>
              <a:avLst/>
              <a:gdLst/>
              <a:ahLst/>
              <a:cxnLst/>
              <a:rect l="l" t="t" r="r" b="b"/>
              <a:pathLst>
                <a:path w="1065" h="921" extrusionOk="0">
                  <a:moveTo>
                    <a:pt x="457" y="1"/>
                  </a:moveTo>
                  <a:cubicBezTo>
                    <a:pt x="183" y="1"/>
                    <a:pt x="1" y="213"/>
                    <a:pt x="1" y="456"/>
                  </a:cubicBezTo>
                  <a:cubicBezTo>
                    <a:pt x="1" y="744"/>
                    <a:pt x="223" y="920"/>
                    <a:pt x="451" y="920"/>
                  </a:cubicBezTo>
                  <a:cubicBezTo>
                    <a:pt x="561" y="920"/>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2163;p34">
              <a:extLst>
                <a:ext uri="{FF2B5EF4-FFF2-40B4-BE49-F238E27FC236}">
                  <a16:creationId xmlns:a16="http://schemas.microsoft.com/office/drawing/2014/main" xmlns="" id="{F3FEBCC0-DBFD-2E49-AFC9-3DC7AAACFC78}"/>
                </a:ext>
              </a:extLst>
            </p:cNvPr>
            <p:cNvSpPr/>
            <p:nvPr/>
          </p:nvSpPr>
          <p:spPr>
            <a:xfrm>
              <a:off x="4336975" y="3134000"/>
              <a:ext cx="30175" cy="22925"/>
            </a:xfrm>
            <a:custGeom>
              <a:avLst/>
              <a:gdLst/>
              <a:ahLst/>
              <a:cxnLst/>
              <a:rect l="l" t="t" r="r" b="b"/>
              <a:pathLst>
                <a:path w="1207" h="917" extrusionOk="0">
                  <a:moveTo>
                    <a:pt x="633" y="1"/>
                  </a:moveTo>
                  <a:cubicBezTo>
                    <a:pt x="615" y="1"/>
                    <a:pt x="597" y="2"/>
                    <a:pt x="578" y="3"/>
                  </a:cubicBezTo>
                  <a:cubicBezTo>
                    <a:pt x="0" y="34"/>
                    <a:pt x="0" y="855"/>
                    <a:pt x="578" y="915"/>
                  </a:cubicBezTo>
                  <a:cubicBezTo>
                    <a:pt x="587"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2164;p34">
              <a:extLst>
                <a:ext uri="{FF2B5EF4-FFF2-40B4-BE49-F238E27FC236}">
                  <a16:creationId xmlns:a16="http://schemas.microsoft.com/office/drawing/2014/main" xmlns="" id="{9DD8A962-C6BB-7B49-8630-7AF42D27EAF7}"/>
                </a:ext>
              </a:extLst>
            </p:cNvPr>
            <p:cNvSpPr/>
            <p:nvPr/>
          </p:nvSpPr>
          <p:spPr>
            <a:xfrm>
              <a:off x="4374200" y="3168275"/>
              <a:ext cx="22825" cy="22825"/>
            </a:xfrm>
            <a:custGeom>
              <a:avLst/>
              <a:gdLst/>
              <a:ahLst/>
              <a:cxnLst/>
              <a:rect l="l" t="t" r="r" b="b"/>
              <a:pathLst>
                <a:path w="913" h="913" extrusionOk="0">
                  <a:moveTo>
                    <a:pt x="457" y="0"/>
                  </a:moveTo>
                  <a:cubicBezTo>
                    <a:pt x="183" y="0"/>
                    <a:pt x="1" y="183"/>
                    <a:pt x="1" y="456"/>
                  </a:cubicBezTo>
                  <a:cubicBezTo>
                    <a:pt x="1" y="699"/>
                    <a:pt x="183" y="912"/>
                    <a:pt x="457" y="912"/>
                  </a:cubicBezTo>
                  <a:cubicBezTo>
                    <a:pt x="700" y="912"/>
                    <a:pt x="913" y="699"/>
                    <a:pt x="913" y="456"/>
                  </a:cubicBezTo>
                  <a:cubicBezTo>
                    <a:pt x="913" y="18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2165;p34">
              <a:extLst>
                <a:ext uri="{FF2B5EF4-FFF2-40B4-BE49-F238E27FC236}">
                  <a16:creationId xmlns:a16="http://schemas.microsoft.com/office/drawing/2014/main" xmlns="" id="{6275BCEC-E077-DD4F-AD49-99ADC634D7CB}"/>
                </a:ext>
              </a:extLst>
            </p:cNvPr>
            <p:cNvSpPr/>
            <p:nvPr/>
          </p:nvSpPr>
          <p:spPr>
            <a:xfrm>
              <a:off x="4340025" y="3065675"/>
              <a:ext cx="26600" cy="22625"/>
            </a:xfrm>
            <a:custGeom>
              <a:avLst/>
              <a:gdLst/>
              <a:ahLst/>
              <a:cxnLst/>
              <a:rect l="l" t="t" r="r" b="b"/>
              <a:pathLst>
                <a:path w="1064" h="905" extrusionOk="0">
                  <a:moveTo>
                    <a:pt x="456" y="1"/>
                  </a:moveTo>
                  <a:cubicBezTo>
                    <a:pt x="182" y="1"/>
                    <a:pt x="0" y="214"/>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2166;p34">
              <a:extLst>
                <a:ext uri="{FF2B5EF4-FFF2-40B4-BE49-F238E27FC236}">
                  <a16:creationId xmlns:a16="http://schemas.microsoft.com/office/drawing/2014/main" xmlns="" id="{4A08D0F8-0E76-3345-9BBF-A44D634EE0FD}"/>
                </a:ext>
              </a:extLst>
            </p:cNvPr>
            <p:cNvSpPr/>
            <p:nvPr/>
          </p:nvSpPr>
          <p:spPr>
            <a:xfrm>
              <a:off x="4374200" y="3099875"/>
              <a:ext cx="22825" cy="22825"/>
            </a:xfrm>
            <a:custGeom>
              <a:avLst/>
              <a:gdLst/>
              <a:ahLst/>
              <a:cxnLst/>
              <a:rect l="l" t="t" r="r" b="b"/>
              <a:pathLst>
                <a:path w="913" h="913" extrusionOk="0">
                  <a:moveTo>
                    <a:pt x="457" y="1"/>
                  </a:moveTo>
                  <a:cubicBezTo>
                    <a:pt x="183" y="1"/>
                    <a:pt x="1" y="183"/>
                    <a:pt x="1" y="457"/>
                  </a:cubicBezTo>
                  <a:cubicBezTo>
                    <a:pt x="1" y="700"/>
                    <a:pt x="183"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2167;p34">
              <a:extLst>
                <a:ext uri="{FF2B5EF4-FFF2-40B4-BE49-F238E27FC236}">
                  <a16:creationId xmlns:a16="http://schemas.microsoft.com/office/drawing/2014/main" xmlns="" id="{42014BD1-36D5-B149-96A1-DCF72C6093A7}"/>
                </a:ext>
              </a:extLst>
            </p:cNvPr>
            <p:cNvSpPr/>
            <p:nvPr/>
          </p:nvSpPr>
          <p:spPr>
            <a:xfrm>
              <a:off x="4340025" y="2997300"/>
              <a:ext cx="26600" cy="22850"/>
            </a:xfrm>
            <a:custGeom>
              <a:avLst/>
              <a:gdLst/>
              <a:ahLst/>
              <a:cxnLst/>
              <a:rect l="l" t="t" r="r" b="b"/>
              <a:pathLst>
                <a:path w="1064" h="914" extrusionOk="0">
                  <a:moveTo>
                    <a:pt x="456" y="0"/>
                  </a:moveTo>
                  <a:cubicBezTo>
                    <a:pt x="182" y="0"/>
                    <a:pt x="0" y="213"/>
                    <a:pt x="0" y="456"/>
                  </a:cubicBezTo>
                  <a:cubicBezTo>
                    <a:pt x="0" y="728"/>
                    <a:pt x="230"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2168;p34">
              <a:extLst>
                <a:ext uri="{FF2B5EF4-FFF2-40B4-BE49-F238E27FC236}">
                  <a16:creationId xmlns:a16="http://schemas.microsoft.com/office/drawing/2014/main" xmlns="" id="{3180FB7D-777F-434E-AE22-3C5A9BC800E4}"/>
                </a:ext>
              </a:extLst>
            </p:cNvPr>
            <p:cNvSpPr/>
            <p:nvPr/>
          </p:nvSpPr>
          <p:spPr>
            <a:xfrm>
              <a:off x="4374200" y="30315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2169;p34">
              <a:extLst>
                <a:ext uri="{FF2B5EF4-FFF2-40B4-BE49-F238E27FC236}">
                  <a16:creationId xmlns:a16="http://schemas.microsoft.com/office/drawing/2014/main" xmlns="" id="{CF57761B-4CE9-F84B-81D4-4BE86A6E08E2}"/>
                </a:ext>
              </a:extLst>
            </p:cNvPr>
            <p:cNvSpPr/>
            <p:nvPr/>
          </p:nvSpPr>
          <p:spPr>
            <a:xfrm>
              <a:off x="4340025" y="2928900"/>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2170;p34">
              <a:extLst>
                <a:ext uri="{FF2B5EF4-FFF2-40B4-BE49-F238E27FC236}">
                  <a16:creationId xmlns:a16="http://schemas.microsoft.com/office/drawing/2014/main" xmlns="" id="{8E6FE824-61E3-4F44-BE08-A209BFD9A810}"/>
                </a:ext>
              </a:extLst>
            </p:cNvPr>
            <p:cNvSpPr/>
            <p:nvPr/>
          </p:nvSpPr>
          <p:spPr>
            <a:xfrm>
              <a:off x="4374200" y="2963100"/>
              <a:ext cx="22825" cy="22825"/>
            </a:xfrm>
            <a:custGeom>
              <a:avLst/>
              <a:gdLst/>
              <a:ahLst/>
              <a:cxnLst/>
              <a:rect l="l" t="t" r="r" b="b"/>
              <a:pathLst>
                <a:path w="913" h="913" extrusionOk="0">
                  <a:moveTo>
                    <a:pt x="457" y="0"/>
                  </a:moveTo>
                  <a:cubicBezTo>
                    <a:pt x="183" y="0"/>
                    <a:pt x="1" y="213"/>
                    <a:pt x="1" y="456"/>
                  </a:cubicBezTo>
                  <a:cubicBezTo>
                    <a:pt x="1" y="700"/>
                    <a:pt x="183" y="912"/>
                    <a:pt x="457" y="912"/>
                  </a:cubicBezTo>
                  <a:cubicBezTo>
                    <a:pt x="700" y="912"/>
                    <a:pt x="913" y="70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2171;p34">
              <a:extLst>
                <a:ext uri="{FF2B5EF4-FFF2-40B4-BE49-F238E27FC236}">
                  <a16:creationId xmlns:a16="http://schemas.microsoft.com/office/drawing/2014/main" xmlns="" id="{4147707E-74AD-AE46-9EAE-8BE30B0EA518}"/>
                </a:ext>
              </a:extLst>
            </p:cNvPr>
            <p:cNvSpPr/>
            <p:nvPr/>
          </p:nvSpPr>
          <p:spPr>
            <a:xfrm>
              <a:off x="4340025" y="2861250"/>
              <a:ext cx="26400" cy="22625"/>
            </a:xfrm>
            <a:custGeom>
              <a:avLst/>
              <a:gdLst/>
              <a:ahLst/>
              <a:cxnLst/>
              <a:rect l="l" t="t" r="r" b="b"/>
              <a:pathLst>
                <a:path w="1056" h="905" extrusionOk="0">
                  <a:moveTo>
                    <a:pt x="489" y="0"/>
                  </a:moveTo>
                  <a:cubicBezTo>
                    <a:pt x="478" y="0"/>
                    <a:pt x="467" y="1"/>
                    <a:pt x="456" y="1"/>
                  </a:cubicBezTo>
                  <a:cubicBezTo>
                    <a:pt x="182" y="1"/>
                    <a:pt x="0" y="184"/>
                    <a:pt x="0" y="427"/>
                  </a:cubicBezTo>
                  <a:cubicBezTo>
                    <a:pt x="0" y="714"/>
                    <a:pt x="221" y="904"/>
                    <a:pt x="450" y="904"/>
                  </a:cubicBezTo>
                  <a:cubicBezTo>
                    <a:pt x="559" y="904"/>
                    <a:pt x="671" y="860"/>
                    <a:pt x="760" y="761"/>
                  </a:cubicBezTo>
                  <a:cubicBezTo>
                    <a:pt x="1055"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2172;p34">
              <a:extLst>
                <a:ext uri="{FF2B5EF4-FFF2-40B4-BE49-F238E27FC236}">
                  <a16:creationId xmlns:a16="http://schemas.microsoft.com/office/drawing/2014/main" xmlns="" id="{B0A6B796-0749-C34C-A262-429DF2310053}"/>
                </a:ext>
              </a:extLst>
            </p:cNvPr>
            <p:cNvSpPr/>
            <p:nvPr/>
          </p:nvSpPr>
          <p:spPr>
            <a:xfrm>
              <a:off x="4374200" y="2894700"/>
              <a:ext cx="22825" cy="22825"/>
            </a:xfrm>
            <a:custGeom>
              <a:avLst/>
              <a:gdLst/>
              <a:ahLst/>
              <a:cxnLst/>
              <a:rect l="l" t="t" r="r" b="b"/>
              <a:pathLst>
                <a:path w="913" h="913" extrusionOk="0">
                  <a:moveTo>
                    <a:pt x="457" y="1"/>
                  </a:moveTo>
                  <a:cubicBezTo>
                    <a:pt x="183" y="1"/>
                    <a:pt x="1" y="214"/>
                    <a:pt x="1" y="457"/>
                  </a:cubicBezTo>
                  <a:cubicBezTo>
                    <a:pt x="1" y="730"/>
                    <a:pt x="183" y="913"/>
                    <a:pt x="457" y="913"/>
                  </a:cubicBezTo>
                  <a:cubicBezTo>
                    <a:pt x="700" y="913"/>
                    <a:pt x="913" y="73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2173;p34">
              <a:extLst>
                <a:ext uri="{FF2B5EF4-FFF2-40B4-BE49-F238E27FC236}">
                  <a16:creationId xmlns:a16="http://schemas.microsoft.com/office/drawing/2014/main" xmlns="" id="{EEB8B118-42A2-B54F-968E-5BDADB173929}"/>
                </a:ext>
              </a:extLst>
            </p:cNvPr>
            <p:cNvSpPr/>
            <p:nvPr/>
          </p:nvSpPr>
          <p:spPr>
            <a:xfrm>
              <a:off x="4336975" y="2792825"/>
              <a:ext cx="29975" cy="22200"/>
            </a:xfrm>
            <a:custGeom>
              <a:avLst/>
              <a:gdLst/>
              <a:ahLst/>
              <a:cxnLst/>
              <a:rect l="l" t="t" r="r" b="b"/>
              <a:pathLst>
                <a:path w="1199" h="888" extrusionOk="0">
                  <a:moveTo>
                    <a:pt x="633" y="0"/>
                  </a:moveTo>
                  <a:cubicBezTo>
                    <a:pt x="615" y="0"/>
                    <a:pt x="597" y="1"/>
                    <a:pt x="578" y="3"/>
                  </a:cubicBezTo>
                  <a:cubicBezTo>
                    <a:pt x="0" y="33"/>
                    <a:pt x="0"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2174;p34">
              <a:extLst>
                <a:ext uri="{FF2B5EF4-FFF2-40B4-BE49-F238E27FC236}">
                  <a16:creationId xmlns:a16="http://schemas.microsoft.com/office/drawing/2014/main" xmlns="" id="{3EE23440-B67D-5E47-A637-D09769E6A59D}"/>
                </a:ext>
              </a:extLst>
            </p:cNvPr>
            <p:cNvSpPr/>
            <p:nvPr/>
          </p:nvSpPr>
          <p:spPr>
            <a:xfrm>
              <a:off x="4374200" y="28263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2175;p34">
              <a:extLst>
                <a:ext uri="{FF2B5EF4-FFF2-40B4-BE49-F238E27FC236}">
                  <a16:creationId xmlns:a16="http://schemas.microsoft.com/office/drawing/2014/main" xmlns="" id="{F244CCAA-1DB2-B744-8D4B-C571D3670500}"/>
                </a:ext>
              </a:extLst>
            </p:cNvPr>
            <p:cNvSpPr/>
            <p:nvPr/>
          </p:nvSpPr>
          <p:spPr>
            <a:xfrm>
              <a:off x="4340025" y="2724500"/>
              <a:ext cx="26600" cy="22625"/>
            </a:xfrm>
            <a:custGeom>
              <a:avLst/>
              <a:gdLst/>
              <a:ahLst/>
              <a:cxnLst/>
              <a:rect l="l" t="t" r="r" b="b"/>
              <a:pathLst>
                <a:path w="1064" h="905" extrusionOk="0">
                  <a:moveTo>
                    <a:pt x="456" y="0"/>
                  </a:moveTo>
                  <a:cubicBezTo>
                    <a:pt x="182"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2176;p34">
              <a:extLst>
                <a:ext uri="{FF2B5EF4-FFF2-40B4-BE49-F238E27FC236}">
                  <a16:creationId xmlns:a16="http://schemas.microsoft.com/office/drawing/2014/main" xmlns="" id="{4E3265BC-903A-7542-881A-1FD7E9D34E36}"/>
                </a:ext>
              </a:extLst>
            </p:cNvPr>
            <p:cNvSpPr/>
            <p:nvPr/>
          </p:nvSpPr>
          <p:spPr>
            <a:xfrm>
              <a:off x="4374200" y="2758700"/>
              <a:ext cx="22825" cy="22800"/>
            </a:xfrm>
            <a:custGeom>
              <a:avLst/>
              <a:gdLst/>
              <a:ahLst/>
              <a:cxnLst/>
              <a:rect l="l" t="t" r="r" b="b"/>
              <a:pathLst>
                <a:path w="913" h="912" extrusionOk="0">
                  <a:moveTo>
                    <a:pt x="457" y="0"/>
                  </a:moveTo>
                  <a:cubicBezTo>
                    <a:pt x="183" y="0"/>
                    <a:pt x="1" y="182"/>
                    <a:pt x="1" y="456"/>
                  </a:cubicBezTo>
                  <a:cubicBezTo>
                    <a:pt x="1" y="699"/>
                    <a:pt x="183" y="912"/>
                    <a:pt x="457" y="912"/>
                  </a:cubicBezTo>
                  <a:cubicBezTo>
                    <a:pt x="700" y="912"/>
                    <a:pt x="913" y="699"/>
                    <a:pt x="913" y="456"/>
                  </a:cubicBezTo>
                  <a:cubicBezTo>
                    <a:pt x="913" y="182"/>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2177;p34">
              <a:extLst>
                <a:ext uri="{FF2B5EF4-FFF2-40B4-BE49-F238E27FC236}">
                  <a16:creationId xmlns:a16="http://schemas.microsoft.com/office/drawing/2014/main" xmlns="" id="{898B49BB-9E92-274F-AC01-0D50CF97DD52}"/>
                </a:ext>
              </a:extLst>
            </p:cNvPr>
            <p:cNvSpPr/>
            <p:nvPr/>
          </p:nvSpPr>
          <p:spPr>
            <a:xfrm>
              <a:off x="4340025" y="2656100"/>
              <a:ext cx="26600" cy="22875"/>
            </a:xfrm>
            <a:custGeom>
              <a:avLst/>
              <a:gdLst/>
              <a:ahLst/>
              <a:cxnLst/>
              <a:rect l="l" t="t" r="r" b="b"/>
              <a:pathLst>
                <a:path w="1064" h="915" extrusionOk="0">
                  <a:moveTo>
                    <a:pt x="456" y="1"/>
                  </a:moveTo>
                  <a:cubicBezTo>
                    <a:pt x="182" y="1"/>
                    <a:pt x="0" y="213"/>
                    <a:pt x="0" y="457"/>
                  </a:cubicBezTo>
                  <a:cubicBezTo>
                    <a:pt x="0" y="729"/>
                    <a:pt x="230"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2178;p34">
              <a:extLst>
                <a:ext uri="{FF2B5EF4-FFF2-40B4-BE49-F238E27FC236}">
                  <a16:creationId xmlns:a16="http://schemas.microsoft.com/office/drawing/2014/main" xmlns="" id="{AF009BB3-8ADC-C24E-835D-9E08BE328BDE}"/>
                </a:ext>
              </a:extLst>
            </p:cNvPr>
            <p:cNvSpPr/>
            <p:nvPr/>
          </p:nvSpPr>
          <p:spPr>
            <a:xfrm>
              <a:off x="4374200" y="2690300"/>
              <a:ext cx="26625" cy="22875"/>
            </a:xfrm>
            <a:custGeom>
              <a:avLst/>
              <a:gdLst/>
              <a:ahLst/>
              <a:cxnLst/>
              <a:rect l="l" t="t" r="r" b="b"/>
              <a:pathLst>
                <a:path w="1065" h="915" extrusionOk="0">
                  <a:moveTo>
                    <a:pt x="457" y="0"/>
                  </a:moveTo>
                  <a:cubicBezTo>
                    <a:pt x="183" y="0"/>
                    <a:pt x="1" y="213"/>
                    <a:pt x="1" y="456"/>
                  </a:cubicBezTo>
                  <a:cubicBezTo>
                    <a:pt x="1" y="728"/>
                    <a:pt x="231" y="914"/>
                    <a:pt x="464" y="914"/>
                  </a:cubicBezTo>
                  <a:cubicBezTo>
                    <a:pt x="570"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2179;p34">
              <a:extLst>
                <a:ext uri="{FF2B5EF4-FFF2-40B4-BE49-F238E27FC236}">
                  <a16:creationId xmlns:a16="http://schemas.microsoft.com/office/drawing/2014/main" xmlns="" id="{AEE7CFCE-8C06-824A-9DA8-66B93037B74C}"/>
                </a:ext>
              </a:extLst>
            </p:cNvPr>
            <p:cNvSpPr/>
            <p:nvPr/>
          </p:nvSpPr>
          <p:spPr>
            <a:xfrm>
              <a:off x="4336975" y="2587650"/>
              <a:ext cx="29975" cy="22950"/>
            </a:xfrm>
            <a:custGeom>
              <a:avLst/>
              <a:gdLst/>
              <a:ahLst/>
              <a:cxnLst/>
              <a:rect l="l" t="t" r="r" b="b"/>
              <a:pathLst>
                <a:path w="1199" h="918" extrusionOk="0">
                  <a:moveTo>
                    <a:pt x="631" y="0"/>
                  </a:moveTo>
                  <a:cubicBezTo>
                    <a:pt x="614" y="0"/>
                    <a:pt x="596" y="1"/>
                    <a:pt x="578" y="3"/>
                  </a:cubicBezTo>
                  <a:cubicBezTo>
                    <a:pt x="0" y="64"/>
                    <a:pt x="0" y="854"/>
                    <a:pt x="578" y="915"/>
                  </a:cubicBezTo>
                  <a:cubicBezTo>
                    <a:pt x="596" y="917"/>
                    <a:pt x="614" y="918"/>
                    <a:pt x="631" y="918"/>
                  </a:cubicBezTo>
                  <a:cubicBezTo>
                    <a:pt x="1199" y="918"/>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2180;p34">
              <a:extLst>
                <a:ext uri="{FF2B5EF4-FFF2-40B4-BE49-F238E27FC236}">
                  <a16:creationId xmlns:a16="http://schemas.microsoft.com/office/drawing/2014/main" xmlns="" id="{E63A95F4-9B65-EB47-8E0B-1AF08F4D06A0}"/>
                </a:ext>
              </a:extLst>
            </p:cNvPr>
            <p:cNvSpPr/>
            <p:nvPr/>
          </p:nvSpPr>
          <p:spPr>
            <a:xfrm>
              <a:off x="4321025" y="2569475"/>
              <a:ext cx="6850" cy="6100"/>
            </a:xfrm>
            <a:custGeom>
              <a:avLst/>
              <a:gdLst/>
              <a:ahLst/>
              <a:cxnLst/>
              <a:rect l="l" t="t" r="r" b="b"/>
              <a:pathLst>
                <a:path w="274" h="244" extrusionOk="0">
                  <a:moveTo>
                    <a:pt x="274" y="1"/>
                  </a:moveTo>
                  <a:lnTo>
                    <a:pt x="0" y="244"/>
                  </a:lnTo>
                  <a:cubicBezTo>
                    <a:pt x="122" y="213"/>
                    <a:pt x="213" y="122"/>
                    <a:pt x="27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2181;p34">
              <a:extLst>
                <a:ext uri="{FF2B5EF4-FFF2-40B4-BE49-F238E27FC236}">
                  <a16:creationId xmlns:a16="http://schemas.microsoft.com/office/drawing/2014/main" xmlns="" id="{B016EE73-FC0F-8A40-9FAB-F8834D004C47}"/>
                </a:ext>
              </a:extLst>
            </p:cNvPr>
            <p:cNvSpPr/>
            <p:nvPr/>
          </p:nvSpPr>
          <p:spPr>
            <a:xfrm>
              <a:off x="4374200" y="2621900"/>
              <a:ext cx="22825" cy="22825"/>
            </a:xfrm>
            <a:custGeom>
              <a:avLst/>
              <a:gdLst/>
              <a:ahLst/>
              <a:cxnLst/>
              <a:rect l="l" t="t" r="r" b="b"/>
              <a:pathLst>
                <a:path w="913" h="913" extrusionOk="0">
                  <a:moveTo>
                    <a:pt x="457" y="1"/>
                  </a:moveTo>
                  <a:cubicBezTo>
                    <a:pt x="183" y="1"/>
                    <a:pt x="1" y="214"/>
                    <a:pt x="1" y="457"/>
                  </a:cubicBezTo>
                  <a:cubicBezTo>
                    <a:pt x="1" y="700"/>
                    <a:pt x="183" y="913"/>
                    <a:pt x="457" y="913"/>
                  </a:cubicBezTo>
                  <a:cubicBezTo>
                    <a:pt x="700" y="913"/>
                    <a:pt x="913" y="70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2182;p34">
              <a:extLst>
                <a:ext uri="{FF2B5EF4-FFF2-40B4-BE49-F238E27FC236}">
                  <a16:creationId xmlns:a16="http://schemas.microsoft.com/office/drawing/2014/main" xmlns="" id="{C90270A2-BCF2-C24D-80AD-6E9CDEF45E90}"/>
                </a:ext>
              </a:extLst>
            </p:cNvPr>
            <p:cNvSpPr/>
            <p:nvPr/>
          </p:nvSpPr>
          <p:spPr>
            <a:xfrm>
              <a:off x="4355975" y="2535275"/>
              <a:ext cx="5350" cy="6100"/>
            </a:xfrm>
            <a:custGeom>
              <a:avLst/>
              <a:gdLst/>
              <a:ahLst/>
              <a:cxnLst/>
              <a:rect l="l" t="t" r="r" b="b"/>
              <a:pathLst>
                <a:path w="214" h="244" extrusionOk="0">
                  <a:moveTo>
                    <a:pt x="213" y="1"/>
                  </a:moveTo>
                  <a:lnTo>
                    <a:pt x="0" y="244"/>
                  </a:lnTo>
                  <a:cubicBezTo>
                    <a:pt x="92" y="183"/>
                    <a:pt x="183" y="122"/>
                    <a:pt x="21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2183;p34">
              <a:extLst>
                <a:ext uri="{FF2B5EF4-FFF2-40B4-BE49-F238E27FC236}">
                  <a16:creationId xmlns:a16="http://schemas.microsoft.com/office/drawing/2014/main" xmlns="" id="{731D9A04-0AE9-F042-8CFB-A4C2B54E0BBE}"/>
                </a:ext>
              </a:extLst>
            </p:cNvPr>
            <p:cNvSpPr/>
            <p:nvPr/>
          </p:nvSpPr>
          <p:spPr>
            <a:xfrm>
              <a:off x="4374200" y="2553525"/>
              <a:ext cx="22825" cy="22825"/>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2184;p34">
              <a:extLst>
                <a:ext uri="{FF2B5EF4-FFF2-40B4-BE49-F238E27FC236}">
                  <a16:creationId xmlns:a16="http://schemas.microsoft.com/office/drawing/2014/main" xmlns="" id="{1DF115A6-A5F8-FF48-B572-F46A22091AFA}"/>
                </a:ext>
              </a:extLst>
            </p:cNvPr>
            <p:cNvSpPr/>
            <p:nvPr/>
          </p:nvSpPr>
          <p:spPr>
            <a:xfrm>
              <a:off x="4271625" y="3611275"/>
              <a:ext cx="22825" cy="22825"/>
            </a:xfrm>
            <a:custGeom>
              <a:avLst/>
              <a:gdLst/>
              <a:ahLst/>
              <a:cxnLst/>
              <a:rect l="l" t="t" r="r" b="b"/>
              <a:pathLst>
                <a:path w="913" h="913" extrusionOk="0">
                  <a:moveTo>
                    <a:pt x="456" y="1"/>
                  </a:moveTo>
                  <a:cubicBezTo>
                    <a:pt x="213" y="1"/>
                    <a:pt x="0" y="214"/>
                    <a:pt x="0" y="457"/>
                  </a:cubicBezTo>
                  <a:cubicBezTo>
                    <a:pt x="0" y="700"/>
                    <a:pt x="213" y="913"/>
                    <a:pt x="456" y="913"/>
                  </a:cubicBezTo>
                  <a:cubicBezTo>
                    <a:pt x="699" y="913"/>
                    <a:pt x="912" y="70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2185;p34">
              <a:extLst>
                <a:ext uri="{FF2B5EF4-FFF2-40B4-BE49-F238E27FC236}">
                  <a16:creationId xmlns:a16="http://schemas.microsoft.com/office/drawing/2014/main" xmlns="" id="{F0BF2C60-F86B-0B44-9CCE-341764936FD5}"/>
                </a:ext>
              </a:extLst>
            </p:cNvPr>
            <p:cNvSpPr/>
            <p:nvPr/>
          </p:nvSpPr>
          <p:spPr>
            <a:xfrm>
              <a:off x="4271625" y="3542900"/>
              <a:ext cx="22825" cy="22825"/>
            </a:xfrm>
            <a:custGeom>
              <a:avLst/>
              <a:gdLst/>
              <a:ahLst/>
              <a:cxnLst/>
              <a:rect l="l" t="t" r="r" b="b"/>
              <a:pathLst>
                <a:path w="913" h="913" extrusionOk="0">
                  <a:moveTo>
                    <a:pt x="456" y="0"/>
                  </a:moveTo>
                  <a:cubicBezTo>
                    <a:pt x="213" y="0"/>
                    <a:pt x="0" y="213"/>
                    <a:pt x="0" y="456"/>
                  </a:cubicBezTo>
                  <a:cubicBezTo>
                    <a:pt x="0" y="730"/>
                    <a:pt x="21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2186;p34">
              <a:extLst>
                <a:ext uri="{FF2B5EF4-FFF2-40B4-BE49-F238E27FC236}">
                  <a16:creationId xmlns:a16="http://schemas.microsoft.com/office/drawing/2014/main" xmlns="" id="{48E27C51-21E4-2245-A85D-B0622A4D77CF}"/>
                </a:ext>
              </a:extLst>
            </p:cNvPr>
            <p:cNvSpPr/>
            <p:nvPr/>
          </p:nvSpPr>
          <p:spPr>
            <a:xfrm>
              <a:off x="4305825" y="3577100"/>
              <a:ext cx="26625" cy="23000"/>
            </a:xfrm>
            <a:custGeom>
              <a:avLst/>
              <a:gdLst/>
              <a:ahLst/>
              <a:cxnLst/>
              <a:rect l="l" t="t" r="r" b="b"/>
              <a:pathLst>
                <a:path w="1065" h="920" extrusionOk="0">
                  <a:moveTo>
                    <a:pt x="456" y="0"/>
                  </a:moveTo>
                  <a:cubicBezTo>
                    <a:pt x="213" y="0"/>
                    <a:pt x="0" y="213"/>
                    <a:pt x="0" y="456"/>
                  </a:cubicBezTo>
                  <a:cubicBezTo>
                    <a:pt x="0" y="743"/>
                    <a:pt x="222" y="920"/>
                    <a:pt x="450"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2187;p34">
              <a:extLst>
                <a:ext uri="{FF2B5EF4-FFF2-40B4-BE49-F238E27FC236}">
                  <a16:creationId xmlns:a16="http://schemas.microsoft.com/office/drawing/2014/main" xmlns="" id="{57373A4B-4FCE-EA41-A5AF-7BB9F3424877}"/>
                </a:ext>
              </a:extLst>
            </p:cNvPr>
            <p:cNvSpPr/>
            <p:nvPr/>
          </p:nvSpPr>
          <p:spPr>
            <a:xfrm>
              <a:off x="4271625" y="347527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2188;p34">
              <a:extLst>
                <a:ext uri="{FF2B5EF4-FFF2-40B4-BE49-F238E27FC236}">
                  <a16:creationId xmlns:a16="http://schemas.microsoft.com/office/drawing/2014/main" xmlns="" id="{B3A45314-318F-8344-AAEA-74BF5F995C77}"/>
                </a:ext>
              </a:extLst>
            </p:cNvPr>
            <p:cNvSpPr/>
            <p:nvPr/>
          </p:nvSpPr>
          <p:spPr>
            <a:xfrm>
              <a:off x="4305825" y="3509425"/>
              <a:ext cx="26400" cy="22650"/>
            </a:xfrm>
            <a:custGeom>
              <a:avLst/>
              <a:gdLst/>
              <a:ahLst/>
              <a:cxnLst/>
              <a:rect l="l" t="t" r="r" b="b"/>
              <a:pathLst>
                <a:path w="1056" h="906" extrusionOk="0">
                  <a:moveTo>
                    <a:pt x="489" y="1"/>
                  </a:moveTo>
                  <a:cubicBezTo>
                    <a:pt x="478" y="1"/>
                    <a:pt x="467" y="1"/>
                    <a:pt x="456" y="2"/>
                  </a:cubicBezTo>
                  <a:cubicBezTo>
                    <a:pt x="213" y="2"/>
                    <a:pt x="0" y="184"/>
                    <a:pt x="0" y="458"/>
                  </a:cubicBezTo>
                  <a:cubicBezTo>
                    <a:pt x="0" y="723"/>
                    <a:pt x="219" y="906"/>
                    <a:pt x="446" y="906"/>
                  </a:cubicBezTo>
                  <a:cubicBezTo>
                    <a:pt x="557" y="906"/>
                    <a:pt x="670" y="862"/>
                    <a:pt x="760" y="762"/>
                  </a:cubicBezTo>
                  <a:cubicBezTo>
                    <a:pt x="1055"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2189;p34">
              <a:extLst>
                <a:ext uri="{FF2B5EF4-FFF2-40B4-BE49-F238E27FC236}">
                  <a16:creationId xmlns:a16="http://schemas.microsoft.com/office/drawing/2014/main" xmlns="" id="{555D514D-1980-5C46-B18C-31ABD94E1415}"/>
                </a:ext>
              </a:extLst>
            </p:cNvPr>
            <p:cNvSpPr/>
            <p:nvPr/>
          </p:nvSpPr>
          <p:spPr>
            <a:xfrm>
              <a:off x="4271625" y="3406875"/>
              <a:ext cx="22825" cy="22825"/>
            </a:xfrm>
            <a:custGeom>
              <a:avLst/>
              <a:gdLst/>
              <a:ahLst/>
              <a:cxnLst/>
              <a:rect l="l" t="t" r="r" b="b"/>
              <a:pathLst>
                <a:path w="913" h="913" extrusionOk="0">
                  <a:moveTo>
                    <a:pt x="456" y="1"/>
                  </a:moveTo>
                  <a:cubicBezTo>
                    <a:pt x="213" y="1"/>
                    <a:pt x="0" y="183"/>
                    <a:pt x="0" y="456"/>
                  </a:cubicBezTo>
                  <a:cubicBezTo>
                    <a:pt x="0" y="700"/>
                    <a:pt x="213" y="912"/>
                    <a:pt x="456" y="912"/>
                  </a:cubicBezTo>
                  <a:cubicBezTo>
                    <a:pt x="699" y="912"/>
                    <a:pt x="912" y="700"/>
                    <a:pt x="912" y="456"/>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2190;p34">
              <a:extLst>
                <a:ext uri="{FF2B5EF4-FFF2-40B4-BE49-F238E27FC236}">
                  <a16:creationId xmlns:a16="http://schemas.microsoft.com/office/drawing/2014/main" xmlns="" id="{E0E348FB-C1A2-A74D-A82E-4DA75A3F8418}"/>
                </a:ext>
              </a:extLst>
            </p:cNvPr>
            <p:cNvSpPr/>
            <p:nvPr/>
          </p:nvSpPr>
          <p:spPr>
            <a:xfrm>
              <a:off x="4305825" y="3441075"/>
              <a:ext cx="26625" cy="22625"/>
            </a:xfrm>
            <a:custGeom>
              <a:avLst/>
              <a:gdLst/>
              <a:ahLst/>
              <a:cxnLst/>
              <a:rect l="l" t="t" r="r" b="b"/>
              <a:pathLst>
                <a:path w="1065" h="905" extrusionOk="0">
                  <a:moveTo>
                    <a:pt x="456" y="0"/>
                  </a:moveTo>
                  <a:cubicBezTo>
                    <a:pt x="21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2191;p34">
              <a:extLst>
                <a:ext uri="{FF2B5EF4-FFF2-40B4-BE49-F238E27FC236}">
                  <a16:creationId xmlns:a16="http://schemas.microsoft.com/office/drawing/2014/main" xmlns="" id="{2189EB09-69D9-F74A-B9CE-FC68C1CCCE77}"/>
                </a:ext>
              </a:extLst>
            </p:cNvPr>
            <p:cNvSpPr/>
            <p:nvPr/>
          </p:nvSpPr>
          <p:spPr>
            <a:xfrm>
              <a:off x="4271625" y="333847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2192;p34">
              <a:extLst>
                <a:ext uri="{FF2B5EF4-FFF2-40B4-BE49-F238E27FC236}">
                  <a16:creationId xmlns:a16="http://schemas.microsoft.com/office/drawing/2014/main" xmlns="" id="{228E991C-6F8D-6641-84F2-938F3ABCFF1C}"/>
                </a:ext>
              </a:extLst>
            </p:cNvPr>
            <p:cNvSpPr/>
            <p:nvPr/>
          </p:nvSpPr>
          <p:spPr>
            <a:xfrm>
              <a:off x="4305825" y="3372675"/>
              <a:ext cx="26625" cy="22625"/>
            </a:xfrm>
            <a:custGeom>
              <a:avLst/>
              <a:gdLst/>
              <a:ahLst/>
              <a:cxnLst/>
              <a:rect l="l" t="t" r="r" b="b"/>
              <a:pathLst>
                <a:path w="1065" h="905" extrusionOk="0">
                  <a:moveTo>
                    <a:pt x="456" y="1"/>
                  </a:moveTo>
                  <a:cubicBezTo>
                    <a:pt x="21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2193;p34">
              <a:extLst>
                <a:ext uri="{FF2B5EF4-FFF2-40B4-BE49-F238E27FC236}">
                  <a16:creationId xmlns:a16="http://schemas.microsoft.com/office/drawing/2014/main" xmlns="" id="{C1DFBC6B-B760-984E-9C87-6BBA70E3971D}"/>
                </a:ext>
              </a:extLst>
            </p:cNvPr>
            <p:cNvSpPr/>
            <p:nvPr/>
          </p:nvSpPr>
          <p:spPr>
            <a:xfrm>
              <a:off x="4271625" y="32701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2194;p34">
              <a:extLst>
                <a:ext uri="{FF2B5EF4-FFF2-40B4-BE49-F238E27FC236}">
                  <a16:creationId xmlns:a16="http://schemas.microsoft.com/office/drawing/2014/main" xmlns="" id="{54C6AE75-B38C-4E40-94B9-5E45A4EA8086}"/>
                </a:ext>
              </a:extLst>
            </p:cNvPr>
            <p:cNvSpPr/>
            <p:nvPr/>
          </p:nvSpPr>
          <p:spPr>
            <a:xfrm>
              <a:off x="4305825" y="330430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2195;p34">
              <a:extLst>
                <a:ext uri="{FF2B5EF4-FFF2-40B4-BE49-F238E27FC236}">
                  <a16:creationId xmlns:a16="http://schemas.microsoft.com/office/drawing/2014/main" xmlns="" id="{E05BFB50-A716-7F45-A0C6-7C53228E644E}"/>
                </a:ext>
              </a:extLst>
            </p:cNvPr>
            <p:cNvSpPr/>
            <p:nvPr/>
          </p:nvSpPr>
          <p:spPr>
            <a:xfrm>
              <a:off x="4271625" y="3201700"/>
              <a:ext cx="22825" cy="22825"/>
            </a:xfrm>
            <a:custGeom>
              <a:avLst/>
              <a:gdLst/>
              <a:ahLst/>
              <a:cxnLst/>
              <a:rect l="l" t="t" r="r" b="b"/>
              <a:pathLst>
                <a:path w="913" h="913" extrusionOk="0">
                  <a:moveTo>
                    <a:pt x="456" y="1"/>
                  </a:moveTo>
                  <a:cubicBezTo>
                    <a:pt x="213" y="1"/>
                    <a:pt x="0" y="213"/>
                    <a:pt x="0" y="457"/>
                  </a:cubicBezTo>
                  <a:cubicBezTo>
                    <a:pt x="0" y="730"/>
                    <a:pt x="213" y="913"/>
                    <a:pt x="456" y="913"/>
                  </a:cubicBezTo>
                  <a:cubicBezTo>
                    <a:pt x="699" y="913"/>
                    <a:pt x="912" y="730"/>
                    <a:pt x="912" y="457"/>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2196;p34">
              <a:extLst>
                <a:ext uri="{FF2B5EF4-FFF2-40B4-BE49-F238E27FC236}">
                  <a16:creationId xmlns:a16="http://schemas.microsoft.com/office/drawing/2014/main" xmlns="" id="{E377B929-CADB-F44B-AE7C-8AF5B84ECBA6}"/>
                </a:ext>
              </a:extLst>
            </p:cNvPr>
            <p:cNvSpPr/>
            <p:nvPr/>
          </p:nvSpPr>
          <p:spPr>
            <a:xfrm>
              <a:off x="4305825" y="3235900"/>
              <a:ext cx="26625" cy="23025"/>
            </a:xfrm>
            <a:custGeom>
              <a:avLst/>
              <a:gdLst/>
              <a:ahLst/>
              <a:cxnLst/>
              <a:rect l="l" t="t" r="r" b="b"/>
              <a:pathLst>
                <a:path w="1065" h="921" extrusionOk="0">
                  <a:moveTo>
                    <a:pt x="456" y="1"/>
                  </a:moveTo>
                  <a:cubicBezTo>
                    <a:pt x="213" y="1"/>
                    <a:pt x="0" y="213"/>
                    <a:pt x="0" y="456"/>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2197;p34">
              <a:extLst>
                <a:ext uri="{FF2B5EF4-FFF2-40B4-BE49-F238E27FC236}">
                  <a16:creationId xmlns:a16="http://schemas.microsoft.com/office/drawing/2014/main" xmlns="" id="{EF80BD62-A80A-8445-B505-351F88B26756}"/>
                </a:ext>
              </a:extLst>
            </p:cNvPr>
            <p:cNvSpPr/>
            <p:nvPr/>
          </p:nvSpPr>
          <p:spPr>
            <a:xfrm>
              <a:off x="4271625" y="3134075"/>
              <a:ext cx="26625" cy="22625"/>
            </a:xfrm>
            <a:custGeom>
              <a:avLst/>
              <a:gdLst/>
              <a:ahLst/>
              <a:cxnLst/>
              <a:rect l="l" t="t" r="r" b="b"/>
              <a:pathLst>
                <a:path w="1065" h="905" extrusionOk="0">
                  <a:moveTo>
                    <a:pt x="456" y="0"/>
                  </a:moveTo>
                  <a:cubicBezTo>
                    <a:pt x="213" y="0"/>
                    <a:pt x="0" y="183"/>
                    <a:pt x="0" y="456"/>
                  </a:cubicBezTo>
                  <a:cubicBezTo>
                    <a:pt x="0" y="721"/>
                    <a:pt x="219" y="905"/>
                    <a:pt x="455" y="905"/>
                  </a:cubicBezTo>
                  <a:cubicBezTo>
                    <a:pt x="571" y="905"/>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2198;p34">
              <a:extLst>
                <a:ext uri="{FF2B5EF4-FFF2-40B4-BE49-F238E27FC236}">
                  <a16:creationId xmlns:a16="http://schemas.microsoft.com/office/drawing/2014/main" xmlns="" id="{EE8BB2B2-D314-A043-9BA5-2C03BF910571}"/>
                </a:ext>
              </a:extLst>
            </p:cNvPr>
            <p:cNvSpPr/>
            <p:nvPr/>
          </p:nvSpPr>
          <p:spPr>
            <a:xfrm>
              <a:off x="4305825" y="316827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2199;p34">
              <a:extLst>
                <a:ext uri="{FF2B5EF4-FFF2-40B4-BE49-F238E27FC236}">
                  <a16:creationId xmlns:a16="http://schemas.microsoft.com/office/drawing/2014/main" xmlns="" id="{7142EB3E-2B65-CD42-8F67-AA4390DCA9CA}"/>
                </a:ext>
              </a:extLst>
            </p:cNvPr>
            <p:cNvSpPr/>
            <p:nvPr/>
          </p:nvSpPr>
          <p:spPr>
            <a:xfrm>
              <a:off x="4271625" y="3065675"/>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2200;p34">
              <a:extLst>
                <a:ext uri="{FF2B5EF4-FFF2-40B4-BE49-F238E27FC236}">
                  <a16:creationId xmlns:a16="http://schemas.microsoft.com/office/drawing/2014/main" xmlns="" id="{4BFAFEFC-8EE1-9B42-A11E-1B9FF94EB5CC}"/>
                </a:ext>
              </a:extLst>
            </p:cNvPr>
            <p:cNvSpPr/>
            <p:nvPr/>
          </p:nvSpPr>
          <p:spPr>
            <a:xfrm>
              <a:off x="4305825" y="3099875"/>
              <a:ext cx="26625" cy="22625"/>
            </a:xfrm>
            <a:custGeom>
              <a:avLst/>
              <a:gdLst/>
              <a:ahLst/>
              <a:cxnLst/>
              <a:rect l="l" t="t" r="r" b="b"/>
              <a:pathLst>
                <a:path w="1065" h="905" extrusionOk="0">
                  <a:moveTo>
                    <a:pt x="456" y="1"/>
                  </a:moveTo>
                  <a:cubicBezTo>
                    <a:pt x="21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2201;p34">
              <a:extLst>
                <a:ext uri="{FF2B5EF4-FFF2-40B4-BE49-F238E27FC236}">
                  <a16:creationId xmlns:a16="http://schemas.microsoft.com/office/drawing/2014/main" xmlns="" id="{CC43E05C-8F0A-0F42-8DD1-BB30C09B9030}"/>
                </a:ext>
              </a:extLst>
            </p:cNvPr>
            <p:cNvSpPr/>
            <p:nvPr/>
          </p:nvSpPr>
          <p:spPr>
            <a:xfrm>
              <a:off x="4271625" y="2997300"/>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2202;p34">
              <a:extLst>
                <a:ext uri="{FF2B5EF4-FFF2-40B4-BE49-F238E27FC236}">
                  <a16:creationId xmlns:a16="http://schemas.microsoft.com/office/drawing/2014/main" xmlns="" id="{47B8DCA4-0862-9846-9E25-50B77421E055}"/>
                </a:ext>
              </a:extLst>
            </p:cNvPr>
            <p:cNvSpPr/>
            <p:nvPr/>
          </p:nvSpPr>
          <p:spPr>
            <a:xfrm>
              <a:off x="4305825" y="303150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2203;p34">
              <a:extLst>
                <a:ext uri="{FF2B5EF4-FFF2-40B4-BE49-F238E27FC236}">
                  <a16:creationId xmlns:a16="http://schemas.microsoft.com/office/drawing/2014/main" xmlns="" id="{A67D0E6F-2378-8F42-B187-519F269C6015}"/>
                </a:ext>
              </a:extLst>
            </p:cNvPr>
            <p:cNvSpPr/>
            <p:nvPr/>
          </p:nvSpPr>
          <p:spPr>
            <a:xfrm>
              <a:off x="4271625"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2204;p34">
              <a:extLst>
                <a:ext uri="{FF2B5EF4-FFF2-40B4-BE49-F238E27FC236}">
                  <a16:creationId xmlns:a16="http://schemas.microsoft.com/office/drawing/2014/main" xmlns="" id="{DF17B433-765E-A04D-964F-EB74AA5195D0}"/>
                </a:ext>
              </a:extLst>
            </p:cNvPr>
            <p:cNvSpPr/>
            <p:nvPr/>
          </p:nvSpPr>
          <p:spPr>
            <a:xfrm>
              <a:off x="4305825" y="2963100"/>
              <a:ext cx="26625" cy="22875"/>
            </a:xfrm>
            <a:custGeom>
              <a:avLst/>
              <a:gdLst/>
              <a:ahLst/>
              <a:cxnLst/>
              <a:rect l="l" t="t" r="r" b="b"/>
              <a:pathLst>
                <a:path w="1065" h="915"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2205;p34">
              <a:extLst>
                <a:ext uri="{FF2B5EF4-FFF2-40B4-BE49-F238E27FC236}">
                  <a16:creationId xmlns:a16="http://schemas.microsoft.com/office/drawing/2014/main" xmlns="" id="{A0F2520C-E16D-C443-A459-4BB7309FEA67}"/>
                </a:ext>
              </a:extLst>
            </p:cNvPr>
            <p:cNvSpPr/>
            <p:nvPr/>
          </p:nvSpPr>
          <p:spPr>
            <a:xfrm>
              <a:off x="4271625" y="2860525"/>
              <a:ext cx="22825" cy="22800"/>
            </a:xfrm>
            <a:custGeom>
              <a:avLst/>
              <a:gdLst/>
              <a:ahLst/>
              <a:cxnLst/>
              <a:rect l="l" t="t" r="r" b="b"/>
              <a:pathLst>
                <a:path w="913" h="912" extrusionOk="0">
                  <a:moveTo>
                    <a:pt x="456" y="0"/>
                  </a:moveTo>
                  <a:cubicBezTo>
                    <a:pt x="213" y="0"/>
                    <a:pt x="0" y="213"/>
                    <a:pt x="0" y="456"/>
                  </a:cubicBezTo>
                  <a:cubicBezTo>
                    <a:pt x="0" y="730"/>
                    <a:pt x="21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2206;p34">
              <a:extLst>
                <a:ext uri="{FF2B5EF4-FFF2-40B4-BE49-F238E27FC236}">
                  <a16:creationId xmlns:a16="http://schemas.microsoft.com/office/drawing/2014/main" xmlns="" id="{25CDDFE2-302A-2643-96FB-B2BD69EB2495}"/>
                </a:ext>
              </a:extLst>
            </p:cNvPr>
            <p:cNvSpPr/>
            <p:nvPr/>
          </p:nvSpPr>
          <p:spPr>
            <a:xfrm>
              <a:off x="4305825" y="2894700"/>
              <a:ext cx="26625" cy="23025"/>
            </a:xfrm>
            <a:custGeom>
              <a:avLst/>
              <a:gdLst/>
              <a:ahLst/>
              <a:cxnLst/>
              <a:rect l="l" t="t" r="r" b="b"/>
              <a:pathLst>
                <a:path w="1065" h="921" extrusionOk="0">
                  <a:moveTo>
                    <a:pt x="456" y="1"/>
                  </a:moveTo>
                  <a:cubicBezTo>
                    <a:pt x="213" y="1"/>
                    <a:pt x="0" y="214"/>
                    <a:pt x="0" y="457"/>
                  </a:cubicBezTo>
                  <a:cubicBezTo>
                    <a:pt x="0" y="744"/>
                    <a:pt x="222" y="921"/>
                    <a:pt x="450" y="921"/>
                  </a:cubicBezTo>
                  <a:cubicBezTo>
                    <a:pt x="560" y="921"/>
                    <a:pt x="671" y="880"/>
                    <a:pt x="760" y="791"/>
                  </a:cubicBezTo>
                  <a:cubicBezTo>
                    <a:pt x="1064" y="518"/>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2207;p34">
              <a:extLst>
                <a:ext uri="{FF2B5EF4-FFF2-40B4-BE49-F238E27FC236}">
                  <a16:creationId xmlns:a16="http://schemas.microsoft.com/office/drawing/2014/main" xmlns="" id="{86A2B726-6E06-AB44-9B35-91700B43C60C}"/>
                </a:ext>
              </a:extLst>
            </p:cNvPr>
            <p:cNvSpPr/>
            <p:nvPr/>
          </p:nvSpPr>
          <p:spPr>
            <a:xfrm>
              <a:off x="4271625" y="279287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2208;p34">
              <a:extLst>
                <a:ext uri="{FF2B5EF4-FFF2-40B4-BE49-F238E27FC236}">
                  <a16:creationId xmlns:a16="http://schemas.microsoft.com/office/drawing/2014/main" xmlns="" id="{D28F4A0C-11B1-FE43-B043-614D5174AA7B}"/>
                </a:ext>
              </a:extLst>
            </p:cNvPr>
            <p:cNvSpPr/>
            <p:nvPr/>
          </p:nvSpPr>
          <p:spPr>
            <a:xfrm>
              <a:off x="4305825" y="282632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2209;p34">
              <a:extLst>
                <a:ext uri="{FF2B5EF4-FFF2-40B4-BE49-F238E27FC236}">
                  <a16:creationId xmlns:a16="http://schemas.microsoft.com/office/drawing/2014/main" xmlns="" id="{BBBF5B08-31D6-6C4A-A4C0-FCE802EC9D4B}"/>
                </a:ext>
              </a:extLst>
            </p:cNvPr>
            <p:cNvSpPr/>
            <p:nvPr/>
          </p:nvSpPr>
          <p:spPr>
            <a:xfrm>
              <a:off x="4271625" y="2724500"/>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2210;p34">
              <a:extLst>
                <a:ext uri="{FF2B5EF4-FFF2-40B4-BE49-F238E27FC236}">
                  <a16:creationId xmlns:a16="http://schemas.microsoft.com/office/drawing/2014/main" xmlns="" id="{77629784-ED8E-0A4C-AA3C-712129FBFC31}"/>
                </a:ext>
              </a:extLst>
            </p:cNvPr>
            <p:cNvSpPr/>
            <p:nvPr/>
          </p:nvSpPr>
          <p:spPr>
            <a:xfrm>
              <a:off x="4305825" y="2758700"/>
              <a:ext cx="26625" cy="22625"/>
            </a:xfrm>
            <a:custGeom>
              <a:avLst/>
              <a:gdLst/>
              <a:ahLst/>
              <a:cxnLst/>
              <a:rect l="l" t="t" r="r" b="b"/>
              <a:pathLst>
                <a:path w="1065" h="905" extrusionOk="0">
                  <a:moveTo>
                    <a:pt x="456" y="0"/>
                  </a:moveTo>
                  <a:cubicBezTo>
                    <a:pt x="21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2211;p34">
              <a:extLst>
                <a:ext uri="{FF2B5EF4-FFF2-40B4-BE49-F238E27FC236}">
                  <a16:creationId xmlns:a16="http://schemas.microsoft.com/office/drawing/2014/main" xmlns="" id="{21608CEC-7602-2E46-B0E4-0B216D92F41C}"/>
                </a:ext>
              </a:extLst>
            </p:cNvPr>
            <p:cNvSpPr/>
            <p:nvPr/>
          </p:nvSpPr>
          <p:spPr>
            <a:xfrm>
              <a:off x="4271625" y="2656100"/>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2212;p34">
              <a:extLst>
                <a:ext uri="{FF2B5EF4-FFF2-40B4-BE49-F238E27FC236}">
                  <a16:creationId xmlns:a16="http://schemas.microsoft.com/office/drawing/2014/main" xmlns="" id="{54E5F3BA-F612-4F4C-BC03-D02F7EE4C2C9}"/>
                </a:ext>
              </a:extLst>
            </p:cNvPr>
            <p:cNvSpPr/>
            <p:nvPr/>
          </p:nvSpPr>
          <p:spPr>
            <a:xfrm>
              <a:off x="4251875" y="2637100"/>
              <a:ext cx="7625" cy="6875"/>
            </a:xfrm>
            <a:custGeom>
              <a:avLst/>
              <a:gdLst/>
              <a:ahLst/>
              <a:cxnLst/>
              <a:rect l="l" t="t" r="r" b="b"/>
              <a:pathLst>
                <a:path w="305" h="275" extrusionOk="0">
                  <a:moveTo>
                    <a:pt x="304" y="1"/>
                  </a:moveTo>
                  <a:lnTo>
                    <a:pt x="0" y="274"/>
                  </a:lnTo>
                  <a:cubicBezTo>
                    <a:pt x="152" y="244"/>
                    <a:pt x="274" y="122"/>
                    <a:pt x="3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2213;p34">
              <a:extLst>
                <a:ext uri="{FF2B5EF4-FFF2-40B4-BE49-F238E27FC236}">
                  <a16:creationId xmlns:a16="http://schemas.microsoft.com/office/drawing/2014/main" xmlns="" id="{83C1C776-5452-B940-94E0-A4BB4272AFDE}"/>
                </a:ext>
              </a:extLst>
            </p:cNvPr>
            <p:cNvSpPr/>
            <p:nvPr/>
          </p:nvSpPr>
          <p:spPr>
            <a:xfrm>
              <a:off x="4305825" y="2690300"/>
              <a:ext cx="26625" cy="22875"/>
            </a:xfrm>
            <a:custGeom>
              <a:avLst/>
              <a:gdLst/>
              <a:ahLst/>
              <a:cxnLst/>
              <a:rect l="l" t="t" r="r" b="b"/>
              <a:pathLst>
                <a:path w="1065" h="915"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2214;p34">
              <a:extLst>
                <a:ext uri="{FF2B5EF4-FFF2-40B4-BE49-F238E27FC236}">
                  <a16:creationId xmlns:a16="http://schemas.microsoft.com/office/drawing/2014/main" xmlns="" id="{7A9575AD-0BDA-A14E-A3EB-C897706B88F2}"/>
                </a:ext>
              </a:extLst>
            </p:cNvPr>
            <p:cNvSpPr/>
            <p:nvPr/>
          </p:nvSpPr>
          <p:spPr>
            <a:xfrm>
              <a:off x="4286825" y="2602900"/>
              <a:ext cx="6850" cy="6875"/>
            </a:xfrm>
            <a:custGeom>
              <a:avLst/>
              <a:gdLst/>
              <a:ahLst/>
              <a:cxnLst/>
              <a:rect l="l" t="t" r="r" b="b"/>
              <a:pathLst>
                <a:path w="274" h="275" extrusionOk="0">
                  <a:moveTo>
                    <a:pt x="274" y="1"/>
                  </a:moveTo>
                  <a:lnTo>
                    <a:pt x="0" y="275"/>
                  </a:lnTo>
                  <a:cubicBezTo>
                    <a:pt x="122" y="244"/>
                    <a:pt x="213" y="123"/>
                    <a:pt x="27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2215;p34">
              <a:extLst>
                <a:ext uri="{FF2B5EF4-FFF2-40B4-BE49-F238E27FC236}">
                  <a16:creationId xmlns:a16="http://schemas.microsoft.com/office/drawing/2014/main" xmlns="" id="{3E454370-DC49-6945-A494-67389794CEB0}"/>
                </a:ext>
              </a:extLst>
            </p:cNvPr>
            <p:cNvSpPr/>
            <p:nvPr/>
          </p:nvSpPr>
          <p:spPr>
            <a:xfrm>
              <a:off x="4305825" y="2621900"/>
              <a:ext cx="26625" cy="22875"/>
            </a:xfrm>
            <a:custGeom>
              <a:avLst/>
              <a:gdLst/>
              <a:ahLst/>
              <a:cxnLst/>
              <a:rect l="l" t="t" r="r" b="b"/>
              <a:pathLst>
                <a:path w="1065" h="915" extrusionOk="0">
                  <a:moveTo>
                    <a:pt x="456" y="1"/>
                  </a:moveTo>
                  <a:cubicBezTo>
                    <a:pt x="21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2216;p34">
              <a:extLst>
                <a:ext uri="{FF2B5EF4-FFF2-40B4-BE49-F238E27FC236}">
                  <a16:creationId xmlns:a16="http://schemas.microsoft.com/office/drawing/2014/main" xmlns="" id="{9D91E3F5-3F87-7548-B219-2D2A317D9D93}"/>
                </a:ext>
              </a:extLst>
            </p:cNvPr>
            <p:cNvSpPr/>
            <p:nvPr/>
          </p:nvSpPr>
          <p:spPr>
            <a:xfrm>
              <a:off x="4203225" y="3611275"/>
              <a:ext cx="26625" cy="23025"/>
            </a:xfrm>
            <a:custGeom>
              <a:avLst/>
              <a:gdLst/>
              <a:ahLst/>
              <a:cxnLst/>
              <a:rect l="l" t="t" r="r" b="b"/>
              <a:pathLst>
                <a:path w="1065" h="921" extrusionOk="0">
                  <a:moveTo>
                    <a:pt x="457" y="1"/>
                  </a:moveTo>
                  <a:cubicBezTo>
                    <a:pt x="214" y="1"/>
                    <a:pt x="1" y="214"/>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2217;p34">
              <a:extLst>
                <a:ext uri="{FF2B5EF4-FFF2-40B4-BE49-F238E27FC236}">
                  <a16:creationId xmlns:a16="http://schemas.microsoft.com/office/drawing/2014/main" xmlns="" id="{4700C134-F22C-2848-8F96-693A94AB1A01}"/>
                </a:ext>
              </a:extLst>
            </p:cNvPr>
            <p:cNvSpPr/>
            <p:nvPr/>
          </p:nvSpPr>
          <p:spPr>
            <a:xfrm>
              <a:off x="4238175" y="3645475"/>
              <a:ext cx="20550" cy="9150"/>
            </a:xfrm>
            <a:custGeom>
              <a:avLst/>
              <a:gdLst/>
              <a:ahLst/>
              <a:cxnLst/>
              <a:rect l="l" t="t" r="r" b="b"/>
              <a:pathLst>
                <a:path w="822" h="366" extrusionOk="0">
                  <a:moveTo>
                    <a:pt x="427" y="1"/>
                  </a:moveTo>
                  <a:cubicBezTo>
                    <a:pt x="214" y="1"/>
                    <a:pt x="31" y="153"/>
                    <a:pt x="1" y="365"/>
                  </a:cubicBezTo>
                  <a:lnTo>
                    <a:pt x="822" y="244"/>
                  </a:lnTo>
                  <a:cubicBezTo>
                    <a:pt x="761" y="92"/>
                    <a:pt x="609" y="1"/>
                    <a:pt x="42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2218;p34">
              <a:extLst>
                <a:ext uri="{FF2B5EF4-FFF2-40B4-BE49-F238E27FC236}">
                  <a16:creationId xmlns:a16="http://schemas.microsoft.com/office/drawing/2014/main" xmlns="" id="{CC0A68E1-1FDA-6646-92F2-6B3C43B04A78}"/>
                </a:ext>
              </a:extLst>
            </p:cNvPr>
            <p:cNvSpPr/>
            <p:nvPr/>
          </p:nvSpPr>
          <p:spPr>
            <a:xfrm>
              <a:off x="4203225" y="35429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2219;p34">
              <a:extLst>
                <a:ext uri="{FF2B5EF4-FFF2-40B4-BE49-F238E27FC236}">
                  <a16:creationId xmlns:a16="http://schemas.microsoft.com/office/drawing/2014/main" xmlns="" id="{3F742B27-A4EE-054C-B401-CBA2B37695B7}"/>
                </a:ext>
              </a:extLst>
            </p:cNvPr>
            <p:cNvSpPr/>
            <p:nvPr/>
          </p:nvSpPr>
          <p:spPr>
            <a:xfrm>
              <a:off x="4232575" y="35770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2220;p34">
              <a:extLst>
                <a:ext uri="{FF2B5EF4-FFF2-40B4-BE49-F238E27FC236}">
                  <a16:creationId xmlns:a16="http://schemas.microsoft.com/office/drawing/2014/main" xmlns="" id="{ACE9F956-39E8-0943-B6E0-4AF246D430AF}"/>
                </a:ext>
              </a:extLst>
            </p:cNvPr>
            <p:cNvSpPr/>
            <p:nvPr/>
          </p:nvSpPr>
          <p:spPr>
            <a:xfrm>
              <a:off x="4203225" y="3475275"/>
              <a:ext cx="26625" cy="22625"/>
            </a:xfrm>
            <a:custGeom>
              <a:avLst/>
              <a:gdLst/>
              <a:ahLst/>
              <a:cxnLst/>
              <a:rect l="l" t="t" r="r" b="b"/>
              <a:pathLst>
                <a:path w="1065" h="905" extrusionOk="0">
                  <a:moveTo>
                    <a:pt x="457" y="0"/>
                  </a:moveTo>
                  <a:cubicBezTo>
                    <a:pt x="214" y="0"/>
                    <a:pt x="1" y="182"/>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2221;p34">
              <a:extLst>
                <a:ext uri="{FF2B5EF4-FFF2-40B4-BE49-F238E27FC236}">
                  <a16:creationId xmlns:a16="http://schemas.microsoft.com/office/drawing/2014/main" xmlns="" id="{6279C40D-72EC-B542-83ED-E27EE3010439}"/>
                </a:ext>
              </a:extLst>
            </p:cNvPr>
            <p:cNvSpPr/>
            <p:nvPr/>
          </p:nvSpPr>
          <p:spPr>
            <a:xfrm>
              <a:off x="4237425" y="3509400"/>
              <a:ext cx="26625" cy="22675"/>
            </a:xfrm>
            <a:custGeom>
              <a:avLst/>
              <a:gdLst/>
              <a:ahLst/>
              <a:cxnLst/>
              <a:rect l="l" t="t" r="r" b="b"/>
              <a:pathLst>
                <a:path w="1065" h="907" extrusionOk="0">
                  <a:moveTo>
                    <a:pt x="410" y="0"/>
                  </a:moveTo>
                  <a:cubicBezTo>
                    <a:pt x="187" y="0"/>
                    <a:pt x="1" y="203"/>
                    <a:pt x="1" y="459"/>
                  </a:cubicBezTo>
                  <a:cubicBezTo>
                    <a:pt x="1" y="724"/>
                    <a:pt x="219" y="907"/>
                    <a:pt x="455" y="907"/>
                  </a:cubicBezTo>
                  <a:cubicBezTo>
                    <a:pt x="571" y="907"/>
                    <a:pt x="691" y="863"/>
                    <a:pt x="791" y="763"/>
                  </a:cubicBezTo>
                  <a:cubicBezTo>
                    <a:pt x="1064" y="489"/>
                    <a:pt x="852" y="3"/>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2222;p34">
              <a:extLst>
                <a:ext uri="{FF2B5EF4-FFF2-40B4-BE49-F238E27FC236}">
                  <a16:creationId xmlns:a16="http://schemas.microsoft.com/office/drawing/2014/main" xmlns="" id="{B2A4CFD7-EF8E-D943-B2E4-38ED6D5C9B46}"/>
                </a:ext>
              </a:extLst>
            </p:cNvPr>
            <p:cNvSpPr/>
            <p:nvPr/>
          </p:nvSpPr>
          <p:spPr>
            <a:xfrm>
              <a:off x="4203225" y="3406875"/>
              <a:ext cx="26625" cy="22625"/>
            </a:xfrm>
            <a:custGeom>
              <a:avLst/>
              <a:gdLst/>
              <a:ahLst/>
              <a:cxnLst/>
              <a:rect l="l" t="t" r="r" b="b"/>
              <a:pathLst>
                <a:path w="1065" h="905" extrusionOk="0">
                  <a:moveTo>
                    <a:pt x="457" y="1"/>
                  </a:moveTo>
                  <a:cubicBezTo>
                    <a:pt x="214" y="1"/>
                    <a:pt x="1" y="213"/>
                    <a:pt x="1" y="456"/>
                  </a:cubicBezTo>
                  <a:cubicBezTo>
                    <a:pt x="1" y="722"/>
                    <a:pt x="220" y="905"/>
                    <a:pt x="455" y="905"/>
                  </a:cubicBezTo>
                  <a:cubicBezTo>
                    <a:pt x="571" y="905"/>
                    <a:pt x="691" y="860"/>
                    <a:pt x="791" y="760"/>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2223;p34">
              <a:extLst>
                <a:ext uri="{FF2B5EF4-FFF2-40B4-BE49-F238E27FC236}">
                  <a16:creationId xmlns:a16="http://schemas.microsoft.com/office/drawing/2014/main" xmlns="" id="{66E1CED8-8424-FC46-AEEB-B5973B8DED27}"/>
                </a:ext>
              </a:extLst>
            </p:cNvPr>
            <p:cNvSpPr/>
            <p:nvPr/>
          </p:nvSpPr>
          <p:spPr>
            <a:xfrm>
              <a:off x="4232575" y="3441000"/>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3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2224;p34">
              <a:extLst>
                <a:ext uri="{FF2B5EF4-FFF2-40B4-BE49-F238E27FC236}">
                  <a16:creationId xmlns:a16="http://schemas.microsoft.com/office/drawing/2014/main" xmlns="" id="{4AEDDA4B-964E-014B-8AE6-CE0A0BDD818F}"/>
                </a:ext>
              </a:extLst>
            </p:cNvPr>
            <p:cNvSpPr/>
            <p:nvPr/>
          </p:nvSpPr>
          <p:spPr>
            <a:xfrm>
              <a:off x="4203225" y="3338475"/>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2225;p34">
              <a:extLst>
                <a:ext uri="{FF2B5EF4-FFF2-40B4-BE49-F238E27FC236}">
                  <a16:creationId xmlns:a16="http://schemas.microsoft.com/office/drawing/2014/main" xmlns="" id="{747D5BF3-9791-1B47-A6FF-B09FF80A9A7D}"/>
                </a:ext>
              </a:extLst>
            </p:cNvPr>
            <p:cNvSpPr/>
            <p:nvPr/>
          </p:nvSpPr>
          <p:spPr>
            <a:xfrm>
              <a:off x="4237425" y="3372675"/>
              <a:ext cx="26625" cy="22625"/>
            </a:xfrm>
            <a:custGeom>
              <a:avLst/>
              <a:gdLst/>
              <a:ahLst/>
              <a:cxnLst/>
              <a:rect l="l" t="t" r="r" b="b"/>
              <a:pathLst>
                <a:path w="1065" h="905" extrusionOk="0">
                  <a:moveTo>
                    <a:pt x="457" y="1"/>
                  </a:moveTo>
                  <a:cubicBezTo>
                    <a:pt x="213" y="1"/>
                    <a:pt x="1" y="21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2226;p34">
              <a:extLst>
                <a:ext uri="{FF2B5EF4-FFF2-40B4-BE49-F238E27FC236}">
                  <a16:creationId xmlns:a16="http://schemas.microsoft.com/office/drawing/2014/main" xmlns="" id="{08347B13-E058-154E-80F2-B07535E15CD7}"/>
                </a:ext>
              </a:extLst>
            </p:cNvPr>
            <p:cNvSpPr/>
            <p:nvPr/>
          </p:nvSpPr>
          <p:spPr>
            <a:xfrm>
              <a:off x="4203225" y="327010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2227;p34">
              <a:extLst>
                <a:ext uri="{FF2B5EF4-FFF2-40B4-BE49-F238E27FC236}">
                  <a16:creationId xmlns:a16="http://schemas.microsoft.com/office/drawing/2014/main" xmlns="" id="{6F9F997D-ECAB-6547-B048-B472BAF205D8}"/>
                </a:ext>
              </a:extLst>
            </p:cNvPr>
            <p:cNvSpPr/>
            <p:nvPr/>
          </p:nvSpPr>
          <p:spPr>
            <a:xfrm>
              <a:off x="4237425" y="33043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2228;p34">
              <a:extLst>
                <a:ext uri="{FF2B5EF4-FFF2-40B4-BE49-F238E27FC236}">
                  <a16:creationId xmlns:a16="http://schemas.microsoft.com/office/drawing/2014/main" xmlns="" id="{7F4AB287-4E11-F44B-A043-680419E4625A}"/>
                </a:ext>
              </a:extLst>
            </p:cNvPr>
            <p:cNvSpPr/>
            <p:nvPr/>
          </p:nvSpPr>
          <p:spPr>
            <a:xfrm>
              <a:off x="4203225" y="32017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2229;p34">
              <a:extLst>
                <a:ext uri="{FF2B5EF4-FFF2-40B4-BE49-F238E27FC236}">
                  <a16:creationId xmlns:a16="http://schemas.microsoft.com/office/drawing/2014/main" xmlns="" id="{3D5C5878-22C9-F240-B73C-E8F98D432320}"/>
                </a:ext>
              </a:extLst>
            </p:cNvPr>
            <p:cNvSpPr/>
            <p:nvPr/>
          </p:nvSpPr>
          <p:spPr>
            <a:xfrm>
              <a:off x="4232575" y="32358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2230;p34">
              <a:extLst>
                <a:ext uri="{FF2B5EF4-FFF2-40B4-BE49-F238E27FC236}">
                  <a16:creationId xmlns:a16="http://schemas.microsoft.com/office/drawing/2014/main" xmlns="" id="{30E6C0E1-C039-F34D-9685-0573B11CD27C}"/>
                </a:ext>
              </a:extLst>
            </p:cNvPr>
            <p:cNvSpPr/>
            <p:nvPr/>
          </p:nvSpPr>
          <p:spPr>
            <a:xfrm>
              <a:off x="4203225" y="3134075"/>
              <a:ext cx="26625" cy="22625"/>
            </a:xfrm>
            <a:custGeom>
              <a:avLst/>
              <a:gdLst/>
              <a:ahLst/>
              <a:cxnLst/>
              <a:rect l="l" t="t" r="r" b="b"/>
              <a:pathLst>
                <a:path w="1065" h="905" extrusionOk="0">
                  <a:moveTo>
                    <a:pt x="457" y="0"/>
                  </a:moveTo>
                  <a:cubicBezTo>
                    <a:pt x="214" y="0"/>
                    <a:pt x="1" y="183"/>
                    <a:pt x="1" y="456"/>
                  </a:cubicBezTo>
                  <a:cubicBezTo>
                    <a:pt x="1" y="721"/>
                    <a:pt x="220" y="905"/>
                    <a:pt x="455" y="905"/>
                  </a:cubicBezTo>
                  <a:cubicBezTo>
                    <a:pt x="571" y="905"/>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2231;p34">
              <a:extLst>
                <a:ext uri="{FF2B5EF4-FFF2-40B4-BE49-F238E27FC236}">
                  <a16:creationId xmlns:a16="http://schemas.microsoft.com/office/drawing/2014/main" xmlns="" id="{C50A1122-B3B3-5E41-86B3-D39BA9902AE9}"/>
                </a:ext>
              </a:extLst>
            </p:cNvPr>
            <p:cNvSpPr/>
            <p:nvPr/>
          </p:nvSpPr>
          <p:spPr>
            <a:xfrm>
              <a:off x="4237425" y="316827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2232;p34">
              <a:extLst>
                <a:ext uri="{FF2B5EF4-FFF2-40B4-BE49-F238E27FC236}">
                  <a16:creationId xmlns:a16="http://schemas.microsoft.com/office/drawing/2014/main" xmlns="" id="{F2421BF0-8FAF-8E4E-8958-F08FA9A4EBFF}"/>
                </a:ext>
              </a:extLst>
            </p:cNvPr>
            <p:cNvSpPr/>
            <p:nvPr/>
          </p:nvSpPr>
          <p:spPr>
            <a:xfrm>
              <a:off x="4203225" y="3065675"/>
              <a:ext cx="26625" cy="22625"/>
            </a:xfrm>
            <a:custGeom>
              <a:avLst/>
              <a:gdLst/>
              <a:ahLst/>
              <a:cxnLst/>
              <a:rect l="l" t="t" r="r" b="b"/>
              <a:pathLst>
                <a:path w="1065" h="905" extrusionOk="0">
                  <a:moveTo>
                    <a:pt x="457" y="1"/>
                  </a:moveTo>
                  <a:cubicBezTo>
                    <a:pt x="214" y="1"/>
                    <a:pt x="1" y="214"/>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2233;p34">
              <a:extLst>
                <a:ext uri="{FF2B5EF4-FFF2-40B4-BE49-F238E27FC236}">
                  <a16:creationId xmlns:a16="http://schemas.microsoft.com/office/drawing/2014/main" xmlns="" id="{39E98D1C-7270-0849-BF66-CFF6C5F9318A}"/>
                </a:ext>
              </a:extLst>
            </p:cNvPr>
            <p:cNvSpPr/>
            <p:nvPr/>
          </p:nvSpPr>
          <p:spPr>
            <a:xfrm>
              <a:off x="4237425" y="3099875"/>
              <a:ext cx="26625" cy="22625"/>
            </a:xfrm>
            <a:custGeom>
              <a:avLst/>
              <a:gdLst/>
              <a:ahLst/>
              <a:cxnLst/>
              <a:rect l="l" t="t" r="r" b="b"/>
              <a:pathLst>
                <a:path w="1065" h="905" extrusionOk="0">
                  <a:moveTo>
                    <a:pt x="457" y="1"/>
                  </a:moveTo>
                  <a:cubicBezTo>
                    <a:pt x="213" y="1"/>
                    <a:pt x="1" y="18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2234;p34">
              <a:extLst>
                <a:ext uri="{FF2B5EF4-FFF2-40B4-BE49-F238E27FC236}">
                  <a16:creationId xmlns:a16="http://schemas.microsoft.com/office/drawing/2014/main" xmlns="" id="{DF67E673-0B72-D94E-B4B1-9A82C508A760}"/>
                </a:ext>
              </a:extLst>
            </p:cNvPr>
            <p:cNvSpPr/>
            <p:nvPr/>
          </p:nvSpPr>
          <p:spPr>
            <a:xfrm>
              <a:off x="4203225" y="2997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2235;p34">
              <a:extLst>
                <a:ext uri="{FF2B5EF4-FFF2-40B4-BE49-F238E27FC236}">
                  <a16:creationId xmlns:a16="http://schemas.microsoft.com/office/drawing/2014/main" xmlns="" id="{5995E902-6836-5141-88D1-502F946D1668}"/>
                </a:ext>
              </a:extLst>
            </p:cNvPr>
            <p:cNvSpPr/>
            <p:nvPr/>
          </p:nvSpPr>
          <p:spPr>
            <a:xfrm>
              <a:off x="4232575" y="30314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4"/>
                    <a:pt x="1198" y="64"/>
                    <a:pt x="651"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2236;p34">
              <a:extLst>
                <a:ext uri="{FF2B5EF4-FFF2-40B4-BE49-F238E27FC236}">
                  <a16:creationId xmlns:a16="http://schemas.microsoft.com/office/drawing/2014/main" xmlns="" id="{C08D4A4A-0FB2-4745-8C17-AC09FD724507}"/>
                </a:ext>
              </a:extLst>
            </p:cNvPr>
            <p:cNvSpPr/>
            <p:nvPr/>
          </p:nvSpPr>
          <p:spPr>
            <a:xfrm>
              <a:off x="4203225" y="2928900"/>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2237;p34">
              <a:extLst>
                <a:ext uri="{FF2B5EF4-FFF2-40B4-BE49-F238E27FC236}">
                  <a16:creationId xmlns:a16="http://schemas.microsoft.com/office/drawing/2014/main" xmlns="" id="{63A46D16-0810-1E41-B93D-DAB6133E1E62}"/>
                </a:ext>
              </a:extLst>
            </p:cNvPr>
            <p:cNvSpPr/>
            <p:nvPr/>
          </p:nvSpPr>
          <p:spPr>
            <a:xfrm>
              <a:off x="4237425" y="2963100"/>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2238;p34">
              <a:extLst>
                <a:ext uri="{FF2B5EF4-FFF2-40B4-BE49-F238E27FC236}">
                  <a16:creationId xmlns:a16="http://schemas.microsoft.com/office/drawing/2014/main" xmlns="" id="{49A18436-B867-EA44-92D6-701BD6426939}"/>
                </a:ext>
              </a:extLst>
            </p:cNvPr>
            <p:cNvSpPr/>
            <p:nvPr/>
          </p:nvSpPr>
          <p:spPr>
            <a:xfrm>
              <a:off x="4203225" y="2861250"/>
              <a:ext cx="26425" cy="22625"/>
            </a:xfrm>
            <a:custGeom>
              <a:avLst/>
              <a:gdLst/>
              <a:ahLst/>
              <a:cxnLst/>
              <a:rect l="l" t="t" r="r" b="b"/>
              <a:pathLst>
                <a:path w="1057" h="905" extrusionOk="0">
                  <a:moveTo>
                    <a:pt x="492" y="0"/>
                  </a:moveTo>
                  <a:cubicBezTo>
                    <a:pt x="481" y="0"/>
                    <a:pt x="469" y="1"/>
                    <a:pt x="457" y="1"/>
                  </a:cubicBezTo>
                  <a:cubicBezTo>
                    <a:pt x="214" y="1"/>
                    <a:pt x="1" y="184"/>
                    <a:pt x="1" y="427"/>
                  </a:cubicBezTo>
                  <a:cubicBezTo>
                    <a:pt x="1" y="714"/>
                    <a:pt x="222" y="904"/>
                    <a:pt x="460" y="904"/>
                  </a:cubicBezTo>
                  <a:cubicBezTo>
                    <a:pt x="574" y="904"/>
                    <a:pt x="692" y="860"/>
                    <a:pt x="791" y="761"/>
                  </a:cubicBezTo>
                  <a:cubicBezTo>
                    <a:pt x="1057" y="496"/>
                    <a:pt x="892"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2239;p34">
              <a:extLst>
                <a:ext uri="{FF2B5EF4-FFF2-40B4-BE49-F238E27FC236}">
                  <a16:creationId xmlns:a16="http://schemas.microsoft.com/office/drawing/2014/main" xmlns="" id="{08EFB257-CEBB-5F47-93E7-62B9170737BE}"/>
                </a:ext>
              </a:extLst>
            </p:cNvPr>
            <p:cNvSpPr/>
            <p:nvPr/>
          </p:nvSpPr>
          <p:spPr>
            <a:xfrm>
              <a:off x="4232575" y="2894650"/>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8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2240;p34">
              <a:extLst>
                <a:ext uri="{FF2B5EF4-FFF2-40B4-BE49-F238E27FC236}">
                  <a16:creationId xmlns:a16="http://schemas.microsoft.com/office/drawing/2014/main" xmlns="" id="{6C613551-1040-934B-AA2C-63B5FBBD91A8}"/>
                </a:ext>
              </a:extLst>
            </p:cNvPr>
            <p:cNvSpPr/>
            <p:nvPr/>
          </p:nvSpPr>
          <p:spPr>
            <a:xfrm>
              <a:off x="4203225" y="279287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2241;p34">
              <a:extLst>
                <a:ext uri="{FF2B5EF4-FFF2-40B4-BE49-F238E27FC236}">
                  <a16:creationId xmlns:a16="http://schemas.microsoft.com/office/drawing/2014/main" xmlns="" id="{72B52C31-F8EC-2B4B-8A41-369316051DB3}"/>
                </a:ext>
              </a:extLst>
            </p:cNvPr>
            <p:cNvSpPr/>
            <p:nvPr/>
          </p:nvSpPr>
          <p:spPr>
            <a:xfrm>
              <a:off x="4237425" y="28263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2242;p34">
              <a:extLst>
                <a:ext uri="{FF2B5EF4-FFF2-40B4-BE49-F238E27FC236}">
                  <a16:creationId xmlns:a16="http://schemas.microsoft.com/office/drawing/2014/main" xmlns="" id="{87D0329D-AA42-874A-975A-EEDF46D84246}"/>
                </a:ext>
              </a:extLst>
            </p:cNvPr>
            <p:cNvSpPr/>
            <p:nvPr/>
          </p:nvSpPr>
          <p:spPr>
            <a:xfrm>
              <a:off x="4203225" y="2724500"/>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2243;p34">
              <a:extLst>
                <a:ext uri="{FF2B5EF4-FFF2-40B4-BE49-F238E27FC236}">
                  <a16:creationId xmlns:a16="http://schemas.microsoft.com/office/drawing/2014/main" xmlns="" id="{D268831B-6DCE-5F41-92EF-8E482D47732F}"/>
                </a:ext>
              </a:extLst>
            </p:cNvPr>
            <p:cNvSpPr/>
            <p:nvPr/>
          </p:nvSpPr>
          <p:spPr>
            <a:xfrm>
              <a:off x="4183475" y="2703975"/>
              <a:ext cx="8375" cy="8375"/>
            </a:xfrm>
            <a:custGeom>
              <a:avLst/>
              <a:gdLst/>
              <a:ahLst/>
              <a:cxnLst/>
              <a:rect l="l" t="t" r="r" b="b"/>
              <a:pathLst>
                <a:path w="335" h="335" extrusionOk="0">
                  <a:moveTo>
                    <a:pt x="335" y="1"/>
                  </a:moveTo>
                  <a:lnTo>
                    <a:pt x="0" y="335"/>
                  </a:lnTo>
                  <a:cubicBezTo>
                    <a:pt x="152" y="305"/>
                    <a:pt x="274" y="183"/>
                    <a:pt x="33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2244;p34">
              <a:extLst>
                <a:ext uri="{FF2B5EF4-FFF2-40B4-BE49-F238E27FC236}">
                  <a16:creationId xmlns:a16="http://schemas.microsoft.com/office/drawing/2014/main" xmlns="" id="{50EC601F-1094-5849-BE93-D4FA1A6B1F07}"/>
                </a:ext>
              </a:extLst>
            </p:cNvPr>
            <p:cNvSpPr/>
            <p:nvPr/>
          </p:nvSpPr>
          <p:spPr>
            <a:xfrm>
              <a:off x="4237425" y="2758700"/>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2245;p34">
              <a:extLst>
                <a:ext uri="{FF2B5EF4-FFF2-40B4-BE49-F238E27FC236}">
                  <a16:creationId xmlns:a16="http://schemas.microsoft.com/office/drawing/2014/main" xmlns="" id="{D09DAB9B-3059-EB40-AF7A-770BFDC6BB2B}"/>
                </a:ext>
              </a:extLst>
            </p:cNvPr>
            <p:cNvSpPr/>
            <p:nvPr/>
          </p:nvSpPr>
          <p:spPr>
            <a:xfrm>
              <a:off x="4218425" y="2670550"/>
              <a:ext cx="7625" cy="7625"/>
            </a:xfrm>
            <a:custGeom>
              <a:avLst/>
              <a:gdLst/>
              <a:ahLst/>
              <a:cxnLst/>
              <a:rect l="l" t="t" r="r" b="b"/>
              <a:pathLst>
                <a:path w="305" h="305" extrusionOk="0">
                  <a:moveTo>
                    <a:pt x="305" y="0"/>
                  </a:moveTo>
                  <a:lnTo>
                    <a:pt x="1" y="304"/>
                  </a:lnTo>
                  <a:cubicBezTo>
                    <a:pt x="153" y="274"/>
                    <a:pt x="244" y="152"/>
                    <a:pt x="3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2246;p34">
              <a:extLst>
                <a:ext uri="{FF2B5EF4-FFF2-40B4-BE49-F238E27FC236}">
                  <a16:creationId xmlns:a16="http://schemas.microsoft.com/office/drawing/2014/main" xmlns="" id="{3CBCE83C-9251-124A-8D9B-7BEA4F0AFA12}"/>
                </a:ext>
              </a:extLst>
            </p:cNvPr>
            <p:cNvSpPr/>
            <p:nvPr/>
          </p:nvSpPr>
          <p:spPr>
            <a:xfrm>
              <a:off x="4232575" y="269022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55"/>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2247;p34">
              <a:extLst>
                <a:ext uri="{FF2B5EF4-FFF2-40B4-BE49-F238E27FC236}">
                  <a16:creationId xmlns:a16="http://schemas.microsoft.com/office/drawing/2014/main" xmlns="" id="{DF21B538-9A6B-834F-A625-80AEDD8A124C}"/>
                </a:ext>
              </a:extLst>
            </p:cNvPr>
            <p:cNvSpPr/>
            <p:nvPr/>
          </p:nvSpPr>
          <p:spPr>
            <a:xfrm>
              <a:off x="4134850" y="3611275"/>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2248;p34">
              <a:extLst>
                <a:ext uri="{FF2B5EF4-FFF2-40B4-BE49-F238E27FC236}">
                  <a16:creationId xmlns:a16="http://schemas.microsoft.com/office/drawing/2014/main" xmlns="" id="{787E63D5-413C-9C46-A6E7-F9725B92EE62}"/>
                </a:ext>
              </a:extLst>
            </p:cNvPr>
            <p:cNvSpPr/>
            <p:nvPr/>
          </p:nvSpPr>
          <p:spPr>
            <a:xfrm>
              <a:off x="4169025" y="3645475"/>
              <a:ext cx="22825" cy="17500"/>
            </a:xfrm>
            <a:custGeom>
              <a:avLst/>
              <a:gdLst/>
              <a:ahLst/>
              <a:cxnLst/>
              <a:rect l="l" t="t" r="r" b="b"/>
              <a:pathLst>
                <a:path w="913" h="700" extrusionOk="0">
                  <a:moveTo>
                    <a:pt x="457" y="1"/>
                  </a:moveTo>
                  <a:cubicBezTo>
                    <a:pt x="214" y="1"/>
                    <a:pt x="1" y="213"/>
                    <a:pt x="1" y="457"/>
                  </a:cubicBezTo>
                  <a:cubicBezTo>
                    <a:pt x="1" y="548"/>
                    <a:pt x="31" y="639"/>
                    <a:pt x="92" y="700"/>
                  </a:cubicBezTo>
                  <a:lnTo>
                    <a:pt x="882" y="609"/>
                  </a:lnTo>
                  <a:cubicBezTo>
                    <a:pt x="913" y="548"/>
                    <a:pt x="913" y="517"/>
                    <a:pt x="913" y="457"/>
                  </a:cubicBezTo>
                  <a:cubicBezTo>
                    <a:pt x="913" y="21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2249;p34">
              <a:extLst>
                <a:ext uri="{FF2B5EF4-FFF2-40B4-BE49-F238E27FC236}">
                  <a16:creationId xmlns:a16="http://schemas.microsoft.com/office/drawing/2014/main" xmlns="" id="{181DFE8D-6050-8142-BB8B-4EF8B96510FF}"/>
                </a:ext>
              </a:extLst>
            </p:cNvPr>
            <p:cNvSpPr/>
            <p:nvPr/>
          </p:nvSpPr>
          <p:spPr>
            <a:xfrm>
              <a:off x="4134850" y="3542900"/>
              <a:ext cx="26625" cy="23025"/>
            </a:xfrm>
            <a:custGeom>
              <a:avLst/>
              <a:gdLst/>
              <a:ahLst/>
              <a:cxnLst/>
              <a:rect l="l" t="t" r="r" b="b"/>
              <a:pathLst>
                <a:path w="1065" h="921" extrusionOk="0">
                  <a:moveTo>
                    <a:pt x="456" y="0"/>
                  </a:moveTo>
                  <a:cubicBezTo>
                    <a:pt x="213" y="0"/>
                    <a:pt x="0" y="213"/>
                    <a:pt x="0" y="456"/>
                  </a:cubicBezTo>
                  <a:cubicBezTo>
                    <a:pt x="0" y="744"/>
                    <a:pt x="236" y="920"/>
                    <a:pt x="473" y="920"/>
                  </a:cubicBezTo>
                  <a:cubicBezTo>
                    <a:pt x="587" y="920"/>
                    <a:pt x="702" y="879"/>
                    <a:pt x="790"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2250;p34">
              <a:extLst>
                <a:ext uri="{FF2B5EF4-FFF2-40B4-BE49-F238E27FC236}">
                  <a16:creationId xmlns:a16="http://schemas.microsoft.com/office/drawing/2014/main" xmlns="" id="{11EE58E8-99ED-734B-A3FB-F3F2B35A677E}"/>
                </a:ext>
              </a:extLst>
            </p:cNvPr>
            <p:cNvSpPr/>
            <p:nvPr/>
          </p:nvSpPr>
          <p:spPr>
            <a:xfrm>
              <a:off x="4169025" y="3577100"/>
              <a:ext cx="26625" cy="23000"/>
            </a:xfrm>
            <a:custGeom>
              <a:avLst/>
              <a:gdLst/>
              <a:ahLst/>
              <a:cxnLst/>
              <a:rect l="l" t="t" r="r" b="b"/>
              <a:pathLst>
                <a:path w="1065" h="920" extrusionOk="0">
                  <a:moveTo>
                    <a:pt x="457" y="0"/>
                  </a:moveTo>
                  <a:cubicBezTo>
                    <a:pt x="214" y="0"/>
                    <a:pt x="1" y="213"/>
                    <a:pt x="1" y="456"/>
                  </a:cubicBezTo>
                  <a:cubicBezTo>
                    <a:pt x="1" y="743"/>
                    <a:pt x="223" y="920"/>
                    <a:pt x="461" y="920"/>
                  </a:cubicBezTo>
                  <a:cubicBezTo>
                    <a:pt x="575" y="920"/>
                    <a:pt x="693"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2251;p34">
              <a:extLst>
                <a:ext uri="{FF2B5EF4-FFF2-40B4-BE49-F238E27FC236}">
                  <a16:creationId xmlns:a16="http://schemas.microsoft.com/office/drawing/2014/main" xmlns="" id="{0063DA23-FB9F-9446-9011-2D5209FBC8E0}"/>
                </a:ext>
              </a:extLst>
            </p:cNvPr>
            <p:cNvSpPr/>
            <p:nvPr/>
          </p:nvSpPr>
          <p:spPr>
            <a:xfrm>
              <a:off x="4134850" y="3475275"/>
              <a:ext cx="26625" cy="22625"/>
            </a:xfrm>
            <a:custGeom>
              <a:avLst/>
              <a:gdLst/>
              <a:ahLst/>
              <a:cxnLst/>
              <a:rect l="l" t="t" r="r" b="b"/>
              <a:pathLst>
                <a:path w="1065" h="905" extrusionOk="0">
                  <a:moveTo>
                    <a:pt x="456" y="0"/>
                  </a:moveTo>
                  <a:cubicBezTo>
                    <a:pt x="213" y="0"/>
                    <a:pt x="0" y="182"/>
                    <a:pt x="0" y="456"/>
                  </a:cubicBezTo>
                  <a:cubicBezTo>
                    <a:pt x="0" y="721"/>
                    <a:pt x="233" y="904"/>
                    <a:pt x="468" y="904"/>
                  </a:cubicBezTo>
                  <a:cubicBezTo>
                    <a:pt x="584" y="904"/>
                    <a:pt x="700" y="860"/>
                    <a:pt x="790"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2252;p34">
              <a:extLst>
                <a:ext uri="{FF2B5EF4-FFF2-40B4-BE49-F238E27FC236}">
                  <a16:creationId xmlns:a16="http://schemas.microsoft.com/office/drawing/2014/main" xmlns="" id="{101447E3-039D-EF45-8900-305F6AE36277}"/>
                </a:ext>
              </a:extLst>
            </p:cNvPr>
            <p:cNvSpPr/>
            <p:nvPr/>
          </p:nvSpPr>
          <p:spPr>
            <a:xfrm>
              <a:off x="4169025" y="3508700"/>
              <a:ext cx="22825" cy="22825"/>
            </a:xfrm>
            <a:custGeom>
              <a:avLst/>
              <a:gdLst/>
              <a:ahLst/>
              <a:cxnLst/>
              <a:rect l="l" t="t" r="r" b="b"/>
              <a:pathLst>
                <a:path w="913" h="913" extrusionOk="0">
                  <a:moveTo>
                    <a:pt x="457" y="1"/>
                  </a:moveTo>
                  <a:cubicBezTo>
                    <a:pt x="214" y="1"/>
                    <a:pt x="1" y="213"/>
                    <a:pt x="1" y="456"/>
                  </a:cubicBezTo>
                  <a:cubicBezTo>
                    <a:pt x="1" y="730"/>
                    <a:pt x="214" y="912"/>
                    <a:pt x="457" y="912"/>
                  </a:cubicBezTo>
                  <a:cubicBezTo>
                    <a:pt x="730" y="912"/>
                    <a:pt x="913" y="730"/>
                    <a:pt x="913" y="456"/>
                  </a:cubicBezTo>
                  <a:cubicBezTo>
                    <a:pt x="913" y="21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2253;p34">
              <a:extLst>
                <a:ext uri="{FF2B5EF4-FFF2-40B4-BE49-F238E27FC236}">
                  <a16:creationId xmlns:a16="http://schemas.microsoft.com/office/drawing/2014/main" xmlns="" id="{933E68E8-E058-1843-9D7B-31A7FF1CD3B0}"/>
                </a:ext>
              </a:extLst>
            </p:cNvPr>
            <p:cNvSpPr/>
            <p:nvPr/>
          </p:nvSpPr>
          <p:spPr>
            <a:xfrm>
              <a:off x="4134850" y="3406875"/>
              <a:ext cx="26625" cy="22875"/>
            </a:xfrm>
            <a:custGeom>
              <a:avLst/>
              <a:gdLst/>
              <a:ahLst/>
              <a:cxnLst/>
              <a:rect l="l" t="t" r="r" b="b"/>
              <a:pathLst>
                <a:path w="1065" h="915" extrusionOk="0">
                  <a:moveTo>
                    <a:pt x="456" y="1"/>
                  </a:moveTo>
                  <a:cubicBezTo>
                    <a:pt x="213" y="1"/>
                    <a:pt x="0" y="183"/>
                    <a:pt x="0" y="456"/>
                  </a:cubicBezTo>
                  <a:cubicBezTo>
                    <a:pt x="0" y="728"/>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2254;p34">
              <a:extLst>
                <a:ext uri="{FF2B5EF4-FFF2-40B4-BE49-F238E27FC236}">
                  <a16:creationId xmlns:a16="http://schemas.microsoft.com/office/drawing/2014/main" xmlns="" id="{FEBA6968-F83A-5044-AD4C-7FE0C01D1509}"/>
                </a:ext>
              </a:extLst>
            </p:cNvPr>
            <p:cNvSpPr/>
            <p:nvPr/>
          </p:nvSpPr>
          <p:spPr>
            <a:xfrm>
              <a:off x="4169025" y="3441075"/>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2255;p34">
              <a:extLst>
                <a:ext uri="{FF2B5EF4-FFF2-40B4-BE49-F238E27FC236}">
                  <a16:creationId xmlns:a16="http://schemas.microsoft.com/office/drawing/2014/main" xmlns="" id="{7175A2F2-1265-2D44-90DE-3DE559305F3E}"/>
                </a:ext>
              </a:extLst>
            </p:cNvPr>
            <p:cNvSpPr/>
            <p:nvPr/>
          </p:nvSpPr>
          <p:spPr>
            <a:xfrm>
              <a:off x="4134850" y="3338475"/>
              <a:ext cx="26625" cy="22875"/>
            </a:xfrm>
            <a:custGeom>
              <a:avLst/>
              <a:gdLst/>
              <a:ahLst/>
              <a:cxnLst/>
              <a:rect l="l" t="t" r="r" b="b"/>
              <a:pathLst>
                <a:path w="1065" h="915" extrusionOk="0">
                  <a:moveTo>
                    <a:pt x="456" y="1"/>
                  </a:moveTo>
                  <a:cubicBezTo>
                    <a:pt x="213" y="1"/>
                    <a:pt x="0" y="214"/>
                    <a:pt x="0" y="457"/>
                  </a:cubicBezTo>
                  <a:cubicBezTo>
                    <a:pt x="0" y="729"/>
                    <a:pt x="245" y="914"/>
                    <a:pt x="487" y="914"/>
                  </a:cubicBezTo>
                  <a:cubicBezTo>
                    <a:pt x="596" y="914"/>
                    <a:pt x="705"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2256;p34">
              <a:extLst>
                <a:ext uri="{FF2B5EF4-FFF2-40B4-BE49-F238E27FC236}">
                  <a16:creationId xmlns:a16="http://schemas.microsoft.com/office/drawing/2014/main" xmlns="" id="{DAFF2530-1C16-1542-ACA8-0D35410CF469}"/>
                </a:ext>
              </a:extLst>
            </p:cNvPr>
            <p:cNvSpPr/>
            <p:nvPr/>
          </p:nvSpPr>
          <p:spPr>
            <a:xfrm>
              <a:off x="4169025" y="3372675"/>
              <a:ext cx="26625" cy="22625"/>
            </a:xfrm>
            <a:custGeom>
              <a:avLst/>
              <a:gdLst/>
              <a:ahLst/>
              <a:cxnLst/>
              <a:rect l="l" t="t" r="r" b="b"/>
              <a:pathLst>
                <a:path w="1065" h="905" extrusionOk="0">
                  <a:moveTo>
                    <a:pt x="457" y="1"/>
                  </a:moveTo>
                  <a:cubicBezTo>
                    <a:pt x="214" y="1"/>
                    <a:pt x="1" y="213"/>
                    <a:pt x="1" y="457"/>
                  </a:cubicBezTo>
                  <a:cubicBezTo>
                    <a:pt x="1" y="722"/>
                    <a:pt x="234"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2257;p34">
              <a:extLst>
                <a:ext uri="{FF2B5EF4-FFF2-40B4-BE49-F238E27FC236}">
                  <a16:creationId xmlns:a16="http://schemas.microsoft.com/office/drawing/2014/main" xmlns="" id="{33DBCA5A-DCC2-3E40-8FC3-74AD3692748D}"/>
                </a:ext>
              </a:extLst>
            </p:cNvPr>
            <p:cNvSpPr/>
            <p:nvPr/>
          </p:nvSpPr>
          <p:spPr>
            <a:xfrm>
              <a:off x="4134850" y="32701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2258;p34">
              <a:extLst>
                <a:ext uri="{FF2B5EF4-FFF2-40B4-BE49-F238E27FC236}">
                  <a16:creationId xmlns:a16="http://schemas.microsoft.com/office/drawing/2014/main" xmlns="" id="{92C27359-C0F0-7841-9341-42C9B2BF31C3}"/>
                </a:ext>
              </a:extLst>
            </p:cNvPr>
            <p:cNvSpPr/>
            <p:nvPr/>
          </p:nvSpPr>
          <p:spPr>
            <a:xfrm>
              <a:off x="4169025" y="3304300"/>
              <a:ext cx="22825" cy="22800"/>
            </a:xfrm>
            <a:custGeom>
              <a:avLst/>
              <a:gdLst/>
              <a:ahLst/>
              <a:cxnLst/>
              <a:rect l="l" t="t" r="r" b="b"/>
              <a:pathLst>
                <a:path w="913" h="912" extrusionOk="0">
                  <a:moveTo>
                    <a:pt x="457" y="0"/>
                  </a:moveTo>
                  <a:cubicBezTo>
                    <a:pt x="214" y="0"/>
                    <a:pt x="1" y="213"/>
                    <a:pt x="1" y="456"/>
                  </a:cubicBezTo>
                  <a:cubicBezTo>
                    <a:pt x="1" y="699"/>
                    <a:pt x="214"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2259;p34">
              <a:extLst>
                <a:ext uri="{FF2B5EF4-FFF2-40B4-BE49-F238E27FC236}">
                  <a16:creationId xmlns:a16="http://schemas.microsoft.com/office/drawing/2014/main" xmlns="" id="{9676FCD2-9508-834A-A95E-8155442FFEE3}"/>
                </a:ext>
              </a:extLst>
            </p:cNvPr>
            <p:cNvSpPr/>
            <p:nvPr/>
          </p:nvSpPr>
          <p:spPr>
            <a:xfrm>
              <a:off x="4134850" y="3201700"/>
              <a:ext cx="26625" cy="23025"/>
            </a:xfrm>
            <a:custGeom>
              <a:avLst/>
              <a:gdLst/>
              <a:ahLst/>
              <a:cxnLst/>
              <a:rect l="l" t="t" r="r" b="b"/>
              <a:pathLst>
                <a:path w="1065" h="921" extrusionOk="0">
                  <a:moveTo>
                    <a:pt x="456" y="1"/>
                  </a:moveTo>
                  <a:cubicBezTo>
                    <a:pt x="213" y="1"/>
                    <a:pt x="0" y="213"/>
                    <a:pt x="0" y="457"/>
                  </a:cubicBezTo>
                  <a:cubicBezTo>
                    <a:pt x="0" y="744"/>
                    <a:pt x="236" y="921"/>
                    <a:pt x="473" y="921"/>
                  </a:cubicBezTo>
                  <a:cubicBezTo>
                    <a:pt x="587" y="921"/>
                    <a:pt x="702" y="880"/>
                    <a:pt x="790"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2260;p34">
              <a:extLst>
                <a:ext uri="{FF2B5EF4-FFF2-40B4-BE49-F238E27FC236}">
                  <a16:creationId xmlns:a16="http://schemas.microsoft.com/office/drawing/2014/main" xmlns="" id="{A767018F-E8F2-F748-951D-DC50208B36C0}"/>
                </a:ext>
              </a:extLst>
            </p:cNvPr>
            <p:cNvSpPr/>
            <p:nvPr/>
          </p:nvSpPr>
          <p:spPr>
            <a:xfrm>
              <a:off x="4169025" y="3235900"/>
              <a:ext cx="26625" cy="23025"/>
            </a:xfrm>
            <a:custGeom>
              <a:avLst/>
              <a:gdLst/>
              <a:ahLst/>
              <a:cxnLst/>
              <a:rect l="l" t="t" r="r" b="b"/>
              <a:pathLst>
                <a:path w="1065" h="921" extrusionOk="0">
                  <a:moveTo>
                    <a:pt x="457" y="1"/>
                  </a:moveTo>
                  <a:cubicBezTo>
                    <a:pt x="214" y="1"/>
                    <a:pt x="1" y="213"/>
                    <a:pt x="1" y="456"/>
                  </a:cubicBezTo>
                  <a:cubicBezTo>
                    <a:pt x="1" y="744"/>
                    <a:pt x="223" y="920"/>
                    <a:pt x="461" y="920"/>
                  </a:cubicBezTo>
                  <a:cubicBezTo>
                    <a:pt x="575" y="920"/>
                    <a:pt x="693"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2261;p34">
              <a:extLst>
                <a:ext uri="{FF2B5EF4-FFF2-40B4-BE49-F238E27FC236}">
                  <a16:creationId xmlns:a16="http://schemas.microsoft.com/office/drawing/2014/main" xmlns="" id="{68F7EE39-025C-9A44-9A2B-76FEFA86E1D7}"/>
                </a:ext>
              </a:extLst>
            </p:cNvPr>
            <p:cNvSpPr/>
            <p:nvPr/>
          </p:nvSpPr>
          <p:spPr>
            <a:xfrm>
              <a:off x="4134850" y="3134075"/>
              <a:ext cx="26625" cy="22625"/>
            </a:xfrm>
            <a:custGeom>
              <a:avLst/>
              <a:gdLst/>
              <a:ahLst/>
              <a:cxnLst/>
              <a:rect l="l" t="t" r="r" b="b"/>
              <a:pathLst>
                <a:path w="1065" h="905" extrusionOk="0">
                  <a:moveTo>
                    <a:pt x="456" y="0"/>
                  </a:moveTo>
                  <a:cubicBezTo>
                    <a:pt x="213" y="0"/>
                    <a:pt x="0" y="183"/>
                    <a:pt x="0" y="456"/>
                  </a:cubicBezTo>
                  <a:cubicBezTo>
                    <a:pt x="0" y="721"/>
                    <a:pt x="233" y="905"/>
                    <a:pt x="468" y="905"/>
                  </a:cubicBezTo>
                  <a:cubicBezTo>
                    <a:pt x="584" y="905"/>
                    <a:pt x="70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2262;p34">
              <a:extLst>
                <a:ext uri="{FF2B5EF4-FFF2-40B4-BE49-F238E27FC236}">
                  <a16:creationId xmlns:a16="http://schemas.microsoft.com/office/drawing/2014/main" xmlns="" id="{09D06C47-3154-5A4B-9189-92C9B1F36EBF}"/>
                </a:ext>
              </a:extLst>
            </p:cNvPr>
            <p:cNvSpPr/>
            <p:nvPr/>
          </p:nvSpPr>
          <p:spPr>
            <a:xfrm>
              <a:off x="4169025" y="3168275"/>
              <a:ext cx="22825" cy="22825"/>
            </a:xfrm>
            <a:custGeom>
              <a:avLst/>
              <a:gdLst/>
              <a:ahLst/>
              <a:cxnLst/>
              <a:rect l="l" t="t" r="r" b="b"/>
              <a:pathLst>
                <a:path w="913" h="913" extrusionOk="0">
                  <a:moveTo>
                    <a:pt x="457" y="0"/>
                  </a:moveTo>
                  <a:cubicBezTo>
                    <a:pt x="214" y="0"/>
                    <a:pt x="1" y="183"/>
                    <a:pt x="1" y="456"/>
                  </a:cubicBezTo>
                  <a:cubicBezTo>
                    <a:pt x="1" y="699"/>
                    <a:pt x="214"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2263;p34">
              <a:extLst>
                <a:ext uri="{FF2B5EF4-FFF2-40B4-BE49-F238E27FC236}">
                  <a16:creationId xmlns:a16="http://schemas.microsoft.com/office/drawing/2014/main" xmlns="" id="{372788C6-EF36-3A45-A590-324BAB3AA050}"/>
                </a:ext>
              </a:extLst>
            </p:cNvPr>
            <p:cNvSpPr/>
            <p:nvPr/>
          </p:nvSpPr>
          <p:spPr>
            <a:xfrm>
              <a:off x="4134850" y="3065675"/>
              <a:ext cx="26625" cy="22875"/>
            </a:xfrm>
            <a:custGeom>
              <a:avLst/>
              <a:gdLst/>
              <a:ahLst/>
              <a:cxnLst/>
              <a:rect l="l" t="t" r="r" b="b"/>
              <a:pathLst>
                <a:path w="1065" h="915" extrusionOk="0">
                  <a:moveTo>
                    <a:pt x="456" y="1"/>
                  </a:moveTo>
                  <a:cubicBezTo>
                    <a:pt x="213" y="1"/>
                    <a:pt x="0" y="18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2264;p34">
              <a:extLst>
                <a:ext uri="{FF2B5EF4-FFF2-40B4-BE49-F238E27FC236}">
                  <a16:creationId xmlns:a16="http://schemas.microsoft.com/office/drawing/2014/main" xmlns="" id="{73A54093-CE6B-4745-A9E6-9D40B9B40828}"/>
                </a:ext>
              </a:extLst>
            </p:cNvPr>
            <p:cNvSpPr/>
            <p:nvPr/>
          </p:nvSpPr>
          <p:spPr>
            <a:xfrm>
              <a:off x="4169025" y="3099875"/>
              <a:ext cx="22825" cy="22825"/>
            </a:xfrm>
            <a:custGeom>
              <a:avLst/>
              <a:gdLst/>
              <a:ahLst/>
              <a:cxnLst/>
              <a:rect l="l" t="t" r="r" b="b"/>
              <a:pathLst>
                <a:path w="913" h="913" extrusionOk="0">
                  <a:moveTo>
                    <a:pt x="457" y="1"/>
                  </a:moveTo>
                  <a:cubicBezTo>
                    <a:pt x="214" y="1"/>
                    <a:pt x="1" y="183"/>
                    <a:pt x="1" y="457"/>
                  </a:cubicBezTo>
                  <a:cubicBezTo>
                    <a:pt x="1" y="700"/>
                    <a:pt x="214" y="913"/>
                    <a:pt x="457" y="913"/>
                  </a:cubicBezTo>
                  <a:cubicBezTo>
                    <a:pt x="730" y="913"/>
                    <a:pt x="913" y="700"/>
                    <a:pt x="913" y="457"/>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2265;p34">
              <a:extLst>
                <a:ext uri="{FF2B5EF4-FFF2-40B4-BE49-F238E27FC236}">
                  <a16:creationId xmlns:a16="http://schemas.microsoft.com/office/drawing/2014/main" xmlns="" id="{C65A44A0-5FF6-CF42-9C27-C33BEE644389}"/>
                </a:ext>
              </a:extLst>
            </p:cNvPr>
            <p:cNvSpPr/>
            <p:nvPr/>
          </p:nvSpPr>
          <p:spPr>
            <a:xfrm>
              <a:off x="4134850" y="2997300"/>
              <a:ext cx="26625" cy="22850"/>
            </a:xfrm>
            <a:custGeom>
              <a:avLst/>
              <a:gdLst/>
              <a:ahLst/>
              <a:cxnLst/>
              <a:rect l="l" t="t" r="r" b="b"/>
              <a:pathLst>
                <a:path w="1065" h="914" extrusionOk="0">
                  <a:moveTo>
                    <a:pt x="456" y="0"/>
                  </a:moveTo>
                  <a:cubicBezTo>
                    <a:pt x="213" y="0"/>
                    <a:pt x="0" y="213"/>
                    <a:pt x="0" y="456"/>
                  </a:cubicBezTo>
                  <a:cubicBezTo>
                    <a:pt x="0" y="728"/>
                    <a:pt x="245" y="914"/>
                    <a:pt x="487" y="914"/>
                  </a:cubicBezTo>
                  <a:cubicBezTo>
                    <a:pt x="596" y="914"/>
                    <a:pt x="705" y="876"/>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2266;p34">
              <a:extLst>
                <a:ext uri="{FF2B5EF4-FFF2-40B4-BE49-F238E27FC236}">
                  <a16:creationId xmlns:a16="http://schemas.microsoft.com/office/drawing/2014/main" xmlns="" id="{A4B14EAB-BAAD-C74F-82A4-E42608BB8D10}"/>
                </a:ext>
              </a:extLst>
            </p:cNvPr>
            <p:cNvSpPr/>
            <p:nvPr/>
          </p:nvSpPr>
          <p:spPr>
            <a:xfrm>
              <a:off x="4169025" y="30315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2267;p34">
              <a:extLst>
                <a:ext uri="{FF2B5EF4-FFF2-40B4-BE49-F238E27FC236}">
                  <a16:creationId xmlns:a16="http://schemas.microsoft.com/office/drawing/2014/main" xmlns="" id="{80C826D4-27F0-DF4E-B397-8252DE316CAF}"/>
                </a:ext>
              </a:extLst>
            </p:cNvPr>
            <p:cNvSpPr/>
            <p:nvPr/>
          </p:nvSpPr>
          <p:spPr>
            <a:xfrm>
              <a:off x="4134850" y="2928900"/>
              <a:ext cx="26625" cy="23025"/>
            </a:xfrm>
            <a:custGeom>
              <a:avLst/>
              <a:gdLst/>
              <a:ahLst/>
              <a:cxnLst/>
              <a:rect l="l" t="t" r="r" b="b"/>
              <a:pathLst>
                <a:path w="1065" h="921" extrusionOk="0">
                  <a:moveTo>
                    <a:pt x="456" y="1"/>
                  </a:moveTo>
                  <a:cubicBezTo>
                    <a:pt x="213" y="1"/>
                    <a:pt x="0" y="213"/>
                    <a:pt x="0" y="457"/>
                  </a:cubicBezTo>
                  <a:cubicBezTo>
                    <a:pt x="0" y="744"/>
                    <a:pt x="236" y="921"/>
                    <a:pt x="473" y="921"/>
                  </a:cubicBezTo>
                  <a:cubicBezTo>
                    <a:pt x="587" y="921"/>
                    <a:pt x="70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2268;p34">
              <a:extLst>
                <a:ext uri="{FF2B5EF4-FFF2-40B4-BE49-F238E27FC236}">
                  <a16:creationId xmlns:a16="http://schemas.microsoft.com/office/drawing/2014/main" xmlns="" id="{87B2E959-F718-834A-8E33-D9D963C755D5}"/>
                </a:ext>
              </a:extLst>
            </p:cNvPr>
            <p:cNvSpPr/>
            <p:nvPr/>
          </p:nvSpPr>
          <p:spPr>
            <a:xfrm>
              <a:off x="4169025" y="2963100"/>
              <a:ext cx="22825" cy="22825"/>
            </a:xfrm>
            <a:custGeom>
              <a:avLst/>
              <a:gdLst/>
              <a:ahLst/>
              <a:cxnLst/>
              <a:rect l="l" t="t" r="r" b="b"/>
              <a:pathLst>
                <a:path w="913" h="913" extrusionOk="0">
                  <a:moveTo>
                    <a:pt x="457" y="0"/>
                  </a:moveTo>
                  <a:cubicBezTo>
                    <a:pt x="214" y="0"/>
                    <a:pt x="1" y="213"/>
                    <a:pt x="1" y="456"/>
                  </a:cubicBezTo>
                  <a:cubicBezTo>
                    <a:pt x="1" y="700"/>
                    <a:pt x="214" y="912"/>
                    <a:pt x="457" y="912"/>
                  </a:cubicBezTo>
                  <a:cubicBezTo>
                    <a:pt x="730" y="912"/>
                    <a:pt x="913" y="700"/>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2269;p34">
              <a:extLst>
                <a:ext uri="{FF2B5EF4-FFF2-40B4-BE49-F238E27FC236}">
                  <a16:creationId xmlns:a16="http://schemas.microsoft.com/office/drawing/2014/main" xmlns="" id="{B948EAA3-2247-1047-B65E-983D3BDD7546}"/>
                </a:ext>
              </a:extLst>
            </p:cNvPr>
            <p:cNvSpPr/>
            <p:nvPr/>
          </p:nvSpPr>
          <p:spPr>
            <a:xfrm>
              <a:off x="4134850" y="2861200"/>
              <a:ext cx="26625" cy="22675"/>
            </a:xfrm>
            <a:custGeom>
              <a:avLst/>
              <a:gdLst/>
              <a:ahLst/>
              <a:cxnLst/>
              <a:rect l="l" t="t" r="r" b="b"/>
              <a:pathLst>
                <a:path w="1065" h="907" extrusionOk="0">
                  <a:moveTo>
                    <a:pt x="410" y="1"/>
                  </a:moveTo>
                  <a:cubicBezTo>
                    <a:pt x="186" y="1"/>
                    <a:pt x="0" y="201"/>
                    <a:pt x="0" y="429"/>
                  </a:cubicBezTo>
                  <a:cubicBezTo>
                    <a:pt x="0" y="716"/>
                    <a:pt x="222" y="906"/>
                    <a:pt x="459" y="906"/>
                  </a:cubicBezTo>
                  <a:cubicBezTo>
                    <a:pt x="573" y="906"/>
                    <a:pt x="692" y="862"/>
                    <a:pt x="790" y="763"/>
                  </a:cubicBezTo>
                  <a:cubicBezTo>
                    <a:pt x="1064" y="490"/>
                    <a:pt x="882" y="3"/>
                    <a:pt x="456" y="3"/>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2270;p34">
              <a:extLst>
                <a:ext uri="{FF2B5EF4-FFF2-40B4-BE49-F238E27FC236}">
                  <a16:creationId xmlns:a16="http://schemas.microsoft.com/office/drawing/2014/main" xmlns="" id="{77314C62-E70C-8C48-BFA6-86EE8E6ADB33}"/>
                </a:ext>
              </a:extLst>
            </p:cNvPr>
            <p:cNvSpPr/>
            <p:nvPr/>
          </p:nvSpPr>
          <p:spPr>
            <a:xfrm>
              <a:off x="4169025" y="2894700"/>
              <a:ext cx="22825" cy="22825"/>
            </a:xfrm>
            <a:custGeom>
              <a:avLst/>
              <a:gdLst/>
              <a:ahLst/>
              <a:cxnLst/>
              <a:rect l="l" t="t" r="r" b="b"/>
              <a:pathLst>
                <a:path w="913" h="913" extrusionOk="0">
                  <a:moveTo>
                    <a:pt x="457" y="1"/>
                  </a:moveTo>
                  <a:cubicBezTo>
                    <a:pt x="214" y="1"/>
                    <a:pt x="1" y="214"/>
                    <a:pt x="1" y="457"/>
                  </a:cubicBezTo>
                  <a:cubicBezTo>
                    <a:pt x="1" y="730"/>
                    <a:pt x="214" y="913"/>
                    <a:pt x="457" y="913"/>
                  </a:cubicBezTo>
                  <a:cubicBezTo>
                    <a:pt x="730" y="913"/>
                    <a:pt x="913" y="730"/>
                    <a:pt x="913" y="457"/>
                  </a:cubicBezTo>
                  <a:cubicBezTo>
                    <a:pt x="913" y="214"/>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2271;p34">
              <a:extLst>
                <a:ext uri="{FF2B5EF4-FFF2-40B4-BE49-F238E27FC236}">
                  <a16:creationId xmlns:a16="http://schemas.microsoft.com/office/drawing/2014/main" xmlns="" id="{8823C67E-BD1B-BD4C-829A-182436D5E21F}"/>
                </a:ext>
              </a:extLst>
            </p:cNvPr>
            <p:cNvSpPr/>
            <p:nvPr/>
          </p:nvSpPr>
          <p:spPr>
            <a:xfrm>
              <a:off x="4134850" y="2792875"/>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2272;p34">
              <a:extLst>
                <a:ext uri="{FF2B5EF4-FFF2-40B4-BE49-F238E27FC236}">
                  <a16:creationId xmlns:a16="http://schemas.microsoft.com/office/drawing/2014/main" xmlns="" id="{3A0C0B08-9C14-9442-94AB-343B1D93F147}"/>
                </a:ext>
              </a:extLst>
            </p:cNvPr>
            <p:cNvSpPr/>
            <p:nvPr/>
          </p:nvSpPr>
          <p:spPr>
            <a:xfrm>
              <a:off x="4114325" y="2771600"/>
              <a:ext cx="9150" cy="9150"/>
            </a:xfrm>
            <a:custGeom>
              <a:avLst/>
              <a:gdLst/>
              <a:ahLst/>
              <a:cxnLst/>
              <a:rect l="l" t="t" r="r" b="b"/>
              <a:pathLst>
                <a:path w="366" h="366" extrusionOk="0">
                  <a:moveTo>
                    <a:pt x="365" y="1"/>
                  </a:moveTo>
                  <a:lnTo>
                    <a:pt x="0" y="366"/>
                  </a:lnTo>
                  <a:cubicBezTo>
                    <a:pt x="183" y="335"/>
                    <a:pt x="335" y="183"/>
                    <a:pt x="36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2273;p34">
              <a:extLst>
                <a:ext uri="{FF2B5EF4-FFF2-40B4-BE49-F238E27FC236}">
                  <a16:creationId xmlns:a16="http://schemas.microsoft.com/office/drawing/2014/main" xmlns="" id="{018EF820-CBCA-7D42-9ED3-551564E77BCB}"/>
                </a:ext>
              </a:extLst>
            </p:cNvPr>
            <p:cNvSpPr/>
            <p:nvPr/>
          </p:nvSpPr>
          <p:spPr>
            <a:xfrm>
              <a:off x="4169025" y="2826325"/>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2274;p34">
              <a:extLst>
                <a:ext uri="{FF2B5EF4-FFF2-40B4-BE49-F238E27FC236}">
                  <a16:creationId xmlns:a16="http://schemas.microsoft.com/office/drawing/2014/main" xmlns="" id="{52EBB4FA-24B7-134C-8EEB-A0BBA4DD8D22}"/>
                </a:ext>
              </a:extLst>
            </p:cNvPr>
            <p:cNvSpPr/>
            <p:nvPr/>
          </p:nvSpPr>
          <p:spPr>
            <a:xfrm>
              <a:off x="4148525" y="2738175"/>
              <a:ext cx="9150" cy="8375"/>
            </a:xfrm>
            <a:custGeom>
              <a:avLst/>
              <a:gdLst/>
              <a:ahLst/>
              <a:cxnLst/>
              <a:rect l="l" t="t" r="r" b="b"/>
              <a:pathLst>
                <a:path w="366" h="335" extrusionOk="0">
                  <a:moveTo>
                    <a:pt x="365" y="0"/>
                  </a:moveTo>
                  <a:lnTo>
                    <a:pt x="0" y="335"/>
                  </a:lnTo>
                  <a:cubicBezTo>
                    <a:pt x="183" y="304"/>
                    <a:pt x="335" y="183"/>
                    <a:pt x="36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2275;p34">
              <a:extLst>
                <a:ext uri="{FF2B5EF4-FFF2-40B4-BE49-F238E27FC236}">
                  <a16:creationId xmlns:a16="http://schemas.microsoft.com/office/drawing/2014/main" xmlns="" id="{03310720-DB8D-3044-9584-9730088F21C1}"/>
                </a:ext>
              </a:extLst>
            </p:cNvPr>
            <p:cNvSpPr/>
            <p:nvPr/>
          </p:nvSpPr>
          <p:spPr>
            <a:xfrm>
              <a:off x="4169025" y="2758700"/>
              <a:ext cx="22825" cy="22800"/>
            </a:xfrm>
            <a:custGeom>
              <a:avLst/>
              <a:gdLst/>
              <a:ahLst/>
              <a:cxnLst/>
              <a:rect l="l" t="t" r="r" b="b"/>
              <a:pathLst>
                <a:path w="913" h="912" extrusionOk="0">
                  <a:moveTo>
                    <a:pt x="457" y="0"/>
                  </a:moveTo>
                  <a:cubicBezTo>
                    <a:pt x="214" y="0"/>
                    <a:pt x="1" y="182"/>
                    <a:pt x="1" y="456"/>
                  </a:cubicBezTo>
                  <a:cubicBezTo>
                    <a:pt x="1" y="699"/>
                    <a:pt x="214" y="912"/>
                    <a:pt x="457" y="912"/>
                  </a:cubicBezTo>
                  <a:cubicBezTo>
                    <a:pt x="730" y="912"/>
                    <a:pt x="913" y="699"/>
                    <a:pt x="913" y="456"/>
                  </a:cubicBezTo>
                  <a:cubicBezTo>
                    <a:pt x="913" y="182"/>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2276;p34">
              <a:extLst>
                <a:ext uri="{FF2B5EF4-FFF2-40B4-BE49-F238E27FC236}">
                  <a16:creationId xmlns:a16="http://schemas.microsoft.com/office/drawing/2014/main" xmlns="" id="{31D1AAD3-6363-D440-AD46-71194938BFE9}"/>
                </a:ext>
              </a:extLst>
            </p:cNvPr>
            <p:cNvSpPr/>
            <p:nvPr/>
          </p:nvSpPr>
          <p:spPr>
            <a:xfrm>
              <a:off x="4062350" y="3611225"/>
              <a:ext cx="29950" cy="22950"/>
            </a:xfrm>
            <a:custGeom>
              <a:avLst/>
              <a:gdLst/>
              <a:ahLst/>
              <a:cxnLst/>
              <a:rect l="l" t="t" r="r" b="b"/>
              <a:pathLst>
                <a:path w="1198" h="918" extrusionOk="0">
                  <a:moveTo>
                    <a:pt x="595" y="0"/>
                  </a:moveTo>
                  <a:cubicBezTo>
                    <a:pt x="1" y="0"/>
                    <a:pt x="1" y="917"/>
                    <a:pt x="595" y="917"/>
                  </a:cubicBezTo>
                  <a:cubicBezTo>
                    <a:pt x="613" y="917"/>
                    <a:pt x="632" y="917"/>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2277;p34">
              <a:extLst>
                <a:ext uri="{FF2B5EF4-FFF2-40B4-BE49-F238E27FC236}">
                  <a16:creationId xmlns:a16="http://schemas.microsoft.com/office/drawing/2014/main" xmlns="" id="{388866BF-CEBF-044C-9EAC-8BC166739C4E}"/>
                </a:ext>
              </a:extLst>
            </p:cNvPr>
            <p:cNvSpPr/>
            <p:nvPr/>
          </p:nvSpPr>
          <p:spPr>
            <a:xfrm>
              <a:off x="4100875" y="3645475"/>
              <a:ext cx="27150" cy="22875"/>
            </a:xfrm>
            <a:custGeom>
              <a:avLst/>
              <a:gdLst/>
              <a:ahLst/>
              <a:cxnLst/>
              <a:rect l="l" t="t" r="r" b="b"/>
              <a:pathLst>
                <a:path w="1086" h="915" extrusionOk="0">
                  <a:moveTo>
                    <a:pt x="478" y="1"/>
                  </a:moveTo>
                  <a:cubicBezTo>
                    <a:pt x="204" y="1"/>
                    <a:pt x="22" y="213"/>
                    <a:pt x="22" y="457"/>
                  </a:cubicBezTo>
                  <a:cubicBezTo>
                    <a:pt x="1" y="729"/>
                    <a:pt x="239" y="914"/>
                    <a:pt x="479" y="914"/>
                  </a:cubicBezTo>
                  <a:cubicBezTo>
                    <a:pt x="588" y="914"/>
                    <a:pt x="696" y="876"/>
                    <a:pt x="782" y="791"/>
                  </a:cubicBezTo>
                  <a:cubicBezTo>
                    <a:pt x="1086" y="487"/>
                    <a:pt x="873" y="1"/>
                    <a:pt x="47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2278;p34">
              <a:extLst>
                <a:ext uri="{FF2B5EF4-FFF2-40B4-BE49-F238E27FC236}">
                  <a16:creationId xmlns:a16="http://schemas.microsoft.com/office/drawing/2014/main" xmlns="" id="{38BFD077-9DF0-F04F-9DE1-CBFF69786A65}"/>
                </a:ext>
              </a:extLst>
            </p:cNvPr>
            <p:cNvSpPr/>
            <p:nvPr/>
          </p:nvSpPr>
          <p:spPr>
            <a:xfrm>
              <a:off x="4067200" y="354290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2279;p34">
              <a:extLst>
                <a:ext uri="{FF2B5EF4-FFF2-40B4-BE49-F238E27FC236}">
                  <a16:creationId xmlns:a16="http://schemas.microsoft.com/office/drawing/2014/main" xmlns="" id="{49632472-F264-5A48-BA3E-9EE0FD6C836B}"/>
                </a:ext>
              </a:extLst>
            </p:cNvPr>
            <p:cNvSpPr/>
            <p:nvPr/>
          </p:nvSpPr>
          <p:spPr>
            <a:xfrm>
              <a:off x="4100650" y="3577100"/>
              <a:ext cx="27375" cy="23000"/>
            </a:xfrm>
            <a:custGeom>
              <a:avLst/>
              <a:gdLst/>
              <a:ahLst/>
              <a:cxnLst/>
              <a:rect l="l" t="t" r="r" b="b"/>
              <a:pathLst>
                <a:path w="1095" h="920" extrusionOk="0">
                  <a:moveTo>
                    <a:pt x="487" y="0"/>
                  </a:moveTo>
                  <a:cubicBezTo>
                    <a:pt x="213" y="0"/>
                    <a:pt x="0" y="213"/>
                    <a:pt x="31" y="456"/>
                  </a:cubicBezTo>
                  <a:cubicBezTo>
                    <a:pt x="10" y="743"/>
                    <a:pt x="239" y="920"/>
                    <a:pt x="474" y="920"/>
                  </a:cubicBezTo>
                  <a:cubicBezTo>
                    <a:pt x="587" y="920"/>
                    <a:pt x="702" y="879"/>
                    <a:pt x="791" y="790"/>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2280;p34">
              <a:extLst>
                <a:ext uri="{FF2B5EF4-FFF2-40B4-BE49-F238E27FC236}">
                  <a16:creationId xmlns:a16="http://schemas.microsoft.com/office/drawing/2014/main" xmlns="" id="{05D9A465-BB9D-BB46-932A-2E75D1FFE610}"/>
                </a:ext>
              </a:extLst>
            </p:cNvPr>
            <p:cNvSpPr/>
            <p:nvPr/>
          </p:nvSpPr>
          <p:spPr>
            <a:xfrm>
              <a:off x="4067200" y="3475275"/>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2281;p34">
              <a:extLst>
                <a:ext uri="{FF2B5EF4-FFF2-40B4-BE49-F238E27FC236}">
                  <a16:creationId xmlns:a16="http://schemas.microsoft.com/office/drawing/2014/main" xmlns="" id="{51315166-E7B6-714A-9C46-2680C9E67D74}"/>
                </a:ext>
              </a:extLst>
            </p:cNvPr>
            <p:cNvSpPr/>
            <p:nvPr/>
          </p:nvSpPr>
          <p:spPr>
            <a:xfrm>
              <a:off x="4100900" y="3509450"/>
              <a:ext cx="27125" cy="22625"/>
            </a:xfrm>
            <a:custGeom>
              <a:avLst/>
              <a:gdLst/>
              <a:ahLst/>
              <a:cxnLst/>
              <a:rect l="l" t="t" r="r" b="b"/>
              <a:pathLst>
                <a:path w="1085" h="905" extrusionOk="0">
                  <a:moveTo>
                    <a:pt x="477" y="1"/>
                  </a:moveTo>
                  <a:cubicBezTo>
                    <a:pt x="203" y="1"/>
                    <a:pt x="21" y="183"/>
                    <a:pt x="21" y="457"/>
                  </a:cubicBezTo>
                  <a:cubicBezTo>
                    <a:pt x="0" y="722"/>
                    <a:pt x="226" y="905"/>
                    <a:pt x="460" y="905"/>
                  </a:cubicBezTo>
                  <a:cubicBezTo>
                    <a:pt x="574" y="905"/>
                    <a:pt x="691" y="861"/>
                    <a:pt x="781" y="761"/>
                  </a:cubicBezTo>
                  <a:cubicBezTo>
                    <a:pt x="1085" y="487"/>
                    <a:pt x="872" y="1"/>
                    <a:pt x="47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2282;p34">
              <a:extLst>
                <a:ext uri="{FF2B5EF4-FFF2-40B4-BE49-F238E27FC236}">
                  <a16:creationId xmlns:a16="http://schemas.microsoft.com/office/drawing/2014/main" xmlns="" id="{DC84F304-09D1-624F-B40A-1B50FAC7AAF9}"/>
                </a:ext>
              </a:extLst>
            </p:cNvPr>
            <p:cNvSpPr/>
            <p:nvPr/>
          </p:nvSpPr>
          <p:spPr>
            <a:xfrm>
              <a:off x="4062350" y="340680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2283;p34">
              <a:extLst>
                <a:ext uri="{FF2B5EF4-FFF2-40B4-BE49-F238E27FC236}">
                  <a16:creationId xmlns:a16="http://schemas.microsoft.com/office/drawing/2014/main" xmlns="" id="{70FE9334-5148-764A-9A03-CEFF3E151212}"/>
                </a:ext>
              </a:extLst>
            </p:cNvPr>
            <p:cNvSpPr/>
            <p:nvPr/>
          </p:nvSpPr>
          <p:spPr>
            <a:xfrm>
              <a:off x="4100650" y="3441075"/>
              <a:ext cx="27375" cy="22625"/>
            </a:xfrm>
            <a:custGeom>
              <a:avLst/>
              <a:gdLst/>
              <a:ahLst/>
              <a:cxnLst/>
              <a:rect l="l" t="t" r="r" b="b"/>
              <a:pathLst>
                <a:path w="1095" h="905" extrusionOk="0">
                  <a:moveTo>
                    <a:pt x="487" y="0"/>
                  </a:moveTo>
                  <a:cubicBezTo>
                    <a:pt x="213" y="0"/>
                    <a:pt x="0" y="183"/>
                    <a:pt x="31" y="456"/>
                  </a:cubicBezTo>
                  <a:cubicBezTo>
                    <a:pt x="10" y="721"/>
                    <a:pt x="236" y="904"/>
                    <a:pt x="470" y="904"/>
                  </a:cubicBezTo>
                  <a:cubicBezTo>
                    <a:pt x="584"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2284;p34">
              <a:extLst>
                <a:ext uri="{FF2B5EF4-FFF2-40B4-BE49-F238E27FC236}">
                  <a16:creationId xmlns:a16="http://schemas.microsoft.com/office/drawing/2014/main" xmlns="" id="{122ACFBA-83D0-BC4F-AD20-9BD08950BA58}"/>
                </a:ext>
              </a:extLst>
            </p:cNvPr>
            <p:cNvSpPr/>
            <p:nvPr/>
          </p:nvSpPr>
          <p:spPr>
            <a:xfrm>
              <a:off x="4067200" y="333847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2285;p34">
              <a:extLst>
                <a:ext uri="{FF2B5EF4-FFF2-40B4-BE49-F238E27FC236}">
                  <a16:creationId xmlns:a16="http://schemas.microsoft.com/office/drawing/2014/main" xmlns="" id="{1EA7C44D-6694-A240-BE0F-463CBF5B088A}"/>
                </a:ext>
              </a:extLst>
            </p:cNvPr>
            <p:cNvSpPr/>
            <p:nvPr/>
          </p:nvSpPr>
          <p:spPr>
            <a:xfrm>
              <a:off x="4100900" y="3372675"/>
              <a:ext cx="27125" cy="22625"/>
            </a:xfrm>
            <a:custGeom>
              <a:avLst/>
              <a:gdLst/>
              <a:ahLst/>
              <a:cxnLst/>
              <a:rect l="l" t="t" r="r" b="b"/>
              <a:pathLst>
                <a:path w="1085" h="905" extrusionOk="0">
                  <a:moveTo>
                    <a:pt x="477" y="1"/>
                  </a:moveTo>
                  <a:cubicBezTo>
                    <a:pt x="203" y="1"/>
                    <a:pt x="21" y="213"/>
                    <a:pt x="21" y="457"/>
                  </a:cubicBezTo>
                  <a:cubicBezTo>
                    <a:pt x="0" y="722"/>
                    <a:pt x="226" y="905"/>
                    <a:pt x="460" y="905"/>
                  </a:cubicBezTo>
                  <a:cubicBezTo>
                    <a:pt x="574" y="905"/>
                    <a:pt x="691" y="861"/>
                    <a:pt x="781" y="761"/>
                  </a:cubicBezTo>
                  <a:cubicBezTo>
                    <a:pt x="1085" y="487"/>
                    <a:pt x="872" y="1"/>
                    <a:pt x="47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2286;p34">
              <a:extLst>
                <a:ext uri="{FF2B5EF4-FFF2-40B4-BE49-F238E27FC236}">
                  <a16:creationId xmlns:a16="http://schemas.microsoft.com/office/drawing/2014/main" xmlns="" id="{0E56DA87-7B8B-3442-9612-8AAB8F0CC9E8}"/>
                </a:ext>
              </a:extLst>
            </p:cNvPr>
            <p:cNvSpPr/>
            <p:nvPr/>
          </p:nvSpPr>
          <p:spPr>
            <a:xfrm>
              <a:off x="4067200" y="327010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2287;p34">
              <a:extLst>
                <a:ext uri="{FF2B5EF4-FFF2-40B4-BE49-F238E27FC236}">
                  <a16:creationId xmlns:a16="http://schemas.microsoft.com/office/drawing/2014/main" xmlns="" id="{6B374BD3-94ED-5641-B1E2-62AF4E705EC2}"/>
                </a:ext>
              </a:extLst>
            </p:cNvPr>
            <p:cNvSpPr/>
            <p:nvPr/>
          </p:nvSpPr>
          <p:spPr>
            <a:xfrm>
              <a:off x="4100650" y="3304300"/>
              <a:ext cx="27375" cy="22850"/>
            </a:xfrm>
            <a:custGeom>
              <a:avLst/>
              <a:gdLst/>
              <a:ahLst/>
              <a:cxnLst/>
              <a:rect l="l" t="t" r="r" b="b"/>
              <a:pathLst>
                <a:path w="1095" h="914" extrusionOk="0">
                  <a:moveTo>
                    <a:pt x="487" y="0"/>
                  </a:moveTo>
                  <a:cubicBezTo>
                    <a:pt x="213" y="0"/>
                    <a:pt x="0" y="213"/>
                    <a:pt x="31" y="456"/>
                  </a:cubicBezTo>
                  <a:cubicBezTo>
                    <a:pt x="10" y="728"/>
                    <a:pt x="248" y="914"/>
                    <a:pt x="488" y="914"/>
                  </a:cubicBezTo>
                  <a:cubicBezTo>
                    <a:pt x="597" y="914"/>
                    <a:pt x="705"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2288;p34">
              <a:extLst>
                <a:ext uri="{FF2B5EF4-FFF2-40B4-BE49-F238E27FC236}">
                  <a16:creationId xmlns:a16="http://schemas.microsoft.com/office/drawing/2014/main" xmlns="" id="{93EBA1D0-D3D6-CD4E-880F-FBAE6149439E}"/>
                </a:ext>
              </a:extLst>
            </p:cNvPr>
            <p:cNvSpPr/>
            <p:nvPr/>
          </p:nvSpPr>
          <p:spPr>
            <a:xfrm>
              <a:off x="4067200" y="3201700"/>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2289;p34">
              <a:extLst>
                <a:ext uri="{FF2B5EF4-FFF2-40B4-BE49-F238E27FC236}">
                  <a16:creationId xmlns:a16="http://schemas.microsoft.com/office/drawing/2014/main" xmlns="" id="{1A5395E0-80CD-0849-A0A3-B23E8FA46AAD}"/>
                </a:ext>
              </a:extLst>
            </p:cNvPr>
            <p:cNvSpPr/>
            <p:nvPr/>
          </p:nvSpPr>
          <p:spPr>
            <a:xfrm>
              <a:off x="4100650" y="3235900"/>
              <a:ext cx="27375" cy="23025"/>
            </a:xfrm>
            <a:custGeom>
              <a:avLst/>
              <a:gdLst/>
              <a:ahLst/>
              <a:cxnLst/>
              <a:rect l="l" t="t" r="r" b="b"/>
              <a:pathLst>
                <a:path w="1095" h="921" extrusionOk="0">
                  <a:moveTo>
                    <a:pt x="487" y="1"/>
                  </a:moveTo>
                  <a:cubicBezTo>
                    <a:pt x="213" y="1"/>
                    <a:pt x="0" y="213"/>
                    <a:pt x="31" y="456"/>
                  </a:cubicBezTo>
                  <a:cubicBezTo>
                    <a:pt x="10" y="744"/>
                    <a:pt x="239" y="920"/>
                    <a:pt x="474" y="920"/>
                  </a:cubicBezTo>
                  <a:cubicBezTo>
                    <a:pt x="587" y="920"/>
                    <a:pt x="702" y="880"/>
                    <a:pt x="791" y="791"/>
                  </a:cubicBezTo>
                  <a:cubicBezTo>
                    <a:pt x="1095" y="51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2290;p34">
              <a:extLst>
                <a:ext uri="{FF2B5EF4-FFF2-40B4-BE49-F238E27FC236}">
                  <a16:creationId xmlns:a16="http://schemas.microsoft.com/office/drawing/2014/main" xmlns="" id="{C9538D0C-5584-984B-8163-A06DF720239C}"/>
                </a:ext>
              </a:extLst>
            </p:cNvPr>
            <p:cNvSpPr/>
            <p:nvPr/>
          </p:nvSpPr>
          <p:spPr>
            <a:xfrm>
              <a:off x="4067200" y="3134075"/>
              <a:ext cx="26625" cy="22625"/>
            </a:xfrm>
            <a:custGeom>
              <a:avLst/>
              <a:gdLst/>
              <a:ahLst/>
              <a:cxnLst/>
              <a:rect l="l" t="t" r="r" b="b"/>
              <a:pathLst>
                <a:path w="1065" h="905" extrusionOk="0">
                  <a:moveTo>
                    <a:pt x="457" y="0"/>
                  </a:moveTo>
                  <a:cubicBezTo>
                    <a:pt x="183" y="0"/>
                    <a:pt x="1" y="183"/>
                    <a:pt x="1" y="456"/>
                  </a:cubicBezTo>
                  <a:cubicBezTo>
                    <a:pt x="1" y="721"/>
                    <a:pt x="220" y="905"/>
                    <a:pt x="446" y="905"/>
                  </a:cubicBezTo>
                  <a:cubicBezTo>
                    <a:pt x="558" y="905"/>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2291;p34">
              <a:extLst>
                <a:ext uri="{FF2B5EF4-FFF2-40B4-BE49-F238E27FC236}">
                  <a16:creationId xmlns:a16="http://schemas.microsoft.com/office/drawing/2014/main" xmlns="" id="{2A8AAAE3-1572-F549-9355-F959AD629942}"/>
                </a:ext>
              </a:extLst>
            </p:cNvPr>
            <p:cNvSpPr/>
            <p:nvPr/>
          </p:nvSpPr>
          <p:spPr>
            <a:xfrm>
              <a:off x="4100875" y="3168275"/>
              <a:ext cx="27150" cy="22850"/>
            </a:xfrm>
            <a:custGeom>
              <a:avLst/>
              <a:gdLst/>
              <a:ahLst/>
              <a:cxnLst/>
              <a:rect l="l" t="t" r="r" b="b"/>
              <a:pathLst>
                <a:path w="1086" h="914" extrusionOk="0">
                  <a:moveTo>
                    <a:pt x="478" y="0"/>
                  </a:moveTo>
                  <a:cubicBezTo>
                    <a:pt x="204" y="0"/>
                    <a:pt x="22" y="213"/>
                    <a:pt x="22" y="456"/>
                  </a:cubicBezTo>
                  <a:cubicBezTo>
                    <a:pt x="1" y="728"/>
                    <a:pt x="239" y="914"/>
                    <a:pt x="479" y="914"/>
                  </a:cubicBezTo>
                  <a:cubicBezTo>
                    <a:pt x="588" y="914"/>
                    <a:pt x="696" y="876"/>
                    <a:pt x="782" y="791"/>
                  </a:cubicBezTo>
                  <a:cubicBezTo>
                    <a:pt x="1086" y="487"/>
                    <a:pt x="873" y="0"/>
                    <a:pt x="4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2292;p34">
              <a:extLst>
                <a:ext uri="{FF2B5EF4-FFF2-40B4-BE49-F238E27FC236}">
                  <a16:creationId xmlns:a16="http://schemas.microsoft.com/office/drawing/2014/main" xmlns="" id="{970BB9A4-C4FF-F64C-A5A9-2B51661D5985}"/>
                </a:ext>
              </a:extLst>
            </p:cNvPr>
            <p:cNvSpPr/>
            <p:nvPr/>
          </p:nvSpPr>
          <p:spPr>
            <a:xfrm>
              <a:off x="4062350" y="306562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2293;p34">
              <a:extLst>
                <a:ext uri="{FF2B5EF4-FFF2-40B4-BE49-F238E27FC236}">
                  <a16:creationId xmlns:a16="http://schemas.microsoft.com/office/drawing/2014/main" xmlns="" id="{E5BCB319-C98B-EC4E-A316-0CCC7ABEF4EA}"/>
                </a:ext>
              </a:extLst>
            </p:cNvPr>
            <p:cNvSpPr/>
            <p:nvPr/>
          </p:nvSpPr>
          <p:spPr>
            <a:xfrm>
              <a:off x="4100900" y="3099875"/>
              <a:ext cx="27125" cy="22625"/>
            </a:xfrm>
            <a:custGeom>
              <a:avLst/>
              <a:gdLst/>
              <a:ahLst/>
              <a:cxnLst/>
              <a:rect l="l" t="t" r="r" b="b"/>
              <a:pathLst>
                <a:path w="1085" h="905" extrusionOk="0">
                  <a:moveTo>
                    <a:pt x="477" y="1"/>
                  </a:moveTo>
                  <a:cubicBezTo>
                    <a:pt x="203" y="1"/>
                    <a:pt x="21" y="183"/>
                    <a:pt x="21" y="457"/>
                  </a:cubicBezTo>
                  <a:cubicBezTo>
                    <a:pt x="0" y="722"/>
                    <a:pt x="226" y="905"/>
                    <a:pt x="460" y="905"/>
                  </a:cubicBezTo>
                  <a:cubicBezTo>
                    <a:pt x="574" y="905"/>
                    <a:pt x="691" y="861"/>
                    <a:pt x="781" y="761"/>
                  </a:cubicBezTo>
                  <a:cubicBezTo>
                    <a:pt x="1085" y="487"/>
                    <a:pt x="872" y="1"/>
                    <a:pt x="47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2294;p34">
              <a:extLst>
                <a:ext uri="{FF2B5EF4-FFF2-40B4-BE49-F238E27FC236}">
                  <a16:creationId xmlns:a16="http://schemas.microsoft.com/office/drawing/2014/main" xmlns="" id="{816EB7D9-1BE9-B14A-B7D9-C10578462E58}"/>
                </a:ext>
              </a:extLst>
            </p:cNvPr>
            <p:cNvSpPr/>
            <p:nvPr/>
          </p:nvSpPr>
          <p:spPr>
            <a:xfrm>
              <a:off x="4067200" y="299730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2295;p34">
              <a:extLst>
                <a:ext uri="{FF2B5EF4-FFF2-40B4-BE49-F238E27FC236}">
                  <a16:creationId xmlns:a16="http://schemas.microsoft.com/office/drawing/2014/main" xmlns="" id="{095E213C-930D-4547-8061-B9356268F35D}"/>
                </a:ext>
              </a:extLst>
            </p:cNvPr>
            <p:cNvSpPr/>
            <p:nvPr/>
          </p:nvSpPr>
          <p:spPr>
            <a:xfrm>
              <a:off x="4100650" y="3031500"/>
              <a:ext cx="27375" cy="22850"/>
            </a:xfrm>
            <a:custGeom>
              <a:avLst/>
              <a:gdLst/>
              <a:ahLst/>
              <a:cxnLst/>
              <a:rect l="l" t="t" r="r" b="b"/>
              <a:pathLst>
                <a:path w="1095" h="914" extrusionOk="0">
                  <a:moveTo>
                    <a:pt x="487" y="0"/>
                  </a:moveTo>
                  <a:cubicBezTo>
                    <a:pt x="213" y="0"/>
                    <a:pt x="0" y="213"/>
                    <a:pt x="31" y="456"/>
                  </a:cubicBezTo>
                  <a:cubicBezTo>
                    <a:pt x="10" y="728"/>
                    <a:pt x="248" y="914"/>
                    <a:pt x="488" y="914"/>
                  </a:cubicBezTo>
                  <a:cubicBezTo>
                    <a:pt x="597" y="914"/>
                    <a:pt x="705"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2296;p34">
              <a:extLst>
                <a:ext uri="{FF2B5EF4-FFF2-40B4-BE49-F238E27FC236}">
                  <a16:creationId xmlns:a16="http://schemas.microsoft.com/office/drawing/2014/main" xmlns="" id="{D58F446B-1B2D-5D47-B453-59A0191CFD44}"/>
                </a:ext>
              </a:extLst>
            </p:cNvPr>
            <p:cNvSpPr/>
            <p:nvPr/>
          </p:nvSpPr>
          <p:spPr>
            <a:xfrm>
              <a:off x="4067200" y="2928900"/>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2297;p34">
              <a:extLst>
                <a:ext uri="{FF2B5EF4-FFF2-40B4-BE49-F238E27FC236}">
                  <a16:creationId xmlns:a16="http://schemas.microsoft.com/office/drawing/2014/main" xmlns="" id="{568B92AC-39A9-E34E-8BBE-3533C43D0FDF}"/>
                </a:ext>
              </a:extLst>
            </p:cNvPr>
            <p:cNvSpPr/>
            <p:nvPr/>
          </p:nvSpPr>
          <p:spPr>
            <a:xfrm>
              <a:off x="4100875" y="2963100"/>
              <a:ext cx="27150" cy="22875"/>
            </a:xfrm>
            <a:custGeom>
              <a:avLst/>
              <a:gdLst/>
              <a:ahLst/>
              <a:cxnLst/>
              <a:rect l="l" t="t" r="r" b="b"/>
              <a:pathLst>
                <a:path w="1086" h="915" extrusionOk="0">
                  <a:moveTo>
                    <a:pt x="478" y="0"/>
                  </a:moveTo>
                  <a:cubicBezTo>
                    <a:pt x="204" y="0"/>
                    <a:pt x="22" y="213"/>
                    <a:pt x="22" y="456"/>
                  </a:cubicBezTo>
                  <a:cubicBezTo>
                    <a:pt x="1" y="728"/>
                    <a:pt x="239" y="914"/>
                    <a:pt x="479" y="914"/>
                  </a:cubicBezTo>
                  <a:cubicBezTo>
                    <a:pt x="588" y="914"/>
                    <a:pt x="696" y="876"/>
                    <a:pt x="782" y="791"/>
                  </a:cubicBezTo>
                  <a:cubicBezTo>
                    <a:pt x="1086" y="487"/>
                    <a:pt x="873" y="0"/>
                    <a:pt x="4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2298;p34">
              <a:extLst>
                <a:ext uri="{FF2B5EF4-FFF2-40B4-BE49-F238E27FC236}">
                  <a16:creationId xmlns:a16="http://schemas.microsoft.com/office/drawing/2014/main" xmlns="" id="{19AA5C62-705A-3F45-85F0-597C91771F65}"/>
                </a:ext>
              </a:extLst>
            </p:cNvPr>
            <p:cNvSpPr/>
            <p:nvPr/>
          </p:nvSpPr>
          <p:spPr>
            <a:xfrm>
              <a:off x="4062375" y="2861200"/>
              <a:ext cx="29925" cy="22200"/>
            </a:xfrm>
            <a:custGeom>
              <a:avLst/>
              <a:gdLst/>
              <a:ahLst/>
              <a:cxnLst/>
              <a:rect l="l" t="t" r="r" b="b"/>
              <a:pathLst>
                <a:path w="1197" h="888" extrusionOk="0">
                  <a:moveTo>
                    <a:pt x="593" y="1"/>
                  </a:moveTo>
                  <a:cubicBezTo>
                    <a:pt x="0" y="1"/>
                    <a:pt x="0" y="888"/>
                    <a:pt x="593" y="888"/>
                  </a:cubicBezTo>
                  <a:cubicBezTo>
                    <a:pt x="611" y="888"/>
                    <a:pt x="630" y="887"/>
                    <a:pt x="650" y="885"/>
                  </a:cubicBezTo>
                  <a:cubicBezTo>
                    <a:pt x="1197" y="855"/>
                    <a:pt x="1197" y="34"/>
                    <a:pt x="650" y="3"/>
                  </a:cubicBezTo>
                  <a:cubicBezTo>
                    <a:pt x="630" y="2"/>
                    <a:pt x="611"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2299;p34">
              <a:extLst>
                <a:ext uri="{FF2B5EF4-FFF2-40B4-BE49-F238E27FC236}">
                  <a16:creationId xmlns:a16="http://schemas.microsoft.com/office/drawing/2014/main" xmlns="" id="{0AE47B00-BCA1-CA40-9304-D6965B4132BA}"/>
                </a:ext>
              </a:extLst>
            </p:cNvPr>
            <p:cNvSpPr/>
            <p:nvPr/>
          </p:nvSpPr>
          <p:spPr>
            <a:xfrm>
              <a:off x="4045175" y="2839250"/>
              <a:ext cx="9900" cy="9900"/>
            </a:xfrm>
            <a:custGeom>
              <a:avLst/>
              <a:gdLst/>
              <a:ahLst/>
              <a:cxnLst/>
              <a:rect l="l" t="t" r="r" b="b"/>
              <a:pathLst>
                <a:path w="396" h="396" extrusionOk="0">
                  <a:moveTo>
                    <a:pt x="396" y="0"/>
                  </a:moveTo>
                  <a:lnTo>
                    <a:pt x="0" y="395"/>
                  </a:lnTo>
                  <a:cubicBezTo>
                    <a:pt x="213" y="395"/>
                    <a:pt x="396" y="213"/>
                    <a:pt x="39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2300;p34">
              <a:extLst>
                <a:ext uri="{FF2B5EF4-FFF2-40B4-BE49-F238E27FC236}">
                  <a16:creationId xmlns:a16="http://schemas.microsoft.com/office/drawing/2014/main" xmlns="" id="{D6C864D9-1E54-8B4B-8B18-B5220127084E}"/>
                </a:ext>
              </a:extLst>
            </p:cNvPr>
            <p:cNvSpPr/>
            <p:nvPr/>
          </p:nvSpPr>
          <p:spPr>
            <a:xfrm>
              <a:off x="4100650" y="2894700"/>
              <a:ext cx="27375" cy="23025"/>
            </a:xfrm>
            <a:custGeom>
              <a:avLst/>
              <a:gdLst/>
              <a:ahLst/>
              <a:cxnLst/>
              <a:rect l="l" t="t" r="r" b="b"/>
              <a:pathLst>
                <a:path w="1095" h="921" extrusionOk="0">
                  <a:moveTo>
                    <a:pt x="487" y="1"/>
                  </a:moveTo>
                  <a:cubicBezTo>
                    <a:pt x="213" y="1"/>
                    <a:pt x="0" y="214"/>
                    <a:pt x="31" y="457"/>
                  </a:cubicBezTo>
                  <a:cubicBezTo>
                    <a:pt x="10" y="744"/>
                    <a:pt x="239" y="921"/>
                    <a:pt x="474" y="921"/>
                  </a:cubicBezTo>
                  <a:cubicBezTo>
                    <a:pt x="587" y="921"/>
                    <a:pt x="702" y="880"/>
                    <a:pt x="791" y="791"/>
                  </a:cubicBezTo>
                  <a:cubicBezTo>
                    <a:pt x="1095" y="518"/>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2301;p34">
              <a:extLst>
                <a:ext uri="{FF2B5EF4-FFF2-40B4-BE49-F238E27FC236}">
                  <a16:creationId xmlns:a16="http://schemas.microsoft.com/office/drawing/2014/main" xmlns="" id="{F2FFDC83-2E36-5643-8DF1-8A3BC0F0C3C9}"/>
                </a:ext>
              </a:extLst>
            </p:cNvPr>
            <p:cNvSpPr/>
            <p:nvPr/>
          </p:nvSpPr>
          <p:spPr>
            <a:xfrm>
              <a:off x="4079375" y="2805800"/>
              <a:ext cx="9900" cy="9150"/>
            </a:xfrm>
            <a:custGeom>
              <a:avLst/>
              <a:gdLst/>
              <a:ahLst/>
              <a:cxnLst/>
              <a:rect l="l" t="t" r="r" b="b"/>
              <a:pathLst>
                <a:path w="396" h="366" extrusionOk="0">
                  <a:moveTo>
                    <a:pt x="395" y="1"/>
                  </a:moveTo>
                  <a:lnTo>
                    <a:pt x="0" y="365"/>
                  </a:lnTo>
                  <a:cubicBezTo>
                    <a:pt x="213" y="335"/>
                    <a:pt x="365" y="183"/>
                    <a:pt x="3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2302;p34">
              <a:extLst>
                <a:ext uri="{FF2B5EF4-FFF2-40B4-BE49-F238E27FC236}">
                  <a16:creationId xmlns:a16="http://schemas.microsoft.com/office/drawing/2014/main" xmlns="" id="{62326ABE-99F2-1D4E-BE99-2C41B6B79CD8}"/>
                </a:ext>
              </a:extLst>
            </p:cNvPr>
            <p:cNvSpPr/>
            <p:nvPr/>
          </p:nvSpPr>
          <p:spPr>
            <a:xfrm>
              <a:off x="4100875" y="2826325"/>
              <a:ext cx="27150" cy="22850"/>
            </a:xfrm>
            <a:custGeom>
              <a:avLst/>
              <a:gdLst/>
              <a:ahLst/>
              <a:cxnLst/>
              <a:rect l="l" t="t" r="r" b="b"/>
              <a:pathLst>
                <a:path w="1086" h="914" extrusionOk="0">
                  <a:moveTo>
                    <a:pt x="478" y="0"/>
                  </a:moveTo>
                  <a:cubicBezTo>
                    <a:pt x="204" y="0"/>
                    <a:pt x="22" y="213"/>
                    <a:pt x="22" y="456"/>
                  </a:cubicBezTo>
                  <a:cubicBezTo>
                    <a:pt x="1" y="728"/>
                    <a:pt x="239" y="914"/>
                    <a:pt x="479" y="914"/>
                  </a:cubicBezTo>
                  <a:cubicBezTo>
                    <a:pt x="588" y="914"/>
                    <a:pt x="696" y="876"/>
                    <a:pt x="782" y="791"/>
                  </a:cubicBezTo>
                  <a:cubicBezTo>
                    <a:pt x="1086" y="487"/>
                    <a:pt x="873" y="0"/>
                    <a:pt x="4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2303;p34">
              <a:extLst>
                <a:ext uri="{FF2B5EF4-FFF2-40B4-BE49-F238E27FC236}">
                  <a16:creationId xmlns:a16="http://schemas.microsoft.com/office/drawing/2014/main" xmlns="" id="{164DC5D2-25BD-0743-B415-848A3A6AC6DF}"/>
                </a:ext>
              </a:extLst>
            </p:cNvPr>
            <p:cNvSpPr/>
            <p:nvPr/>
          </p:nvSpPr>
          <p:spPr>
            <a:xfrm>
              <a:off x="4000350" y="3679675"/>
              <a:ext cx="18250" cy="6100"/>
            </a:xfrm>
            <a:custGeom>
              <a:avLst/>
              <a:gdLst/>
              <a:ahLst/>
              <a:cxnLst/>
              <a:rect l="l" t="t" r="r" b="b"/>
              <a:pathLst>
                <a:path w="730" h="244" extrusionOk="0">
                  <a:moveTo>
                    <a:pt x="395" y="1"/>
                  </a:moveTo>
                  <a:cubicBezTo>
                    <a:pt x="213" y="1"/>
                    <a:pt x="61" y="92"/>
                    <a:pt x="0" y="244"/>
                  </a:cubicBezTo>
                  <a:lnTo>
                    <a:pt x="730" y="152"/>
                  </a:lnTo>
                  <a:cubicBezTo>
                    <a:pt x="638" y="61"/>
                    <a:pt x="517" y="1"/>
                    <a:pt x="3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2304;p34">
              <a:extLst>
                <a:ext uri="{FF2B5EF4-FFF2-40B4-BE49-F238E27FC236}">
                  <a16:creationId xmlns:a16="http://schemas.microsoft.com/office/drawing/2014/main" xmlns="" id="{413101A1-8E8B-E647-99EE-9E0B842CE894}"/>
                </a:ext>
              </a:extLst>
            </p:cNvPr>
            <p:cNvSpPr/>
            <p:nvPr/>
          </p:nvSpPr>
          <p:spPr>
            <a:xfrm>
              <a:off x="3998825" y="3611275"/>
              <a:ext cx="26625" cy="23025"/>
            </a:xfrm>
            <a:custGeom>
              <a:avLst/>
              <a:gdLst/>
              <a:ahLst/>
              <a:cxnLst/>
              <a:rect l="l" t="t" r="r" b="b"/>
              <a:pathLst>
                <a:path w="1065" h="921" extrusionOk="0">
                  <a:moveTo>
                    <a:pt x="456" y="1"/>
                  </a:moveTo>
                  <a:cubicBezTo>
                    <a:pt x="213" y="1"/>
                    <a:pt x="0" y="214"/>
                    <a:pt x="0" y="457"/>
                  </a:cubicBezTo>
                  <a:cubicBezTo>
                    <a:pt x="0" y="744"/>
                    <a:pt x="222" y="921"/>
                    <a:pt x="451"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2305;p34">
              <a:extLst>
                <a:ext uri="{FF2B5EF4-FFF2-40B4-BE49-F238E27FC236}">
                  <a16:creationId xmlns:a16="http://schemas.microsoft.com/office/drawing/2014/main" xmlns="" id="{C2F2950C-0FC0-454B-877A-DF597EBB6145}"/>
                </a:ext>
              </a:extLst>
            </p:cNvPr>
            <p:cNvSpPr/>
            <p:nvPr/>
          </p:nvSpPr>
          <p:spPr>
            <a:xfrm>
              <a:off x="4033025" y="3645475"/>
              <a:ext cx="26600" cy="22875"/>
            </a:xfrm>
            <a:custGeom>
              <a:avLst/>
              <a:gdLst/>
              <a:ahLst/>
              <a:cxnLst/>
              <a:rect l="l" t="t" r="r" b="b"/>
              <a:pathLst>
                <a:path w="1064" h="915" extrusionOk="0">
                  <a:moveTo>
                    <a:pt x="456" y="1"/>
                  </a:moveTo>
                  <a:cubicBezTo>
                    <a:pt x="183" y="1"/>
                    <a:pt x="0" y="21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2306;p34">
              <a:extLst>
                <a:ext uri="{FF2B5EF4-FFF2-40B4-BE49-F238E27FC236}">
                  <a16:creationId xmlns:a16="http://schemas.microsoft.com/office/drawing/2014/main" xmlns="" id="{DF85AD9B-2D91-CD49-A0D7-88404604325C}"/>
                </a:ext>
              </a:extLst>
            </p:cNvPr>
            <p:cNvSpPr/>
            <p:nvPr/>
          </p:nvSpPr>
          <p:spPr>
            <a:xfrm>
              <a:off x="3998825" y="35429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2307;p34">
              <a:extLst>
                <a:ext uri="{FF2B5EF4-FFF2-40B4-BE49-F238E27FC236}">
                  <a16:creationId xmlns:a16="http://schemas.microsoft.com/office/drawing/2014/main" xmlns="" id="{ABAD3B3E-A3D4-C043-8059-6F1792E8062F}"/>
                </a:ext>
              </a:extLst>
            </p:cNvPr>
            <p:cNvSpPr/>
            <p:nvPr/>
          </p:nvSpPr>
          <p:spPr>
            <a:xfrm>
              <a:off x="4033025" y="3577100"/>
              <a:ext cx="26600" cy="23000"/>
            </a:xfrm>
            <a:custGeom>
              <a:avLst/>
              <a:gdLst/>
              <a:ahLst/>
              <a:cxnLst/>
              <a:rect l="l" t="t" r="r" b="b"/>
              <a:pathLst>
                <a:path w="1064" h="920" extrusionOk="0">
                  <a:moveTo>
                    <a:pt x="456" y="0"/>
                  </a:moveTo>
                  <a:cubicBezTo>
                    <a:pt x="183" y="0"/>
                    <a:pt x="0" y="213"/>
                    <a:pt x="0" y="456"/>
                  </a:cubicBezTo>
                  <a:cubicBezTo>
                    <a:pt x="0" y="743"/>
                    <a:pt x="222" y="920"/>
                    <a:pt x="450"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2308;p34">
              <a:extLst>
                <a:ext uri="{FF2B5EF4-FFF2-40B4-BE49-F238E27FC236}">
                  <a16:creationId xmlns:a16="http://schemas.microsoft.com/office/drawing/2014/main" xmlns="" id="{65E7B766-B2A3-0A4A-9C16-152B29CDE339}"/>
                </a:ext>
              </a:extLst>
            </p:cNvPr>
            <p:cNvSpPr/>
            <p:nvPr/>
          </p:nvSpPr>
          <p:spPr>
            <a:xfrm>
              <a:off x="3996550" y="3475200"/>
              <a:ext cx="30150" cy="22900"/>
            </a:xfrm>
            <a:custGeom>
              <a:avLst/>
              <a:gdLst/>
              <a:ahLst/>
              <a:cxnLst/>
              <a:rect l="l" t="t" r="r" b="b"/>
              <a:pathLst>
                <a:path w="1206" h="916" extrusionOk="0">
                  <a:moveTo>
                    <a:pt x="605" y="0"/>
                  </a:moveTo>
                  <a:cubicBezTo>
                    <a:pt x="586" y="0"/>
                    <a:pt x="567" y="1"/>
                    <a:pt x="547" y="3"/>
                  </a:cubicBezTo>
                  <a:cubicBezTo>
                    <a:pt x="0" y="34"/>
                    <a:pt x="0" y="854"/>
                    <a:pt x="547" y="915"/>
                  </a:cubicBezTo>
                  <a:cubicBezTo>
                    <a:pt x="557"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2309;p34">
              <a:extLst>
                <a:ext uri="{FF2B5EF4-FFF2-40B4-BE49-F238E27FC236}">
                  <a16:creationId xmlns:a16="http://schemas.microsoft.com/office/drawing/2014/main" xmlns="" id="{22E0F8B5-F347-244C-94AA-5853ED8FBDE9}"/>
                </a:ext>
              </a:extLst>
            </p:cNvPr>
            <p:cNvSpPr/>
            <p:nvPr/>
          </p:nvSpPr>
          <p:spPr>
            <a:xfrm>
              <a:off x="4033025" y="3508700"/>
              <a:ext cx="22825" cy="22825"/>
            </a:xfrm>
            <a:custGeom>
              <a:avLst/>
              <a:gdLst/>
              <a:ahLst/>
              <a:cxnLst/>
              <a:rect l="l" t="t" r="r" b="b"/>
              <a:pathLst>
                <a:path w="913" h="913" extrusionOk="0">
                  <a:moveTo>
                    <a:pt x="456" y="1"/>
                  </a:moveTo>
                  <a:cubicBezTo>
                    <a:pt x="183" y="1"/>
                    <a:pt x="0" y="213"/>
                    <a:pt x="0" y="456"/>
                  </a:cubicBezTo>
                  <a:cubicBezTo>
                    <a:pt x="0" y="730"/>
                    <a:pt x="183" y="912"/>
                    <a:pt x="456" y="912"/>
                  </a:cubicBezTo>
                  <a:cubicBezTo>
                    <a:pt x="699" y="912"/>
                    <a:pt x="912" y="730"/>
                    <a:pt x="912" y="456"/>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2310;p34">
              <a:extLst>
                <a:ext uri="{FF2B5EF4-FFF2-40B4-BE49-F238E27FC236}">
                  <a16:creationId xmlns:a16="http://schemas.microsoft.com/office/drawing/2014/main" xmlns="" id="{6D750744-30D8-A041-A61A-7C718173973B}"/>
                </a:ext>
              </a:extLst>
            </p:cNvPr>
            <p:cNvSpPr/>
            <p:nvPr/>
          </p:nvSpPr>
          <p:spPr>
            <a:xfrm>
              <a:off x="3998825" y="3406875"/>
              <a:ext cx="26625" cy="22625"/>
            </a:xfrm>
            <a:custGeom>
              <a:avLst/>
              <a:gdLst/>
              <a:ahLst/>
              <a:cxnLst/>
              <a:rect l="l" t="t" r="r" b="b"/>
              <a:pathLst>
                <a:path w="1065" h="905" extrusionOk="0">
                  <a:moveTo>
                    <a:pt x="456" y="1"/>
                  </a:moveTo>
                  <a:cubicBezTo>
                    <a:pt x="213" y="1"/>
                    <a:pt x="0" y="213"/>
                    <a:pt x="0" y="456"/>
                  </a:cubicBezTo>
                  <a:cubicBezTo>
                    <a:pt x="0" y="722"/>
                    <a:pt x="219" y="905"/>
                    <a:pt x="446" y="905"/>
                  </a:cubicBezTo>
                  <a:cubicBezTo>
                    <a:pt x="557" y="905"/>
                    <a:pt x="670" y="860"/>
                    <a:pt x="760" y="760"/>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2311;p34">
              <a:extLst>
                <a:ext uri="{FF2B5EF4-FFF2-40B4-BE49-F238E27FC236}">
                  <a16:creationId xmlns:a16="http://schemas.microsoft.com/office/drawing/2014/main" xmlns="" id="{EDAB88C0-0E75-3C43-A328-45F891119989}"/>
                </a:ext>
              </a:extLst>
            </p:cNvPr>
            <p:cNvSpPr/>
            <p:nvPr/>
          </p:nvSpPr>
          <p:spPr>
            <a:xfrm>
              <a:off x="4033025" y="3441075"/>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2312;p34">
              <a:extLst>
                <a:ext uri="{FF2B5EF4-FFF2-40B4-BE49-F238E27FC236}">
                  <a16:creationId xmlns:a16="http://schemas.microsoft.com/office/drawing/2014/main" xmlns="" id="{03492E6E-E83E-1F48-8C7B-1C52E0C05432}"/>
                </a:ext>
              </a:extLst>
            </p:cNvPr>
            <p:cNvSpPr/>
            <p:nvPr/>
          </p:nvSpPr>
          <p:spPr>
            <a:xfrm>
              <a:off x="3996550" y="3338425"/>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7"/>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2313;p34">
              <a:extLst>
                <a:ext uri="{FF2B5EF4-FFF2-40B4-BE49-F238E27FC236}">
                  <a16:creationId xmlns:a16="http://schemas.microsoft.com/office/drawing/2014/main" xmlns="" id="{C8D919B7-9CD4-7A49-B9D3-8ED0FBA3F39C}"/>
                </a:ext>
              </a:extLst>
            </p:cNvPr>
            <p:cNvSpPr/>
            <p:nvPr/>
          </p:nvSpPr>
          <p:spPr>
            <a:xfrm>
              <a:off x="4033025" y="3372675"/>
              <a:ext cx="26600" cy="22625"/>
            </a:xfrm>
            <a:custGeom>
              <a:avLst/>
              <a:gdLst/>
              <a:ahLst/>
              <a:cxnLst/>
              <a:rect l="l" t="t" r="r" b="b"/>
              <a:pathLst>
                <a:path w="1064"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2314;p34">
              <a:extLst>
                <a:ext uri="{FF2B5EF4-FFF2-40B4-BE49-F238E27FC236}">
                  <a16:creationId xmlns:a16="http://schemas.microsoft.com/office/drawing/2014/main" xmlns="" id="{AB80A046-C16C-3949-AF29-C9BADAFCA408}"/>
                </a:ext>
              </a:extLst>
            </p:cNvPr>
            <p:cNvSpPr/>
            <p:nvPr/>
          </p:nvSpPr>
          <p:spPr>
            <a:xfrm>
              <a:off x="3998825" y="3270100"/>
              <a:ext cx="26625" cy="23025"/>
            </a:xfrm>
            <a:custGeom>
              <a:avLst/>
              <a:gdLst/>
              <a:ahLst/>
              <a:cxnLst/>
              <a:rect l="l" t="t" r="r" b="b"/>
              <a:pathLst>
                <a:path w="1065" h="921" extrusionOk="0">
                  <a:moveTo>
                    <a:pt x="456" y="0"/>
                  </a:moveTo>
                  <a:cubicBezTo>
                    <a:pt x="213" y="0"/>
                    <a:pt x="0" y="213"/>
                    <a:pt x="0" y="456"/>
                  </a:cubicBezTo>
                  <a:cubicBezTo>
                    <a:pt x="0" y="744"/>
                    <a:pt x="222" y="920"/>
                    <a:pt x="451"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2315;p34">
              <a:extLst>
                <a:ext uri="{FF2B5EF4-FFF2-40B4-BE49-F238E27FC236}">
                  <a16:creationId xmlns:a16="http://schemas.microsoft.com/office/drawing/2014/main" xmlns="" id="{42A001E2-CDE8-9A48-841E-A69767CBDA5E}"/>
                </a:ext>
              </a:extLst>
            </p:cNvPr>
            <p:cNvSpPr/>
            <p:nvPr/>
          </p:nvSpPr>
          <p:spPr>
            <a:xfrm>
              <a:off x="4033025" y="3304300"/>
              <a:ext cx="22825" cy="22800"/>
            </a:xfrm>
            <a:custGeom>
              <a:avLst/>
              <a:gdLst/>
              <a:ahLst/>
              <a:cxnLst/>
              <a:rect l="l" t="t" r="r" b="b"/>
              <a:pathLst>
                <a:path w="913" h="912" extrusionOk="0">
                  <a:moveTo>
                    <a:pt x="456" y="0"/>
                  </a:moveTo>
                  <a:cubicBezTo>
                    <a:pt x="183" y="0"/>
                    <a:pt x="0" y="213"/>
                    <a:pt x="0" y="456"/>
                  </a:cubicBezTo>
                  <a:cubicBezTo>
                    <a:pt x="0" y="699"/>
                    <a:pt x="18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2316;p34">
              <a:extLst>
                <a:ext uri="{FF2B5EF4-FFF2-40B4-BE49-F238E27FC236}">
                  <a16:creationId xmlns:a16="http://schemas.microsoft.com/office/drawing/2014/main" xmlns="" id="{BC1DCA7F-F482-1044-AFC4-B35655642C00}"/>
                </a:ext>
              </a:extLst>
            </p:cNvPr>
            <p:cNvSpPr/>
            <p:nvPr/>
          </p:nvSpPr>
          <p:spPr>
            <a:xfrm>
              <a:off x="3998825" y="32017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2317;p34">
              <a:extLst>
                <a:ext uri="{FF2B5EF4-FFF2-40B4-BE49-F238E27FC236}">
                  <a16:creationId xmlns:a16="http://schemas.microsoft.com/office/drawing/2014/main" xmlns="" id="{0BCF33C2-FF78-074B-89B5-48E59D9F4A4D}"/>
                </a:ext>
              </a:extLst>
            </p:cNvPr>
            <p:cNvSpPr/>
            <p:nvPr/>
          </p:nvSpPr>
          <p:spPr>
            <a:xfrm>
              <a:off x="4033025" y="3235900"/>
              <a:ext cx="26600" cy="23025"/>
            </a:xfrm>
            <a:custGeom>
              <a:avLst/>
              <a:gdLst/>
              <a:ahLst/>
              <a:cxnLst/>
              <a:rect l="l" t="t" r="r" b="b"/>
              <a:pathLst>
                <a:path w="1064" h="921" extrusionOk="0">
                  <a:moveTo>
                    <a:pt x="456" y="1"/>
                  </a:moveTo>
                  <a:cubicBezTo>
                    <a:pt x="183" y="1"/>
                    <a:pt x="0" y="213"/>
                    <a:pt x="0" y="456"/>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2318;p34">
              <a:extLst>
                <a:ext uri="{FF2B5EF4-FFF2-40B4-BE49-F238E27FC236}">
                  <a16:creationId xmlns:a16="http://schemas.microsoft.com/office/drawing/2014/main" xmlns="" id="{D3948284-6EFD-584B-B15D-E229929347A9}"/>
                </a:ext>
              </a:extLst>
            </p:cNvPr>
            <p:cNvSpPr/>
            <p:nvPr/>
          </p:nvSpPr>
          <p:spPr>
            <a:xfrm>
              <a:off x="3996550" y="3134000"/>
              <a:ext cx="30150" cy="22925"/>
            </a:xfrm>
            <a:custGeom>
              <a:avLst/>
              <a:gdLst/>
              <a:ahLst/>
              <a:cxnLst/>
              <a:rect l="l" t="t" r="r" b="b"/>
              <a:pathLst>
                <a:path w="1206" h="917" extrusionOk="0">
                  <a:moveTo>
                    <a:pt x="605" y="1"/>
                  </a:moveTo>
                  <a:cubicBezTo>
                    <a:pt x="586" y="1"/>
                    <a:pt x="567" y="2"/>
                    <a:pt x="547" y="3"/>
                  </a:cubicBezTo>
                  <a:cubicBezTo>
                    <a:pt x="0" y="34"/>
                    <a:pt x="0" y="855"/>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2319;p34">
              <a:extLst>
                <a:ext uri="{FF2B5EF4-FFF2-40B4-BE49-F238E27FC236}">
                  <a16:creationId xmlns:a16="http://schemas.microsoft.com/office/drawing/2014/main" xmlns="" id="{991DA744-CC28-0649-BDCF-ACFFBF2ED1D9}"/>
                </a:ext>
              </a:extLst>
            </p:cNvPr>
            <p:cNvSpPr/>
            <p:nvPr/>
          </p:nvSpPr>
          <p:spPr>
            <a:xfrm>
              <a:off x="4033025" y="3168275"/>
              <a:ext cx="22825" cy="22825"/>
            </a:xfrm>
            <a:custGeom>
              <a:avLst/>
              <a:gdLst/>
              <a:ahLst/>
              <a:cxnLst/>
              <a:rect l="l" t="t" r="r" b="b"/>
              <a:pathLst>
                <a:path w="913" h="913" extrusionOk="0">
                  <a:moveTo>
                    <a:pt x="456" y="0"/>
                  </a:moveTo>
                  <a:cubicBezTo>
                    <a:pt x="183" y="0"/>
                    <a:pt x="0" y="183"/>
                    <a:pt x="0" y="456"/>
                  </a:cubicBezTo>
                  <a:cubicBezTo>
                    <a:pt x="0" y="699"/>
                    <a:pt x="183" y="912"/>
                    <a:pt x="456" y="912"/>
                  </a:cubicBezTo>
                  <a:cubicBezTo>
                    <a:pt x="699" y="912"/>
                    <a:pt x="912" y="699"/>
                    <a:pt x="912" y="456"/>
                  </a:cubicBezTo>
                  <a:cubicBezTo>
                    <a:pt x="912" y="18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2320;p34">
              <a:extLst>
                <a:ext uri="{FF2B5EF4-FFF2-40B4-BE49-F238E27FC236}">
                  <a16:creationId xmlns:a16="http://schemas.microsoft.com/office/drawing/2014/main" xmlns="" id="{867452A5-5236-7942-B0CC-7E5B9361B6A8}"/>
                </a:ext>
              </a:extLst>
            </p:cNvPr>
            <p:cNvSpPr/>
            <p:nvPr/>
          </p:nvSpPr>
          <p:spPr>
            <a:xfrm>
              <a:off x="3998825" y="3065675"/>
              <a:ext cx="26625" cy="22625"/>
            </a:xfrm>
            <a:custGeom>
              <a:avLst/>
              <a:gdLst/>
              <a:ahLst/>
              <a:cxnLst/>
              <a:rect l="l" t="t" r="r" b="b"/>
              <a:pathLst>
                <a:path w="1065" h="905" extrusionOk="0">
                  <a:moveTo>
                    <a:pt x="456" y="1"/>
                  </a:moveTo>
                  <a:cubicBezTo>
                    <a:pt x="213" y="1"/>
                    <a:pt x="0" y="214"/>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2321;p34">
              <a:extLst>
                <a:ext uri="{FF2B5EF4-FFF2-40B4-BE49-F238E27FC236}">
                  <a16:creationId xmlns:a16="http://schemas.microsoft.com/office/drawing/2014/main" xmlns="" id="{2781CD68-C42C-B742-929D-1C90D60DA6CF}"/>
                </a:ext>
              </a:extLst>
            </p:cNvPr>
            <p:cNvSpPr/>
            <p:nvPr/>
          </p:nvSpPr>
          <p:spPr>
            <a:xfrm>
              <a:off x="4033025" y="3099875"/>
              <a:ext cx="22825" cy="22825"/>
            </a:xfrm>
            <a:custGeom>
              <a:avLst/>
              <a:gdLst/>
              <a:ahLst/>
              <a:cxnLst/>
              <a:rect l="l" t="t" r="r" b="b"/>
              <a:pathLst>
                <a:path w="913" h="913" extrusionOk="0">
                  <a:moveTo>
                    <a:pt x="456" y="1"/>
                  </a:moveTo>
                  <a:cubicBezTo>
                    <a:pt x="183" y="1"/>
                    <a:pt x="0" y="183"/>
                    <a:pt x="0" y="457"/>
                  </a:cubicBezTo>
                  <a:cubicBezTo>
                    <a:pt x="0" y="700"/>
                    <a:pt x="183" y="913"/>
                    <a:pt x="456" y="913"/>
                  </a:cubicBezTo>
                  <a:cubicBezTo>
                    <a:pt x="699" y="913"/>
                    <a:pt x="912" y="700"/>
                    <a:pt x="912" y="457"/>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2322;p34">
              <a:extLst>
                <a:ext uri="{FF2B5EF4-FFF2-40B4-BE49-F238E27FC236}">
                  <a16:creationId xmlns:a16="http://schemas.microsoft.com/office/drawing/2014/main" xmlns="" id="{9A9F3C20-A8E6-AC44-A2C9-21F696FB933D}"/>
                </a:ext>
              </a:extLst>
            </p:cNvPr>
            <p:cNvSpPr/>
            <p:nvPr/>
          </p:nvSpPr>
          <p:spPr>
            <a:xfrm>
              <a:off x="3998825" y="29973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2323;p34">
              <a:extLst>
                <a:ext uri="{FF2B5EF4-FFF2-40B4-BE49-F238E27FC236}">
                  <a16:creationId xmlns:a16="http://schemas.microsoft.com/office/drawing/2014/main" xmlns="" id="{B375E582-CD8A-F74C-BF75-C299FEA64FAB}"/>
                </a:ext>
              </a:extLst>
            </p:cNvPr>
            <p:cNvSpPr/>
            <p:nvPr/>
          </p:nvSpPr>
          <p:spPr>
            <a:xfrm>
              <a:off x="4033025" y="3031500"/>
              <a:ext cx="26600" cy="22850"/>
            </a:xfrm>
            <a:custGeom>
              <a:avLst/>
              <a:gdLst/>
              <a:ahLst/>
              <a:cxnLst/>
              <a:rect l="l" t="t" r="r" b="b"/>
              <a:pathLst>
                <a:path w="1064" h="914" extrusionOk="0">
                  <a:moveTo>
                    <a:pt x="456" y="0"/>
                  </a:moveTo>
                  <a:cubicBezTo>
                    <a:pt x="183" y="0"/>
                    <a:pt x="0" y="213"/>
                    <a:pt x="0" y="456"/>
                  </a:cubicBezTo>
                  <a:cubicBezTo>
                    <a:pt x="0" y="728"/>
                    <a:pt x="231" y="914"/>
                    <a:pt x="463"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2324;p34">
              <a:extLst>
                <a:ext uri="{FF2B5EF4-FFF2-40B4-BE49-F238E27FC236}">
                  <a16:creationId xmlns:a16="http://schemas.microsoft.com/office/drawing/2014/main" xmlns="" id="{7B57B50D-9B4A-BA48-AC3D-222B2AB7305E}"/>
                </a:ext>
              </a:extLst>
            </p:cNvPr>
            <p:cNvSpPr/>
            <p:nvPr/>
          </p:nvSpPr>
          <p:spPr>
            <a:xfrm>
              <a:off x="3998825" y="2928900"/>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2325;p34">
              <a:extLst>
                <a:ext uri="{FF2B5EF4-FFF2-40B4-BE49-F238E27FC236}">
                  <a16:creationId xmlns:a16="http://schemas.microsoft.com/office/drawing/2014/main" xmlns="" id="{451742AC-979D-7240-AD33-53B9E08E76EF}"/>
                </a:ext>
              </a:extLst>
            </p:cNvPr>
            <p:cNvSpPr/>
            <p:nvPr/>
          </p:nvSpPr>
          <p:spPr>
            <a:xfrm>
              <a:off x="3976025" y="2906875"/>
              <a:ext cx="11425" cy="10650"/>
            </a:xfrm>
            <a:custGeom>
              <a:avLst/>
              <a:gdLst/>
              <a:ahLst/>
              <a:cxnLst/>
              <a:rect l="l" t="t" r="r" b="b"/>
              <a:pathLst>
                <a:path w="457" h="426" extrusionOk="0">
                  <a:moveTo>
                    <a:pt x="456" y="0"/>
                  </a:moveTo>
                  <a:lnTo>
                    <a:pt x="0" y="426"/>
                  </a:lnTo>
                  <a:cubicBezTo>
                    <a:pt x="244" y="426"/>
                    <a:pt x="426" y="243"/>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2326;p34">
              <a:extLst>
                <a:ext uri="{FF2B5EF4-FFF2-40B4-BE49-F238E27FC236}">
                  <a16:creationId xmlns:a16="http://schemas.microsoft.com/office/drawing/2014/main" xmlns="" id="{D1CD6616-8790-E442-AEDF-93E78AFB4A4E}"/>
                </a:ext>
              </a:extLst>
            </p:cNvPr>
            <p:cNvSpPr/>
            <p:nvPr/>
          </p:nvSpPr>
          <p:spPr>
            <a:xfrm>
              <a:off x="4033025" y="2963100"/>
              <a:ext cx="22825" cy="22825"/>
            </a:xfrm>
            <a:custGeom>
              <a:avLst/>
              <a:gdLst/>
              <a:ahLst/>
              <a:cxnLst/>
              <a:rect l="l" t="t" r="r" b="b"/>
              <a:pathLst>
                <a:path w="913" h="913" extrusionOk="0">
                  <a:moveTo>
                    <a:pt x="456" y="0"/>
                  </a:moveTo>
                  <a:cubicBezTo>
                    <a:pt x="183" y="0"/>
                    <a:pt x="0" y="213"/>
                    <a:pt x="0" y="456"/>
                  </a:cubicBezTo>
                  <a:cubicBezTo>
                    <a:pt x="0" y="700"/>
                    <a:pt x="183" y="912"/>
                    <a:pt x="456" y="912"/>
                  </a:cubicBezTo>
                  <a:cubicBezTo>
                    <a:pt x="699" y="912"/>
                    <a:pt x="912" y="70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2327;p34">
              <a:extLst>
                <a:ext uri="{FF2B5EF4-FFF2-40B4-BE49-F238E27FC236}">
                  <a16:creationId xmlns:a16="http://schemas.microsoft.com/office/drawing/2014/main" xmlns="" id="{3E46BACA-2FCB-6148-8357-0701BD520A2D}"/>
                </a:ext>
              </a:extLst>
            </p:cNvPr>
            <p:cNvSpPr/>
            <p:nvPr/>
          </p:nvSpPr>
          <p:spPr>
            <a:xfrm>
              <a:off x="4010975" y="2872675"/>
              <a:ext cx="10675" cy="10650"/>
            </a:xfrm>
            <a:custGeom>
              <a:avLst/>
              <a:gdLst/>
              <a:ahLst/>
              <a:cxnLst/>
              <a:rect l="l" t="t" r="r" b="b"/>
              <a:pathLst>
                <a:path w="427" h="426" extrusionOk="0">
                  <a:moveTo>
                    <a:pt x="426" y="0"/>
                  </a:moveTo>
                  <a:lnTo>
                    <a:pt x="1" y="426"/>
                  </a:lnTo>
                  <a:cubicBezTo>
                    <a:pt x="213" y="426"/>
                    <a:pt x="396" y="244"/>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2328;p34">
              <a:extLst>
                <a:ext uri="{FF2B5EF4-FFF2-40B4-BE49-F238E27FC236}">
                  <a16:creationId xmlns:a16="http://schemas.microsoft.com/office/drawing/2014/main" xmlns="" id="{970A2B7B-E934-5046-A044-F135D92E1482}"/>
                </a:ext>
              </a:extLst>
            </p:cNvPr>
            <p:cNvSpPr/>
            <p:nvPr/>
          </p:nvSpPr>
          <p:spPr>
            <a:xfrm>
              <a:off x="4033025" y="2894700"/>
              <a:ext cx="22825" cy="22825"/>
            </a:xfrm>
            <a:custGeom>
              <a:avLst/>
              <a:gdLst/>
              <a:ahLst/>
              <a:cxnLst/>
              <a:rect l="l" t="t" r="r" b="b"/>
              <a:pathLst>
                <a:path w="913" h="913" extrusionOk="0">
                  <a:moveTo>
                    <a:pt x="456" y="1"/>
                  </a:moveTo>
                  <a:cubicBezTo>
                    <a:pt x="183" y="1"/>
                    <a:pt x="0" y="214"/>
                    <a:pt x="0" y="457"/>
                  </a:cubicBezTo>
                  <a:cubicBezTo>
                    <a:pt x="0" y="730"/>
                    <a:pt x="183" y="913"/>
                    <a:pt x="456" y="913"/>
                  </a:cubicBezTo>
                  <a:cubicBezTo>
                    <a:pt x="699" y="913"/>
                    <a:pt x="912" y="73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2329;p34">
              <a:extLst>
                <a:ext uri="{FF2B5EF4-FFF2-40B4-BE49-F238E27FC236}">
                  <a16:creationId xmlns:a16="http://schemas.microsoft.com/office/drawing/2014/main" xmlns="" id="{C9C79A65-5B9E-274E-817A-1EDB673CA38B}"/>
                </a:ext>
              </a:extLst>
            </p:cNvPr>
            <p:cNvSpPr/>
            <p:nvPr/>
          </p:nvSpPr>
          <p:spPr>
            <a:xfrm>
              <a:off x="3930425" y="3679675"/>
              <a:ext cx="22825" cy="15225"/>
            </a:xfrm>
            <a:custGeom>
              <a:avLst/>
              <a:gdLst/>
              <a:ahLst/>
              <a:cxnLst/>
              <a:rect l="l" t="t" r="r" b="b"/>
              <a:pathLst>
                <a:path w="913" h="609" extrusionOk="0">
                  <a:moveTo>
                    <a:pt x="457" y="1"/>
                  </a:moveTo>
                  <a:cubicBezTo>
                    <a:pt x="213" y="1"/>
                    <a:pt x="1" y="213"/>
                    <a:pt x="1" y="456"/>
                  </a:cubicBezTo>
                  <a:cubicBezTo>
                    <a:pt x="1" y="517"/>
                    <a:pt x="31" y="578"/>
                    <a:pt x="62" y="608"/>
                  </a:cubicBezTo>
                  <a:lnTo>
                    <a:pt x="913" y="517"/>
                  </a:lnTo>
                  <a:cubicBezTo>
                    <a:pt x="913" y="487"/>
                    <a:pt x="913" y="456"/>
                    <a:pt x="913" y="456"/>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2330;p34">
              <a:extLst>
                <a:ext uri="{FF2B5EF4-FFF2-40B4-BE49-F238E27FC236}">
                  <a16:creationId xmlns:a16="http://schemas.microsoft.com/office/drawing/2014/main" xmlns="" id="{9A028760-40B8-DF40-856B-3AA42BDBA798}"/>
                </a:ext>
              </a:extLst>
            </p:cNvPr>
            <p:cNvSpPr/>
            <p:nvPr/>
          </p:nvSpPr>
          <p:spPr>
            <a:xfrm>
              <a:off x="3930425" y="3611275"/>
              <a:ext cx="22825" cy="22825"/>
            </a:xfrm>
            <a:custGeom>
              <a:avLst/>
              <a:gdLst/>
              <a:ahLst/>
              <a:cxnLst/>
              <a:rect l="l" t="t" r="r" b="b"/>
              <a:pathLst>
                <a:path w="913" h="913" extrusionOk="0">
                  <a:moveTo>
                    <a:pt x="457" y="1"/>
                  </a:moveTo>
                  <a:cubicBezTo>
                    <a:pt x="213" y="1"/>
                    <a:pt x="1" y="214"/>
                    <a:pt x="1" y="457"/>
                  </a:cubicBezTo>
                  <a:cubicBezTo>
                    <a:pt x="1" y="700"/>
                    <a:pt x="213" y="913"/>
                    <a:pt x="457" y="913"/>
                  </a:cubicBezTo>
                  <a:cubicBezTo>
                    <a:pt x="700" y="913"/>
                    <a:pt x="913" y="700"/>
                    <a:pt x="913" y="457"/>
                  </a:cubicBezTo>
                  <a:cubicBezTo>
                    <a:pt x="913"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2331;p34">
              <a:extLst>
                <a:ext uri="{FF2B5EF4-FFF2-40B4-BE49-F238E27FC236}">
                  <a16:creationId xmlns:a16="http://schemas.microsoft.com/office/drawing/2014/main" xmlns="" id="{6F77AB11-5AC7-EF4C-9AC3-1E2C2C5F511D}"/>
                </a:ext>
              </a:extLst>
            </p:cNvPr>
            <p:cNvSpPr/>
            <p:nvPr/>
          </p:nvSpPr>
          <p:spPr>
            <a:xfrm>
              <a:off x="3964625" y="3645475"/>
              <a:ext cx="26625" cy="23025"/>
            </a:xfrm>
            <a:custGeom>
              <a:avLst/>
              <a:gdLst/>
              <a:ahLst/>
              <a:cxnLst/>
              <a:rect l="l" t="t" r="r" b="b"/>
              <a:pathLst>
                <a:path w="1065" h="921" extrusionOk="0">
                  <a:moveTo>
                    <a:pt x="456" y="1"/>
                  </a:moveTo>
                  <a:cubicBezTo>
                    <a:pt x="213" y="1"/>
                    <a:pt x="1" y="213"/>
                    <a:pt x="1" y="457"/>
                  </a:cubicBezTo>
                  <a:cubicBezTo>
                    <a:pt x="1" y="744"/>
                    <a:pt x="222" y="921"/>
                    <a:pt x="460" y="921"/>
                  </a:cubicBezTo>
                  <a:cubicBezTo>
                    <a:pt x="574" y="921"/>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2332;p34">
              <a:extLst>
                <a:ext uri="{FF2B5EF4-FFF2-40B4-BE49-F238E27FC236}">
                  <a16:creationId xmlns:a16="http://schemas.microsoft.com/office/drawing/2014/main" xmlns="" id="{93096D3A-FC21-2047-BB6D-68328895025B}"/>
                </a:ext>
              </a:extLst>
            </p:cNvPr>
            <p:cNvSpPr/>
            <p:nvPr/>
          </p:nvSpPr>
          <p:spPr>
            <a:xfrm>
              <a:off x="3930425" y="3542900"/>
              <a:ext cx="22825" cy="22825"/>
            </a:xfrm>
            <a:custGeom>
              <a:avLst/>
              <a:gdLst/>
              <a:ahLst/>
              <a:cxnLst/>
              <a:rect l="l" t="t" r="r" b="b"/>
              <a:pathLst>
                <a:path w="913" h="913" extrusionOk="0">
                  <a:moveTo>
                    <a:pt x="457" y="0"/>
                  </a:moveTo>
                  <a:cubicBezTo>
                    <a:pt x="213" y="0"/>
                    <a:pt x="1" y="213"/>
                    <a:pt x="1" y="456"/>
                  </a:cubicBezTo>
                  <a:cubicBezTo>
                    <a:pt x="1" y="730"/>
                    <a:pt x="213" y="912"/>
                    <a:pt x="457" y="912"/>
                  </a:cubicBezTo>
                  <a:cubicBezTo>
                    <a:pt x="700" y="912"/>
                    <a:pt x="913" y="730"/>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2333;p34">
              <a:extLst>
                <a:ext uri="{FF2B5EF4-FFF2-40B4-BE49-F238E27FC236}">
                  <a16:creationId xmlns:a16="http://schemas.microsoft.com/office/drawing/2014/main" xmlns="" id="{4CCFD1DF-E2EF-0741-B810-D712A43393A8}"/>
                </a:ext>
              </a:extLst>
            </p:cNvPr>
            <p:cNvSpPr/>
            <p:nvPr/>
          </p:nvSpPr>
          <p:spPr>
            <a:xfrm>
              <a:off x="3964625" y="3577100"/>
              <a:ext cx="26625" cy="23000"/>
            </a:xfrm>
            <a:custGeom>
              <a:avLst/>
              <a:gdLst/>
              <a:ahLst/>
              <a:cxnLst/>
              <a:rect l="l" t="t" r="r" b="b"/>
              <a:pathLst>
                <a:path w="1065" h="920" extrusionOk="0">
                  <a:moveTo>
                    <a:pt x="456" y="0"/>
                  </a:moveTo>
                  <a:cubicBezTo>
                    <a:pt x="213" y="0"/>
                    <a:pt x="1" y="213"/>
                    <a:pt x="1" y="456"/>
                  </a:cubicBezTo>
                  <a:cubicBezTo>
                    <a:pt x="1"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2334;p34">
              <a:extLst>
                <a:ext uri="{FF2B5EF4-FFF2-40B4-BE49-F238E27FC236}">
                  <a16:creationId xmlns:a16="http://schemas.microsoft.com/office/drawing/2014/main" xmlns="" id="{D12FCFFF-5F01-CE4E-834A-E70B42A601E9}"/>
                </a:ext>
              </a:extLst>
            </p:cNvPr>
            <p:cNvSpPr/>
            <p:nvPr/>
          </p:nvSpPr>
          <p:spPr>
            <a:xfrm>
              <a:off x="3930425" y="3475275"/>
              <a:ext cx="26625" cy="22625"/>
            </a:xfrm>
            <a:custGeom>
              <a:avLst/>
              <a:gdLst/>
              <a:ahLst/>
              <a:cxnLst/>
              <a:rect l="l" t="t" r="r" b="b"/>
              <a:pathLst>
                <a:path w="1065" h="905" extrusionOk="0">
                  <a:moveTo>
                    <a:pt x="457" y="0"/>
                  </a:moveTo>
                  <a:cubicBezTo>
                    <a:pt x="213" y="0"/>
                    <a:pt x="1" y="182"/>
                    <a:pt x="1" y="456"/>
                  </a:cubicBezTo>
                  <a:cubicBezTo>
                    <a:pt x="1" y="721"/>
                    <a:pt x="220" y="904"/>
                    <a:pt x="455" y="904"/>
                  </a:cubicBezTo>
                  <a:cubicBezTo>
                    <a:pt x="571" y="904"/>
                    <a:pt x="691" y="860"/>
                    <a:pt x="79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2335;p34">
              <a:extLst>
                <a:ext uri="{FF2B5EF4-FFF2-40B4-BE49-F238E27FC236}">
                  <a16:creationId xmlns:a16="http://schemas.microsoft.com/office/drawing/2014/main" xmlns="" id="{6A734C3B-C5C6-E243-837A-1C5C8224A5F9}"/>
                </a:ext>
              </a:extLst>
            </p:cNvPr>
            <p:cNvSpPr/>
            <p:nvPr/>
          </p:nvSpPr>
          <p:spPr>
            <a:xfrm>
              <a:off x="3962350" y="3509400"/>
              <a:ext cx="29950" cy="22200"/>
            </a:xfrm>
            <a:custGeom>
              <a:avLst/>
              <a:gdLst/>
              <a:ahLst/>
              <a:cxnLst/>
              <a:rect l="l" t="t" r="r" b="b"/>
              <a:pathLst>
                <a:path w="1198" h="888"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2336;p34">
              <a:extLst>
                <a:ext uri="{FF2B5EF4-FFF2-40B4-BE49-F238E27FC236}">
                  <a16:creationId xmlns:a16="http://schemas.microsoft.com/office/drawing/2014/main" xmlns="" id="{E9FF539B-C281-D547-A5CF-F548CA5EFC65}"/>
                </a:ext>
              </a:extLst>
            </p:cNvPr>
            <p:cNvSpPr/>
            <p:nvPr/>
          </p:nvSpPr>
          <p:spPr>
            <a:xfrm>
              <a:off x="3930425" y="3406875"/>
              <a:ext cx="22825" cy="22825"/>
            </a:xfrm>
            <a:custGeom>
              <a:avLst/>
              <a:gdLst/>
              <a:ahLst/>
              <a:cxnLst/>
              <a:rect l="l" t="t" r="r" b="b"/>
              <a:pathLst>
                <a:path w="913" h="913" extrusionOk="0">
                  <a:moveTo>
                    <a:pt x="457" y="1"/>
                  </a:moveTo>
                  <a:cubicBezTo>
                    <a:pt x="213" y="1"/>
                    <a:pt x="1" y="183"/>
                    <a:pt x="1" y="456"/>
                  </a:cubicBezTo>
                  <a:cubicBezTo>
                    <a:pt x="1" y="700"/>
                    <a:pt x="213" y="912"/>
                    <a:pt x="457" y="912"/>
                  </a:cubicBezTo>
                  <a:cubicBezTo>
                    <a:pt x="700" y="912"/>
                    <a:pt x="913" y="700"/>
                    <a:pt x="913" y="456"/>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2337;p34">
              <a:extLst>
                <a:ext uri="{FF2B5EF4-FFF2-40B4-BE49-F238E27FC236}">
                  <a16:creationId xmlns:a16="http://schemas.microsoft.com/office/drawing/2014/main" xmlns="" id="{5ECF71BE-A1BD-0241-9804-C2558A9A9237}"/>
                </a:ext>
              </a:extLst>
            </p:cNvPr>
            <p:cNvSpPr/>
            <p:nvPr/>
          </p:nvSpPr>
          <p:spPr>
            <a:xfrm>
              <a:off x="3964625" y="3441075"/>
              <a:ext cx="26625" cy="22625"/>
            </a:xfrm>
            <a:custGeom>
              <a:avLst/>
              <a:gdLst/>
              <a:ahLst/>
              <a:cxnLst/>
              <a:rect l="l" t="t" r="r" b="b"/>
              <a:pathLst>
                <a:path w="1065" h="905" extrusionOk="0">
                  <a:moveTo>
                    <a:pt x="456" y="0"/>
                  </a:moveTo>
                  <a:cubicBezTo>
                    <a:pt x="213" y="0"/>
                    <a:pt x="1" y="183"/>
                    <a:pt x="1" y="456"/>
                  </a:cubicBezTo>
                  <a:cubicBezTo>
                    <a:pt x="1"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2338;p34">
              <a:extLst>
                <a:ext uri="{FF2B5EF4-FFF2-40B4-BE49-F238E27FC236}">
                  <a16:creationId xmlns:a16="http://schemas.microsoft.com/office/drawing/2014/main" xmlns="" id="{464D8DFC-447F-1549-B97E-138599DBEE35}"/>
                </a:ext>
              </a:extLst>
            </p:cNvPr>
            <p:cNvSpPr/>
            <p:nvPr/>
          </p:nvSpPr>
          <p:spPr>
            <a:xfrm>
              <a:off x="3930425" y="333847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2339;p34">
              <a:extLst>
                <a:ext uri="{FF2B5EF4-FFF2-40B4-BE49-F238E27FC236}">
                  <a16:creationId xmlns:a16="http://schemas.microsoft.com/office/drawing/2014/main" xmlns="" id="{92A30AD7-3507-0A49-905F-DC8C4CADCDDE}"/>
                </a:ext>
              </a:extLst>
            </p:cNvPr>
            <p:cNvSpPr/>
            <p:nvPr/>
          </p:nvSpPr>
          <p:spPr>
            <a:xfrm>
              <a:off x="3964625" y="3372675"/>
              <a:ext cx="26625" cy="22625"/>
            </a:xfrm>
            <a:custGeom>
              <a:avLst/>
              <a:gdLst/>
              <a:ahLst/>
              <a:cxnLst/>
              <a:rect l="l" t="t" r="r" b="b"/>
              <a:pathLst>
                <a:path w="1065" h="905" extrusionOk="0">
                  <a:moveTo>
                    <a:pt x="456" y="1"/>
                  </a:moveTo>
                  <a:cubicBezTo>
                    <a:pt x="213" y="1"/>
                    <a:pt x="1" y="213"/>
                    <a:pt x="1" y="457"/>
                  </a:cubicBezTo>
                  <a:cubicBezTo>
                    <a:pt x="1"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2340;p34">
              <a:extLst>
                <a:ext uri="{FF2B5EF4-FFF2-40B4-BE49-F238E27FC236}">
                  <a16:creationId xmlns:a16="http://schemas.microsoft.com/office/drawing/2014/main" xmlns="" id="{53718C4C-8D8F-E346-90A2-994F8756DF3F}"/>
                </a:ext>
              </a:extLst>
            </p:cNvPr>
            <p:cNvSpPr/>
            <p:nvPr/>
          </p:nvSpPr>
          <p:spPr>
            <a:xfrm>
              <a:off x="3930425" y="3270100"/>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2341;p34">
              <a:extLst>
                <a:ext uri="{FF2B5EF4-FFF2-40B4-BE49-F238E27FC236}">
                  <a16:creationId xmlns:a16="http://schemas.microsoft.com/office/drawing/2014/main" xmlns="" id="{64D803ED-6788-AB4E-9195-B76BE4DA9A10}"/>
                </a:ext>
              </a:extLst>
            </p:cNvPr>
            <p:cNvSpPr/>
            <p:nvPr/>
          </p:nvSpPr>
          <p:spPr>
            <a:xfrm>
              <a:off x="3962350" y="3304225"/>
              <a:ext cx="29950" cy="22950"/>
            </a:xfrm>
            <a:custGeom>
              <a:avLst/>
              <a:gdLst/>
              <a:ahLst/>
              <a:cxnLst/>
              <a:rect l="l" t="t" r="r" b="b"/>
              <a:pathLst>
                <a:path w="1198" h="918" extrusionOk="0">
                  <a:moveTo>
                    <a:pt x="603" y="1"/>
                  </a:moveTo>
                  <a:cubicBezTo>
                    <a:pt x="585" y="1"/>
                    <a:pt x="567" y="1"/>
                    <a:pt x="547" y="3"/>
                  </a:cubicBezTo>
                  <a:cubicBezTo>
                    <a:pt x="0" y="64"/>
                    <a:pt x="0" y="854"/>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2342;p34">
              <a:extLst>
                <a:ext uri="{FF2B5EF4-FFF2-40B4-BE49-F238E27FC236}">
                  <a16:creationId xmlns:a16="http://schemas.microsoft.com/office/drawing/2014/main" xmlns="" id="{24165120-AE39-544C-95F5-5FC6B1CDE8E6}"/>
                </a:ext>
              </a:extLst>
            </p:cNvPr>
            <p:cNvSpPr/>
            <p:nvPr/>
          </p:nvSpPr>
          <p:spPr>
            <a:xfrm>
              <a:off x="3930425" y="3201700"/>
              <a:ext cx="22825" cy="22825"/>
            </a:xfrm>
            <a:custGeom>
              <a:avLst/>
              <a:gdLst/>
              <a:ahLst/>
              <a:cxnLst/>
              <a:rect l="l" t="t" r="r" b="b"/>
              <a:pathLst>
                <a:path w="913" h="913" extrusionOk="0">
                  <a:moveTo>
                    <a:pt x="457" y="1"/>
                  </a:moveTo>
                  <a:cubicBezTo>
                    <a:pt x="213" y="1"/>
                    <a:pt x="1" y="213"/>
                    <a:pt x="1" y="457"/>
                  </a:cubicBezTo>
                  <a:cubicBezTo>
                    <a:pt x="1" y="730"/>
                    <a:pt x="213" y="913"/>
                    <a:pt x="457" y="913"/>
                  </a:cubicBezTo>
                  <a:cubicBezTo>
                    <a:pt x="700" y="913"/>
                    <a:pt x="913" y="730"/>
                    <a:pt x="913" y="457"/>
                  </a:cubicBezTo>
                  <a:cubicBezTo>
                    <a:pt x="913" y="21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2343;p34">
              <a:extLst>
                <a:ext uri="{FF2B5EF4-FFF2-40B4-BE49-F238E27FC236}">
                  <a16:creationId xmlns:a16="http://schemas.microsoft.com/office/drawing/2014/main" xmlns="" id="{69D23B95-4C58-BC48-A49F-BB157C9D426B}"/>
                </a:ext>
              </a:extLst>
            </p:cNvPr>
            <p:cNvSpPr/>
            <p:nvPr/>
          </p:nvSpPr>
          <p:spPr>
            <a:xfrm>
              <a:off x="3964625" y="3235900"/>
              <a:ext cx="26625" cy="23025"/>
            </a:xfrm>
            <a:custGeom>
              <a:avLst/>
              <a:gdLst/>
              <a:ahLst/>
              <a:cxnLst/>
              <a:rect l="l" t="t" r="r" b="b"/>
              <a:pathLst>
                <a:path w="1065" h="921" extrusionOk="0">
                  <a:moveTo>
                    <a:pt x="456" y="1"/>
                  </a:moveTo>
                  <a:cubicBezTo>
                    <a:pt x="213" y="1"/>
                    <a:pt x="1" y="213"/>
                    <a:pt x="1" y="456"/>
                  </a:cubicBezTo>
                  <a:cubicBezTo>
                    <a:pt x="1" y="744"/>
                    <a:pt x="222" y="920"/>
                    <a:pt x="460" y="920"/>
                  </a:cubicBezTo>
                  <a:cubicBezTo>
                    <a:pt x="574" y="920"/>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2344;p34">
              <a:extLst>
                <a:ext uri="{FF2B5EF4-FFF2-40B4-BE49-F238E27FC236}">
                  <a16:creationId xmlns:a16="http://schemas.microsoft.com/office/drawing/2014/main" xmlns="" id="{B06ACCF6-B13D-FD4C-BC4B-C6AEFADD6B48}"/>
                </a:ext>
              </a:extLst>
            </p:cNvPr>
            <p:cNvSpPr/>
            <p:nvPr/>
          </p:nvSpPr>
          <p:spPr>
            <a:xfrm>
              <a:off x="3930425" y="3134075"/>
              <a:ext cx="26625" cy="22625"/>
            </a:xfrm>
            <a:custGeom>
              <a:avLst/>
              <a:gdLst/>
              <a:ahLst/>
              <a:cxnLst/>
              <a:rect l="l" t="t" r="r" b="b"/>
              <a:pathLst>
                <a:path w="1065" h="905" extrusionOk="0">
                  <a:moveTo>
                    <a:pt x="457" y="0"/>
                  </a:moveTo>
                  <a:cubicBezTo>
                    <a:pt x="213" y="0"/>
                    <a:pt x="1" y="183"/>
                    <a:pt x="1" y="456"/>
                  </a:cubicBezTo>
                  <a:cubicBezTo>
                    <a:pt x="1" y="721"/>
                    <a:pt x="220" y="905"/>
                    <a:pt x="455" y="905"/>
                  </a:cubicBezTo>
                  <a:cubicBezTo>
                    <a:pt x="571" y="905"/>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2345;p34">
              <a:extLst>
                <a:ext uri="{FF2B5EF4-FFF2-40B4-BE49-F238E27FC236}">
                  <a16:creationId xmlns:a16="http://schemas.microsoft.com/office/drawing/2014/main" xmlns="" id="{72992621-4D31-A843-B101-CE1C1BC625A6}"/>
                </a:ext>
              </a:extLst>
            </p:cNvPr>
            <p:cNvSpPr/>
            <p:nvPr/>
          </p:nvSpPr>
          <p:spPr>
            <a:xfrm>
              <a:off x="3964625" y="3168275"/>
              <a:ext cx="26625" cy="22850"/>
            </a:xfrm>
            <a:custGeom>
              <a:avLst/>
              <a:gdLst/>
              <a:ahLst/>
              <a:cxnLst/>
              <a:rect l="l" t="t" r="r" b="b"/>
              <a:pathLst>
                <a:path w="1065" h="914" extrusionOk="0">
                  <a:moveTo>
                    <a:pt x="456" y="0"/>
                  </a:moveTo>
                  <a:cubicBezTo>
                    <a:pt x="213" y="0"/>
                    <a:pt x="1" y="213"/>
                    <a:pt x="1" y="456"/>
                  </a:cubicBezTo>
                  <a:cubicBezTo>
                    <a:pt x="1" y="728"/>
                    <a:pt x="231" y="914"/>
                    <a:pt x="474" y="914"/>
                  </a:cubicBezTo>
                  <a:cubicBezTo>
                    <a:pt x="584" y="914"/>
                    <a:pt x="696" y="876"/>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2346;p34">
              <a:extLst>
                <a:ext uri="{FF2B5EF4-FFF2-40B4-BE49-F238E27FC236}">
                  <a16:creationId xmlns:a16="http://schemas.microsoft.com/office/drawing/2014/main" xmlns="" id="{E3AD4502-44C4-6347-BD7C-8DD4830064CF}"/>
                </a:ext>
              </a:extLst>
            </p:cNvPr>
            <p:cNvSpPr/>
            <p:nvPr/>
          </p:nvSpPr>
          <p:spPr>
            <a:xfrm>
              <a:off x="3930425" y="3065675"/>
              <a:ext cx="22825" cy="22825"/>
            </a:xfrm>
            <a:custGeom>
              <a:avLst/>
              <a:gdLst/>
              <a:ahLst/>
              <a:cxnLst/>
              <a:rect l="l" t="t" r="r" b="b"/>
              <a:pathLst>
                <a:path w="913" h="913" extrusionOk="0">
                  <a:moveTo>
                    <a:pt x="457" y="1"/>
                  </a:moveTo>
                  <a:cubicBezTo>
                    <a:pt x="213" y="1"/>
                    <a:pt x="1" y="183"/>
                    <a:pt x="1" y="457"/>
                  </a:cubicBezTo>
                  <a:cubicBezTo>
                    <a:pt x="1" y="700"/>
                    <a:pt x="213" y="913"/>
                    <a:pt x="457" y="913"/>
                  </a:cubicBezTo>
                  <a:cubicBezTo>
                    <a:pt x="700" y="913"/>
                    <a:pt x="913" y="700"/>
                    <a:pt x="913" y="457"/>
                  </a:cubicBezTo>
                  <a:cubicBezTo>
                    <a:pt x="913" y="183"/>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2347;p34">
              <a:extLst>
                <a:ext uri="{FF2B5EF4-FFF2-40B4-BE49-F238E27FC236}">
                  <a16:creationId xmlns:a16="http://schemas.microsoft.com/office/drawing/2014/main" xmlns="" id="{5AB5CDF4-6487-C546-B8C0-A74D0D923DB5}"/>
                </a:ext>
              </a:extLst>
            </p:cNvPr>
            <p:cNvSpPr/>
            <p:nvPr/>
          </p:nvSpPr>
          <p:spPr>
            <a:xfrm>
              <a:off x="3964625" y="3099875"/>
              <a:ext cx="26625" cy="22625"/>
            </a:xfrm>
            <a:custGeom>
              <a:avLst/>
              <a:gdLst/>
              <a:ahLst/>
              <a:cxnLst/>
              <a:rect l="l" t="t" r="r" b="b"/>
              <a:pathLst>
                <a:path w="1065" h="905" extrusionOk="0">
                  <a:moveTo>
                    <a:pt x="456" y="1"/>
                  </a:moveTo>
                  <a:cubicBezTo>
                    <a:pt x="213" y="1"/>
                    <a:pt x="1" y="213"/>
                    <a:pt x="1" y="457"/>
                  </a:cubicBezTo>
                  <a:cubicBezTo>
                    <a:pt x="1"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2348;p34">
              <a:extLst>
                <a:ext uri="{FF2B5EF4-FFF2-40B4-BE49-F238E27FC236}">
                  <a16:creationId xmlns:a16="http://schemas.microsoft.com/office/drawing/2014/main" xmlns="" id="{DA18A8C5-E104-3440-BB08-33DB2530304D}"/>
                </a:ext>
              </a:extLst>
            </p:cNvPr>
            <p:cNvSpPr/>
            <p:nvPr/>
          </p:nvSpPr>
          <p:spPr>
            <a:xfrm>
              <a:off x="3930425" y="2997300"/>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00" y="912"/>
                    <a:pt x="913" y="699"/>
                    <a:pt x="913" y="456"/>
                  </a:cubicBezTo>
                  <a:cubicBezTo>
                    <a:pt x="913"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2349;p34">
              <a:extLst>
                <a:ext uri="{FF2B5EF4-FFF2-40B4-BE49-F238E27FC236}">
                  <a16:creationId xmlns:a16="http://schemas.microsoft.com/office/drawing/2014/main" xmlns="" id="{9DB758C3-A92C-6742-92DB-0B991947972E}"/>
                </a:ext>
              </a:extLst>
            </p:cNvPr>
            <p:cNvSpPr/>
            <p:nvPr/>
          </p:nvSpPr>
          <p:spPr>
            <a:xfrm>
              <a:off x="3907625" y="2974500"/>
              <a:ext cx="12200" cy="11425"/>
            </a:xfrm>
            <a:custGeom>
              <a:avLst/>
              <a:gdLst/>
              <a:ahLst/>
              <a:cxnLst/>
              <a:rect l="l" t="t" r="r" b="b"/>
              <a:pathLst>
                <a:path w="488" h="457" extrusionOk="0">
                  <a:moveTo>
                    <a:pt x="487" y="0"/>
                  </a:moveTo>
                  <a:lnTo>
                    <a:pt x="1" y="456"/>
                  </a:lnTo>
                  <a:cubicBezTo>
                    <a:pt x="274" y="456"/>
                    <a:pt x="487" y="244"/>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2350;p34">
              <a:extLst>
                <a:ext uri="{FF2B5EF4-FFF2-40B4-BE49-F238E27FC236}">
                  <a16:creationId xmlns:a16="http://schemas.microsoft.com/office/drawing/2014/main" xmlns="" id="{FC0A2523-282E-4B43-A985-D04DA7B3094B}"/>
                </a:ext>
              </a:extLst>
            </p:cNvPr>
            <p:cNvSpPr/>
            <p:nvPr/>
          </p:nvSpPr>
          <p:spPr>
            <a:xfrm>
              <a:off x="3964625" y="3031500"/>
              <a:ext cx="26625" cy="22850"/>
            </a:xfrm>
            <a:custGeom>
              <a:avLst/>
              <a:gdLst/>
              <a:ahLst/>
              <a:cxnLst/>
              <a:rect l="l" t="t" r="r" b="b"/>
              <a:pathLst>
                <a:path w="1065" h="914" extrusionOk="0">
                  <a:moveTo>
                    <a:pt x="456" y="0"/>
                  </a:moveTo>
                  <a:cubicBezTo>
                    <a:pt x="213" y="0"/>
                    <a:pt x="1" y="213"/>
                    <a:pt x="1" y="456"/>
                  </a:cubicBezTo>
                  <a:cubicBezTo>
                    <a:pt x="1" y="728"/>
                    <a:pt x="231" y="914"/>
                    <a:pt x="474" y="914"/>
                  </a:cubicBezTo>
                  <a:cubicBezTo>
                    <a:pt x="584" y="914"/>
                    <a:pt x="696" y="876"/>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2351;p34">
              <a:extLst>
                <a:ext uri="{FF2B5EF4-FFF2-40B4-BE49-F238E27FC236}">
                  <a16:creationId xmlns:a16="http://schemas.microsoft.com/office/drawing/2014/main" xmlns="" id="{51509C60-2CBC-8A46-85BD-3D4CE5F2D272}"/>
                </a:ext>
              </a:extLst>
            </p:cNvPr>
            <p:cNvSpPr/>
            <p:nvPr/>
          </p:nvSpPr>
          <p:spPr>
            <a:xfrm>
              <a:off x="3941825" y="2940300"/>
              <a:ext cx="11425" cy="11425"/>
            </a:xfrm>
            <a:custGeom>
              <a:avLst/>
              <a:gdLst/>
              <a:ahLst/>
              <a:cxnLst/>
              <a:rect l="l" t="t" r="r" b="b"/>
              <a:pathLst>
                <a:path w="457" h="457" extrusionOk="0">
                  <a:moveTo>
                    <a:pt x="457" y="1"/>
                  </a:moveTo>
                  <a:lnTo>
                    <a:pt x="1" y="457"/>
                  </a:lnTo>
                  <a:cubicBezTo>
                    <a:pt x="244" y="457"/>
                    <a:pt x="457" y="244"/>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2352;p34">
              <a:extLst>
                <a:ext uri="{FF2B5EF4-FFF2-40B4-BE49-F238E27FC236}">
                  <a16:creationId xmlns:a16="http://schemas.microsoft.com/office/drawing/2014/main" xmlns="" id="{A2A7371D-199D-5B49-AD87-14A15C041FC2}"/>
                </a:ext>
              </a:extLst>
            </p:cNvPr>
            <p:cNvSpPr/>
            <p:nvPr/>
          </p:nvSpPr>
          <p:spPr>
            <a:xfrm>
              <a:off x="3962350" y="2963025"/>
              <a:ext cx="29950" cy="22950"/>
            </a:xfrm>
            <a:custGeom>
              <a:avLst/>
              <a:gdLst/>
              <a:ahLst/>
              <a:cxnLst/>
              <a:rect l="l" t="t" r="r" b="b"/>
              <a:pathLst>
                <a:path w="1198" h="918" extrusionOk="0">
                  <a:moveTo>
                    <a:pt x="603" y="1"/>
                  </a:moveTo>
                  <a:cubicBezTo>
                    <a:pt x="585" y="1"/>
                    <a:pt x="567" y="2"/>
                    <a:pt x="547" y="3"/>
                  </a:cubicBezTo>
                  <a:cubicBezTo>
                    <a:pt x="0" y="64"/>
                    <a:pt x="0" y="855"/>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2353;p34">
              <a:extLst>
                <a:ext uri="{FF2B5EF4-FFF2-40B4-BE49-F238E27FC236}">
                  <a16:creationId xmlns:a16="http://schemas.microsoft.com/office/drawing/2014/main" xmlns="" id="{8FBBD1F9-79E4-E74E-A2B3-22B107FFFF91}"/>
                </a:ext>
              </a:extLst>
            </p:cNvPr>
            <p:cNvSpPr/>
            <p:nvPr/>
          </p:nvSpPr>
          <p:spPr>
            <a:xfrm>
              <a:off x="3862050" y="3679675"/>
              <a:ext cx="26600" cy="22875"/>
            </a:xfrm>
            <a:custGeom>
              <a:avLst/>
              <a:gdLst/>
              <a:ahLst/>
              <a:cxnLst/>
              <a:rect l="l" t="t" r="r" b="b"/>
              <a:pathLst>
                <a:path w="1064" h="915" extrusionOk="0">
                  <a:moveTo>
                    <a:pt x="456" y="1"/>
                  </a:moveTo>
                  <a:cubicBezTo>
                    <a:pt x="213" y="1"/>
                    <a:pt x="0" y="213"/>
                    <a:pt x="0" y="456"/>
                  </a:cubicBezTo>
                  <a:cubicBezTo>
                    <a:pt x="0" y="728"/>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2354;p34">
              <a:extLst>
                <a:ext uri="{FF2B5EF4-FFF2-40B4-BE49-F238E27FC236}">
                  <a16:creationId xmlns:a16="http://schemas.microsoft.com/office/drawing/2014/main" xmlns="" id="{A7E57583-0489-8B4E-A5D5-6929526E69E1}"/>
                </a:ext>
              </a:extLst>
            </p:cNvPr>
            <p:cNvSpPr/>
            <p:nvPr/>
          </p:nvSpPr>
          <p:spPr>
            <a:xfrm>
              <a:off x="3857175" y="3611225"/>
              <a:ext cx="29975" cy="22950"/>
            </a:xfrm>
            <a:custGeom>
              <a:avLst/>
              <a:gdLst/>
              <a:ahLst/>
              <a:cxnLst/>
              <a:rect l="l" t="t" r="r" b="b"/>
              <a:pathLst>
                <a:path w="1199" h="918" extrusionOk="0">
                  <a:moveTo>
                    <a:pt x="595" y="0"/>
                  </a:moveTo>
                  <a:cubicBezTo>
                    <a:pt x="1" y="0"/>
                    <a:pt x="1" y="917"/>
                    <a:pt x="595" y="917"/>
                  </a:cubicBezTo>
                  <a:cubicBezTo>
                    <a:pt x="613" y="917"/>
                    <a:pt x="632" y="917"/>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2355;p34">
              <a:extLst>
                <a:ext uri="{FF2B5EF4-FFF2-40B4-BE49-F238E27FC236}">
                  <a16:creationId xmlns:a16="http://schemas.microsoft.com/office/drawing/2014/main" xmlns="" id="{98969F91-B877-AB4A-998E-B7C22142A8F5}"/>
                </a:ext>
              </a:extLst>
            </p:cNvPr>
            <p:cNvSpPr/>
            <p:nvPr/>
          </p:nvSpPr>
          <p:spPr>
            <a:xfrm>
              <a:off x="3896225" y="364547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2356;p34">
              <a:extLst>
                <a:ext uri="{FF2B5EF4-FFF2-40B4-BE49-F238E27FC236}">
                  <a16:creationId xmlns:a16="http://schemas.microsoft.com/office/drawing/2014/main" xmlns="" id="{340839FF-8BD2-D949-A2E9-F372372EF7E6}"/>
                </a:ext>
              </a:extLst>
            </p:cNvPr>
            <p:cNvSpPr/>
            <p:nvPr/>
          </p:nvSpPr>
          <p:spPr>
            <a:xfrm>
              <a:off x="3862050" y="35429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2357;p34">
              <a:extLst>
                <a:ext uri="{FF2B5EF4-FFF2-40B4-BE49-F238E27FC236}">
                  <a16:creationId xmlns:a16="http://schemas.microsoft.com/office/drawing/2014/main" xmlns="" id="{B2550C8B-4DBE-4440-AB96-6BBE3ABC0866}"/>
                </a:ext>
              </a:extLst>
            </p:cNvPr>
            <p:cNvSpPr/>
            <p:nvPr/>
          </p:nvSpPr>
          <p:spPr>
            <a:xfrm>
              <a:off x="3891375" y="35770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2358;p34">
              <a:extLst>
                <a:ext uri="{FF2B5EF4-FFF2-40B4-BE49-F238E27FC236}">
                  <a16:creationId xmlns:a16="http://schemas.microsoft.com/office/drawing/2014/main" xmlns="" id="{0D8DA42B-DF65-BB4E-8260-C871D79F943C}"/>
                </a:ext>
              </a:extLst>
            </p:cNvPr>
            <p:cNvSpPr/>
            <p:nvPr/>
          </p:nvSpPr>
          <p:spPr>
            <a:xfrm>
              <a:off x="3862050" y="347527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1" y="904"/>
                    <a:pt x="690" y="860"/>
                    <a:pt x="790"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2359;p34">
              <a:extLst>
                <a:ext uri="{FF2B5EF4-FFF2-40B4-BE49-F238E27FC236}">
                  <a16:creationId xmlns:a16="http://schemas.microsoft.com/office/drawing/2014/main" xmlns="" id="{FAA3B674-2BF6-7144-9B02-DC8702F44626}"/>
                </a:ext>
              </a:extLst>
            </p:cNvPr>
            <p:cNvSpPr/>
            <p:nvPr/>
          </p:nvSpPr>
          <p:spPr>
            <a:xfrm>
              <a:off x="3896225" y="3509400"/>
              <a:ext cx="26425" cy="22675"/>
            </a:xfrm>
            <a:custGeom>
              <a:avLst/>
              <a:gdLst/>
              <a:ahLst/>
              <a:cxnLst/>
              <a:rect l="l" t="t" r="r" b="b"/>
              <a:pathLst>
                <a:path w="1057" h="907" extrusionOk="0">
                  <a:moveTo>
                    <a:pt x="411" y="0"/>
                  </a:moveTo>
                  <a:cubicBezTo>
                    <a:pt x="187" y="0"/>
                    <a:pt x="1" y="203"/>
                    <a:pt x="1" y="459"/>
                  </a:cubicBezTo>
                  <a:cubicBezTo>
                    <a:pt x="1" y="724"/>
                    <a:pt x="220" y="907"/>
                    <a:pt x="456" y="907"/>
                  </a:cubicBezTo>
                  <a:cubicBezTo>
                    <a:pt x="571" y="907"/>
                    <a:pt x="691" y="863"/>
                    <a:pt x="791" y="763"/>
                  </a:cubicBezTo>
                  <a:cubicBezTo>
                    <a:pt x="1057" y="497"/>
                    <a:pt x="864" y="2"/>
                    <a:pt x="490" y="2"/>
                  </a:cubicBezTo>
                  <a:cubicBezTo>
                    <a:pt x="479" y="2"/>
                    <a:pt x="468" y="2"/>
                    <a:pt x="457" y="3"/>
                  </a:cubicBezTo>
                  <a:cubicBezTo>
                    <a:pt x="441" y="1"/>
                    <a:pt x="426" y="0"/>
                    <a:pt x="4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2360;p34">
              <a:extLst>
                <a:ext uri="{FF2B5EF4-FFF2-40B4-BE49-F238E27FC236}">
                  <a16:creationId xmlns:a16="http://schemas.microsoft.com/office/drawing/2014/main" xmlns="" id="{9ACFC021-A5B5-E942-9C0D-86C256029B45}"/>
                </a:ext>
              </a:extLst>
            </p:cNvPr>
            <p:cNvSpPr/>
            <p:nvPr/>
          </p:nvSpPr>
          <p:spPr>
            <a:xfrm>
              <a:off x="3857175" y="3406800"/>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2361;p34">
              <a:extLst>
                <a:ext uri="{FF2B5EF4-FFF2-40B4-BE49-F238E27FC236}">
                  <a16:creationId xmlns:a16="http://schemas.microsoft.com/office/drawing/2014/main" xmlns="" id="{8C7EC6EF-BF30-244D-9114-04583F7C898C}"/>
                </a:ext>
              </a:extLst>
            </p:cNvPr>
            <p:cNvSpPr/>
            <p:nvPr/>
          </p:nvSpPr>
          <p:spPr>
            <a:xfrm>
              <a:off x="3891375" y="344100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3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2362;p34">
              <a:extLst>
                <a:ext uri="{FF2B5EF4-FFF2-40B4-BE49-F238E27FC236}">
                  <a16:creationId xmlns:a16="http://schemas.microsoft.com/office/drawing/2014/main" xmlns="" id="{B17AECEC-0D0B-B14F-A42B-9608044D6400}"/>
                </a:ext>
              </a:extLst>
            </p:cNvPr>
            <p:cNvSpPr/>
            <p:nvPr/>
          </p:nvSpPr>
          <p:spPr>
            <a:xfrm>
              <a:off x="3862050" y="333847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2363;p34">
              <a:extLst>
                <a:ext uri="{FF2B5EF4-FFF2-40B4-BE49-F238E27FC236}">
                  <a16:creationId xmlns:a16="http://schemas.microsoft.com/office/drawing/2014/main" xmlns="" id="{7C8394A9-CF67-4C4C-9324-F0068ED8525F}"/>
                </a:ext>
              </a:extLst>
            </p:cNvPr>
            <p:cNvSpPr/>
            <p:nvPr/>
          </p:nvSpPr>
          <p:spPr>
            <a:xfrm>
              <a:off x="3896225" y="33726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2364;p34">
              <a:extLst>
                <a:ext uri="{FF2B5EF4-FFF2-40B4-BE49-F238E27FC236}">
                  <a16:creationId xmlns:a16="http://schemas.microsoft.com/office/drawing/2014/main" xmlns="" id="{BE2561A6-1D8F-8C4C-B55F-65E0E1C72AEE}"/>
                </a:ext>
              </a:extLst>
            </p:cNvPr>
            <p:cNvSpPr/>
            <p:nvPr/>
          </p:nvSpPr>
          <p:spPr>
            <a:xfrm>
              <a:off x="3862050" y="32701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2365;p34">
              <a:extLst>
                <a:ext uri="{FF2B5EF4-FFF2-40B4-BE49-F238E27FC236}">
                  <a16:creationId xmlns:a16="http://schemas.microsoft.com/office/drawing/2014/main" xmlns="" id="{58804949-0CDB-9C4E-9903-2FFE7E6ED40F}"/>
                </a:ext>
              </a:extLst>
            </p:cNvPr>
            <p:cNvSpPr/>
            <p:nvPr/>
          </p:nvSpPr>
          <p:spPr>
            <a:xfrm>
              <a:off x="3896225" y="330430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2366;p34">
              <a:extLst>
                <a:ext uri="{FF2B5EF4-FFF2-40B4-BE49-F238E27FC236}">
                  <a16:creationId xmlns:a16="http://schemas.microsoft.com/office/drawing/2014/main" xmlns="" id="{D2A01321-AD90-7043-9ACF-E406C08A308C}"/>
                </a:ext>
              </a:extLst>
            </p:cNvPr>
            <p:cNvSpPr/>
            <p:nvPr/>
          </p:nvSpPr>
          <p:spPr>
            <a:xfrm>
              <a:off x="3862050" y="3201700"/>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2367;p34">
              <a:extLst>
                <a:ext uri="{FF2B5EF4-FFF2-40B4-BE49-F238E27FC236}">
                  <a16:creationId xmlns:a16="http://schemas.microsoft.com/office/drawing/2014/main" xmlns="" id="{67A6FE88-1AE0-9C44-9565-323D374EAE83}"/>
                </a:ext>
              </a:extLst>
            </p:cNvPr>
            <p:cNvSpPr/>
            <p:nvPr/>
          </p:nvSpPr>
          <p:spPr>
            <a:xfrm>
              <a:off x="3891375" y="32358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4"/>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2368;p34">
              <a:extLst>
                <a:ext uri="{FF2B5EF4-FFF2-40B4-BE49-F238E27FC236}">
                  <a16:creationId xmlns:a16="http://schemas.microsoft.com/office/drawing/2014/main" xmlns="" id="{F8DC00A8-ED51-D242-983E-0EC4B27F1BD9}"/>
                </a:ext>
              </a:extLst>
            </p:cNvPr>
            <p:cNvSpPr/>
            <p:nvPr/>
          </p:nvSpPr>
          <p:spPr>
            <a:xfrm>
              <a:off x="3862050" y="3134075"/>
              <a:ext cx="26600" cy="22625"/>
            </a:xfrm>
            <a:custGeom>
              <a:avLst/>
              <a:gdLst/>
              <a:ahLst/>
              <a:cxnLst/>
              <a:rect l="l" t="t" r="r" b="b"/>
              <a:pathLst>
                <a:path w="1064" h="905" extrusionOk="0">
                  <a:moveTo>
                    <a:pt x="456" y="0"/>
                  </a:moveTo>
                  <a:cubicBezTo>
                    <a:pt x="213" y="0"/>
                    <a:pt x="0" y="183"/>
                    <a:pt x="0" y="456"/>
                  </a:cubicBezTo>
                  <a:cubicBezTo>
                    <a:pt x="0" y="721"/>
                    <a:pt x="219" y="905"/>
                    <a:pt x="455" y="905"/>
                  </a:cubicBezTo>
                  <a:cubicBezTo>
                    <a:pt x="571" y="905"/>
                    <a:pt x="69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2369;p34">
              <a:extLst>
                <a:ext uri="{FF2B5EF4-FFF2-40B4-BE49-F238E27FC236}">
                  <a16:creationId xmlns:a16="http://schemas.microsoft.com/office/drawing/2014/main" xmlns="" id="{CA9E7C9B-2F07-B544-BC1D-D36E6C281EAD}"/>
                </a:ext>
              </a:extLst>
            </p:cNvPr>
            <p:cNvSpPr/>
            <p:nvPr/>
          </p:nvSpPr>
          <p:spPr>
            <a:xfrm>
              <a:off x="3896225" y="316827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2370;p34">
              <a:extLst>
                <a:ext uri="{FF2B5EF4-FFF2-40B4-BE49-F238E27FC236}">
                  <a16:creationId xmlns:a16="http://schemas.microsoft.com/office/drawing/2014/main" xmlns="" id="{347EEA0D-7116-2F4B-8622-792FBE37556D}"/>
                </a:ext>
              </a:extLst>
            </p:cNvPr>
            <p:cNvSpPr/>
            <p:nvPr/>
          </p:nvSpPr>
          <p:spPr>
            <a:xfrm>
              <a:off x="3857175" y="306562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2371;p34">
              <a:extLst>
                <a:ext uri="{FF2B5EF4-FFF2-40B4-BE49-F238E27FC236}">
                  <a16:creationId xmlns:a16="http://schemas.microsoft.com/office/drawing/2014/main" xmlns="" id="{F6167CB7-6ED8-6548-AEB6-A41F4FC16C15}"/>
                </a:ext>
              </a:extLst>
            </p:cNvPr>
            <p:cNvSpPr/>
            <p:nvPr/>
          </p:nvSpPr>
          <p:spPr>
            <a:xfrm>
              <a:off x="3838475" y="3042125"/>
              <a:ext cx="12200" cy="12175"/>
            </a:xfrm>
            <a:custGeom>
              <a:avLst/>
              <a:gdLst/>
              <a:ahLst/>
              <a:cxnLst/>
              <a:rect l="l" t="t" r="r" b="b"/>
              <a:pathLst>
                <a:path w="488" h="487" extrusionOk="0">
                  <a:moveTo>
                    <a:pt x="487" y="1"/>
                  </a:moveTo>
                  <a:lnTo>
                    <a:pt x="1" y="487"/>
                  </a:lnTo>
                  <a:lnTo>
                    <a:pt x="31" y="487"/>
                  </a:lnTo>
                  <a:cubicBezTo>
                    <a:pt x="274" y="487"/>
                    <a:pt x="487" y="274"/>
                    <a:pt x="487" y="31"/>
                  </a:cubicBezTo>
                  <a:cubicBezTo>
                    <a:pt x="487" y="31"/>
                    <a:pt x="487" y="3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2372;p34">
              <a:extLst>
                <a:ext uri="{FF2B5EF4-FFF2-40B4-BE49-F238E27FC236}">
                  <a16:creationId xmlns:a16="http://schemas.microsoft.com/office/drawing/2014/main" xmlns="" id="{21B2CFCB-4FA7-4A41-BCC3-528C9AB05A66}"/>
                </a:ext>
              </a:extLst>
            </p:cNvPr>
            <p:cNvSpPr/>
            <p:nvPr/>
          </p:nvSpPr>
          <p:spPr>
            <a:xfrm>
              <a:off x="3896225" y="309987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2373;p34">
              <a:extLst>
                <a:ext uri="{FF2B5EF4-FFF2-40B4-BE49-F238E27FC236}">
                  <a16:creationId xmlns:a16="http://schemas.microsoft.com/office/drawing/2014/main" xmlns="" id="{45C60515-1C07-2E40-AE4E-EE1E5C253BBD}"/>
                </a:ext>
              </a:extLst>
            </p:cNvPr>
            <p:cNvSpPr/>
            <p:nvPr/>
          </p:nvSpPr>
          <p:spPr>
            <a:xfrm>
              <a:off x="3872675" y="3007925"/>
              <a:ext cx="12175" cy="12200"/>
            </a:xfrm>
            <a:custGeom>
              <a:avLst/>
              <a:gdLst/>
              <a:ahLst/>
              <a:cxnLst/>
              <a:rect l="l" t="t" r="r" b="b"/>
              <a:pathLst>
                <a:path w="487" h="488" extrusionOk="0">
                  <a:moveTo>
                    <a:pt x="487" y="1"/>
                  </a:moveTo>
                  <a:lnTo>
                    <a:pt x="1" y="487"/>
                  </a:lnTo>
                  <a:lnTo>
                    <a:pt x="31" y="487"/>
                  </a:lnTo>
                  <a:cubicBezTo>
                    <a:pt x="274" y="487"/>
                    <a:pt x="487" y="274"/>
                    <a:pt x="487" y="31"/>
                  </a:cubicBezTo>
                  <a:lnTo>
                    <a:pt x="487"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2374;p34">
              <a:extLst>
                <a:ext uri="{FF2B5EF4-FFF2-40B4-BE49-F238E27FC236}">
                  <a16:creationId xmlns:a16="http://schemas.microsoft.com/office/drawing/2014/main" xmlns="" id="{F80A0F07-4977-CF45-B824-8A44AAB7007D}"/>
                </a:ext>
              </a:extLst>
            </p:cNvPr>
            <p:cNvSpPr/>
            <p:nvPr/>
          </p:nvSpPr>
          <p:spPr>
            <a:xfrm>
              <a:off x="3891375" y="30314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2375;p34">
              <a:extLst>
                <a:ext uri="{FF2B5EF4-FFF2-40B4-BE49-F238E27FC236}">
                  <a16:creationId xmlns:a16="http://schemas.microsoft.com/office/drawing/2014/main" xmlns="" id="{185E2A59-2437-0047-860B-1160B6486175}"/>
                </a:ext>
              </a:extLst>
            </p:cNvPr>
            <p:cNvSpPr/>
            <p:nvPr/>
          </p:nvSpPr>
          <p:spPr>
            <a:xfrm>
              <a:off x="3791375" y="3679600"/>
              <a:ext cx="29950" cy="22950"/>
            </a:xfrm>
            <a:custGeom>
              <a:avLst/>
              <a:gdLst/>
              <a:ahLst/>
              <a:cxnLst/>
              <a:rect l="l" t="t" r="r" b="b"/>
              <a:pathLst>
                <a:path w="1198" h="918" extrusionOk="0">
                  <a:moveTo>
                    <a:pt x="603" y="1"/>
                  </a:moveTo>
                  <a:cubicBezTo>
                    <a:pt x="585" y="1"/>
                    <a:pt x="567" y="2"/>
                    <a:pt x="547" y="4"/>
                  </a:cubicBezTo>
                  <a:cubicBezTo>
                    <a:pt x="0" y="64"/>
                    <a:pt x="0" y="855"/>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2376;p34">
              <a:extLst>
                <a:ext uri="{FF2B5EF4-FFF2-40B4-BE49-F238E27FC236}">
                  <a16:creationId xmlns:a16="http://schemas.microsoft.com/office/drawing/2014/main" xmlns="" id="{D5B8D783-A703-FF46-92B4-31C6736CF521}"/>
                </a:ext>
              </a:extLst>
            </p:cNvPr>
            <p:cNvSpPr/>
            <p:nvPr/>
          </p:nvSpPr>
          <p:spPr>
            <a:xfrm>
              <a:off x="3793900" y="3611275"/>
              <a:ext cx="27125" cy="23025"/>
            </a:xfrm>
            <a:custGeom>
              <a:avLst/>
              <a:gdLst/>
              <a:ahLst/>
              <a:cxnLst/>
              <a:rect l="l" t="t" r="r" b="b"/>
              <a:pathLst>
                <a:path w="1085" h="921" extrusionOk="0">
                  <a:moveTo>
                    <a:pt x="446" y="1"/>
                  </a:moveTo>
                  <a:cubicBezTo>
                    <a:pt x="203" y="1"/>
                    <a:pt x="21" y="214"/>
                    <a:pt x="21" y="457"/>
                  </a:cubicBezTo>
                  <a:cubicBezTo>
                    <a:pt x="0" y="744"/>
                    <a:pt x="229" y="921"/>
                    <a:pt x="465" y="921"/>
                  </a:cubicBezTo>
                  <a:cubicBezTo>
                    <a:pt x="578" y="921"/>
                    <a:pt x="692" y="880"/>
                    <a:pt x="781" y="791"/>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2377;p34">
              <a:extLst>
                <a:ext uri="{FF2B5EF4-FFF2-40B4-BE49-F238E27FC236}">
                  <a16:creationId xmlns:a16="http://schemas.microsoft.com/office/drawing/2014/main" xmlns="" id="{22D6C276-4FAB-714B-B893-D4DF56E22A18}"/>
                </a:ext>
              </a:extLst>
            </p:cNvPr>
            <p:cNvSpPr/>
            <p:nvPr/>
          </p:nvSpPr>
          <p:spPr>
            <a:xfrm>
              <a:off x="3827850" y="3645475"/>
              <a:ext cx="26625" cy="23025"/>
            </a:xfrm>
            <a:custGeom>
              <a:avLst/>
              <a:gdLst/>
              <a:ahLst/>
              <a:cxnLst/>
              <a:rect l="l" t="t" r="r" b="b"/>
              <a:pathLst>
                <a:path w="1065" h="921" extrusionOk="0">
                  <a:moveTo>
                    <a:pt x="456" y="1"/>
                  </a:moveTo>
                  <a:cubicBezTo>
                    <a:pt x="213" y="1"/>
                    <a:pt x="0" y="213"/>
                    <a:pt x="0" y="457"/>
                  </a:cubicBezTo>
                  <a:cubicBezTo>
                    <a:pt x="0" y="744"/>
                    <a:pt x="236" y="921"/>
                    <a:pt x="473" y="921"/>
                  </a:cubicBezTo>
                  <a:cubicBezTo>
                    <a:pt x="587" y="921"/>
                    <a:pt x="70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2378;p34">
              <a:extLst>
                <a:ext uri="{FF2B5EF4-FFF2-40B4-BE49-F238E27FC236}">
                  <a16:creationId xmlns:a16="http://schemas.microsoft.com/office/drawing/2014/main" xmlns="" id="{84E13BD0-FB12-4941-9AAF-A8171F284BBC}"/>
                </a:ext>
              </a:extLst>
            </p:cNvPr>
            <p:cNvSpPr/>
            <p:nvPr/>
          </p:nvSpPr>
          <p:spPr>
            <a:xfrm>
              <a:off x="3793650" y="3542900"/>
              <a:ext cx="27375" cy="23025"/>
            </a:xfrm>
            <a:custGeom>
              <a:avLst/>
              <a:gdLst/>
              <a:ahLst/>
              <a:cxnLst/>
              <a:rect l="l" t="t" r="r" b="b"/>
              <a:pathLst>
                <a:path w="1095" h="921" extrusionOk="0">
                  <a:moveTo>
                    <a:pt x="456" y="0"/>
                  </a:moveTo>
                  <a:cubicBezTo>
                    <a:pt x="213" y="0"/>
                    <a:pt x="1" y="213"/>
                    <a:pt x="31" y="456"/>
                  </a:cubicBezTo>
                  <a:cubicBezTo>
                    <a:pt x="31" y="744"/>
                    <a:pt x="253" y="920"/>
                    <a:pt x="481" y="920"/>
                  </a:cubicBezTo>
                  <a:cubicBezTo>
                    <a:pt x="591" y="920"/>
                    <a:pt x="702" y="879"/>
                    <a:pt x="791" y="791"/>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2379;p34">
              <a:extLst>
                <a:ext uri="{FF2B5EF4-FFF2-40B4-BE49-F238E27FC236}">
                  <a16:creationId xmlns:a16="http://schemas.microsoft.com/office/drawing/2014/main" xmlns="" id="{485B2458-00FE-554B-BDDF-956657884172}"/>
                </a:ext>
              </a:extLst>
            </p:cNvPr>
            <p:cNvSpPr/>
            <p:nvPr/>
          </p:nvSpPr>
          <p:spPr>
            <a:xfrm>
              <a:off x="3827850" y="357710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2380;p34">
              <a:extLst>
                <a:ext uri="{FF2B5EF4-FFF2-40B4-BE49-F238E27FC236}">
                  <a16:creationId xmlns:a16="http://schemas.microsoft.com/office/drawing/2014/main" xmlns="" id="{FCBCFDC6-B667-5948-B4BC-05FC44EE6D7B}"/>
                </a:ext>
              </a:extLst>
            </p:cNvPr>
            <p:cNvSpPr/>
            <p:nvPr/>
          </p:nvSpPr>
          <p:spPr>
            <a:xfrm>
              <a:off x="3791375" y="3475200"/>
              <a:ext cx="30175" cy="22900"/>
            </a:xfrm>
            <a:custGeom>
              <a:avLst/>
              <a:gdLst/>
              <a:ahLst/>
              <a:cxnLst/>
              <a:rect l="l" t="t" r="r" b="b"/>
              <a:pathLst>
                <a:path w="1207" h="916" extrusionOk="0">
                  <a:moveTo>
                    <a:pt x="605" y="0"/>
                  </a:moveTo>
                  <a:cubicBezTo>
                    <a:pt x="586" y="0"/>
                    <a:pt x="567" y="1"/>
                    <a:pt x="547" y="3"/>
                  </a:cubicBezTo>
                  <a:cubicBezTo>
                    <a:pt x="0" y="34"/>
                    <a:pt x="0" y="854"/>
                    <a:pt x="547" y="915"/>
                  </a:cubicBezTo>
                  <a:cubicBezTo>
                    <a:pt x="557"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2381;p34">
              <a:extLst>
                <a:ext uri="{FF2B5EF4-FFF2-40B4-BE49-F238E27FC236}">
                  <a16:creationId xmlns:a16="http://schemas.microsoft.com/office/drawing/2014/main" xmlns="" id="{77C65CC3-EDDA-3D4D-93A1-FA2989EEC6AB}"/>
                </a:ext>
              </a:extLst>
            </p:cNvPr>
            <p:cNvSpPr/>
            <p:nvPr/>
          </p:nvSpPr>
          <p:spPr>
            <a:xfrm>
              <a:off x="3827850" y="3508700"/>
              <a:ext cx="22825" cy="22825"/>
            </a:xfrm>
            <a:custGeom>
              <a:avLst/>
              <a:gdLst/>
              <a:ahLst/>
              <a:cxnLst/>
              <a:rect l="l" t="t" r="r" b="b"/>
              <a:pathLst>
                <a:path w="913" h="913" extrusionOk="0">
                  <a:moveTo>
                    <a:pt x="456" y="1"/>
                  </a:moveTo>
                  <a:cubicBezTo>
                    <a:pt x="213" y="1"/>
                    <a:pt x="0" y="213"/>
                    <a:pt x="0" y="456"/>
                  </a:cubicBezTo>
                  <a:cubicBezTo>
                    <a:pt x="0" y="730"/>
                    <a:pt x="213" y="912"/>
                    <a:pt x="456" y="912"/>
                  </a:cubicBezTo>
                  <a:cubicBezTo>
                    <a:pt x="730" y="912"/>
                    <a:pt x="912" y="730"/>
                    <a:pt x="912" y="456"/>
                  </a:cubicBezTo>
                  <a:cubicBezTo>
                    <a:pt x="912" y="21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2382;p34">
              <a:extLst>
                <a:ext uri="{FF2B5EF4-FFF2-40B4-BE49-F238E27FC236}">
                  <a16:creationId xmlns:a16="http://schemas.microsoft.com/office/drawing/2014/main" xmlns="" id="{57B8CC17-7380-DE44-A649-6139D9616084}"/>
                </a:ext>
              </a:extLst>
            </p:cNvPr>
            <p:cNvSpPr/>
            <p:nvPr/>
          </p:nvSpPr>
          <p:spPr>
            <a:xfrm>
              <a:off x="3793900" y="3406875"/>
              <a:ext cx="27125" cy="22625"/>
            </a:xfrm>
            <a:custGeom>
              <a:avLst/>
              <a:gdLst/>
              <a:ahLst/>
              <a:cxnLst/>
              <a:rect l="l" t="t" r="r" b="b"/>
              <a:pathLst>
                <a:path w="1085" h="905" extrusionOk="0">
                  <a:moveTo>
                    <a:pt x="446" y="1"/>
                  </a:moveTo>
                  <a:cubicBezTo>
                    <a:pt x="203" y="1"/>
                    <a:pt x="21" y="213"/>
                    <a:pt x="21" y="456"/>
                  </a:cubicBezTo>
                  <a:cubicBezTo>
                    <a:pt x="1" y="722"/>
                    <a:pt x="226" y="905"/>
                    <a:pt x="460" y="905"/>
                  </a:cubicBezTo>
                  <a:cubicBezTo>
                    <a:pt x="574" y="905"/>
                    <a:pt x="691" y="860"/>
                    <a:pt x="781" y="760"/>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2383;p34">
              <a:extLst>
                <a:ext uri="{FF2B5EF4-FFF2-40B4-BE49-F238E27FC236}">
                  <a16:creationId xmlns:a16="http://schemas.microsoft.com/office/drawing/2014/main" xmlns="" id="{FEE64A58-8B86-AF4F-AB75-1295FF30D873}"/>
                </a:ext>
              </a:extLst>
            </p:cNvPr>
            <p:cNvSpPr/>
            <p:nvPr/>
          </p:nvSpPr>
          <p:spPr>
            <a:xfrm>
              <a:off x="3827850" y="3441075"/>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2384;p34">
              <a:extLst>
                <a:ext uri="{FF2B5EF4-FFF2-40B4-BE49-F238E27FC236}">
                  <a16:creationId xmlns:a16="http://schemas.microsoft.com/office/drawing/2014/main" xmlns="" id="{995373ED-8B23-944F-8DAA-E34C2A85062E}"/>
                </a:ext>
              </a:extLst>
            </p:cNvPr>
            <p:cNvSpPr/>
            <p:nvPr/>
          </p:nvSpPr>
          <p:spPr>
            <a:xfrm>
              <a:off x="3791375" y="3338425"/>
              <a:ext cx="29950" cy="22950"/>
            </a:xfrm>
            <a:custGeom>
              <a:avLst/>
              <a:gdLst/>
              <a:ahLst/>
              <a:cxnLst/>
              <a:rect l="l" t="t" r="r" b="b"/>
              <a:pathLst>
                <a:path w="1198" h="918" extrusionOk="0">
                  <a:moveTo>
                    <a:pt x="603" y="0"/>
                  </a:moveTo>
                  <a:cubicBezTo>
                    <a:pt x="585" y="0"/>
                    <a:pt x="567" y="1"/>
                    <a:pt x="547" y="3"/>
                  </a:cubicBezTo>
                  <a:cubicBezTo>
                    <a:pt x="0" y="64"/>
                    <a:pt x="0" y="854"/>
                    <a:pt x="547"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2385;p34">
              <a:extLst>
                <a:ext uri="{FF2B5EF4-FFF2-40B4-BE49-F238E27FC236}">
                  <a16:creationId xmlns:a16="http://schemas.microsoft.com/office/drawing/2014/main" xmlns="" id="{7AEE0D6E-C65B-9E4D-AC19-2A23E5EA5975}"/>
                </a:ext>
              </a:extLst>
            </p:cNvPr>
            <p:cNvSpPr/>
            <p:nvPr/>
          </p:nvSpPr>
          <p:spPr>
            <a:xfrm>
              <a:off x="3827850" y="3372675"/>
              <a:ext cx="26625" cy="22625"/>
            </a:xfrm>
            <a:custGeom>
              <a:avLst/>
              <a:gdLst/>
              <a:ahLst/>
              <a:cxnLst/>
              <a:rect l="l" t="t" r="r" b="b"/>
              <a:pathLst>
                <a:path w="1065" h="905" extrusionOk="0">
                  <a:moveTo>
                    <a:pt x="456" y="1"/>
                  </a:moveTo>
                  <a:cubicBezTo>
                    <a:pt x="213" y="1"/>
                    <a:pt x="0" y="213"/>
                    <a:pt x="0" y="457"/>
                  </a:cubicBezTo>
                  <a:cubicBezTo>
                    <a:pt x="0"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2386;p34">
              <a:extLst>
                <a:ext uri="{FF2B5EF4-FFF2-40B4-BE49-F238E27FC236}">
                  <a16:creationId xmlns:a16="http://schemas.microsoft.com/office/drawing/2014/main" xmlns="" id="{BAF5961B-25B0-AE42-9C46-BF67E7B94C75}"/>
                </a:ext>
              </a:extLst>
            </p:cNvPr>
            <p:cNvSpPr/>
            <p:nvPr/>
          </p:nvSpPr>
          <p:spPr>
            <a:xfrm>
              <a:off x="3793900" y="3270100"/>
              <a:ext cx="27125" cy="23025"/>
            </a:xfrm>
            <a:custGeom>
              <a:avLst/>
              <a:gdLst/>
              <a:ahLst/>
              <a:cxnLst/>
              <a:rect l="l" t="t" r="r" b="b"/>
              <a:pathLst>
                <a:path w="1085" h="921" extrusionOk="0">
                  <a:moveTo>
                    <a:pt x="446" y="0"/>
                  </a:moveTo>
                  <a:cubicBezTo>
                    <a:pt x="203" y="0"/>
                    <a:pt x="21" y="213"/>
                    <a:pt x="21" y="456"/>
                  </a:cubicBezTo>
                  <a:cubicBezTo>
                    <a:pt x="0" y="744"/>
                    <a:pt x="229" y="920"/>
                    <a:pt x="465" y="920"/>
                  </a:cubicBezTo>
                  <a:cubicBezTo>
                    <a:pt x="578" y="920"/>
                    <a:pt x="692" y="879"/>
                    <a:pt x="781" y="791"/>
                  </a:cubicBezTo>
                  <a:cubicBezTo>
                    <a:pt x="1085" y="487"/>
                    <a:pt x="872" y="0"/>
                    <a:pt x="44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2387;p34">
              <a:extLst>
                <a:ext uri="{FF2B5EF4-FFF2-40B4-BE49-F238E27FC236}">
                  <a16:creationId xmlns:a16="http://schemas.microsoft.com/office/drawing/2014/main" xmlns="" id="{030FAD1C-372C-304F-9DA9-EA22783B0737}"/>
                </a:ext>
              </a:extLst>
            </p:cNvPr>
            <p:cNvSpPr/>
            <p:nvPr/>
          </p:nvSpPr>
          <p:spPr>
            <a:xfrm>
              <a:off x="3827850" y="3304300"/>
              <a:ext cx="22825" cy="22800"/>
            </a:xfrm>
            <a:custGeom>
              <a:avLst/>
              <a:gdLst/>
              <a:ahLst/>
              <a:cxnLst/>
              <a:rect l="l" t="t" r="r" b="b"/>
              <a:pathLst>
                <a:path w="913" h="912" extrusionOk="0">
                  <a:moveTo>
                    <a:pt x="456" y="0"/>
                  </a:moveTo>
                  <a:cubicBezTo>
                    <a:pt x="213" y="0"/>
                    <a:pt x="0" y="213"/>
                    <a:pt x="0" y="456"/>
                  </a:cubicBezTo>
                  <a:cubicBezTo>
                    <a:pt x="0" y="699"/>
                    <a:pt x="213" y="912"/>
                    <a:pt x="456" y="912"/>
                  </a:cubicBezTo>
                  <a:cubicBezTo>
                    <a:pt x="730" y="912"/>
                    <a:pt x="912" y="699"/>
                    <a:pt x="912" y="456"/>
                  </a:cubicBezTo>
                  <a:cubicBezTo>
                    <a:pt x="912" y="21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2388;p34">
              <a:extLst>
                <a:ext uri="{FF2B5EF4-FFF2-40B4-BE49-F238E27FC236}">
                  <a16:creationId xmlns:a16="http://schemas.microsoft.com/office/drawing/2014/main" xmlns="" id="{7DD72AA0-3161-AF4A-89C1-2D11A1F12387}"/>
                </a:ext>
              </a:extLst>
            </p:cNvPr>
            <p:cNvSpPr/>
            <p:nvPr/>
          </p:nvSpPr>
          <p:spPr>
            <a:xfrm>
              <a:off x="3793650" y="3201700"/>
              <a:ext cx="27375" cy="23025"/>
            </a:xfrm>
            <a:custGeom>
              <a:avLst/>
              <a:gdLst/>
              <a:ahLst/>
              <a:cxnLst/>
              <a:rect l="l" t="t" r="r" b="b"/>
              <a:pathLst>
                <a:path w="1095" h="921" extrusionOk="0">
                  <a:moveTo>
                    <a:pt x="456" y="1"/>
                  </a:moveTo>
                  <a:cubicBezTo>
                    <a:pt x="213" y="1"/>
                    <a:pt x="1" y="213"/>
                    <a:pt x="31" y="457"/>
                  </a:cubicBezTo>
                  <a:cubicBezTo>
                    <a:pt x="31" y="744"/>
                    <a:pt x="253" y="921"/>
                    <a:pt x="481" y="921"/>
                  </a:cubicBezTo>
                  <a:cubicBezTo>
                    <a:pt x="591" y="921"/>
                    <a:pt x="702" y="880"/>
                    <a:pt x="791" y="791"/>
                  </a:cubicBezTo>
                  <a:cubicBezTo>
                    <a:pt x="1095"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2389;p34">
              <a:extLst>
                <a:ext uri="{FF2B5EF4-FFF2-40B4-BE49-F238E27FC236}">
                  <a16:creationId xmlns:a16="http://schemas.microsoft.com/office/drawing/2014/main" xmlns="" id="{26C5F195-F155-BB4E-9613-C411C338E4B8}"/>
                </a:ext>
              </a:extLst>
            </p:cNvPr>
            <p:cNvSpPr/>
            <p:nvPr/>
          </p:nvSpPr>
          <p:spPr>
            <a:xfrm>
              <a:off x="3827850" y="3235900"/>
              <a:ext cx="26625" cy="23025"/>
            </a:xfrm>
            <a:custGeom>
              <a:avLst/>
              <a:gdLst/>
              <a:ahLst/>
              <a:cxnLst/>
              <a:rect l="l" t="t" r="r" b="b"/>
              <a:pathLst>
                <a:path w="1065" h="921" extrusionOk="0">
                  <a:moveTo>
                    <a:pt x="456" y="1"/>
                  </a:moveTo>
                  <a:cubicBezTo>
                    <a:pt x="213" y="1"/>
                    <a:pt x="0" y="213"/>
                    <a:pt x="0" y="456"/>
                  </a:cubicBezTo>
                  <a:cubicBezTo>
                    <a:pt x="0" y="744"/>
                    <a:pt x="222" y="920"/>
                    <a:pt x="460" y="920"/>
                  </a:cubicBezTo>
                  <a:cubicBezTo>
                    <a:pt x="574" y="920"/>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2390;p34">
              <a:extLst>
                <a:ext uri="{FF2B5EF4-FFF2-40B4-BE49-F238E27FC236}">
                  <a16:creationId xmlns:a16="http://schemas.microsoft.com/office/drawing/2014/main" xmlns="" id="{2AAE5320-E980-344F-81D0-627B75C9C6ED}"/>
                </a:ext>
              </a:extLst>
            </p:cNvPr>
            <p:cNvSpPr/>
            <p:nvPr/>
          </p:nvSpPr>
          <p:spPr>
            <a:xfrm>
              <a:off x="3791375" y="3134000"/>
              <a:ext cx="30175" cy="22925"/>
            </a:xfrm>
            <a:custGeom>
              <a:avLst/>
              <a:gdLst/>
              <a:ahLst/>
              <a:cxnLst/>
              <a:rect l="l" t="t" r="r" b="b"/>
              <a:pathLst>
                <a:path w="1207" h="917" extrusionOk="0">
                  <a:moveTo>
                    <a:pt x="605" y="1"/>
                  </a:moveTo>
                  <a:cubicBezTo>
                    <a:pt x="586" y="1"/>
                    <a:pt x="567" y="2"/>
                    <a:pt x="547" y="3"/>
                  </a:cubicBezTo>
                  <a:cubicBezTo>
                    <a:pt x="0" y="34"/>
                    <a:pt x="0" y="855"/>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2391;p34">
              <a:extLst>
                <a:ext uri="{FF2B5EF4-FFF2-40B4-BE49-F238E27FC236}">
                  <a16:creationId xmlns:a16="http://schemas.microsoft.com/office/drawing/2014/main" xmlns="" id="{C95BF8E4-6229-FE42-BCE9-546D4D19FF71}"/>
                </a:ext>
              </a:extLst>
            </p:cNvPr>
            <p:cNvSpPr/>
            <p:nvPr/>
          </p:nvSpPr>
          <p:spPr>
            <a:xfrm>
              <a:off x="3770100" y="3109750"/>
              <a:ext cx="12925" cy="12950"/>
            </a:xfrm>
            <a:custGeom>
              <a:avLst/>
              <a:gdLst/>
              <a:ahLst/>
              <a:cxnLst/>
              <a:rect l="l" t="t" r="r" b="b"/>
              <a:pathLst>
                <a:path w="517" h="518" extrusionOk="0">
                  <a:moveTo>
                    <a:pt x="517" y="1"/>
                  </a:moveTo>
                  <a:lnTo>
                    <a:pt x="0" y="518"/>
                  </a:lnTo>
                  <a:lnTo>
                    <a:pt x="61" y="518"/>
                  </a:lnTo>
                  <a:cubicBezTo>
                    <a:pt x="304" y="487"/>
                    <a:pt x="487" y="305"/>
                    <a:pt x="517" y="62"/>
                  </a:cubicBezTo>
                  <a:lnTo>
                    <a:pt x="517"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2392;p34">
              <a:extLst>
                <a:ext uri="{FF2B5EF4-FFF2-40B4-BE49-F238E27FC236}">
                  <a16:creationId xmlns:a16="http://schemas.microsoft.com/office/drawing/2014/main" xmlns="" id="{20D4F810-A809-164C-B007-FC5E503F2CC7}"/>
                </a:ext>
              </a:extLst>
            </p:cNvPr>
            <p:cNvSpPr/>
            <p:nvPr/>
          </p:nvSpPr>
          <p:spPr>
            <a:xfrm>
              <a:off x="3827850" y="3168275"/>
              <a:ext cx="22825" cy="22825"/>
            </a:xfrm>
            <a:custGeom>
              <a:avLst/>
              <a:gdLst/>
              <a:ahLst/>
              <a:cxnLst/>
              <a:rect l="l" t="t" r="r" b="b"/>
              <a:pathLst>
                <a:path w="913" h="913" extrusionOk="0">
                  <a:moveTo>
                    <a:pt x="456" y="0"/>
                  </a:moveTo>
                  <a:cubicBezTo>
                    <a:pt x="213" y="0"/>
                    <a:pt x="0" y="183"/>
                    <a:pt x="0" y="456"/>
                  </a:cubicBezTo>
                  <a:cubicBezTo>
                    <a:pt x="0" y="699"/>
                    <a:pt x="213" y="912"/>
                    <a:pt x="456" y="912"/>
                  </a:cubicBezTo>
                  <a:cubicBezTo>
                    <a:pt x="730" y="912"/>
                    <a:pt x="912" y="699"/>
                    <a:pt x="912" y="456"/>
                  </a:cubicBezTo>
                  <a:cubicBezTo>
                    <a:pt x="912" y="183"/>
                    <a:pt x="730"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2393;p34">
              <a:extLst>
                <a:ext uri="{FF2B5EF4-FFF2-40B4-BE49-F238E27FC236}">
                  <a16:creationId xmlns:a16="http://schemas.microsoft.com/office/drawing/2014/main" xmlns="" id="{B40D596F-3555-0D44-9CEF-D87696B91533}"/>
                </a:ext>
              </a:extLst>
            </p:cNvPr>
            <p:cNvSpPr/>
            <p:nvPr/>
          </p:nvSpPr>
          <p:spPr>
            <a:xfrm>
              <a:off x="3804300" y="3076325"/>
              <a:ext cx="12175" cy="12175"/>
            </a:xfrm>
            <a:custGeom>
              <a:avLst/>
              <a:gdLst/>
              <a:ahLst/>
              <a:cxnLst/>
              <a:rect l="l" t="t" r="r" b="b"/>
              <a:pathLst>
                <a:path w="487" h="487" extrusionOk="0">
                  <a:moveTo>
                    <a:pt x="486" y="0"/>
                  </a:moveTo>
                  <a:lnTo>
                    <a:pt x="0" y="487"/>
                  </a:lnTo>
                  <a:lnTo>
                    <a:pt x="30" y="487"/>
                  </a:lnTo>
                  <a:cubicBezTo>
                    <a:pt x="274" y="487"/>
                    <a:pt x="486" y="274"/>
                    <a:pt x="486" y="31"/>
                  </a:cubicBezTo>
                  <a:lnTo>
                    <a:pt x="486"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2394;p34">
              <a:extLst>
                <a:ext uri="{FF2B5EF4-FFF2-40B4-BE49-F238E27FC236}">
                  <a16:creationId xmlns:a16="http://schemas.microsoft.com/office/drawing/2014/main" xmlns="" id="{3F853309-2C61-5B48-BD50-29ECE44B73DC}"/>
                </a:ext>
              </a:extLst>
            </p:cNvPr>
            <p:cNvSpPr/>
            <p:nvPr/>
          </p:nvSpPr>
          <p:spPr>
            <a:xfrm>
              <a:off x="3827850" y="3099875"/>
              <a:ext cx="22825" cy="22825"/>
            </a:xfrm>
            <a:custGeom>
              <a:avLst/>
              <a:gdLst/>
              <a:ahLst/>
              <a:cxnLst/>
              <a:rect l="l" t="t" r="r" b="b"/>
              <a:pathLst>
                <a:path w="913" h="913" extrusionOk="0">
                  <a:moveTo>
                    <a:pt x="456" y="1"/>
                  </a:moveTo>
                  <a:cubicBezTo>
                    <a:pt x="213" y="1"/>
                    <a:pt x="0" y="183"/>
                    <a:pt x="0" y="457"/>
                  </a:cubicBezTo>
                  <a:cubicBezTo>
                    <a:pt x="0" y="700"/>
                    <a:pt x="213" y="913"/>
                    <a:pt x="456" y="913"/>
                  </a:cubicBezTo>
                  <a:cubicBezTo>
                    <a:pt x="730" y="913"/>
                    <a:pt x="912" y="700"/>
                    <a:pt x="912" y="457"/>
                  </a:cubicBezTo>
                  <a:cubicBezTo>
                    <a:pt x="912" y="183"/>
                    <a:pt x="730"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2395;p34">
              <a:extLst>
                <a:ext uri="{FF2B5EF4-FFF2-40B4-BE49-F238E27FC236}">
                  <a16:creationId xmlns:a16="http://schemas.microsoft.com/office/drawing/2014/main" xmlns="" id="{3C55BC20-B275-844D-AD41-070EE414DFA3}"/>
                </a:ext>
              </a:extLst>
            </p:cNvPr>
            <p:cNvSpPr/>
            <p:nvPr/>
          </p:nvSpPr>
          <p:spPr>
            <a:xfrm>
              <a:off x="3726025" y="3679675"/>
              <a:ext cx="26625" cy="22875"/>
            </a:xfrm>
            <a:custGeom>
              <a:avLst/>
              <a:gdLst/>
              <a:ahLst/>
              <a:cxnLst/>
              <a:rect l="l" t="t" r="r" b="b"/>
              <a:pathLst>
                <a:path w="1065" h="915" extrusionOk="0">
                  <a:moveTo>
                    <a:pt x="456" y="1"/>
                  </a:moveTo>
                  <a:cubicBezTo>
                    <a:pt x="183" y="1"/>
                    <a:pt x="0" y="213"/>
                    <a:pt x="0" y="456"/>
                  </a:cubicBezTo>
                  <a:cubicBezTo>
                    <a:pt x="0" y="728"/>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2396;p34">
              <a:extLst>
                <a:ext uri="{FF2B5EF4-FFF2-40B4-BE49-F238E27FC236}">
                  <a16:creationId xmlns:a16="http://schemas.microsoft.com/office/drawing/2014/main" xmlns="" id="{F5EA271F-6064-ED4C-9614-DB36AB2ADBC9}"/>
                </a:ext>
              </a:extLst>
            </p:cNvPr>
            <p:cNvSpPr/>
            <p:nvPr/>
          </p:nvSpPr>
          <p:spPr>
            <a:xfrm>
              <a:off x="3763250" y="3713875"/>
              <a:ext cx="13700" cy="3825"/>
            </a:xfrm>
            <a:custGeom>
              <a:avLst/>
              <a:gdLst/>
              <a:ahLst/>
              <a:cxnLst/>
              <a:rect l="l" t="t" r="r" b="b"/>
              <a:pathLst>
                <a:path w="548" h="153" extrusionOk="0">
                  <a:moveTo>
                    <a:pt x="335" y="0"/>
                  </a:moveTo>
                  <a:cubicBezTo>
                    <a:pt x="213" y="0"/>
                    <a:pt x="92" y="61"/>
                    <a:pt x="1" y="152"/>
                  </a:cubicBezTo>
                  <a:lnTo>
                    <a:pt x="548" y="61"/>
                  </a:lnTo>
                  <a:cubicBezTo>
                    <a:pt x="487" y="31"/>
                    <a:pt x="426" y="0"/>
                    <a:pt x="33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2397;p34">
              <a:extLst>
                <a:ext uri="{FF2B5EF4-FFF2-40B4-BE49-F238E27FC236}">
                  <a16:creationId xmlns:a16="http://schemas.microsoft.com/office/drawing/2014/main" xmlns="" id="{9224F0EB-9A0F-1142-901F-924FBA536407}"/>
                </a:ext>
              </a:extLst>
            </p:cNvPr>
            <p:cNvSpPr/>
            <p:nvPr/>
          </p:nvSpPr>
          <p:spPr>
            <a:xfrm>
              <a:off x="3726025" y="3611275"/>
              <a:ext cx="22825" cy="22825"/>
            </a:xfrm>
            <a:custGeom>
              <a:avLst/>
              <a:gdLst/>
              <a:ahLst/>
              <a:cxnLst/>
              <a:rect l="l" t="t" r="r" b="b"/>
              <a:pathLst>
                <a:path w="913" h="913" extrusionOk="0">
                  <a:moveTo>
                    <a:pt x="456" y="1"/>
                  </a:moveTo>
                  <a:cubicBezTo>
                    <a:pt x="183" y="1"/>
                    <a:pt x="0" y="214"/>
                    <a:pt x="0" y="457"/>
                  </a:cubicBezTo>
                  <a:cubicBezTo>
                    <a:pt x="0" y="700"/>
                    <a:pt x="183" y="913"/>
                    <a:pt x="456" y="913"/>
                  </a:cubicBezTo>
                  <a:cubicBezTo>
                    <a:pt x="699" y="913"/>
                    <a:pt x="912" y="700"/>
                    <a:pt x="912" y="457"/>
                  </a:cubicBezTo>
                  <a:cubicBezTo>
                    <a:pt x="912" y="214"/>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2398;p34">
              <a:extLst>
                <a:ext uri="{FF2B5EF4-FFF2-40B4-BE49-F238E27FC236}">
                  <a16:creationId xmlns:a16="http://schemas.microsoft.com/office/drawing/2014/main" xmlns="" id="{4B2A3FEC-094D-714B-B0B3-2091905EECDD}"/>
                </a:ext>
              </a:extLst>
            </p:cNvPr>
            <p:cNvSpPr/>
            <p:nvPr/>
          </p:nvSpPr>
          <p:spPr>
            <a:xfrm>
              <a:off x="3760225" y="3645475"/>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2399;p34">
              <a:extLst>
                <a:ext uri="{FF2B5EF4-FFF2-40B4-BE49-F238E27FC236}">
                  <a16:creationId xmlns:a16="http://schemas.microsoft.com/office/drawing/2014/main" xmlns="" id="{1E91856A-63EE-F24F-98FB-36BD97B80E9C}"/>
                </a:ext>
              </a:extLst>
            </p:cNvPr>
            <p:cNvSpPr/>
            <p:nvPr/>
          </p:nvSpPr>
          <p:spPr>
            <a:xfrm>
              <a:off x="3726025" y="3542900"/>
              <a:ext cx="22825" cy="22825"/>
            </a:xfrm>
            <a:custGeom>
              <a:avLst/>
              <a:gdLst/>
              <a:ahLst/>
              <a:cxnLst/>
              <a:rect l="l" t="t" r="r" b="b"/>
              <a:pathLst>
                <a:path w="913" h="913" extrusionOk="0">
                  <a:moveTo>
                    <a:pt x="456" y="0"/>
                  </a:moveTo>
                  <a:cubicBezTo>
                    <a:pt x="183" y="0"/>
                    <a:pt x="0" y="213"/>
                    <a:pt x="0" y="456"/>
                  </a:cubicBezTo>
                  <a:cubicBezTo>
                    <a:pt x="0" y="730"/>
                    <a:pt x="183" y="912"/>
                    <a:pt x="456" y="912"/>
                  </a:cubicBezTo>
                  <a:cubicBezTo>
                    <a:pt x="699" y="912"/>
                    <a:pt x="912" y="730"/>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2400;p34">
              <a:extLst>
                <a:ext uri="{FF2B5EF4-FFF2-40B4-BE49-F238E27FC236}">
                  <a16:creationId xmlns:a16="http://schemas.microsoft.com/office/drawing/2014/main" xmlns="" id="{88516816-F789-6040-A3E8-B656758F8D2C}"/>
                </a:ext>
              </a:extLst>
            </p:cNvPr>
            <p:cNvSpPr/>
            <p:nvPr/>
          </p:nvSpPr>
          <p:spPr>
            <a:xfrm>
              <a:off x="3760225" y="3577100"/>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2401;p34">
              <a:extLst>
                <a:ext uri="{FF2B5EF4-FFF2-40B4-BE49-F238E27FC236}">
                  <a16:creationId xmlns:a16="http://schemas.microsoft.com/office/drawing/2014/main" xmlns="" id="{7BCE40CB-656A-F744-803D-0C22C00669E3}"/>
                </a:ext>
              </a:extLst>
            </p:cNvPr>
            <p:cNvSpPr/>
            <p:nvPr/>
          </p:nvSpPr>
          <p:spPr>
            <a:xfrm>
              <a:off x="3726025" y="347527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2402;p34">
              <a:extLst>
                <a:ext uri="{FF2B5EF4-FFF2-40B4-BE49-F238E27FC236}">
                  <a16:creationId xmlns:a16="http://schemas.microsoft.com/office/drawing/2014/main" xmlns="" id="{10384209-7308-A345-B93B-1D9DD21214EE}"/>
                </a:ext>
              </a:extLst>
            </p:cNvPr>
            <p:cNvSpPr/>
            <p:nvPr/>
          </p:nvSpPr>
          <p:spPr>
            <a:xfrm>
              <a:off x="3760225" y="350945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2403;p34">
              <a:extLst>
                <a:ext uri="{FF2B5EF4-FFF2-40B4-BE49-F238E27FC236}">
                  <a16:creationId xmlns:a16="http://schemas.microsoft.com/office/drawing/2014/main" xmlns="" id="{E5A7DF99-4D68-6C41-9D63-37310E38CD31}"/>
                </a:ext>
              </a:extLst>
            </p:cNvPr>
            <p:cNvSpPr/>
            <p:nvPr/>
          </p:nvSpPr>
          <p:spPr>
            <a:xfrm>
              <a:off x="3726025" y="3406875"/>
              <a:ext cx="22825" cy="22825"/>
            </a:xfrm>
            <a:custGeom>
              <a:avLst/>
              <a:gdLst/>
              <a:ahLst/>
              <a:cxnLst/>
              <a:rect l="l" t="t" r="r" b="b"/>
              <a:pathLst>
                <a:path w="913" h="913" extrusionOk="0">
                  <a:moveTo>
                    <a:pt x="456" y="1"/>
                  </a:moveTo>
                  <a:cubicBezTo>
                    <a:pt x="183" y="1"/>
                    <a:pt x="0" y="183"/>
                    <a:pt x="0" y="456"/>
                  </a:cubicBezTo>
                  <a:cubicBezTo>
                    <a:pt x="0" y="700"/>
                    <a:pt x="183" y="912"/>
                    <a:pt x="456" y="912"/>
                  </a:cubicBezTo>
                  <a:cubicBezTo>
                    <a:pt x="699" y="912"/>
                    <a:pt x="912" y="700"/>
                    <a:pt x="912" y="456"/>
                  </a:cubicBezTo>
                  <a:cubicBezTo>
                    <a:pt x="912" y="18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2404;p34">
              <a:extLst>
                <a:ext uri="{FF2B5EF4-FFF2-40B4-BE49-F238E27FC236}">
                  <a16:creationId xmlns:a16="http://schemas.microsoft.com/office/drawing/2014/main" xmlns="" id="{52801EF5-D81D-CE44-BDFB-376792AEEDC2}"/>
                </a:ext>
              </a:extLst>
            </p:cNvPr>
            <p:cNvSpPr/>
            <p:nvPr/>
          </p:nvSpPr>
          <p:spPr>
            <a:xfrm>
              <a:off x="3760225" y="3441075"/>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2405;p34">
              <a:extLst>
                <a:ext uri="{FF2B5EF4-FFF2-40B4-BE49-F238E27FC236}">
                  <a16:creationId xmlns:a16="http://schemas.microsoft.com/office/drawing/2014/main" xmlns="" id="{41D1D404-948C-D149-AFFE-4A63B7CD89B9}"/>
                </a:ext>
              </a:extLst>
            </p:cNvPr>
            <p:cNvSpPr/>
            <p:nvPr/>
          </p:nvSpPr>
          <p:spPr>
            <a:xfrm>
              <a:off x="3726025" y="333847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2406;p34">
              <a:extLst>
                <a:ext uri="{FF2B5EF4-FFF2-40B4-BE49-F238E27FC236}">
                  <a16:creationId xmlns:a16="http://schemas.microsoft.com/office/drawing/2014/main" xmlns="" id="{93984802-4BFF-444F-8226-5D631E3891D6}"/>
                </a:ext>
              </a:extLst>
            </p:cNvPr>
            <p:cNvSpPr/>
            <p:nvPr/>
          </p:nvSpPr>
          <p:spPr>
            <a:xfrm>
              <a:off x="3760225" y="3372675"/>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2407;p34">
              <a:extLst>
                <a:ext uri="{FF2B5EF4-FFF2-40B4-BE49-F238E27FC236}">
                  <a16:creationId xmlns:a16="http://schemas.microsoft.com/office/drawing/2014/main" xmlns="" id="{2C97A657-AFF3-8E42-B5BB-B9F6924F1E03}"/>
                </a:ext>
              </a:extLst>
            </p:cNvPr>
            <p:cNvSpPr/>
            <p:nvPr/>
          </p:nvSpPr>
          <p:spPr>
            <a:xfrm>
              <a:off x="3726025" y="3270100"/>
              <a:ext cx="22825" cy="22825"/>
            </a:xfrm>
            <a:custGeom>
              <a:avLst/>
              <a:gdLst/>
              <a:ahLst/>
              <a:cxnLst/>
              <a:rect l="l" t="t" r="r" b="b"/>
              <a:pathLst>
                <a:path w="913" h="913" extrusionOk="0">
                  <a:moveTo>
                    <a:pt x="456" y="0"/>
                  </a:moveTo>
                  <a:cubicBezTo>
                    <a:pt x="183" y="0"/>
                    <a:pt x="0" y="213"/>
                    <a:pt x="0" y="456"/>
                  </a:cubicBezTo>
                  <a:cubicBezTo>
                    <a:pt x="0" y="699"/>
                    <a:pt x="18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2408;p34">
              <a:extLst>
                <a:ext uri="{FF2B5EF4-FFF2-40B4-BE49-F238E27FC236}">
                  <a16:creationId xmlns:a16="http://schemas.microsoft.com/office/drawing/2014/main" xmlns="" id="{672E3218-932F-814F-A4E9-7B0E9B296D3B}"/>
                </a:ext>
              </a:extLst>
            </p:cNvPr>
            <p:cNvSpPr/>
            <p:nvPr/>
          </p:nvSpPr>
          <p:spPr>
            <a:xfrm>
              <a:off x="3760225" y="330430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2409;p34">
              <a:extLst>
                <a:ext uri="{FF2B5EF4-FFF2-40B4-BE49-F238E27FC236}">
                  <a16:creationId xmlns:a16="http://schemas.microsoft.com/office/drawing/2014/main" xmlns="" id="{3628EDA7-813E-1049-9FAC-08F3D23106EC}"/>
                </a:ext>
              </a:extLst>
            </p:cNvPr>
            <p:cNvSpPr/>
            <p:nvPr/>
          </p:nvSpPr>
          <p:spPr>
            <a:xfrm>
              <a:off x="3726025" y="3201700"/>
              <a:ext cx="22825" cy="22825"/>
            </a:xfrm>
            <a:custGeom>
              <a:avLst/>
              <a:gdLst/>
              <a:ahLst/>
              <a:cxnLst/>
              <a:rect l="l" t="t" r="r" b="b"/>
              <a:pathLst>
                <a:path w="913" h="913" extrusionOk="0">
                  <a:moveTo>
                    <a:pt x="456" y="1"/>
                  </a:moveTo>
                  <a:cubicBezTo>
                    <a:pt x="183" y="1"/>
                    <a:pt x="0" y="213"/>
                    <a:pt x="0" y="457"/>
                  </a:cubicBezTo>
                  <a:cubicBezTo>
                    <a:pt x="0" y="730"/>
                    <a:pt x="183" y="913"/>
                    <a:pt x="456" y="913"/>
                  </a:cubicBezTo>
                  <a:cubicBezTo>
                    <a:pt x="699" y="913"/>
                    <a:pt x="912" y="730"/>
                    <a:pt x="912" y="457"/>
                  </a:cubicBezTo>
                  <a:cubicBezTo>
                    <a:pt x="912" y="213"/>
                    <a:pt x="699"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2410;p34">
              <a:extLst>
                <a:ext uri="{FF2B5EF4-FFF2-40B4-BE49-F238E27FC236}">
                  <a16:creationId xmlns:a16="http://schemas.microsoft.com/office/drawing/2014/main" xmlns="" id="{0AB61B4C-E9D5-E84D-AF0A-17A62859CE1C}"/>
                </a:ext>
              </a:extLst>
            </p:cNvPr>
            <p:cNvSpPr/>
            <p:nvPr/>
          </p:nvSpPr>
          <p:spPr>
            <a:xfrm>
              <a:off x="3700950" y="3177400"/>
              <a:ext cx="12925" cy="13700"/>
            </a:xfrm>
            <a:custGeom>
              <a:avLst/>
              <a:gdLst/>
              <a:ahLst/>
              <a:cxnLst/>
              <a:rect l="l" t="t" r="r" b="b"/>
              <a:pathLst>
                <a:path w="517" h="548" extrusionOk="0">
                  <a:moveTo>
                    <a:pt x="517" y="0"/>
                  </a:moveTo>
                  <a:lnTo>
                    <a:pt x="0" y="517"/>
                  </a:lnTo>
                  <a:cubicBezTo>
                    <a:pt x="31" y="517"/>
                    <a:pt x="61" y="517"/>
                    <a:pt x="91" y="547"/>
                  </a:cubicBezTo>
                  <a:cubicBezTo>
                    <a:pt x="335" y="517"/>
                    <a:pt x="517" y="334"/>
                    <a:pt x="517" y="91"/>
                  </a:cubicBezTo>
                  <a:cubicBezTo>
                    <a:pt x="517" y="61"/>
                    <a:pt x="517" y="30"/>
                    <a:pt x="51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2411;p34">
              <a:extLst>
                <a:ext uri="{FF2B5EF4-FFF2-40B4-BE49-F238E27FC236}">
                  <a16:creationId xmlns:a16="http://schemas.microsoft.com/office/drawing/2014/main" xmlns="" id="{A450DBD2-62B2-6641-9533-D48EA519CCDC}"/>
                </a:ext>
              </a:extLst>
            </p:cNvPr>
            <p:cNvSpPr/>
            <p:nvPr/>
          </p:nvSpPr>
          <p:spPr>
            <a:xfrm>
              <a:off x="3760225" y="3235900"/>
              <a:ext cx="26600" cy="23025"/>
            </a:xfrm>
            <a:custGeom>
              <a:avLst/>
              <a:gdLst/>
              <a:ahLst/>
              <a:cxnLst/>
              <a:rect l="l" t="t" r="r" b="b"/>
              <a:pathLst>
                <a:path w="1064" h="921" extrusionOk="0">
                  <a:moveTo>
                    <a:pt x="456" y="1"/>
                  </a:moveTo>
                  <a:cubicBezTo>
                    <a:pt x="213" y="1"/>
                    <a:pt x="0" y="213"/>
                    <a:pt x="0" y="456"/>
                  </a:cubicBezTo>
                  <a:cubicBezTo>
                    <a:pt x="0" y="744"/>
                    <a:pt x="222" y="920"/>
                    <a:pt x="460" y="920"/>
                  </a:cubicBezTo>
                  <a:cubicBezTo>
                    <a:pt x="574" y="920"/>
                    <a:pt x="692" y="880"/>
                    <a:pt x="79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2412;p34">
              <a:extLst>
                <a:ext uri="{FF2B5EF4-FFF2-40B4-BE49-F238E27FC236}">
                  <a16:creationId xmlns:a16="http://schemas.microsoft.com/office/drawing/2014/main" xmlns="" id="{5933B721-0AE5-E648-972C-8169B2DE22F3}"/>
                </a:ext>
              </a:extLst>
            </p:cNvPr>
            <p:cNvSpPr/>
            <p:nvPr/>
          </p:nvSpPr>
          <p:spPr>
            <a:xfrm>
              <a:off x="3735150" y="3143950"/>
              <a:ext cx="12925" cy="12950"/>
            </a:xfrm>
            <a:custGeom>
              <a:avLst/>
              <a:gdLst/>
              <a:ahLst/>
              <a:cxnLst/>
              <a:rect l="l" t="t" r="r" b="b"/>
              <a:pathLst>
                <a:path w="517" h="518" extrusionOk="0">
                  <a:moveTo>
                    <a:pt x="517" y="1"/>
                  </a:moveTo>
                  <a:lnTo>
                    <a:pt x="0" y="517"/>
                  </a:lnTo>
                  <a:lnTo>
                    <a:pt x="91" y="517"/>
                  </a:lnTo>
                  <a:cubicBezTo>
                    <a:pt x="334" y="487"/>
                    <a:pt x="517" y="305"/>
                    <a:pt x="517" y="61"/>
                  </a:cubicBezTo>
                  <a:cubicBezTo>
                    <a:pt x="517" y="31"/>
                    <a:pt x="517" y="31"/>
                    <a:pt x="51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2413;p34">
              <a:extLst>
                <a:ext uri="{FF2B5EF4-FFF2-40B4-BE49-F238E27FC236}">
                  <a16:creationId xmlns:a16="http://schemas.microsoft.com/office/drawing/2014/main" xmlns="" id="{9D5598C6-7F0C-EE45-A031-FE6D7A01BD73}"/>
                </a:ext>
              </a:extLst>
            </p:cNvPr>
            <p:cNvSpPr/>
            <p:nvPr/>
          </p:nvSpPr>
          <p:spPr>
            <a:xfrm>
              <a:off x="3760225" y="316827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2414;p34">
              <a:extLst>
                <a:ext uri="{FF2B5EF4-FFF2-40B4-BE49-F238E27FC236}">
                  <a16:creationId xmlns:a16="http://schemas.microsoft.com/office/drawing/2014/main" xmlns="" id="{4C7210E2-8780-6043-A09F-57516CD30280}"/>
                </a:ext>
              </a:extLst>
            </p:cNvPr>
            <p:cNvSpPr/>
            <p:nvPr/>
          </p:nvSpPr>
          <p:spPr>
            <a:xfrm>
              <a:off x="3655350" y="3679600"/>
              <a:ext cx="29950" cy="22950"/>
            </a:xfrm>
            <a:custGeom>
              <a:avLst/>
              <a:gdLst/>
              <a:ahLst/>
              <a:cxnLst/>
              <a:rect l="l" t="t" r="r" b="b"/>
              <a:pathLst>
                <a:path w="1198" h="918" extrusionOk="0">
                  <a:moveTo>
                    <a:pt x="603" y="1"/>
                  </a:moveTo>
                  <a:cubicBezTo>
                    <a:pt x="585" y="1"/>
                    <a:pt x="567" y="2"/>
                    <a:pt x="548" y="4"/>
                  </a:cubicBezTo>
                  <a:cubicBezTo>
                    <a:pt x="0" y="64"/>
                    <a:pt x="0"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2415;p34">
              <a:extLst>
                <a:ext uri="{FF2B5EF4-FFF2-40B4-BE49-F238E27FC236}">
                  <a16:creationId xmlns:a16="http://schemas.microsoft.com/office/drawing/2014/main" xmlns="" id="{1C84ADE3-BEA0-3543-AC4F-EB40EB840438}"/>
                </a:ext>
              </a:extLst>
            </p:cNvPr>
            <p:cNvSpPr/>
            <p:nvPr/>
          </p:nvSpPr>
          <p:spPr>
            <a:xfrm>
              <a:off x="3691825" y="3713875"/>
              <a:ext cx="22050" cy="12950"/>
            </a:xfrm>
            <a:custGeom>
              <a:avLst/>
              <a:gdLst/>
              <a:ahLst/>
              <a:cxnLst/>
              <a:rect l="l" t="t" r="r" b="b"/>
              <a:pathLst>
                <a:path w="882" h="518" extrusionOk="0">
                  <a:moveTo>
                    <a:pt x="456" y="0"/>
                  </a:moveTo>
                  <a:cubicBezTo>
                    <a:pt x="213" y="0"/>
                    <a:pt x="0" y="213"/>
                    <a:pt x="0" y="456"/>
                  </a:cubicBezTo>
                  <a:lnTo>
                    <a:pt x="0" y="517"/>
                  </a:lnTo>
                  <a:lnTo>
                    <a:pt x="882" y="395"/>
                  </a:lnTo>
                  <a:cubicBezTo>
                    <a:pt x="852" y="183"/>
                    <a:pt x="66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2416;p34">
              <a:extLst>
                <a:ext uri="{FF2B5EF4-FFF2-40B4-BE49-F238E27FC236}">
                  <a16:creationId xmlns:a16="http://schemas.microsoft.com/office/drawing/2014/main" xmlns="" id="{7A8855C1-ED69-F543-A5E8-C3A949F69500}"/>
                </a:ext>
              </a:extLst>
            </p:cNvPr>
            <p:cNvSpPr/>
            <p:nvPr/>
          </p:nvSpPr>
          <p:spPr>
            <a:xfrm>
              <a:off x="3657625" y="3611275"/>
              <a:ext cx="26625" cy="23025"/>
            </a:xfrm>
            <a:custGeom>
              <a:avLst/>
              <a:gdLst/>
              <a:ahLst/>
              <a:cxnLst/>
              <a:rect l="l" t="t" r="r" b="b"/>
              <a:pathLst>
                <a:path w="1065" h="921" extrusionOk="0">
                  <a:moveTo>
                    <a:pt x="457" y="1"/>
                  </a:moveTo>
                  <a:cubicBezTo>
                    <a:pt x="213" y="1"/>
                    <a:pt x="1" y="214"/>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2417;p34">
              <a:extLst>
                <a:ext uri="{FF2B5EF4-FFF2-40B4-BE49-F238E27FC236}">
                  <a16:creationId xmlns:a16="http://schemas.microsoft.com/office/drawing/2014/main" xmlns="" id="{78787164-6F92-9A49-B370-C8F23B36623A}"/>
                </a:ext>
              </a:extLst>
            </p:cNvPr>
            <p:cNvSpPr/>
            <p:nvPr/>
          </p:nvSpPr>
          <p:spPr>
            <a:xfrm>
              <a:off x="3691825" y="3645475"/>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2418;p34">
              <a:extLst>
                <a:ext uri="{FF2B5EF4-FFF2-40B4-BE49-F238E27FC236}">
                  <a16:creationId xmlns:a16="http://schemas.microsoft.com/office/drawing/2014/main" xmlns="" id="{E5664C1B-2A92-3741-99B5-1217DE553D3D}"/>
                </a:ext>
              </a:extLst>
            </p:cNvPr>
            <p:cNvSpPr/>
            <p:nvPr/>
          </p:nvSpPr>
          <p:spPr>
            <a:xfrm>
              <a:off x="3657625" y="3542900"/>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2419;p34">
              <a:extLst>
                <a:ext uri="{FF2B5EF4-FFF2-40B4-BE49-F238E27FC236}">
                  <a16:creationId xmlns:a16="http://schemas.microsoft.com/office/drawing/2014/main" xmlns="" id="{437751D1-B2DF-304D-81E9-0CDD62BBB827}"/>
                </a:ext>
              </a:extLst>
            </p:cNvPr>
            <p:cNvSpPr/>
            <p:nvPr/>
          </p:nvSpPr>
          <p:spPr>
            <a:xfrm>
              <a:off x="3686975" y="35770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85"/>
                    <a:pt x="1198" y="64"/>
                    <a:pt x="650" y="3"/>
                  </a:cubicBezTo>
                  <a:cubicBezTo>
                    <a:pt x="631"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2420;p34">
              <a:extLst>
                <a:ext uri="{FF2B5EF4-FFF2-40B4-BE49-F238E27FC236}">
                  <a16:creationId xmlns:a16="http://schemas.microsoft.com/office/drawing/2014/main" xmlns="" id="{878B3DF8-772E-5F4A-9736-6F41B0B22D12}"/>
                </a:ext>
              </a:extLst>
            </p:cNvPr>
            <p:cNvSpPr/>
            <p:nvPr/>
          </p:nvSpPr>
          <p:spPr>
            <a:xfrm>
              <a:off x="3655350" y="3475200"/>
              <a:ext cx="30175" cy="22900"/>
            </a:xfrm>
            <a:custGeom>
              <a:avLst/>
              <a:gdLst/>
              <a:ahLst/>
              <a:cxnLst/>
              <a:rect l="l" t="t" r="r" b="b"/>
              <a:pathLst>
                <a:path w="1207" h="916" extrusionOk="0">
                  <a:moveTo>
                    <a:pt x="605" y="0"/>
                  </a:moveTo>
                  <a:cubicBezTo>
                    <a:pt x="586" y="0"/>
                    <a:pt x="567" y="1"/>
                    <a:pt x="548" y="3"/>
                  </a:cubicBezTo>
                  <a:cubicBezTo>
                    <a:pt x="0" y="34"/>
                    <a:pt x="0" y="854"/>
                    <a:pt x="548" y="915"/>
                  </a:cubicBezTo>
                  <a:cubicBezTo>
                    <a:pt x="558" y="915"/>
                    <a:pt x="567"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2421;p34">
              <a:extLst>
                <a:ext uri="{FF2B5EF4-FFF2-40B4-BE49-F238E27FC236}">
                  <a16:creationId xmlns:a16="http://schemas.microsoft.com/office/drawing/2014/main" xmlns="" id="{20C7C8A8-3377-8547-B984-C98D4723D2C7}"/>
                </a:ext>
              </a:extLst>
            </p:cNvPr>
            <p:cNvSpPr/>
            <p:nvPr/>
          </p:nvSpPr>
          <p:spPr>
            <a:xfrm>
              <a:off x="3691825" y="3509400"/>
              <a:ext cx="26625" cy="22675"/>
            </a:xfrm>
            <a:custGeom>
              <a:avLst/>
              <a:gdLst/>
              <a:ahLst/>
              <a:cxnLst/>
              <a:rect l="l" t="t" r="r" b="b"/>
              <a:pathLst>
                <a:path w="1065" h="907" extrusionOk="0">
                  <a:moveTo>
                    <a:pt x="405" y="0"/>
                  </a:moveTo>
                  <a:cubicBezTo>
                    <a:pt x="160" y="0"/>
                    <a:pt x="0" y="203"/>
                    <a:pt x="0" y="459"/>
                  </a:cubicBezTo>
                  <a:cubicBezTo>
                    <a:pt x="0" y="724"/>
                    <a:pt x="219" y="907"/>
                    <a:pt x="446" y="907"/>
                  </a:cubicBezTo>
                  <a:cubicBezTo>
                    <a:pt x="557" y="907"/>
                    <a:pt x="670" y="863"/>
                    <a:pt x="760" y="763"/>
                  </a:cubicBezTo>
                  <a:cubicBezTo>
                    <a:pt x="1064" y="489"/>
                    <a:pt x="852" y="3"/>
                    <a:pt x="456"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2422;p34">
              <a:extLst>
                <a:ext uri="{FF2B5EF4-FFF2-40B4-BE49-F238E27FC236}">
                  <a16:creationId xmlns:a16="http://schemas.microsoft.com/office/drawing/2014/main" xmlns="" id="{B3828763-DB9D-EE41-AADD-2B2382FAB155}"/>
                </a:ext>
              </a:extLst>
            </p:cNvPr>
            <p:cNvSpPr/>
            <p:nvPr/>
          </p:nvSpPr>
          <p:spPr>
            <a:xfrm>
              <a:off x="3657625" y="3406875"/>
              <a:ext cx="26625" cy="22625"/>
            </a:xfrm>
            <a:custGeom>
              <a:avLst/>
              <a:gdLst/>
              <a:ahLst/>
              <a:cxnLst/>
              <a:rect l="l" t="t" r="r" b="b"/>
              <a:pathLst>
                <a:path w="1065" h="905" extrusionOk="0">
                  <a:moveTo>
                    <a:pt x="457" y="1"/>
                  </a:moveTo>
                  <a:cubicBezTo>
                    <a:pt x="213" y="1"/>
                    <a:pt x="1" y="213"/>
                    <a:pt x="1" y="456"/>
                  </a:cubicBezTo>
                  <a:cubicBezTo>
                    <a:pt x="1" y="722"/>
                    <a:pt x="220" y="905"/>
                    <a:pt x="455" y="905"/>
                  </a:cubicBezTo>
                  <a:cubicBezTo>
                    <a:pt x="571" y="905"/>
                    <a:pt x="691" y="860"/>
                    <a:pt x="791" y="760"/>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2423;p34">
              <a:extLst>
                <a:ext uri="{FF2B5EF4-FFF2-40B4-BE49-F238E27FC236}">
                  <a16:creationId xmlns:a16="http://schemas.microsoft.com/office/drawing/2014/main" xmlns="" id="{2F2B2627-E707-E843-802E-5A06ECBAA71D}"/>
                </a:ext>
              </a:extLst>
            </p:cNvPr>
            <p:cNvSpPr/>
            <p:nvPr/>
          </p:nvSpPr>
          <p:spPr>
            <a:xfrm>
              <a:off x="3686975" y="344100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4"/>
                    <a:pt x="1198" y="3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2424;p34">
              <a:extLst>
                <a:ext uri="{FF2B5EF4-FFF2-40B4-BE49-F238E27FC236}">
                  <a16:creationId xmlns:a16="http://schemas.microsoft.com/office/drawing/2014/main" xmlns="" id="{1C33D172-B639-D94F-9F6E-25DED99A4AE7}"/>
                </a:ext>
              </a:extLst>
            </p:cNvPr>
            <p:cNvSpPr/>
            <p:nvPr/>
          </p:nvSpPr>
          <p:spPr>
            <a:xfrm>
              <a:off x="3655350" y="333842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7"/>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2425;p34">
              <a:extLst>
                <a:ext uri="{FF2B5EF4-FFF2-40B4-BE49-F238E27FC236}">
                  <a16:creationId xmlns:a16="http://schemas.microsoft.com/office/drawing/2014/main" xmlns="" id="{D63F88A5-13D1-7648-9782-E0A831F4B73B}"/>
                </a:ext>
              </a:extLst>
            </p:cNvPr>
            <p:cNvSpPr/>
            <p:nvPr/>
          </p:nvSpPr>
          <p:spPr>
            <a:xfrm>
              <a:off x="3691825" y="3372675"/>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2426;p34">
              <a:extLst>
                <a:ext uri="{FF2B5EF4-FFF2-40B4-BE49-F238E27FC236}">
                  <a16:creationId xmlns:a16="http://schemas.microsoft.com/office/drawing/2014/main" xmlns="" id="{B31C5894-EDEF-AE40-9A6C-E17D176A68F1}"/>
                </a:ext>
              </a:extLst>
            </p:cNvPr>
            <p:cNvSpPr/>
            <p:nvPr/>
          </p:nvSpPr>
          <p:spPr>
            <a:xfrm>
              <a:off x="3657625" y="3270100"/>
              <a:ext cx="26625" cy="23025"/>
            </a:xfrm>
            <a:custGeom>
              <a:avLst/>
              <a:gdLst/>
              <a:ahLst/>
              <a:cxnLst/>
              <a:rect l="l" t="t" r="r" b="b"/>
              <a:pathLst>
                <a:path w="1065" h="921" extrusionOk="0">
                  <a:moveTo>
                    <a:pt x="457" y="0"/>
                  </a:moveTo>
                  <a:cubicBezTo>
                    <a:pt x="21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2427;p34">
              <a:extLst>
                <a:ext uri="{FF2B5EF4-FFF2-40B4-BE49-F238E27FC236}">
                  <a16:creationId xmlns:a16="http://schemas.microsoft.com/office/drawing/2014/main" xmlns="" id="{2B4BD520-E151-AD4F-BF3C-7FB47074D7AC}"/>
                </a:ext>
              </a:extLst>
            </p:cNvPr>
            <p:cNvSpPr/>
            <p:nvPr/>
          </p:nvSpPr>
          <p:spPr>
            <a:xfrm>
              <a:off x="3632550" y="3245025"/>
              <a:ext cx="13700" cy="13700"/>
            </a:xfrm>
            <a:custGeom>
              <a:avLst/>
              <a:gdLst/>
              <a:ahLst/>
              <a:cxnLst/>
              <a:rect l="l" t="t" r="r" b="b"/>
              <a:pathLst>
                <a:path w="548" h="548" extrusionOk="0">
                  <a:moveTo>
                    <a:pt x="517" y="0"/>
                  </a:moveTo>
                  <a:lnTo>
                    <a:pt x="1" y="547"/>
                  </a:lnTo>
                  <a:lnTo>
                    <a:pt x="92" y="547"/>
                  </a:lnTo>
                  <a:cubicBezTo>
                    <a:pt x="335" y="547"/>
                    <a:pt x="548" y="365"/>
                    <a:pt x="548" y="91"/>
                  </a:cubicBezTo>
                  <a:cubicBezTo>
                    <a:pt x="548" y="61"/>
                    <a:pt x="548" y="31"/>
                    <a:pt x="51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2428;p34">
              <a:extLst>
                <a:ext uri="{FF2B5EF4-FFF2-40B4-BE49-F238E27FC236}">
                  <a16:creationId xmlns:a16="http://schemas.microsoft.com/office/drawing/2014/main" xmlns="" id="{370CCF36-77A0-7349-BB48-B2B0939B768D}"/>
                </a:ext>
              </a:extLst>
            </p:cNvPr>
            <p:cNvSpPr/>
            <p:nvPr/>
          </p:nvSpPr>
          <p:spPr>
            <a:xfrm>
              <a:off x="3691825" y="33043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2429;p34">
              <a:extLst>
                <a:ext uri="{FF2B5EF4-FFF2-40B4-BE49-F238E27FC236}">
                  <a16:creationId xmlns:a16="http://schemas.microsoft.com/office/drawing/2014/main" xmlns="" id="{756F2245-A55F-B740-A921-CA97ED1AE265}"/>
                </a:ext>
              </a:extLst>
            </p:cNvPr>
            <p:cNvSpPr/>
            <p:nvPr/>
          </p:nvSpPr>
          <p:spPr>
            <a:xfrm>
              <a:off x="3666750" y="3211575"/>
              <a:ext cx="12950" cy="13700"/>
            </a:xfrm>
            <a:custGeom>
              <a:avLst/>
              <a:gdLst/>
              <a:ahLst/>
              <a:cxnLst/>
              <a:rect l="l" t="t" r="r" b="b"/>
              <a:pathLst>
                <a:path w="518" h="548" extrusionOk="0">
                  <a:moveTo>
                    <a:pt x="517" y="1"/>
                  </a:moveTo>
                  <a:lnTo>
                    <a:pt x="0" y="518"/>
                  </a:lnTo>
                  <a:cubicBezTo>
                    <a:pt x="31" y="548"/>
                    <a:pt x="61" y="548"/>
                    <a:pt x="92" y="548"/>
                  </a:cubicBezTo>
                  <a:cubicBezTo>
                    <a:pt x="335" y="548"/>
                    <a:pt x="517" y="335"/>
                    <a:pt x="517" y="92"/>
                  </a:cubicBezTo>
                  <a:cubicBezTo>
                    <a:pt x="517" y="62"/>
                    <a:pt x="517" y="31"/>
                    <a:pt x="51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2430;p34">
              <a:extLst>
                <a:ext uri="{FF2B5EF4-FFF2-40B4-BE49-F238E27FC236}">
                  <a16:creationId xmlns:a16="http://schemas.microsoft.com/office/drawing/2014/main" xmlns="" id="{0CF0930C-8D3B-AA48-8932-E60597703350}"/>
                </a:ext>
              </a:extLst>
            </p:cNvPr>
            <p:cNvSpPr/>
            <p:nvPr/>
          </p:nvSpPr>
          <p:spPr>
            <a:xfrm>
              <a:off x="3686975" y="32358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85"/>
                    <a:pt x="1198" y="64"/>
                    <a:pt x="650"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2431;p34">
              <a:extLst>
                <a:ext uri="{FF2B5EF4-FFF2-40B4-BE49-F238E27FC236}">
                  <a16:creationId xmlns:a16="http://schemas.microsoft.com/office/drawing/2014/main" xmlns="" id="{5E470CBE-C7BF-D14E-8DB3-09877F22A3EE}"/>
                </a:ext>
              </a:extLst>
            </p:cNvPr>
            <p:cNvSpPr/>
            <p:nvPr/>
          </p:nvSpPr>
          <p:spPr>
            <a:xfrm>
              <a:off x="3623175" y="3718325"/>
              <a:ext cx="26925" cy="16850"/>
            </a:xfrm>
            <a:custGeom>
              <a:avLst/>
              <a:gdLst/>
              <a:ahLst/>
              <a:cxnLst/>
              <a:rect l="l" t="t" r="r" b="b"/>
              <a:pathLst>
                <a:path w="1077" h="674" extrusionOk="0">
                  <a:moveTo>
                    <a:pt x="289" y="0"/>
                  </a:moveTo>
                  <a:cubicBezTo>
                    <a:pt x="129" y="0"/>
                    <a:pt x="1" y="78"/>
                    <a:pt x="11" y="278"/>
                  </a:cubicBezTo>
                  <a:cubicBezTo>
                    <a:pt x="11" y="430"/>
                    <a:pt x="102" y="582"/>
                    <a:pt x="254" y="673"/>
                  </a:cubicBezTo>
                  <a:lnTo>
                    <a:pt x="771" y="613"/>
                  </a:lnTo>
                  <a:cubicBezTo>
                    <a:pt x="1077" y="327"/>
                    <a:pt x="616" y="0"/>
                    <a:pt x="2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2432;p34">
              <a:extLst>
                <a:ext uri="{FF2B5EF4-FFF2-40B4-BE49-F238E27FC236}">
                  <a16:creationId xmlns:a16="http://schemas.microsoft.com/office/drawing/2014/main" xmlns="" id="{50188DD5-21E4-1845-9743-306961B9CC4E}"/>
                </a:ext>
              </a:extLst>
            </p:cNvPr>
            <p:cNvSpPr/>
            <p:nvPr/>
          </p:nvSpPr>
          <p:spPr>
            <a:xfrm>
              <a:off x="3589250" y="3679675"/>
              <a:ext cx="26600" cy="22875"/>
            </a:xfrm>
            <a:custGeom>
              <a:avLst/>
              <a:gdLst/>
              <a:ahLst/>
              <a:cxnLst/>
              <a:rect l="l" t="t" r="r" b="b"/>
              <a:pathLst>
                <a:path w="1064" h="915" extrusionOk="0">
                  <a:moveTo>
                    <a:pt x="456" y="1"/>
                  </a:moveTo>
                  <a:cubicBezTo>
                    <a:pt x="213" y="1"/>
                    <a:pt x="0" y="213"/>
                    <a:pt x="0" y="456"/>
                  </a:cubicBezTo>
                  <a:cubicBezTo>
                    <a:pt x="0" y="728"/>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2433;p34">
              <a:extLst>
                <a:ext uri="{FF2B5EF4-FFF2-40B4-BE49-F238E27FC236}">
                  <a16:creationId xmlns:a16="http://schemas.microsoft.com/office/drawing/2014/main" xmlns="" id="{450D29BB-6DAA-FF4B-AA07-6D002C9AC45B}"/>
                </a:ext>
              </a:extLst>
            </p:cNvPr>
            <p:cNvSpPr/>
            <p:nvPr/>
          </p:nvSpPr>
          <p:spPr>
            <a:xfrm>
              <a:off x="3589250" y="3611275"/>
              <a:ext cx="26600" cy="23025"/>
            </a:xfrm>
            <a:custGeom>
              <a:avLst/>
              <a:gdLst/>
              <a:ahLst/>
              <a:cxnLst/>
              <a:rect l="l" t="t" r="r" b="b"/>
              <a:pathLst>
                <a:path w="1064" h="921" extrusionOk="0">
                  <a:moveTo>
                    <a:pt x="456" y="1"/>
                  </a:moveTo>
                  <a:cubicBezTo>
                    <a:pt x="213" y="1"/>
                    <a:pt x="0" y="214"/>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2434;p34">
              <a:extLst>
                <a:ext uri="{FF2B5EF4-FFF2-40B4-BE49-F238E27FC236}">
                  <a16:creationId xmlns:a16="http://schemas.microsoft.com/office/drawing/2014/main" xmlns="" id="{85A495D2-43AF-624E-B953-A0C0A42530F4}"/>
                </a:ext>
              </a:extLst>
            </p:cNvPr>
            <p:cNvSpPr/>
            <p:nvPr/>
          </p:nvSpPr>
          <p:spPr>
            <a:xfrm>
              <a:off x="3623425" y="364547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2435;p34">
              <a:extLst>
                <a:ext uri="{FF2B5EF4-FFF2-40B4-BE49-F238E27FC236}">
                  <a16:creationId xmlns:a16="http://schemas.microsoft.com/office/drawing/2014/main" xmlns="" id="{E0C3880A-7754-6842-915F-A9182DC7B23A}"/>
                </a:ext>
              </a:extLst>
            </p:cNvPr>
            <p:cNvSpPr/>
            <p:nvPr/>
          </p:nvSpPr>
          <p:spPr>
            <a:xfrm>
              <a:off x="3589250" y="354290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2436;p34">
              <a:extLst>
                <a:ext uri="{FF2B5EF4-FFF2-40B4-BE49-F238E27FC236}">
                  <a16:creationId xmlns:a16="http://schemas.microsoft.com/office/drawing/2014/main" xmlns="" id="{F81AD7F3-05B1-E64B-95D9-603C06C359CB}"/>
                </a:ext>
              </a:extLst>
            </p:cNvPr>
            <p:cNvSpPr/>
            <p:nvPr/>
          </p:nvSpPr>
          <p:spPr>
            <a:xfrm>
              <a:off x="3623425" y="357710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2437;p34">
              <a:extLst>
                <a:ext uri="{FF2B5EF4-FFF2-40B4-BE49-F238E27FC236}">
                  <a16:creationId xmlns:a16="http://schemas.microsoft.com/office/drawing/2014/main" xmlns="" id="{8F10D336-C557-424D-9B14-CB7E7597877F}"/>
                </a:ext>
              </a:extLst>
            </p:cNvPr>
            <p:cNvSpPr/>
            <p:nvPr/>
          </p:nvSpPr>
          <p:spPr>
            <a:xfrm>
              <a:off x="3589250" y="347527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2438;p34">
              <a:extLst>
                <a:ext uri="{FF2B5EF4-FFF2-40B4-BE49-F238E27FC236}">
                  <a16:creationId xmlns:a16="http://schemas.microsoft.com/office/drawing/2014/main" xmlns="" id="{0090B0A5-83B8-1640-A43B-0F05052B6F28}"/>
                </a:ext>
              </a:extLst>
            </p:cNvPr>
            <p:cNvSpPr/>
            <p:nvPr/>
          </p:nvSpPr>
          <p:spPr>
            <a:xfrm>
              <a:off x="3621150" y="3509400"/>
              <a:ext cx="29950" cy="22200"/>
            </a:xfrm>
            <a:custGeom>
              <a:avLst/>
              <a:gdLst/>
              <a:ahLst/>
              <a:cxnLst/>
              <a:rect l="l" t="t" r="r" b="b"/>
              <a:pathLst>
                <a:path w="1198" h="888"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2439;p34">
              <a:extLst>
                <a:ext uri="{FF2B5EF4-FFF2-40B4-BE49-F238E27FC236}">
                  <a16:creationId xmlns:a16="http://schemas.microsoft.com/office/drawing/2014/main" xmlns="" id="{440AC013-6F30-454E-BF4B-394585C461E0}"/>
                </a:ext>
              </a:extLst>
            </p:cNvPr>
            <p:cNvSpPr/>
            <p:nvPr/>
          </p:nvSpPr>
          <p:spPr>
            <a:xfrm>
              <a:off x="3589250" y="3406875"/>
              <a:ext cx="26600" cy="22875"/>
            </a:xfrm>
            <a:custGeom>
              <a:avLst/>
              <a:gdLst/>
              <a:ahLst/>
              <a:cxnLst/>
              <a:rect l="l" t="t" r="r" b="b"/>
              <a:pathLst>
                <a:path w="1064" h="915" extrusionOk="0">
                  <a:moveTo>
                    <a:pt x="456" y="1"/>
                  </a:moveTo>
                  <a:cubicBezTo>
                    <a:pt x="213" y="1"/>
                    <a:pt x="0" y="183"/>
                    <a:pt x="0" y="456"/>
                  </a:cubicBezTo>
                  <a:cubicBezTo>
                    <a:pt x="0" y="728"/>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2440;p34">
              <a:extLst>
                <a:ext uri="{FF2B5EF4-FFF2-40B4-BE49-F238E27FC236}">
                  <a16:creationId xmlns:a16="http://schemas.microsoft.com/office/drawing/2014/main" xmlns="" id="{27470294-8401-9E4C-A5CA-AD5A3633F1A2}"/>
                </a:ext>
              </a:extLst>
            </p:cNvPr>
            <p:cNvSpPr/>
            <p:nvPr/>
          </p:nvSpPr>
          <p:spPr>
            <a:xfrm>
              <a:off x="3623425" y="344107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2441;p34">
              <a:extLst>
                <a:ext uri="{FF2B5EF4-FFF2-40B4-BE49-F238E27FC236}">
                  <a16:creationId xmlns:a16="http://schemas.microsoft.com/office/drawing/2014/main" xmlns="" id="{DBED2E42-8768-A14E-86C4-03F8FD487D37}"/>
                </a:ext>
              </a:extLst>
            </p:cNvPr>
            <p:cNvSpPr/>
            <p:nvPr/>
          </p:nvSpPr>
          <p:spPr>
            <a:xfrm>
              <a:off x="3589250" y="3338475"/>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2442;p34">
              <a:extLst>
                <a:ext uri="{FF2B5EF4-FFF2-40B4-BE49-F238E27FC236}">
                  <a16:creationId xmlns:a16="http://schemas.microsoft.com/office/drawing/2014/main" xmlns="" id="{4A3CD824-CBDC-5D4E-9E9A-41743DAE82E1}"/>
                </a:ext>
              </a:extLst>
            </p:cNvPr>
            <p:cNvSpPr/>
            <p:nvPr/>
          </p:nvSpPr>
          <p:spPr>
            <a:xfrm>
              <a:off x="3563400" y="3312650"/>
              <a:ext cx="14475" cy="14450"/>
            </a:xfrm>
            <a:custGeom>
              <a:avLst/>
              <a:gdLst/>
              <a:ahLst/>
              <a:cxnLst/>
              <a:rect l="l" t="t" r="r" b="b"/>
              <a:pathLst>
                <a:path w="579" h="578" extrusionOk="0">
                  <a:moveTo>
                    <a:pt x="548" y="0"/>
                  </a:moveTo>
                  <a:lnTo>
                    <a:pt x="1" y="548"/>
                  </a:lnTo>
                  <a:cubicBezTo>
                    <a:pt x="31" y="578"/>
                    <a:pt x="92" y="578"/>
                    <a:pt x="122" y="578"/>
                  </a:cubicBezTo>
                  <a:cubicBezTo>
                    <a:pt x="365" y="578"/>
                    <a:pt x="578" y="365"/>
                    <a:pt x="578" y="122"/>
                  </a:cubicBezTo>
                  <a:cubicBezTo>
                    <a:pt x="578" y="92"/>
                    <a:pt x="578" y="61"/>
                    <a:pt x="5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2443;p34">
              <a:extLst>
                <a:ext uri="{FF2B5EF4-FFF2-40B4-BE49-F238E27FC236}">
                  <a16:creationId xmlns:a16="http://schemas.microsoft.com/office/drawing/2014/main" xmlns="" id="{E142090D-7538-424B-87B0-9C85BFFB314C}"/>
                </a:ext>
              </a:extLst>
            </p:cNvPr>
            <p:cNvSpPr/>
            <p:nvPr/>
          </p:nvSpPr>
          <p:spPr>
            <a:xfrm>
              <a:off x="3623425" y="337267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2444;p34">
              <a:extLst>
                <a:ext uri="{FF2B5EF4-FFF2-40B4-BE49-F238E27FC236}">
                  <a16:creationId xmlns:a16="http://schemas.microsoft.com/office/drawing/2014/main" xmlns="" id="{B476B9E7-7030-4144-9889-870674C1BFEE}"/>
                </a:ext>
              </a:extLst>
            </p:cNvPr>
            <p:cNvSpPr/>
            <p:nvPr/>
          </p:nvSpPr>
          <p:spPr>
            <a:xfrm>
              <a:off x="3598350" y="3279225"/>
              <a:ext cx="13700" cy="13700"/>
            </a:xfrm>
            <a:custGeom>
              <a:avLst/>
              <a:gdLst/>
              <a:ahLst/>
              <a:cxnLst/>
              <a:rect l="l" t="t" r="r" b="b"/>
              <a:pathLst>
                <a:path w="548" h="548" extrusionOk="0">
                  <a:moveTo>
                    <a:pt x="518" y="0"/>
                  </a:moveTo>
                  <a:lnTo>
                    <a:pt x="1" y="517"/>
                  </a:lnTo>
                  <a:cubicBezTo>
                    <a:pt x="31" y="547"/>
                    <a:pt x="62" y="547"/>
                    <a:pt x="92" y="547"/>
                  </a:cubicBezTo>
                  <a:cubicBezTo>
                    <a:pt x="335" y="547"/>
                    <a:pt x="548" y="334"/>
                    <a:pt x="548" y="91"/>
                  </a:cubicBezTo>
                  <a:cubicBezTo>
                    <a:pt x="548" y="61"/>
                    <a:pt x="548" y="30"/>
                    <a:pt x="51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2445;p34">
              <a:extLst>
                <a:ext uri="{FF2B5EF4-FFF2-40B4-BE49-F238E27FC236}">
                  <a16:creationId xmlns:a16="http://schemas.microsoft.com/office/drawing/2014/main" xmlns="" id="{F097D595-1AA9-0E44-B5C8-CE63A2F9F60F}"/>
                </a:ext>
              </a:extLst>
            </p:cNvPr>
            <p:cNvSpPr/>
            <p:nvPr/>
          </p:nvSpPr>
          <p:spPr>
            <a:xfrm>
              <a:off x="3621150" y="3304225"/>
              <a:ext cx="29950" cy="22950"/>
            </a:xfrm>
            <a:custGeom>
              <a:avLst/>
              <a:gdLst/>
              <a:ahLst/>
              <a:cxnLst/>
              <a:rect l="l" t="t" r="r" b="b"/>
              <a:pathLst>
                <a:path w="1198" h="918" extrusionOk="0">
                  <a:moveTo>
                    <a:pt x="604" y="1"/>
                  </a:moveTo>
                  <a:cubicBezTo>
                    <a:pt x="585" y="1"/>
                    <a:pt x="567" y="1"/>
                    <a:pt x="548" y="3"/>
                  </a:cubicBezTo>
                  <a:cubicBezTo>
                    <a:pt x="1" y="64"/>
                    <a:pt x="1" y="854"/>
                    <a:pt x="548" y="915"/>
                  </a:cubicBezTo>
                  <a:cubicBezTo>
                    <a:pt x="567" y="917"/>
                    <a:pt x="585"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2446;p34">
              <a:extLst>
                <a:ext uri="{FF2B5EF4-FFF2-40B4-BE49-F238E27FC236}">
                  <a16:creationId xmlns:a16="http://schemas.microsoft.com/office/drawing/2014/main" xmlns="" id="{D3B40813-015F-2F4A-BE2D-D36254752353}"/>
                </a:ext>
              </a:extLst>
            </p:cNvPr>
            <p:cNvSpPr/>
            <p:nvPr/>
          </p:nvSpPr>
          <p:spPr>
            <a:xfrm>
              <a:off x="3520850" y="3679675"/>
              <a:ext cx="26625" cy="22875"/>
            </a:xfrm>
            <a:custGeom>
              <a:avLst/>
              <a:gdLst/>
              <a:ahLst/>
              <a:cxnLst/>
              <a:rect l="l" t="t" r="r" b="b"/>
              <a:pathLst>
                <a:path w="1065" h="915" extrusionOk="0">
                  <a:moveTo>
                    <a:pt x="456" y="1"/>
                  </a:moveTo>
                  <a:cubicBezTo>
                    <a:pt x="213" y="1"/>
                    <a:pt x="0" y="213"/>
                    <a:pt x="0" y="456"/>
                  </a:cubicBezTo>
                  <a:cubicBezTo>
                    <a:pt x="0" y="728"/>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2447;p34">
              <a:extLst>
                <a:ext uri="{FF2B5EF4-FFF2-40B4-BE49-F238E27FC236}">
                  <a16:creationId xmlns:a16="http://schemas.microsoft.com/office/drawing/2014/main" xmlns="" id="{BC9AD57C-186B-D84F-AE81-7B10B2153C6F}"/>
                </a:ext>
              </a:extLst>
            </p:cNvPr>
            <p:cNvSpPr/>
            <p:nvPr/>
          </p:nvSpPr>
          <p:spPr>
            <a:xfrm>
              <a:off x="3555050" y="371387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0"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2448;p34">
              <a:extLst>
                <a:ext uri="{FF2B5EF4-FFF2-40B4-BE49-F238E27FC236}">
                  <a16:creationId xmlns:a16="http://schemas.microsoft.com/office/drawing/2014/main" xmlns="" id="{E0373B54-8E1A-374E-8FE4-94A9BE87EB74}"/>
                </a:ext>
              </a:extLst>
            </p:cNvPr>
            <p:cNvSpPr/>
            <p:nvPr/>
          </p:nvSpPr>
          <p:spPr>
            <a:xfrm>
              <a:off x="3516000" y="3611225"/>
              <a:ext cx="29950" cy="22950"/>
            </a:xfrm>
            <a:custGeom>
              <a:avLst/>
              <a:gdLst/>
              <a:ahLst/>
              <a:cxnLst/>
              <a:rect l="l" t="t" r="r" b="b"/>
              <a:pathLst>
                <a:path w="1198" h="918" extrusionOk="0">
                  <a:moveTo>
                    <a:pt x="595" y="0"/>
                  </a:moveTo>
                  <a:cubicBezTo>
                    <a:pt x="0" y="0"/>
                    <a:pt x="0" y="917"/>
                    <a:pt x="595" y="917"/>
                  </a:cubicBezTo>
                  <a:cubicBezTo>
                    <a:pt x="613" y="917"/>
                    <a:pt x="631" y="917"/>
                    <a:pt x="650" y="915"/>
                  </a:cubicBezTo>
                  <a:cubicBezTo>
                    <a:pt x="1198" y="85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2449;p34">
              <a:extLst>
                <a:ext uri="{FF2B5EF4-FFF2-40B4-BE49-F238E27FC236}">
                  <a16:creationId xmlns:a16="http://schemas.microsoft.com/office/drawing/2014/main" xmlns="" id="{FBF5B41F-60C4-1344-8DD8-64334E01D8AC}"/>
                </a:ext>
              </a:extLst>
            </p:cNvPr>
            <p:cNvSpPr/>
            <p:nvPr/>
          </p:nvSpPr>
          <p:spPr>
            <a:xfrm>
              <a:off x="3555050" y="364547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2450;p34">
              <a:extLst>
                <a:ext uri="{FF2B5EF4-FFF2-40B4-BE49-F238E27FC236}">
                  <a16:creationId xmlns:a16="http://schemas.microsoft.com/office/drawing/2014/main" xmlns="" id="{A8C22BAE-D444-AE47-ABCE-383D2BCEA45D}"/>
                </a:ext>
              </a:extLst>
            </p:cNvPr>
            <p:cNvSpPr/>
            <p:nvPr/>
          </p:nvSpPr>
          <p:spPr>
            <a:xfrm>
              <a:off x="3520850" y="354290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2451;p34">
              <a:extLst>
                <a:ext uri="{FF2B5EF4-FFF2-40B4-BE49-F238E27FC236}">
                  <a16:creationId xmlns:a16="http://schemas.microsoft.com/office/drawing/2014/main" xmlns="" id="{62EFD55F-5252-ED4B-9FFA-91F0CB05D452}"/>
                </a:ext>
              </a:extLst>
            </p:cNvPr>
            <p:cNvSpPr/>
            <p:nvPr/>
          </p:nvSpPr>
          <p:spPr>
            <a:xfrm>
              <a:off x="3550200" y="357702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85"/>
                    <a:pt x="1197" y="64"/>
                    <a:pt x="650" y="3"/>
                  </a:cubicBezTo>
                  <a:cubicBezTo>
                    <a:pt x="631" y="1"/>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2452;p34">
              <a:extLst>
                <a:ext uri="{FF2B5EF4-FFF2-40B4-BE49-F238E27FC236}">
                  <a16:creationId xmlns:a16="http://schemas.microsoft.com/office/drawing/2014/main" xmlns="" id="{E823413B-9F7F-0E4F-8174-5A1B6D76949B}"/>
                </a:ext>
              </a:extLst>
            </p:cNvPr>
            <p:cNvSpPr/>
            <p:nvPr/>
          </p:nvSpPr>
          <p:spPr>
            <a:xfrm>
              <a:off x="3520850" y="347527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2453;p34">
              <a:extLst>
                <a:ext uri="{FF2B5EF4-FFF2-40B4-BE49-F238E27FC236}">
                  <a16:creationId xmlns:a16="http://schemas.microsoft.com/office/drawing/2014/main" xmlns="" id="{B5E8D651-42C9-EF48-BC8D-83776CE59E08}"/>
                </a:ext>
              </a:extLst>
            </p:cNvPr>
            <p:cNvSpPr/>
            <p:nvPr/>
          </p:nvSpPr>
          <p:spPr>
            <a:xfrm>
              <a:off x="3555050" y="3509400"/>
              <a:ext cx="26425" cy="22675"/>
            </a:xfrm>
            <a:custGeom>
              <a:avLst/>
              <a:gdLst/>
              <a:ahLst/>
              <a:cxnLst/>
              <a:rect l="l" t="t" r="r" b="b"/>
              <a:pathLst>
                <a:path w="1057" h="907" extrusionOk="0">
                  <a:moveTo>
                    <a:pt x="410" y="0"/>
                  </a:moveTo>
                  <a:cubicBezTo>
                    <a:pt x="187" y="0"/>
                    <a:pt x="0" y="203"/>
                    <a:pt x="0" y="459"/>
                  </a:cubicBezTo>
                  <a:cubicBezTo>
                    <a:pt x="0" y="724"/>
                    <a:pt x="219" y="907"/>
                    <a:pt x="455" y="907"/>
                  </a:cubicBezTo>
                  <a:cubicBezTo>
                    <a:pt x="571" y="907"/>
                    <a:pt x="690" y="863"/>
                    <a:pt x="791" y="763"/>
                  </a:cubicBezTo>
                  <a:cubicBezTo>
                    <a:pt x="1056" y="497"/>
                    <a:pt x="863" y="2"/>
                    <a:pt x="489" y="2"/>
                  </a:cubicBezTo>
                  <a:cubicBezTo>
                    <a:pt x="478" y="2"/>
                    <a:pt x="467"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2454;p34">
              <a:extLst>
                <a:ext uri="{FF2B5EF4-FFF2-40B4-BE49-F238E27FC236}">
                  <a16:creationId xmlns:a16="http://schemas.microsoft.com/office/drawing/2014/main" xmlns="" id="{74092AC6-DAA6-284D-814C-547F171EE7EF}"/>
                </a:ext>
              </a:extLst>
            </p:cNvPr>
            <p:cNvSpPr/>
            <p:nvPr/>
          </p:nvSpPr>
          <p:spPr>
            <a:xfrm>
              <a:off x="3516000" y="340680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5"/>
                    <a:pt x="1198" y="64"/>
                    <a:pt x="650" y="4"/>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2455;p34">
              <a:extLst>
                <a:ext uri="{FF2B5EF4-FFF2-40B4-BE49-F238E27FC236}">
                  <a16:creationId xmlns:a16="http://schemas.microsoft.com/office/drawing/2014/main" xmlns="" id="{0940A05E-47D3-E24A-B37C-9EC25088774E}"/>
                </a:ext>
              </a:extLst>
            </p:cNvPr>
            <p:cNvSpPr/>
            <p:nvPr/>
          </p:nvSpPr>
          <p:spPr>
            <a:xfrm>
              <a:off x="3495000" y="3381050"/>
              <a:ext cx="14475" cy="14450"/>
            </a:xfrm>
            <a:custGeom>
              <a:avLst/>
              <a:gdLst/>
              <a:ahLst/>
              <a:cxnLst/>
              <a:rect l="l" t="t" r="r" b="b"/>
              <a:pathLst>
                <a:path w="579" h="578" extrusionOk="0">
                  <a:moveTo>
                    <a:pt x="548" y="0"/>
                  </a:moveTo>
                  <a:lnTo>
                    <a:pt x="1" y="547"/>
                  </a:lnTo>
                  <a:cubicBezTo>
                    <a:pt x="31" y="547"/>
                    <a:pt x="92" y="578"/>
                    <a:pt x="123" y="578"/>
                  </a:cubicBezTo>
                  <a:cubicBezTo>
                    <a:pt x="396" y="578"/>
                    <a:pt x="579" y="365"/>
                    <a:pt x="579" y="122"/>
                  </a:cubicBezTo>
                  <a:cubicBezTo>
                    <a:pt x="579" y="61"/>
                    <a:pt x="579" y="30"/>
                    <a:pt x="5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2456;p34">
              <a:extLst>
                <a:ext uri="{FF2B5EF4-FFF2-40B4-BE49-F238E27FC236}">
                  <a16:creationId xmlns:a16="http://schemas.microsoft.com/office/drawing/2014/main" xmlns="" id="{D24A6208-B4DE-AF4E-A6C2-83485CB823FB}"/>
                </a:ext>
              </a:extLst>
            </p:cNvPr>
            <p:cNvSpPr/>
            <p:nvPr/>
          </p:nvSpPr>
          <p:spPr>
            <a:xfrm>
              <a:off x="3550200" y="3441000"/>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3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2457;p34">
              <a:extLst>
                <a:ext uri="{FF2B5EF4-FFF2-40B4-BE49-F238E27FC236}">
                  <a16:creationId xmlns:a16="http://schemas.microsoft.com/office/drawing/2014/main" xmlns="" id="{1186C70A-B014-444D-B4E2-878B209E3D1C}"/>
                </a:ext>
              </a:extLst>
            </p:cNvPr>
            <p:cNvSpPr/>
            <p:nvPr/>
          </p:nvSpPr>
          <p:spPr>
            <a:xfrm>
              <a:off x="3529200" y="3346850"/>
              <a:ext cx="14475" cy="14450"/>
            </a:xfrm>
            <a:custGeom>
              <a:avLst/>
              <a:gdLst/>
              <a:ahLst/>
              <a:cxnLst/>
              <a:rect l="l" t="t" r="r" b="b"/>
              <a:pathLst>
                <a:path w="579" h="578" extrusionOk="0">
                  <a:moveTo>
                    <a:pt x="548" y="0"/>
                  </a:moveTo>
                  <a:lnTo>
                    <a:pt x="1" y="547"/>
                  </a:lnTo>
                  <a:cubicBezTo>
                    <a:pt x="31" y="578"/>
                    <a:pt x="92" y="578"/>
                    <a:pt x="122" y="578"/>
                  </a:cubicBezTo>
                  <a:cubicBezTo>
                    <a:pt x="366" y="578"/>
                    <a:pt x="578" y="365"/>
                    <a:pt x="578" y="122"/>
                  </a:cubicBezTo>
                  <a:cubicBezTo>
                    <a:pt x="578" y="91"/>
                    <a:pt x="578" y="31"/>
                    <a:pt x="5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2458;p34">
              <a:extLst>
                <a:ext uri="{FF2B5EF4-FFF2-40B4-BE49-F238E27FC236}">
                  <a16:creationId xmlns:a16="http://schemas.microsoft.com/office/drawing/2014/main" xmlns="" id="{5FA45B41-9523-5B49-813C-F2C834545B48}"/>
                </a:ext>
              </a:extLst>
            </p:cNvPr>
            <p:cNvSpPr/>
            <p:nvPr/>
          </p:nvSpPr>
          <p:spPr>
            <a:xfrm>
              <a:off x="3555050" y="337267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0"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2459;p34">
              <a:extLst>
                <a:ext uri="{FF2B5EF4-FFF2-40B4-BE49-F238E27FC236}">
                  <a16:creationId xmlns:a16="http://schemas.microsoft.com/office/drawing/2014/main" xmlns="" id="{00A550A6-763B-0048-8CD3-96F04C3D03CE}"/>
                </a:ext>
              </a:extLst>
            </p:cNvPr>
            <p:cNvSpPr/>
            <p:nvPr/>
          </p:nvSpPr>
          <p:spPr>
            <a:xfrm>
              <a:off x="3453225" y="3748075"/>
              <a:ext cx="21300" cy="9900"/>
            </a:xfrm>
            <a:custGeom>
              <a:avLst/>
              <a:gdLst/>
              <a:ahLst/>
              <a:cxnLst/>
              <a:rect l="l" t="t" r="r" b="b"/>
              <a:pathLst>
                <a:path w="852" h="396" extrusionOk="0">
                  <a:moveTo>
                    <a:pt x="426" y="0"/>
                  </a:moveTo>
                  <a:cubicBezTo>
                    <a:pt x="213" y="0"/>
                    <a:pt x="0" y="152"/>
                    <a:pt x="0" y="395"/>
                  </a:cubicBezTo>
                  <a:lnTo>
                    <a:pt x="851" y="274"/>
                  </a:lnTo>
                  <a:cubicBezTo>
                    <a:pt x="791" y="91"/>
                    <a:pt x="639"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2460;p34">
              <a:extLst>
                <a:ext uri="{FF2B5EF4-FFF2-40B4-BE49-F238E27FC236}">
                  <a16:creationId xmlns:a16="http://schemas.microsoft.com/office/drawing/2014/main" xmlns="" id="{FCC896E7-0E2A-4347-A002-55864953F54F}"/>
                </a:ext>
              </a:extLst>
            </p:cNvPr>
            <p:cNvSpPr/>
            <p:nvPr/>
          </p:nvSpPr>
          <p:spPr>
            <a:xfrm>
              <a:off x="3450175" y="3679600"/>
              <a:ext cx="29950" cy="22950"/>
            </a:xfrm>
            <a:custGeom>
              <a:avLst/>
              <a:gdLst/>
              <a:ahLst/>
              <a:cxnLst/>
              <a:rect l="l" t="t" r="r" b="b"/>
              <a:pathLst>
                <a:path w="1198" h="918" extrusionOk="0">
                  <a:moveTo>
                    <a:pt x="603" y="1"/>
                  </a:moveTo>
                  <a:cubicBezTo>
                    <a:pt x="585" y="1"/>
                    <a:pt x="567" y="2"/>
                    <a:pt x="548" y="4"/>
                  </a:cubicBezTo>
                  <a:cubicBezTo>
                    <a:pt x="1" y="64"/>
                    <a:pt x="1"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2461;p34">
              <a:extLst>
                <a:ext uri="{FF2B5EF4-FFF2-40B4-BE49-F238E27FC236}">
                  <a16:creationId xmlns:a16="http://schemas.microsoft.com/office/drawing/2014/main" xmlns="" id="{54CAC1CA-B994-894B-9E0F-1484F40E0767}"/>
                </a:ext>
              </a:extLst>
            </p:cNvPr>
            <p:cNvSpPr/>
            <p:nvPr/>
          </p:nvSpPr>
          <p:spPr>
            <a:xfrm>
              <a:off x="3486650" y="3713875"/>
              <a:ext cx="22825" cy="22825"/>
            </a:xfrm>
            <a:custGeom>
              <a:avLst/>
              <a:gdLst/>
              <a:ahLst/>
              <a:cxnLst/>
              <a:rect l="l" t="t" r="r" b="b"/>
              <a:pathLst>
                <a:path w="913" h="913" extrusionOk="0">
                  <a:moveTo>
                    <a:pt x="457" y="0"/>
                  </a:moveTo>
                  <a:cubicBezTo>
                    <a:pt x="213" y="0"/>
                    <a:pt x="1" y="213"/>
                    <a:pt x="1" y="456"/>
                  </a:cubicBezTo>
                  <a:cubicBezTo>
                    <a:pt x="1" y="699"/>
                    <a:pt x="213" y="912"/>
                    <a:pt x="457" y="912"/>
                  </a:cubicBezTo>
                  <a:cubicBezTo>
                    <a:pt x="730" y="912"/>
                    <a:pt x="913" y="699"/>
                    <a:pt x="913" y="456"/>
                  </a:cubicBezTo>
                  <a:cubicBezTo>
                    <a:pt x="913" y="21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2462;p34">
              <a:extLst>
                <a:ext uri="{FF2B5EF4-FFF2-40B4-BE49-F238E27FC236}">
                  <a16:creationId xmlns:a16="http://schemas.microsoft.com/office/drawing/2014/main" xmlns="" id="{20A2CF30-21C9-8647-8933-76E800B6D6B4}"/>
                </a:ext>
              </a:extLst>
            </p:cNvPr>
            <p:cNvSpPr/>
            <p:nvPr/>
          </p:nvSpPr>
          <p:spPr>
            <a:xfrm>
              <a:off x="3452700" y="3611275"/>
              <a:ext cx="27150" cy="23025"/>
            </a:xfrm>
            <a:custGeom>
              <a:avLst/>
              <a:gdLst/>
              <a:ahLst/>
              <a:cxnLst/>
              <a:rect l="l" t="t" r="r" b="b"/>
              <a:pathLst>
                <a:path w="1086" h="921" extrusionOk="0">
                  <a:moveTo>
                    <a:pt x="447" y="1"/>
                  </a:moveTo>
                  <a:cubicBezTo>
                    <a:pt x="204" y="1"/>
                    <a:pt x="21" y="214"/>
                    <a:pt x="21" y="457"/>
                  </a:cubicBezTo>
                  <a:cubicBezTo>
                    <a:pt x="1" y="744"/>
                    <a:pt x="230" y="921"/>
                    <a:pt x="465" y="921"/>
                  </a:cubicBezTo>
                  <a:cubicBezTo>
                    <a:pt x="578" y="921"/>
                    <a:pt x="692" y="880"/>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2463;p34">
              <a:extLst>
                <a:ext uri="{FF2B5EF4-FFF2-40B4-BE49-F238E27FC236}">
                  <a16:creationId xmlns:a16="http://schemas.microsoft.com/office/drawing/2014/main" xmlns="" id="{5CAD87DA-EF98-F644-9A6B-6CE22A8E68C8}"/>
                </a:ext>
              </a:extLst>
            </p:cNvPr>
            <p:cNvSpPr/>
            <p:nvPr/>
          </p:nvSpPr>
          <p:spPr>
            <a:xfrm>
              <a:off x="3486650" y="3645475"/>
              <a:ext cx="26625" cy="23025"/>
            </a:xfrm>
            <a:custGeom>
              <a:avLst/>
              <a:gdLst/>
              <a:ahLst/>
              <a:cxnLst/>
              <a:rect l="l" t="t" r="r" b="b"/>
              <a:pathLst>
                <a:path w="1065" h="921" extrusionOk="0">
                  <a:moveTo>
                    <a:pt x="457" y="1"/>
                  </a:moveTo>
                  <a:cubicBezTo>
                    <a:pt x="213" y="1"/>
                    <a:pt x="1" y="213"/>
                    <a:pt x="1" y="457"/>
                  </a:cubicBezTo>
                  <a:cubicBezTo>
                    <a:pt x="1" y="744"/>
                    <a:pt x="236" y="921"/>
                    <a:pt x="474" y="921"/>
                  </a:cubicBezTo>
                  <a:cubicBezTo>
                    <a:pt x="588" y="921"/>
                    <a:pt x="702" y="880"/>
                    <a:pt x="791" y="791"/>
                  </a:cubicBezTo>
                  <a:cubicBezTo>
                    <a:pt x="1064"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2464;p34">
              <a:extLst>
                <a:ext uri="{FF2B5EF4-FFF2-40B4-BE49-F238E27FC236}">
                  <a16:creationId xmlns:a16="http://schemas.microsoft.com/office/drawing/2014/main" xmlns="" id="{6F516BC9-E29A-1949-A150-D1D05F8A13F7}"/>
                </a:ext>
              </a:extLst>
            </p:cNvPr>
            <p:cNvSpPr/>
            <p:nvPr/>
          </p:nvSpPr>
          <p:spPr>
            <a:xfrm>
              <a:off x="3452450" y="3542900"/>
              <a:ext cx="27400" cy="23025"/>
            </a:xfrm>
            <a:custGeom>
              <a:avLst/>
              <a:gdLst/>
              <a:ahLst/>
              <a:cxnLst/>
              <a:rect l="l" t="t" r="r" b="b"/>
              <a:pathLst>
                <a:path w="1096" h="921" extrusionOk="0">
                  <a:moveTo>
                    <a:pt x="457" y="0"/>
                  </a:moveTo>
                  <a:cubicBezTo>
                    <a:pt x="214" y="0"/>
                    <a:pt x="1" y="213"/>
                    <a:pt x="31" y="456"/>
                  </a:cubicBezTo>
                  <a:cubicBezTo>
                    <a:pt x="31" y="744"/>
                    <a:pt x="253" y="920"/>
                    <a:pt x="481" y="920"/>
                  </a:cubicBezTo>
                  <a:cubicBezTo>
                    <a:pt x="591" y="920"/>
                    <a:pt x="702" y="879"/>
                    <a:pt x="791" y="791"/>
                  </a:cubicBezTo>
                  <a:cubicBezTo>
                    <a:pt x="109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2465;p34">
              <a:extLst>
                <a:ext uri="{FF2B5EF4-FFF2-40B4-BE49-F238E27FC236}">
                  <a16:creationId xmlns:a16="http://schemas.microsoft.com/office/drawing/2014/main" xmlns="" id="{2B178143-6106-A44B-B49A-3FD1E3C89189}"/>
                </a:ext>
              </a:extLst>
            </p:cNvPr>
            <p:cNvSpPr/>
            <p:nvPr/>
          </p:nvSpPr>
          <p:spPr>
            <a:xfrm>
              <a:off x="3486650" y="3577100"/>
              <a:ext cx="26625" cy="23000"/>
            </a:xfrm>
            <a:custGeom>
              <a:avLst/>
              <a:gdLst/>
              <a:ahLst/>
              <a:cxnLst/>
              <a:rect l="l" t="t" r="r" b="b"/>
              <a:pathLst>
                <a:path w="1065" h="920" extrusionOk="0">
                  <a:moveTo>
                    <a:pt x="457" y="0"/>
                  </a:moveTo>
                  <a:cubicBezTo>
                    <a:pt x="213" y="0"/>
                    <a:pt x="1" y="213"/>
                    <a:pt x="1" y="456"/>
                  </a:cubicBezTo>
                  <a:cubicBezTo>
                    <a:pt x="1" y="743"/>
                    <a:pt x="222" y="920"/>
                    <a:pt x="460" y="920"/>
                  </a:cubicBezTo>
                  <a:cubicBezTo>
                    <a:pt x="574" y="920"/>
                    <a:pt x="692" y="879"/>
                    <a:pt x="791" y="790"/>
                  </a:cubicBezTo>
                  <a:cubicBezTo>
                    <a:pt x="1064"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2466;p34">
              <a:extLst>
                <a:ext uri="{FF2B5EF4-FFF2-40B4-BE49-F238E27FC236}">
                  <a16:creationId xmlns:a16="http://schemas.microsoft.com/office/drawing/2014/main" xmlns="" id="{539E54B2-C1C0-8A4C-9E7B-F8439A0690A9}"/>
                </a:ext>
              </a:extLst>
            </p:cNvPr>
            <p:cNvSpPr/>
            <p:nvPr/>
          </p:nvSpPr>
          <p:spPr>
            <a:xfrm>
              <a:off x="3450175" y="3475200"/>
              <a:ext cx="30175" cy="22900"/>
            </a:xfrm>
            <a:custGeom>
              <a:avLst/>
              <a:gdLst/>
              <a:ahLst/>
              <a:cxnLst/>
              <a:rect l="l" t="t" r="r" b="b"/>
              <a:pathLst>
                <a:path w="1207" h="916" extrusionOk="0">
                  <a:moveTo>
                    <a:pt x="605" y="0"/>
                  </a:moveTo>
                  <a:cubicBezTo>
                    <a:pt x="587" y="0"/>
                    <a:pt x="567" y="1"/>
                    <a:pt x="548" y="3"/>
                  </a:cubicBezTo>
                  <a:cubicBezTo>
                    <a:pt x="1" y="34"/>
                    <a:pt x="1" y="854"/>
                    <a:pt x="548" y="915"/>
                  </a:cubicBezTo>
                  <a:cubicBezTo>
                    <a:pt x="558" y="915"/>
                    <a:pt x="568" y="916"/>
                    <a:pt x="577" y="916"/>
                  </a:cubicBezTo>
                  <a:cubicBezTo>
                    <a:pt x="1197" y="916"/>
                    <a:pt x="1206"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2467;p34">
              <a:extLst>
                <a:ext uri="{FF2B5EF4-FFF2-40B4-BE49-F238E27FC236}">
                  <a16:creationId xmlns:a16="http://schemas.microsoft.com/office/drawing/2014/main" xmlns="" id="{7E51B064-0D82-EE43-ABD1-6B7DC70AE211}"/>
                </a:ext>
              </a:extLst>
            </p:cNvPr>
            <p:cNvSpPr/>
            <p:nvPr/>
          </p:nvSpPr>
          <p:spPr>
            <a:xfrm>
              <a:off x="3425850" y="3448675"/>
              <a:ext cx="15225" cy="15225"/>
            </a:xfrm>
            <a:custGeom>
              <a:avLst/>
              <a:gdLst/>
              <a:ahLst/>
              <a:cxnLst/>
              <a:rect l="l" t="t" r="r" b="b"/>
              <a:pathLst>
                <a:path w="609" h="609" extrusionOk="0">
                  <a:moveTo>
                    <a:pt x="578" y="0"/>
                  </a:moveTo>
                  <a:lnTo>
                    <a:pt x="1" y="578"/>
                  </a:lnTo>
                  <a:cubicBezTo>
                    <a:pt x="31" y="578"/>
                    <a:pt x="92" y="608"/>
                    <a:pt x="153" y="608"/>
                  </a:cubicBezTo>
                  <a:cubicBezTo>
                    <a:pt x="396" y="608"/>
                    <a:pt x="609" y="395"/>
                    <a:pt x="609" y="152"/>
                  </a:cubicBezTo>
                  <a:cubicBezTo>
                    <a:pt x="609" y="91"/>
                    <a:pt x="609" y="31"/>
                    <a:pt x="5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2468;p34">
              <a:extLst>
                <a:ext uri="{FF2B5EF4-FFF2-40B4-BE49-F238E27FC236}">
                  <a16:creationId xmlns:a16="http://schemas.microsoft.com/office/drawing/2014/main" xmlns="" id="{7D18AAF1-1C4E-F647-ADC0-EA5E2C354677}"/>
                </a:ext>
              </a:extLst>
            </p:cNvPr>
            <p:cNvSpPr/>
            <p:nvPr/>
          </p:nvSpPr>
          <p:spPr>
            <a:xfrm>
              <a:off x="3486650" y="3508700"/>
              <a:ext cx="22825" cy="22825"/>
            </a:xfrm>
            <a:custGeom>
              <a:avLst/>
              <a:gdLst/>
              <a:ahLst/>
              <a:cxnLst/>
              <a:rect l="l" t="t" r="r" b="b"/>
              <a:pathLst>
                <a:path w="913" h="913" extrusionOk="0">
                  <a:moveTo>
                    <a:pt x="457" y="1"/>
                  </a:moveTo>
                  <a:cubicBezTo>
                    <a:pt x="213" y="1"/>
                    <a:pt x="1" y="213"/>
                    <a:pt x="1" y="456"/>
                  </a:cubicBezTo>
                  <a:cubicBezTo>
                    <a:pt x="1" y="730"/>
                    <a:pt x="213" y="912"/>
                    <a:pt x="457" y="912"/>
                  </a:cubicBezTo>
                  <a:cubicBezTo>
                    <a:pt x="730" y="912"/>
                    <a:pt x="913" y="730"/>
                    <a:pt x="913" y="456"/>
                  </a:cubicBezTo>
                  <a:cubicBezTo>
                    <a:pt x="913" y="21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2469;p34">
              <a:extLst>
                <a:ext uri="{FF2B5EF4-FFF2-40B4-BE49-F238E27FC236}">
                  <a16:creationId xmlns:a16="http://schemas.microsoft.com/office/drawing/2014/main" xmlns="" id="{DE76565D-167C-A34D-B1E7-B1368D254528}"/>
                </a:ext>
              </a:extLst>
            </p:cNvPr>
            <p:cNvSpPr/>
            <p:nvPr/>
          </p:nvSpPr>
          <p:spPr>
            <a:xfrm>
              <a:off x="3460825" y="3414475"/>
              <a:ext cx="14450" cy="15225"/>
            </a:xfrm>
            <a:custGeom>
              <a:avLst/>
              <a:gdLst/>
              <a:ahLst/>
              <a:cxnLst/>
              <a:rect l="l" t="t" r="r" b="b"/>
              <a:pathLst>
                <a:path w="578" h="609" extrusionOk="0">
                  <a:moveTo>
                    <a:pt x="547" y="0"/>
                  </a:moveTo>
                  <a:lnTo>
                    <a:pt x="0" y="578"/>
                  </a:lnTo>
                  <a:cubicBezTo>
                    <a:pt x="31" y="578"/>
                    <a:pt x="91" y="608"/>
                    <a:pt x="122" y="608"/>
                  </a:cubicBezTo>
                  <a:cubicBezTo>
                    <a:pt x="395" y="608"/>
                    <a:pt x="578" y="396"/>
                    <a:pt x="578" y="152"/>
                  </a:cubicBezTo>
                  <a:cubicBezTo>
                    <a:pt x="578" y="92"/>
                    <a:pt x="578" y="61"/>
                    <a:pt x="5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2470;p34">
              <a:extLst>
                <a:ext uri="{FF2B5EF4-FFF2-40B4-BE49-F238E27FC236}">
                  <a16:creationId xmlns:a16="http://schemas.microsoft.com/office/drawing/2014/main" xmlns="" id="{0F170A02-442C-7244-810E-9F939025C2C4}"/>
                </a:ext>
              </a:extLst>
            </p:cNvPr>
            <p:cNvSpPr/>
            <p:nvPr/>
          </p:nvSpPr>
          <p:spPr>
            <a:xfrm>
              <a:off x="3486650" y="3441075"/>
              <a:ext cx="22825" cy="22825"/>
            </a:xfrm>
            <a:custGeom>
              <a:avLst/>
              <a:gdLst/>
              <a:ahLst/>
              <a:cxnLst/>
              <a:rect l="l" t="t" r="r" b="b"/>
              <a:pathLst>
                <a:path w="913" h="913" extrusionOk="0">
                  <a:moveTo>
                    <a:pt x="457" y="0"/>
                  </a:moveTo>
                  <a:cubicBezTo>
                    <a:pt x="213" y="0"/>
                    <a:pt x="1" y="183"/>
                    <a:pt x="1" y="456"/>
                  </a:cubicBezTo>
                  <a:cubicBezTo>
                    <a:pt x="1" y="699"/>
                    <a:pt x="213" y="912"/>
                    <a:pt x="457" y="912"/>
                  </a:cubicBezTo>
                  <a:cubicBezTo>
                    <a:pt x="730" y="912"/>
                    <a:pt x="913" y="699"/>
                    <a:pt x="913" y="456"/>
                  </a:cubicBezTo>
                  <a:cubicBezTo>
                    <a:pt x="913" y="183"/>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2471;p34">
              <a:extLst>
                <a:ext uri="{FF2B5EF4-FFF2-40B4-BE49-F238E27FC236}">
                  <a16:creationId xmlns:a16="http://schemas.microsoft.com/office/drawing/2014/main" xmlns="" id="{92074923-1E1A-AB4E-A095-1988E7335125}"/>
                </a:ext>
              </a:extLst>
            </p:cNvPr>
            <p:cNvSpPr/>
            <p:nvPr/>
          </p:nvSpPr>
          <p:spPr>
            <a:xfrm>
              <a:off x="3384825" y="3748000"/>
              <a:ext cx="22825" cy="19075"/>
            </a:xfrm>
            <a:custGeom>
              <a:avLst/>
              <a:gdLst/>
              <a:ahLst/>
              <a:cxnLst/>
              <a:rect l="l" t="t" r="r" b="b"/>
              <a:pathLst>
                <a:path w="913" h="763" extrusionOk="0">
                  <a:moveTo>
                    <a:pt x="405" y="0"/>
                  </a:moveTo>
                  <a:cubicBezTo>
                    <a:pt x="160" y="0"/>
                    <a:pt x="1" y="201"/>
                    <a:pt x="1" y="429"/>
                  </a:cubicBezTo>
                  <a:cubicBezTo>
                    <a:pt x="1" y="550"/>
                    <a:pt x="31" y="672"/>
                    <a:pt x="122" y="763"/>
                  </a:cubicBezTo>
                  <a:lnTo>
                    <a:pt x="852" y="641"/>
                  </a:lnTo>
                  <a:cubicBezTo>
                    <a:pt x="882" y="581"/>
                    <a:pt x="912" y="520"/>
                    <a:pt x="912" y="429"/>
                  </a:cubicBezTo>
                  <a:cubicBezTo>
                    <a:pt x="912" y="201"/>
                    <a:pt x="726" y="0"/>
                    <a:pt x="503" y="0"/>
                  </a:cubicBezTo>
                  <a:cubicBezTo>
                    <a:pt x="488" y="0"/>
                    <a:pt x="472" y="1"/>
                    <a:pt x="457"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2472;p34">
              <a:extLst>
                <a:ext uri="{FF2B5EF4-FFF2-40B4-BE49-F238E27FC236}">
                  <a16:creationId xmlns:a16="http://schemas.microsoft.com/office/drawing/2014/main" xmlns="" id="{FF302AE4-B37F-9047-A486-2C7CBD39E377}"/>
                </a:ext>
              </a:extLst>
            </p:cNvPr>
            <p:cNvSpPr/>
            <p:nvPr/>
          </p:nvSpPr>
          <p:spPr>
            <a:xfrm>
              <a:off x="3384825" y="3679675"/>
              <a:ext cx="26625" cy="22875"/>
            </a:xfrm>
            <a:custGeom>
              <a:avLst/>
              <a:gdLst/>
              <a:ahLst/>
              <a:cxnLst/>
              <a:rect l="l" t="t" r="r" b="b"/>
              <a:pathLst>
                <a:path w="1065" h="915" extrusionOk="0">
                  <a:moveTo>
                    <a:pt x="457" y="1"/>
                  </a:moveTo>
                  <a:cubicBezTo>
                    <a:pt x="183" y="1"/>
                    <a:pt x="1" y="213"/>
                    <a:pt x="1" y="456"/>
                  </a:cubicBezTo>
                  <a:cubicBezTo>
                    <a:pt x="1" y="728"/>
                    <a:pt x="231" y="914"/>
                    <a:pt x="464" y="914"/>
                  </a:cubicBezTo>
                  <a:cubicBezTo>
                    <a:pt x="569" y="914"/>
                    <a:pt x="675" y="876"/>
                    <a:pt x="76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2473;p34">
              <a:extLst>
                <a:ext uri="{FF2B5EF4-FFF2-40B4-BE49-F238E27FC236}">
                  <a16:creationId xmlns:a16="http://schemas.microsoft.com/office/drawing/2014/main" xmlns="" id="{6D09C738-FD54-544D-876F-FEEDFFEDE2CD}"/>
                </a:ext>
              </a:extLst>
            </p:cNvPr>
            <p:cNvSpPr/>
            <p:nvPr/>
          </p:nvSpPr>
          <p:spPr>
            <a:xfrm>
              <a:off x="3418275" y="371387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2474;p34">
              <a:extLst>
                <a:ext uri="{FF2B5EF4-FFF2-40B4-BE49-F238E27FC236}">
                  <a16:creationId xmlns:a16="http://schemas.microsoft.com/office/drawing/2014/main" xmlns="" id="{E54AFE85-F6A8-5445-B9BF-D5544B69BEBE}"/>
                </a:ext>
              </a:extLst>
            </p:cNvPr>
            <p:cNvSpPr/>
            <p:nvPr/>
          </p:nvSpPr>
          <p:spPr>
            <a:xfrm>
              <a:off x="3384825" y="3611275"/>
              <a:ext cx="22825" cy="22825"/>
            </a:xfrm>
            <a:custGeom>
              <a:avLst/>
              <a:gdLst/>
              <a:ahLst/>
              <a:cxnLst/>
              <a:rect l="l" t="t" r="r" b="b"/>
              <a:pathLst>
                <a:path w="913" h="913" extrusionOk="0">
                  <a:moveTo>
                    <a:pt x="457" y="1"/>
                  </a:moveTo>
                  <a:cubicBezTo>
                    <a:pt x="183" y="1"/>
                    <a:pt x="1" y="214"/>
                    <a:pt x="1" y="457"/>
                  </a:cubicBezTo>
                  <a:cubicBezTo>
                    <a:pt x="1" y="700"/>
                    <a:pt x="183" y="913"/>
                    <a:pt x="457" y="913"/>
                  </a:cubicBezTo>
                  <a:cubicBezTo>
                    <a:pt x="700" y="913"/>
                    <a:pt x="912" y="700"/>
                    <a:pt x="912" y="457"/>
                  </a:cubicBezTo>
                  <a:cubicBezTo>
                    <a:pt x="912" y="214"/>
                    <a:pt x="70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2475;p34">
              <a:extLst>
                <a:ext uri="{FF2B5EF4-FFF2-40B4-BE49-F238E27FC236}">
                  <a16:creationId xmlns:a16="http://schemas.microsoft.com/office/drawing/2014/main" xmlns="" id="{0D6D3667-121F-E74A-ACA4-7ED93B6C4B06}"/>
                </a:ext>
              </a:extLst>
            </p:cNvPr>
            <p:cNvSpPr/>
            <p:nvPr/>
          </p:nvSpPr>
          <p:spPr>
            <a:xfrm>
              <a:off x="3418275" y="3645475"/>
              <a:ext cx="26600" cy="22875"/>
            </a:xfrm>
            <a:custGeom>
              <a:avLst/>
              <a:gdLst/>
              <a:ahLst/>
              <a:cxnLst/>
              <a:rect l="l" t="t" r="r" b="b"/>
              <a:pathLst>
                <a:path w="1064" h="915" extrusionOk="0">
                  <a:moveTo>
                    <a:pt x="456" y="1"/>
                  </a:moveTo>
                  <a:cubicBezTo>
                    <a:pt x="213" y="1"/>
                    <a:pt x="0" y="213"/>
                    <a:pt x="0" y="457"/>
                  </a:cubicBezTo>
                  <a:cubicBezTo>
                    <a:pt x="0" y="729"/>
                    <a:pt x="230"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2476;p34">
              <a:extLst>
                <a:ext uri="{FF2B5EF4-FFF2-40B4-BE49-F238E27FC236}">
                  <a16:creationId xmlns:a16="http://schemas.microsoft.com/office/drawing/2014/main" xmlns="" id="{C76348CC-C117-2642-A351-1107A9ABFF07}"/>
                </a:ext>
              </a:extLst>
            </p:cNvPr>
            <p:cNvSpPr/>
            <p:nvPr/>
          </p:nvSpPr>
          <p:spPr>
            <a:xfrm>
              <a:off x="3384825" y="3542900"/>
              <a:ext cx="22825" cy="22825"/>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2" y="730"/>
                    <a:pt x="912" y="456"/>
                  </a:cubicBezTo>
                  <a:cubicBezTo>
                    <a:pt x="912" y="213"/>
                    <a:pt x="70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2477;p34">
              <a:extLst>
                <a:ext uri="{FF2B5EF4-FFF2-40B4-BE49-F238E27FC236}">
                  <a16:creationId xmlns:a16="http://schemas.microsoft.com/office/drawing/2014/main" xmlns="" id="{1511B420-16C5-1C4C-AEB2-F6964AEC6B64}"/>
                </a:ext>
              </a:extLst>
            </p:cNvPr>
            <p:cNvSpPr/>
            <p:nvPr/>
          </p:nvSpPr>
          <p:spPr>
            <a:xfrm>
              <a:off x="3357475" y="3516300"/>
              <a:ext cx="17500" cy="15225"/>
            </a:xfrm>
            <a:custGeom>
              <a:avLst/>
              <a:gdLst/>
              <a:ahLst/>
              <a:cxnLst/>
              <a:rect l="l" t="t" r="r" b="b"/>
              <a:pathLst>
                <a:path w="700" h="609" extrusionOk="0">
                  <a:moveTo>
                    <a:pt x="608" y="0"/>
                  </a:moveTo>
                  <a:lnTo>
                    <a:pt x="0" y="578"/>
                  </a:lnTo>
                  <a:cubicBezTo>
                    <a:pt x="61" y="608"/>
                    <a:pt x="122" y="608"/>
                    <a:pt x="183" y="608"/>
                  </a:cubicBezTo>
                  <a:cubicBezTo>
                    <a:pt x="487" y="608"/>
                    <a:pt x="699" y="304"/>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2478;p34">
              <a:extLst>
                <a:ext uri="{FF2B5EF4-FFF2-40B4-BE49-F238E27FC236}">
                  <a16:creationId xmlns:a16="http://schemas.microsoft.com/office/drawing/2014/main" xmlns="" id="{264D3ED9-EA9A-474D-861A-24B306A60EBB}"/>
                </a:ext>
              </a:extLst>
            </p:cNvPr>
            <p:cNvSpPr/>
            <p:nvPr/>
          </p:nvSpPr>
          <p:spPr>
            <a:xfrm>
              <a:off x="3418275" y="3577100"/>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2479;p34">
              <a:extLst>
                <a:ext uri="{FF2B5EF4-FFF2-40B4-BE49-F238E27FC236}">
                  <a16:creationId xmlns:a16="http://schemas.microsoft.com/office/drawing/2014/main" xmlns="" id="{2F743E15-2F5E-D046-97B0-14777B668987}"/>
                </a:ext>
              </a:extLst>
            </p:cNvPr>
            <p:cNvSpPr/>
            <p:nvPr/>
          </p:nvSpPr>
          <p:spPr>
            <a:xfrm>
              <a:off x="3391675" y="3482100"/>
              <a:ext cx="15975" cy="15975"/>
            </a:xfrm>
            <a:custGeom>
              <a:avLst/>
              <a:gdLst/>
              <a:ahLst/>
              <a:cxnLst/>
              <a:rect l="l" t="t" r="r" b="b"/>
              <a:pathLst>
                <a:path w="639" h="639" extrusionOk="0">
                  <a:moveTo>
                    <a:pt x="608" y="1"/>
                  </a:moveTo>
                  <a:lnTo>
                    <a:pt x="0" y="578"/>
                  </a:lnTo>
                  <a:cubicBezTo>
                    <a:pt x="61" y="609"/>
                    <a:pt x="122" y="639"/>
                    <a:pt x="183" y="639"/>
                  </a:cubicBezTo>
                  <a:cubicBezTo>
                    <a:pt x="426" y="639"/>
                    <a:pt x="638" y="426"/>
                    <a:pt x="638" y="183"/>
                  </a:cubicBezTo>
                  <a:cubicBezTo>
                    <a:pt x="638" y="122"/>
                    <a:pt x="608" y="61"/>
                    <a:pt x="6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2480;p34">
              <a:extLst>
                <a:ext uri="{FF2B5EF4-FFF2-40B4-BE49-F238E27FC236}">
                  <a16:creationId xmlns:a16="http://schemas.microsoft.com/office/drawing/2014/main" xmlns="" id="{E1BF143E-ADC9-AC48-82CF-541E83DADC7F}"/>
                </a:ext>
              </a:extLst>
            </p:cNvPr>
            <p:cNvSpPr/>
            <p:nvPr/>
          </p:nvSpPr>
          <p:spPr>
            <a:xfrm>
              <a:off x="3418275" y="350945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2481;p34">
              <a:extLst>
                <a:ext uri="{FF2B5EF4-FFF2-40B4-BE49-F238E27FC236}">
                  <a16:creationId xmlns:a16="http://schemas.microsoft.com/office/drawing/2014/main" xmlns="" id="{A2349A8F-61A5-044C-9AD5-011DBC936E32}"/>
                </a:ext>
              </a:extLst>
            </p:cNvPr>
            <p:cNvSpPr/>
            <p:nvPr/>
          </p:nvSpPr>
          <p:spPr>
            <a:xfrm>
              <a:off x="3316425" y="3748000"/>
              <a:ext cx="26625" cy="22675"/>
            </a:xfrm>
            <a:custGeom>
              <a:avLst/>
              <a:gdLst/>
              <a:ahLst/>
              <a:cxnLst/>
              <a:rect l="l" t="t" r="r" b="b"/>
              <a:pathLst>
                <a:path w="1065" h="907" extrusionOk="0">
                  <a:moveTo>
                    <a:pt x="410" y="0"/>
                  </a:moveTo>
                  <a:cubicBezTo>
                    <a:pt x="187" y="0"/>
                    <a:pt x="1" y="201"/>
                    <a:pt x="1" y="429"/>
                  </a:cubicBezTo>
                  <a:cubicBezTo>
                    <a:pt x="1" y="716"/>
                    <a:pt x="222" y="906"/>
                    <a:pt x="451" y="906"/>
                  </a:cubicBezTo>
                  <a:cubicBezTo>
                    <a:pt x="560" y="906"/>
                    <a:pt x="672" y="862"/>
                    <a:pt x="761" y="763"/>
                  </a:cubicBezTo>
                  <a:cubicBezTo>
                    <a:pt x="1065" y="489"/>
                    <a:pt x="852" y="3"/>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2482;p34">
              <a:extLst>
                <a:ext uri="{FF2B5EF4-FFF2-40B4-BE49-F238E27FC236}">
                  <a16:creationId xmlns:a16="http://schemas.microsoft.com/office/drawing/2014/main" xmlns="" id="{7CA8D6DC-BDE9-B640-9112-B14D7F4FA681}"/>
                </a:ext>
              </a:extLst>
            </p:cNvPr>
            <p:cNvSpPr/>
            <p:nvPr/>
          </p:nvSpPr>
          <p:spPr>
            <a:xfrm>
              <a:off x="3316425" y="3679675"/>
              <a:ext cx="26625" cy="22875"/>
            </a:xfrm>
            <a:custGeom>
              <a:avLst/>
              <a:gdLst/>
              <a:ahLst/>
              <a:cxnLst/>
              <a:rect l="l" t="t" r="r" b="b"/>
              <a:pathLst>
                <a:path w="1065" h="915" extrusionOk="0">
                  <a:moveTo>
                    <a:pt x="457" y="1"/>
                  </a:moveTo>
                  <a:cubicBezTo>
                    <a:pt x="214" y="1"/>
                    <a:pt x="1" y="213"/>
                    <a:pt x="1" y="456"/>
                  </a:cubicBezTo>
                  <a:cubicBezTo>
                    <a:pt x="1" y="728"/>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2483;p34">
              <a:extLst>
                <a:ext uri="{FF2B5EF4-FFF2-40B4-BE49-F238E27FC236}">
                  <a16:creationId xmlns:a16="http://schemas.microsoft.com/office/drawing/2014/main" xmlns="" id="{13F35D24-DB0A-604C-AB00-79A869E95644}"/>
                </a:ext>
              </a:extLst>
            </p:cNvPr>
            <p:cNvSpPr/>
            <p:nvPr/>
          </p:nvSpPr>
          <p:spPr>
            <a:xfrm>
              <a:off x="3350625" y="371387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2484;p34">
              <a:extLst>
                <a:ext uri="{FF2B5EF4-FFF2-40B4-BE49-F238E27FC236}">
                  <a16:creationId xmlns:a16="http://schemas.microsoft.com/office/drawing/2014/main" xmlns="" id="{B466FE89-3280-5440-AFE4-83F685F18ADC}"/>
                </a:ext>
              </a:extLst>
            </p:cNvPr>
            <p:cNvSpPr/>
            <p:nvPr/>
          </p:nvSpPr>
          <p:spPr>
            <a:xfrm>
              <a:off x="3316425" y="3611275"/>
              <a:ext cx="26625" cy="23025"/>
            </a:xfrm>
            <a:custGeom>
              <a:avLst/>
              <a:gdLst/>
              <a:ahLst/>
              <a:cxnLst/>
              <a:rect l="l" t="t" r="r" b="b"/>
              <a:pathLst>
                <a:path w="1065" h="921" extrusionOk="0">
                  <a:moveTo>
                    <a:pt x="457" y="1"/>
                  </a:moveTo>
                  <a:cubicBezTo>
                    <a:pt x="214" y="1"/>
                    <a:pt x="1" y="214"/>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2485;p34">
              <a:extLst>
                <a:ext uri="{FF2B5EF4-FFF2-40B4-BE49-F238E27FC236}">
                  <a16:creationId xmlns:a16="http://schemas.microsoft.com/office/drawing/2014/main" xmlns="" id="{54354FF8-61E9-2D4A-83A3-4DE17CD0559B}"/>
                </a:ext>
              </a:extLst>
            </p:cNvPr>
            <p:cNvSpPr/>
            <p:nvPr/>
          </p:nvSpPr>
          <p:spPr>
            <a:xfrm>
              <a:off x="3289075" y="3583925"/>
              <a:ext cx="16000" cy="15975"/>
            </a:xfrm>
            <a:custGeom>
              <a:avLst/>
              <a:gdLst/>
              <a:ahLst/>
              <a:cxnLst/>
              <a:rect l="l" t="t" r="r" b="b"/>
              <a:pathLst>
                <a:path w="640" h="639" extrusionOk="0">
                  <a:moveTo>
                    <a:pt x="578" y="1"/>
                  </a:moveTo>
                  <a:lnTo>
                    <a:pt x="1" y="609"/>
                  </a:lnTo>
                  <a:cubicBezTo>
                    <a:pt x="62" y="639"/>
                    <a:pt x="122" y="639"/>
                    <a:pt x="183" y="639"/>
                  </a:cubicBezTo>
                  <a:cubicBezTo>
                    <a:pt x="426" y="639"/>
                    <a:pt x="639" y="457"/>
                    <a:pt x="639" y="183"/>
                  </a:cubicBezTo>
                  <a:cubicBezTo>
                    <a:pt x="639" y="122"/>
                    <a:pt x="609" y="61"/>
                    <a:pt x="57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2486;p34">
              <a:extLst>
                <a:ext uri="{FF2B5EF4-FFF2-40B4-BE49-F238E27FC236}">
                  <a16:creationId xmlns:a16="http://schemas.microsoft.com/office/drawing/2014/main" xmlns="" id="{450549A9-2DE1-D049-8215-D51FCC6EB36A}"/>
                </a:ext>
              </a:extLst>
            </p:cNvPr>
            <p:cNvSpPr/>
            <p:nvPr/>
          </p:nvSpPr>
          <p:spPr>
            <a:xfrm>
              <a:off x="3350625" y="364547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2487;p34">
              <a:extLst>
                <a:ext uri="{FF2B5EF4-FFF2-40B4-BE49-F238E27FC236}">
                  <a16:creationId xmlns:a16="http://schemas.microsoft.com/office/drawing/2014/main" xmlns="" id="{23C98FBC-3B9F-9B4D-A8D2-824D45C49A82}"/>
                </a:ext>
              </a:extLst>
            </p:cNvPr>
            <p:cNvSpPr/>
            <p:nvPr/>
          </p:nvSpPr>
          <p:spPr>
            <a:xfrm>
              <a:off x="3323275" y="3549725"/>
              <a:ext cx="15975" cy="16000"/>
            </a:xfrm>
            <a:custGeom>
              <a:avLst/>
              <a:gdLst/>
              <a:ahLst/>
              <a:cxnLst/>
              <a:rect l="l" t="t" r="r" b="b"/>
              <a:pathLst>
                <a:path w="639" h="640" extrusionOk="0">
                  <a:moveTo>
                    <a:pt x="578" y="1"/>
                  </a:moveTo>
                  <a:lnTo>
                    <a:pt x="1" y="609"/>
                  </a:lnTo>
                  <a:cubicBezTo>
                    <a:pt x="61" y="639"/>
                    <a:pt x="122" y="639"/>
                    <a:pt x="183" y="639"/>
                  </a:cubicBezTo>
                  <a:cubicBezTo>
                    <a:pt x="426" y="639"/>
                    <a:pt x="639" y="457"/>
                    <a:pt x="639" y="183"/>
                  </a:cubicBezTo>
                  <a:cubicBezTo>
                    <a:pt x="639" y="122"/>
                    <a:pt x="608" y="62"/>
                    <a:pt x="57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2488;p34">
              <a:extLst>
                <a:ext uri="{FF2B5EF4-FFF2-40B4-BE49-F238E27FC236}">
                  <a16:creationId xmlns:a16="http://schemas.microsoft.com/office/drawing/2014/main" xmlns="" id="{B3506081-C194-D144-9672-6AFBA45A1F33}"/>
                </a:ext>
              </a:extLst>
            </p:cNvPr>
            <p:cNvSpPr/>
            <p:nvPr/>
          </p:nvSpPr>
          <p:spPr>
            <a:xfrm>
              <a:off x="3345775" y="35770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1"/>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2489;p34">
              <a:extLst>
                <a:ext uri="{FF2B5EF4-FFF2-40B4-BE49-F238E27FC236}">
                  <a16:creationId xmlns:a16="http://schemas.microsoft.com/office/drawing/2014/main" xmlns="" id="{D6539D18-7865-314B-B3D7-0D81AD935DAD}"/>
                </a:ext>
              </a:extLst>
            </p:cNvPr>
            <p:cNvSpPr/>
            <p:nvPr/>
          </p:nvSpPr>
          <p:spPr>
            <a:xfrm>
              <a:off x="3248050" y="3748025"/>
              <a:ext cx="26425" cy="22650"/>
            </a:xfrm>
            <a:custGeom>
              <a:avLst/>
              <a:gdLst/>
              <a:ahLst/>
              <a:cxnLst/>
              <a:rect l="l" t="t" r="r" b="b"/>
              <a:pathLst>
                <a:path w="1057" h="906" extrusionOk="0">
                  <a:moveTo>
                    <a:pt x="489" y="1"/>
                  </a:moveTo>
                  <a:cubicBezTo>
                    <a:pt x="479" y="1"/>
                    <a:pt x="468" y="1"/>
                    <a:pt x="456" y="2"/>
                  </a:cubicBezTo>
                  <a:cubicBezTo>
                    <a:pt x="213" y="2"/>
                    <a:pt x="0" y="184"/>
                    <a:pt x="0" y="428"/>
                  </a:cubicBezTo>
                  <a:cubicBezTo>
                    <a:pt x="0" y="715"/>
                    <a:pt x="222" y="905"/>
                    <a:pt x="459" y="905"/>
                  </a:cubicBezTo>
                  <a:cubicBezTo>
                    <a:pt x="574" y="905"/>
                    <a:pt x="692" y="861"/>
                    <a:pt x="791"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2490;p34">
              <a:extLst>
                <a:ext uri="{FF2B5EF4-FFF2-40B4-BE49-F238E27FC236}">
                  <a16:creationId xmlns:a16="http://schemas.microsoft.com/office/drawing/2014/main" xmlns="" id="{56C5DF2D-0F2F-B34E-9204-F51F5E925D64}"/>
                </a:ext>
              </a:extLst>
            </p:cNvPr>
            <p:cNvSpPr/>
            <p:nvPr/>
          </p:nvSpPr>
          <p:spPr>
            <a:xfrm>
              <a:off x="3245775" y="3679600"/>
              <a:ext cx="29950" cy="22950"/>
            </a:xfrm>
            <a:custGeom>
              <a:avLst/>
              <a:gdLst/>
              <a:ahLst/>
              <a:cxnLst/>
              <a:rect l="l" t="t" r="r" b="b"/>
              <a:pathLst>
                <a:path w="1198" h="918" extrusionOk="0">
                  <a:moveTo>
                    <a:pt x="603" y="1"/>
                  </a:moveTo>
                  <a:cubicBezTo>
                    <a:pt x="585" y="1"/>
                    <a:pt x="566" y="2"/>
                    <a:pt x="547" y="4"/>
                  </a:cubicBezTo>
                  <a:cubicBezTo>
                    <a:pt x="0" y="6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2491;p34">
              <a:extLst>
                <a:ext uri="{FF2B5EF4-FFF2-40B4-BE49-F238E27FC236}">
                  <a16:creationId xmlns:a16="http://schemas.microsoft.com/office/drawing/2014/main" xmlns="" id="{52E4C232-E16F-B54A-AF00-CFE2EA9DD076}"/>
                </a:ext>
              </a:extLst>
            </p:cNvPr>
            <p:cNvSpPr/>
            <p:nvPr/>
          </p:nvSpPr>
          <p:spPr>
            <a:xfrm>
              <a:off x="3210050" y="3713875"/>
              <a:ext cx="26625" cy="22625"/>
            </a:xfrm>
            <a:custGeom>
              <a:avLst/>
              <a:gdLst/>
              <a:ahLst/>
              <a:cxnLst/>
              <a:rect l="l" t="t" r="r" b="b"/>
              <a:pathLst>
                <a:path w="1065" h="905" extrusionOk="0">
                  <a:moveTo>
                    <a:pt x="609" y="0"/>
                  </a:moveTo>
                  <a:cubicBezTo>
                    <a:pt x="213" y="0"/>
                    <a:pt x="1" y="487"/>
                    <a:pt x="305" y="760"/>
                  </a:cubicBezTo>
                  <a:cubicBezTo>
                    <a:pt x="395" y="860"/>
                    <a:pt x="508" y="904"/>
                    <a:pt x="619" y="904"/>
                  </a:cubicBezTo>
                  <a:cubicBezTo>
                    <a:pt x="846" y="904"/>
                    <a:pt x="1064" y="721"/>
                    <a:pt x="1064" y="456"/>
                  </a:cubicBezTo>
                  <a:cubicBezTo>
                    <a:pt x="1064" y="213"/>
                    <a:pt x="852" y="0"/>
                    <a:pt x="60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2492;p34">
              <a:extLst>
                <a:ext uri="{FF2B5EF4-FFF2-40B4-BE49-F238E27FC236}">
                  <a16:creationId xmlns:a16="http://schemas.microsoft.com/office/drawing/2014/main" xmlns="" id="{E99580FB-9AA8-504A-9172-45C0FF562A09}"/>
                </a:ext>
              </a:extLst>
            </p:cNvPr>
            <p:cNvSpPr/>
            <p:nvPr/>
          </p:nvSpPr>
          <p:spPr>
            <a:xfrm>
              <a:off x="3219925" y="3651550"/>
              <a:ext cx="16750" cy="16750"/>
            </a:xfrm>
            <a:custGeom>
              <a:avLst/>
              <a:gdLst/>
              <a:ahLst/>
              <a:cxnLst/>
              <a:rect l="l" t="t" r="r" b="b"/>
              <a:pathLst>
                <a:path w="670" h="670" extrusionOk="0">
                  <a:moveTo>
                    <a:pt x="609" y="1"/>
                  </a:moveTo>
                  <a:lnTo>
                    <a:pt x="1" y="609"/>
                  </a:lnTo>
                  <a:cubicBezTo>
                    <a:pt x="62" y="639"/>
                    <a:pt x="153" y="670"/>
                    <a:pt x="214" y="670"/>
                  </a:cubicBezTo>
                  <a:cubicBezTo>
                    <a:pt x="457" y="670"/>
                    <a:pt x="669" y="457"/>
                    <a:pt x="669" y="214"/>
                  </a:cubicBezTo>
                  <a:cubicBezTo>
                    <a:pt x="669" y="153"/>
                    <a:pt x="639" y="62"/>
                    <a:pt x="60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2493;p34">
              <a:extLst>
                <a:ext uri="{FF2B5EF4-FFF2-40B4-BE49-F238E27FC236}">
                  <a16:creationId xmlns:a16="http://schemas.microsoft.com/office/drawing/2014/main" xmlns="" id="{2B993549-2C83-8549-A4A6-A1C2DE7B31E7}"/>
                </a:ext>
              </a:extLst>
            </p:cNvPr>
            <p:cNvSpPr/>
            <p:nvPr/>
          </p:nvSpPr>
          <p:spPr>
            <a:xfrm>
              <a:off x="3282250" y="3713875"/>
              <a:ext cx="22825" cy="22825"/>
            </a:xfrm>
            <a:custGeom>
              <a:avLst/>
              <a:gdLst/>
              <a:ahLst/>
              <a:cxnLst/>
              <a:rect l="l" t="t" r="r" b="b"/>
              <a:pathLst>
                <a:path w="913" h="913" extrusionOk="0">
                  <a:moveTo>
                    <a:pt x="456" y="0"/>
                  </a:moveTo>
                  <a:cubicBezTo>
                    <a:pt x="213" y="0"/>
                    <a:pt x="0" y="213"/>
                    <a:pt x="0" y="456"/>
                  </a:cubicBezTo>
                  <a:cubicBezTo>
                    <a:pt x="0" y="699"/>
                    <a:pt x="213" y="912"/>
                    <a:pt x="456" y="912"/>
                  </a:cubicBezTo>
                  <a:cubicBezTo>
                    <a:pt x="699" y="912"/>
                    <a:pt x="912" y="699"/>
                    <a:pt x="912" y="456"/>
                  </a:cubicBezTo>
                  <a:cubicBezTo>
                    <a:pt x="912" y="213"/>
                    <a:pt x="699"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2494;p34">
              <a:extLst>
                <a:ext uri="{FF2B5EF4-FFF2-40B4-BE49-F238E27FC236}">
                  <a16:creationId xmlns:a16="http://schemas.microsoft.com/office/drawing/2014/main" xmlns="" id="{C2E4C60A-4007-534C-8BBF-D30411AD3351}"/>
                </a:ext>
              </a:extLst>
            </p:cNvPr>
            <p:cNvSpPr/>
            <p:nvPr/>
          </p:nvSpPr>
          <p:spPr>
            <a:xfrm>
              <a:off x="3254125" y="3618125"/>
              <a:ext cx="16750" cy="15975"/>
            </a:xfrm>
            <a:custGeom>
              <a:avLst/>
              <a:gdLst/>
              <a:ahLst/>
              <a:cxnLst/>
              <a:rect l="l" t="t" r="r" b="b"/>
              <a:pathLst>
                <a:path w="670" h="639" extrusionOk="0">
                  <a:moveTo>
                    <a:pt x="608" y="0"/>
                  </a:moveTo>
                  <a:lnTo>
                    <a:pt x="1" y="578"/>
                  </a:lnTo>
                  <a:cubicBezTo>
                    <a:pt x="61" y="608"/>
                    <a:pt x="153" y="639"/>
                    <a:pt x="213" y="639"/>
                  </a:cubicBezTo>
                  <a:cubicBezTo>
                    <a:pt x="456" y="639"/>
                    <a:pt x="669" y="426"/>
                    <a:pt x="669" y="183"/>
                  </a:cubicBezTo>
                  <a:cubicBezTo>
                    <a:pt x="669" y="122"/>
                    <a:pt x="639" y="61"/>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2495;p34">
              <a:extLst>
                <a:ext uri="{FF2B5EF4-FFF2-40B4-BE49-F238E27FC236}">
                  <a16:creationId xmlns:a16="http://schemas.microsoft.com/office/drawing/2014/main" xmlns="" id="{36FAD143-9A14-1E40-8C66-A1E24C590AA9}"/>
                </a:ext>
              </a:extLst>
            </p:cNvPr>
            <p:cNvSpPr/>
            <p:nvPr/>
          </p:nvSpPr>
          <p:spPr>
            <a:xfrm>
              <a:off x="3282250" y="364547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2496;p34">
              <a:extLst>
                <a:ext uri="{FF2B5EF4-FFF2-40B4-BE49-F238E27FC236}">
                  <a16:creationId xmlns:a16="http://schemas.microsoft.com/office/drawing/2014/main" xmlns="" id="{DA4BEA5A-418A-624B-8329-5D6F779A387B}"/>
                </a:ext>
              </a:extLst>
            </p:cNvPr>
            <p:cNvSpPr/>
            <p:nvPr/>
          </p:nvSpPr>
          <p:spPr>
            <a:xfrm>
              <a:off x="3179650" y="3748075"/>
              <a:ext cx="22825" cy="22800"/>
            </a:xfrm>
            <a:custGeom>
              <a:avLst/>
              <a:gdLst/>
              <a:ahLst/>
              <a:cxnLst/>
              <a:rect l="l" t="t" r="r" b="b"/>
              <a:pathLst>
                <a:path w="913" h="912" extrusionOk="0">
                  <a:moveTo>
                    <a:pt x="457" y="0"/>
                  </a:moveTo>
                  <a:cubicBezTo>
                    <a:pt x="214" y="0"/>
                    <a:pt x="1" y="182"/>
                    <a:pt x="1" y="456"/>
                  </a:cubicBezTo>
                  <a:cubicBezTo>
                    <a:pt x="1" y="699"/>
                    <a:pt x="214" y="912"/>
                    <a:pt x="457" y="912"/>
                  </a:cubicBezTo>
                  <a:cubicBezTo>
                    <a:pt x="730" y="912"/>
                    <a:pt x="913" y="699"/>
                    <a:pt x="913" y="456"/>
                  </a:cubicBezTo>
                  <a:cubicBezTo>
                    <a:pt x="913" y="182"/>
                    <a:pt x="730"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2497;p34">
              <a:extLst>
                <a:ext uri="{FF2B5EF4-FFF2-40B4-BE49-F238E27FC236}">
                  <a16:creationId xmlns:a16="http://schemas.microsoft.com/office/drawing/2014/main" xmlns="" id="{E128F03E-BFA1-064C-A45F-2C341CD2AD2E}"/>
                </a:ext>
              </a:extLst>
            </p:cNvPr>
            <p:cNvSpPr/>
            <p:nvPr/>
          </p:nvSpPr>
          <p:spPr>
            <a:xfrm>
              <a:off x="3151550" y="3719950"/>
              <a:ext cx="19775" cy="16750"/>
            </a:xfrm>
            <a:custGeom>
              <a:avLst/>
              <a:gdLst/>
              <a:ahLst/>
              <a:cxnLst/>
              <a:rect l="l" t="t" r="r" b="b"/>
              <a:pathLst>
                <a:path w="791" h="670" extrusionOk="0">
                  <a:moveTo>
                    <a:pt x="608" y="0"/>
                  </a:moveTo>
                  <a:lnTo>
                    <a:pt x="0" y="608"/>
                  </a:lnTo>
                  <a:cubicBezTo>
                    <a:pt x="61" y="639"/>
                    <a:pt x="152" y="669"/>
                    <a:pt x="213" y="669"/>
                  </a:cubicBezTo>
                  <a:lnTo>
                    <a:pt x="243" y="669"/>
                  </a:lnTo>
                  <a:cubicBezTo>
                    <a:pt x="578" y="669"/>
                    <a:pt x="790" y="274"/>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2498;p34">
              <a:extLst>
                <a:ext uri="{FF2B5EF4-FFF2-40B4-BE49-F238E27FC236}">
                  <a16:creationId xmlns:a16="http://schemas.microsoft.com/office/drawing/2014/main" xmlns="" id="{E333FA18-CD8C-0A48-877B-CD98D866D879}"/>
                </a:ext>
              </a:extLst>
            </p:cNvPr>
            <p:cNvSpPr/>
            <p:nvPr/>
          </p:nvSpPr>
          <p:spPr>
            <a:xfrm>
              <a:off x="3215375" y="3782250"/>
              <a:ext cx="19775" cy="7625"/>
            </a:xfrm>
            <a:custGeom>
              <a:avLst/>
              <a:gdLst/>
              <a:ahLst/>
              <a:cxnLst/>
              <a:rect l="l" t="t" r="r" b="b"/>
              <a:pathLst>
                <a:path w="791" h="305" extrusionOk="0">
                  <a:moveTo>
                    <a:pt x="396" y="1"/>
                  </a:moveTo>
                  <a:cubicBezTo>
                    <a:pt x="213" y="1"/>
                    <a:pt x="31" y="123"/>
                    <a:pt x="0" y="305"/>
                  </a:cubicBezTo>
                  <a:lnTo>
                    <a:pt x="791" y="214"/>
                  </a:lnTo>
                  <a:cubicBezTo>
                    <a:pt x="699" y="62"/>
                    <a:pt x="547" y="1"/>
                    <a:pt x="39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2499;p34">
              <a:extLst>
                <a:ext uri="{FF2B5EF4-FFF2-40B4-BE49-F238E27FC236}">
                  <a16:creationId xmlns:a16="http://schemas.microsoft.com/office/drawing/2014/main" xmlns="" id="{E43F2A8C-E56F-D241-986A-BD22E69CB578}"/>
                </a:ext>
              </a:extLst>
            </p:cNvPr>
            <p:cNvSpPr/>
            <p:nvPr/>
          </p:nvSpPr>
          <p:spPr>
            <a:xfrm>
              <a:off x="3185725" y="3685750"/>
              <a:ext cx="16750" cy="16750"/>
            </a:xfrm>
            <a:custGeom>
              <a:avLst/>
              <a:gdLst/>
              <a:ahLst/>
              <a:cxnLst/>
              <a:rect l="l" t="t" r="r" b="b"/>
              <a:pathLst>
                <a:path w="670" h="670" extrusionOk="0">
                  <a:moveTo>
                    <a:pt x="609" y="1"/>
                  </a:moveTo>
                  <a:lnTo>
                    <a:pt x="1" y="609"/>
                  </a:lnTo>
                  <a:cubicBezTo>
                    <a:pt x="62" y="639"/>
                    <a:pt x="153" y="669"/>
                    <a:pt x="214" y="669"/>
                  </a:cubicBezTo>
                  <a:cubicBezTo>
                    <a:pt x="457" y="669"/>
                    <a:pt x="670" y="457"/>
                    <a:pt x="670" y="213"/>
                  </a:cubicBezTo>
                  <a:cubicBezTo>
                    <a:pt x="670" y="153"/>
                    <a:pt x="639" y="61"/>
                    <a:pt x="60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2500;p34">
              <a:extLst>
                <a:ext uri="{FF2B5EF4-FFF2-40B4-BE49-F238E27FC236}">
                  <a16:creationId xmlns:a16="http://schemas.microsoft.com/office/drawing/2014/main" xmlns="" id="{A029620D-7CD4-6C4B-8BEF-53447E9C7801}"/>
                </a:ext>
              </a:extLst>
            </p:cNvPr>
            <p:cNvSpPr/>
            <p:nvPr/>
          </p:nvSpPr>
          <p:spPr>
            <a:xfrm>
              <a:off x="3083150" y="3787575"/>
              <a:ext cx="17500" cy="17500"/>
            </a:xfrm>
            <a:custGeom>
              <a:avLst/>
              <a:gdLst/>
              <a:ahLst/>
              <a:cxnLst/>
              <a:rect l="l" t="t" r="r" b="b"/>
              <a:pathLst>
                <a:path w="700" h="700" extrusionOk="0">
                  <a:moveTo>
                    <a:pt x="608" y="1"/>
                  </a:moveTo>
                  <a:lnTo>
                    <a:pt x="1" y="609"/>
                  </a:lnTo>
                  <a:cubicBezTo>
                    <a:pt x="61" y="669"/>
                    <a:pt x="152" y="669"/>
                    <a:pt x="244" y="700"/>
                  </a:cubicBezTo>
                  <a:cubicBezTo>
                    <a:pt x="487" y="700"/>
                    <a:pt x="700" y="487"/>
                    <a:pt x="700" y="244"/>
                  </a:cubicBezTo>
                  <a:cubicBezTo>
                    <a:pt x="669" y="153"/>
                    <a:pt x="669" y="61"/>
                    <a:pt x="6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2501;p34">
              <a:extLst>
                <a:ext uri="{FF2B5EF4-FFF2-40B4-BE49-F238E27FC236}">
                  <a16:creationId xmlns:a16="http://schemas.microsoft.com/office/drawing/2014/main" xmlns="" id="{3964B094-7F5C-F44A-B7F4-69DABD4DDC5D}"/>
                </a:ext>
              </a:extLst>
            </p:cNvPr>
            <p:cNvSpPr/>
            <p:nvPr/>
          </p:nvSpPr>
          <p:spPr>
            <a:xfrm>
              <a:off x="3117350" y="3753375"/>
              <a:ext cx="16750" cy="17500"/>
            </a:xfrm>
            <a:custGeom>
              <a:avLst/>
              <a:gdLst/>
              <a:ahLst/>
              <a:cxnLst/>
              <a:rect l="l" t="t" r="r" b="b"/>
              <a:pathLst>
                <a:path w="670" h="700" extrusionOk="0">
                  <a:moveTo>
                    <a:pt x="608" y="1"/>
                  </a:moveTo>
                  <a:lnTo>
                    <a:pt x="0" y="609"/>
                  </a:lnTo>
                  <a:cubicBezTo>
                    <a:pt x="61" y="670"/>
                    <a:pt x="152" y="700"/>
                    <a:pt x="213" y="700"/>
                  </a:cubicBezTo>
                  <a:cubicBezTo>
                    <a:pt x="487" y="700"/>
                    <a:pt x="669" y="487"/>
                    <a:pt x="669" y="244"/>
                  </a:cubicBezTo>
                  <a:cubicBezTo>
                    <a:pt x="669" y="153"/>
                    <a:pt x="669" y="92"/>
                    <a:pt x="6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2502;p34">
              <a:extLst>
                <a:ext uri="{FF2B5EF4-FFF2-40B4-BE49-F238E27FC236}">
                  <a16:creationId xmlns:a16="http://schemas.microsoft.com/office/drawing/2014/main" xmlns="" id="{DE9EB265-A347-084B-8FB9-4E83A4BE6B9A}"/>
                </a:ext>
              </a:extLst>
            </p:cNvPr>
            <p:cNvSpPr/>
            <p:nvPr/>
          </p:nvSpPr>
          <p:spPr>
            <a:xfrm>
              <a:off x="3145450" y="3782250"/>
              <a:ext cx="22825" cy="16750"/>
            </a:xfrm>
            <a:custGeom>
              <a:avLst/>
              <a:gdLst/>
              <a:ahLst/>
              <a:cxnLst/>
              <a:rect l="l" t="t" r="r" b="b"/>
              <a:pathLst>
                <a:path w="913" h="670" extrusionOk="0">
                  <a:moveTo>
                    <a:pt x="457" y="1"/>
                  </a:moveTo>
                  <a:cubicBezTo>
                    <a:pt x="214" y="1"/>
                    <a:pt x="1" y="183"/>
                    <a:pt x="1" y="457"/>
                  </a:cubicBezTo>
                  <a:cubicBezTo>
                    <a:pt x="1" y="518"/>
                    <a:pt x="31" y="609"/>
                    <a:pt x="62" y="670"/>
                  </a:cubicBezTo>
                  <a:lnTo>
                    <a:pt x="913" y="548"/>
                  </a:lnTo>
                  <a:cubicBezTo>
                    <a:pt x="913" y="518"/>
                    <a:pt x="913" y="487"/>
                    <a:pt x="913" y="457"/>
                  </a:cubicBezTo>
                  <a:cubicBezTo>
                    <a:pt x="913" y="183"/>
                    <a:pt x="730"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2503;p34">
              <a:extLst>
                <a:ext uri="{FF2B5EF4-FFF2-40B4-BE49-F238E27FC236}">
                  <a16:creationId xmlns:a16="http://schemas.microsoft.com/office/drawing/2014/main" xmlns="" id="{1AC79EC6-8CE4-4648-9588-6C5D97F1F3B1}"/>
                </a:ext>
              </a:extLst>
            </p:cNvPr>
            <p:cNvSpPr/>
            <p:nvPr/>
          </p:nvSpPr>
          <p:spPr>
            <a:xfrm>
              <a:off x="3447150" y="1153050"/>
              <a:ext cx="26600" cy="22625"/>
            </a:xfrm>
            <a:custGeom>
              <a:avLst/>
              <a:gdLst/>
              <a:ahLst/>
              <a:cxnLst/>
              <a:rect l="l" t="t" r="r" b="b"/>
              <a:pathLst>
                <a:path w="1064" h="905" extrusionOk="0">
                  <a:moveTo>
                    <a:pt x="608" y="0"/>
                  </a:moveTo>
                  <a:cubicBezTo>
                    <a:pt x="213" y="0"/>
                    <a:pt x="0" y="487"/>
                    <a:pt x="304" y="760"/>
                  </a:cubicBezTo>
                  <a:cubicBezTo>
                    <a:pt x="394" y="860"/>
                    <a:pt x="507" y="904"/>
                    <a:pt x="618" y="904"/>
                  </a:cubicBezTo>
                  <a:cubicBezTo>
                    <a:pt x="845" y="904"/>
                    <a:pt x="1064" y="721"/>
                    <a:pt x="1064" y="456"/>
                  </a:cubicBezTo>
                  <a:cubicBezTo>
                    <a:pt x="1064" y="183"/>
                    <a:pt x="851" y="0"/>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2504;p34">
              <a:extLst>
                <a:ext uri="{FF2B5EF4-FFF2-40B4-BE49-F238E27FC236}">
                  <a16:creationId xmlns:a16="http://schemas.microsoft.com/office/drawing/2014/main" xmlns="" id="{FC1785D6-BD58-DB44-95AE-FAA8ED0B13ED}"/>
                </a:ext>
              </a:extLst>
            </p:cNvPr>
            <p:cNvSpPr/>
            <p:nvPr/>
          </p:nvSpPr>
          <p:spPr>
            <a:xfrm>
              <a:off x="3412950" y="1187250"/>
              <a:ext cx="26625" cy="22850"/>
            </a:xfrm>
            <a:custGeom>
              <a:avLst/>
              <a:gdLst/>
              <a:ahLst/>
              <a:cxnLst/>
              <a:rect l="l" t="t" r="r" b="b"/>
              <a:pathLst>
                <a:path w="1065" h="914" extrusionOk="0">
                  <a:moveTo>
                    <a:pt x="608" y="0"/>
                  </a:moveTo>
                  <a:cubicBezTo>
                    <a:pt x="213" y="0"/>
                    <a:pt x="0" y="486"/>
                    <a:pt x="304" y="790"/>
                  </a:cubicBezTo>
                  <a:cubicBezTo>
                    <a:pt x="389" y="876"/>
                    <a:pt x="495" y="914"/>
                    <a:pt x="601" y="914"/>
                  </a:cubicBezTo>
                  <a:cubicBezTo>
                    <a:pt x="834" y="914"/>
                    <a:pt x="1064" y="728"/>
                    <a:pt x="1064" y="456"/>
                  </a:cubicBezTo>
                  <a:cubicBezTo>
                    <a:pt x="1064" y="213"/>
                    <a:pt x="851" y="0"/>
                    <a:pt x="6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2505;p34">
              <a:extLst>
                <a:ext uri="{FF2B5EF4-FFF2-40B4-BE49-F238E27FC236}">
                  <a16:creationId xmlns:a16="http://schemas.microsoft.com/office/drawing/2014/main" xmlns="" id="{E480EAD1-AE01-9A42-B8C5-7DFF5A97279F}"/>
                </a:ext>
              </a:extLst>
            </p:cNvPr>
            <p:cNvSpPr/>
            <p:nvPr/>
          </p:nvSpPr>
          <p:spPr>
            <a:xfrm>
              <a:off x="3420550" y="1137850"/>
              <a:ext cx="15975" cy="3825"/>
            </a:xfrm>
            <a:custGeom>
              <a:avLst/>
              <a:gdLst/>
              <a:ahLst/>
              <a:cxnLst/>
              <a:rect l="l" t="t" r="r" b="b"/>
              <a:pathLst>
                <a:path w="639" h="153" extrusionOk="0">
                  <a:moveTo>
                    <a:pt x="639" y="0"/>
                  </a:moveTo>
                  <a:lnTo>
                    <a:pt x="0" y="31"/>
                  </a:lnTo>
                  <a:cubicBezTo>
                    <a:pt x="91" y="122"/>
                    <a:pt x="213" y="152"/>
                    <a:pt x="304" y="152"/>
                  </a:cubicBezTo>
                  <a:cubicBezTo>
                    <a:pt x="426" y="152"/>
                    <a:pt x="547" y="92"/>
                    <a:pt x="63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2506;p34">
              <a:extLst>
                <a:ext uri="{FF2B5EF4-FFF2-40B4-BE49-F238E27FC236}">
                  <a16:creationId xmlns:a16="http://schemas.microsoft.com/office/drawing/2014/main" xmlns="" id="{20415AB1-6B6B-FF45-A716-AABD97B9BE4A}"/>
                </a:ext>
              </a:extLst>
            </p:cNvPr>
            <p:cNvSpPr/>
            <p:nvPr/>
          </p:nvSpPr>
          <p:spPr>
            <a:xfrm>
              <a:off x="3486650" y="1134800"/>
              <a:ext cx="20550" cy="7250"/>
            </a:xfrm>
            <a:custGeom>
              <a:avLst/>
              <a:gdLst/>
              <a:ahLst/>
              <a:cxnLst/>
              <a:rect l="l" t="t" r="r" b="b"/>
              <a:pathLst>
                <a:path w="822" h="290" extrusionOk="0">
                  <a:moveTo>
                    <a:pt x="821" y="1"/>
                  </a:moveTo>
                  <a:lnTo>
                    <a:pt x="1" y="31"/>
                  </a:lnTo>
                  <a:cubicBezTo>
                    <a:pt x="88" y="206"/>
                    <a:pt x="252" y="290"/>
                    <a:pt x="413" y="290"/>
                  </a:cubicBezTo>
                  <a:cubicBezTo>
                    <a:pt x="588" y="290"/>
                    <a:pt x="758" y="191"/>
                    <a:pt x="82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2507;p34">
              <a:extLst>
                <a:ext uri="{FF2B5EF4-FFF2-40B4-BE49-F238E27FC236}">
                  <a16:creationId xmlns:a16="http://schemas.microsoft.com/office/drawing/2014/main" xmlns="" id="{DE531427-1DE6-1648-A54F-FEF219D1BEB9}"/>
                </a:ext>
              </a:extLst>
            </p:cNvPr>
            <p:cNvSpPr/>
            <p:nvPr/>
          </p:nvSpPr>
          <p:spPr>
            <a:xfrm>
              <a:off x="3382550" y="1221425"/>
              <a:ext cx="26625" cy="22625"/>
            </a:xfrm>
            <a:custGeom>
              <a:avLst/>
              <a:gdLst/>
              <a:ahLst/>
              <a:cxnLst/>
              <a:rect l="l" t="t" r="r" b="b"/>
              <a:pathLst>
                <a:path w="1065" h="905" extrusionOk="0">
                  <a:moveTo>
                    <a:pt x="456" y="1"/>
                  </a:moveTo>
                  <a:cubicBezTo>
                    <a:pt x="213" y="1"/>
                    <a:pt x="0" y="183"/>
                    <a:pt x="0" y="457"/>
                  </a:cubicBezTo>
                  <a:cubicBezTo>
                    <a:pt x="0"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2508;p34">
              <a:extLst>
                <a:ext uri="{FF2B5EF4-FFF2-40B4-BE49-F238E27FC236}">
                  <a16:creationId xmlns:a16="http://schemas.microsoft.com/office/drawing/2014/main" xmlns="" id="{EFD2DFC1-C286-BD44-9E1A-34D3FEC9F4B3}"/>
                </a:ext>
              </a:extLst>
            </p:cNvPr>
            <p:cNvSpPr/>
            <p:nvPr/>
          </p:nvSpPr>
          <p:spPr>
            <a:xfrm>
              <a:off x="3382550" y="11530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2509;p34">
              <a:extLst>
                <a:ext uri="{FF2B5EF4-FFF2-40B4-BE49-F238E27FC236}">
                  <a16:creationId xmlns:a16="http://schemas.microsoft.com/office/drawing/2014/main" xmlns="" id="{1EBF80FE-384E-E245-A98F-BBDD1E162075}"/>
                </a:ext>
              </a:extLst>
            </p:cNvPr>
            <p:cNvSpPr/>
            <p:nvPr/>
          </p:nvSpPr>
          <p:spPr>
            <a:xfrm>
              <a:off x="3314925" y="1289750"/>
              <a:ext cx="26400" cy="22700"/>
            </a:xfrm>
            <a:custGeom>
              <a:avLst/>
              <a:gdLst/>
              <a:ahLst/>
              <a:cxnLst/>
              <a:rect l="l" t="t" r="r" b="b"/>
              <a:pathLst>
                <a:path w="1056" h="908" extrusionOk="0">
                  <a:moveTo>
                    <a:pt x="405" y="1"/>
                  </a:moveTo>
                  <a:cubicBezTo>
                    <a:pt x="160" y="1"/>
                    <a:pt x="0" y="203"/>
                    <a:pt x="0" y="459"/>
                  </a:cubicBezTo>
                  <a:cubicBezTo>
                    <a:pt x="0" y="724"/>
                    <a:pt x="219" y="907"/>
                    <a:pt x="446" y="907"/>
                  </a:cubicBezTo>
                  <a:cubicBezTo>
                    <a:pt x="557" y="907"/>
                    <a:pt x="670" y="863"/>
                    <a:pt x="760" y="763"/>
                  </a:cubicBezTo>
                  <a:cubicBezTo>
                    <a:pt x="1055" y="498"/>
                    <a:pt x="863" y="2"/>
                    <a:pt x="489" y="2"/>
                  </a:cubicBezTo>
                  <a:cubicBezTo>
                    <a:pt x="478" y="2"/>
                    <a:pt x="467" y="3"/>
                    <a:pt x="456" y="3"/>
                  </a:cubicBezTo>
                  <a:cubicBezTo>
                    <a:pt x="439" y="1"/>
                    <a:pt x="421"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2510;p34">
              <a:extLst>
                <a:ext uri="{FF2B5EF4-FFF2-40B4-BE49-F238E27FC236}">
                  <a16:creationId xmlns:a16="http://schemas.microsoft.com/office/drawing/2014/main" xmlns="" id="{BCF334D0-A25F-374F-9E21-8CA76D22DA50}"/>
                </a:ext>
              </a:extLst>
            </p:cNvPr>
            <p:cNvSpPr/>
            <p:nvPr/>
          </p:nvSpPr>
          <p:spPr>
            <a:xfrm>
              <a:off x="3314925" y="1221350"/>
              <a:ext cx="26400" cy="22700"/>
            </a:xfrm>
            <a:custGeom>
              <a:avLst/>
              <a:gdLst/>
              <a:ahLst/>
              <a:cxnLst/>
              <a:rect l="l" t="t" r="r" b="b"/>
              <a:pathLst>
                <a:path w="1056" h="908" extrusionOk="0">
                  <a:moveTo>
                    <a:pt x="405" y="1"/>
                  </a:moveTo>
                  <a:cubicBezTo>
                    <a:pt x="160" y="1"/>
                    <a:pt x="0" y="204"/>
                    <a:pt x="0" y="460"/>
                  </a:cubicBezTo>
                  <a:cubicBezTo>
                    <a:pt x="0" y="725"/>
                    <a:pt x="219" y="908"/>
                    <a:pt x="446" y="908"/>
                  </a:cubicBezTo>
                  <a:cubicBezTo>
                    <a:pt x="557" y="908"/>
                    <a:pt x="670" y="864"/>
                    <a:pt x="760" y="764"/>
                  </a:cubicBezTo>
                  <a:cubicBezTo>
                    <a:pt x="1055" y="498"/>
                    <a:pt x="863" y="3"/>
                    <a:pt x="489" y="3"/>
                  </a:cubicBezTo>
                  <a:cubicBezTo>
                    <a:pt x="478" y="3"/>
                    <a:pt x="467" y="3"/>
                    <a:pt x="456" y="4"/>
                  </a:cubicBezTo>
                  <a:cubicBezTo>
                    <a:pt x="439" y="2"/>
                    <a:pt x="421"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2511;p34">
              <a:extLst>
                <a:ext uri="{FF2B5EF4-FFF2-40B4-BE49-F238E27FC236}">
                  <a16:creationId xmlns:a16="http://schemas.microsoft.com/office/drawing/2014/main" xmlns="" id="{E274F3FB-9624-D748-92E3-A3F4D387B31A}"/>
                </a:ext>
              </a:extLst>
            </p:cNvPr>
            <p:cNvSpPr/>
            <p:nvPr/>
          </p:nvSpPr>
          <p:spPr>
            <a:xfrm>
              <a:off x="3349125" y="125562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2512;p34">
              <a:extLst>
                <a:ext uri="{FF2B5EF4-FFF2-40B4-BE49-F238E27FC236}">
                  <a16:creationId xmlns:a16="http://schemas.microsoft.com/office/drawing/2014/main" xmlns="" id="{BE6CA538-4FB3-CE44-92FD-06ED0362C0CC}"/>
                </a:ext>
              </a:extLst>
            </p:cNvPr>
            <p:cNvSpPr/>
            <p:nvPr/>
          </p:nvSpPr>
          <p:spPr>
            <a:xfrm>
              <a:off x="3310075" y="115297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64"/>
                    <a:pt x="650" y="3"/>
                  </a:cubicBezTo>
                  <a:cubicBezTo>
                    <a:pt x="631" y="1"/>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2513;p34">
              <a:extLst>
                <a:ext uri="{FF2B5EF4-FFF2-40B4-BE49-F238E27FC236}">
                  <a16:creationId xmlns:a16="http://schemas.microsoft.com/office/drawing/2014/main" xmlns="" id="{0FB4FC20-AF46-F04A-B915-58F495FBA881}"/>
                </a:ext>
              </a:extLst>
            </p:cNvPr>
            <p:cNvSpPr/>
            <p:nvPr/>
          </p:nvSpPr>
          <p:spPr>
            <a:xfrm>
              <a:off x="3348350" y="1187250"/>
              <a:ext cx="27375" cy="22850"/>
            </a:xfrm>
            <a:custGeom>
              <a:avLst/>
              <a:gdLst/>
              <a:ahLst/>
              <a:cxnLst/>
              <a:rect l="l" t="t" r="r" b="b"/>
              <a:pathLst>
                <a:path w="1095" h="914" extrusionOk="0">
                  <a:moveTo>
                    <a:pt x="487" y="0"/>
                  </a:moveTo>
                  <a:cubicBezTo>
                    <a:pt x="213" y="0"/>
                    <a:pt x="1" y="182"/>
                    <a:pt x="31" y="456"/>
                  </a:cubicBezTo>
                  <a:cubicBezTo>
                    <a:pt x="10" y="728"/>
                    <a:pt x="248" y="914"/>
                    <a:pt x="488" y="914"/>
                  </a:cubicBezTo>
                  <a:cubicBezTo>
                    <a:pt x="597" y="914"/>
                    <a:pt x="706"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2514;p34">
              <a:extLst>
                <a:ext uri="{FF2B5EF4-FFF2-40B4-BE49-F238E27FC236}">
                  <a16:creationId xmlns:a16="http://schemas.microsoft.com/office/drawing/2014/main" xmlns="" id="{87E22707-99FD-C246-B931-1155E06F8AB5}"/>
                </a:ext>
              </a:extLst>
            </p:cNvPr>
            <p:cNvSpPr/>
            <p:nvPr/>
          </p:nvSpPr>
          <p:spPr>
            <a:xfrm>
              <a:off x="3246525" y="1357450"/>
              <a:ext cx="26625" cy="23025"/>
            </a:xfrm>
            <a:custGeom>
              <a:avLst/>
              <a:gdLst/>
              <a:ahLst/>
              <a:cxnLst/>
              <a:rect l="l" t="t" r="r" b="b"/>
              <a:pathLst>
                <a:path w="1065" h="921" extrusionOk="0">
                  <a:moveTo>
                    <a:pt x="457" y="1"/>
                  </a:moveTo>
                  <a:cubicBezTo>
                    <a:pt x="213" y="1"/>
                    <a:pt x="1" y="213"/>
                    <a:pt x="1" y="457"/>
                  </a:cubicBezTo>
                  <a:cubicBezTo>
                    <a:pt x="1" y="744"/>
                    <a:pt x="222" y="920"/>
                    <a:pt x="451" y="920"/>
                  </a:cubicBezTo>
                  <a:cubicBezTo>
                    <a:pt x="560" y="920"/>
                    <a:pt x="672" y="880"/>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2515;p34">
              <a:extLst>
                <a:ext uri="{FF2B5EF4-FFF2-40B4-BE49-F238E27FC236}">
                  <a16:creationId xmlns:a16="http://schemas.microsoft.com/office/drawing/2014/main" xmlns="" id="{E80D8FE6-1836-E647-803F-E0B70BA2BBA9}"/>
                </a:ext>
              </a:extLst>
            </p:cNvPr>
            <p:cNvSpPr/>
            <p:nvPr/>
          </p:nvSpPr>
          <p:spPr>
            <a:xfrm>
              <a:off x="3246525" y="1289800"/>
              <a:ext cx="26425" cy="22650"/>
            </a:xfrm>
            <a:custGeom>
              <a:avLst/>
              <a:gdLst/>
              <a:ahLst/>
              <a:cxnLst/>
              <a:rect l="l" t="t" r="r" b="b"/>
              <a:pathLst>
                <a:path w="1057" h="906" extrusionOk="0">
                  <a:moveTo>
                    <a:pt x="490" y="0"/>
                  </a:moveTo>
                  <a:cubicBezTo>
                    <a:pt x="479" y="0"/>
                    <a:pt x="468" y="1"/>
                    <a:pt x="457" y="1"/>
                  </a:cubicBezTo>
                  <a:cubicBezTo>
                    <a:pt x="213" y="1"/>
                    <a:pt x="1" y="184"/>
                    <a:pt x="1" y="457"/>
                  </a:cubicBezTo>
                  <a:cubicBezTo>
                    <a:pt x="1" y="722"/>
                    <a:pt x="219" y="905"/>
                    <a:pt x="455" y="905"/>
                  </a:cubicBezTo>
                  <a:cubicBezTo>
                    <a:pt x="571" y="905"/>
                    <a:pt x="691" y="861"/>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2516;p34">
              <a:extLst>
                <a:ext uri="{FF2B5EF4-FFF2-40B4-BE49-F238E27FC236}">
                  <a16:creationId xmlns:a16="http://schemas.microsoft.com/office/drawing/2014/main" xmlns="" id="{D9E2CFE3-B9D3-D744-947C-CC9B90F6401D}"/>
                </a:ext>
              </a:extLst>
            </p:cNvPr>
            <p:cNvSpPr/>
            <p:nvPr/>
          </p:nvSpPr>
          <p:spPr>
            <a:xfrm>
              <a:off x="3280725" y="1323950"/>
              <a:ext cx="26625" cy="22700"/>
            </a:xfrm>
            <a:custGeom>
              <a:avLst/>
              <a:gdLst/>
              <a:ahLst/>
              <a:cxnLst/>
              <a:rect l="l" t="t" r="r" b="b"/>
              <a:pathLst>
                <a:path w="1065" h="908" extrusionOk="0">
                  <a:moveTo>
                    <a:pt x="405" y="0"/>
                  </a:moveTo>
                  <a:cubicBezTo>
                    <a:pt x="160" y="0"/>
                    <a:pt x="0" y="203"/>
                    <a:pt x="0" y="459"/>
                  </a:cubicBezTo>
                  <a:cubicBezTo>
                    <a:pt x="0" y="724"/>
                    <a:pt x="219" y="907"/>
                    <a:pt x="446" y="907"/>
                  </a:cubicBezTo>
                  <a:cubicBezTo>
                    <a:pt x="557" y="907"/>
                    <a:pt x="670" y="863"/>
                    <a:pt x="760" y="763"/>
                  </a:cubicBezTo>
                  <a:cubicBezTo>
                    <a:pt x="1064" y="490"/>
                    <a:pt x="851" y="3"/>
                    <a:pt x="456"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2517;p34">
              <a:extLst>
                <a:ext uri="{FF2B5EF4-FFF2-40B4-BE49-F238E27FC236}">
                  <a16:creationId xmlns:a16="http://schemas.microsoft.com/office/drawing/2014/main" xmlns="" id="{DAB2C8E8-EFAE-604D-B0A5-3DA2EB7D24AA}"/>
                </a:ext>
              </a:extLst>
            </p:cNvPr>
            <p:cNvSpPr/>
            <p:nvPr/>
          </p:nvSpPr>
          <p:spPr>
            <a:xfrm>
              <a:off x="3244250" y="1221375"/>
              <a:ext cx="29950" cy="22175"/>
            </a:xfrm>
            <a:custGeom>
              <a:avLst/>
              <a:gdLst/>
              <a:ahLst/>
              <a:cxnLst/>
              <a:rect l="l" t="t" r="r" b="b"/>
              <a:pathLst>
                <a:path w="1198" h="887"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2518;p34">
              <a:extLst>
                <a:ext uri="{FF2B5EF4-FFF2-40B4-BE49-F238E27FC236}">
                  <a16:creationId xmlns:a16="http://schemas.microsoft.com/office/drawing/2014/main" xmlns="" id="{3DDBBDBA-799B-694D-B8EC-E12B174971D7}"/>
                </a:ext>
              </a:extLst>
            </p:cNvPr>
            <p:cNvSpPr/>
            <p:nvPr/>
          </p:nvSpPr>
          <p:spPr>
            <a:xfrm>
              <a:off x="3280725" y="125562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2519;p34">
              <a:extLst>
                <a:ext uri="{FF2B5EF4-FFF2-40B4-BE49-F238E27FC236}">
                  <a16:creationId xmlns:a16="http://schemas.microsoft.com/office/drawing/2014/main" xmlns="" id="{6CAA1DE6-1529-A046-ADD0-6A33A10F4647}"/>
                </a:ext>
              </a:extLst>
            </p:cNvPr>
            <p:cNvSpPr/>
            <p:nvPr/>
          </p:nvSpPr>
          <p:spPr>
            <a:xfrm>
              <a:off x="3246000" y="1153050"/>
              <a:ext cx="27150" cy="22850"/>
            </a:xfrm>
            <a:custGeom>
              <a:avLst/>
              <a:gdLst/>
              <a:ahLst/>
              <a:cxnLst/>
              <a:rect l="l" t="t" r="r" b="b"/>
              <a:pathLst>
                <a:path w="1086" h="914" extrusionOk="0">
                  <a:moveTo>
                    <a:pt x="478" y="0"/>
                  </a:moveTo>
                  <a:cubicBezTo>
                    <a:pt x="234" y="0"/>
                    <a:pt x="22" y="183"/>
                    <a:pt x="22" y="456"/>
                  </a:cubicBezTo>
                  <a:cubicBezTo>
                    <a:pt x="1" y="728"/>
                    <a:pt x="239" y="914"/>
                    <a:pt x="479" y="914"/>
                  </a:cubicBezTo>
                  <a:cubicBezTo>
                    <a:pt x="587" y="914"/>
                    <a:pt x="696" y="876"/>
                    <a:pt x="781" y="791"/>
                  </a:cubicBezTo>
                  <a:cubicBezTo>
                    <a:pt x="1085" y="487"/>
                    <a:pt x="873" y="0"/>
                    <a:pt x="47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2520;p34">
              <a:extLst>
                <a:ext uri="{FF2B5EF4-FFF2-40B4-BE49-F238E27FC236}">
                  <a16:creationId xmlns:a16="http://schemas.microsoft.com/office/drawing/2014/main" xmlns="" id="{A8299B90-F4EA-6749-98F2-C64C0F3D45EE}"/>
                </a:ext>
              </a:extLst>
            </p:cNvPr>
            <p:cNvSpPr/>
            <p:nvPr/>
          </p:nvSpPr>
          <p:spPr>
            <a:xfrm>
              <a:off x="3280725" y="1187250"/>
              <a:ext cx="26625" cy="22850"/>
            </a:xfrm>
            <a:custGeom>
              <a:avLst/>
              <a:gdLst/>
              <a:ahLst/>
              <a:cxnLst/>
              <a:rect l="l" t="t" r="r" b="b"/>
              <a:pathLst>
                <a:path w="1065" h="914" extrusionOk="0">
                  <a:moveTo>
                    <a:pt x="456" y="0"/>
                  </a:moveTo>
                  <a:cubicBezTo>
                    <a:pt x="183" y="0"/>
                    <a:pt x="0" y="182"/>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2521;p34">
              <a:extLst>
                <a:ext uri="{FF2B5EF4-FFF2-40B4-BE49-F238E27FC236}">
                  <a16:creationId xmlns:a16="http://schemas.microsoft.com/office/drawing/2014/main" xmlns="" id="{97EEA84E-880F-774D-84D5-41798916D778}"/>
                </a:ext>
              </a:extLst>
            </p:cNvPr>
            <p:cNvSpPr/>
            <p:nvPr/>
          </p:nvSpPr>
          <p:spPr>
            <a:xfrm>
              <a:off x="3178125" y="14258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2522;p34">
              <a:extLst>
                <a:ext uri="{FF2B5EF4-FFF2-40B4-BE49-F238E27FC236}">
                  <a16:creationId xmlns:a16="http://schemas.microsoft.com/office/drawing/2014/main" xmlns="" id="{F867419A-1CD5-B64C-9AD3-6B4CF56DCD61}"/>
                </a:ext>
              </a:extLst>
            </p:cNvPr>
            <p:cNvSpPr/>
            <p:nvPr/>
          </p:nvSpPr>
          <p:spPr>
            <a:xfrm>
              <a:off x="3178125" y="1357450"/>
              <a:ext cx="26625" cy="23025"/>
            </a:xfrm>
            <a:custGeom>
              <a:avLst/>
              <a:gdLst/>
              <a:ahLst/>
              <a:cxnLst/>
              <a:rect l="l" t="t" r="r" b="b"/>
              <a:pathLst>
                <a:path w="1065" h="921" extrusionOk="0">
                  <a:moveTo>
                    <a:pt x="457" y="1"/>
                  </a:moveTo>
                  <a:cubicBezTo>
                    <a:pt x="214" y="1"/>
                    <a:pt x="1" y="213"/>
                    <a:pt x="1" y="457"/>
                  </a:cubicBezTo>
                  <a:cubicBezTo>
                    <a:pt x="1" y="744"/>
                    <a:pt x="223" y="920"/>
                    <a:pt x="461" y="920"/>
                  </a:cubicBezTo>
                  <a:cubicBezTo>
                    <a:pt x="575" y="920"/>
                    <a:pt x="693" y="880"/>
                    <a:pt x="79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2523;p34">
              <a:extLst>
                <a:ext uri="{FF2B5EF4-FFF2-40B4-BE49-F238E27FC236}">
                  <a16:creationId xmlns:a16="http://schemas.microsoft.com/office/drawing/2014/main" xmlns="" id="{C1FC843C-BF26-774C-A95C-99BE544158FC}"/>
                </a:ext>
              </a:extLst>
            </p:cNvPr>
            <p:cNvSpPr/>
            <p:nvPr/>
          </p:nvSpPr>
          <p:spPr>
            <a:xfrm>
              <a:off x="3210050" y="1392350"/>
              <a:ext cx="29950" cy="22175"/>
            </a:xfrm>
            <a:custGeom>
              <a:avLst/>
              <a:gdLst/>
              <a:ahLst/>
              <a:cxnLst/>
              <a:rect l="l" t="t" r="r" b="b"/>
              <a:pathLst>
                <a:path w="1198" h="887"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2524;p34">
              <a:extLst>
                <a:ext uri="{FF2B5EF4-FFF2-40B4-BE49-F238E27FC236}">
                  <a16:creationId xmlns:a16="http://schemas.microsoft.com/office/drawing/2014/main" xmlns="" id="{95951C7A-C62F-0047-9261-3B96516CF7F4}"/>
                </a:ext>
              </a:extLst>
            </p:cNvPr>
            <p:cNvSpPr/>
            <p:nvPr/>
          </p:nvSpPr>
          <p:spPr>
            <a:xfrm>
              <a:off x="3178125" y="128982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2525;p34">
              <a:extLst>
                <a:ext uri="{FF2B5EF4-FFF2-40B4-BE49-F238E27FC236}">
                  <a16:creationId xmlns:a16="http://schemas.microsoft.com/office/drawing/2014/main" xmlns="" id="{E145823A-5E55-CA4C-9CE0-FAFA90097AFD}"/>
                </a:ext>
              </a:extLst>
            </p:cNvPr>
            <p:cNvSpPr/>
            <p:nvPr/>
          </p:nvSpPr>
          <p:spPr>
            <a:xfrm>
              <a:off x="3212325" y="1323950"/>
              <a:ext cx="26425" cy="22700"/>
            </a:xfrm>
            <a:custGeom>
              <a:avLst/>
              <a:gdLst/>
              <a:ahLst/>
              <a:cxnLst/>
              <a:rect l="l" t="t" r="r" b="b"/>
              <a:pathLst>
                <a:path w="1057" h="908" extrusionOk="0">
                  <a:moveTo>
                    <a:pt x="410" y="0"/>
                  </a:moveTo>
                  <a:cubicBezTo>
                    <a:pt x="187" y="0"/>
                    <a:pt x="1" y="203"/>
                    <a:pt x="1" y="459"/>
                  </a:cubicBezTo>
                  <a:cubicBezTo>
                    <a:pt x="1" y="724"/>
                    <a:pt x="220" y="907"/>
                    <a:pt x="455" y="907"/>
                  </a:cubicBezTo>
                  <a:cubicBezTo>
                    <a:pt x="571" y="907"/>
                    <a:pt x="691" y="863"/>
                    <a:pt x="791" y="763"/>
                  </a:cubicBezTo>
                  <a:cubicBezTo>
                    <a:pt x="1057" y="497"/>
                    <a:pt x="864" y="2"/>
                    <a:pt x="490" y="2"/>
                  </a:cubicBezTo>
                  <a:cubicBezTo>
                    <a:pt x="479" y="2"/>
                    <a:pt x="468" y="2"/>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2526;p34">
              <a:extLst>
                <a:ext uri="{FF2B5EF4-FFF2-40B4-BE49-F238E27FC236}">
                  <a16:creationId xmlns:a16="http://schemas.microsoft.com/office/drawing/2014/main" xmlns="" id="{EFE082D1-58AC-8843-81D4-42702BF9900A}"/>
                </a:ext>
              </a:extLst>
            </p:cNvPr>
            <p:cNvSpPr/>
            <p:nvPr/>
          </p:nvSpPr>
          <p:spPr>
            <a:xfrm>
              <a:off x="3178125" y="122142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2527;p34">
              <a:extLst>
                <a:ext uri="{FF2B5EF4-FFF2-40B4-BE49-F238E27FC236}">
                  <a16:creationId xmlns:a16="http://schemas.microsoft.com/office/drawing/2014/main" xmlns="" id="{E79543AB-C0BA-4E49-A4C9-EA00E9514627}"/>
                </a:ext>
              </a:extLst>
            </p:cNvPr>
            <p:cNvSpPr/>
            <p:nvPr/>
          </p:nvSpPr>
          <p:spPr>
            <a:xfrm>
              <a:off x="3212325" y="125562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2528;p34">
              <a:extLst>
                <a:ext uri="{FF2B5EF4-FFF2-40B4-BE49-F238E27FC236}">
                  <a16:creationId xmlns:a16="http://schemas.microsoft.com/office/drawing/2014/main" xmlns="" id="{DF68B42E-F240-8540-AEE2-D5365D6DCB18}"/>
                </a:ext>
              </a:extLst>
            </p:cNvPr>
            <p:cNvSpPr/>
            <p:nvPr/>
          </p:nvSpPr>
          <p:spPr>
            <a:xfrm>
              <a:off x="3178125" y="1153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2529;p34">
              <a:extLst>
                <a:ext uri="{FF2B5EF4-FFF2-40B4-BE49-F238E27FC236}">
                  <a16:creationId xmlns:a16="http://schemas.microsoft.com/office/drawing/2014/main" xmlns="" id="{02240B54-A2CA-F44A-954A-E8897A61E035}"/>
                </a:ext>
              </a:extLst>
            </p:cNvPr>
            <p:cNvSpPr/>
            <p:nvPr/>
          </p:nvSpPr>
          <p:spPr>
            <a:xfrm>
              <a:off x="3212325" y="1187250"/>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2530;p34">
              <a:extLst>
                <a:ext uri="{FF2B5EF4-FFF2-40B4-BE49-F238E27FC236}">
                  <a16:creationId xmlns:a16="http://schemas.microsoft.com/office/drawing/2014/main" xmlns="" id="{6949DF31-8CB2-F946-959D-9112FBB2C0E4}"/>
                </a:ext>
              </a:extLst>
            </p:cNvPr>
            <p:cNvSpPr/>
            <p:nvPr/>
          </p:nvSpPr>
          <p:spPr>
            <a:xfrm>
              <a:off x="3104900" y="14941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2531;p34">
              <a:extLst>
                <a:ext uri="{FF2B5EF4-FFF2-40B4-BE49-F238E27FC236}">
                  <a16:creationId xmlns:a16="http://schemas.microsoft.com/office/drawing/2014/main" xmlns="" id="{BB9081CD-B03A-304A-B82E-EA849253C5D5}"/>
                </a:ext>
              </a:extLst>
            </p:cNvPr>
            <p:cNvSpPr/>
            <p:nvPr/>
          </p:nvSpPr>
          <p:spPr>
            <a:xfrm>
              <a:off x="3109750" y="14258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2532;p34">
              <a:extLst>
                <a:ext uri="{FF2B5EF4-FFF2-40B4-BE49-F238E27FC236}">
                  <a16:creationId xmlns:a16="http://schemas.microsoft.com/office/drawing/2014/main" xmlns="" id="{A5196E4C-F0F7-9E4A-A58F-18919A1A0695}"/>
                </a:ext>
              </a:extLst>
            </p:cNvPr>
            <p:cNvSpPr/>
            <p:nvPr/>
          </p:nvSpPr>
          <p:spPr>
            <a:xfrm>
              <a:off x="3143950" y="1460050"/>
              <a:ext cx="26625" cy="22850"/>
            </a:xfrm>
            <a:custGeom>
              <a:avLst/>
              <a:gdLst/>
              <a:ahLst/>
              <a:cxnLst/>
              <a:rect l="l" t="t" r="r" b="b"/>
              <a:pathLst>
                <a:path w="1065"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2533;p34">
              <a:extLst>
                <a:ext uri="{FF2B5EF4-FFF2-40B4-BE49-F238E27FC236}">
                  <a16:creationId xmlns:a16="http://schemas.microsoft.com/office/drawing/2014/main" xmlns="" id="{38FF7191-B0FC-F34E-B00C-0F82B84A770B}"/>
                </a:ext>
              </a:extLst>
            </p:cNvPr>
            <p:cNvSpPr/>
            <p:nvPr/>
          </p:nvSpPr>
          <p:spPr>
            <a:xfrm>
              <a:off x="3109750" y="1357450"/>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2534;p34">
              <a:extLst>
                <a:ext uri="{FF2B5EF4-FFF2-40B4-BE49-F238E27FC236}">
                  <a16:creationId xmlns:a16="http://schemas.microsoft.com/office/drawing/2014/main" xmlns="" id="{06A2896B-8AE4-F14D-91E8-BCDAA1455F7F}"/>
                </a:ext>
              </a:extLst>
            </p:cNvPr>
            <p:cNvSpPr/>
            <p:nvPr/>
          </p:nvSpPr>
          <p:spPr>
            <a:xfrm>
              <a:off x="3143950" y="1392325"/>
              <a:ext cx="26625" cy="22700"/>
            </a:xfrm>
            <a:custGeom>
              <a:avLst/>
              <a:gdLst/>
              <a:ahLst/>
              <a:cxnLst/>
              <a:rect l="l" t="t" r="r" b="b"/>
              <a:pathLst>
                <a:path w="1065" h="908" extrusionOk="0">
                  <a:moveTo>
                    <a:pt x="410" y="1"/>
                  </a:moveTo>
                  <a:cubicBezTo>
                    <a:pt x="187" y="1"/>
                    <a:pt x="0" y="204"/>
                    <a:pt x="0" y="460"/>
                  </a:cubicBezTo>
                  <a:cubicBezTo>
                    <a:pt x="0" y="725"/>
                    <a:pt x="219" y="908"/>
                    <a:pt x="455" y="908"/>
                  </a:cubicBezTo>
                  <a:cubicBezTo>
                    <a:pt x="571" y="908"/>
                    <a:pt x="690" y="864"/>
                    <a:pt x="790"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2535;p34">
              <a:extLst>
                <a:ext uri="{FF2B5EF4-FFF2-40B4-BE49-F238E27FC236}">
                  <a16:creationId xmlns:a16="http://schemas.microsoft.com/office/drawing/2014/main" xmlns="" id="{DA1AB22B-9A78-6343-AAC9-86EE4D9592B6}"/>
                </a:ext>
              </a:extLst>
            </p:cNvPr>
            <p:cNvSpPr/>
            <p:nvPr/>
          </p:nvSpPr>
          <p:spPr>
            <a:xfrm>
              <a:off x="3109750" y="1289750"/>
              <a:ext cx="26425" cy="22700"/>
            </a:xfrm>
            <a:custGeom>
              <a:avLst/>
              <a:gdLst/>
              <a:ahLst/>
              <a:cxnLst/>
              <a:rect l="l" t="t" r="r" b="b"/>
              <a:pathLst>
                <a:path w="1057" h="908" extrusionOk="0">
                  <a:moveTo>
                    <a:pt x="410" y="1"/>
                  </a:moveTo>
                  <a:cubicBezTo>
                    <a:pt x="187" y="1"/>
                    <a:pt x="0" y="203"/>
                    <a:pt x="0" y="459"/>
                  </a:cubicBezTo>
                  <a:cubicBezTo>
                    <a:pt x="0" y="724"/>
                    <a:pt x="219" y="907"/>
                    <a:pt x="455" y="907"/>
                  </a:cubicBezTo>
                  <a:cubicBezTo>
                    <a:pt x="571" y="907"/>
                    <a:pt x="691" y="863"/>
                    <a:pt x="791" y="763"/>
                  </a:cubicBezTo>
                  <a:cubicBezTo>
                    <a:pt x="1056" y="498"/>
                    <a:pt x="892" y="2"/>
                    <a:pt x="492" y="2"/>
                  </a:cubicBezTo>
                  <a:cubicBezTo>
                    <a:pt x="480" y="2"/>
                    <a:pt x="468" y="3"/>
                    <a:pt x="456" y="3"/>
                  </a:cubicBezTo>
                  <a:cubicBezTo>
                    <a:pt x="441" y="1"/>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2536;p34">
              <a:extLst>
                <a:ext uri="{FF2B5EF4-FFF2-40B4-BE49-F238E27FC236}">
                  <a16:creationId xmlns:a16="http://schemas.microsoft.com/office/drawing/2014/main" xmlns="" id="{424EFE89-94EB-DC4C-AF45-3ECC34E47D72}"/>
                </a:ext>
              </a:extLst>
            </p:cNvPr>
            <p:cNvSpPr/>
            <p:nvPr/>
          </p:nvSpPr>
          <p:spPr>
            <a:xfrm>
              <a:off x="3139100" y="1323950"/>
              <a:ext cx="29950" cy="22200"/>
            </a:xfrm>
            <a:custGeom>
              <a:avLst/>
              <a:gdLst/>
              <a:ahLst/>
              <a:cxnLst/>
              <a:rect l="l" t="t" r="r" b="b"/>
              <a:pathLst>
                <a:path w="1198" h="888" extrusionOk="0">
                  <a:moveTo>
                    <a:pt x="593" y="1"/>
                  </a:moveTo>
                  <a:cubicBezTo>
                    <a:pt x="1" y="1"/>
                    <a:pt x="1" y="887"/>
                    <a:pt x="593" y="887"/>
                  </a:cubicBezTo>
                  <a:cubicBezTo>
                    <a:pt x="611" y="887"/>
                    <a:pt x="630" y="886"/>
                    <a:pt x="650" y="885"/>
                  </a:cubicBezTo>
                  <a:cubicBezTo>
                    <a:pt x="1197" y="854"/>
                    <a:pt x="1197" y="34"/>
                    <a:pt x="650" y="3"/>
                  </a:cubicBezTo>
                  <a:cubicBezTo>
                    <a:pt x="630" y="1"/>
                    <a:pt x="611"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2537;p34">
              <a:extLst>
                <a:ext uri="{FF2B5EF4-FFF2-40B4-BE49-F238E27FC236}">
                  <a16:creationId xmlns:a16="http://schemas.microsoft.com/office/drawing/2014/main" xmlns="" id="{1AAE5F0D-83C4-CA4E-AC12-FA654E232FFA}"/>
                </a:ext>
              </a:extLst>
            </p:cNvPr>
            <p:cNvSpPr/>
            <p:nvPr/>
          </p:nvSpPr>
          <p:spPr>
            <a:xfrm>
              <a:off x="3109750" y="1221350"/>
              <a:ext cx="26425" cy="22700"/>
            </a:xfrm>
            <a:custGeom>
              <a:avLst/>
              <a:gdLst/>
              <a:ahLst/>
              <a:cxnLst/>
              <a:rect l="l" t="t" r="r" b="b"/>
              <a:pathLst>
                <a:path w="1057" h="908" extrusionOk="0">
                  <a:moveTo>
                    <a:pt x="410" y="1"/>
                  </a:moveTo>
                  <a:cubicBezTo>
                    <a:pt x="187" y="1"/>
                    <a:pt x="0" y="204"/>
                    <a:pt x="0" y="460"/>
                  </a:cubicBezTo>
                  <a:cubicBezTo>
                    <a:pt x="0" y="725"/>
                    <a:pt x="219" y="908"/>
                    <a:pt x="455" y="908"/>
                  </a:cubicBezTo>
                  <a:cubicBezTo>
                    <a:pt x="571" y="908"/>
                    <a:pt x="691" y="864"/>
                    <a:pt x="791" y="764"/>
                  </a:cubicBezTo>
                  <a:cubicBezTo>
                    <a:pt x="1056" y="498"/>
                    <a:pt x="892" y="3"/>
                    <a:pt x="492" y="3"/>
                  </a:cubicBezTo>
                  <a:cubicBezTo>
                    <a:pt x="480" y="3"/>
                    <a:pt x="468" y="3"/>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2538;p34">
              <a:extLst>
                <a:ext uri="{FF2B5EF4-FFF2-40B4-BE49-F238E27FC236}">
                  <a16:creationId xmlns:a16="http://schemas.microsoft.com/office/drawing/2014/main" xmlns="" id="{5BC3E59D-6734-864F-847C-DB6C4DEDB145}"/>
                </a:ext>
              </a:extLst>
            </p:cNvPr>
            <p:cNvSpPr/>
            <p:nvPr/>
          </p:nvSpPr>
          <p:spPr>
            <a:xfrm>
              <a:off x="3143950"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2539;p34">
              <a:extLst>
                <a:ext uri="{FF2B5EF4-FFF2-40B4-BE49-F238E27FC236}">
                  <a16:creationId xmlns:a16="http://schemas.microsoft.com/office/drawing/2014/main" xmlns="" id="{BDB63DDC-6FD4-6B47-A787-3CB4F30B3755}"/>
                </a:ext>
              </a:extLst>
            </p:cNvPr>
            <p:cNvSpPr/>
            <p:nvPr/>
          </p:nvSpPr>
          <p:spPr>
            <a:xfrm>
              <a:off x="3107475" y="1154575"/>
              <a:ext cx="25675" cy="21325"/>
            </a:xfrm>
            <a:custGeom>
              <a:avLst/>
              <a:gdLst/>
              <a:ahLst/>
              <a:cxnLst/>
              <a:rect l="l" t="t" r="r" b="b"/>
              <a:pathLst>
                <a:path w="1027" h="853" extrusionOk="0">
                  <a:moveTo>
                    <a:pt x="365" y="0"/>
                  </a:moveTo>
                  <a:cubicBezTo>
                    <a:pt x="31" y="152"/>
                    <a:pt x="0" y="608"/>
                    <a:pt x="335" y="790"/>
                  </a:cubicBezTo>
                  <a:cubicBezTo>
                    <a:pt x="406" y="833"/>
                    <a:pt x="483" y="853"/>
                    <a:pt x="558" y="853"/>
                  </a:cubicBezTo>
                  <a:cubicBezTo>
                    <a:pt x="801" y="853"/>
                    <a:pt x="1026" y="651"/>
                    <a:pt x="1003" y="395"/>
                  </a:cubicBezTo>
                  <a:cubicBezTo>
                    <a:pt x="1003" y="213"/>
                    <a:pt x="882" y="61"/>
                    <a:pt x="73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2540;p34">
              <a:extLst>
                <a:ext uri="{FF2B5EF4-FFF2-40B4-BE49-F238E27FC236}">
                  <a16:creationId xmlns:a16="http://schemas.microsoft.com/office/drawing/2014/main" xmlns="" id="{04ED4EFD-F727-A344-983C-39BC850B9E30}"/>
                </a:ext>
              </a:extLst>
            </p:cNvPr>
            <p:cNvSpPr/>
            <p:nvPr/>
          </p:nvSpPr>
          <p:spPr>
            <a:xfrm>
              <a:off x="3143950" y="1187250"/>
              <a:ext cx="26625" cy="22850"/>
            </a:xfrm>
            <a:custGeom>
              <a:avLst/>
              <a:gdLst/>
              <a:ahLst/>
              <a:cxnLst/>
              <a:rect l="l" t="t" r="r" b="b"/>
              <a:pathLst>
                <a:path w="1065" h="914" extrusionOk="0">
                  <a:moveTo>
                    <a:pt x="456" y="0"/>
                  </a:moveTo>
                  <a:cubicBezTo>
                    <a:pt x="213" y="0"/>
                    <a:pt x="0" y="182"/>
                    <a:pt x="0" y="456"/>
                  </a:cubicBezTo>
                  <a:cubicBezTo>
                    <a:pt x="0" y="728"/>
                    <a:pt x="231" y="914"/>
                    <a:pt x="473" y="914"/>
                  </a:cubicBezTo>
                  <a:cubicBezTo>
                    <a:pt x="583" y="914"/>
                    <a:pt x="696" y="876"/>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2541;p34">
              <a:extLst>
                <a:ext uri="{FF2B5EF4-FFF2-40B4-BE49-F238E27FC236}">
                  <a16:creationId xmlns:a16="http://schemas.microsoft.com/office/drawing/2014/main" xmlns="" id="{8B0B92A9-7E59-B749-A0AF-91AAF5138E5F}"/>
                </a:ext>
              </a:extLst>
            </p:cNvPr>
            <p:cNvSpPr/>
            <p:nvPr/>
          </p:nvSpPr>
          <p:spPr>
            <a:xfrm>
              <a:off x="3039075" y="1562550"/>
              <a:ext cx="29950" cy="22950"/>
            </a:xfrm>
            <a:custGeom>
              <a:avLst/>
              <a:gdLst/>
              <a:ahLst/>
              <a:cxnLst/>
              <a:rect l="l" t="t" r="r" b="b"/>
              <a:pathLst>
                <a:path w="1198" h="918" extrusionOk="0">
                  <a:moveTo>
                    <a:pt x="603" y="1"/>
                  </a:moveTo>
                  <a:cubicBezTo>
                    <a:pt x="585" y="1"/>
                    <a:pt x="567" y="2"/>
                    <a:pt x="548" y="3"/>
                  </a:cubicBezTo>
                  <a:cubicBezTo>
                    <a:pt x="1" y="34"/>
                    <a:pt x="1"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2542;p34">
              <a:extLst>
                <a:ext uri="{FF2B5EF4-FFF2-40B4-BE49-F238E27FC236}">
                  <a16:creationId xmlns:a16="http://schemas.microsoft.com/office/drawing/2014/main" xmlns="" id="{791C7632-416E-2C4E-AC4D-D1FF04F997CE}"/>
                </a:ext>
              </a:extLst>
            </p:cNvPr>
            <p:cNvSpPr/>
            <p:nvPr/>
          </p:nvSpPr>
          <p:spPr>
            <a:xfrm>
              <a:off x="3041600" y="1494225"/>
              <a:ext cx="27125" cy="22875"/>
            </a:xfrm>
            <a:custGeom>
              <a:avLst/>
              <a:gdLst/>
              <a:ahLst/>
              <a:cxnLst/>
              <a:rect l="l" t="t" r="r" b="b"/>
              <a:pathLst>
                <a:path w="1085" h="915" extrusionOk="0">
                  <a:moveTo>
                    <a:pt x="447" y="1"/>
                  </a:moveTo>
                  <a:cubicBezTo>
                    <a:pt x="204" y="1"/>
                    <a:pt x="21" y="214"/>
                    <a:pt x="21" y="457"/>
                  </a:cubicBezTo>
                  <a:cubicBezTo>
                    <a:pt x="0" y="729"/>
                    <a:pt x="239" y="914"/>
                    <a:pt x="478" y="914"/>
                  </a:cubicBezTo>
                  <a:cubicBezTo>
                    <a:pt x="587" y="914"/>
                    <a:pt x="696" y="876"/>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2543;p34">
              <a:extLst>
                <a:ext uri="{FF2B5EF4-FFF2-40B4-BE49-F238E27FC236}">
                  <a16:creationId xmlns:a16="http://schemas.microsoft.com/office/drawing/2014/main" xmlns="" id="{A5DCAB58-77F2-624A-AB62-1C3E942BDDBA}"/>
                </a:ext>
              </a:extLst>
            </p:cNvPr>
            <p:cNvSpPr/>
            <p:nvPr/>
          </p:nvSpPr>
          <p:spPr>
            <a:xfrm>
              <a:off x="3075550" y="1528425"/>
              <a:ext cx="26625" cy="22625"/>
            </a:xfrm>
            <a:custGeom>
              <a:avLst/>
              <a:gdLst/>
              <a:ahLst/>
              <a:cxnLst/>
              <a:rect l="l" t="t" r="r" b="b"/>
              <a:pathLst>
                <a:path w="1065" h="905" extrusionOk="0">
                  <a:moveTo>
                    <a:pt x="456" y="1"/>
                  </a:moveTo>
                  <a:cubicBezTo>
                    <a:pt x="213" y="1"/>
                    <a:pt x="1" y="213"/>
                    <a:pt x="1" y="457"/>
                  </a:cubicBezTo>
                  <a:cubicBezTo>
                    <a:pt x="1"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2544;p34">
              <a:extLst>
                <a:ext uri="{FF2B5EF4-FFF2-40B4-BE49-F238E27FC236}">
                  <a16:creationId xmlns:a16="http://schemas.microsoft.com/office/drawing/2014/main" xmlns="" id="{D316CAB8-A1E0-8045-9D1F-3D0F342B2FC2}"/>
                </a:ext>
              </a:extLst>
            </p:cNvPr>
            <p:cNvSpPr/>
            <p:nvPr/>
          </p:nvSpPr>
          <p:spPr>
            <a:xfrm>
              <a:off x="3039075" y="1425775"/>
              <a:ext cx="29950" cy="22950"/>
            </a:xfrm>
            <a:custGeom>
              <a:avLst/>
              <a:gdLst/>
              <a:ahLst/>
              <a:cxnLst/>
              <a:rect l="l" t="t" r="r" b="b"/>
              <a:pathLst>
                <a:path w="1198" h="918" extrusionOk="0">
                  <a:moveTo>
                    <a:pt x="603" y="1"/>
                  </a:moveTo>
                  <a:cubicBezTo>
                    <a:pt x="585" y="1"/>
                    <a:pt x="567" y="2"/>
                    <a:pt x="548" y="3"/>
                  </a:cubicBezTo>
                  <a:cubicBezTo>
                    <a:pt x="1" y="64"/>
                    <a:pt x="1" y="854"/>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2545;p34">
              <a:extLst>
                <a:ext uri="{FF2B5EF4-FFF2-40B4-BE49-F238E27FC236}">
                  <a16:creationId xmlns:a16="http://schemas.microsoft.com/office/drawing/2014/main" xmlns="" id="{720187E4-E2D8-7F41-96A1-387BB8643002}"/>
                </a:ext>
              </a:extLst>
            </p:cNvPr>
            <p:cNvSpPr/>
            <p:nvPr/>
          </p:nvSpPr>
          <p:spPr>
            <a:xfrm>
              <a:off x="3075550" y="1460050"/>
              <a:ext cx="26625" cy="22850"/>
            </a:xfrm>
            <a:custGeom>
              <a:avLst/>
              <a:gdLst/>
              <a:ahLst/>
              <a:cxnLst/>
              <a:rect l="l" t="t" r="r" b="b"/>
              <a:pathLst>
                <a:path w="1065" h="914" extrusionOk="0">
                  <a:moveTo>
                    <a:pt x="456" y="0"/>
                  </a:moveTo>
                  <a:cubicBezTo>
                    <a:pt x="213" y="0"/>
                    <a:pt x="1" y="213"/>
                    <a:pt x="1" y="456"/>
                  </a:cubicBezTo>
                  <a:cubicBezTo>
                    <a:pt x="1" y="728"/>
                    <a:pt x="245" y="914"/>
                    <a:pt x="487" y="914"/>
                  </a:cubicBezTo>
                  <a:cubicBezTo>
                    <a:pt x="597" y="914"/>
                    <a:pt x="70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2546;p34">
              <a:extLst>
                <a:ext uri="{FF2B5EF4-FFF2-40B4-BE49-F238E27FC236}">
                  <a16:creationId xmlns:a16="http://schemas.microsoft.com/office/drawing/2014/main" xmlns="" id="{075636B7-0660-0140-83E7-09ABEEB173D7}"/>
                </a:ext>
              </a:extLst>
            </p:cNvPr>
            <p:cNvSpPr/>
            <p:nvPr/>
          </p:nvSpPr>
          <p:spPr>
            <a:xfrm>
              <a:off x="3041600" y="1357450"/>
              <a:ext cx="27125" cy="23025"/>
            </a:xfrm>
            <a:custGeom>
              <a:avLst/>
              <a:gdLst/>
              <a:ahLst/>
              <a:cxnLst/>
              <a:rect l="l" t="t" r="r" b="b"/>
              <a:pathLst>
                <a:path w="1085" h="921" extrusionOk="0">
                  <a:moveTo>
                    <a:pt x="447" y="1"/>
                  </a:moveTo>
                  <a:cubicBezTo>
                    <a:pt x="204" y="1"/>
                    <a:pt x="21" y="213"/>
                    <a:pt x="21" y="457"/>
                  </a:cubicBezTo>
                  <a:cubicBezTo>
                    <a:pt x="1" y="744"/>
                    <a:pt x="230" y="920"/>
                    <a:pt x="465" y="920"/>
                  </a:cubicBezTo>
                  <a:cubicBezTo>
                    <a:pt x="578" y="920"/>
                    <a:pt x="692" y="880"/>
                    <a:pt x="781" y="791"/>
                  </a:cubicBezTo>
                  <a:cubicBezTo>
                    <a:pt x="1085" y="487"/>
                    <a:pt x="872"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2547;p34">
              <a:extLst>
                <a:ext uri="{FF2B5EF4-FFF2-40B4-BE49-F238E27FC236}">
                  <a16:creationId xmlns:a16="http://schemas.microsoft.com/office/drawing/2014/main" xmlns="" id="{117CAEC8-13DC-5E45-89A6-B415FF2A7C8E}"/>
                </a:ext>
              </a:extLst>
            </p:cNvPr>
            <p:cNvSpPr/>
            <p:nvPr/>
          </p:nvSpPr>
          <p:spPr>
            <a:xfrm>
              <a:off x="3073275" y="1392350"/>
              <a:ext cx="29950" cy="22175"/>
            </a:xfrm>
            <a:custGeom>
              <a:avLst/>
              <a:gdLst/>
              <a:ahLst/>
              <a:cxnLst/>
              <a:rect l="l" t="t" r="r" b="b"/>
              <a:pathLst>
                <a:path w="1198"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2548;p34">
              <a:extLst>
                <a:ext uri="{FF2B5EF4-FFF2-40B4-BE49-F238E27FC236}">
                  <a16:creationId xmlns:a16="http://schemas.microsoft.com/office/drawing/2014/main" xmlns="" id="{DEC1A3C0-FE28-7945-BAB4-52A3642118A2}"/>
                </a:ext>
              </a:extLst>
            </p:cNvPr>
            <p:cNvSpPr/>
            <p:nvPr/>
          </p:nvSpPr>
          <p:spPr>
            <a:xfrm>
              <a:off x="3041350" y="1289800"/>
              <a:ext cx="27175" cy="22650"/>
            </a:xfrm>
            <a:custGeom>
              <a:avLst/>
              <a:gdLst/>
              <a:ahLst/>
              <a:cxnLst/>
              <a:rect l="l" t="t" r="r" b="b"/>
              <a:pathLst>
                <a:path w="1087" h="906" extrusionOk="0">
                  <a:moveTo>
                    <a:pt x="492" y="0"/>
                  </a:moveTo>
                  <a:cubicBezTo>
                    <a:pt x="481" y="0"/>
                    <a:pt x="469" y="1"/>
                    <a:pt x="457" y="1"/>
                  </a:cubicBezTo>
                  <a:cubicBezTo>
                    <a:pt x="214" y="1"/>
                    <a:pt x="1" y="184"/>
                    <a:pt x="31" y="457"/>
                  </a:cubicBezTo>
                  <a:cubicBezTo>
                    <a:pt x="31" y="722"/>
                    <a:pt x="250" y="905"/>
                    <a:pt x="477" y="905"/>
                  </a:cubicBezTo>
                  <a:cubicBezTo>
                    <a:pt x="588" y="905"/>
                    <a:pt x="701" y="861"/>
                    <a:pt x="791" y="761"/>
                  </a:cubicBezTo>
                  <a:cubicBezTo>
                    <a:pt x="1086" y="496"/>
                    <a:pt x="894"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2549;p34">
              <a:extLst>
                <a:ext uri="{FF2B5EF4-FFF2-40B4-BE49-F238E27FC236}">
                  <a16:creationId xmlns:a16="http://schemas.microsoft.com/office/drawing/2014/main" xmlns="" id="{D7D92B5B-F691-7D46-B21F-C78E9CD79B83}"/>
                </a:ext>
              </a:extLst>
            </p:cNvPr>
            <p:cNvSpPr/>
            <p:nvPr/>
          </p:nvSpPr>
          <p:spPr>
            <a:xfrm>
              <a:off x="3075550" y="1323950"/>
              <a:ext cx="26425" cy="22700"/>
            </a:xfrm>
            <a:custGeom>
              <a:avLst/>
              <a:gdLst/>
              <a:ahLst/>
              <a:cxnLst/>
              <a:rect l="l" t="t" r="r" b="b"/>
              <a:pathLst>
                <a:path w="1057" h="908" extrusionOk="0">
                  <a:moveTo>
                    <a:pt x="410" y="0"/>
                  </a:moveTo>
                  <a:cubicBezTo>
                    <a:pt x="187" y="0"/>
                    <a:pt x="1" y="203"/>
                    <a:pt x="1" y="459"/>
                  </a:cubicBezTo>
                  <a:cubicBezTo>
                    <a:pt x="1" y="724"/>
                    <a:pt x="233" y="907"/>
                    <a:pt x="469" y="907"/>
                  </a:cubicBezTo>
                  <a:cubicBezTo>
                    <a:pt x="584" y="907"/>
                    <a:pt x="701" y="863"/>
                    <a:pt x="791" y="763"/>
                  </a:cubicBezTo>
                  <a:cubicBezTo>
                    <a:pt x="1057" y="497"/>
                    <a:pt x="892" y="2"/>
                    <a:pt x="492" y="2"/>
                  </a:cubicBezTo>
                  <a:cubicBezTo>
                    <a:pt x="480" y="2"/>
                    <a:pt x="469"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2550;p34">
              <a:extLst>
                <a:ext uri="{FF2B5EF4-FFF2-40B4-BE49-F238E27FC236}">
                  <a16:creationId xmlns:a16="http://schemas.microsoft.com/office/drawing/2014/main" xmlns="" id="{25AC8C77-D0ED-3141-8C46-369D0EDA3338}"/>
                </a:ext>
              </a:extLst>
            </p:cNvPr>
            <p:cNvSpPr/>
            <p:nvPr/>
          </p:nvSpPr>
          <p:spPr>
            <a:xfrm>
              <a:off x="3039075" y="1221375"/>
              <a:ext cx="29950" cy="22175"/>
            </a:xfrm>
            <a:custGeom>
              <a:avLst/>
              <a:gdLst/>
              <a:ahLst/>
              <a:cxnLst/>
              <a:rect l="l" t="t" r="r" b="b"/>
              <a:pathLst>
                <a:path w="1198" h="887" extrusionOk="0">
                  <a:moveTo>
                    <a:pt x="605" y="0"/>
                  </a:moveTo>
                  <a:cubicBezTo>
                    <a:pt x="586" y="0"/>
                    <a:pt x="567" y="1"/>
                    <a:pt x="548" y="3"/>
                  </a:cubicBezTo>
                  <a:cubicBezTo>
                    <a:pt x="1" y="33"/>
                    <a:pt x="1"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2551;p34">
              <a:extLst>
                <a:ext uri="{FF2B5EF4-FFF2-40B4-BE49-F238E27FC236}">
                  <a16:creationId xmlns:a16="http://schemas.microsoft.com/office/drawing/2014/main" xmlns="" id="{32236739-494A-564A-8980-BD59955E2012}"/>
                </a:ext>
              </a:extLst>
            </p:cNvPr>
            <p:cNvSpPr/>
            <p:nvPr/>
          </p:nvSpPr>
          <p:spPr>
            <a:xfrm>
              <a:off x="3075550" y="1255625"/>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2552;p34">
              <a:extLst>
                <a:ext uri="{FF2B5EF4-FFF2-40B4-BE49-F238E27FC236}">
                  <a16:creationId xmlns:a16="http://schemas.microsoft.com/office/drawing/2014/main" xmlns="" id="{C943C358-3FAA-B34D-B049-DB63902F3F00}"/>
                </a:ext>
              </a:extLst>
            </p:cNvPr>
            <p:cNvSpPr/>
            <p:nvPr/>
          </p:nvSpPr>
          <p:spPr>
            <a:xfrm>
              <a:off x="3041350" y="1156850"/>
              <a:ext cx="23600" cy="19575"/>
            </a:xfrm>
            <a:custGeom>
              <a:avLst/>
              <a:gdLst/>
              <a:ahLst/>
              <a:cxnLst/>
              <a:rect l="l" t="t" r="r" b="b"/>
              <a:pathLst>
                <a:path w="944" h="783" extrusionOk="0">
                  <a:moveTo>
                    <a:pt x="821" y="0"/>
                  </a:moveTo>
                  <a:lnTo>
                    <a:pt x="92" y="31"/>
                  </a:lnTo>
                  <a:cubicBezTo>
                    <a:pt x="62" y="122"/>
                    <a:pt x="31" y="213"/>
                    <a:pt x="31" y="304"/>
                  </a:cubicBezTo>
                  <a:cubicBezTo>
                    <a:pt x="1" y="623"/>
                    <a:pt x="236" y="783"/>
                    <a:pt x="472" y="783"/>
                  </a:cubicBezTo>
                  <a:cubicBezTo>
                    <a:pt x="707" y="783"/>
                    <a:pt x="943" y="623"/>
                    <a:pt x="913" y="304"/>
                  </a:cubicBezTo>
                  <a:cubicBezTo>
                    <a:pt x="913" y="183"/>
                    <a:pt x="882" y="91"/>
                    <a:pt x="82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2553;p34">
              <a:extLst>
                <a:ext uri="{FF2B5EF4-FFF2-40B4-BE49-F238E27FC236}">
                  <a16:creationId xmlns:a16="http://schemas.microsoft.com/office/drawing/2014/main" xmlns="" id="{E66638F3-FD45-9F42-ADDA-89BDC23C073D}"/>
                </a:ext>
              </a:extLst>
            </p:cNvPr>
            <p:cNvSpPr/>
            <p:nvPr/>
          </p:nvSpPr>
          <p:spPr>
            <a:xfrm>
              <a:off x="3075550" y="1187250"/>
              <a:ext cx="26625" cy="22625"/>
            </a:xfrm>
            <a:custGeom>
              <a:avLst/>
              <a:gdLst/>
              <a:ahLst/>
              <a:cxnLst/>
              <a:rect l="l" t="t" r="r" b="b"/>
              <a:pathLst>
                <a:path w="1065" h="905" extrusionOk="0">
                  <a:moveTo>
                    <a:pt x="456" y="0"/>
                  </a:moveTo>
                  <a:cubicBezTo>
                    <a:pt x="213" y="0"/>
                    <a:pt x="1" y="213"/>
                    <a:pt x="1" y="456"/>
                  </a:cubicBezTo>
                  <a:cubicBezTo>
                    <a:pt x="1"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2554;p34">
              <a:extLst>
                <a:ext uri="{FF2B5EF4-FFF2-40B4-BE49-F238E27FC236}">
                  <a16:creationId xmlns:a16="http://schemas.microsoft.com/office/drawing/2014/main" xmlns="" id="{53F77A6E-AD97-CC4D-B064-C65E592405D1}"/>
                </a:ext>
              </a:extLst>
            </p:cNvPr>
            <p:cNvSpPr/>
            <p:nvPr/>
          </p:nvSpPr>
          <p:spPr>
            <a:xfrm>
              <a:off x="2973725" y="1630950"/>
              <a:ext cx="26400" cy="22700"/>
            </a:xfrm>
            <a:custGeom>
              <a:avLst/>
              <a:gdLst/>
              <a:ahLst/>
              <a:cxnLst/>
              <a:rect l="l" t="t" r="r" b="b"/>
              <a:pathLst>
                <a:path w="1056" h="908" extrusionOk="0">
                  <a:moveTo>
                    <a:pt x="405" y="0"/>
                  </a:moveTo>
                  <a:cubicBezTo>
                    <a:pt x="160" y="0"/>
                    <a:pt x="1" y="203"/>
                    <a:pt x="1" y="459"/>
                  </a:cubicBezTo>
                  <a:cubicBezTo>
                    <a:pt x="1" y="724"/>
                    <a:pt x="219" y="907"/>
                    <a:pt x="446" y="907"/>
                  </a:cubicBezTo>
                  <a:cubicBezTo>
                    <a:pt x="557" y="907"/>
                    <a:pt x="670" y="863"/>
                    <a:pt x="760" y="763"/>
                  </a:cubicBezTo>
                  <a:cubicBezTo>
                    <a:pt x="1056" y="497"/>
                    <a:pt x="863" y="2"/>
                    <a:pt x="490" y="2"/>
                  </a:cubicBezTo>
                  <a:cubicBezTo>
                    <a:pt x="479" y="2"/>
                    <a:pt x="468" y="2"/>
                    <a:pt x="456"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2555;p34">
              <a:extLst>
                <a:ext uri="{FF2B5EF4-FFF2-40B4-BE49-F238E27FC236}">
                  <a16:creationId xmlns:a16="http://schemas.microsoft.com/office/drawing/2014/main" xmlns="" id="{BE0F5616-6754-6047-800E-BAA99D503393}"/>
                </a:ext>
              </a:extLst>
            </p:cNvPr>
            <p:cNvSpPr/>
            <p:nvPr/>
          </p:nvSpPr>
          <p:spPr>
            <a:xfrm>
              <a:off x="2973725" y="1562625"/>
              <a:ext cx="26625" cy="22625"/>
            </a:xfrm>
            <a:custGeom>
              <a:avLst/>
              <a:gdLst/>
              <a:ahLst/>
              <a:cxnLst/>
              <a:rect l="l" t="t" r="r" b="b"/>
              <a:pathLst>
                <a:path w="1065" h="905" extrusionOk="0">
                  <a:moveTo>
                    <a:pt x="456" y="0"/>
                  </a:moveTo>
                  <a:cubicBezTo>
                    <a:pt x="183" y="0"/>
                    <a:pt x="1" y="183"/>
                    <a:pt x="1" y="456"/>
                  </a:cubicBezTo>
                  <a:cubicBezTo>
                    <a:pt x="1"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2556;p34">
              <a:extLst>
                <a:ext uri="{FF2B5EF4-FFF2-40B4-BE49-F238E27FC236}">
                  <a16:creationId xmlns:a16="http://schemas.microsoft.com/office/drawing/2014/main" xmlns="" id="{39377CF3-ABD3-264E-986A-209BF2BADE6C}"/>
                </a:ext>
              </a:extLst>
            </p:cNvPr>
            <p:cNvSpPr/>
            <p:nvPr/>
          </p:nvSpPr>
          <p:spPr>
            <a:xfrm>
              <a:off x="3007400" y="1596825"/>
              <a:ext cx="27150" cy="22625"/>
            </a:xfrm>
            <a:custGeom>
              <a:avLst/>
              <a:gdLst/>
              <a:ahLst/>
              <a:cxnLst/>
              <a:rect l="l" t="t" r="r" b="b"/>
              <a:pathLst>
                <a:path w="1086" h="905" extrusionOk="0">
                  <a:moveTo>
                    <a:pt x="477" y="0"/>
                  </a:moveTo>
                  <a:cubicBezTo>
                    <a:pt x="204" y="0"/>
                    <a:pt x="21" y="183"/>
                    <a:pt x="21" y="456"/>
                  </a:cubicBezTo>
                  <a:cubicBezTo>
                    <a:pt x="1" y="721"/>
                    <a:pt x="227" y="904"/>
                    <a:pt x="460" y="904"/>
                  </a:cubicBezTo>
                  <a:cubicBezTo>
                    <a:pt x="575" y="904"/>
                    <a:pt x="691" y="860"/>
                    <a:pt x="781" y="760"/>
                  </a:cubicBezTo>
                  <a:cubicBezTo>
                    <a:pt x="1085" y="487"/>
                    <a:pt x="872" y="0"/>
                    <a:pt x="47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2557;p34">
              <a:extLst>
                <a:ext uri="{FF2B5EF4-FFF2-40B4-BE49-F238E27FC236}">
                  <a16:creationId xmlns:a16="http://schemas.microsoft.com/office/drawing/2014/main" xmlns="" id="{65723708-2A87-5C45-BF26-58481478108C}"/>
                </a:ext>
              </a:extLst>
            </p:cNvPr>
            <p:cNvSpPr/>
            <p:nvPr/>
          </p:nvSpPr>
          <p:spPr>
            <a:xfrm>
              <a:off x="2968875" y="14941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2558;p34">
              <a:extLst>
                <a:ext uri="{FF2B5EF4-FFF2-40B4-BE49-F238E27FC236}">
                  <a16:creationId xmlns:a16="http://schemas.microsoft.com/office/drawing/2014/main" xmlns="" id="{85B7C089-5564-464D-9279-F4D4C68B3321}"/>
                </a:ext>
              </a:extLst>
            </p:cNvPr>
            <p:cNvSpPr/>
            <p:nvPr/>
          </p:nvSpPr>
          <p:spPr>
            <a:xfrm>
              <a:off x="3007150" y="1528425"/>
              <a:ext cx="27400" cy="22875"/>
            </a:xfrm>
            <a:custGeom>
              <a:avLst/>
              <a:gdLst/>
              <a:ahLst/>
              <a:cxnLst/>
              <a:rect l="l" t="t" r="r" b="b"/>
              <a:pathLst>
                <a:path w="1096" h="915" extrusionOk="0">
                  <a:moveTo>
                    <a:pt x="487" y="1"/>
                  </a:moveTo>
                  <a:cubicBezTo>
                    <a:pt x="214" y="1"/>
                    <a:pt x="1" y="183"/>
                    <a:pt x="31" y="457"/>
                  </a:cubicBezTo>
                  <a:cubicBezTo>
                    <a:pt x="10" y="729"/>
                    <a:pt x="249" y="914"/>
                    <a:pt x="489" y="914"/>
                  </a:cubicBezTo>
                  <a:cubicBezTo>
                    <a:pt x="597" y="914"/>
                    <a:pt x="706"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2559;p34">
              <a:extLst>
                <a:ext uri="{FF2B5EF4-FFF2-40B4-BE49-F238E27FC236}">
                  <a16:creationId xmlns:a16="http://schemas.microsoft.com/office/drawing/2014/main" xmlns="" id="{E96864D6-DE7E-C140-B405-EAE977262C1B}"/>
                </a:ext>
              </a:extLst>
            </p:cNvPr>
            <p:cNvSpPr/>
            <p:nvPr/>
          </p:nvSpPr>
          <p:spPr>
            <a:xfrm>
              <a:off x="2973725" y="1425850"/>
              <a:ext cx="26625" cy="22850"/>
            </a:xfrm>
            <a:custGeom>
              <a:avLst/>
              <a:gdLst/>
              <a:ahLst/>
              <a:cxnLst/>
              <a:rect l="l" t="t" r="r" b="b"/>
              <a:pathLst>
                <a:path w="1065" h="914" extrusionOk="0">
                  <a:moveTo>
                    <a:pt x="456" y="0"/>
                  </a:moveTo>
                  <a:cubicBezTo>
                    <a:pt x="183" y="0"/>
                    <a:pt x="1" y="213"/>
                    <a:pt x="1" y="456"/>
                  </a:cubicBezTo>
                  <a:cubicBezTo>
                    <a:pt x="1" y="728"/>
                    <a:pt x="231" y="914"/>
                    <a:pt x="464" y="914"/>
                  </a:cubicBezTo>
                  <a:cubicBezTo>
                    <a:pt x="569" y="914"/>
                    <a:pt x="675" y="876"/>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2560;p34">
              <a:extLst>
                <a:ext uri="{FF2B5EF4-FFF2-40B4-BE49-F238E27FC236}">
                  <a16:creationId xmlns:a16="http://schemas.microsoft.com/office/drawing/2014/main" xmlns="" id="{7C181D3D-C544-E64D-A644-F68632D05A08}"/>
                </a:ext>
              </a:extLst>
            </p:cNvPr>
            <p:cNvSpPr/>
            <p:nvPr/>
          </p:nvSpPr>
          <p:spPr>
            <a:xfrm>
              <a:off x="3007400" y="1460050"/>
              <a:ext cx="27150" cy="22850"/>
            </a:xfrm>
            <a:custGeom>
              <a:avLst/>
              <a:gdLst/>
              <a:ahLst/>
              <a:cxnLst/>
              <a:rect l="l" t="t" r="r" b="b"/>
              <a:pathLst>
                <a:path w="1086" h="914" extrusionOk="0">
                  <a:moveTo>
                    <a:pt x="477" y="0"/>
                  </a:moveTo>
                  <a:cubicBezTo>
                    <a:pt x="204" y="0"/>
                    <a:pt x="21" y="213"/>
                    <a:pt x="21" y="456"/>
                  </a:cubicBezTo>
                  <a:cubicBezTo>
                    <a:pt x="0" y="728"/>
                    <a:pt x="239" y="914"/>
                    <a:pt x="479" y="914"/>
                  </a:cubicBezTo>
                  <a:cubicBezTo>
                    <a:pt x="587" y="914"/>
                    <a:pt x="696" y="876"/>
                    <a:pt x="781" y="790"/>
                  </a:cubicBezTo>
                  <a:cubicBezTo>
                    <a:pt x="1085" y="486"/>
                    <a:pt x="872" y="0"/>
                    <a:pt x="47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2561;p34">
              <a:extLst>
                <a:ext uri="{FF2B5EF4-FFF2-40B4-BE49-F238E27FC236}">
                  <a16:creationId xmlns:a16="http://schemas.microsoft.com/office/drawing/2014/main" xmlns="" id="{1DF9D49F-112C-EF45-9440-B962628E5BC2}"/>
                </a:ext>
              </a:extLst>
            </p:cNvPr>
            <p:cNvSpPr/>
            <p:nvPr/>
          </p:nvSpPr>
          <p:spPr>
            <a:xfrm>
              <a:off x="2973725" y="1357450"/>
              <a:ext cx="26625" cy="23025"/>
            </a:xfrm>
            <a:custGeom>
              <a:avLst/>
              <a:gdLst/>
              <a:ahLst/>
              <a:cxnLst/>
              <a:rect l="l" t="t" r="r" b="b"/>
              <a:pathLst>
                <a:path w="1065" h="921" extrusionOk="0">
                  <a:moveTo>
                    <a:pt x="456" y="1"/>
                  </a:moveTo>
                  <a:cubicBezTo>
                    <a:pt x="183" y="1"/>
                    <a:pt x="1" y="213"/>
                    <a:pt x="1" y="457"/>
                  </a:cubicBezTo>
                  <a:cubicBezTo>
                    <a:pt x="1" y="744"/>
                    <a:pt x="222" y="920"/>
                    <a:pt x="451" y="920"/>
                  </a:cubicBezTo>
                  <a:cubicBezTo>
                    <a:pt x="560" y="920"/>
                    <a:pt x="672" y="880"/>
                    <a:pt x="760"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2562;p34">
              <a:extLst>
                <a:ext uri="{FF2B5EF4-FFF2-40B4-BE49-F238E27FC236}">
                  <a16:creationId xmlns:a16="http://schemas.microsoft.com/office/drawing/2014/main" xmlns="" id="{AD56FB78-FE5C-D846-B003-62C41EE5728D}"/>
                </a:ext>
              </a:extLst>
            </p:cNvPr>
            <p:cNvSpPr/>
            <p:nvPr/>
          </p:nvSpPr>
          <p:spPr>
            <a:xfrm>
              <a:off x="3007400" y="1392400"/>
              <a:ext cx="27150" cy="22625"/>
            </a:xfrm>
            <a:custGeom>
              <a:avLst/>
              <a:gdLst/>
              <a:ahLst/>
              <a:cxnLst/>
              <a:rect l="l" t="t" r="r" b="b"/>
              <a:pathLst>
                <a:path w="1086" h="905" extrusionOk="0">
                  <a:moveTo>
                    <a:pt x="477" y="1"/>
                  </a:moveTo>
                  <a:cubicBezTo>
                    <a:pt x="204" y="1"/>
                    <a:pt x="21" y="183"/>
                    <a:pt x="21" y="457"/>
                  </a:cubicBezTo>
                  <a:cubicBezTo>
                    <a:pt x="1" y="722"/>
                    <a:pt x="227" y="905"/>
                    <a:pt x="460" y="905"/>
                  </a:cubicBezTo>
                  <a:cubicBezTo>
                    <a:pt x="575" y="905"/>
                    <a:pt x="691" y="861"/>
                    <a:pt x="781" y="761"/>
                  </a:cubicBezTo>
                  <a:cubicBezTo>
                    <a:pt x="1085" y="487"/>
                    <a:pt x="872" y="1"/>
                    <a:pt x="47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2563;p34">
              <a:extLst>
                <a:ext uri="{FF2B5EF4-FFF2-40B4-BE49-F238E27FC236}">
                  <a16:creationId xmlns:a16="http://schemas.microsoft.com/office/drawing/2014/main" xmlns="" id="{6FDEBCD8-4B9D-924B-92D5-F30CDFE69EC5}"/>
                </a:ext>
              </a:extLst>
            </p:cNvPr>
            <p:cNvSpPr/>
            <p:nvPr/>
          </p:nvSpPr>
          <p:spPr>
            <a:xfrm>
              <a:off x="2973725" y="1289750"/>
              <a:ext cx="26400" cy="22700"/>
            </a:xfrm>
            <a:custGeom>
              <a:avLst/>
              <a:gdLst/>
              <a:ahLst/>
              <a:cxnLst/>
              <a:rect l="l" t="t" r="r" b="b"/>
              <a:pathLst>
                <a:path w="1056" h="908" extrusionOk="0">
                  <a:moveTo>
                    <a:pt x="405" y="1"/>
                  </a:moveTo>
                  <a:cubicBezTo>
                    <a:pt x="160" y="1"/>
                    <a:pt x="1" y="203"/>
                    <a:pt x="1" y="459"/>
                  </a:cubicBezTo>
                  <a:cubicBezTo>
                    <a:pt x="1" y="724"/>
                    <a:pt x="219" y="907"/>
                    <a:pt x="446" y="907"/>
                  </a:cubicBezTo>
                  <a:cubicBezTo>
                    <a:pt x="557" y="907"/>
                    <a:pt x="670" y="863"/>
                    <a:pt x="760" y="763"/>
                  </a:cubicBezTo>
                  <a:cubicBezTo>
                    <a:pt x="1056" y="498"/>
                    <a:pt x="863" y="2"/>
                    <a:pt x="490" y="2"/>
                  </a:cubicBezTo>
                  <a:cubicBezTo>
                    <a:pt x="479" y="2"/>
                    <a:pt x="468" y="3"/>
                    <a:pt x="456" y="3"/>
                  </a:cubicBezTo>
                  <a:cubicBezTo>
                    <a:pt x="439" y="1"/>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564;p34">
              <a:extLst>
                <a:ext uri="{FF2B5EF4-FFF2-40B4-BE49-F238E27FC236}">
                  <a16:creationId xmlns:a16="http://schemas.microsoft.com/office/drawing/2014/main" xmlns="" id="{F0B13AE1-622C-624D-AA1F-EB84C36F2539}"/>
                </a:ext>
              </a:extLst>
            </p:cNvPr>
            <p:cNvSpPr/>
            <p:nvPr/>
          </p:nvSpPr>
          <p:spPr>
            <a:xfrm>
              <a:off x="3007200" y="1323950"/>
              <a:ext cx="27350" cy="22675"/>
            </a:xfrm>
            <a:custGeom>
              <a:avLst/>
              <a:gdLst/>
              <a:ahLst/>
              <a:cxnLst/>
              <a:rect l="l" t="t" r="r" b="b"/>
              <a:pathLst>
                <a:path w="1094" h="907" extrusionOk="0">
                  <a:moveTo>
                    <a:pt x="433" y="0"/>
                  </a:moveTo>
                  <a:cubicBezTo>
                    <a:pt x="185" y="0"/>
                    <a:pt x="1" y="201"/>
                    <a:pt x="29" y="429"/>
                  </a:cubicBezTo>
                  <a:cubicBezTo>
                    <a:pt x="9" y="716"/>
                    <a:pt x="237" y="906"/>
                    <a:pt x="472" y="906"/>
                  </a:cubicBezTo>
                  <a:cubicBezTo>
                    <a:pt x="586" y="906"/>
                    <a:pt x="700" y="862"/>
                    <a:pt x="789" y="763"/>
                  </a:cubicBezTo>
                  <a:cubicBezTo>
                    <a:pt x="1093" y="490"/>
                    <a:pt x="880" y="3"/>
                    <a:pt x="485" y="3"/>
                  </a:cubicBezTo>
                  <a:cubicBezTo>
                    <a:pt x="468"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565;p34">
              <a:extLst>
                <a:ext uri="{FF2B5EF4-FFF2-40B4-BE49-F238E27FC236}">
                  <a16:creationId xmlns:a16="http://schemas.microsoft.com/office/drawing/2014/main" xmlns="" id="{C05A01B8-684B-0145-BBD6-D972E00DF4F7}"/>
                </a:ext>
              </a:extLst>
            </p:cNvPr>
            <p:cNvSpPr/>
            <p:nvPr/>
          </p:nvSpPr>
          <p:spPr>
            <a:xfrm>
              <a:off x="2973725" y="1221350"/>
              <a:ext cx="26400" cy="22700"/>
            </a:xfrm>
            <a:custGeom>
              <a:avLst/>
              <a:gdLst/>
              <a:ahLst/>
              <a:cxnLst/>
              <a:rect l="l" t="t" r="r" b="b"/>
              <a:pathLst>
                <a:path w="1056" h="908" extrusionOk="0">
                  <a:moveTo>
                    <a:pt x="405" y="1"/>
                  </a:moveTo>
                  <a:cubicBezTo>
                    <a:pt x="160" y="1"/>
                    <a:pt x="1" y="204"/>
                    <a:pt x="1" y="460"/>
                  </a:cubicBezTo>
                  <a:cubicBezTo>
                    <a:pt x="1" y="725"/>
                    <a:pt x="219" y="908"/>
                    <a:pt x="446" y="908"/>
                  </a:cubicBezTo>
                  <a:cubicBezTo>
                    <a:pt x="557" y="908"/>
                    <a:pt x="670" y="864"/>
                    <a:pt x="760" y="764"/>
                  </a:cubicBezTo>
                  <a:cubicBezTo>
                    <a:pt x="1056" y="498"/>
                    <a:pt x="863" y="3"/>
                    <a:pt x="490" y="3"/>
                  </a:cubicBezTo>
                  <a:cubicBezTo>
                    <a:pt x="479" y="3"/>
                    <a:pt x="468" y="3"/>
                    <a:pt x="456"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566;p34">
              <a:extLst>
                <a:ext uri="{FF2B5EF4-FFF2-40B4-BE49-F238E27FC236}">
                  <a16:creationId xmlns:a16="http://schemas.microsoft.com/office/drawing/2014/main" xmlns="" id="{54DE8B1F-3F05-7A42-9614-B810BDF282AB}"/>
                </a:ext>
              </a:extLst>
            </p:cNvPr>
            <p:cNvSpPr/>
            <p:nvPr/>
          </p:nvSpPr>
          <p:spPr>
            <a:xfrm>
              <a:off x="3007400" y="1255625"/>
              <a:ext cx="27150" cy="22625"/>
            </a:xfrm>
            <a:custGeom>
              <a:avLst/>
              <a:gdLst/>
              <a:ahLst/>
              <a:cxnLst/>
              <a:rect l="l" t="t" r="r" b="b"/>
              <a:pathLst>
                <a:path w="1086" h="905" extrusionOk="0">
                  <a:moveTo>
                    <a:pt x="477" y="1"/>
                  </a:moveTo>
                  <a:cubicBezTo>
                    <a:pt x="204" y="1"/>
                    <a:pt x="21" y="183"/>
                    <a:pt x="21" y="457"/>
                  </a:cubicBezTo>
                  <a:cubicBezTo>
                    <a:pt x="1" y="722"/>
                    <a:pt x="227" y="905"/>
                    <a:pt x="460" y="905"/>
                  </a:cubicBezTo>
                  <a:cubicBezTo>
                    <a:pt x="575" y="905"/>
                    <a:pt x="691" y="861"/>
                    <a:pt x="781" y="761"/>
                  </a:cubicBezTo>
                  <a:cubicBezTo>
                    <a:pt x="1085" y="487"/>
                    <a:pt x="872" y="1"/>
                    <a:pt x="47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567;p34">
              <a:extLst>
                <a:ext uri="{FF2B5EF4-FFF2-40B4-BE49-F238E27FC236}">
                  <a16:creationId xmlns:a16="http://schemas.microsoft.com/office/drawing/2014/main" xmlns="" id="{5518C517-764A-7D4D-8945-ACB54F12D973}"/>
                </a:ext>
              </a:extLst>
            </p:cNvPr>
            <p:cNvSpPr/>
            <p:nvPr/>
          </p:nvSpPr>
          <p:spPr>
            <a:xfrm>
              <a:off x="2972575" y="1160650"/>
              <a:ext cx="25100" cy="13500"/>
            </a:xfrm>
            <a:custGeom>
              <a:avLst/>
              <a:gdLst/>
              <a:ahLst/>
              <a:cxnLst/>
              <a:rect l="l" t="t" r="r" b="b"/>
              <a:pathLst>
                <a:path w="1004" h="540" extrusionOk="0">
                  <a:moveTo>
                    <a:pt x="928" y="0"/>
                  </a:moveTo>
                  <a:lnTo>
                    <a:pt x="77" y="31"/>
                  </a:lnTo>
                  <a:cubicBezTo>
                    <a:pt x="47" y="61"/>
                    <a:pt x="47" y="91"/>
                    <a:pt x="47" y="152"/>
                  </a:cubicBezTo>
                  <a:cubicBezTo>
                    <a:pt x="1" y="411"/>
                    <a:pt x="252" y="540"/>
                    <a:pt x="502" y="540"/>
                  </a:cubicBezTo>
                  <a:cubicBezTo>
                    <a:pt x="753" y="540"/>
                    <a:pt x="1004" y="411"/>
                    <a:pt x="958" y="152"/>
                  </a:cubicBezTo>
                  <a:cubicBezTo>
                    <a:pt x="958" y="91"/>
                    <a:pt x="928" y="31"/>
                    <a:pt x="92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568;p34">
              <a:extLst>
                <a:ext uri="{FF2B5EF4-FFF2-40B4-BE49-F238E27FC236}">
                  <a16:creationId xmlns:a16="http://schemas.microsoft.com/office/drawing/2014/main" xmlns="" id="{83B41B7C-AD50-4244-B2C8-D75A6D8A5957}"/>
                </a:ext>
              </a:extLst>
            </p:cNvPr>
            <p:cNvSpPr/>
            <p:nvPr/>
          </p:nvSpPr>
          <p:spPr>
            <a:xfrm>
              <a:off x="3007150" y="1187250"/>
              <a:ext cx="27400" cy="22850"/>
            </a:xfrm>
            <a:custGeom>
              <a:avLst/>
              <a:gdLst/>
              <a:ahLst/>
              <a:cxnLst/>
              <a:rect l="l" t="t" r="r" b="b"/>
              <a:pathLst>
                <a:path w="1096" h="914" extrusionOk="0">
                  <a:moveTo>
                    <a:pt x="487" y="0"/>
                  </a:moveTo>
                  <a:cubicBezTo>
                    <a:pt x="214" y="0"/>
                    <a:pt x="1" y="182"/>
                    <a:pt x="31" y="456"/>
                  </a:cubicBezTo>
                  <a:cubicBezTo>
                    <a:pt x="10" y="728"/>
                    <a:pt x="249" y="914"/>
                    <a:pt x="489" y="914"/>
                  </a:cubicBezTo>
                  <a:cubicBezTo>
                    <a:pt x="597" y="914"/>
                    <a:pt x="706"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569;p34">
              <a:extLst>
                <a:ext uri="{FF2B5EF4-FFF2-40B4-BE49-F238E27FC236}">
                  <a16:creationId xmlns:a16="http://schemas.microsoft.com/office/drawing/2014/main" xmlns="" id="{27EA647B-B290-5043-ADDA-D8845DC93292}"/>
                </a:ext>
              </a:extLst>
            </p:cNvPr>
            <p:cNvSpPr/>
            <p:nvPr/>
          </p:nvSpPr>
          <p:spPr>
            <a:xfrm>
              <a:off x="2905325" y="169865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3"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570;p34">
              <a:extLst>
                <a:ext uri="{FF2B5EF4-FFF2-40B4-BE49-F238E27FC236}">
                  <a16:creationId xmlns:a16="http://schemas.microsoft.com/office/drawing/2014/main" xmlns="" id="{789442A2-A35E-BB45-B41C-D84F6D96F222}"/>
                </a:ext>
              </a:extLst>
            </p:cNvPr>
            <p:cNvSpPr/>
            <p:nvPr/>
          </p:nvSpPr>
          <p:spPr>
            <a:xfrm>
              <a:off x="2905325" y="1630975"/>
              <a:ext cx="26450" cy="22675"/>
            </a:xfrm>
            <a:custGeom>
              <a:avLst/>
              <a:gdLst/>
              <a:ahLst/>
              <a:cxnLst/>
              <a:rect l="l" t="t" r="r" b="b"/>
              <a:pathLst>
                <a:path w="1058" h="907" extrusionOk="0">
                  <a:moveTo>
                    <a:pt x="490" y="1"/>
                  </a:moveTo>
                  <a:cubicBezTo>
                    <a:pt x="479" y="1"/>
                    <a:pt x="468" y="1"/>
                    <a:pt x="457" y="2"/>
                  </a:cubicBezTo>
                  <a:cubicBezTo>
                    <a:pt x="214" y="2"/>
                    <a:pt x="1" y="184"/>
                    <a:pt x="1" y="458"/>
                  </a:cubicBezTo>
                  <a:cubicBezTo>
                    <a:pt x="1" y="723"/>
                    <a:pt x="220" y="906"/>
                    <a:pt x="456"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571;p34">
              <a:extLst>
                <a:ext uri="{FF2B5EF4-FFF2-40B4-BE49-F238E27FC236}">
                  <a16:creationId xmlns:a16="http://schemas.microsoft.com/office/drawing/2014/main" xmlns="" id="{80955E3D-DEFF-EC4C-A101-E2E671B1ECFB}"/>
                </a:ext>
              </a:extLst>
            </p:cNvPr>
            <p:cNvSpPr/>
            <p:nvPr/>
          </p:nvSpPr>
          <p:spPr>
            <a:xfrm>
              <a:off x="2934700" y="1665150"/>
              <a:ext cx="29925" cy="22175"/>
            </a:xfrm>
            <a:custGeom>
              <a:avLst/>
              <a:gdLst/>
              <a:ahLst/>
              <a:cxnLst/>
              <a:rect l="l" t="t" r="r" b="b"/>
              <a:pathLst>
                <a:path w="1197" h="887" extrusionOk="0">
                  <a:moveTo>
                    <a:pt x="592" y="0"/>
                  </a:moveTo>
                  <a:cubicBezTo>
                    <a:pt x="0" y="0"/>
                    <a:pt x="0" y="887"/>
                    <a:pt x="592" y="887"/>
                  </a:cubicBezTo>
                  <a:cubicBezTo>
                    <a:pt x="611" y="887"/>
                    <a:pt x="630" y="886"/>
                    <a:pt x="650" y="884"/>
                  </a:cubicBezTo>
                  <a:cubicBezTo>
                    <a:pt x="1197" y="854"/>
                    <a:pt x="1197" y="33"/>
                    <a:pt x="650" y="3"/>
                  </a:cubicBezTo>
                  <a:cubicBezTo>
                    <a:pt x="630" y="1"/>
                    <a:pt x="611" y="0"/>
                    <a:pt x="5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572;p34">
              <a:extLst>
                <a:ext uri="{FF2B5EF4-FFF2-40B4-BE49-F238E27FC236}">
                  <a16:creationId xmlns:a16="http://schemas.microsoft.com/office/drawing/2014/main" xmlns="" id="{9C5C2DE6-4B83-E94C-9F11-665D8AE36C2B}"/>
                </a:ext>
              </a:extLst>
            </p:cNvPr>
            <p:cNvSpPr/>
            <p:nvPr/>
          </p:nvSpPr>
          <p:spPr>
            <a:xfrm>
              <a:off x="2905325" y="1562625"/>
              <a:ext cx="26625" cy="22625"/>
            </a:xfrm>
            <a:custGeom>
              <a:avLst/>
              <a:gdLst/>
              <a:ahLst/>
              <a:cxnLst/>
              <a:rect l="l" t="t" r="r" b="b"/>
              <a:pathLst>
                <a:path w="1065" h="905" extrusionOk="0">
                  <a:moveTo>
                    <a:pt x="457" y="0"/>
                  </a:moveTo>
                  <a:cubicBezTo>
                    <a:pt x="214" y="0"/>
                    <a:pt x="1" y="21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573;p34">
              <a:extLst>
                <a:ext uri="{FF2B5EF4-FFF2-40B4-BE49-F238E27FC236}">
                  <a16:creationId xmlns:a16="http://schemas.microsoft.com/office/drawing/2014/main" xmlns="" id="{C5A727E5-02B5-7C45-9788-3BB5F0CFAA34}"/>
                </a:ext>
              </a:extLst>
            </p:cNvPr>
            <p:cNvSpPr/>
            <p:nvPr/>
          </p:nvSpPr>
          <p:spPr>
            <a:xfrm>
              <a:off x="2939525" y="159682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574;p34">
              <a:extLst>
                <a:ext uri="{FF2B5EF4-FFF2-40B4-BE49-F238E27FC236}">
                  <a16:creationId xmlns:a16="http://schemas.microsoft.com/office/drawing/2014/main" xmlns="" id="{EB81668C-3830-3242-A3A8-E82172E8319E}"/>
                </a:ext>
              </a:extLst>
            </p:cNvPr>
            <p:cNvSpPr/>
            <p:nvPr/>
          </p:nvSpPr>
          <p:spPr>
            <a:xfrm>
              <a:off x="2905325" y="1494225"/>
              <a:ext cx="26625" cy="22875"/>
            </a:xfrm>
            <a:custGeom>
              <a:avLst/>
              <a:gdLst/>
              <a:ahLst/>
              <a:cxnLst/>
              <a:rect l="l" t="t" r="r" b="b"/>
              <a:pathLst>
                <a:path w="1065" h="915" extrusionOk="0">
                  <a:moveTo>
                    <a:pt x="457" y="1"/>
                  </a:moveTo>
                  <a:cubicBezTo>
                    <a:pt x="214" y="1"/>
                    <a:pt x="1" y="214"/>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575;p34">
              <a:extLst>
                <a:ext uri="{FF2B5EF4-FFF2-40B4-BE49-F238E27FC236}">
                  <a16:creationId xmlns:a16="http://schemas.microsoft.com/office/drawing/2014/main" xmlns="" id="{52F452E8-4162-154C-A6FA-F1AA0FA48D20}"/>
                </a:ext>
              </a:extLst>
            </p:cNvPr>
            <p:cNvSpPr/>
            <p:nvPr/>
          </p:nvSpPr>
          <p:spPr>
            <a:xfrm>
              <a:off x="2934675" y="15283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3"/>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576;p34">
              <a:extLst>
                <a:ext uri="{FF2B5EF4-FFF2-40B4-BE49-F238E27FC236}">
                  <a16:creationId xmlns:a16="http://schemas.microsoft.com/office/drawing/2014/main" xmlns="" id="{1EB7AE17-CCFA-3045-ABDF-25DC619EE63D}"/>
                </a:ext>
              </a:extLst>
            </p:cNvPr>
            <p:cNvSpPr/>
            <p:nvPr/>
          </p:nvSpPr>
          <p:spPr>
            <a:xfrm>
              <a:off x="2905325" y="142585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3"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577;p34">
              <a:extLst>
                <a:ext uri="{FF2B5EF4-FFF2-40B4-BE49-F238E27FC236}">
                  <a16:creationId xmlns:a16="http://schemas.microsoft.com/office/drawing/2014/main" xmlns="" id="{B8739077-643C-1C45-8625-0206546BB3AD}"/>
                </a:ext>
              </a:extLst>
            </p:cNvPr>
            <p:cNvSpPr/>
            <p:nvPr/>
          </p:nvSpPr>
          <p:spPr>
            <a:xfrm>
              <a:off x="2939525" y="14600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578;p34">
              <a:extLst>
                <a:ext uri="{FF2B5EF4-FFF2-40B4-BE49-F238E27FC236}">
                  <a16:creationId xmlns:a16="http://schemas.microsoft.com/office/drawing/2014/main" xmlns="" id="{86B03B30-D1AC-B746-8C89-3260371CCEBB}"/>
                </a:ext>
              </a:extLst>
            </p:cNvPr>
            <p:cNvSpPr/>
            <p:nvPr/>
          </p:nvSpPr>
          <p:spPr>
            <a:xfrm>
              <a:off x="2905325" y="1357450"/>
              <a:ext cx="26625" cy="23025"/>
            </a:xfrm>
            <a:custGeom>
              <a:avLst/>
              <a:gdLst/>
              <a:ahLst/>
              <a:cxnLst/>
              <a:rect l="l" t="t" r="r" b="b"/>
              <a:pathLst>
                <a:path w="1065" h="921" extrusionOk="0">
                  <a:moveTo>
                    <a:pt x="457" y="1"/>
                  </a:moveTo>
                  <a:cubicBezTo>
                    <a:pt x="214" y="1"/>
                    <a:pt x="1" y="213"/>
                    <a:pt x="1" y="457"/>
                  </a:cubicBezTo>
                  <a:cubicBezTo>
                    <a:pt x="1" y="744"/>
                    <a:pt x="223" y="920"/>
                    <a:pt x="460" y="920"/>
                  </a:cubicBezTo>
                  <a:cubicBezTo>
                    <a:pt x="575" y="920"/>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579;p34">
              <a:extLst>
                <a:ext uri="{FF2B5EF4-FFF2-40B4-BE49-F238E27FC236}">
                  <a16:creationId xmlns:a16="http://schemas.microsoft.com/office/drawing/2014/main" xmlns="" id="{C3138CFC-E5E5-9D48-A530-E07BA9FB552A}"/>
                </a:ext>
              </a:extLst>
            </p:cNvPr>
            <p:cNvSpPr/>
            <p:nvPr/>
          </p:nvSpPr>
          <p:spPr>
            <a:xfrm>
              <a:off x="2939525" y="1392325"/>
              <a:ext cx="26400" cy="22700"/>
            </a:xfrm>
            <a:custGeom>
              <a:avLst/>
              <a:gdLst/>
              <a:ahLst/>
              <a:cxnLst/>
              <a:rect l="l" t="t" r="r" b="b"/>
              <a:pathLst>
                <a:path w="1056" h="908" extrusionOk="0">
                  <a:moveTo>
                    <a:pt x="405" y="1"/>
                  </a:moveTo>
                  <a:cubicBezTo>
                    <a:pt x="160" y="1"/>
                    <a:pt x="1" y="204"/>
                    <a:pt x="1" y="460"/>
                  </a:cubicBezTo>
                  <a:cubicBezTo>
                    <a:pt x="1" y="725"/>
                    <a:pt x="220" y="908"/>
                    <a:pt x="446" y="908"/>
                  </a:cubicBezTo>
                  <a:cubicBezTo>
                    <a:pt x="557" y="908"/>
                    <a:pt x="671" y="864"/>
                    <a:pt x="761" y="764"/>
                  </a:cubicBezTo>
                  <a:cubicBezTo>
                    <a:pt x="1056" y="498"/>
                    <a:pt x="863" y="3"/>
                    <a:pt x="490" y="3"/>
                  </a:cubicBezTo>
                  <a:cubicBezTo>
                    <a:pt x="479" y="3"/>
                    <a:pt x="468" y="3"/>
                    <a:pt x="457"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580;p34">
              <a:extLst>
                <a:ext uri="{FF2B5EF4-FFF2-40B4-BE49-F238E27FC236}">
                  <a16:creationId xmlns:a16="http://schemas.microsoft.com/office/drawing/2014/main" xmlns="" id="{80A3EE72-AC96-B746-A6ED-1AD18CBAE113}"/>
                </a:ext>
              </a:extLst>
            </p:cNvPr>
            <p:cNvSpPr/>
            <p:nvPr/>
          </p:nvSpPr>
          <p:spPr>
            <a:xfrm>
              <a:off x="2905325" y="1289800"/>
              <a:ext cx="26450" cy="22650"/>
            </a:xfrm>
            <a:custGeom>
              <a:avLst/>
              <a:gdLst/>
              <a:ahLst/>
              <a:cxnLst/>
              <a:rect l="l" t="t" r="r" b="b"/>
              <a:pathLst>
                <a:path w="1058" h="906" extrusionOk="0">
                  <a:moveTo>
                    <a:pt x="490" y="0"/>
                  </a:moveTo>
                  <a:cubicBezTo>
                    <a:pt x="479" y="0"/>
                    <a:pt x="468" y="1"/>
                    <a:pt x="457" y="1"/>
                  </a:cubicBezTo>
                  <a:cubicBezTo>
                    <a:pt x="214" y="1"/>
                    <a:pt x="1" y="184"/>
                    <a:pt x="1" y="457"/>
                  </a:cubicBezTo>
                  <a:cubicBezTo>
                    <a:pt x="1" y="722"/>
                    <a:pt x="220" y="905"/>
                    <a:pt x="456" y="905"/>
                  </a:cubicBezTo>
                  <a:cubicBezTo>
                    <a:pt x="571" y="905"/>
                    <a:pt x="691" y="861"/>
                    <a:pt x="791" y="761"/>
                  </a:cubicBezTo>
                  <a:cubicBezTo>
                    <a:pt x="1057" y="496"/>
                    <a:pt x="864"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2581;p34">
              <a:extLst>
                <a:ext uri="{FF2B5EF4-FFF2-40B4-BE49-F238E27FC236}">
                  <a16:creationId xmlns:a16="http://schemas.microsoft.com/office/drawing/2014/main" xmlns="" id="{2EBF0545-23F5-5446-AA56-4E9DB81DE09B}"/>
                </a:ext>
              </a:extLst>
            </p:cNvPr>
            <p:cNvSpPr/>
            <p:nvPr/>
          </p:nvSpPr>
          <p:spPr>
            <a:xfrm>
              <a:off x="2934700" y="1323950"/>
              <a:ext cx="29925" cy="22200"/>
            </a:xfrm>
            <a:custGeom>
              <a:avLst/>
              <a:gdLst/>
              <a:ahLst/>
              <a:cxnLst/>
              <a:rect l="l" t="t" r="r" b="b"/>
              <a:pathLst>
                <a:path w="1197" h="888" extrusionOk="0">
                  <a:moveTo>
                    <a:pt x="592" y="1"/>
                  </a:moveTo>
                  <a:cubicBezTo>
                    <a:pt x="0" y="1"/>
                    <a:pt x="0" y="887"/>
                    <a:pt x="592" y="887"/>
                  </a:cubicBezTo>
                  <a:cubicBezTo>
                    <a:pt x="611" y="887"/>
                    <a:pt x="630" y="886"/>
                    <a:pt x="650" y="885"/>
                  </a:cubicBezTo>
                  <a:cubicBezTo>
                    <a:pt x="1197" y="854"/>
                    <a:pt x="1197" y="34"/>
                    <a:pt x="650" y="3"/>
                  </a:cubicBezTo>
                  <a:cubicBezTo>
                    <a:pt x="630" y="1"/>
                    <a:pt x="611" y="1"/>
                    <a:pt x="5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2582;p34">
              <a:extLst>
                <a:ext uri="{FF2B5EF4-FFF2-40B4-BE49-F238E27FC236}">
                  <a16:creationId xmlns:a16="http://schemas.microsoft.com/office/drawing/2014/main" xmlns="" id="{3664D28E-F094-1E4B-8AF8-2EA627A8FB4E}"/>
                </a:ext>
              </a:extLst>
            </p:cNvPr>
            <p:cNvSpPr/>
            <p:nvPr/>
          </p:nvSpPr>
          <p:spPr>
            <a:xfrm>
              <a:off x="2905325" y="1221400"/>
              <a:ext cx="26450" cy="22650"/>
            </a:xfrm>
            <a:custGeom>
              <a:avLst/>
              <a:gdLst/>
              <a:ahLst/>
              <a:cxnLst/>
              <a:rect l="l" t="t" r="r" b="b"/>
              <a:pathLst>
                <a:path w="1058" h="906" extrusionOk="0">
                  <a:moveTo>
                    <a:pt x="490" y="1"/>
                  </a:moveTo>
                  <a:cubicBezTo>
                    <a:pt x="479" y="1"/>
                    <a:pt x="468" y="1"/>
                    <a:pt x="457" y="2"/>
                  </a:cubicBezTo>
                  <a:cubicBezTo>
                    <a:pt x="214" y="2"/>
                    <a:pt x="1" y="184"/>
                    <a:pt x="1" y="458"/>
                  </a:cubicBezTo>
                  <a:cubicBezTo>
                    <a:pt x="1" y="723"/>
                    <a:pt x="220" y="906"/>
                    <a:pt x="456"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583;p34">
              <a:extLst>
                <a:ext uri="{FF2B5EF4-FFF2-40B4-BE49-F238E27FC236}">
                  <a16:creationId xmlns:a16="http://schemas.microsoft.com/office/drawing/2014/main" xmlns="" id="{154F5422-2D48-9840-8DC0-64B02D445865}"/>
                </a:ext>
              </a:extLst>
            </p:cNvPr>
            <p:cNvSpPr/>
            <p:nvPr/>
          </p:nvSpPr>
          <p:spPr>
            <a:xfrm>
              <a:off x="2939525" y="125562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584;p34">
              <a:extLst>
                <a:ext uri="{FF2B5EF4-FFF2-40B4-BE49-F238E27FC236}">
                  <a16:creationId xmlns:a16="http://schemas.microsoft.com/office/drawing/2014/main" xmlns="" id="{F0364772-A804-9745-9026-200EB89612D5}"/>
                </a:ext>
              </a:extLst>
            </p:cNvPr>
            <p:cNvSpPr/>
            <p:nvPr/>
          </p:nvSpPr>
          <p:spPr>
            <a:xfrm>
              <a:off x="2905325" y="1163675"/>
              <a:ext cx="22825" cy="11450"/>
            </a:xfrm>
            <a:custGeom>
              <a:avLst/>
              <a:gdLst/>
              <a:ahLst/>
              <a:cxnLst/>
              <a:rect l="l" t="t" r="r" b="b"/>
              <a:pathLst>
                <a:path w="913" h="458" extrusionOk="0">
                  <a:moveTo>
                    <a:pt x="913" y="1"/>
                  </a:moveTo>
                  <a:lnTo>
                    <a:pt x="1" y="62"/>
                  </a:lnTo>
                  <a:cubicBezTo>
                    <a:pt x="30" y="328"/>
                    <a:pt x="240" y="457"/>
                    <a:pt x="450" y="457"/>
                  </a:cubicBezTo>
                  <a:cubicBezTo>
                    <a:pt x="673" y="457"/>
                    <a:pt x="897" y="312"/>
                    <a:pt x="913" y="31"/>
                  </a:cubicBezTo>
                  <a:lnTo>
                    <a:pt x="913"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585;p34">
              <a:extLst>
                <a:ext uri="{FF2B5EF4-FFF2-40B4-BE49-F238E27FC236}">
                  <a16:creationId xmlns:a16="http://schemas.microsoft.com/office/drawing/2014/main" xmlns="" id="{BC1C9FAB-A27A-7E4A-8D22-4EF47BC3EDB7}"/>
                </a:ext>
              </a:extLst>
            </p:cNvPr>
            <p:cNvSpPr/>
            <p:nvPr/>
          </p:nvSpPr>
          <p:spPr>
            <a:xfrm>
              <a:off x="2939525" y="1187250"/>
              <a:ext cx="26625" cy="22850"/>
            </a:xfrm>
            <a:custGeom>
              <a:avLst/>
              <a:gdLst/>
              <a:ahLst/>
              <a:cxnLst/>
              <a:rect l="l" t="t" r="r" b="b"/>
              <a:pathLst>
                <a:path w="1065" h="914" extrusionOk="0">
                  <a:moveTo>
                    <a:pt x="457" y="0"/>
                  </a:moveTo>
                  <a:cubicBezTo>
                    <a:pt x="183" y="0"/>
                    <a:pt x="1" y="182"/>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586;p34">
              <a:extLst>
                <a:ext uri="{FF2B5EF4-FFF2-40B4-BE49-F238E27FC236}">
                  <a16:creationId xmlns:a16="http://schemas.microsoft.com/office/drawing/2014/main" xmlns="" id="{69A88CC9-A776-CA4B-B6A5-8F18E0BD2F8B}"/>
                </a:ext>
              </a:extLst>
            </p:cNvPr>
            <p:cNvSpPr/>
            <p:nvPr/>
          </p:nvSpPr>
          <p:spPr>
            <a:xfrm>
              <a:off x="2836950" y="17670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587;p34">
              <a:extLst>
                <a:ext uri="{FF2B5EF4-FFF2-40B4-BE49-F238E27FC236}">
                  <a16:creationId xmlns:a16="http://schemas.microsoft.com/office/drawing/2014/main" xmlns="" id="{ABC7C153-B90B-3344-BDC6-A0A1F6364073}"/>
                </a:ext>
              </a:extLst>
            </p:cNvPr>
            <p:cNvSpPr/>
            <p:nvPr/>
          </p:nvSpPr>
          <p:spPr>
            <a:xfrm>
              <a:off x="2836950" y="169865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588;p34">
              <a:extLst>
                <a:ext uri="{FF2B5EF4-FFF2-40B4-BE49-F238E27FC236}">
                  <a16:creationId xmlns:a16="http://schemas.microsoft.com/office/drawing/2014/main" xmlns="" id="{349CC69E-01A1-EF48-BBD0-EB0B59629456}"/>
                </a:ext>
              </a:extLst>
            </p:cNvPr>
            <p:cNvSpPr/>
            <p:nvPr/>
          </p:nvSpPr>
          <p:spPr>
            <a:xfrm>
              <a:off x="2871150" y="1732850"/>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589;p34">
              <a:extLst>
                <a:ext uri="{FF2B5EF4-FFF2-40B4-BE49-F238E27FC236}">
                  <a16:creationId xmlns:a16="http://schemas.microsoft.com/office/drawing/2014/main" xmlns="" id="{4F1B6A74-B487-4A4E-B134-7418DE7CB42E}"/>
                </a:ext>
              </a:extLst>
            </p:cNvPr>
            <p:cNvSpPr/>
            <p:nvPr/>
          </p:nvSpPr>
          <p:spPr>
            <a:xfrm>
              <a:off x="2836950" y="1630975"/>
              <a:ext cx="26425" cy="22675"/>
            </a:xfrm>
            <a:custGeom>
              <a:avLst/>
              <a:gdLst/>
              <a:ahLst/>
              <a:cxnLst/>
              <a:rect l="l" t="t" r="r" b="b"/>
              <a:pathLst>
                <a:path w="1057" h="907" extrusionOk="0">
                  <a:moveTo>
                    <a:pt x="489" y="1"/>
                  </a:moveTo>
                  <a:cubicBezTo>
                    <a:pt x="479" y="1"/>
                    <a:pt x="467" y="1"/>
                    <a:pt x="456" y="2"/>
                  </a:cubicBezTo>
                  <a:cubicBezTo>
                    <a:pt x="213" y="2"/>
                    <a:pt x="0" y="184"/>
                    <a:pt x="0" y="458"/>
                  </a:cubicBezTo>
                  <a:cubicBezTo>
                    <a:pt x="0" y="723"/>
                    <a:pt x="219" y="906"/>
                    <a:pt x="455" y="906"/>
                  </a:cubicBezTo>
                  <a:cubicBezTo>
                    <a:pt x="571" y="906"/>
                    <a:pt x="691" y="862"/>
                    <a:pt x="791"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590;p34">
              <a:extLst>
                <a:ext uri="{FF2B5EF4-FFF2-40B4-BE49-F238E27FC236}">
                  <a16:creationId xmlns:a16="http://schemas.microsoft.com/office/drawing/2014/main" xmlns="" id="{C2E38F66-2559-1D4C-9890-678B5471F393}"/>
                </a:ext>
              </a:extLst>
            </p:cNvPr>
            <p:cNvSpPr/>
            <p:nvPr/>
          </p:nvSpPr>
          <p:spPr>
            <a:xfrm>
              <a:off x="2871150" y="1665175"/>
              <a:ext cx="26425" cy="22625"/>
            </a:xfrm>
            <a:custGeom>
              <a:avLst/>
              <a:gdLst/>
              <a:ahLst/>
              <a:cxnLst/>
              <a:rect l="l" t="t" r="r" b="b"/>
              <a:pathLst>
                <a:path w="1057" h="905" extrusionOk="0">
                  <a:moveTo>
                    <a:pt x="489" y="1"/>
                  </a:moveTo>
                  <a:cubicBezTo>
                    <a:pt x="478" y="1"/>
                    <a:pt x="467" y="1"/>
                    <a:pt x="456" y="2"/>
                  </a:cubicBezTo>
                  <a:cubicBezTo>
                    <a:pt x="213" y="2"/>
                    <a:pt x="0" y="184"/>
                    <a:pt x="0" y="427"/>
                  </a:cubicBezTo>
                  <a:cubicBezTo>
                    <a:pt x="0" y="715"/>
                    <a:pt x="222" y="905"/>
                    <a:pt x="459" y="905"/>
                  </a:cubicBezTo>
                  <a:cubicBezTo>
                    <a:pt x="573" y="905"/>
                    <a:pt x="692" y="861"/>
                    <a:pt x="79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591;p34">
              <a:extLst>
                <a:ext uri="{FF2B5EF4-FFF2-40B4-BE49-F238E27FC236}">
                  <a16:creationId xmlns:a16="http://schemas.microsoft.com/office/drawing/2014/main" xmlns="" id="{A68B4645-1275-D745-8D45-935CBB13B857}"/>
                </a:ext>
              </a:extLst>
            </p:cNvPr>
            <p:cNvSpPr/>
            <p:nvPr/>
          </p:nvSpPr>
          <p:spPr>
            <a:xfrm>
              <a:off x="2836950" y="15626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592;p34">
              <a:extLst>
                <a:ext uri="{FF2B5EF4-FFF2-40B4-BE49-F238E27FC236}">
                  <a16:creationId xmlns:a16="http://schemas.microsoft.com/office/drawing/2014/main" xmlns="" id="{E4D4911F-EECE-AB45-9710-6F54F4824306}"/>
                </a:ext>
              </a:extLst>
            </p:cNvPr>
            <p:cNvSpPr/>
            <p:nvPr/>
          </p:nvSpPr>
          <p:spPr>
            <a:xfrm>
              <a:off x="2868850" y="1596750"/>
              <a:ext cx="30175" cy="22900"/>
            </a:xfrm>
            <a:custGeom>
              <a:avLst/>
              <a:gdLst/>
              <a:ahLst/>
              <a:cxnLst/>
              <a:rect l="l" t="t" r="r" b="b"/>
              <a:pathLst>
                <a:path w="1207" h="916" extrusionOk="0">
                  <a:moveTo>
                    <a:pt x="605" y="1"/>
                  </a:moveTo>
                  <a:cubicBezTo>
                    <a:pt x="587" y="1"/>
                    <a:pt x="568" y="1"/>
                    <a:pt x="548" y="3"/>
                  </a:cubicBezTo>
                  <a:cubicBezTo>
                    <a:pt x="1" y="34"/>
                    <a:pt x="1" y="854"/>
                    <a:pt x="548" y="915"/>
                  </a:cubicBezTo>
                  <a:cubicBezTo>
                    <a:pt x="558" y="916"/>
                    <a:pt x="568" y="916"/>
                    <a:pt x="578" y="916"/>
                  </a:cubicBezTo>
                  <a:cubicBezTo>
                    <a:pt x="1198" y="916"/>
                    <a:pt x="1207"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593;p34">
              <a:extLst>
                <a:ext uri="{FF2B5EF4-FFF2-40B4-BE49-F238E27FC236}">
                  <a16:creationId xmlns:a16="http://schemas.microsoft.com/office/drawing/2014/main" xmlns="" id="{45629BC3-2D95-6E4A-ACC4-5E27F8A6A641}"/>
                </a:ext>
              </a:extLst>
            </p:cNvPr>
            <p:cNvSpPr/>
            <p:nvPr/>
          </p:nvSpPr>
          <p:spPr>
            <a:xfrm>
              <a:off x="2836950" y="14942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3"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594;p34">
              <a:extLst>
                <a:ext uri="{FF2B5EF4-FFF2-40B4-BE49-F238E27FC236}">
                  <a16:creationId xmlns:a16="http://schemas.microsoft.com/office/drawing/2014/main" xmlns="" id="{F36E23D1-4500-6C41-BD32-0237A7EBDAD6}"/>
                </a:ext>
              </a:extLst>
            </p:cNvPr>
            <p:cNvSpPr/>
            <p:nvPr/>
          </p:nvSpPr>
          <p:spPr>
            <a:xfrm>
              <a:off x="2871150" y="1528425"/>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595;p34">
              <a:extLst>
                <a:ext uri="{FF2B5EF4-FFF2-40B4-BE49-F238E27FC236}">
                  <a16:creationId xmlns:a16="http://schemas.microsoft.com/office/drawing/2014/main" xmlns="" id="{D8890BB4-7F96-9B47-83F7-3C42536B32CA}"/>
                </a:ext>
              </a:extLst>
            </p:cNvPr>
            <p:cNvSpPr/>
            <p:nvPr/>
          </p:nvSpPr>
          <p:spPr>
            <a:xfrm>
              <a:off x="2836950" y="14258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3" y="914"/>
                    <a:pt x="696" y="876"/>
                    <a:pt x="791"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596;p34">
              <a:extLst>
                <a:ext uri="{FF2B5EF4-FFF2-40B4-BE49-F238E27FC236}">
                  <a16:creationId xmlns:a16="http://schemas.microsoft.com/office/drawing/2014/main" xmlns="" id="{B6CDB087-DF03-B34B-82A4-5756F7EA26C0}"/>
                </a:ext>
              </a:extLst>
            </p:cNvPr>
            <p:cNvSpPr/>
            <p:nvPr/>
          </p:nvSpPr>
          <p:spPr>
            <a:xfrm>
              <a:off x="2871150" y="146005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597;p34">
              <a:extLst>
                <a:ext uri="{FF2B5EF4-FFF2-40B4-BE49-F238E27FC236}">
                  <a16:creationId xmlns:a16="http://schemas.microsoft.com/office/drawing/2014/main" xmlns="" id="{8F8AC986-66D8-0A4C-BB09-461B7DA70748}"/>
                </a:ext>
              </a:extLst>
            </p:cNvPr>
            <p:cNvSpPr/>
            <p:nvPr/>
          </p:nvSpPr>
          <p:spPr>
            <a:xfrm>
              <a:off x="2836950" y="1357450"/>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598;p34">
              <a:extLst>
                <a:ext uri="{FF2B5EF4-FFF2-40B4-BE49-F238E27FC236}">
                  <a16:creationId xmlns:a16="http://schemas.microsoft.com/office/drawing/2014/main" xmlns="" id="{2773B2B0-C73C-CA4D-8380-DBC042FB2044}"/>
                </a:ext>
              </a:extLst>
            </p:cNvPr>
            <p:cNvSpPr/>
            <p:nvPr/>
          </p:nvSpPr>
          <p:spPr>
            <a:xfrm>
              <a:off x="2868850" y="1392350"/>
              <a:ext cx="29950" cy="22175"/>
            </a:xfrm>
            <a:custGeom>
              <a:avLst/>
              <a:gdLst/>
              <a:ahLst/>
              <a:cxnLst/>
              <a:rect l="l" t="t" r="r" b="b"/>
              <a:pathLst>
                <a:path w="1198" h="887" extrusionOk="0">
                  <a:moveTo>
                    <a:pt x="605" y="0"/>
                  </a:moveTo>
                  <a:cubicBezTo>
                    <a:pt x="587" y="0"/>
                    <a:pt x="568" y="1"/>
                    <a:pt x="548" y="3"/>
                  </a:cubicBezTo>
                  <a:cubicBezTo>
                    <a:pt x="1" y="33"/>
                    <a:pt x="1" y="854"/>
                    <a:pt x="548" y="884"/>
                  </a:cubicBezTo>
                  <a:cubicBezTo>
                    <a:pt x="568" y="886"/>
                    <a:pt x="587" y="887"/>
                    <a:pt x="605" y="887"/>
                  </a:cubicBezTo>
                  <a:cubicBezTo>
                    <a:pt x="1198" y="887"/>
                    <a:pt x="1198"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599;p34">
              <a:extLst>
                <a:ext uri="{FF2B5EF4-FFF2-40B4-BE49-F238E27FC236}">
                  <a16:creationId xmlns:a16="http://schemas.microsoft.com/office/drawing/2014/main" xmlns="" id="{6150CF53-5AC1-D840-84BB-26044D310246}"/>
                </a:ext>
              </a:extLst>
            </p:cNvPr>
            <p:cNvSpPr/>
            <p:nvPr/>
          </p:nvSpPr>
          <p:spPr>
            <a:xfrm>
              <a:off x="2836950" y="1289800"/>
              <a:ext cx="26425" cy="22650"/>
            </a:xfrm>
            <a:custGeom>
              <a:avLst/>
              <a:gdLst/>
              <a:ahLst/>
              <a:cxnLst/>
              <a:rect l="l" t="t" r="r" b="b"/>
              <a:pathLst>
                <a:path w="1057" h="906" extrusionOk="0">
                  <a:moveTo>
                    <a:pt x="489" y="0"/>
                  </a:moveTo>
                  <a:cubicBezTo>
                    <a:pt x="479" y="0"/>
                    <a:pt x="467" y="1"/>
                    <a:pt x="456" y="1"/>
                  </a:cubicBezTo>
                  <a:cubicBezTo>
                    <a:pt x="213" y="1"/>
                    <a:pt x="0" y="184"/>
                    <a:pt x="0" y="457"/>
                  </a:cubicBezTo>
                  <a:cubicBezTo>
                    <a:pt x="0" y="722"/>
                    <a:pt x="219" y="905"/>
                    <a:pt x="455" y="905"/>
                  </a:cubicBezTo>
                  <a:cubicBezTo>
                    <a:pt x="571" y="905"/>
                    <a:pt x="691" y="861"/>
                    <a:pt x="791"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600;p34">
              <a:extLst>
                <a:ext uri="{FF2B5EF4-FFF2-40B4-BE49-F238E27FC236}">
                  <a16:creationId xmlns:a16="http://schemas.microsoft.com/office/drawing/2014/main" xmlns="" id="{D4B9AC58-58B0-B540-B7F7-456167D08E78}"/>
                </a:ext>
              </a:extLst>
            </p:cNvPr>
            <p:cNvSpPr/>
            <p:nvPr/>
          </p:nvSpPr>
          <p:spPr>
            <a:xfrm>
              <a:off x="2871150" y="1323950"/>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0" y="863"/>
                    <a:pt x="790" y="763"/>
                  </a:cubicBezTo>
                  <a:cubicBezTo>
                    <a:pt x="1056" y="497"/>
                    <a:pt x="863" y="2"/>
                    <a:pt x="489" y="2"/>
                  </a:cubicBezTo>
                  <a:cubicBezTo>
                    <a:pt x="478" y="2"/>
                    <a:pt x="467" y="2"/>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601;p34">
              <a:extLst>
                <a:ext uri="{FF2B5EF4-FFF2-40B4-BE49-F238E27FC236}">
                  <a16:creationId xmlns:a16="http://schemas.microsoft.com/office/drawing/2014/main" xmlns="" id="{D28B7533-3DCA-EA42-A548-BE2DDC294D3A}"/>
                </a:ext>
              </a:extLst>
            </p:cNvPr>
            <p:cNvSpPr/>
            <p:nvPr/>
          </p:nvSpPr>
          <p:spPr>
            <a:xfrm>
              <a:off x="2836950" y="1221400"/>
              <a:ext cx="26425" cy="22650"/>
            </a:xfrm>
            <a:custGeom>
              <a:avLst/>
              <a:gdLst/>
              <a:ahLst/>
              <a:cxnLst/>
              <a:rect l="l" t="t" r="r" b="b"/>
              <a:pathLst>
                <a:path w="1057" h="906" extrusionOk="0">
                  <a:moveTo>
                    <a:pt x="489" y="1"/>
                  </a:moveTo>
                  <a:cubicBezTo>
                    <a:pt x="479" y="1"/>
                    <a:pt x="467" y="1"/>
                    <a:pt x="456" y="2"/>
                  </a:cubicBezTo>
                  <a:cubicBezTo>
                    <a:pt x="213" y="2"/>
                    <a:pt x="0" y="184"/>
                    <a:pt x="0" y="458"/>
                  </a:cubicBezTo>
                  <a:cubicBezTo>
                    <a:pt x="0" y="723"/>
                    <a:pt x="219" y="906"/>
                    <a:pt x="455" y="906"/>
                  </a:cubicBezTo>
                  <a:cubicBezTo>
                    <a:pt x="571" y="906"/>
                    <a:pt x="691" y="862"/>
                    <a:pt x="791"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602;p34">
              <a:extLst>
                <a:ext uri="{FF2B5EF4-FFF2-40B4-BE49-F238E27FC236}">
                  <a16:creationId xmlns:a16="http://schemas.microsoft.com/office/drawing/2014/main" xmlns="" id="{98CD8D16-52A4-5D4D-8988-D472092722C8}"/>
                </a:ext>
              </a:extLst>
            </p:cNvPr>
            <p:cNvSpPr/>
            <p:nvPr/>
          </p:nvSpPr>
          <p:spPr>
            <a:xfrm>
              <a:off x="2871150" y="125562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2603;p34">
              <a:extLst>
                <a:ext uri="{FF2B5EF4-FFF2-40B4-BE49-F238E27FC236}">
                  <a16:creationId xmlns:a16="http://schemas.microsoft.com/office/drawing/2014/main" xmlns="" id="{D73B31FE-D886-F84C-AFE0-676000DF7419}"/>
                </a:ext>
              </a:extLst>
            </p:cNvPr>
            <p:cNvSpPr/>
            <p:nvPr/>
          </p:nvSpPr>
          <p:spPr>
            <a:xfrm>
              <a:off x="2837700" y="1167475"/>
              <a:ext cx="21300" cy="8400"/>
            </a:xfrm>
            <a:custGeom>
              <a:avLst/>
              <a:gdLst/>
              <a:ahLst/>
              <a:cxnLst/>
              <a:rect l="l" t="t" r="r" b="b"/>
              <a:pathLst>
                <a:path w="852" h="336" extrusionOk="0">
                  <a:moveTo>
                    <a:pt x="852" y="1"/>
                  </a:moveTo>
                  <a:lnTo>
                    <a:pt x="1" y="62"/>
                  </a:lnTo>
                  <a:cubicBezTo>
                    <a:pt x="92" y="214"/>
                    <a:pt x="244" y="335"/>
                    <a:pt x="426" y="335"/>
                  </a:cubicBezTo>
                  <a:cubicBezTo>
                    <a:pt x="609" y="335"/>
                    <a:pt x="791" y="214"/>
                    <a:pt x="85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2604;p34">
              <a:extLst>
                <a:ext uri="{FF2B5EF4-FFF2-40B4-BE49-F238E27FC236}">
                  <a16:creationId xmlns:a16="http://schemas.microsoft.com/office/drawing/2014/main" xmlns="" id="{9588F2E1-DFAC-3542-A8CF-277C770E67AA}"/>
                </a:ext>
              </a:extLst>
            </p:cNvPr>
            <p:cNvSpPr/>
            <p:nvPr/>
          </p:nvSpPr>
          <p:spPr>
            <a:xfrm>
              <a:off x="2871150" y="1187250"/>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1"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605;p34">
              <a:extLst>
                <a:ext uri="{FF2B5EF4-FFF2-40B4-BE49-F238E27FC236}">
                  <a16:creationId xmlns:a16="http://schemas.microsoft.com/office/drawing/2014/main" xmlns="" id="{668B1241-3922-4241-9053-5BCDA31D2363}"/>
                </a:ext>
              </a:extLst>
            </p:cNvPr>
            <p:cNvSpPr/>
            <p:nvPr/>
          </p:nvSpPr>
          <p:spPr>
            <a:xfrm>
              <a:off x="2768550" y="1835425"/>
              <a:ext cx="26625" cy="22625"/>
            </a:xfrm>
            <a:custGeom>
              <a:avLst/>
              <a:gdLst/>
              <a:ahLst/>
              <a:cxnLst/>
              <a:rect l="l" t="t" r="r" b="b"/>
              <a:pathLst>
                <a:path w="1065" h="905" extrusionOk="0">
                  <a:moveTo>
                    <a:pt x="457" y="0"/>
                  </a:moveTo>
                  <a:cubicBezTo>
                    <a:pt x="213" y="0"/>
                    <a:pt x="1" y="21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606;p34">
              <a:extLst>
                <a:ext uri="{FF2B5EF4-FFF2-40B4-BE49-F238E27FC236}">
                  <a16:creationId xmlns:a16="http://schemas.microsoft.com/office/drawing/2014/main" xmlns="" id="{DF6BE35D-9445-D641-B22F-7881DE4930AB}"/>
                </a:ext>
              </a:extLst>
            </p:cNvPr>
            <p:cNvSpPr/>
            <p:nvPr/>
          </p:nvSpPr>
          <p:spPr>
            <a:xfrm>
              <a:off x="2768550" y="17670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607;p34">
              <a:extLst>
                <a:ext uri="{FF2B5EF4-FFF2-40B4-BE49-F238E27FC236}">
                  <a16:creationId xmlns:a16="http://schemas.microsoft.com/office/drawing/2014/main" xmlns="" id="{26C93C10-38C2-7649-A4FA-71090109DAD8}"/>
                </a:ext>
              </a:extLst>
            </p:cNvPr>
            <p:cNvSpPr/>
            <p:nvPr/>
          </p:nvSpPr>
          <p:spPr>
            <a:xfrm>
              <a:off x="2802750" y="1801225"/>
              <a:ext cx="26625" cy="22875"/>
            </a:xfrm>
            <a:custGeom>
              <a:avLst/>
              <a:gdLst/>
              <a:ahLst/>
              <a:cxnLst/>
              <a:rect l="l" t="t" r="r" b="b"/>
              <a:pathLst>
                <a:path w="1065" h="915" extrusionOk="0">
                  <a:moveTo>
                    <a:pt x="456" y="1"/>
                  </a:moveTo>
                  <a:cubicBezTo>
                    <a:pt x="213" y="1"/>
                    <a:pt x="1" y="213"/>
                    <a:pt x="1" y="457"/>
                  </a:cubicBezTo>
                  <a:cubicBezTo>
                    <a:pt x="1"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608;p34">
              <a:extLst>
                <a:ext uri="{FF2B5EF4-FFF2-40B4-BE49-F238E27FC236}">
                  <a16:creationId xmlns:a16="http://schemas.microsoft.com/office/drawing/2014/main" xmlns="" id="{4902BCA4-288B-6742-B92C-5D38FC560F87}"/>
                </a:ext>
              </a:extLst>
            </p:cNvPr>
            <p:cNvSpPr/>
            <p:nvPr/>
          </p:nvSpPr>
          <p:spPr>
            <a:xfrm>
              <a:off x="2763700" y="1698575"/>
              <a:ext cx="29950" cy="22950"/>
            </a:xfrm>
            <a:custGeom>
              <a:avLst/>
              <a:gdLst/>
              <a:ahLst/>
              <a:cxnLst/>
              <a:rect l="l" t="t" r="r" b="b"/>
              <a:pathLst>
                <a:path w="1198" h="918" extrusionOk="0">
                  <a:moveTo>
                    <a:pt x="595" y="1"/>
                  </a:moveTo>
                  <a:cubicBezTo>
                    <a:pt x="0" y="1"/>
                    <a:pt x="0"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609;p34">
              <a:extLst>
                <a:ext uri="{FF2B5EF4-FFF2-40B4-BE49-F238E27FC236}">
                  <a16:creationId xmlns:a16="http://schemas.microsoft.com/office/drawing/2014/main" xmlns="" id="{9F0050C1-91EA-FB4E-B2A2-557EEC298F48}"/>
                </a:ext>
              </a:extLst>
            </p:cNvPr>
            <p:cNvSpPr/>
            <p:nvPr/>
          </p:nvSpPr>
          <p:spPr>
            <a:xfrm>
              <a:off x="2802750" y="1732850"/>
              <a:ext cx="26625" cy="23000"/>
            </a:xfrm>
            <a:custGeom>
              <a:avLst/>
              <a:gdLst/>
              <a:ahLst/>
              <a:cxnLst/>
              <a:rect l="l" t="t" r="r" b="b"/>
              <a:pathLst>
                <a:path w="1065" h="920" extrusionOk="0">
                  <a:moveTo>
                    <a:pt x="456" y="0"/>
                  </a:moveTo>
                  <a:cubicBezTo>
                    <a:pt x="213" y="0"/>
                    <a:pt x="1" y="213"/>
                    <a:pt x="1" y="456"/>
                  </a:cubicBezTo>
                  <a:cubicBezTo>
                    <a:pt x="1"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2610;p34">
              <a:extLst>
                <a:ext uri="{FF2B5EF4-FFF2-40B4-BE49-F238E27FC236}">
                  <a16:creationId xmlns:a16="http://schemas.microsoft.com/office/drawing/2014/main" xmlns="" id="{C1D4B67A-10A5-FC45-858E-C4AE4CE85AFC}"/>
                </a:ext>
              </a:extLst>
            </p:cNvPr>
            <p:cNvSpPr/>
            <p:nvPr/>
          </p:nvSpPr>
          <p:spPr>
            <a:xfrm>
              <a:off x="2768550" y="1630950"/>
              <a:ext cx="26625" cy="22700"/>
            </a:xfrm>
            <a:custGeom>
              <a:avLst/>
              <a:gdLst/>
              <a:ahLst/>
              <a:cxnLst/>
              <a:rect l="l" t="t" r="r" b="b"/>
              <a:pathLst>
                <a:path w="1065" h="908" extrusionOk="0">
                  <a:moveTo>
                    <a:pt x="410" y="0"/>
                  </a:moveTo>
                  <a:cubicBezTo>
                    <a:pt x="187" y="0"/>
                    <a:pt x="1" y="203"/>
                    <a:pt x="1" y="459"/>
                  </a:cubicBezTo>
                  <a:cubicBezTo>
                    <a:pt x="1" y="724"/>
                    <a:pt x="220" y="907"/>
                    <a:pt x="455" y="907"/>
                  </a:cubicBezTo>
                  <a:cubicBezTo>
                    <a:pt x="571" y="907"/>
                    <a:pt x="691" y="863"/>
                    <a:pt x="791" y="763"/>
                  </a:cubicBezTo>
                  <a:cubicBezTo>
                    <a:pt x="1065" y="489"/>
                    <a:pt x="882" y="3"/>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2611;p34">
              <a:extLst>
                <a:ext uri="{FF2B5EF4-FFF2-40B4-BE49-F238E27FC236}">
                  <a16:creationId xmlns:a16="http://schemas.microsoft.com/office/drawing/2014/main" xmlns="" id="{DA92AF88-9907-4140-9573-A83B980D7738}"/>
                </a:ext>
              </a:extLst>
            </p:cNvPr>
            <p:cNvSpPr/>
            <p:nvPr/>
          </p:nvSpPr>
          <p:spPr>
            <a:xfrm>
              <a:off x="2797900" y="1665150"/>
              <a:ext cx="29950" cy="22175"/>
            </a:xfrm>
            <a:custGeom>
              <a:avLst/>
              <a:gdLst/>
              <a:ahLst/>
              <a:cxnLst/>
              <a:rect l="l" t="t" r="r" b="b"/>
              <a:pathLst>
                <a:path w="1198" h="887" extrusionOk="0">
                  <a:moveTo>
                    <a:pt x="593" y="0"/>
                  </a:moveTo>
                  <a:cubicBezTo>
                    <a:pt x="1" y="0"/>
                    <a:pt x="1" y="887"/>
                    <a:pt x="593" y="887"/>
                  </a:cubicBezTo>
                  <a:cubicBezTo>
                    <a:pt x="612" y="887"/>
                    <a:pt x="631" y="886"/>
                    <a:pt x="650" y="884"/>
                  </a:cubicBezTo>
                  <a:cubicBezTo>
                    <a:pt x="1198" y="854"/>
                    <a:pt x="1198" y="33"/>
                    <a:pt x="650"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2612;p34">
              <a:extLst>
                <a:ext uri="{FF2B5EF4-FFF2-40B4-BE49-F238E27FC236}">
                  <a16:creationId xmlns:a16="http://schemas.microsoft.com/office/drawing/2014/main" xmlns="" id="{7521E74D-46DA-BE40-A246-938B421D4EA7}"/>
                </a:ext>
              </a:extLst>
            </p:cNvPr>
            <p:cNvSpPr/>
            <p:nvPr/>
          </p:nvSpPr>
          <p:spPr>
            <a:xfrm>
              <a:off x="2768550" y="1562625"/>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2613;p34">
              <a:extLst>
                <a:ext uri="{FF2B5EF4-FFF2-40B4-BE49-F238E27FC236}">
                  <a16:creationId xmlns:a16="http://schemas.microsoft.com/office/drawing/2014/main" xmlns="" id="{8C3ACC47-33D6-364D-938A-572C49485D06}"/>
                </a:ext>
              </a:extLst>
            </p:cNvPr>
            <p:cNvSpPr/>
            <p:nvPr/>
          </p:nvSpPr>
          <p:spPr>
            <a:xfrm>
              <a:off x="2802750" y="1596825"/>
              <a:ext cx="26625" cy="22625"/>
            </a:xfrm>
            <a:custGeom>
              <a:avLst/>
              <a:gdLst/>
              <a:ahLst/>
              <a:cxnLst/>
              <a:rect l="l" t="t" r="r" b="b"/>
              <a:pathLst>
                <a:path w="1065" h="905" extrusionOk="0">
                  <a:moveTo>
                    <a:pt x="456" y="0"/>
                  </a:moveTo>
                  <a:cubicBezTo>
                    <a:pt x="213" y="0"/>
                    <a:pt x="1" y="183"/>
                    <a:pt x="1" y="456"/>
                  </a:cubicBezTo>
                  <a:cubicBezTo>
                    <a:pt x="1"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2614;p34">
              <a:extLst>
                <a:ext uri="{FF2B5EF4-FFF2-40B4-BE49-F238E27FC236}">
                  <a16:creationId xmlns:a16="http://schemas.microsoft.com/office/drawing/2014/main" xmlns="" id="{A3C7444E-C5EE-E04F-905C-0479DA996971}"/>
                </a:ext>
              </a:extLst>
            </p:cNvPr>
            <p:cNvSpPr/>
            <p:nvPr/>
          </p:nvSpPr>
          <p:spPr>
            <a:xfrm>
              <a:off x="2763700" y="1494175"/>
              <a:ext cx="29950" cy="22950"/>
            </a:xfrm>
            <a:custGeom>
              <a:avLst/>
              <a:gdLst/>
              <a:ahLst/>
              <a:cxnLst/>
              <a:rect l="l" t="t" r="r" b="b"/>
              <a:pathLst>
                <a:path w="1198" h="918" extrusionOk="0">
                  <a:moveTo>
                    <a:pt x="595" y="0"/>
                  </a:moveTo>
                  <a:cubicBezTo>
                    <a:pt x="0" y="0"/>
                    <a:pt x="0"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2615;p34">
              <a:extLst>
                <a:ext uri="{FF2B5EF4-FFF2-40B4-BE49-F238E27FC236}">
                  <a16:creationId xmlns:a16="http://schemas.microsoft.com/office/drawing/2014/main" xmlns="" id="{FBFB9DFE-90A2-9948-8FC3-DAAA2E1E9338}"/>
                </a:ext>
              </a:extLst>
            </p:cNvPr>
            <p:cNvSpPr/>
            <p:nvPr/>
          </p:nvSpPr>
          <p:spPr>
            <a:xfrm>
              <a:off x="2797900" y="15283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2616;p34">
              <a:extLst>
                <a:ext uri="{FF2B5EF4-FFF2-40B4-BE49-F238E27FC236}">
                  <a16:creationId xmlns:a16="http://schemas.microsoft.com/office/drawing/2014/main" xmlns="" id="{CB173557-175E-D044-A696-4CB5DCEBA1F6}"/>
                </a:ext>
              </a:extLst>
            </p:cNvPr>
            <p:cNvSpPr/>
            <p:nvPr/>
          </p:nvSpPr>
          <p:spPr>
            <a:xfrm>
              <a:off x="2768550" y="142585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2617;p34">
              <a:extLst>
                <a:ext uri="{FF2B5EF4-FFF2-40B4-BE49-F238E27FC236}">
                  <a16:creationId xmlns:a16="http://schemas.microsoft.com/office/drawing/2014/main" xmlns="" id="{E1CF9B78-FB0E-0A42-AD86-B8F3322919B5}"/>
                </a:ext>
              </a:extLst>
            </p:cNvPr>
            <p:cNvSpPr/>
            <p:nvPr/>
          </p:nvSpPr>
          <p:spPr>
            <a:xfrm>
              <a:off x="2802750" y="1460050"/>
              <a:ext cx="26625" cy="22850"/>
            </a:xfrm>
            <a:custGeom>
              <a:avLst/>
              <a:gdLst/>
              <a:ahLst/>
              <a:cxnLst/>
              <a:rect l="l" t="t" r="r" b="b"/>
              <a:pathLst>
                <a:path w="1065" h="914" extrusionOk="0">
                  <a:moveTo>
                    <a:pt x="456" y="0"/>
                  </a:moveTo>
                  <a:cubicBezTo>
                    <a:pt x="213" y="0"/>
                    <a:pt x="1" y="213"/>
                    <a:pt x="1" y="456"/>
                  </a:cubicBezTo>
                  <a:cubicBezTo>
                    <a:pt x="1" y="728"/>
                    <a:pt x="231" y="914"/>
                    <a:pt x="474" y="914"/>
                  </a:cubicBezTo>
                  <a:cubicBezTo>
                    <a:pt x="584" y="914"/>
                    <a:pt x="696" y="876"/>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2618;p34">
              <a:extLst>
                <a:ext uri="{FF2B5EF4-FFF2-40B4-BE49-F238E27FC236}">
                  <a16:creationId xmlns:a16="http://schemas.microsoft.com/office/drawing/2014/main" xmlns="" id="{B5EC9D8C-99DC-5C4B-B49A-41125A95478B}"/>
                </a:ext>
              </a:extLst>
            </p:cNvPr>
            <p:cNvSpPr/>
            <p:nvPr/>
          </p:nvSpPr>
          <p:spPr>
            <a:xfrm>
              <a:off x="2768550" y="1357450"/>
              <a:ext cx="26625" cy="23025"/>
            </a:xfrm>
            <a:custGeom>
              <a:avLst/>
              <a:gdLst/>
              <a:ahLst/>
              <a:cxnLst/>
              <a:rect l="l" t="t" r="r" b="b"/>
              <a:pathLst>
                <a:path w="1065" h="921" extrusionOk="0">
                  <a:moveTo>
                    <a:pt x="457" y="1"/>
                  </a:moveTo>
                  <a:cubicBezTo>
                    <a:pt x="213" y="1"/>
                    <a:pt x="1" y="213"/>
                    <a:pt x="1" y="457"/>
                  </a:cubicBezTo>
                  <a:cubicBezTo>
                    <a:pt x="1" y="744"/>
                    <a:pt x="223" y="920"/>
                    <a:pt x="460" y="920"/>
                  </a:cubicBezTo>
                  <a:cubicBezTo>
                    <a:pt x="574" y="920"/>
                    <a:pt x="692"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2619;p34">
              <a:extLst>
                <a:ext uri="{FF2B5EF4-FFF2-40B4-BE49-F238E27FC236}">
                  <a16:creationId xmlns:a16="http://schemas.microsoft.com/office/drawing/2014/main" xmlns="" id="{0CEA78A1-695C-A046-99BA-B9E9D07F3A0C}"/>
                </a:ext>
              </a:extLst>
            </p:cNvPr>
            <p:cNvSpPr/>
            <p:nvPr/>
          </p:nvSpPr>
          <p:spPr>
            <a:xfrm>
              <a:off x="2802750" y="1392325"/>
              <a:ext cx="26425" cy="22700"/>
            </a:xfrm>
            <a:custGeom>
              <a:avLst/>
              <a:gdLst/>
              <a:ahLst/>
              <a:cxnLst/>
              <a:rect l="l" t="t" r="r" b="b"/>
              <a:pathLst>
                <a:path w="1057" h="908" extrusionOk="0">
                  <a:moveTo>
                    <a:pt x="410" y="1"/>
                  </a:moveTo>
                  <a:cubicBezTo>
                    <a:pt x="187" y="1"/>
                    <a:pt x="1" y="204"/>
                    <a:pt x="1" y="460"/>
                  </a:cubicBezTo>
                  <a:cubicBezTo>
                    <a:pt x="1" y="725"/>
                    <a:pt x="219" y="908"/>
                    <a:pt x="455" y="908"/>
                  </a:cubicBezTo>
                  <a:cubicBezTo>
                    <a:pt x="571" y="908"/>
                    <a:pt x="691" y="864"/>
                    <a:pt x="791" y="764"/>
                  </a:cubicBezTo>
                  <a:cubicBezTo>
                    <a:pt x="1057" y="498"/>
                    <a:pt x="863" y="3"/>
                    <a:pt x="490" y="3"/>
                  </a:cubicBezTo>
                  <a:cubicBezTo>
                    <a:pt x="479" y="3"/>
                    <a:pt x="468" y="3"/>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2620;p34">
              <a:extLst>
                <a:ext uri="{FF2B5EF4-FFF2-40B4-BE49-F238E27FC236}">
                  <a16:creationId xmlns:a16="http://schemas.microsoft.com/office/drawing/2014/main" xmlns="" id="{3F37A900-ECCF-9543-A1E4-6C3D17948989}"/>
                </a:ext>
              </a:extLst>
            </p:cNvPr>
            <p:cNvSpPr/>
            <p:nvPr/>
          </p:nvSpPr>
          <p:spPr>
            <a:xfrm>
              <a:off x="2768550" y="1289750"/>
              <a:ext cx="26625" cy="22700"/>
            </a:xfrm>
            <a:custGeom>
              <a:avLst/>
              <a:gdLst/>
              <a:ahLst/>
              <a:cxnLst/>
              <a:rect l="l" t="t" r="r" b="b"/>
              <a:pathLst>
                <a:path w="1065" h="908" extrusionOk="0">
                  <a:moveTo>
                    <a:pt x="410" y="1"/>
                  </a:moveTo>
                  <a:cubicBezTo>
                    <a:pt x="187" y="1"/>
                    <a:pt x="1" y="203"/>
                    <a:pt x="1" y="459"/>
                  </a:cubicBezTo>
                  <a:cubicBezTo>
                    <a:pt x="1" y="724"/>
                    <a:pt x="220" y="907"/>
                    <a:pt x="455" y="907"/>
                  </a:cubicBezTo>
                  <a:cubicBezTo>
                    <a:pt x="571" y="907"/>
                    <a:pt x="691" y="863"/>
                    <a:pt x="791" y="763"/>
                  </a:cubicBezTo>
                  <a:cubicBezTo>
                    <a:pt x="1065" y="490"/>
                    <a:pt x="882" y="3"/>
                    <a:pt x="457" y="3"/>
                  </a:cubicBezTo>
                  <a:cubicBezTo>
                    <a:pt x="441" y="1"/>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2621;p34">
              <a:extLst>
                <a:ext uri="{FF2B5EF4-FFF2-40B4-BE49-F238E27FC236}">
                  <a16:creationId xmlns:a16="http://schemas.microsoft.com/office/drawing/2014/main" xmlns="" id="{19312A01-00B6-DC4F-A3D6-F484044442AA}"/>
                </a:ext>
              </a:extLst>
            </p:cNvPr>
            <p:cNvSpPr/>
            <p:nvPr/>
          </p:nvSpPr>
          <p:spPr>
            <a:xfrm>
              <a:off x="2797900" y="1323950"/>
              <a:ext cx="29950" cy="22200"/>
            </a:xfrm>
            <a:custGeom>
              <a:avLst/>
              <a:gdLst/>
              <a:ahLst/>
              <a:cxnLst/>
              <a:rect l="l" t="t" r="r" b="b"/>
              <a:pathLst>
                <a:path w="1198" h="888" extrusionOk="0">
                  <a:moveTo>
                    <a:pt x="593" y="1"/>
                  </a:moveTo>
                  <a:cubicBezTo>
                    <a:pt x="1" y="1"/>
                    <a:pt x="1" y="887"/>
                    <a:pt x="593" y="887"/>
                  </a:cubicBezTo>
                  <a:cubicBezTo>
                    <a:pt x="612" y="887"/>
                    <a:pt x="631" y="886"/>
                    <a:pt x="650" y="885"/>
                  </a:cubicBezTo>
                  <a:cubicBezTo>
                    <a:pt x="1198" y="854"/>
                    <a:pt x="1198" y="34"/>
                    <a:pt x="650" y="3"/>
                  </a:cubicBezTo>
                  <a:cubicBezTo>
                    <a:pt x="631" y="1"/>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2622;p34">
              <a:extLst>
                <a:ext uri="{FF2B5EF4-FFF2-40B4-BE49-F238E27FC236}">
                  <a16:creationId xmlns:a16="http://schemas.microsoft.com/office/drawing/2014/main" xmlns="" id="{7201BE33-2CB5-D540-8C98-3D45A9A66D19}"/>
                </a:ext>
              </a:extLst>
            </p:cNvPr>
            <p:cNvSpPr/>
            <p:nvPr/>
          </p:nvSpPr>
          <p:spPr>
            <a:xfrm>
              <a:off x="2768550" y="1221350"/>
              <a:ext cx="26625" cy="22700"/>
            </a:xfrm>
            <a:custGeom>
              <a:avLst/>
              <a:gdLst/>
              <a:ahLst/>
              <a:cxnLst/>
              <a:rect l="l" t="t" r="r" b="b"/>
              <a:pathLst>
                <a:path w="1065" h="908" extrusionOk="0">
                  <a:moveTo>
                    <a:pt x="410" y="1"/>
                  </a:moveTo>
                  <a:cubicBezTo>
                    <a:pt x="187" y="1"/>
                    <a:pt x="1" y="204"/>
                    <a:pt x="1" y="460"/>
                  </a:cubicBezTo>
                  <a:cubicBezTo>
                    <a:pt x="1" y="725"/>
                    <a:pt x="220" y="908"/>
                    <a:pt x="455" y="908"/>
                  </a:cubicBezTo>
                  <a:cubicBezTo>
                    <a:pt x="571" y="908"/>
                    <a:pt x="691" y="864"/>
                    <a:pt x="791" y="764"/>
                  </a:cubicBezTo>
                  <a:cubicBezTo>
                    <a:pt x="1065" y="490"/>
                    <a:pt x="88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2623;p34">
              <a:extLst>
                <a:ext uri="{FF2B5EF4-FFF2-40B4-BE49-F238E27FC236}">
                  <a16:creationId xmlns:a16="http://schemas.microsoft.com/office/drawing/2014/main" xmlns="" id="{86E32532-1EB3-6047-8FD0-352B97535DDA}"/>
                </a:ext>
              </a:extLst>
            </p:cNvPr>
            <p:cNvSpPr/>
            <p:nvPr/>
          </p:nvSpPr>
          <p:spPr>
            <a:xfrm>
              <a:off x="2802750" y="1255625"/>
              <a:ext cx="26625" cy="22625"/>
            </a:xfrm>
            <a:custGeom>
              <a:avLst/>
              <a:gdLst/>
              <a:ahLst/>
              <a:cxnLst/>
              <a:rect l="l" t="t" r="r" b="b"/>
              <a:pathLst>
                <a:path w="1065" h="905" extrusionOk="0">
                  <a:moveTo>
                    <a:pt x="456" y="1"/>
                  </a:moveTo>
                  <a:cubicBezTo>
                    <a:pt x="213" y="1"/>
                    <a:pt x="1" y="183"/>
                    <a:pt x="1" y="457"/>
                  </a:cubicBezTo>
                  <a:cubicBezTo>
                    <a:pt x="1"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2624;p34">
              <a:extLst>
                <a:ext uri="{FF2B5EF4-FFF2-40B4-BE49-F238E27FC236}">
                  <a16:creationId xmlns:a16="http://schemas.microsoft.com/office/drawing/2014/main" xmlns="" id="{216B6A3B-4E34-0F45-BAFA-E8FE4CDF9E44}"/>
                </a:ext>
              </a:extLst>
            </p:cNvPr>
            <p:cNvSpPr/>
            <p:nvPr/>
          </p:nvSpPr>
          <p:spPr>
            <a:xfrm>
              <a:off x="2772350" y="1171275"/>
              <a:ext cx="16750" cy="4600"/>
            </a:xfrm>
            <a:custGeom>
              <a:avLst/>
              <a:gdLst/>
              <a:ahLst/>
              <a:cxnLst/>
              <a:rect l="l" t="t" r="r" b="b"/>
              <a:pathLst>
                <a:path w="670" h="184" extrusionOk="0">
                  <a:moveTo>
                    <a:pt x="669" y="1"/>
                  </a:moveTo>
                  <a:lnTo>
                    <a:pt x="1" y="31"/>
                  </a:lnTo>
                  <a:cubicBezTo>
                    <a:pt x="61" y="122"/>
                    <a:pt x="183" y="183"/>
                    <a:pt x="305" y="183"/>
                  </a:cubicBezTo>
                  <a:cubicBezTo>
                    <a:pt x="457" y="183"/>
                    <a:pt x="578" y="122"/>
                    <a:pt x="66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2625;p34">
              <a:extLst>
                <a:ext uri="{FF2B5EF4-FFF2-40B4-BE49-F238E27FC236}">
                  <a16:creationId xmlns:a16="http://schemas.microsoft.com/office/drawing/2014/main" xmlns="" id="{2216BFE2-D70B-944B-8836-937A77A7BB5C}"/>
                </a:ext>
              </a:extLst>
            </p:cNvPr>
            <p:cNvSpPr/>
            <p:nvPr/>
          </p:nvSpPr>
          <p:spPr>
            <a:xfrm>
              <a:off x="2802750" y="1187250"/>
              <a:ext cx="26625" cy="22850"/>
            </a:xfrm>
            <a:custGeom>
              <a:avLst/>
              <a:gdLst/>
              <a:ahLst/>
              <a:cxnLst/>
              <a:rect l="l" t="t" r="r" b="b"/>
              <a:pathLst>
                <a:path w="1065" h="914" extrusionOk="0">
                  <a:moveTo>
                    <a:pt x="456" y="0"/>
                  </a:moveTo>
                  <a:cubicBezTo>
                    <a:pt x="213" y="0"/>
                    <a:pt x="1" y="182"/>
                    <a:pt x="1" y="456"/>
                  </a:cubicBezTo>
                  <a:cubicBezTo>
                    <a:pt x="1" y="728"/>
                    <a:pt x="231" y="914"/>
                    <a:pt x="474" y="914"/>
                  </a:cubicBezTo>
                  <a:cubicBezTo>
                    <a:pt x="584"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2626;p34">
              <a:extLst>
                <a:ext uri="{FF2B5EF4-FFF2-40B4-BE49-F238E27FC236}">
                  <a16:creationId xmlns:a16="http://schemas.microsoft.com/office/drawing/2014/main" xmlns="" id="{26ED7C8E-3DDC-E646-944C-E07FA06720B7}"/>
                </a:ext>
              </a:extLst>
            </p:cNvPr>
            <p:cNvSpPr/>
            <p:nvPr/>
          </p:nvSpPr>
          <p:spPr>
            <a:xfrm>
              <a:off x="2700425" y="1903825"/>
              <a:ext cx="27125" cy="22625"/>
            </a:xfrm>
            <a:custGeom>
              <a:avLst/>
              <a:gdLst/>
              <a:ahLst/>
              <a:cxnLst/>
              <a:rect l="l" t="t" r="r" b="b"/>
              <a:pathLst>
                <a:path w="1085" h="905" extrusionOk="0">
                  <a:moveTo>
                    <a:pt x="446" y="0"/>
                  </a:moveTo>
                  <a:cubicBezTo>
                    <a:pt x="203" y="0"/>
                    <a:pt x="20" y="182"/>
                    <a:pt x="20" y="456"/>
                  </a:cubicBezTo>
                  <a:cubicBezTo>
                    <a:pt x="0" y="721"/>
                    <a:pt x="226" y="904"/>
                    <a:pt x="459" y="904"/>
                  </a:cubicBezTo>
                  <a:cubicBezTo>
                    <a:pt x="574" y="904"/>
                    <a:pt x="690" y="860"/>
                    <a:pt x="780" y="760"/>
                  </a:cubicBezTo>
                  <a:cubicBezTo>
                    <a:pt x="1084" y="486"/>
                    <a:pt x="872" y="0"/>
                    <a:pt x="44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2627;p34">
              <a:extLst>
                <a:ext uri="{FF2B5EF4-FFF2-40B4-BE49-F238E27FC236}">
                  <a16:creationId xmlns:a16="http://schemas.microsoft.com/office/drawing/2014/main" xmlns="" id="{98266A1D-18C0-F44F-AD02-EBEEA296A26C}"/>
                </a:ext>
              </a:extLst>
            </p:cNvPr>
            <p:cNvSpPr/>
            <p:nvPr/>
          </p:nvSpPr>
          <p:spPr>
            <a:xfrm>
              <a:off x="2700175" y="1835425"/>
              <a:ext cx="27375" cy="22625"/>
            </a:xfrm>
            <a:custGeom>
              <a:avLst/>
              <a:gdLst/>
              <a:ahLst/>
              <a:cxnLst/>
              <a:rect l="l" t="t" r="r" b="b"/>
              <a:pathLst>
                <a:path w="1095" h="905" extrusionOk="0">
                  <a:moveTo>
                    <a:pt x="456" y="0"/>
                  </a:moveTo>
                  <a:cubicBezTo>
                    <a:pt x="213" y="0"/>
                    <a:pt x="0" y="213"/>
                    <a:pt x="30" y="456"/>
                  </a:cubicBezTo>
                  <a:cubicBezTo>
                    <a:pt x="30" y="721"/>
                    <a:pt x="249" y="904"/>
                    <a:pt x="476" y="904"/>
                  </a:cubicBezTo>
                  <a:cubicBezTo>
                    <a:pt x="587" y="904"/>
                    <a:pt x="700" y="860"/>
                    <a:pt x="790" y="760"/>
                  </a:cubicBezTo>
                  <a:cubicBezTo>
                    <a:pt x="109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2628;p34">
              <a:extLst>
                <a:ext uri="{FF2B5EF4-FFF2-40B4-BE49-F238E27FC236}">
                  <a16:creationId xmlns:a16="http://schemas.microsoft.com/office/drawing/2014/main" xmlns="" id="{0D4BFE65-AB76-7F40-B56B-E488396AAD6A}"/>
                </a:ext>
              </a:extLst>
            </p:cNvPr>
            <p:cNvSpPr/>
            <p:nvPr/>
          </p:nvSpPr>
          <p:spPr>
            <a:xfrm>
              <a:off x="2734350" y="1869625"/>
              <a:ext cx="26625" cy="22625"/>
            </a:xfrm>
            <a:custGeom>
              <a:avLst/>
              <a:gdLst/>
              <a:ahLst/>
              <a:cxnLst/>
              <a:rect l="l" t="t" r="r" b="b"/>
              <a:pathLst>
                <a:path w="1065" h="905" extrusionOk="0">
                  <a:moveTo>
                    <a:pt x="457" y="0"/>
                  </a:moveTo>
                  <a:cubicBezTo>
                    <a:pt x="214" y="0"/>
                    <a:pt x="1" y="21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2629;p34">
              <a:extLst>
                <a:ext uri="{FF2B5EF4-FFF2-40B4-BE49-F238E27FC236}">
                  <a16:creationId xmlns:a16="http://schemas.microsoft.com/office/drawing/2014/main" xmlns="" id="{C51E052A-E18D-144E-867F-7AB2108EF449}"/>
                </a:ext>
              </a:extLst>
            </p:cNvPr>
            <p:cNvSpPr/>
            <p:nvPr/>
          </p:nvSpPr>
          <p:spPr>
            <a:xfrm>
              <a:off x="2697875" y="1766975"/>
              <a:ext cx="29975" cy="22950"/>
            </a:xfrm>
            <a:custGeom>
              <a:avLst/>
              <a:gdLst/>
              <a:ahLst/>
              <a:cxnLst/>
              <a:rect l="l" t="t" r="r" b="b"/>
              <a:pathLst>
                <a:path w="1199" h="918" extrusionOk="0">
                  <a:moveTo>
                    <a:pt x="604" y="0"/>
                  </a:moveTo>
                  <a:cubicBezTo>
                    <a:pt x="586" y="0"/>
                    <a:pt x="567" y="1"/>
                    <a:pt x="548" y="3"/>
                  </a:cubicBezTo>
                  <a:cubicBezTo>
                    <a:pt x="1" y="64"/>
                    <a:pt x="1" y="854"/>
                    <a:pt x="548" y="915"/>
                  </a:cubicBezTo>
                  <a:cubicBezTo>
                    <a:pt x="567" y="916"/>
                    <a:pt x="586" y="917"/>
                    <a:pt x="604" y="917"/>
                  </a:cubicBezTo>
                  <a:cubicBezTo>
                    <a:pt x="1198" y="917"/>
                    <a:pt x="1198" y="0"/>
                    <a:pt x="60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2630;p34">
              <a:extLst>
                <a:ext uri="{FF2B5EF4-FFF2-40B4-BE49-F238E27FC236}">
                  <a16:creationId xmlns:a16="http://schemas.microsoft.com/office/drawing/2014/main" xmlns="" id="{85222AE1-E96F-FA41-B0C4-2A131A161C7C}"/>
                </a:ext>
              </a:extLst>
            </p:cNvPr>
            <p:cNvSpPr/>
            <p:nvPr/>
          </p:nvSpPr>
          <p:spPr>
            <a:xfrm>
              <a:off x="2734350" y="18012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2631;p34">
              <a:extLst>
                <a:ext uri="{FF2B5EF4-FFF2-40B4-BE49-F238E27FC236}">
                  <a16:creationId xmlns:a16="http://schemas.microsoft.com/office/drawing/2014/main" xmlns="" id="{FA3D6C9B-2979-754D-91DB-6B9C202C6B12}"/>
                </a:ext>
              </a:extLst>
            </p:cNvPr>
            <p:cNvSpPr/>
            <p:nvPr/>
          </p:nvSpPr>
          <p:spPr>
            <a:xfrm>
              <a:off x="2700400" y="1698650"/>
              <a:ext cx="27150" cy="23025"/>
            </a:xfrm>
            <a:custGeom>
              <a:avLst/>
              <a:gdLst/>
              <a:ahLst/>
              <a:cxnLst/>
              <a:rect l="l" t="t" r="r" b="b"/>
              <a:pathLst>
                <a:path w="1086" h="921" extrusionOk="0">
                  <a:moveTo>
                    <a:pt x="447" y="0"/>
                  </a:moveTo>
                  <a:cubicBezTo>
                    <a:pt x="204" y="0"/>
                    <a:pt x="21" y="213"/>
                    <a:pt x="21" y="456"/>
                  </a:cubicBezTo>
                  <a:cubicBezTo>
                    <a:pt x="1" y="744"/>
                    <a:pt x="230" y="920"/>
                    <a:pt x="465" y="920"/>
                  </a:cubicBezTo>
                  <a:cubicBezTo>
                    <a:pt x="578" y="920"/>
                    <a:pt x="693" y="879"/>
                    <a:pt x="781" y="791"/>
                  </a:cubicBezTo>
                  <a:cubicBezTo>
                    <a:pt x="1085" y="487"/>
                    <a:pt x="873" y="0"/>
                    <a:pt x="4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2632;p34">
              <a:extLst>
                <a:ext uri="{FF2B5EF4-FFF2-40B4-BE49-F238E27FC236}">
                  <a16:creationId xmlns:a16="http://schemas.microsoft.com/office/drawing/2014/main" xmlns="" id="{27380589-07FF-354C-B196-C6ADB550E304}"/>
                </a:ext>
              </a:extLst>
            </p:cNvPr>
            <p:cNvSpPr/>
            <p:nvPr/>
          </p:nvSpPr>
          <p:spPr>
            <a:xfrm>
              <a:off x="2734350" y="17328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3"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2633;p34">
              <a:extLst>
                <a:ext uri="{FF2B5EF4-FFF2-40B4-BE49-F238E27FC236}">
                  <a16:creationId xmlns:a16="http://schemas.microsoft.com/office/drawing/2014/main" xmlns="" id="{60657873-7032-8E49-9D8B-BBB199EDD1CC}"/>
                </a:ext>
              </a:extLst>
            </p:cNvPr>
            <p:cNvSpPr/>
            <p:nvPr/>
          </p:nvSpPr>
          <p:spPr>
            <a:xfrm>
              <a:off x="2700175" y="1630975"/>
              <a:ext cx="27150" cy="22675"/>
            </a:xfrm>
            <a:custGeom>
              <a:avLst/>
              <a:gdLst/>
              <a:ahLst/>
              <a:cxnLst/>
              <a:rect l="l" t="t" r="r" b="b"/>
              <a:pathLst>
                <a:path w="1086" h="907" extrusionOk="0">
                  <a:moveTo>
                    <a:pt x="492" y="1"/>
                  </a:moveTo>
                  <a:cubicBezTo>
                    <a:pt x="480" y="1"/>
                    <a:pt x="468" y="1"/>
                    <a:pt x="456" y="2"/>
                  </a:cubicBezTo>
                  <a:cubicBezTo>
                    <a:pt x="213" y="2"/>
                    <a:pt x="0" y="184"/>
                    <a:pt x="30" y="458"/>
                  </a:cubicBezTo>
                  <a:cubicBezTo>
                    <a:pt x="30" y="723"/>
                    <a:pt x="249" y="906"/>
                    <a:pt x="476" y="906"/>
                  </a:cubicBezTo>
                  <a:cubicBezTo>
                    <a:pt x="587" y="906"/>
                    <a:pt x="700" y="862"/>
                    <a:pt x="790" y="762"/>
                  </a:cubicBezTo>
                  <a:cubicBezTo>
                    <a:pt x="1086" y="496"/>
                    <a:pt x="893"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2634;p34">
              <a:extLst>
                <a:ext uri="{FF2B5EF4-FFF2-40B4-BE49-F238E27FC236}">
                  <a16:creationId xmlns:a16="http://schemas.microsoft.com/office/drawing/2014/main" xmlns="" id="{326AF858-C724-034D-9975-1A2E42210FB8}"/>
                </a:ext>
              </a:extLst>
            </p:cNvPr>
            <p:cNvSpPr/>
            <p:nvPr/>
          </p:nvSpPr>
          <p:spPr>
            <a:xfrm>
              <a:off x="2734350" y="1665175"/>
              <a:ext cx="26425" cy="22625"/>
            </a:xfrm>
            <a:custGeom>
              <a:avLst/>
              <a:gdLst/>
              <a:ahLst/>
              <a:cxnLst/>
              <a:rect l="l" t="t" r="r" b="b"/>
              <a:pathLst>
                <a:path w="1057" h="905" extrusionOk="0">
                  <a:moveTo>
                    <a:pt x="490" y="1"/>
                  </a:moveTo>
                  <a:cubicBezTo>
                    <a:pt x="479" y="1"/>
                    <a:pt x="468" y="1"/>
                    <a:pt x="457" y="2"/>
                  </a:cubicBezTo>
                  <a:cubicBezTo>
                    <a:pt x="214" y="2"/>
                    <a:pt x="1" y="184"/>
                    <a:pt x="1" y="427"/>
                  </a:cubicBezTo>
                  <a:cubicBezTo>
                    <a:pt x="1" y="715"/>
                    <a:pt x="222" y="905"/>
                    <a:pt x="460" y="905"/>
                  </a:cubicBezTo>
                  <a:cubicBezTo>
                    <a:pt x="574" y="905"/>
                    <a:pt x="692" y="861"/>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2635;p34">
              <a:extLst>
                <a:ext uri="{FF2B5EF4-FFF2-40B4-BE49-F238E27FC236}">
                  <a16:creationId xmlns:a16="http://schemas.microsoft.com/office/drawing/2014/main" xmlns="" id="{A249F013-388C-A545-8E2B-73BC4DE1B61E}"/>
                </a:ext>
              </a:extLst>
            </p:cNvPr>
            <p:cNvSpPr/>
            <p:nvPr/>
          </p:nvSpPr>
          <p:spPr>
            <a:xfrm>
              <a:off x="2697875" y="1562550"/>
              <a:ext cx="29975" cy="22950"/>
            </a:xfrm>
            <a:custGeom>
              <a:avLst/>
              <a:gdLst/>
              <a:ahLst/>
              <a:cxnLst/>
              <a:rect l="l" t="t" r="r" b="b"/>
              <a:pathLst>
                <a:path w="1199" h="918" extrusionOk="0">
                  <a:moveTo>
                    <a:pt x="604" y="1"/>
                  </a:moveTo>
                  <a:cubicBezTo>
                    <a:pt x="586" y="1"/>
                    <a:pt x="567" y="2"/>
                    <a:pt x="548" y="3"/>
                  </a:cubicBezTo>
                  <a:cubicBezTo>
                    <a:pt x="1" y="34"/>
                    <a:pt x="1" y="855"/>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2636;p34">
              <a:extLst>
                <a:ext uri="{FF2B5EF4-FFF2-40B4-BE49-F238E27FC236}">
                  <a16:creationId xmlns:a16="http://schemas.microsoft.com/office/drawing/2014/main" xmlns="" id="{BCBA525B-CA2B-5144-A2E4-BA5547D36261}"/>
                </a:ext>
              </a:extLst>
            </p:cNvPr>
            <p:cNvSpPr/>
            <p:nvPr/>
          </p:nvSpPr>
          <p:spPr>
            <a:xfrm>
              <a:off x="2734350" y="159682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2637;p34">
              <a:extLst>
                <a:ext uri="{FF2B5EF4-FFF2-40B4-BE49-F238E27FC236}">
                  <a16:creationId xmlns:a16="http://schemas.microsoft.com/office/drawing/2014/main" xmlns="" id="{AAE66375-4EAD-0647-AE28-1B4A781BEDCF}"/>
                </a:ext>
              </a:extLst>
            </p:cNvPr>
            <p:cNvSpPr/>
            <p:nvPr/>
          </p:nvSpPr>
          <p:spPr>
            <a:xfrm>
              <a:off x="2700400" y="1494225"/>
              <a:ext cx="27150" cy="22875"/>
            </a:xfrm>
            <a:custGeom>
              <a:avLst/>
              <a:gdLst/>
              <a:ahLst/>
              <a:cxnLst/>
              <a:rect l="l" t="t" r="r" b="b"/>
              <a:pathLst>
                <a:path w="1086" h="915" extrusionOk="0">
                  <a:moveTo>
                    <a:pt x="447" y="1"/>
                  </a:moveTo>
                  <a:cubicBezTo>
                    <a:pt x="204" y="1"/>
                    <a:pt x="21" y="214"/>
                    <a:pt x="21" y="457"/>
                  </a:cubicBezTo>
                  <a:cubicBezTo>
                    <a:pt x="1" y="729"/>
                    <a:pt x="239" y="914"/>
                    <a:pt x="479" y="914"/>
                  </a:cubicBezTo>
                  <a:cubicBezTo>
                    <a:pt x="587" y="914"/>
                    <a:pt x="696" y="876"/>
                    <a:pt x="781" y="791"/>
                  </a:cubicBezTo>
                  <a:cubicBezTo>
                    <a:pt x="1085" y="487"/>
                    <a:pt x="873"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2638;p34">
              <a:extLst>
                <a:ext uri="{FF2B5EF4-FFF2-40B4-BE49-F238E27FC236}">
                  <a16:creationId xmlns:a16="http://schemas.microsoft.com/office/drawing/2014/main" xmlns="" id="{D1B6FDC9-0F32-8048-8741-F04BE3CC67ED}"/>
                </a:ext>
              </a:extLst>
            </p:cNvPr>
            <p:cNvSpPr/>
            <p:nvPr/>
          </p:nvSpPr>
          <p:spPr>
            <a:xfrm>
              <a:off x="2734350" y="152842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2639;p34">
              <a:extLst>
                <a:ext uri="{FF2B5EF4-FFF2-40B4-BE49-F238E27FC236}">
                  <a16:creationId xmlns:a16="http://schemas.microsoft.com/office/drawing/2014/main" xmlns="" id="{81E7C3F5-7979-A44E-BD76-AA0FDC2F5EF7}"/>
                </a:ext>
              </a:extLst>
            </p:cNvPr>
            <p:cNvSpPr/>
            <p:nvPr/>
          </p:nvSpPr>
          <p:spPr>
            <a:xfrm>
              <a:off x="2697875" y="1425775"/>
              <a:ext cx="29975" cy="22950"/>
            </a:xfrm>
            <a:custGeom>
              <a:avLst/>
              <a:gdLst/>
              <a:ahLst/>
              <a:cxnLst/>
              <a:rect l="l" t="t" r="r" b="b"/>
              <a:pathLst>
                <a:path w="1199" h="918" extrusionOk="0">
                  <a:moveTo>
                    <a:pt x="604" y="1"/>
                  </a:moveTo>
                  <a:cubicBezTo>
                    <a:pt x="586" y="1"/>
                    <a:pt x="567" y="2"/>
                    <a:pt x="548" y="3"/>
                  </a:cubicBezTo>
                  <a:cubicBezTo>
                    <a:pt x="1" y="64"/>
                    <a:pt x="1" y="854"/>
                    <a:pt x="548" y="915"/>
                  </a:cubicBezTo>
                  <a:cubicBezTo>
                    <a:pt x="567" y="917"/>
                    <a:pt x="586" y="918"/>
                    <a:pt x="604" y="918"/>
                  </a:cubicBezTo>
                  <a:cubicBezTo>
                    <a:pt x="1198" y="918"/>
                    <a:pt x="1198" y="1"/>
                    <a:pt x="6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2640;p34">
              <a:extLst>
                <a:ext uri="{FF2B5EF4-FFF2-40B4-BE49-F238E27FC236}">
                  <a16:creationId xmlns:a16="http://schemas.microsoft.com/office/drawing/2014/main" xmlns="" id="{BBB409C4-9EC4-8348-8FBE-F4DAB4BE043B}"/>
                </a:ext>
              </a:extLst>
            </p:cNvPr>
            <p:cNvSpPr/>
            <p:nvPr/>
          </p:nvSpPr>
          <p:spPr>
            <a:xfrm>
              <a:off x="2734350" y="1460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2641;p34">
              <a:extLst>
                <a:ext uri="{FF2B5EF4-FFF2-40B4-BE49-F238E27FC236}">
                  <a16:creationId xmlns:a16="http://schemas.microsoft.com/office/drawing/2014/main" xmlns="" id="{161DBE24-50CB-5640-9757-6D0BBE3AB1AC}"/>
                </a:ext>
              </a:extLst>
            </p:cNvPr>
            <p:cNvSpPr/>
            <p:nvPr/>
          </p:nvSpPr>
          <p:spPr>
            <a:xfrm>
              <a:off x="2700400" y="1357450"/>
              <a:ext cx="27150" cy="23025"/>
            </a:xfrm>
            <a:custGeom>
              <a:avLst/>
              <a:gdLst/>
              <a:ahLst/>
              <a:cxnLst/>
              <a:rect l="l" t="t" r="r" b="b"/>
              <a:pathLst>
                <a:path w="1086" h="921" extrusionOk="0">
                  <a:moveTo>
                    <a:pt x="447" y="1"/>
                  </a:moveTo>
                  <a:cubicBezTo>
                    <a:pt x="204" y="1"/>
                    <a:pt x="21" y="213"/>
                    <a:pt x="21" y="457"/>
                  </a:cubicBezTo>
                  <a:cubicBezTo>
                    <a:pt x="1" y="744"/>
                    <a:pt x="230" y="920"/>
                    <a:pt x="465" y="920"/>
                  </a:cubicBezTo>
                  <a:cubicBezTo>
                    <a:pt x="578" y="920"/>
                    <a:pt x="693" y="880"/>
                    <a:pt x="781" y="791"/>
                  </a:cubicBezTo>
                  <a:cubicBezTo>
                    <a:pt x="1085" y="487"/>
                    <a:pt x="873"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2642;p34">
              <a:extLst>
                <a:ext uri="{FF2B5EF4-FFF2-40B4-BE49-F238E27FC236}">
                  <a16:creationId xmlns:a16="http://schemas.microsoft.com/office/drawing/2014/main" xmlns="" id="{3AB08722-707F-D042-99DD-436F92326F2D}"/>
                </a:ext>
              </a:extLst>
            </p:cNvPr>
            <p:cNvSpPr/>
            <p:nvPr/>
          </p:nvSpPr>
          <p:spPr>
            <a:xfrm>
              <a:off x="2734350" y="1392375"/>
              <a:ext cx="26425" cy="22650"/>
            </a:xfrm>
            <a:custGeom>
              <a:avLst/>
              <a:gdLst/>
              <a:ahLst/>
              <a:cxnLst/>
              <a:rect l="l" t="t" r="r" b="b"/>
              <a:pathLst>
                <a:path w="1057" h="906" extrusionOk="0">
                  <a:moveTo>
                    <a:pt x="490" y="1"/>
                  </a:moveTo>
                  <a:cubicBezTo>
                    <a:pt x="479" y="1"/>
                    <a:pt x="468" y="1"/>
                    <a:pt x="457" y="2"/>
                  </a:cubicBezTo>
                  <a:cubicBezTo>
                    <a:pt x="214" y="2"/>
                    <a:pt x="1" y="184"/>
                    <a:pt x="1" y="458"/>
                  </a:cubicBezTo>
                  <a:cubicBezTo>
                    <a:pt x="1" y="723"/>
                    <a:pt x="220" y="906"/>
                    <a:pt x="456"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2643;p34">
              <a:extLst>
                <a:ext uri="{FF2B5EF4-FFF2-40B4-BE49-F238E27FC236}">
                  <a16:creationId xmlns:a16="http://schemas.microsoft.com/office/drawing/2014/main" xmlns="" id="{6E8DBAD1-842A-BB47-9EBB-85C8F352F4D0}"/>
                </a:ext>
              </a:extLst>
            </p:cNvPr>
            <p:cNvSpPr/>
            <p:nvPr/>
          </p:nvSpPr>
          <p:spPr>
            <a:xfrm>
              <a:off x="2700175" y="1289800"/>
              <a:ext cx="27150" cy="22650"/>
            </a:xfrm>
            <a:custGeom>
              <a:avLst/>
              <a:gdLst/>
              <a:ahLst/>
              <a:cxnLst/>
              <a:rect l="l" t="t" r="r" b="b"/>
              <a:pathLst>
                <a:path w="1086" h="906" extrusionOk="0">
                  <a:moveTo>
                    <a:pt x="492" y="0"/>
                  </a:moveTo>
                  <a:cubicBezTo>
                    <a:pt x="480" y="0"/>
                    <a:pt x="468" y="1"/>
                    <a:pt x="456" y="1"/>
                  </a:cubicBezTo>
                  <a:cubicBezTo>
                    <a:pt x="213" y="1"/>
                    <a:pt x="0" y="184"/>
                    <a:pt x="30" y="457"/>
                  </a:cubicBezTo>
                  <a:cubicBezTo>
                    <a:pt x="30" y="722"/>
                    <a:pt x="249" y="905"/>
                    <a:pt x="476" y="905"/>
                  </a:cubicBezTo>
                  <a:cubicBezTo>
                    <a:pt x="587" y="905"/>
                    <a:pt x="700" y="861"/>
                    <a:pt x="790" y="761"/>
                  </a:cubicBezTo>
                  <a:cubicBezTo>
                    <a:pt x="1086" y="496"/>
                    <a:pt x="893"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2644;p34">
              <a:extLst>
                <a:ext uri="{FF2B5EF4-FFF2-40B4-BE49-F238E27FC236}">
                  <a16:creationId xmlns:a16="http://schemas.microsoft.com/office/drawing/2014/main" xmlns="" id="{FAECC453-34A2-0B49-A51D-CC5A2DAE0531}"/>
                </a:ext>
              </a:extLst>
            </p:cNvPr>
            <p:cNvSpPr/>
            <p:nvPr/>
          </p:nvSpPr>
          <p:spPr>
            <a:xfrm>
              <a:off x="2734350" y="1323975"/>
              <a:ext cx="27150" cy="22675"/>
            </a:xfrm>
            <a:custGeom>
              <a:avLst/>
              <a:gdLst/>
              <a:ahLst/>
              <a:cxnLst/>
              <a:rect l="l" t="t" r="r" b="b"/>
              <a:pathLst>
                <a:path w="1086" h="907" extrusionOk="0">
                  <a:moveTo>
                    <a:pt x="492" y="1"/>
                  </a:moveTo>
                  <a:cubicBezTo>
                    <a:pt x="480" y="1"/>
                    <a:pt x="469" y="1"/>
                    <a:pt x="457" y="2"/>
                  </a:cubicBezTo>
                  <a:cubicBezTo>
                    <a:pt x="214" y="2"/>
                    <a:pt x="1" y="185"/>
                    <a:pt x="1" y="458"/>
                  </a:cubicBezTo>
                  <a:cubicBezTo>
                    <a:pt x="1" y="723"/>
                    <a:pt x="233" y="906"/>
                    <a:pt x="469" y="906"/>
                  </a:cubicBezTo>
                  <a:cubicBezTo>
                    <a:pt x="585" y="906"/>
                    <a:pt x="701" y="862"/>
                    <a:pt x="791" y="762"/>
                  </a:cubicBezTo>
                  <a:cubicBezTo>
                    <a:pt x="1086" y="467"/>
                    <a:pt x="866"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2645;p34">
              <a:extLst>
                <a:ext uri="{FF2B5EF4-FFF2-40B4-BE49-F238E27FC236}">
                  <a16:creationId xmlns:a16="http://schemas.microsoft.com/office/drawing/2014/main" xmlns="" id="{925B51D8-0DB2-634F-8EE5-94ED05897A6E}"/>
                </a:ext>
              </a:extLst>
            </p:cNvPr>
            <p:cNvSpPr/>
            <p:nvPr/>
          </p:nvSpPr>
          <p:spPr>
            <a:xfrm>
              <a:off x="2697875" y="1221375"/>
              <a:ext cx="29950" cy="22175"/>
            </a:xfrm>
            <a:custGeom>
              <a:avLst/>
              <a:gdLst/>
              <a:ahLst/>
              <a:cxnLst/>
              <a:rect l="l" t="t" r="r" b="b"/>
              <a:pathLst>
                <a:path w="1198" h="887" extrusionOk="0">
                  <a:moveTo>
                    <a:pt x="605" y="0"/>
                  </a:moveTo>
                  <a:cubicBezTo>
                    <a:pt x="587" y="0"/>
                    <a:pt x="568" y="1"/>
                    <a:pt x="548" y="3"/>
                  </a:cubicBezTo>
                  <a:cubicBezTo>
                    <a:pt x="1" y="33"/>
                    <a:pt x="1" y="854"/>
                    <a:pt x="548" y="884"/>
                  </a:cubicBezTo>
                  <a:cubicBezTo>
                    <a:pt x="568" y="886"/>
                    <a:pt x="587" y="887"/>
                    <a:pt x="605" y="887"/>
                  </a:cubicBezTo>
                  <a:cubicBezTo>
                    <a:pt x="1198" y="887"/>
                    <a:pt x="1198"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2646;p34">
              <a:extLst>
                <a:ext uri="{FF2B5EF4-FFF2-40B4-BE49-F238E27FC236}">
                  <a16:creationId xmlns:a16="http://schemas.microsoft.com/office/drawing/2014/main" xmlns="" id="{826326A2-D2AA-1644-912E-149823F0A8E5}"/>
                </a:ext>
              </a:extLst>
            </p:cNvPr>
            <p:cNvSpPr/>
            <p:nvPr/>
          </p:nvSpPr>
          <p:spPr>
            <a:xfrm>
              <a:off x="2734350" y="125562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2647;p34">
              <a:extLst>
                <a:ext uri="{FF2B5EF4-FFF2-40B4-BE49-F238E27FC236}">
                  <a16:creationId xmlns:a16="http://schemas.microsoft.com/office/drawing/2014/main" xmlns="" id="{75F8B0DE-FD61-514A-9D27-A714A4C927DC}"/>
                </a:ext>
              </a:extLst>
            </p:cNvPr>
            <p:cNvSpPr/>
            <p:nvPr/>
          </p:nvSpPr>
          <p:spPr>
            <a:xfrm>
              <a:off x="2710800" y="1175850"/>
              <a:ext cx="3825" cy="25"/>
            </a:xfrm>
            <a:custGeom>
              <a:avLst/>
              <a:gdLst/>
              <a:ahLst/>
              <a:cxnLst/>
              <a:rect l="l" t="t" r="r" b="b"/>
              <a:pathLst>
                <a:path w="153" h="1" extrusionOk="0">
                  <a:moveTo>
                    <a:pt x="31" y="0"/>
                  </a:moveTo>
                  <a:cubicBezTo>
                    <a:pt x="31" y="0"/>
                    <a:pt x="1" y="0"/>
                    <a:pt x="1" y="0"/>
                  </a:cubicBezTo>
                  <a:lnTo>
                    <a:pt x="153" y="0"/>
                  </a:lnTo>
                  <a:cubicBezTo>
                    <a:pt x="122" y="0"/>
                    <a:pt x="61" y="0"/>
                    <a:pt x="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2648;p34">
              <a:extLst>
                <a:ext uri="{FF2B5EF4-FFF2-40B4-BE49-F238E27FC236}">
                  <a16:creationId xmlns:a16="http://schemas.microsoft.com/office/drawing/2014/main" xmlns="" id="{25402ED6-1A70-C84E-8FA5-6A7CF5E9C65C}"/>
                </a:ext>
              </a:extLst>
            </p:cNvPr>
            <p:cNvSpPr/>
            <p:nvPr/>
          </p:nvSpPr>
          <p:spPr>
            <a:xfrm>
              <a:off x="2734350" y="1187250"/>
              <a:ext cx="26625" cy="22625"/>
            </a:xfrm>
            <a:custGeom>
              <a:avLst/>
              <a:gdLst/>
              <a:ahLst/>
              <a:cxnLst/>
              <a:rect l="l" t="t" r="r" b="b"/>
              <a:pathLst>
                <a:path w="1065" h="905" extrusionOk="0">
                  <a:moveTo>
                    <a:pt x="457" y="0"/>
                  </a:moveTo>
                  <a:cubicBezTo>
                    <a:pt x="214" y="0"/>
                    <a:pt x="1" y="213"/>
                    <a:pt x="1" y="456"/>
                  </a:cubicBezTo>
                  <a:cubicBezTo>
                    <a:pt x="1" y="721"/>
                    <a:pt x="220" y="904"/>
                    <a:pt x="456" y="904"/>
                  </a:cubicBezTo>
                  <a:cubicBezTo>
                    <a:pt x="571" y="904"/>
                    <a:pt x="691" y="860"/>
                    <a:pt x="79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2649;p34">
              <a:extLst>
                <a:ext uri="{FF2B5EF4-FFF2-40B4-BE49-F238E27FC236}">
                  <a16:creationId xmlns:a16="http://schemas.microsoft.com/office/drawing/2014/main" xmlns="" id="{8DDC38D8-FC44-8A4F-B08F-D913143A4E02}"/>
                </a:ext>
              </a:extLst>
            </p:cNvPr>
            <p:cNvSpPr/>
            <p:nvPr/>
          </p:nvSpPr>
          <p:spPr>
            <a:xfrm>
              <a:off x="2632525" y="19714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2650;p34">
              <a:extLst>
                <a:ext uri="{FF2B5EF4-FFF2-40B4-BE49-F238E27FC236}">
                  <a16:creationId xmlns:a16="http://schemas.microsoft.com/office/drawing/2014/main" xmlns="" id="{558E8323-A690-9D42-9D15-4D2A35A8F715}"/>
                </a:ext>
              </a:extLst>
            </p:cNvPr>
            <p:cNvSpPr/>
            <p:nvPr/>
          </p:nvSpPr>
          <p:spPr>
            <a:xfrm>
              <a:off x="2632525" y="1903825"/>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2651;p34">
              <a:extLst>
                <a:ext uri="{FF2B5EF4-FFF2-40B4-BE49-F238E27FC236}">
                  <a16:creationId xmlns:a16="http://schemas.microsoft.com/office/drawing/2014/main" xmlns="" id="{381750FE-CA93-B948-93F6-56EB4DEDC556}"/>
                </a:ext>
              </a:extLst>
            </p:cNvPr>
            <p:cNvSpPr/>
            <p:nvPr/>
          </p:nvSpPr>
          <p:spPr>
            <a:xfrm>
              <a:off x="2666725" y="1938000"/>
              <a:ext cx="26625" cy="22625"/>
            </a:xfrm>
            <a:custGeom>
              <a:avLst/>
              <a:gdLst/>
              <a:ahLst/>
              <a:cxnLst/>
              <a:rect l="l" t="t" r="r" b="b"/>
              <a:pathLst>
                <a:path w="1065" h="905" extrusionOk="0">
                  <a:moveTo>
                    <a:pt x="426" y="1"/>
                  </a:moveTo>
                  <a:cubicBezTo>
                    <a:pt x="183" y="1"/>
                    <a:pt x="1" y="183"/>
                    <a:pt x="1" y="457"/>
                  </a:cubicBezTo>
                  <a:cubicBezTo>
                    <a:pt x="1" y="722"/>
                    <a:pt x="220" y="905"/>
                    <a:pt x="446" y="905"/>
                  </a:cubicBezTo>
                  <a:cubicBezTo>
                    <a:pt x="557" y="905"/>
                    <a:pt x="671" y="861"/>
                    <a:pt x="761" y="761"/>
                  </a:cubicBezTo>
                  <a:cubicBezTo>
                    <a:pt x="1065" y="487"/>
                    <a:pt x="852" y="1"/>
                    <a:pt x="42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2652;p34">
              <a:extLst>
                <a:ext uri="{FF2B5EF4-FFF2-40B4-BE49-F238E27FC236}">
                  <a16:creationId xmlns:a16="http://schemas.microsoft.com/office/drawing/2014/main" xmlns="" id="{B94D469C-9A9E-E648-ACB9-872C9BFF5E97}"/>
                </a:ext>
              </a:extLst>
            </p:cNvPr>
            <p:cNvSpPr/>
            <p:nvPr/>
          </p:nvSpPr>
          <p:spPr>
            <a:xfrm>
              <a:off x="2632525" y="18354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2653;p34">
              <a:extLst>
                <a:ext uri="{FF2B5EF4-FFF2-40B4-BE49-F238E27FC236}">
                  <a16:creationId xmlns:a16="http://schemas.microsoft.com/office/drawing/2014/main" xmlns="" id="{EEE334DD-F25F-E943-BA42-6A57F522438F}"/>
                </a:ext>
              </a:extLst>
            </p:cNvPr>
            <p:cNvSpPr/>
            <p:nvPr/>
          </p:nvSpPr>
          <p:spPr>
            <a:xfrm>
              <a:off x="2665975" y="1869625"/>
              <a:ext cx="27375" cy="22850"/>
            </a:xfrm>
            <a:custGeom>
              <a:avLst/>
              <a:gdLst/>
              <a:ahLst/>
              <a:cxnLst/>
              <a:rect l="l" t="t" r="r" b="b"/>
              <a:pathLst>
                <a:path w="1095" h="914" extrusionOk="0">
                  <a:moveTo>
                    <a:pt x="456" y="0"/>
                  </a:moveTo>
                  <a:cubicBezTo>
                    <a:pt x="213" y="0"/>
                    <a:pt x="0" y="183"/>
                    <a:pt x="31" y="456"/>
                  </a:cubicBezTo>
                  <a:cubicBezTo>
                    <a:pt x="10" y="728"/>
                    <a:pt x="248" y="914"/>
                    <a:pt x="488" y="914"/>
                  </a:cubicBezTo>
                  <a:cubicBezTo>
                    <a:pt x="596" y="914"/>
                    <a:pt x="705" y="876"/>
                    <a:pt x="791" y="791"/>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2654;p34">
              <a:extLst>
                <a:ext uri="{FF2B5EF4-FFF2-40B4-BE49-F238E27FC236}">
                  <a16:creationId xmlns:a16="http://schemas.microsoft.com/office/drawing/2014/main" xmlns="" id="{34A1E420-555C-224C-862C-D20A6468DD4C}"/>
                </a:ext>
              </a:extLst>
            </p:cNvPr>
            <p:cNvSpPr/>
            <p:nvPr/>
          </p:nvSpPr>
          <p:spPr>
            <a:xfrm>
              <a:off x="2632525" y="176702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2655;p34">
              <a:extLst>
                <a:ext uri="{FF2B5EF4-FFF2-40B4-BE49-F238E27FC236}">
                  <a16:creationId xmlns:a16="http://schemas.microsoft.com/office/drawing/2014/main" xmlns="" id="{F0409AE5-C18D-4C45-9004-4D961E2CDB17}"/>
                </a:ext>
              </a:extLst>
            </p:cNvPr>
            <p:cNvSpPr/>
            <p:nvPr/>
          </p:nvSpPr>
          <p:spPr>
            <a:xfrm>
              <a:off x="2666725" y="1801225"/>
              <a:ext cx="26625" cy="22875"/>
            </a:xfrm>
            <a:custGeom>
              <a:avLst/>
              <a:gdLst/>
              <a:ahLst/>
              <a:cxnLst/>
              <a:rect l="l" t="t" r="r" b="b"/>
              <a:pathLst>
                <a:path w="1065" h="915" extrusionOk="0">
                  <a:moveTo>
                    <a:pt x="426" y="1"/>
                  </a:moveTo>
                  <a:cubicBezTo>
                    <a:pt x="183" y="1"/>
                    <a:pt x="1" y="213"/>
                    <a:pt x="1" y="457"/>
                  </a:cubicBezTo>
                  <a:cubicBezTo>
                    <a:pt x="1" y="729"/>
                    <a:pt x="231" y="914"/>
                    <a:pt x="464" y="914"/>
                  </a:cubicBezTo>
                  <a:cubicBezTo>
                    <a:pt x="569" y="914"/>
                    <a:pt x="675" y="876"/>
                    <a:pt x="761" y="791"/>
                  </a:cubicBezTo>
                  <a:cubicBezTo>
                    <a:pt x="1065" y="487"/>
                    <a:pt x="852" y="1"/>
                    <a:pt x="42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2656;p34">
              <a:extLst>
                <a:ext uri="{FF2B5EF4-FFF2-40B4-BE49-F238E27FC236}">
                  <a16:creationId xmlns:a16="http://schemas.microsoft.com/office/drawing/2014/main" xmlns="" id="{430E55CC-40AE-C94D-A29C-389BDBCCD221}"/>
                </a:ext>
              </a:extLst>
            </p:cNvPr>
            <p:cNvSpPr/>
            <p:nvPr/>
          </p:nvSpPr>
          <p:spPr>
            <a:xfrm>
              <a:off x="2632525" y="169865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2657;p34">
              <a:extLst>
                <a:ext uri="{FF2B5EF4-FFF2-40B4-BE49-F238E27FC236}">
                  <a16:creationId xmlns:a16="http://schemas.microsoft.com/office/drawing/2014/main" xmlns="" id="{E75DF43F-133E-CF43-8E23-81DDA71F34EC}"/>
                </a:ext>
              </a:extLst>
            </p:cNvPr>
            <p:cNvSpPr/>
            <p:nvPr/>
          </p:nvSpPr>
          <p:spPr>
            <a:xfrm>
              <a:off x="2666725" y="1732850"/>
              <a:ext cx="26625" cy="23000"/>
            </a:xfrm>
            <a:custGeom>
              <a:avLst/>
              <a:gdLst/>
              <a:ahLst/>
              <a:cxnLst/>
              <a:rect l="l" t="t" r="r" b="b"/>
              <a:pathLst>
                <a:path w="1065" h="920" extrusionOk="0">
                  <a:moveTo>
                    <a:pt x="426" y="0"/>
                  </a:moveTo>
                  <a:cubicBezTo>
                    <a:pt x="183" y="0"/>
                    <a:pt x="1" y="213"/>
                    <a:pt x="1" y="456"/>
                  </a:cubicBezTo>
                  <a:cubicBezTo>
                    <a:pt x="1" y="743"/>
                    <a:pt x="223" y="920"/>
                    <a:pt x="451" y="920"/>
                  </a:cubicBezTo>
                  <a:cubicBezTo>
                    <a:pt x="561" y="920"/>
                    <a:pt x="672" y="879"/>
                    <a:pt x="761" y="790"/>
                  </a:cubicBezTo>
                  <a:cubicBezTo>
                    <a:pt x="1065" y="486"/>
                    <a:pt x="852"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2658;p34">
              <a:extLst>
                <a:ext uri="{FF2B5EF4-FFF2-40B4-BE49-F238E27FC236}">
                  <a16:creationId xmlns:a16="http://schemas.microsoft.com/office/drawing/2014/main" xmlns="" id="{09F3B7F5-47F1-AD45-BD17-E33997779F1B}"/>
                </a:ext>
              </a:extLst>
            </p:cNvPr>
            <p:cNvSpPr/>
            <p:nvPr/>
          </p:nvSpPr>
          <p:spPr>
            <a:xfrm>
              <a:off x="2632525" y="1631025"/>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2659;p34">
              <a:extLst>
                <a:ext uri="{FF2B5EF4-FFF2-40B4-BE49-F238E27FC236}">
                  <a16:creationId xmlns:a16="http://schemas.microsoft.com/office/drawing/2014/main" xmlns="" id="{27B40D01-7772-FE4D-9265-5E6AA57F200E}"/>
                </a:ext>
              </a:extLst>
            </p:cNvPr>
            <p:cNvSpPr/>
            <p:nvPr/>
          </p:nvSpPr>
          <p:spPr>
            <a:xfrm>
              <a:off x="2666025" y="1665125"/>
              <a:ext cx="27325" cy="22675"/>
            </a:xfrm>
            <a:custGeom>
              <a:avLst/>
              <a:gdLst/>
              <a:ahLst/>
              <a:cxnLst/>
              <a:rect l="l" t="t" r="r" b="b"/>
              <a:pathLst>
                <a:path w="1093" h="907" extrusionOk="0">
                  <a:moveTo>
                    <a:pt x="408" y="1"/>
                  </a:moveTo>
                  <a:cubicBezTo>
                    <a:pt x="185" y="1"/>
                    <a:pt x="0" y="202"/>
                    <a:pt x="29" y="429"/>
                  </a:cubicBezTo>
                  <a:cubicBezTo>
                    <a:pt x="8" y="717"/>
                    <a:pt x="237" y="907"/>
                    <a:pt x="472" y="907"/>
                  </a:cubicBezTo>
                  <a:cubicBezTo>
                    <a:pt x="585" y="907"/>
                    <a:pt x="700" y="863"/>
                    <a:pt x="789" y="764"/>
                  </a:cubicBezTo>
                  <a:cubicBezTo>
                    <a:pt x="1093" y="490"/>
                    <a:pt x="880" y="4"/>
                    <a:pt x="454" y="4"/>
                  </a:cubicBezTo>
                  <a:cubicBezTo>
                    <a:pt x="439" y="2"/>
                    <a:pt x="423" y="1"/>
                    <a:pt x="4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2660;p34">
              <a:extLst>
                <a:ext uri="{FF2B5EF4-FFF2-40B4-BE49-F238E27FC236}">
                  <a16:creationId xmlns:a16="http://schemas.microsoft.com/office/drawing/2014/main" xmlns="" id="{B6878F42-8B3C-6F4C-B72A-53E49EA603AE}"/>
                </a:ext>
              </a:extLst>
            </p:cNvPr>
            <p:cNvSpPr/>
            <p:nvPr/>
          </p:nvSpPr>
          <p:spPr>
            <a:xfrm>
              <a:off x="2632525" y="156262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2661;p34">
              <a:extLst>
                <a:ext uri="{FF2B5EF4-FFF2-40B4-BE49-F238E27FC236}">
                  <a16:creationId xmlns:a16="http://schemas.microsoft.com/office/drawing/2014/main" xmlns="" id="{9AB6089C-47A1-D342-88B3-8A6999CBD653}"/>
                </a:ext>
              </a:extLst>
            </p:cNvPr>
            <p:cNvSpPr/>
            <p:nvPr/>
          </p:nvSpPr>
          <p:spPr>
            <a:xfrm>
              <a:off x="2666725" y="1596825"/>
              <a:ext cx="26625" cy="22625"/>
            </a:xfrm>
            <a:custGeom>
              <a:avLst/>
              <a:gdLst/>
              <a:ahLst/>
              <a:cxnLst/>
              <a:rect l="l" t="t" r="r" b="b"/>
              <a:pathLst>
                <a:path w="1065" h="905" extrusionOk="0">
                  <a:moveTo>
                    <a:pt x="426" y="0"/>
                  </a:moveTo>
                  <a:cubicBezTo>
                    <a:pt x="183" y="0"/>
                    <a:pt x="1" y="183"/>
                    <a:pt x="1" y="456"/>
                  </a:cubicBezTo>
                  <a:cubicBezTo>
                    <a:pt x="1" y="721"/>
                    <a:pt x="220" y="904"/>
                    <a:pt x="446" y="904"/>
                  </a:cubicBezTo>
                  <a:cubicBezTo>
                    <a:pt x="557" y="904"/>
                    <a:pt x="671" y="860"/>
                    <a:pt x="761" y="760"/>
                  </a:cubicBezTo>
                  <a:cubicBezTo>
                    <a:pt x="1065" y="487"/>
                    <a:pt x="852"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2662;p34">
              <a:extLst>
                <a:ext uri="{FF2B5EF4-FFF2-40B4-BE49-F238E27FC236}">
                  <a16:creationId xmlns:a16="http://schemas.microsoft.com/office/drawing/2014/main" xmlns="" id="{BBEE9824-1616-794A-88C0-AC34F0900345}"/>
                </a:ext>
              </a:extLst>
            </p:cNvPr>
            <p:cNvSpPr/>
            <p:nvPr/>
          </p:nvSpPr>
          <p:spPr>
            <a:xfrm>
              <a:off x="2632525" y="1494225"/>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663;p34">
              <a:extLst>
                <a:ext uri="{FF2B5EF4-FFF2-40B4-BE49-F238E27FC236}">
                  <a16:creationId xmlns:a16="http://schemas.microsoft.com/office/drawing/2014/main" xmlns="" id="{159A7CA5-C098-BB48-80BF-5FB61AFA4711}"/>
                </a:ext>
              </a:extLst>
            </p:cNvPr>
            <p:cNvSpPr/>
            <p:nvPr/>
          </p:nvSpPr>
          <p:spPr>
            <a:xfrm>
              <a:off x="2665975" y="1528425"/>
              <a:ext cx="27375" cy="22875"/>
            </a:xfrm>
            <a:custGeom>
              <a:avLst/>
              <a:gdLst/>
              <a:ahLst/>
              <a:cxnLst/>
              <a:rect l="l" t="t" r="r" b="b"/>
              <a:pathLst>
                <a:path w="1095" h="915" extrusionOk="0">
                  <a:moveTo>
                    <a:pt x="456" y="1"/>
                  </a:moveTo>
                  <a:cubicBezTo>
                    <a:pt x="213" y="1"/>
                    <a:pt x="0" y="183"/>
                    <a:pt x="31" y="457"/>
                  </a:cubicBezTo>
                  <a:cubicBezTo>
                    <a:pt x="10" y="729"/>
                    <a:pt x="248" y="914"/>
                    <a:pt x="488" y="914"/>
                  </a:cubicBezTo>
                  <a:cubicBezTo>
                    <a:pt x="596" y="914"/>
                    <a:pt x="705" y="876"/>
                    <a:pt x="791" y="791"/>
                  </a:cubicBezTo>
                  <a:cubicBezTo>
                    <a:pt x="1095"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664;p34">
              <a:extLst>
                <a:ext uri="{FF2B5EF4-FFF2-40B4-BE49-F238E27FC236}">
                  <a16:creationId xmlns:a16="http://schemas.microsoft.com/office/drawing/2014/main" xmlns="" id="{1AE0F60C-86FA-E640-A34E-275472F12CFA}"/>
                </a:ext>
              </a:extLst>
            </p:cNvPr>
            <p:cNvSpPr/>
            <p:nvPr/>
          </p:nvSpPr>
          <p:spPr>
            <a:xfrm>
              <a:off x="2632525" y="14258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665;p34">
              <a:extLst>
                <a:ext uri="{FF2B5EF4-FFF2-40B4-BE49-F238E27FC236}">
                  <a16:creationId xmlns:a16="http://schemas.microsoft.com/office/drawing/2014/main" xmlns="" id="{CC3637C9-0A33-1243-9EED-33A6FF744404}"/>
                </a:ext>
              </a:extLst>
            </p:cNvPr>
            <p:cNvSpPr/>
            <p:nvPr/>
          </p:nvSpPr>
          <p:spPr>
            <a:xfrm>
              <a:off x="2666725" y="1460050"/>
              <a:ext cx="26625" cy="22850"/>
            </a:xfrm>
            <a:custGeom>
              <a:avLst/>
              <a:gdLst/>
              <a:ahLst/>
              <a:cxnLst/>
              <a:rect l="l" t="t" r="r" b="b"/>
              <a:pathLst>
                <a:path w="1065" h="914" extrusionOk="0">
                  <a:moveTo>
                    <a:pt x="426" y="0"/>
                  </a:moveTo>
                  <a:cubicBezTo>
                    <a:pt x="183" y="0"/>
                    <a:pt x="1" y="213"/>
                    <a:pt x="1" y="456"/>
                  </a:cubicBezTo>
                  <a:cubicBezTo>
                    <a:pt x="1" y="728"/>
                    <a:pt x="231" y="914"/>
                    <a:pt x="464" y="914"/>
                  </a:cubicBezTo>
                  <a:cubicBezTo>
                    <a:pt x="569" y="914"/>
                    <a:pt x="675" y="876"/>
                    <a:pt x="761" y="790"/>
                  </a:cubicBezTo>
                  <a:cubicBezTo>
                    <a:pt x="1065" y="486"/>
                    <a:pt x="852"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666;p34">
              <a:extLst>
                <a:ext uri="{FF2B5EF4-FFF2-40B4-BE49-F238E27FC236}">
                  <a16:creationId xmlns:a16="http://schemas.microsoft.com/office/drawing/2014/main" xmlns="" id="{2CE163DB-B9B7-C549-B70C-FB6597FD5E67}"/>
                </a:ext>
              </a:extLst>
            </p:cNvPr>
            <p:cNvSpPr/>
            <p:nvPr/>
          </p:nvSpPr>
          <p:spPr>
            <a:xfrm>
              <a:off x="2632525" y="1357450"/>
              <a:ext cx="26625" cy="23025"/>
            </a:xfrm>
            <a:custGeom>
              <a:avLst/>
              <a:gdLst/>
              <a:ahLst/>
              <a:cxnLst/>
              <a:rect l="l" t="t" r="r" b="b"/>
              <a:pathLst>
                <a:path w="1065" h="921" extrusionOk="0">
                  <a:moveTo>
                    <a:pt x="457" y="1"/>
                  </a:moveTo>
                  <a:cubicBezTo>
                    <a:pt x="183" y="1"/>
                    <a:pt x="1" y="213"/>
                    <a:pt x="1" y="457"/>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667;p34">
              <a:extLst>
                <a:ext uri="{FF2B5EF4-FFF2-40B4-BE49-F238E27FC236}">
                  <a16:creationId xmlns:a16="http://schemas.microsoft.com/office/drawing/2014/main" xmlns="" id="{F120840A-B432-C94B-B40C-964BBDD38220}"/>
                </a:ext>
              </a:extLst>
            </p:cNvPr>
            <p:cNvSpPr/>
            <p:nvPr/>
          </p:nvSpPr>
          <p:spPr>
            <a:xfrm>
              <a:off x="2666725" y="1392375"/>
              <a:ext cx="26400" cy="22650"/>
            </a:xfrm>
            <a:custGeom>
              <a:avLst/>
              <a:gdLst/>
              <a:ahLst/>
              <a:cxnLst/>
              <a:rect l="l" t="t" r="r" b="b"/>
              <a:pathLst>
                <a:path w="1056" h="906" extrusionOk="0">
                  <a:moveTo>
                    <a:pt x="462" y="1"/>
                  </a:moveTo>
                  <a:cubicBezTo>
                    <a:pt x="450" y="1"/>
                    <a:pt x="438" y="1"/>
                    <a:pt x="426" y="2"/>
                  </a:cubicBezTo>
                  <a:cubicBezTo>
                    <a:pt x="183" y="2"/>
                    <a:pt x="1" y="184"/>
                    <a:pt x="1" y="458"/>
                  </a:cubicBezTo>
                  <a:cubicBezTo>
                    <a:pt x="1" y="723"/>
                    <a:pt x="220" y="906"/>
                    <a:pt x="446" y="906"/>
                  </a:cubicBezTo>
                  <a:cubicBezTo>
                    <a:pt x="557" y="906"/>
                    <a:pt x="671" y="862"/>
                    <a:pt x="761" y="762"/>
                  </a:cubicBezTo>
                  <a:cubicBezTo>
                    <a:pt x="1056" y="496"/>
                    <a:pt x="863" y="1"/>
                    <a:pt x="46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668;p34">
              <a:extLst>
                <a:ext uri="{FF2B5EF4-FFF2-40B4-BE49-F238E27FC236}">
                  <a16:creationId xmlns:a16="http://schemas.microsoft.com/office/drawing/2014/main" xmlns="" id="{37A709EB-5BFB-B94C-8FEB-DBC2E8B601B3}"/>
                </a:ext>
              </a:extLst>
            </p:cNvPr>
            <p:cNvSpPr/>
            <p:nvPr/>
          </p:nvSpPr>
          <p:spPr>
            <a:xfrm>
              <a:off x="2632525" y="128982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669;p34">
              <a:extLst>
                <a:ext uri="{FF2B5EF4-FFF2-40B4-BE49-F238E27FC236}">
                  <a16:creationId xmlns:a16="http://schemas.microsoft.com/office/drawing/2014/main" xmlns="" id="{E04FDC0E-3069-C247-AEC0-612432A9C25C}"/>
                </a:ext>
              </a:extLst>
            </p:cNvPr>
            <p:cNvSpPr/>
            <p:nvPr/>
          </p:nvSpPr>
          <p:spPr>
            <a:xfrm>
              <a:off x="2666025" y="1323950"/>
              <a:ext cx="27325" cy="22675"/>
            </a:xfrm>
            <a:custGeom>
              <a:avLst/>
              <a:gdLst/>
              <a:ahLst/>
              <a:cxnLst/>
              <a:rect l="l" t="t" r="r" b="b"/>
              <a:pathLst>
                <a:path w="1093" h="907" extrusionOk="0">
                  <a:moveTo>
                    <a:pt x="408" y="0"/>
                  </a:moveTo>
                  <a:cubicBezTo>
                    <a:pt x="185" y="0"/>
                    <a:pt x="0" y="201"/>
                    <a:pt x="29" y="429"/>
                  </a:cubicBezTo>
                  <a:cubicBezTo>
                    <a:pt x="8" y="716"/>
                    <a:pt x="237" y="906"/>
                    <a:pt x="472" y="906"/>
                  </a:cubicBezTo>
                  <a:cubicBezTo>
                    <a:pt x="585" y="906"/>
                    <a:pt x="700" y="862"/>
                    <a:pt x="789" y="763"/>
                  </a:cubicBezTo>
                  <a:cubicBezTo>
                    <a:pt x="1093" y="490"/>
                    <a:pt x="880" y="3"/>
                    <a:pt x="454" y="3"/>
                  </a:cubicBezTo>
                  <a:cubicBezTo>
                    <a:pt x="439" y="1"/>
                    <a:pt x="423" y="0"/>
                    <a:pt x="40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670;p34">
              <a:extLst>
                <a:ext uri="{FF2B5EF4-FFF2-40B4-BE49-F238E27FC236}">
                  <a16:creationId xmlns:a16="http://schemas.microsoft.com/office/drawing/2014/main" xmlns="" id="{72483B58-4047-FD47-80B1-0E1A9D53D274}"/>
                </a:ext>
              </a:extLst>
            </p:cNvPr>
            <p:cNvSpPr/>
            <p:nvPr/>
          </p:nvSpPr>
          <p:spPr>
            <a:xfrm>
              <a:off x="2632525" y="122142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671;p34">
              <a:extLst>
                <a:ext uri="{FF2B5EF4-FFF2-40B4-BE49-F238E27FC236}">
                  <a16:creationId xmlns:a16="http://schemas.microsoft.com/office/drawing/2014/main" xmlns="" id="{C0A6D58F-DD85-7343-A34C-C0E479476A66}"/>
                </a:ext>
              </a:extLst>
            </p:cNvPr>
            <p:cNvSpPr/>
            <p:nvPr/>
          </p:nvSpPr>
          <p:spPr>
            <a:xfrm>
              <a:off x="2666725" y="1255625"/>
              <a:ext cx="26625" cy="22625"/>
            </a:xfrm>
            <a:custGeom>
              <a:avLst/>
              <a:gdLst/>
              <a:ahLst/>
              <a:cxnLst/>
              <a:rect l="l" t="t" r="r" b="b"/>
              <a:pathLst>
                <a:path w="1065" h="905" extrusionOk="0">
                  <a:moveTo>
                    <a:pt x="426" y="1"/>
                  </a:moveTo>
                  <a:cubicBezTo>
                    <a:pt x="183" y="1"/>
                    <a:pt x="1" y="183"/>
                    <a:pt x="1" y="457"/>
                  </a:cubicBezTo>
                  <a:cubicBezTo>
                    <a:pt x="1" y="722"/>
                    <a:pt x="220" y="905"/>
                    <a:pt x="446" y="905"/>
                  </a:cubicBezTo>
                  <a:cubicBezTo>
                    <a:pt x="557" y="905"/>
                    <a:pt x="671" y="861"/>
                    <a:pt x="761" y="761"/>
                  </a:cubicBezTo>
                  <a:cubicBezTo>
                    <a:pt x="1065" y="487"/>
                    <a:pt x="852" y="1"/>
                    <a:pt x="42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672;p34">
              <a:extLst>
                <a:ext uri="{FF2B5EF4-FFF2-40B4-BE49-F238E27FC236}">
                  <a16:creationId xmlns:a16="http://schemas.microsoft.com/office/drawing/2014/main" xmlns="" id="{B3AE87EA-512A-8B40-99FE-42E9C2BAC96A}"/>
                </a:ext>
              </a:extLst>
            </p:cNvPr>
            <p:cNvSpPr/>
            <p:nvPr/>
          </p:nvSpPr>
          <p:spPr>
            <a:xfrm>
              <a:off x="2665975" y="1187250"/>
              <a:ext cx="27375" cy="22850"/>
            </a:xfrm>
            <a:custGeom>
              <a:avLst/>
              <a:gdLst/>
              <a:ahLst/>
              <a:cxnLst/>
              <a:rect l="l" t="t" r="r" b="b"/>
              <a:pathLst>
                <a:path w="1095" h="914" extrusionOk="0">
                  <a:moveTo>
                    <a:pt x="456" y="0"/>
                  </a:moveTo>
                  <a:cubicBezTo>
                    <a:pt x="213" y="0"/>
                    <a:pt x="0" y="182"/>
                    <a:pt x="31" y="456"/>
                  </a:cubicBezTo>
                  <a:cubicBezTo>
                    <a:pt x="10" y="728"/>
                    <a:pt x="248" y="914"/>
                    <a:pt x="488" y="914"/>
                  </a:cubicBezTo>
                  <a:cubicBezTo>
                    <a:pt x="596" y="914"/>
                    <a:pt x="705" y="876"/>
                    <a:pt x="791" y="790"/>
                  </a:cubicBezTo>
                  <a:cubicBezTo>
                    <a:pt x="1095"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673;p34">
              <a:extLst>
                <a:ext uri="{FF2B5EF4-FFF2-40B4-BE49-F238E27FC236}">
                  <a16:creationId xmlns:a16="http://schemas.microsoft.com/office/drawing/2014/main" xmlns="" id="{9BD28FEF-7BD1-CD4E-A26E-40F4B3A94C03}"/>
                </a:ext>
              </a:extLst>
            </p:cNvPr>
            <p:cNvSpPr/>
            <p:nvPr/>
          </p:nvSpPr>
          <p:spPr>
            <a:xfrm>
              <a:off x="2564150" y="2039825"/>
              <a:ext cx="26625" cy="23025"/>
            </a:xfrm>
            <a:custGeom>
              <a:avLst/>
              <a:gdLst/>
              <a:ahLst/>
              <a:cxnLst/>
              <a:rect l="l" t="t" r="r" b="b"/>
              <a:pathLst>
                <a:path w="1065" h="921" extrusionOk="0">
                  <a:moveTo>
                    <a:pt x="456" y="1"/>
                  </a:moveTo>
                  <a:cubicBezTo>
                    <a:pt x="213" y="1"/>
                    <a:pt x="0" y="214"/>
                    <a:pt x="0" y="457"/>
                  </a:cubicBezTo>
                  <a:cubicBezTo>
                    <a:pt x="0" y="744"/>
                    <a:pt x="222" y="921"/>
                    <a:pt x="450" y="921"/>
                  </a:cubicBezTo>
                  <a:cubicBezTo>
                    <a:pt x="560" y="921"/>
                    <a:pt x="671" y="880"/>
                    <a:pt x="760" y="791"/>
                  </a:cubicBezTo>
                  <a:cubicBezTo>
                    <a:pt x="1064" y="518"/>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674;p34">
              <a:extLst>
                <a:ext uri="{FF2B5EF4-FFF2-40B4-BE49-F238E27FC236}">
                  <a16:creationId xmlns:a16="http://schemas.microsoft.com/office/drawing/2014/main" xmlns="" id="{39E9141A-5FC9-8046-A69D-28AFE86C8D70}"/>
                </a:ext>
              </a:extLst>
            </p:cNvPr>
            <p:cNvSpPr/>
            <p:nvPr/>
          </p:nvSpPr>
          <p:spPr>
            <a:xfrm>
              <a:off x="2564150" y="197145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675;p34">
              <a:extLst>
                <a:ext uri="{FF2B5EF4-FFF2-40B4-BE49-F238E27FC236}">
                  <a16:creationId xmlns:a16="http://schemas.microsoft.com/office/drawing/2014/main" xmlns="" id="{C1944FC1-7D93-A040-B2FE-BAC7FE16CDBE}"/>
                </a:ext>
              </a:extLst>
            </p:cNvPr>
            <p:cNvSpPr/>
            <p:nvPr/>
          </p:nvSpPr>
          <p:spPr>
            <a:xfrm>
              <a:off x="2598350" y="2005650"/>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676;p34">
              <a:extLst>
                <a:ext uri="{FF2B5EF4-FFF2-40B4-BE49-F238E27FC236}">
                  <a16:creationId xmlns:a16="http://schemas.microsoft.com/office/drawing/2014/main" xmlns="" id="{27F4619D-08B1-0041-A8F5-1ACF582FCE12}"/>
                </a:ext>
              </a:extLst>
            </p:cNvPr>
            <p:cNvSpPr/>
            <p:nvPr/>
          </p:nvSpPr>
          <p:spPr>
            <a:xfrm>
              <a:off x="2564150" y="1903825"/>
              <a:ext cx="26625" cy="22625"/>
            </a:xfrm>
            <a:custGeom>
              <a:avLst/>
              <a:gdLst/>
              <a:ahLst/>
              <a:cxnLst/>
              <a:rect l="l" t="t" r="r" b="b"/>
              <a:pathLst>
                <a:path w="1065" h="905" extrusionOk="0">
                  <a:moveTo>
                    <a:pt x="456" y="0"/>
                  </a:moveTo>
                  <a:cubicBezTo>
                    <a:pt x="21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677;p34">
              <a:extLst>
                <a:ext uri="{FF2B5EF4-FFF2-40B4-BE49-F238E27FC236}">
                  <a16:creationId xmlns:a16="http://schemas.microsoft.com/office/drawing/2014/main" xmlns="" id="{29FF7B1B-D3A3-A145-8D66-134C5D15794D}"/>
                </a:ext>
              </a:extLst>
            </p:cNvPr>
            <p:cNvSpPr/>
            <p:nvPr/>
          </p:nvSpPr>
          <p:spPr>
            <a:xfrm>
              <a:off x="2598350" y="1938000"/>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678;p34">
              <a:extLst>
                <a:ext uri="{FF2B5EF4-FFF2-40B4-BE49-F238E27FC236}">
                  <a16:creationId xmlns:a16="http://schemas.microsoft.com/office/drawing/2014/main" xmlns="" id="{FFDAD80C-AAB3-1947-8C47-D11282EE2689}"/>
                </a:ext>
              </a:extLst>
            </p:cNvPr>
            <p:cNvSpPr/>
            <p:nvPr/>
          </p:nvSpPr>
          <p:spPr>
            <a:xfrm>
              <a:off x="2564150" y="1835425"/>
              <a:ext cx="26625" cy="22625"/>
            </a:xfrm>
            <a:custGeom>
              <a:avLst/>
              <a:gdLst/>
              <a:ahLst/>
              <a:cxnLst/>
              <a:rect l="l" t="t" r="r" b="b"/>
              <a:pathLst>
                <a:path w="1065" h="905" extrusionOk="0">
                  <a:moveTo>
                    <a:pt x="456" y="0"/>
                  </a:moveTo>
                  <a:cubicBezTo>
                    <a:pt x="21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679;p34">
              <a:extLst>
                <a:ext uri="{FF2B5EF4-FFF2-40B4-BE49-F238E27FC236}">
                  <a16:creationId xmlns:a16="http://schemas.microsoft.com/office/drawing/2014/main" xmlns="" id="{15A60521-8168-384C-977E-8B339C39F929}"/>
                </a:ext>
              </a:extLst>
            </p:cNvPr>
            <p:cNvSpPr/>
            <p:nvPr/>
          </p:nvSpPr>
          <p:spPr>
            <a:xfrm>
              <a:off x="2593475" y="1869550"/>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54"/>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680;p34">
              <a:extLst>
                <a:ext uri="{FF2B5EF4-FFF2-40B4-BE49-F238E27FC236}">
                  <a16:creationId xmlns:a16="http://schemas.microsoft.com/office/drawing/2014/main" xmlns="" id="{55817703-B008-B541-854A-550F7B2A020D}"/>
                </a:ext>
              </a:extLst>
            </p:cNvPr>
            <p:cNvSpPr/>
            <p:nvPr/>
          </p:nvSpPr>
          <p:spPr>
            <a:xfrm>
              <a:off x="2564150" y="1767025"/>
              <a:ext cx="26625" cy="22875"/>
            </a:xfrm>
            <a:custGeom>
              <a:avLst/>
              <a:gdLst/>
              <a:ahLst/>
              <a:cxnLst/>
              <a:rect l="l" t="t" r="r" b="b"/>
              <a:pathLst>
                <a:path w="1065" h="915" extrusionOk="0">
                  <a:moveTo>
                    <a:pt x="456" y="1"/>
                  </a:moveTo>
                  <a:cubicBezTo>
                    <a:pt x="21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681;p34">
              <a:extLst>
                <a:ext uri="{FF2B5EF4-FFF2-40B4-BE49-F238E27FC236}">
                  <a16:creationId xmlns:a16="http://schemas.microsoft.com/office/drawing/2014/main" xmlns="" id="{30EC7245-1B98-844E-BF3D-F291C1C6CE99}"/>
                </a:ext>
              </a:extLst>
            </p:cNvPr>
            <p:cNvSpPr/>
            <p:nvPr/>
          </p:nvSpPr>
          <p:spPr>
            <a:xfrm>
              <a:off x="2598350" y="1801225"/>
              <a:ext cx="26600" cy="22875"/>
            </a:xfrm>
            <a:custGeom>
              <a:avLst/>
              <a:gdLst/>
              <a:ahLst/>
              <a:cxnLst/>
              <a:rect l="l" t="t" r="r" b="b"/>
              <a:pathLst>
                <a:path w="1064" h="915" extrusionOk="0">
                  <a:moveTo>
                    <a:pt x="456" y="1"/>
                  </a:moveTo>
                  <a:cubicBezTo>
                    <a:pt x="182" y="1"/>
                    <a:pt x="0" y="21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682;p34">
              <a:extLst>
                <a:ext uri="{FF2B5EF4-FFF2-40B4-BE49-F238E27FC236}">
                  <a16:creationId xmlns:a16="http://schemas.microsoft.com/office/drawing/2014/main" xmlns="" id="{6F984BCB-CBB0-6747-A341-866A96DEE151}"/>
                </a:ext>
              </a:extLst>
            </p:cNvPr>
            <p:cNvSpPr/>
            <p:nvPr/>
          </p:nvSpPr>
          <p:spPr>
            <a:xfrm>
              <a:off x="2564150" y="1698650"/>
              <a:ext cx="26625" cy="23025"/>
            </a:xfrm>
            <a:custGeom>
              <a:avLst/>
              <a:gdLst/>
              <a:ahLst/>
              <a:cxnLst/>
              <a:rect l="l" t="t" r="r" b="b"/>
              <a:pathLst>
                <a:path w="1065" h="921" extrusionOk="0">
                  <a:moveTo>
                    <a:pt x="456" y="0"/>
                  </a:moveTo>
                  <a:cubicBezTo>
                    <a:pt x="213"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683;p34">
              <a:extLst>
                <a:ext uri="{FF2B5EF4-FFF2-40B4-BE49-F238E27FC236}">
                  <a16:creationId xmlns:a16="http://schemas.microsoft.com/office/drawing/2014/main" xmlns="" id="{C889A3C8-FBC4-4743-BD44-91F7D037FFA5}"/>
                </a:ext>
              </a:extLst>
            </p:cNvPr>
            <p:cNvSpPr/>
            <p:nvPr/>
          </p:nvSpPr>
          <p:spPr>
            <a:xfrm>
              <a:off x="2598350" y="1732850"/>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684;p34">
              <a:extLst>
                <a:ext uri="{FF2B5EF4-FFF2-40B4-BE49-F238E27FC236}">
                  <a16:creationId xmlns:a16="http://schemas.microsoft.com/office/drawing/2014/main" xmlns="" id="{E1D9CBB3-1A16-9347-94AB-2D074F4055BD}"/>
                </a:ext>
              </a:extLst>
            </p:cNvPr>
            <p:cNvSpPr/>
            <p:nvPr/>
          </p:nvSpPr>
          <p:spPr>
            <a:xfrm>
              <a:off x="2564150" y="1630950"/>
              <a:ext cx="26625" cy="22700"/>
            </a:xfrm>
            <a:custGeom>
              <a:avLst/>
              <a:gdLst/>
              <a:ahLst/>
              <a:cxnLst/>
              <a:rect l="l" t="t" r="r" b="b"/>
              <a:pathLst>
                <a:path w="1065" h="908" extrusionOk="0">
                  <a:moveTo>
                    <a:pt x="410" y="0"/>
                  </a:moveTo>
                  <a:cubicBezTo>
                    <a:pt x="187" y="0"/>
                    <a:pt x="0" y="203"/>
                    <a:pt x="0" y="459"/>
                  </a:cubicBezTo>
                  <a:cubicBezTo>
                    <a:pt x="0" y="724"/>
                    <a:pt x="219" y="907"/>
                    <a:pt x="446" y="907"/>
                  </a:cubicBezTo>
                  <a:cubicBezTo>
                    <a:pt x="557" y="907"/>
                    <a:pt x="670" y="863"/>
                    <a:pt x="760" y="763"/>
                  </a:cubicBezTo>
                  <a:cubicBezTo>
                    <a:pt x="1064" y="489"/>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685;p34">
              <a:extLst>
                <a:ext uri="{FF2B5EF4-FFF2-40B4-BE49-F238E27FC236}">
                  <a16:creationId xmlns:a16="http://schemas.microsoft.com/office/drawing/2014/main" xmlns="" id="{DDC33132-630A-314E-B8D1-C09FD15F471C}"/>
                </a:ext>
              </a:extLst>
            </p:cNvPr>
            <p:cNvSpPr/>
            <p:nvPr/>
          </p:nvSpPr>
          <p:spPr>
            <a:xfrm>
              <a:off x="2593500" y="1665150"/>
              <a:ext cx="29950" cy="22175"/>
            </a:xfrm>
            <a:custGeom>
              <a:avLst/>
              <a:gdLst/>
              <a:ahLst/>
              <a:cxnLst/>
              <a:rect l="l" t="t" r="r" b="b"/>
              <a:pathLst>
                <a:path w="1198" h="887" extrusionOk="0">
                  <a:moveTo>
                    <a:pt x="593" y="0"/>
                  </a:moveTo>
                  <a:cubicBezTo>
                    <a:pt x="0" y="0"/>
                    <a:pt x="0" y="887"/>
                    <a:pt x="593" y="887"/>
                  </a:cubicBezTo>
                  <a:cubicBezTo>
                    <a:pt x="611" y="887"/>
                    <a:pt x="630" y="886"/>
                    <a:pt x="650" y="884"/>
                  </a:cubicBezTo>
                  <a:cubicBezTo>
                    <a:pt x="1197" y="854"/>
                    <a:pt x="1197" y="33"/>
                    <a:pt x="650" y="3"/>
                  </a:cubicBezTo>
                  <a:cubicBezTo>
                    <a:pt x="630" y="1"/>
                    <a:pt x="611"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686;p34">
              <a:extLst>
                <a:ext uri="{FF2B5EF4-FFF2-40B4-BE49-F238E27FC236}">
                  <a16:creationId xmlns:a16="http://schemas.microsoft.com/office/drawing/2014/main" xmlns="" id="{86BEE75D-EDAF-0A4A-AC04-61307455A7C6}"/>
                </a:ext>
              </a:extLst>
            </p:cNvPr>
            <p:cNvSpPr/>
            <p:nvPr/>
          </p:nvSpPr>
          <p:spPr>
            <a:xfrm>
              <a:off x="2564150" y="1562625"/>
              <a:ext cx="26625" cy="22625"/>
            </a:xfrm>
            <a:custGeom>
              <a:avLst/>
              <a:gdLst/>
              <a:ahLst/>
              <a:cxnLst/>
              <a:rect l="l" t="t" r="r" b="b"/>
              <a:pathLst>
                <a:path w="1065" h="905" extrusionOk="0">
                  <a:moveTo>
                    <a:pt x="456" y="0"/>
                  </a:moveTo>
                  <a:cubicBezTo>
                    <a:pt x="21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687;p34">
              <a:extLst>
                <a:ext uri="{FF2B5EF4-FFF2-40B4-BE49-F238E27FC236}">
                  <a16:creationId xmlns:a16="http://schemas.microsoft.com/office/drawing/2014/main" xmlns="" id="{A64D4BAA-BCE7-FB44-A741-EFA4C1F6F044}"/>
                </a:ext>
              </a:extLst>
            </p:cNvPr>
            <p:cNvSpPr/>
            <p:nvPr/>
          </p:nvSpPr>
          <p:spPr>
            <a:xfrm>
              <a:off x="2598350" y="1596825"/>
              <a:ext cx="26600" cy="22625"/>
            </a:xfrm>
            <a:custGeom>
              <a:avLst/>
              <a:gdLst/>
              <a:ahLst/>
              <a:cxnLst/>
              <a:rect l="l" t="t" r="r" b="b"/>
              <a:pathLst>
                <a:path w="1064" h="905" extrusionOk="0">
                  <a:moveTo>
                    <a:pt x="456" y="0"/>
                  </a:moveTo>
                  <a:cubicBezTo>
                    <a:pt x="182"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688;p34">
              <a:extLst>
                <a:ext uri="{FF2B5EF4-FFF2-40B4-BE49-F238E27FC236}">
                  <a16:creationId xmlns:a16="http://schemas.microsoft.com/office/drawing/2014/main" xmlns="" id="{85407520-C498-774E-ACE2-0AB774D7CA2A}"/>
                </a:ext>
              </a:extLst>
            </p:cNvPr>
            <p:cNvSpPr/>
            <p:nvPr/>
          </p:nvSpPr>
          <p:spPr>
            <a:xfrm>
              <a:off x="2564150" y="1494225"/>
              <a:ext cx="26625" cy="22875"/>
            </a:xfrm>
            <a:custGeom>
              <a:avLst/>
              <a:gdLst/>
              <a:ahLst/>
              <a:cxnLst/>
              <a:rect l="l" t="t" r="r" b="b"/>
              <a:pathLst>
                <a:path w="1065" h="915" extrusionOk="0">
                  <a:moveTo>
                    <a:pt x="456" y="1"/>
                  </a:moveTo>
                  <a:cubicBezTo>
                    <a:pt x="21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689;p34">
              <a:extLst>
                <a:ext uri="{FF2B5EF4-FFF2-40B4-BE49-F238E27FC236}">
                  <a16:creationId xmlns:a16="http://schemas.microsoft.com/office/drawing/2014/main" xmlns="" id="{012C0D0A-8E81-0B45-A2C6-E36858D27FF6}"/>
                </a:ext>
              </a:extLst>
            </p:cNvPr>
            <p:cNvSpPr/>
            <p:nvPr/>
          </p:nvSpPr>
          <p:spPr>
            <a:xfrm>
              <a:off x="2593475" y="152837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3"/>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690;p34">
              <a:extLst>
                <a:ext uri="{FF2B5EF4-FFF2-40B4-BE49-F238E27FC236}">
                  <a16:creationId xmlns:a16="http://schemas.microsoft.com/office/drawing/2014/main" xmlns="" id="{F351246B-5FFC-FB48-95E2-E58DD7B6F13F}"/>
                </a:ext>
              </a:extLst>
            </p:cNvPr>
            <p:cNvSpPr/>
            <p:nvPr/>
          </p:nvSpPr>
          <p:spPr>
            <a:xfrm>
              <a:off x="2564150" y="142585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691;p34">
              <a:extLst>
                <a:ext uri="{FF2B5EF4-FFF2-40B4-BE49-F238E27FC236}">
                  <a16:creationId xmlns:a16="http://schemas.microsoft.com/office/drawing/2014/main" xmlns="" id="{70A78484-2B60-5F4A-B94D-3EBD30F01858}"/>
                </a:ext>
              </a:extLst>
            </p:cNvPr>
            <p:cNvSpPr/>
            <p:nvPr/>
          </p:nvSpPr>
          <p:spPr>
            <a:xfrm>
              <a:off x="2598350" y="1460050"/>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692;p34">
              <a:extLst>
                <a:ext uri="{FF2B5EF4-FFF2-40B4-BE49-F238E27FC236}">
                  <a16:creationId xmlns:a16="http://schemas.microsoft.com/office/drawing/2014/main" xmlns="" id="{54321C67-4B2E-A346-8DC6-AAB2F31FB796}"/>
                </a:ext>
              </a:extLst>
            </p:cNvPr>
            <p:cNvSpPr/>
            <p:nvPr/>
          </p:nvSpPr>
          <p:spPr>
            <a:xfrm>
              <a:off x="2564150" y="1357450"/>
              <a:ext cx="26625" cy="23025"/>
            </a:xfrm>
            <a:custGeom>
              <a:avLst/>
              <a:gdLst/>
              <a:ahLst/>
              <a:cxnLst/>
              <a:rect l="l" t="t" r="r" b="b"/>
              <a:pathLst>
                <a:path w="1065" h="921" extrusionOk="0">
                  <a:moveTo>
                    <a:pt x="456" y="1"/>
                  </a:moveTo>
                  <a:cubicBezTo>
                    <a:pt x="213" y="1"/>
                    <a:pt x="0" y="213"/>
                    <a:pt x="0" y="457"/>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693;p34">
              <a:extLst>
                <a:ext uri="{FF2B5EF4-FFF2-40B4-BE49-F238E27FC236}">
                  <a16:creationId xmlns:a16="http://schemas.microsoft.com/office/drawing/2014/main" xmlns="" id="{C5EAD8BE-A902-A044-9254-1D1930A8593D}"/>
                </a:ext>
              </a:extLst>
            </p:cNvPr>
            <p:cNvSpPr/>
            <p:nvPr/>
          </p:nvSpPr>
          <p:spPr>
            <a:xfrm>
              <a:off x="2598350" y="1392325"/>
              <a:ext cx="26600" cy="22700"/>
            </a:xfrm>
            <a:custGeom>
              <a:avLst/>
              <a:gdLst/>
              <a:ahLst/>
              <a:cxnLst/>
              <a:rect l="l" t="t" r="r" b="b"/>
              <a:pathLst>
                <a:path w="1064" h="908" extrusionOk="0">
                  <a:moveTo>
                    <a:pt x="405" y="1"/>
                  </a:moveTo>
                  <a:cubicBezTo>
                    <a:pt x="160" y="1"/>
                    <a:pt x="0" y="204"/>
                    <a:pt x="0" y="460"/>
                  </a:cubicBezTo>
                  <a:cubicBezTo>
                    <a:pt x="0" y="725"/>
                    <a:pt x="219" y="908"/>
                    <a:pt x="446" y="908"/>
                  </a:cubicBezTo>
                  <a:cubicBezTo>
                    <a:pt x="557" y="908"/>
                    <a:pt x="670" y="864"/>
                    <a:pt x="760" y="764"/>
                  </a:cubicBezTo>
                  <a:cubicBezTo>
                    <a:pt x="1064" y="490"/>
                    <a:pt x="851" y="4"/>
                    <a:pt x="456" y="4"/>
                  </a:cubicBezTo>
                  <a:cubicBezTo>
                    <a:pt x="438" y="2"/>
                    <a:pt x="421"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694;p34">
              <a:extLst>
                <a:ext uri="{FF2B5EF4-FFF2-40B4-BE49-F238E27FC236}">
                  <a16:creationId xmlns:a16="http://schemas.microsoft.com/office/drawing/2014/main" xmlns="" id="{955C6516-E434-3B46-8B15-2E9AACF13C95}"/>
                </a:ext>
              </a:extLst>
            </p:cNvPr>
            <p:cNvSpPr/>
            <p:nvPr/>
          </p:nvSpPr>
          <p:spPr>
            <a:xfrm>
              <a:off x="2564150" y="1289750"/>
              <a:ext cx="26625" cy="22700"/>
            </a:xfrm>
            <a:custGeom>
              <a:avLst/>
              <a:gdLst/>
              <a:ahLst/>
              <a:cxnLst/>
              <a:rect l="l" t="t" r="r" b="b"/>
              <a:pathLst>
                <a:path w="1065" h="908" extrusionOk="0">
                  <a:moveTo>
                    <a:pt x="410" y="1"/>
                  </a:moveTo>
                  <a:cubicBezTo>
                    <a:pt x="187" y="1"/>
                    <a:pt x="0" y="203"/>
                    <a:pt x="0" y="459"/>
                  </a:cubicBezTo>
                  <a:cubicBezTo>
                    <a:pt x="0" y="724"/>
                    <a:pt x="219" y="907"/>
                    <a:pt x="446" y="907"/>
                  </a:cubicBezTo>
                  <a:cubicBezTo>
                    <a:pt x="557" y="907"/>
                    <a:pt x="670" y="863"/>
                    <a:pt x="760" y="763"/>
                  </a:cubicBezTo>
                  <a:cubicBezTo>
                    <a:pt x="1064" y="490"/>
                    <a:pt x="851" y="3"/>
                    <a:pt x="456" y="3"/>
                  </a:cubicBezTo>
                  <a:cubicBezTo>
                    <a:pt x="441" y="1"/>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695;p34">
              <a:extLst>
                <a:ext uri="{FF2B5EF4-FFF2-40B4-BE49-F238E27FC236}">
                  <a16:creationId xmlns:a16="http://schemas.microsoft.com/office/drawing/2014/main" xmlns="" id="{FE72BEA6-5EE5-F740-8FDE-996D804C6983}"/>
                </a:ext>
              </a:extLst>
            </p:cNvPr>
            <p:cNvSpPr/>
            <p:nvPr/>
          </p:nvSpPr>
          <p:spPr>
            <a:xfrm>
              <a:off x="2593500" y="1323950"/>
              <a:ext cx="29950" cy="22200"/>
            </a:xfrm>
            <a:custGeom>
              <a:avLst/>
              <a:gdLst/>
              <a:ahLst/>
              <a:cxnLst/>
              <a:rect l="l" t="t" r="r" b="b"/>
              <a:pathLst>
                <a:path w="1198" h="888" extrusionOk="0">
                  <a:moveTo>
                    <a:pt x="593" y="1"/>
                  </a:moveTo>
                  <a:cubicBezTo>
                    <a:pt x="0" y="1"/>
                    <a:pt x="0" y="887"/>
                    <a:pt x="593" y="887"/>
                  </a:cubicBezTo>
                  <a:cubicBezTo>
                    <a:pt x="611" y="887"/>
                    <a:pt x="630" y="886"/>
                    <a:pt x="650" y="885"/>
                  </a:cubicBezTo>
                  <a:cubicBezTo>
                    <a:pt x="1197" y="854"/>
                    <a:pt x="1197" y="34"/>
                    <a:pt x="650" y="3"/>
                  </a:cubicBezTo>
                  <a:cubicBezTo>
                    <a:pt x="630" y="1"/>
                    <a:pt x="611"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696;p34">
              <a:extLst>
                <a:ext uri="{FF2B5EF4-FFF2-40B4-BE49-F238E27FC236}">
                  <a16:creationId xmlns:a16="http://schemas.microsoft.com/office/drawing/2014/main" xmlns="" id="{D2EE0C29-ACB1-9949-B7BA-91543B23F3B3}"/>
                </a:ext>
              </a:extLst>
            </p:cNvPr>
            <p:cNvSpPr/>
            <p:nvPr/>
          </p:nvSpPr>
          <p:spPr>
            <a:xfrm>
              <a:off x="2564150" y="1221350"/>
              <a:ext cx="26625" cy="22700"/>
            </a:xfrm>
            <a:custGeom>
              <a:avLst/>
              <a:gdLst/>
              <a:ahLst/>
              <a:cxnLst/>
              <a:rect l="l" t="t" r="r" b="b"/>
              <a:pathLst>
                <a:path w="1065" h="908" extrusionOk="0">
                  <a:moveTo>
                    <a:pt x="410" y="1"/>
                  </a:moveTo>
                  <a:cubicBezTo>
                    <a:pt x="187" y="1"/>
                    <a:pt x="0" y="204"/>
                    <a:pt x="0" y="460"/>
                  </a:cubicBezTo>
                  <a:cubicBezTo>
                    <a:pt x="0" y="725"/>
                    <a:pt x="219" y="908"/>
                    <a:pt x="446" y="908"/>
                  </a:cubicBezTo>
                  <a:cubicBezTo>
                    <a:pt x="557" y="908"/>
                    <a:pt x="670" y="864"/>
                    <a:pt x="760"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697;p34">
              <a:extLst>
                <a:ext uri="{FF2B5EF4-FFF2-40B4-BE49-F238E27FC236}">
                  <a16:creationId xmlns:a16="http://schemas.microsoft.com/office/drawing/2014/main" xmlns="" id="{816DA579-A001-434C-99FF-23BD73BC3F00}"/>
                </a:ext>
              </a:extLst>
            </p:cNvPr>
            <p:cNvSpPr/>
            <p:nvPr/>
          </p:nvSpPr>
          <p:spPr>
            <a:xfrm>
              <a:off x="2598350" y="125562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698;p34">
              <a:extLst>
                <a:ext uri="{FF2B5EF4-FFF2-40B4-BE49-F238E27FC236}">
                  <a16:creationId xmlns:a16="http://schemas.microsoft.com/office/drawing/2014/main" xmlns="" id="{C6D583E9-BAB6-4B4F-80D4-F681D6B7149C}"/>
                </a:ext>
              </a:extLst>
            </p:cNvPr>
            <p:cNvSpPr/>
            <p:nvPr/>
          </p:nvSpPr>
          <p:spPr>
            <a:xfrm>
              <a:off x="2598350" y="1187250"/>
              <a:ext cx="26600" cy="22850"/>
            </a:xfrm>
            <a:custGeom>
              <a:avLst/>
              <a:gdLst/>
              <a:ahLst/>
              <a:cxnLst/>
              <a:rect l="l" t="t" r="r" b="b"/>
              <a:pathLst>
                <a:path w="1064" h="914" extrusionOk="0">
                  <a:moveTo>
                    <a:pt x="456" y="0"/>
                  </a:moveTo>
                  <a:cubicBezTo>
                    <a:pt x="182" y="0"/>
                    <a:pt x="0" y="182"/>
                    <a:pt x="0" y="456"/>
                  </a:cubicBezTo>
                  <a:cubicBezTo>
                    <a:pt x="0" y="728"/>
                    <a:pt x="231" y="914"/>
                    <a:pt x="463"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699;p34">
              <a:extLst>
                <a:ext uri="{FF2B5EF4-FFF2-40B4-BE49-F238E27FC236}">
                  <a16:creationId xmlns:a16="http://schemas.microsoft.com/office/drawing/2014/main" xmlns="" id="{D3A8FE79-DD8D-B745-8B60-89609BC97E67}"/>
                </a:ext>
              </a:extLst>
            </p:cNvPr>
            <p:cNvSpPr/>
            <p:nvPr/>
          </p:nvSpPr>
          <p:spPr>
            <a:xfrm>
              <a:off x="2493475" y="2108150"/>
              <a:ext cx="29950" cy="22950"/>
            </a:xfrm>
            <a:custGeom>
              <a:avLst/>
              <a:gdLst/>
              <a:ahLst/>
              <a:cxnLst/>
              <a:rect l="l" t="t" r="r" b="b"/>
              <a:pathLst>
                <a:path w="1198" h="918" extrusionOk="0">
                  <a:moveTo>
                    <a:pt x="603" y="1"/>
                  </a:moveTo>
                  <a:cubicBezTo>
                    <a:pt x="585" y="1"/>
                    <a:pt x="567" y="2"/>
                    <a:pt x="548" y="3"/>
                  </a:cubicBezTo>
                  <a:cubicBezTo>
                    <a:pt x="0" y="64"/>
                    <a:pt x="0"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700;p34">
              <a:extLst>
                <a:ext uri="{FF2B5EF4-FFF2-40B4-BE49-F238E27FC236}">
                  <a16:creationId xmlns:a16="http://schemas.microsoft.com/office/drawing/2014/main" xmlns="" id="{A00F76CA-426B-6549-89AE-2EE9B95402AD}"/>
                </a:ext>
              </a:extLst>
            </p:cNvPr>
            <p:cNvSpPr/>
            <p:nvPr/>
          </p:nvSpPr>
          <p:spPr>
            <a:xfrm>
              <a:off x="2495750" y="2039825"/>
              <a:ext cx="26625" cy="23025"/>
            </a:xfrm>
            <a:custGeom>
              <a:avLst/>
              <a:gdLst/>
              <a:ahLst/>
              <a:cxnLst/>
              <a:rect l="l" t="t" r="r" b="b"/>
              <a:pathLst>
                <a:path w="1065" h="921" extrusionOk="0">
                  <a:moveTo>
                    <a:pt x="457" y="1"/>
                  </a:moveTo>
                  <a:cubicBezTo>
                    <a:pt x="213" y="1"/>
                    <a:pt x="1" y="214"/>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701;p34">
              <a:extLst>
                <a:ext uri="{FF2B5EF4-FFF2-40B4-BE49-F238E27FC236}">
                  <a16:creationId xmlns:a16="http://schemas.microsoft.com/office/drawing/2014/main" xmlns="" id="{6411B85E-2112-1D4B-9F00-60BC5AC20BDA}"/>
                </a:ext>
              </a:extLst>
            </p:cNvPr>
            <p:cNvSpPr/>
            <p:nvPr/>
          </p:nvSpPr>
          <p:spPr>
            <a:xfrm>
              <a:off x="2529950"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702;p34">
              <a:extLst>
                <a:ext uri="{FF2B5EF4-FFF2-40B4-BE49-F238E27FC236}">
                  <a16:creationId xmlns:a16="http://schemas.microsoft.com/office/drawing/2014/main" xmlns="" id="{B4B4EA75-A4B4-A24D-AFBA-2B60D050C4AC}"/>
                </a:ext>
              </a:extLst>
            </p:cNvPr>
            <p:cNvSpPr/>
            <p:nvPr/>
          </p:nvSpPr>
          <p:spPr>
            <a:xfrm>
              <a:off x="2493475" y="1971375"/>
              <a:ext cx="29950" cy="22950"/>
            </a:xfrm>
            <a:custGeom>
              <a:avLst/>
              <a:gdLst/>
              <a:ahLst/>
              <a:cxnLst/>
              <a:rect l="l" t="t" r="r" b="b"/>
              <a:pathLst>
                <a:path w="1198" h="918" extrusionOk="0">
                  <a:moveTo>
                    <a:pt x="603" y="1"/>
                  </a:moveTo>
                  <a:cubicBezTo>
                    <a:pt x="585" y="1"/>
                    <a:pt x="567" y="2"/>
                    <a:pt x="548" y="3"/>
                  </a:cubicBezTo>
                  <a:cubicBezTo>
                    <a:pt x="0" y="64"/>
                    <a:pt x="0" y="854"/>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703;p34">
              <a:extLst>
                <a:ext uri="{FF2B5EF4-FFF2-40B4-BE49-F238E27FC236}">
                  <a16:creationId xmlns:a16="http://schemas.microsoft.com/office/drawing/2014/main" xmlns="" id="{625C3AB4-504E-094B-A059-3F0A7928F63C}"/>
                </a:ext>
              </a:extLst>
            </p:cNvPr>
            <p:cNvSpPr/>
            <p:nvPr/>
          </p:nvSpPr>
          <p:spPr>
            <a:xfrm>
              <a:off x="2529950" y="20056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704;p34">
              <a:extLst>
                <a:ext uri="{FF2B5EF4-FFF2-40B4-BE49-F238E27FC236}">
                  <a16:creationId xmlns:a16="http://schemas.microsoft.com/office/drawing/2014/main" xmlns="" id="{721ACB10-7778-2A4F-BAF7-A4CF9AAC827B}"/>
                </a:ext>
              </a:extLst>
            </p:cNvPr>
            <p:cNvSpPr/>
            <p:nvPr/>
          </p:nvSpPr>
          <p:spPr>
            <a:xfrm>
              <a:off x="2495750" y="1903825"/>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705;p34">
              <a:extLst>
                <a:ext uri="{FF2B5EF4-FFF2-40B4-BE49-F238E27FC236}">
                  <a16:creationId xmlns:a16="http://schemas.microsoft.com/office/drawing/2014/main" xmlns="" id="{651AB140-ECF7-8340-983A-4043F1C021CA}"/>
                </a:ext>
              </a:extLst>
            </p:cNvPr>
            <p:cNvSpPr/>
            <p:nvPr/>
          </p:nvSpPr>
          <p:spPr>
            <a:xfrm>
              <a:off x="2527675" y="1937950"/>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706;p34">
              <a:extLst>
                <a:ext uri="{FF2B5EF4-FFF2-40B4-BE49-F238E27FC236}">
                  <a16:creationId xmlns:a16="http://schemas.microsoft.com/office/drawing/2014/main" xmlns="" id="{CDEAE99A-46A9-8143-B330-66559BA2FB13}"/>
                </a:ext>
              </a:extLst>
            </p:cNvPr>
            <p:cNvSpPr/>
            <p:nvPr/>
          </p:nvSpPr>
          <p:spPr>
            <a:xfrm>
              <a:off x="2495750" y="1835425"/>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707;p34">
              <a:extLst>
                <a:ext uri="{FF2B5EF4-FFF2-40B4-BE49-F238E27FC236}">
                  <a16:creationId xmlns:a16="http://schemas.microsoft.com/office/drawing/2014/main" xmlns="" id="{6C04042F-25E1-6446-8B77-D95ECC4C0C45}"/>
                </a:ext>
              </a:extLst>
            </p:cNvPr>
            <p:cNvSpPr/>
            <p:nvPr/>
          </p:nvSpPr>
          <p:spPr>
            <a:xfrm>
              <a:off x="2529950" y="18696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708;p34">
              <a:extLst>
                <a:ext uri="{FF2B5EF4-FFF2-40B4-BE49-F238E27FC236}">
                  <a16:creationId xmlns:a16="http://schemas.microsoft.com/office/drawing/2014/main" xmlns="" id="{464004FB-28CF-8941-8567-2DD113BD9FCD}"/>
                </a:ext>
              </a:extLst>
            </p:cNvPr>
            <p:cNvSpPr/>
            <p:nvPr/>
          </p:nvSpPr>
          <p:spPr>
            <a:xfrm>
              <a:off x="2493475" y="1766975"/>
              <a:ext cx="29950" cy="22950"/>
            </a:xfrm>
            <a:custGeom>
              <a:avLst/>
              <a:gdLst/>
              <a:ahLst/>
              <a:cxnLst/>
              <a:rect l="l" t="t" r="r" b="b"/>
              <a:pathLst>
                <a:path w="1198" h="918" extrusionOk="0">
                  <a:moveTo>
                    <a:pt x="603" y="0"/>
                  </a:moveTo>
                  <a:cubicBezTo>
                    <a:pt x="585" y="0"/>
                    <a:pt x="567" y="1"/>
                    <a:pt x="548" y="3"/>
                  </a:cubicBezTo>
                  <a:cubicBezTo>
                    <a:pt x="0" y="64"/>
                    <a:pt x="0"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709;p34">
              <a:extLst>
                <a:ext uri="{FF2B5EF4-FFF2-40B4-BE49-F238E27FC236}">
                  <a16:creationId xmlns:a16="http://schemas.microsoft.com/office/drawing/2014/main" xmlns="" id="{71D6A6F9-2CC6-E54D-BB4E-E976567BF6C9}"/>
                </a:ext>
              </a:extLst>
            </p:cNvPr>
            <p:cNvSpPr/>
            <p:nvPr/>
          </p:nvSpPr>
          <p:spPr>
            <a:xfrm>
              <a:off x="2529950" y="18012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710;p34">
              <a:extLst>
                <a:ext uri="{FF2B5EF4-FFF2-40B4-BE49-F238E27FC236}">
                  <a16:creationId xmlns:a16="http://schemas.microsoft.com/office/drawing/2014/main" xmlns="" id="{CC9B1595-679D-154D-8DEE-8B472E0ADFFE}"/>
                </a:ext>
              </a:extLst>
            </p:cNvPr>
            <p:cNvSpPr/>
            <p:nvPr/>
          </p:nvSpPr>
          <p:spPr>
            <a:xfrm>
              <a:off x="2495750" y="169865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711;p34">
              <a:extLst>
                <a:ext uri="{FF2B5EF4-FFF2-40B4-BE49-F238E27FC236}">
                  <a16:creationId xmlns:a16="http://schemas.microsoft.com/office/drawing/2014/main" xmlns="" id="{A0EDD0D7-1894-EE4D-B2B3-85999635329F}"/>
                </a:ext>
              </a:extLst>
            </p:cNvPr>
            <p:cNvSpPr/>
            <p:nvPr/>
          </p:nvSpPr>
          <p:spPr>
            <a:xfrm>
              <a:off x="2529950" y="17328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712;p34">
              <a:extLst>
                <a:ext uri="{FF2B5EF4-FFF2-40B4-BE49-F238E27FC236}">
                  <a16:creationId xmlns:a16="http://schemas.microsoft.com/office/drawing/2014/main" xmlns="" id="{3EE965E6-599E-0747-92E9-F51EB9939158}"/>
                </a:ext>
              </a:extLst>
            </p:cNvPr>
            <p:cNvSpPr/>
            <p:nvPr/>
          </p:nvSpPr>
          <p:spPr>
            <a:xfrm>
              <a:off x="2495750" y="1630975"/>
              <a:ext cx="26425" cy="22675"/>
            </a:xfrm>
            <a:custGeom>
              <a:avLst/>
              <a:gdLst/>
              <a:ahLst/>
              <a:cxnLst/>
              <a:rect l="l" t="t" r="r" b="b"/>
              <a:pathLst>
                <a:path w="1057" h="907" extrusionOk="0">
                  <a:moveTo>
                    <a:pt x="490" y="1"/>
                  </a:moveTo>
                  <a:cubicBezTo>
                    <a:pt x="479" y="1"/>
                    <a:pt x="468" y="1"/>
                    <a:pt x="457" y="2"/>
                  </a:cubicBezTo>
                  <a:cubicBezTo>
                    <a:pt x="213" y="2"/>
                    <a:pt x="1" y="184"/>
                    <a:pt x="1" y="458"/>
                  </a:cubicBezTo>
                  <a:cubicBezTo>
                    <a:pt x="1" y="723"/>
                    <a:pt x="219" y="906"/>
                    <a:pt x="455" y="906"/>
                  </a:cubicBezTo>
                  <a:cubicBezTo>
                    <a:pt x="571" y="906"/>
                    <a:pt x="691" y="862"/>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713;p34">
              <a:extLst>
                <a:ext uri="{FF2B5EF4-FFF2-40B4-BE49-F238E27FC236}">
                  <a16:creationId xmlns:a16="http://schemas.microsoft.com/office/drawing/2014/main" xmlns="" id="{9E3FA159-D882-324A-A38F-F80B6692361B}"/>
                </a:ext>
              </a:extLst>
            </p:cNvPr>
            <p:cNvSpPr/>
            <p:nvPr/>
          </p:nvSpPr>
          <p:spPr>
            <a:xfrm>
              <a:off x="2529950" y="1665175"/>
              <a:ext cx="26425" cy="22625"/>
            </a:xfrm>
            <a:custGeom>
              <a:avLst/>
              <a:gdLst/>
              <a:ahLst/>
              <a:cxnLst/>
              <a:rect l="l" t="t" r="r" b="b"/>
              <a:pathLst>
                <a:path w="1057" h="905" extrusionOk="0">
                  <a:moveTo>
                    <a:pt x="490" y="1"/>
                  </a:moveTo>
                  <a:cubicBezTo>
                    <a:pt x="479" y="1"/>
                    <a:pt x="468" y="1"/>
                    <a:pt x="456" y="2"/>
                  </a:cubicBezTo>
                  <a:cubicBezTo>
                    <a:pt x="213" y="2"/>
                    <a:pt x="0" y="184"/>
                    <a:pt x="0" y="427"/>
                  </a:cubicBezTo>
                  <a:cubicBezTo>
                    <a:pt x="0" y="715"/>
                    <a:pt x="222" y="905"/>
                    <a:pt x="459" y="905"/>
                  </a:cubicBezTo>
                  <a:cubicBezTo>
                    <a:pt x="574" y="905"/>
                    <a:pt x="692" y="861"/>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714;p34">
              <a:extLst>
                <a:ext uri="{FF2B5EF4-FFF2-40B4-BE49-F238E27FC236}">
                  <a16:creationId xmlns:a16="http://schemas.microsoft.com/office/drawing/2014/main" xmlns="" id="{15DA5F08-F9EA-9842-A920-872363B0C752}"/>
                </a:ext>
              </a:extLst>
            </p:cNvPr>
            <p:cNvSpPr/>
            <p:nvPr/>
          </p:nvSpPr>
          <p:spPr>
            <a:xfrm>
              <a:off x="2493475" y="1562550"/>
              <a:ext cx="29950" cy="22950"/>
            </a:xfrm>
            <a:custGeom>
              <a:avLst/>
              <a:gdLst/>
              <a:ahLst/>
              <a:cxnLst/>
              <a:rect l="l" t="t" r="r" b="b"/>
              <a:pathLst>
                <a:path w="1198" h="918" extrusionOk="0">
                  <a:moveTo>
                    <a:pt x="603" y="1"/>
                  </a:moveTo>
                  <a:cubicBezTo>
                    <a:pt x="585" y="1"/>
                    <a:pt x="567" y="2"/>
                    <a:pt x="548" y="3"/>
                  </a:cubicBezTo>
                  <a:cubicBezTo>
                    <a:pt x="0" y="34"/>
                    <a:pt x="0" y="85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715;p34">
              <a:extLst>
                <a:ext uri="{FF2B5EF4-FFF2-40B4-BE49-F238E27FC236}">
                  <a16:creationId xmlns:a16="http://schemas.microsoft.com/office/drawing/2014/main" xmlns="" id="{546A5415-74ED-EC40-861E-CFC973CBA489}"/>
                </a:ext>
              </a:extLst>
            </p:cNvPr>
            <p:cNvSpPr/>
            <p:nvPr/>
          </p:nvSpPr>
          <p:spPr>
            <a:xfrm>
              <a:off x="2527675" y="1596750"/>
              <a:ext cx="30175" cy="22900"/>
            </a:xfrm>
            <a:custGeom>
              <a:avLst/>
              <a:gdLst/>
              <a:ahLst/>
              <a:cxnLst/>
              <a:rect l="l" t="t" r="r" b="b"/>
              <a:pathLst>
                <a:path w="1207" h="916" extrusionOk="0">
                  <a:moveTo>
                    <a:pt x="605" y="1"/>
                  </a:moveTo>
                  <a:cubicBezTo>
                    <a:pt x="586" y="1"/>
                    <a:pt x="567" y="1"/>
                    <a:pt x="547" y="3"/>
                  </a:cubicBezTo>
                  <a:cubicBezTo>
                    <a:pt x="0" y="34"/>
                    <a:pt x="0" y="854"/>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716;p34">
              <a:extLst>
                <a:ext uri="{FF2B5EF4-FFF2-40B4-BE49-F238E27FC236}">
                  <a16:creationId xmlns:a16="http://schemas.microsoft.com/office/drawing/2014/main" xmlns="" id="{4E4943D8-4B0B-5343-9E70-98DDBC7F814D}"/>
                </a:ext>
              </a:extLst>
            </p:cNvPr>
            <p:cNvSpPr/>
            <p:nvPr/>
          </p:nvSpPr>
          <p:spPr>
            <a:xfrm>
              <a:off x="2495750" y="14942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717;p34">
              <a:extLst>
                <a:ext uri="{FF2B5EF4-FFF2-40B4-BE49-F238E27FC236}">
                  <a16:creationId xmlns:a16="http://schemas.microsoft.com/office/drawing/2014/main" xmlns="" id="{02596145-6D8A-DC4D-B76B-F9A762DE4246}"/>
                </a:ext>
              </a:extLst>
            </p:cNvPr>
            <p:cNvSpPr/>
            <p:nvPr/>
          </p:nvSpPr>
          <p:spPr>
            <a:xfrm>
              <a:off x="2529950" y="152842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718;p34">
              <a:extLst>
                <a:ext uri="{FF2B5EF4-FFF2-40B4-BE49-F238E27FC236}">
                  <a16:creationId xmlns:a16="http://schemas.microsoft.com/office/drawing/2014/main" xmlns="" id="{6C9EF395-FC61-9048-8381-F3D56EC601CA}"/>
                </a:ext>
              </a:extLst>
            </p:cNvPr>
            <p:cNvSpPr/>
            <p:nvPr/>
          </p:nvSpPr>
          <p:spPr>
            <a:xfrm>
              <a:off x="2493475" y="1425775"/>
              <a:ext cx="29950" cy="22950"/>
            </a:xfrm>
            <a:custGeom>
              <a:avLst/>
              <a:gdLst/>
              <a:ahLst/>
              <a:cxnLst/>
              <a:rect l="l" t="t" r="r" b="b"/>
              <a:pathLst>
                <a:path w="1198" h="918" extrusionOk="0">
                  <a:moveTo>
                    <a:pt x="603" y="1"/>
                  </a:moveTo>
                  <a:cubicBezTo>
                    <a:pt x="585" y="1"/>
                    <a:pt x="567" y="2"/>
                    <a:pt x="548" y="3"/>
                  </a:cubicBezTo>
                  <a:cubicBezTo>
                    <a:pt x="0" y="64"/>
                    <a:pt x="0" y="854"/>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719;p34">
              <a:extLst>
                <a:ext uri="{FF2B5EF4-FFF2-40B4-BE49-F238E27FC236}">
                  <a16:creationId xmlns:a16="http://schemas.microsoft.com/office/drawing/2014/main" xmlns="" id="{288ABF14-387D-884F-AF06-F5CFFE9974EC}"/>
                </a:ext>
              </a:extLst>
            </p:cNvPr>
            <p:cNvSpPr/>
            <p:nvPr/>
          </p:nvSpPr>
          <p:spPr>
            <a:xfrm>
              <a:off x="2529950" y="14600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720;p34">
              <a:extLst>
                <a:ext uri="{FF2B5EF4-FFF2-40B4-BE49-F238E27FC236}">
                  <a16:creationId xmlns:a16="http://schemas.microsoft.com/office/drawing/2014/main" xmlns="" id="{9626FCD0-78D7-5843-95CE-047EC00491AD}"/>
                </a:ext>
              </a:extLst>
            </p:cNvPr>
            <p:cNvSpPr/>
            <p:nvPr/>
          </p:nvSpPr>
          <p:spPr>
            <a:xfrm>
              <a:off x="2495750" y="1357450"/>
              <a:ext cx="26625" cy="23025"/>
            </a:xfrm>
            <a:custGeom>
              <a:avLst/>
              <a:gdLst/>
              <a:ahLst/>
              <a:cxnLst/>
              <a:rect l="l" t="t" r="r" b="b"/>
              <a:pathLst>
                <a:path w="1065" h="921" extrusionOk="0">
                  <a:moveTo>
                    <a:pt x="457" y="1"/>
                  </a:moveTo>
                  <a:cubicBezTo>
                    <a:pt x="213" y="1"/>
                    <a:pt x="1" y="213"/>
                    <a:pt x="1" y="457"/>
                  </a:cubicBezTo>
                  <a:cubicBezTo>
                    <a:pt x="1" y="744"/>
                    <a:pt x="222" y="920"/>
                    <a:pt x="460" y="920"/>
                  </a:cubicBezTo>
                  <a:cubicBezTo>
                    <a:pt x="574" y="920"/>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721;p34">
              <a:extLst>
                <a:ext uri="{FF2B5EF4-FFF2-40B4-BE49-F238E27FC236}">
                  <a16:creationId xmlns:a16="http://schemas.microsoft.com/office/drawing/2014/main" xmlns="" id="{E7380157-8DE5-384D-BF95-9C71FBE1EA94}"/>
                </a:ext>
              </a:extLst>
            </p:cNvPr>
            <p:cNvSpPr/>
            <p:nvPr/>
          </p:nvSpPr>
          <p:spPr>
            <a:xfrm>
              <a:off x="2527675" y="1392350"/>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722;p34">
              <a:extLst>
                <a:ext uri="{FF2B5EF4-FFF2-40B4-BE49-F238E27FC236}">
                  <a16:creationId xmlns:a16="http://schemas.microsoft.com/office/drawing/2014/main" xmlns="" id="{9044BF39-7FE8-594A-A649-CA0E443B9393}"/>
                </a:ext>
              </a:extLst>
            </p:cNvPr>
            <p:cNvSpPr/>
            <p:nvPr/>
          </p:nvSpPr>
          <p:spPr>
            <a:xfrm>
              <a:off x="2495750" y="1289800"/>
              <a:ext cx="26425" cy="22650"/>
            </a:xfrm>
            <a:custGeom>
              <a:avLst/>
              <a:gdLst/>
              <a:ahLst/>
              <a:cxnLst/>
              <a:rect l="l" t="t" r="r" b="b"/>
              <a:pathLst>
                <a:path w="1057" h="906" extrusionOk="0">
                  <a:moveTo>
                    <a:pt x="490" y="0"/>
                  </a:moveTo>
                  <a:cubicBezTo>
                    <a:pt x="479" y="0"/>
                    <a:pt x="468" y="1"/>
                    <a:pt x="457" y="1"/>
                  </a:cubicBezTo>
                  <a:cubicBezTo>
                    <a:pt x="213" y="1"/>
                    <a:pt x="1" y="184"/>
                    <a:pt x="1" y="457"/>
                  </a:cubicBezTo>
                  <a:cubicBezTo>
                    <a:pt x="1" y="722"/>
                    <a:pt x="219" y="905"/>
                    <a:pt x="455" y="905"/>
                  </a:cubicBezTo>
                  <a:cubicBezTo>
                    <a:pt x="571" y="905"/>
                    <a:pt x="691" y="861"/>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723;p34">
              <a:extLst>
                <a:ext uri="{FF2B5EF4-FFF2-40B4-BE49-F238E27FC236}">
                  <a16:creationId xmlns:a16="http://schemas.microsoft.com/office/drawing/2014/main" xmlns="" id="{63BF066B-043B-B749-BAC7-A4EEAAFFFA35}"/>
                </a:ext>
              </a:extLst>
            </p:cNvPr>
            <p:cNvSpPr/>
            <p:nvPr/>
          </p:nvSpPr>
          <p:spPr>
            <a:xfrm>
              <a:off x="2529950" y="1323950"/>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1" y="863"/>
                    <a:pt x="791" y="763"/>
                  </a:cubicBezTo>
                  <a:cubicBezTo>
                    <a:pt x="1057" y="497"/>
                    <a:pt x="863" y="2"/>
                    <a:pt x="490" y="2"/>
                  </a:cubicBezTo>
                  <a:cubicBezTo>
                    <a:pt x="479" y="2"/>
                    <a:pt x="468"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724;p34">
              <a:extLst>
                <a:ext uri="{FF2B5EF4-FFF2-40B4-BE49-F238E27FC236}">
                  <a16:creationId xmlns:a16="http://schemas.microsoft.com/office/drawing/2014/main" xmlns="" id="{A80A1583-4A10-2F42-AC93-EDE22BD2CE5E}"/>
                </a:ext>
              </a:extLst>
            </p:cNvPr>
            <p:cNvSpPr/>
            <p:nvPr/>
          </p:nvSpPr>
          <p:spPr>
            <a:xfrm>
              <a:off x="2493475" y="1221375"/>
              <a:ext cx="29950" cy="22175"/>
            </a:xfrm>
            <a:custGeom>
              <a:avLst/>
              <a:gdLst/>
              <a:ahLst/>
              <a:cxnLst/>
              <a:rect l="l" t="t" r="r" b="b"/>
              <a:pathLst>
                <a:path w="1198" h="887" extrusionOk="0">
                  <a:moveTo>
                    <a:pt x="605" y="0"/>
                  </a:moveTo>
                  <a:cubicBezTo>
                    <a:pt x="586" y="0"/>
                    <a:pt x="567" y="1"/>
                    <a:pt x="548" y="3"/>
                  </a:cubicBezTo>
                  <a:cubicBezTo>
                    <a:pt x="0" y="33"/>
                    <a:pt x="0" y="854"/>
                    <a:pt x="548"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725;p34">
              <a:extLst>
                <a:ext uri="{FF2B5EF4-FFF2-40B4-BE49-F238E27FC236}">
                  <a16:creationId xmlns:a16="http://schemas.microsoft.com/office/drawing/2014/main" xmlns="" id="{EE12863A-FE89-0D4E-BC72-3267AB7931BA}"/>
                </a:ext>
              </a:extLst>
            </p:cNvPr>
            <p:cNvSpPr/>
            <p:nvPr/>
          </p:nvSpPr>
          <p:spPr>
            <a:xfrm>
              <a:off x="2529950"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726;p34">
              <a:extLst>
                <a:ext uri="{FF2B5EF4-FFF2-40B4-BE49-F238E27FC236}">
                  <a16:creationId xmlns:a16="http://schemas.microsoft.com/office/drawing/2014/main" xmlns="" id="{C3AFC869-224E-704D-B223-E10540F87B52}"/>
                </a:ext>
              </a:extLst>
            </p:cNvPr>
            <p:cNvSpPr/>
            <p:nvPr/>
          </p:nvSpPr>
          <p:spPr>
            <a:xfrm>
              <a:off x="2459275" y="1188000"/>
              <a:ext cx="25100" cy="21900"/>
            </a:xfrm>
            <a:custGeom>
              <a:avLst/>
              <a:gdLst/>
              <a:ahLst/>
              <a:cxnLst/>
              <a:rect l="l" t="t" r="r" b="b"/>
              <a:pathLst>
                <a:path w="1004" h="876" extrusionOk="0">
                  <a:moveTo>
                    <a:pt x="396" y="0"/>
                  </a:moveTo>
                  <a:cubicBezTo>
                    <a:pt x="31" y="122"/>
                    <a:pt x="1" y="578"/>
                    <a:pt x="305" y="791"/>
                  </a:cubicBezTo>
                  <a:cubicBezTo>
                    <a:pt x="388" y="849"/>
                    <a:pt x="478" y="875"/>
                    <a:pt x="565" y="875"/>
                  </a:cubicBezTo>
                  <a:cubicBezTo>
                    <a:pt x="796" y="875"/>
                    <a:pt x="1004" y="691"/>
                    <a:pt x="1004" y="426"/>
                  </a:cubicBezTo>
                  <a:cubicBezTo>
                    <a:pt x="1004" y="213"/>
                    <a:pt x="852" y="31"/>
                    <a:pt x="63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727;p34">
              <a:extLst>
                <a:ext uri="{FF2B5EF4-FFF2-40B4-BE49-F238E27FC236}">
                  <a16:creationId xmlns:a16="http://schemas.microsoft.com/office/drawing/2014/main" xmlns="" id="{D88D233A-AD5B-074C-863C-81050FFC57A9}"/>
                </a:ext>
              </a:extLst>
            </p:cNvPr>
            <p:cNvSpPr/>
            <p:nvPr/>
          </p:nvSpPr>
          <p:spPr>
            <a:xfrm>
              <a:off x="2529950" y="1187250"/>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728;p34">
              <a:extLst>
                <a:ext uri="{FF2B5EF4-FFF2-40B4-BE49-F238E27FC236}">
                  <a16:creationId xmlns:a16="http://schemas.microsoft.com/office/drawing/2014/main" xmlns="" id="{9DE54F3C-37A1-B04B-B560-4A3550524C9B}"/>
                </a:ext>
              </a:extLst>
            </p:cNvPr>
            <p:cNvSpPr/>
            <p:nvPr/>
          </p:nvSpPr>
          <p:spPr>
            <a:xfrm>
              <a:off x="2427375" y="21766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729;p34">
              <a:extLst>
                <a:ext uri="{FF2B5EF4-FFF2-40B4-BE49-F238E27FC236}">
                  <a16:creationId xmlns:a16="http://schemas.microsoft.com/office/drawing/2014/main" xmlns="" id="{006F73EF-31E5-1C46-BC2F-174C067FE13F}"/>
                </a:ext>
              </a:extLst>
            </p:cNvPr>
            <p:cNvSpPr/>
            <p:nvPr/>
          </p:nvSpPr>
          <p:spPr>
            <a:xfrm>
              <a:off x="2427375" y="2108225"/>
              <a:ext cx="26600" cy="22875"/>
            </a:xfrm>
            <a:custGeom>
              <a:avLst/>
              <a:gdLst/>
              <a:ahLst/>
              <a:cxnLst/>
              <a:rect l="l" t="t" r="r" b="b"/>
              <a:pathLst>
                <a:path w="1064" h="915"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730;p34">
              <a:extLst>
                <a:ext uri="{FF2B5EF4-FFF2-40B4-BE49-F238E27FC236}">
                  <a16:creationId xmlns:a16="http://schemas.microsoft.com/office/drawing/2014/main" xmlns="" id="{9CA2B582-EADB-7B48-8134-53C1032D6B1C}"/>
                </a:ext>
              </a:extLst>
            </p:cNvPr>
            <p:cNvSpPr/>
            <p:nvPr/>
          </p:nvSpPr>
          <p:spPr>
            <a:xfrm>
              <a:off x="2461550" y="21424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731;p34">
              <a:extLst>
                <a:ext uri="{FF2B5EF4-FFF2-40B4-BE49-F238E27FC236}">
                  <a16:creationId xmlns:a16="http://schemas.microsoft.com/office/drawing/2014/main" xmlns="" id="{714658EE-17CF-404C-8188-1B87CD045147}"/>
                </a:ext>
              </a:extLst>
            </p:cNvPr>
            <p:cNvSpPr/>
            <p:nvPr/>
          </p:nvSpPr>
          <p:spPr>
            <a:xfrm>
              <a:off x="2422500" y="203977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732;p34">
              <a:extLst>
                <a:ext uri="{FF2B5EF4-FFF2-40B4-BE49-F238E27FC236}">
                  <a16:creationId xmlns:a16="http://schemas.microsoft.com/office/drawing/2014/main" xmlns="" id="{72041363-4D50-8646-9B09-0144D0D0659B}"/>
                </a:ext>
              </a:extLst>
            </p:cNvPr>
            <p:cNvSpPr/>
            <p:nvPr/>
          </p:nvSpPr>
          <p:spPr>
            <a:xfrm>
              <a:off x="2461550" y="20740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733;p34">
              <a:extLst>
                <a:ext uri="{FF2B5EF4-FFF2-40B4-BE49-F238E27FC236}">
                  <a16:creationId xmlns:a16="http://schemas.microsoft.com/office/drawing/2014/main" xmlns="" id="{583039CA-542D-0F40-97C1-C3CCB897936A}"/>
                </a:ext>
              </a:extLst>
            </p:cNvPr>
            <p:cNvSpPr/>
            <p:nvPr/>
          </p:nvSpPr>
          <p:spPr>
            <a:xfrm>
              <a:off x="2427375" y="197145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734;p34">
              <a:extLst>
                <a:ext uri="{FF2B5EF4-FFF2-40B4-BE49-F238E27FC236}">
                  <a16:creationId xmlns:a16="http://schemas.microsoft.com/office/drawing/2014/main" xmlns="" id="{F425F3C9-22F3-CD4D-8BD3-B4F6EE4CE6FB}"/>
                </a:ext>
              </a:extLst>
            </p:cNvPr>
            <p:cNvSpPr/>
            <p:nvPr/>
          </p:nvSpPr>
          <p:spPr>
            <a:xfrm>
              <a:off x="2461550" y="20056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735;p34">
              <a:extLst>
                <a:ext uri="{FF2B5EF4-FFF2-40B4-BE49-F238E27FC236}">
                  <a16:creationId xmlns:a16="http://schemas.microsoft.com/office/drawing/2014/main" xmlns="" id="{944981F5-C572-8547-9889-00F5521C21DF}"/>
                </a:ext>
              </a:extLst>
            </p:cNvPr>
            <p:cNvSpPr/>
            <p:nvPr/>
          </p:nvSpPr>
          <p:spPr>
            <a:xfrm>
              <a:off x="2427375" y="190382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736;p34">
              <a:extLst>
                <a:ext uri="{FF2B5EF4-FFF2-40B4-BE49-F238E27FC236}">
                  <a16:creationId xmlns:a16="http://schemas.microsoft.com/office/drawing/2014/main" xmlns="" id="{428350BD-FBC3-3B4F-9954-DCD6ED0B3259}"/>
                </a:ext>
              </a:extLst>
            </p:cNvPr>
            <p:cNvSpPr/>
            <p:nvPr/>
          </p:nvSpPr>
          <p:spPr>
            <a:xfrm>
              <a:off x="2461550" y="1938000"/>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737;p34">
              <a:extLst>
                <a:ext uri="{FF2B5EF4-FFF2-40B4-BE49-F238E27FC236}">
                  <a16:creationId xmlns:a16="http://schemas.microsoft.com/office/drawing/2014/main" xmlns="" id="{CCFE7C64-676A-4C45-A704-ACA848ABB5DA}"/>
                </a:ext>
              </a:extLst>
            </p:cNvPr>
            <p:cNvSpPr/>
            <p:nvPr/>
          </p:nvSpPr>
          <p:spPr>
            <a:xfrm>
              <a:off x="2427375" y="18354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738;p34">
              <a:extLst>
                <a:ext uri="{FF2B5EF4-FFF2-40B4-BE49-F238E27FC236}">
                  <a16:creationId xmlns:a16="http://schemas.microsoft.com/office/drawing/2014/main" xmlns="" id="{6E182581-CE0C-F048-9C58-518DF753F1C5}"/>
                </a:ext>
              </a:extLst>
            </p:cNvPr>
            <p:cNvSpPr/>
            <p:nvPr/>
          </p:nvSpPr>
          <p:spPr>
            <a:xfrm>
              <a:off x="2461550" y="1869625"/>
              <a:ext cx="26625" cy="22850"/>
            </a:xfrm>
            <a:custGeom>
              <a:avLst/>
              <a:gdLst/>
              <a:ahLst/>
              <a:cxnLst/>
              <a:rect l="l" t="t" r="r" b="b"/>
              <a:pathLst>
                <a:path w="1065" h="914" extrusionOk="0">
                  <a:moveTo>
                    <a:pt x="457" y="0"/>
                  </a:moveTo>
                  <a:cubicBezTo>
                    <a:pt x="214" y="0"/>
                    <a:pt x="1" y="18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739;p34">
              <a:extLst>
                <a:ext uri="{FF2B5EF4-FFF2-40B4-BE49-F238E27FC236}">
                  <a16:creationId xmlns:a16="http://schemas.microsoft.com/office/drawing/2014/main" xmlns="" id="{5EFD1C2E-D1A7-264A-B778-A2C3CB39185C}"/>
                </a:ext>
              </a:extLst>
            </p:cNvPr>
            <p:cNvSpPr/>
            <p:nvPr/>
          </p:nvSpPr>
          <p:spPr>
            <a:xfrm>
              <a:off x="2427375" y="1767025"/>
              <a:ext cx="26600" cy="22875"/>
            </a:xfrm>
            <a:custGeom>
              <a:avLst/>
              <a:gdLst/>
              <a:ahLst/>
              <a:cxnLst/>
              <a:rect l="l" t="t" r="r" b="b"/>
              <a:pathLst>
                <a:path w="1064" h="915" extrusionOk="0">
                  <a:moveTo>
                    <a:pt x="456" y="1"/>
                  </a:moveTo>
                  <a:cubicBezTo>
                    <a:pt x="213" y="1"/>
                    <a:pt x="0" y="214"/>
                    <a:pt x="0" y="457"/>
                  </a:cubicBezTo>
                  <a:cubicBezTo>
                    <a:pt x="0" y="729"/>
                    <a:pt x="230" y="914"/>
                    <a:pt x="473" y="914"/>
                  </a:cubicBezTo>
                  <a:cubicBezTo>
                    <a:pt x="583" y="914"/>
                    <a:pt x="696" y="876"/>
                    <a:pt x="790" y="79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740;p34">
              <a:extLst>
                <a:ext uri="{FF2B5EF4-FFF2-40B4-BE49-F238E27FC236}">
                  <a16:creationId xmlns:a16="http://schemas.microsoft.com/office/drawing/2014/main" xmlns="" id="{A01BBE74-469C-5E4B-850F-FF7631B1935A}"/>
                </a:ext>
              </a:extLst>
            </p:cNvPr>
            <p:cNvSpPr/>
            <p:nvPr/>
          </p:nvSpPr>
          <p:spPr>
            <a:xfrm>
              <a:off x="2461550" y="18012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741;p34">
              <a:extLst>
                <a:ext uri="{FF2B5EF4-FFF2-40B4-BE49-F238E27FC236}">
                  <a16:creationId xmlns:a16="http://schemas.microsoft.com/office/drawing/2014/main" xmlns="" id="{3A0C7FC9-68E5-CE41-8FC0-E51EC5441674}"/>
                </a:ext>
              </a:extLst>
            </p:cNvPr>
            <p:cNvSpPr/>
            <p:nvPr/>
          </p:nvSpPr>
          <p:spPr>
            <a:xfrm>
              <a:off x="2422500" y="1698575"/>
              <a:ext cx="29975" cy="22950"/>
            </a:xfrm>
            <a:custGeom>
              <a:avLst/>
              <a:gdLst/>
              <a:ahLst/>
              <a:cxnLst/>
              <a:rect l="l" t="t" r="r" b="b"/>
              <a:pathLst>
                <a:path w="1199" h="918" extrusionOk="0">
                  <a:moveTo>
                    <a:pt x="595" y="1"/>
                  </a:moveTo>
                  <a:cubicBezTo>
                    <a:pt x="1" y="1"/>
                    <a:pt x="1"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742;p34">
              <a:extLst>
                <a:ext uri="{FF2B5EF4-FFF2-40B4-BE49-F238E27FC236}">
                  <a16:creationId xmlns:a16="http://schemas.microsoft.com/office/drawing/2014/main" xmlns="" id="{5B476F07-2580-1340-99AB-1764DE310526}"/>
                </a:ext>
              </a:extLst>
            </p:cNvPr>
            <p:cNvSpPr/>
            <p:nvPr/>
          </p:nvSpPr>
          <p:spPr>
            <a:xfrm>
              <a:off x="2461550" y="17328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743;p34">
              <a:extLst>
                <a:ext uri="{FF2B5EF4-FFF2-40B4-BE49-F238E27FC236}">
                  <a16:creationId xmlns:a16="http://schemas.microsoft.com/office/drawing/2014/main" xmlns="" id="{407A80B3-C759-3C46-BDAC-4EA0F4684FCC}"/>
                </a:ext>
              </a:extLst>
            </p:cNvPr>
            <p:cNvSpPr/>
            <p:nvPr/>
          </p:nvSpPr>
          <p:spPr>
            <a:xfrm>
              <a:off x="2427375" y="1630950"/>
              <a:ext cx="26600" cy="22700"/>
            </a:xfrm>
            <a:custGeom>
              <a:avLst/>
              <a:gdLst/>
              <a:ahLst/>
              <a:cxnLst/>
              <a:rect l="l" t="t" r="r" b="b"/>
              <a:pathLst>
                <a:path w="1064" h="908" extrusionOk="0">
                  <a:moveTo>
                    <a:pt x="410" y="0"/>
                  </a:moveTo>
                  <a:cubicBezTo>
                    <a:pt x="186" y="0"/>
                    <a:pt x="0" y="203"/>
                    <a:pt x="0" y="459"/>
                  </a:cubicBezTo>
                  <a:cubicBezTo>
                    <a:pt x="0" y="724"/>
                    <a:pt x="219" y="907"/>
                    <a:pt x="455" y="907"/>
                  </a:cubicBezTo>
                  <a:cubicBezTo>
                    <a:pt x="570" y="907"/>
                    <a:pt x="690" y="863"/>
                    <a:pt x="790" y="763"/>
                  </a:cubicBezTo>
                  <a:cubicBezTo>
                    <a:pt x="1064" y="489"/>
                    <a:pt x="881" y="3"/>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744;p34">
              <a:extLst>
                <a:ext uri="{FF2B5EF4-FFF2-40B4-BE49-F238E27FC236}">
                  <a16:creationId xmlns:a16="http://schemas.microsoft.com/office/drawing/2014/main" xmlns="" id="{78F967D4-141D-5643-9068-DB0C9DCA72C9}"/>
                </a:ext>
              </a:extLst>
            </p:cNvPr>
            <p:cNvSpPr/>
            <p:nvPr/>
          </p:nvSpPr>
          <p:spPr>
            <a:xfrm>
              <a:off x="2461550" y="1665125"/>
              <a:ext cx="26625" cy="22675"/>
            </a:xfrm>
            <a:custGeom>
              <a:avLst/>
              <a:gdLst/>
              <a:ahLst/>
              <a:cxnLst/>
              <a:rect l="l" t="t" r="r" b="b"/>
              <a:pathLst>
                <a:path w="1065" h="907" extrusionOk="0">
                  <a:moveTo>
                    <a:pt x="410" y="1"/>
                  </a:moveTo>
                  <a:cubicBezTo>
                    <a:pt x="187" y="1"/>
                    <a:pt x="1" y="202"/>
                    <a:pt x="1" y="429"/>
                  </a:cubicBezTo>
                  <a:cubicBezTo>
                    <a:pt x="1" y="717"/>
                    <a:pt x="222" y="907"/>
                    <a:pt x="460" y="907"/>
                  </a:cubicBezTo>
                  <a:cubicBezTo>
                    <a:pt x="574" y="907"/>
                    <a:pt x="692" y="863"/>
                    <a:pt x="791" y="764"/>
                  </a:cubicBezTo>
                  <a:cubicBezTo>
                    <a:pt x="1065" y="490"/>
                    <a:pt x="88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745;p34">
              <a:extLst>
                <a:ext uri="{FF2B5EF4-FFF2-40B4-BE49-F238E27FC236}">
                  <a16:creationId xmlns:a16="http://schemas.microsoft.com/office/drawing/2014/main" xmlns="" id="{0C94E194-E17D-434E-A02C-62D18AE32BC0}"/>
                </a:ext>
              </a:extLst>
            </p:cNvPr>
            <p:cNvSpPr/>
            <p:nvPr/>
          </p:nvSpPr>
          <p:spPr>
            <a:xfrm>
              <a:off x="2427375" y="1562625"/>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746;p34">
              <a:extLst>
                <a:ext uri="{FF2B5EF4-FFF2-40B4-BE49-F238E27FC236}">
                  <a16:creationId xmlns:a16="http://schemas.microsoft.com/office/drawing/2014/main" xmlns="" id="{7493BEF8-0895-FD42-874F-DE806BD6BEDE}"/>
                </a:ext>
              </a:extLst>
            </p:cNvPr>
            <p:cNvSpPr/>
            <p:nvPr/>
          </p:nvSpPr>
          <p:spPr>
            <a:xfrm>
              <a:off x="2461550" y="159682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747;p34">
              <a:extLst>
                <a:ext uri="{FF2B5EF4-FFF2-40B4-BE49-F238E27FC236}">
                  <a16:creationId xmlns:a16="http://schemas.microsoft.com/office/drawing/2014/main" xmlns="" id="{32D90D11-9429-E240-AA5B-CE7DC5E5137C}"/>
                </a:ext>
              </a:extLst>
            </p:cNvPr>
            <p:cNvSpPr/>
            <p:nvPr/>
          </p:nvSpPr>
          <p:spPr>
            <a:xfrm>
              <a:off x="2422500" y="1494175"/>
              <a:ext cx="29975" cy="22950"/>
            </a:xfrm>
            <a:custGeom>
              <a:avLst/>
              <a:gdLst/>
              <a:ahLst/>
              <a:cxnLst/>
              <a:rect l="l" t="t" r="r" b="b"/>
              <a:pathLst>
                <a:path w="1199"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748;p34">
              <a:extLst>
                <a:ext uri="{FF2B5EF4-FFF2-40B4-BE49-F238E27FC236}">
                  <a16:creationId xmlns:a16="http://schemas.microsoft.com/office/drawing/2014/main" xmlns="" id="{A8DA47FC-CABA-2545-B394-44198DFBB9EC}"/>
                </a:ext>
              </a:extLst>
            </p:cNvPr>
            <p:cNvSpPr/>
            <p:nvPr/>
          </p:nvSpPr>
          <p:spPr>
            <a:xfrm>
              <a:off x="2461550" y="1528425"/>
              <a:ext cx="26625" cy="22875"/>
            </a:xfrm>
            <a:custGeom>
              <a:avLst/>
              <a:gdLst/>
              <a:ahLst/>
              <a:cxnLst/>
              <a:rect l="l" t="t" r="r" b="b"/>
              <a:pathLst>
                <a:path w="1065" h="915" extrusionOk="0">
                  <a:moveTo>
                    <a:pt x="457" y="1"/>
                  </a:moveTo>
                  <a:cubicBezTo>
                    <a:pt x="214" y="1"/>
                    <a:pt x="1" y="18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749;p34">
              <a:extLst>
                <a:ext uri="{FF2B5EF4-FFF2-40B4-BE49-F238E27FC236}">
                  <a16:creationId xmlns:a16="http://schemas.microsoft.com/office/drawing/2014/main" xmlns="" id="{A3B7C04F-2F5D-F042-96A5-18CD39C0E915}"/>
                </a:ext>
              </a:extLst>
            </p:cNvPr>
            <p:cNvSpPr/>
            <p:nvPr/>
          </p:nvSpPr>
          <p:spPr>
            <a:xfrm>
              <a:off x="2427375" y="142585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750;p34">
              <a:extLst>
                <a:ext uri="{FF2B5EF4-FFF2-40B4-BE49-F238E27FC236}">
                  <a16:creationId xmlns:a16="http://schemas.microsoft.com/office/drawing/2014/main" xmlns="" id="{E12B33F4-FC77-D740-990E-F5CAF9EFD527}"/>
                </a:ext>
              </a:extLst>
            </p:cNvPr>
            <p:cNvSpPr/>
            <p:nvPr/>
          </p:nvSpPr>
          <p:spPr>
            <a:xfrm>
              <a:off x="2461550" y="1460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751;p34">
              <a:extLst>
                <a:ext uri="{FF2B5EF4-FFF2-40B4-BE49-F238E27FC236}">
                  <a16:creationId xmlns:a16="http://schemas.microsoft.com/office/drawing/2014/main" xmlns="" id="{712D63F4-C207-2649-A2A9-E71DC476C58F}"/>
                </a:ext>
              </a:extLst>
            </p:cNvPr>
            <p:cNvSpPr/>
            <p:nvPr/>
          </p:nvSpPr>
          <p:spPr>
            <a:xfrm>
              <a:off x="2427375" y="1357450"/>
              <a:ext cx="26600" cy="23025"/>
            </a:xfrm>
            <a:custGeom>
              <a:avLst/>
              <a:gdLst/>
              <a:ahLst/>
              <a:cxnLst/>
              <a:rect l="l" t="t" r="r" b="b"/>
              <a:pathLst>
                <a:path w="1064" h="921" extrusionOk="0">
                  <a:moveTo>
                    <a:pt x="456" y="1"/>
                  </a:moveTo>
                  <a:cubicBezTo>
                    <a:pt x="213" y="1"/>
                    <a:pt x="0" y="213"/>
                    <a:pt x="0" y="457"/>
                  </a:cubicBezTo>
                  <a:cubicBezTo>
                    <a:pt x="0" y="744"/>
                    <a:pt x="222" y="920"/>
                    <a:pt x="460" y="920"/>
                  </a:cubicBezTo>
                  <a:cubicBezTo>
                    <a:pt x="574" y="920"/>
                    <a:pt x="692" y="880"/>
                    <a:pt x="790" y="791"/>
                  </a:cubicBezTo>
                  <a:cubicBezTo>
                    <a:pt x="1064" y="51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752;p34">
              <a:extLst>
                <a:ext uri="{FF2B5EF4-FFF2-40B4-BE49-F238E27FC236}">
                  <a16:creationId xmlns:a16="http://schemas.microsoft.com/office/drawing/2014/main" xmlns="" id="{1DF96071-C589-D746-AABE-D47ACEB9A9A7}"/>
                </a:ext>
              </a:extLst>
            </p:cNvPr>
            <p:cNvSpPr/>
            <p:nvPr/>
          </p:nvSpPr>
          <p:spPr>
            <a:xfrm>
              <a:off x="2461550" y="1392400"/>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753;p34">
              <a:extLst>
                <a:ext uri="{FF2B5EF4-FFF2-40B4-BE49-F238E27FC236}">
                  <a16:creationId xmlns:a16="http://schemas.microsoft.com/office/drawing/2014/main" xmlns="" id="{37E24302-0550-634A-8F14-1B8405A74342}"/>
                </a:ext>
              </a:extLst>
            </p:cNvPr>
            <p:cNvSpPr/>
            <p:nvPr/>
          </p:nvSpPr>
          <p:spPr>
            <a:xfrm>
              <a:off x="2427375" y="1289750"/>
              <a:ext cx="26600" cy="22700"/>
            </a:xfrm>
            <a:custGeom>
              <a:avLst/>
              <a:gdLst/>
              <a:ahLst/>
              <a:cxnLst/>
              <a:rect l="l" t="t" r="r" b="b"/>
              <a:pathLst>
                <a:path w="1064" h="908" extrusionOk="0">
                  <a:moveTo>
                    <a:pt x="410" y="1"/>
                  </a:moveTo>
                  <a:cubicBezTo>
                    <a:pt x="186" y="1"/>
                    <a:pt x="0" y="203"/>
                    <a:pt x="0" y="459"/>
                  </a:cubicBezTo>
                  <a:cubicBezTo>
                    <a:pt x="0" y="724"/>
                    <a:pt x="219" y="907"/>
                    <a:pt x="455" y="907"/>
                  </a:cubicBezTo>
                  <a:cubicBezTo>
                    <a:pt x="570" y="907"/>
                    <a:pt x="690" y="863"/>
                    <a:pt x="790" y="763"/>
                  </a:cubicBezTo>
                  <a:cubicBezTo>
                    <a:pt x="1064" y="490"/>
                    <a:pt x="881" y="3"/>
                    <a:pt x="456" y="3"/>
                  </a:cubicBezTo>
                  <a:cubicBezTo>
                    <a:pt x="440" y="1"/>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754;p34">
              <a:extLst>
                <a:ext uri="{FF2B5EF4-FFF2-40B4-BE49-F238E27FC236}">
                  <a16:creationId xmlns:a16="http://schemas.microsoft.com/office/drawing/2014/main" xmlns="" id="{F7960BF2-850D-DB41-89D9-E6E72E20C632}"/>
                </a:ext>
              </a:extLst>
            </p:cNvPr>
            <p:cNvSpPr/>
            <p:nvPr/>
          </p:nvSpPr>
          <p:spPr>
            <a:xfrm>
              <a:off x="2461550" y="1323950"/>
              <a:ext cx="26625" cy="22675"/>
            </a:xfrm>
            <a:custGeom>
              <a:avLst/>
              <a:gdLst/>
              <a:ahLst/>
              <a:cxnLst/>
              <a:rect l="l" t="t" r="r" b="b"/>
              <a:pathLst>
                <a:path w="1065" h="907" extrusionOk="0">
                  <a:moveTo>
                    <a:pt x="410" y="0"/>
                  </a:moveTo>
                  <a:cubicBezTo>
                    <a:pt x="187" y="0"/>
                    <a:pt x="1" y="201"/>
                    <a:pt x="1" y="429"/>
                  </a:cubicBezTo>
                  <a:cubicBezTo>
                    <a:pt x="1" y="716"/>
                    <a:pt x="222" y="906"/>
                    <a:pt x="460" y="906"/>
                  </a:cubicBezTo>
                  <a:cubicBezTo>
                    <a:pt x="574" y="906"/>
                    <a:pt x="692" y="862"/>
                    <a:pt x="791" y="763"/>
                  </a:cubicBezTo>
                  <a:cubicBezTo>
                    <a:pt x="1065" y="490"/>
                    <a:pt x="882" y="3"/>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755;p34">
              <a:extLst>
                <a:ext uri="{FF2B5EF4-FFF2-40B4-BE49-F238E27FC236}">
                  <a16:creationId xmlns:a16="http://schemas.microsoft.com/office/drawing/2014/main" xmlns="" id="{302EB53B-BFAE-C541-9998-CFC891CE66B6}"/>
                </a:ext>
              </a:extLst>
            </p:cNvPr>
            <p:cNvSpPr/>
            <p:nvPr/>
          </p:nvSpPr>
          <p:spPr>
            <a:xfrm>
              <a:off x="2427375" y="1221350"/>
              <a:ext cx="26600" cy="22700"/>
            </a:xfrm>
            <a:custGeom>
              <a:avLst/>
              <a:gdLst/>
              <a:ahLst/>
              <a:cxnLst/>
              <a:rect l="l" t="t" r="r" b="b"/>
              <a:pathLst>
                <a:path w="1064" h="908" extrusionOk="0">
                  <a:moveTo>
                    <a:pt x="410" y="1"/>
                  </a:moveTo>
                  <a:cubicBezTo>
                    <a:pt x="186" y="1"/>
                    <a:pt x="0" y="204"/>
                    <a:pt x="0" y="460"/>
                  </a:cubicBezTo>
                  <a:cubicBezTo>
                    <a:pt x="0" y="725"/>
                    <a:pt x="219" y="908"/>
                    <a:pt x="455" y="908"/>
                  </a:cubicBezTo>
                  <a:cubicBezTo>
                    <a:pt x="570" y="908"/>
                    <a:pt x="690" y="864"/>
                    <a:pt x="790" y="764"/>
                  </a:cubicBezTo>
                  <a:cubicBezTo>
                    <a:pt x="1064" y="490"/>
                    <a:pt x="881"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756;p34">
              <a:extLst>
                <a:ext uri="{FF2B5EF4-FFF2-40B4-BE49-F238E27FC236}">
                  <a16:creationId xmlns:a16="http://schemas.microsoft.com/office/drawing/2014/main" xmlns="" id="{2E803E01-E2DA-474C-B29B-F58AEACFE867}"/>
                </a:ext>
              </a:extLst>
            </p:cNvPr>
            <p:cNvSpPr/>
            <p:nvPr/>
          </p:nvSpPr>
          <p:spPr>
            <a:xfrm>
              <a:off x="2390125" y="1191050"/>
              <a:ext cx="25875" cy="19000"/>
            </a:xfrm>
            <a:custGeom>
              <a:avLst/>
              <a:gdLst/>
              <a:ahLst/>
              <a:cxnLst/>
              <a:rect l="l" t="t" r="r" b="b"/>
              <a:pathLst>
                <a:path w="1035" h="760" extrusionOk="0">
                  <a:moveTo>
                    <a:pt x="913" y="0"/>
                  </a:moveTo>
                  <a:lnTo>
                    <a:pt x="244" y="30"/>
                  </a:lnTo>
                  <a:cubicBezTo>
                    <a:pt x="1" y="334"/>
                    <a:pt x="213" y="760"/>
                    <a:pt x="578" y="760"/>
                  </a:cubicBezTo>
                  <a:cubicBezTo>
                    <a:pt x="852" y="760"/>
                    <a:pt x="1034" y="547"/>
                    <a:pt x="1034" y="304"/>
                  </a:cubicBezTo>
                  <a:cubicBezTo>
                    <a:pt x="1034" y="182"/>
                    <a:pt x="1004" y="61"/>
                    <a:pt x="91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757;p34">
              <a:extLst>
                <a:ext uri="{FF2B5EF4-FFF2-40B4-BE49-F238E27FC236}">
                  <a16:creationId xmlns:a16="http://schemas.microsoft.com/office/drawing/2014/main" xmlns="" id="{E84472F0-735E-EC44-BD97-AD0623556341}"/>
                </a:ext>
              </a:extLst>
            </p:cNvPr>
            <p:cNvSpPr/>
            <p:nvPr/>
          </p:nvSpPr>
          <p:spPr>
            <a:xfrm>
              <a:off x="2461550" y="125562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758;p34">
              <a:extLst>
                <a:ext uri="{FF2B5EF4-FFF2-40B4-BE49-F238E27FC236}">
                  <a16:creationId xmlns:a16="http://schemas.microsoft.com/office/drawing/2014/main" xmlns="" id="{75D70069-2675-0840-8278-5D73CA0807C9}"/>
                </a:ext>
              </a:extLst>
            </p:cNvPr>
            <p:cNvSpPr/>
            <p:nvPr/>
          </p:nvSpPr>
          <p:spPr>
            <a:xfrm>
              <a:off x="2359225" y="2245000"/>
              <a:ext cx="27125" cy="22625"/>
            </a:xfrm>
            <a:custGeom>
              <a:avLst/>
              <a:gdLst/>
              <a:ahLst/>
              <a:cxnLst/>
              <a:rect l="l" t="t" r="r" b="b"/>
              <a:pathLst>
                <a:path w="1085" h="905" extrusionOk="0">
                  <a:moveTo>
                    <a:pt x="446" y="1"/>
                  </a:moveTo>
                  <a:cubicBezTo>
                    <a:pt x="203" y="1"/>
                    <a:pt x="21" y="183"/>
                    <a:pt x="21" y="457"/>
                  </a:cubicBezTo>
                  <a:cubicBezTo>
                    <a:pt x="0" y="722"/>
                    <a:pt x="226" y="905"/>
                    <a:pt x="460" y="905"/>
                  </a:cubicBezTo>
                  <a:cubicBezTo>
                    <a:pt x="574" y="905"/>
                    <a:pt x="691" y="861"/>
                    <a:pt x="781" y="761"/>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759;p34">
              <a:extLst>
                <a:ext uri="{FF2B5EF4-FFF2-40B4-BE49-F238E27FC236}">
                  <a16:creationId xmlns:a16="http://schemas.microsoft.com/office/drawing/2014/main" xmlns="" id="{AEA3E9F8-42E3-E144-B678-CDC2E375B00F}"/>
                </a:ext>
              </a:extLst>
            </p:cNvPr>
            <p:cNvSpPr/>
            <p:nvPr/>
          </p:nvSpPr>
          <p:spPr>
            <a:xfrm>
              <a:off x="2358975" y="2176625"/>
              <a:ext cx="27375" cy="22625"/>
            </a:xfrm>
            <a:custGeom>
              <a:avLst/>
              <a:gdLst/>
              <a:ahLst/>
              <a:cxnLst/>
              <a:rect l="l" t="t" r="r" b="b"/>
              <a:pathLst>
                <a:path w="1095" h="905" extrusionOk="0">
                  <a:moveTo>
                    <a:pt x="456" y="0"/>
                  </a:moveTo>
                  <a:cubicBezTo>
                    <a:pt x="213" y="0"/>
                    <a:pt x="0" y="213"/>
                    <a:pt x="31" y="456"/>
                  </a:cubicBezTo>
                  <a:cubicBezTo>
                    <a:pt x="31" y="721"/>
                    <a:pt x="250" y="904"/>
                    <a:pt x="476" y="904"/>
                  </a:cubicBezTo>
                  <a:cubicBezTo>
                    <a:pt x="588" y="904"/>
                    <a:pt x="701" y="860"/>
                    <a:pt x="791" y="760"/>
                  </a:cubicBezTo>
                  <a:cubicBezTo>
                    <a:pt x="1095"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760;p34">
              <a:extLst>
                <a:ext uri="{FF2B5EF4-FFF2-40B4-BE49-F238E27FC236}">
                  <a16:creationId xmlns:a16="http://schemas.microsoft.com/office/drawing/2014/main" xmlns="" id="{A4C23717-B503-054C-BF60-E12CB97978BD}"/>
                </a:ext>
              </a:extLst>
            </p:cNvPr>
            <p:cNvSpPr/>
            <p:nvPr/>
          </p:nvSpPr>
          <p:spPr>
            <a:xfrm>
              <a:off x="2389050" y="2210750"/>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761;p34">
              <a:extLst>
                <a:ext uri="{FF2B5EF4-FFF2-40B4-BE49-F238E27FC236}">
                  <a16:creationId xmlns:a16="http://schemas.microsoft.com/office/drawing/2014/main" xmlns="" id="{2A8AF686-659B-C14F-B95C-547843E43EDA}"/>
                </a:ext>
              </a:extLst>
            </p:cNvPr>
            <p:cNvSpPr/>
            <p:nvPr/>
          </p:nvSpPr>
          <p:spPr>
            <a:xfrm>
              <a:off x="2356700" y="2108150"/>
              <a:ext cx="29950" cy="22950"/>
            </a:xfrm>
            <a:custGeom>
              <a:avLst/>
              <a:gdLst/>
              <a:ahLst/>
              <a:cxnLst/>
              <a:rect l="l" t="t" r="r" b="b"/>
              <a:pathLst>
                <a:path w="1198" h="918" extrusionOk="0">
                  <a:moveTo>
                    <a:pt x="603" y="1"/>
                  </a:moveTo>
                  <a:cubicBezTo>
                    <a:pt x="585" y="1"/>
                    <a:pt x="566" y="2"/>
                    <a:pt x="547" y="3"/>
                  </a:cubicBezTo>
                  <a:cubicBezTo>
                    <a:pt x="0" y="6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762;p34">
              <a:extLst>
                <a:ext uri="{FF2B5EF4-FFF2-40B4-BE49-F238E27FC236}">
                  <a16:creationId xmlns:a16="http://schemas.microsoft.com/office/drawing/2014/main" xmlns="" id="{8BAAA78E-CFC0-4241-8CFE-CBEB6B1C63F0}"/>
                </a:ext>
              </a:extLst>
            </p:cNvPr>
            <p:cNvSpPr/>
            <p:nvPr/>
          </p:nvSpPr>
          <p:spPr>
            <a:xfrm>
              <a:off x="2393175" y="2142425"/>
              <a:ext cx="26625" cy="22850"/>
            </a:xfrm>
            <a:custGeom>
              <a:avLst/>
              <a:gdLst/>
              <a:ahLst/>
              <a:cxnLst/>
              <a:rect l="l" t="t" r="r" b="b"/>
              <a:pathLst>
                <a:path w="1065" h="914" extrusionOk="0">
                  <a:moveTo>
                    <a:pt x="456" y="0"/>
                  </a:moveTo>
                  <a:cubicBezTo>
                    <a:pt x="213" y="0"/>
                    <a:pt x="0" y="213"/>
                    <a:pt x="0" y="456"/>
                  </a:cubicBezTo>
                  <a:cubicBezTo>
                    <a:pt x="0" y="728"/>
                    <a:pt x="245" y="914"/>
                    <a:pt x="487" y="914"/>
                  </a:cubicBezTo>
                  <a:cubicBezTo>
                    <a:pt x="596" y="914"/>
                    <a:pt x="705"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763;p34">
              <a:extLst>
                <a:ext uri="{FF2B5EF4-FFF2-40B4-BE49-F238E27FC236}">
                  <a16:creationId xmlns:a16="http://schemas.microsoft.com/office/drawing/2014/main" xmlns="" id="{8A94A6F2-B584-6742-8005-9C3D6FDD0AAC}"/>
                </a:ext>
              </a:extLst>
            </p:cNvPr>
            <p:cNvSpPr/>
            <p:nvPr/>
          </p:nvSpPr>
          <p:spPr>
            <a:xfrm>
              <a:off x="2359225" y="2039825"/>
              <a:ext cx="27125" cy="23025"/>
            </a:xfrm>
            <a:custGeom>
              <a:avLst/>
              <a:gdLst/>
              <a:ahLst/>
              <a:cxnLst/>
              <a:rect l="l" t="t" r="r" b="b"/>
              <a:pathLst>
                <a:path w="1085" h="921" extrusionOk="0">
                  <a:moveTo>
                    <a:pt x="446" y="1"/>
                  </a:moveTo>
                  <a:cubicBezTo>
                    <a:pt x="203" y="1"/>
                    <a:pt x="21" y="214"/>
                    <a:pt x="21" y="457"/>
                  </a:cubicBezTo>
                  <a:cubicBezTo>
                    <a:pt x="0" y="744"/>
                    <a:pt x="229" y="921"/>
                    <a:pt x="464" y="921"/>
                  </a:cubicBezTo>
                  <a:cubicBezTo>
                    <a:pt x="577" y="921"/>
                    <a:pt x="692" y="880"/>
                    <a:pt x="781" y="791"/>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764;p34">
              <a:extLst>
                <a:ext uri="{FF2B5EF4-FFF2-40B4-BE49-F238E27FC236}">
                  <a16:creationId xmlns:a16="http://schemas.microsoft.com/office/drawing/2014/main" xmlns="" id="{FA16788C-D8AF-7A4D-9826-0ACE384215EA}"/>
                </a:ext>
              </a:extLst>
            </p:cNvPr>
            <p:cNvSpPr/>
            <p:nvPr/>
          </p:nvSpPr>
          <p:spPr>
            <a:xfrm>
              <a:off x="2393175"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765;p34">
              <a:extLst>
                <a:ext uri="{FF2B5EF4-FFF2-40B4-BE49-F238E27FC236}">
                  <a16:creationId xmlns:a16="http://schemas.microsoft.com/office/drawing/2014/main" xmlns="" id="{AFF7C59C-4930-5546-8A40-0831CBA80EE1}"/>
                </a:ext>
              </a:extLst>
            </p:cNvPr>
            <p:cNvSpPr/>
            <p:nvPr/>
          </p:nvSpPr>
          <p:spPr>
            <a:xfrm>
              <a:off x="2356700" y="1971375"/>
              <a:ext cx="29950" cy="22950"/>
            </a:xfrm>
            <a:custGeom>
              <a:avLst/>
              <a:gdLst/>
              <a:ahLst/>
              <a:cxnLst/>
              <a:rect l="l" t="t" r="r" b="b"/>
              <a:pathLst>
                <a:path w="1198" h="918" extrusionOk="0">
                  <a:moveTo>
                    <a:pt x="603" y="1"/>
                  </a:moveTo>
                  <a:cubicBezTo>
                    <a:pt x="585" y="1"/>
                    <a:pt x="566" y="2"/>
                    <a:pt x="547" y="3"/>
                  </a:cubicBezTo>
                  <a:cubicBezTo>
                    <a:pt x="0" y="64"/>
                    <a:pt x="0" y="854"/>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766;p34">
              <a:extLst>
                <a:ext uri="{FF2B5EF4-FFF2-40B4-BE49-F238E27FC236}">
                  <a16:creationId xmlns:a16="http://schemas.microsoft.com/office/drawing/2014/main" xmlns="" id="{84FEB9BA-90FC-1A45-AD4F-E2116A9EA2DB}"/>
                </a:ext>
              </a:extLst>
            </p:cNvPr>
            <p:cNvSpPr/>
            <p:nvPr/>
          </p:nvSpPr>
          <p:spPr>
            <a:xfrm>
              <a:off x="2393175" y="2005650"/>
              <a:ext cx="26625" cy="23000"/>
            </a:xfrm>
            <a:custGeom>
              <a:avLst/>
              <a:gdLst/>
              <a:ahLst/>
              <a:cxnLst/>
              <a:rect l="l" t="t" r="r" b="b"/>
              <a:pathLst>
                <a:path w="1065" h="920" extrusionOk="0">
                  <a:moveTo>
                    <a:pt x="456" y="0"/>
                  </a:moveTo>
                  <a:cubicBezTo>
                    <a:pt x="213" y="0"/>
                    <a:pt x="0" y="213"/>
                    <a:pt x="0" y="456"/>
                  </a:cubicBezTo>
                  <a:cubicBezTo>
                    <a:pt x="0" y="743"/>
                    <a:pt x="236" y="920"/>
                    <a:pt x="473" y="920"/>
                  </a:cubicBezTo>
                  <a:cubicBezTo>
                    <a:pt x="587" y="920"/>
                    <a:pt x="702" y="879"/>
                    <a:pt x="791" y="790"/>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767;p34">
              <a:extLst>
                <a:ext uri="{FF2B5EF4-FFF2-40B4-BE49-F238E27FC236}">
                  <a16:creationId xmlns:a16="http://schemas.microsoft.com/office/drawing/2014/main" xmlns="" id="{00BB6DE7-B794-4545-A503-7FF755CADF04}"/>
                </a:ext>
              </a:extLst>
            </p:cNvPr>
            <p:cNvSpPr/>
            <p:nvPr/>
          </p:nvSpPr>
          <p:spPr>
            <a:xfrm>
              <a:off x="2359225" y="1903825"/>
              <a:ext cx="27125" cy="22625"/>
            </a:xfrm>
            <a:custGeom>
              <a:avLst/>
              <a:gdLst/>
              <a:ahLst/>
              <a:cxnLst/>
              <a:rect l="l" t="t" r="r" b="b"/>
              <a:pathLst>
                <a:path w="1085" h="905" extrusionOk="0">
                  <a:moveTo>
                    <a:pt x="446" y="0"/>
                  </a:moveTo>
                  <a:cubicBezTo>
                    <a:pt x="203" y="0"/>
                    <a:pt x="21" y="182"/>
                    <a:pt x="21" y="456"/>
                  </a:cubicBezTo>
                  <a:cubicBezTo>
                    <a:pt x="0" y="721"/>
                    <a:pt x="226" y="904"/>
                    <a:pt x="460" y="904"/>
                  </a:cubicBezTo>
                  <a:cubicBezTo>
                    <a:pt x="574" y="904"/>
                    <a:pt x="691" y="860"/>
                    <a:pt x="781" y="760"/>
                  </a:cubicBezTo>
                  <a:cubicBezTo>
                    <a:pt x="1085" y="486"/>
                    <a:pt x="872" y="0"/>
                    <a:pt x="44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768;p34">
              <a:extLst>
                <a:ext uri="{FF2B5EF4-FFF2-40B4-BE49-F238E27FC236}">
                  <a16:creationId xmlns:a16="http://schemas.microsoft.com/office/drawing/2014/main" xmlns="" id="{D0D29A8B-E202-174D-87FF-9796A65E8840}"/>
                </a:ext>
              </a:extLst>
            </p:cNvPr>
            <p:cNvSpPr/>
            <p:nvPr/>
          </p:nvSpPr>
          <p:spPr>
            <a:xfrm>
              <a:off x="2393175" y="1938000"/>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769;p34">
              <a:extLst>
                <a:ext uri="{FF2B5EF4-FFF2-40B4-BE49-F238E27FC236}">
                  <a16:creationId xmlns:a16="http://schemas.microsoft.com/office/drawing/2014/main" xmlns="" id="{957DA20C-FBF8-2E45-9FF7-ADE4E564116E}"/>
                </a:ext>
              </a:extLst>
            </p:cNvPr>
            <p:cNvSpPr/>
            <p:nvPr/>
          </p:nvSpPr>
          <p:spPr>
            <a:xfrm>
              <a:off x="2358975" y="1835425"/>
              <a:ext cx="27375" cy="22625"/>
            </a:xfrm>
            <a:custGeom>
              <a:avLst/>
              <a:gdLst/>
              <a:ahLst/>
              <a:cxnLst/>
              <a:rect l="l" t="t" r="r" b="b"/>
              <a:pathLst>
                <a:path w="1095" h="905" extrusionOk="0">
                  <a:moveTo>
                    <a:pt x="456" y="0"/>
                  </a:moveTo>
                  <a:cubicBezTo>
                    <a:pt x="213" y="0"/>
                    <a:pt x="0" y="213"/>
                    <a:pt x="31" y="456"/>
                  </a:cubicBezTo>
                  <a:cubicBezTo>
                    <a:pt x="31" y="721"/>
                    <a:pt x="250" y="904"/>
                    <a:pt x="476" y="904"/>
                  </a:cubicBezTo>
                  <a:cubicBezTo>
                    <a:pt x="588" y="904"/>
                    <a:pt x="701" y="860"/>
                    <a:pt x="791" y="760"/>
                  </a:cubicBezTo>
                  <a:cubicBezTo>
                    <a:pt x="1095"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770;p34">
              <a:extLst>
                <a:ext uri="{FF2B5EF4-FFF2-40B4-BE49-F238E27FC236}">
                  <a16:creationId xmlns:a16="http://schemas.microsoft.com/office/drawing/2014/main" xmlns="" id="{7D1CBAB3-93CE-9442-A688-2E2A95C1EC4A}"/>
                </a:ext>
              </a:extLst>
            </p:cNvPr>
            <p:cNvSpPr/>
            <p:nvPr/>
          </p:nvSpPr>
          <p:spPr>
            <a:xfrm>
              <a:off x="2389050" y="1869550"/>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4"/>
                    <a:pt x="1199"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771;p34">
              <a:extLst>
                <a:ext uri="{FF2B5EF4-FFF2-40B4-BE49-F238E27FC236}">
                  <a16:creationId xmlns:a16="http://schemas.microsoft.com/office/drawing/2014/main" xmlns="" id="{5680D7A7-F7A5-364D-A347-2328319FD1C6}"/>
                </a:ext>
              </a:extLst>
            </p:cNvPr>
            <p:cNvSpPr/>
            <p:nvPr/>
          </p:nvSpPr>
          <p:spPr>
            <a:xfrm>
              <a:off x="2356700" y="1766975"/>
              <a:ext cx="29950" cy="22950"/>
            </a:xfrm>
            <a:custGeom>
              <a:avLst/>
              <a:gdLst/>
              <a:ahLst/>
              <a:cxnLst/>
              <a:rect l="l" t="t" r="r" b="b"/>
              <a:pathLst>
                <a:path w="1198" h="918" extrusionOk="0">
                  <a:moveTo>
                    <a:pt x="603" y="0"/>
                  </a:moveTo>
                  <a:cubicBezTo>
                    <a:pt x="585" y="0"/>
                    <a:pt x="566" y="1"/>
                    <a:pt x="547" y="3"/>
                  </a:cubicBezTo>
                  <a:cubicBezTo>
                    <a:pt x="0" y="64"/>
                    <a:pt x="0" y="854"/>
                    <a:pt x="547" y="915"/>
                  </a:cubicBezTo>
                  <a:cubicBezTo>
                    <a:pt x="566" y="916"/>
                    <a:pt x="585" y="917"/>
                    <a:pt x="603" y="917"/>
                  </a:cubicBezTo>
                  <a:cubicBezTo>
                    <a:pt x="1197" y="917"/>
                    <a:pt x="1197"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772;p34">
              <a:extLst>
                <a:ext uri="{FF2B5EF4-FFF2-40B4-BE49-F238E27FC236}">
                  <a16:creationId xmlns:a16="http://schemas.microsoft.com/office/drawing/2014/main" xmlns="" id="{09BD41B3-D7A7-DE43-96EC-3D84E422C0D9}"/>
                </a:ext>
              </a:extLst>
            </p:cNvPr>
            <p:cNvSpPr/>
            <p:nvPr/>
          </p:nvSpPr>
          <p:spPr>
            <a:xfrm>
              <a:off x="2393175" y="1801225"/>
              <a:ext cx="26625" cy="22875"/>
            </a:xfrm>
            <a:custGeom>
              <a:avLst/>
              <a:gdLst/>
              <a:ahLst/>
              <a:cxnLst/>
              <a:rect l="l" t="t" r="r" b="b"/>
              <a:pathLst>
                <a:path w="1065" h="915" extrusionOk="0">
                  <a:moveTo>
                    <a:pt x="456" y="1"/>
                  </a:moveTo>
                  <a:cubicBezTo>
                    <a:pt x="213" y="1"/>
                    <a:pt x="0" y="213"/>
                    <a:pt x="0" y="457"/>
                  </a:cubicBezTo>
                  <a:cubicBezTo>
                    <a:pt x="0" y="729"/>
                    <a:pt x="245" y="914"/>
                    <a:pt x="487" y="914"/>
                  </a:cubicBezTo>
                  <a:cubicBezTo>
                    <a:pt x="596" y="914"/>
                    <a:pt x="705"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773;p34">
              <a:extLst>
                <a:ext uri="{FF2B5EF4-FFF2-40B4-BE49-F238E27FC236}">
                  <a16:creationId xmlns:a16="http://schemas.microsoft.com/office/drawing/2014/main" xmlns="" id="{BAEA7611-6F17-2E4A-B456-9B2BBE91C159}"/>
                </a:ext>
              </a:extLst>
            </p:cNvPr>
            <p:cNvSpPr/>
            <p:nvPr/>
          </p:nvSpPr>
          <p:spPr>
            <a:xfrm>
              <a:off x="2359225" y="1698650"/>
              <a:ext cx="27125" cy="23025"/>
            </a:xfrm>
            <a:custGeom>
              <a:avLst/>
              <a:gdLst/>
              <a:ahLst/>
              <a:cxnLst/>
              <a:rect l="l" t="t" r="r" b="b"/>
              <a:pathLst>
                <a:path w="1085" h="921" extrusionOk="0">
                  <a:moveTo>
                    <a:pt x="446" y="0"/>
                  </a:moveTo>
                  <a:cubicBezTo>
                    <a:pt x="203" y="0"/>
                    <a:pt x="21" y="213"/>
                    <a:pt x="21" y="456"/>
                  </a:cubicBezTo>
                  <a:cubicBezTo>
                    <a:pt x="0" y="744"/>
                    <a:pt x="229" y="920"/>
                    <a:pt x="464" y="920"/>
                  </a:cubicBezTo>
                  <a:cubicBezTo>
                    <a:pt x="577" y="920"/>
                    <a:pt x="692" y="879"/>
                    <a:pt x="781" y="791"/>
                  </a:cubicBezTo>
                  <a:cubicBezTo>
                    <a:pt x="1085" y="487"/>
                    <a:pt x="872" y="0"/>
                    <a:pt x="44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774;p34">
              <a:extLst>
                <a:ext uri="{FF2B5EF4-FFF2-40B4-BE49-F238E27FC236}">
                  <a16:creationId xmlns:a16="http://schemas.microsoft.com/office/drawing/2014/main" xmlns="" id="{2C9E69E1-CAB5-9249-BB93-AE134CD87B5A}"/>
                </a:ext>
              </a:extLst>
            </p:cNvPr>
            <p:cNvSpPr/>
            <p:nvPr/>
          </p:nvSpPr>
          <p:spPr>
            <a:xfrm>
              <a:off x="2393175" y="1732850"/>
              <a:ext cx="26625" cy="23000"/>
            </a:xfrm>
            <a:custGeom>
              <a:avLst/>
              <a:gdLst/>
              <a:ahLst/>
              <a:cxnLst/>
              <a:rect l="l" t="t" r="r" b="b"/>
              <a:pathLst>
                <a:path w="1065" h="920" extrusionOk="0">
                  <a:moveTo>
                    <a:pt x="456" y="0"/>
                  </a:moveTo>
                  <a:cubicBezTo>
                    <a:pt x="213" y="0"/>
                    <a:pt x="0" y="213"/>
                    <a:pt x="0" y="456"/>
                  </a:cubicBezTo>
                  <a:cubicBezTo>
                    <a:pt x="0" y="743"/>
                    <a:pt x="236" y="920"/>
                    <a:pt x="473" y="920"/>
                  </a:cubicBezTo>
                  <a:cubicBezTo>
                    <a:pt x="587" y="920"/>
                    <a:pt x="70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775;p34">
              <a:extLst>
                <a:ext uri="{FF2B5EF4-FFF2-40B4-BE49-F238E27FC236}">
                  <a16:creationId xmlns:a16="http://schemas.microsoft.com/office/drawing/2014/main" xmlns="" id="{39C50BD8-6044-924C-B544-D488085D259E}"/>
                </a:ext>
              </a:extLst>
            </p:cNvPr>
            <p:cNvSpPr/>
            <p:nvPr/>
          </p:nvSpPr>
          <p:spPr>
            <a:xfrm>
              <a:off x="2358975" y="1630975"/>
              <a:ext cx="27175" cy="22675"/>
            </a:xfrm>
            <a:custGeom>
              <a:avLst/>
              <a:gdLst/>
              <a:ahLst/>
              <a:cxnLst/>
              <a:rect l="l" t="t" r="r" b="b"/>
              <a:pathLst>
                <a:path w="1087" h="907" extrusionOk="0">
                  <a:moveTo>
                    <a:pt x="492" y="1"/>
                  </a:moveTo>
                  <a:cubicBezTo>
                    <a:pt x="480" y="1"/>
                    <a:pt x="468" y="1"/>
                    <a:pt x="456" y="2"/>
                  </a:cubicBezTo>
                  <a:cubicBezTo>
                    <a:pt x="213" y="2"/>
                    <a:pt x="0" y="184"/>
                    <a:pt x="31" y="458"/>
                  </a:cubicBezTo>
                  <a:cubicBezTo>
                    <a:pt x="31" y="723"/>
                    <a:pt x="250" y="906"/>
                    <a:pt x="476" y="906"/>
                  </a:cubicBezTo>
                  <a:cubicBezTo>
                    <a:pt x="588" y="906"/>
                    <a:pt x="701" y="862"/>
                    <a:pt x="791" y="762"/>
                  </a:cubicBezTo>
                  <a:cubicBezTo>
                    <a:pt x="1086" y="496"/>
                    <a:pt x="894"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776;p34">
              <a:extLst>
                <a:ext uri="{FF2B5EF4-FFF2-40B4-BE49-F238E27FC236}">
                  <a16:creationId xmlns:a16="http://schemas.microsoft.com/office/drawing/2014/main" xmlns="" id="{B807C75D-2619-5E44-BDB5-626653919CD0}"/>
                </a:ext>
              </a:extLst>
            </p:cNvPr>
            <p:cNvSpPr/>
            <p:nvPr/>
          </p:nvSpPr>
          <p:spPr>
            <a:xfrm>
              <a:off x="2389075" y="1665150"/>
              <a:ext cx="29950" cy="22175"/>
            </a:xfrm>
            <a:custGeom>
              <a:avLst/>
              <a:gdLst/>
              <a:ahLst/>
              <a:cxnLst/>
              <a:rect l="l" t="t" r="r" b="b"/>
              <a:pathLst>
                <a:path w="1198" h="887" extrusionOk="0">
                  <a:moveTo>
                    <a:pt x="565" y="0"/>
                  </a:moveTo>
                  <a:cubicBezTo>
                    <a:pt x="0" y="0"/>
                    <a:pt x="0" y="887"/>
                    <a:pt x="565" y="887"/>
                  </a:cubicBezTo>
                  <a:cubicBezTo>
                    <a:pt x="583" y="887"/>
                    <a:pt x="601" y="886"/>
                    <a:pt x="620" y="884"/>
                  </a:cubicBezTo>
                  <a:cubicBezTo>
                    <a:pt x="1198" y="854"/>
                    <a:pt x="1198" y="33"/>
                    <a:pt x="620" y="3"/>
                  </a:cubicBezTo>
                  <a:cubicBezTo>
                    <a:pt x="601" y="1"/>
                    <a:pt x="583" y="0"/>
                    <a:pt x="56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777;p34">
              <a:extLst>
                <a:ext uri="{FF2B5EF4-FFF2-40B4-BE49-F238E27FC236}">
                  <a16:creationId xmlns:a16="http://schemas.microsoft.com/office/drawing/2014/main" xmlns="" id="{1396F28A-79C9-A546-B34D-3C9719999548}"/>
                </a:ext>
              </a:extLst>
            </p:cNvPr>
            <p:cNvSpPr/>
            <p:nvPr/>
          </p:nvSpPr>
          <p:spPr>
            <a:xfrm>
              <a:off x="2356700" y="1562550"/>
              <a:ext cx="29950" cy="22950"/>
            </a:xfrm>
            <a:custGeom>
              <a:avLst/>
              <a:gdLst/>
              <a:ahLst/>
              <a:cxnLst/>
              <a:rect l="l" t="t" r="r" b="b"/>
              <a:pathLst>
                <a:path w="1198" h="918" extrusionOk="0">
                  <a:moveTo>
                    <a:pt x="603" y="1"/>
                  </a:moveTo>
                  <a:cubicBezTo>
                    <a:pt x="585" y="1"/>
                    <a:pt x="566" y="2"/>
                    <a:pt x="547" y="3"/>
                  </a:cubicBezTo>
                  <a:cubicBezTo>
                    <a:pt x="0" y="34"/>
                    <a:pt x="0" y="855"/>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778;p34">
              <a:extLst>
                <a:ext uri="{FF2B5EF4-FFF2-40B4-BE49-F238E27FC236}">
                  <a16:creationId xmlns:a16="http://schemas.microsoft.com/office/drawing/2014/main" xmlns="" id="{484364A3-B8AD-B14C-8073-D2FF769AFAA4}"/>
                </a:ext>
              </a:extLst>
            </p:cNvPr>
            <p:cNvSpPr/>
            <p:nvPr/>
          </p:nvSpPr>
          <p:spPr>
            <a:xfrm>
              <a:off x="2393175" y="1596825"/>
              <a:ext cx="26625" cy="22625"/>
            </a:xfrm>
            <a:custGeom>
              <a:avLst/>
              <a:gdLst/>
              <a:ahLst/>
              <a:cxnLst/>
              <a:rect l="l" t="t" r="r" b="b"/>
              <a:pathLst>
                <a:path w="1065" h="905" extrusionOk="0">
                  <a:moveTo>
                    <a:pt x="456" y="0"/>
                  </a:moveTo>
                  <a:cubicBezTo>
                    <a:pt x="213" y="0"/>
                    <a:pt x="0" y="183"/>
                    <a:pt x="0" y="456"/>
                  </a:cubicBezTo>
                  <a:cubicBezTo>
                    <a:pt x="0" y="721"/>
                    <a:pt x="233" y="904"/>
                    <a:pt x="468" y="904"/>
                  </a:cubicBezTo>
                  <a:cubicBezTo>
                    <a:pt x="584" y="904"/>
                    <a:pt x="700"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779;p34">
              <a:extLst>
                <a:ext uri="{FF2B5EF4-FFF2-40B4-BE49-F238E27FC236}">
                  <a16:creationId xmlns:a16="http://schemas.microsoft.com/office/drawing/2014/main" xmlns="" id="{3745E7D8-ED21-B64B-9EBA-473AB3E85339}"/>
                </a:ext>
              </a:extLst>
            </p:cNvPr>
            <p:cNvSpPr/>
            <p:nvPr/>
          </p:nvSpPr>
          <p:spPr>
            <a:xfrm>
              <a:off x="2359200" y="1494225"/>
              <a:ext cx="27150" cy="22875"/>
            </a:xfrm>
            <a:custGeom>
              <a:avLst/>
              <a:gdLst/>
              <a:ahLst/>
              <a:cxnLst/>
              <a:rect l="l" t="t" r="r" b="b"/>
              <a:pathLst>
                <a:path w="1086" h="915" extrusionOk="0">
                  <a:moveTo>
                    <a:pt x="447" y="1"/>
                  </a:moveTo>
                  <a:cubicBezTo>
                    <a:pt x="204" y="1"/>
                    <a:pt x="22" y="214"/>
                    <a:pt x="22" y="457"/>
                  </a:cubicBezTo>
                  <a:cubicBezTo>
                    <a:pt x="1" y="729"/>
                    <a:pt x="239" y="914"/>
                    <a:pt x="479" y="914"/>
                  </a:cubicBezTo>
                  <a:cubicBezTo>
                    <a:pt x="588" y="914"/>
                    <a:pt x="696" y="876"/>
                    <a:pt x="782" y="791"/>
                  </a:cubicBezTo>
                  <a:cubicBezTo>
                    <a:pt x="1086" y="487"/>
                    <a:pt x="873" y="1"/>
                    <a:pt x="4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780;p34">
              <a:extLst>
                <a:ext uri="{FF2B5EF4-FFF2-40B4-BE49-F238E27FC236}">
                  <a16:creationId xmlns:a16="http://schemas.microsoft.com/office/drawing/2014/main" xmlns="" id="{D727DFBB-D2A6-5E4E-9959-061B52AD1F4B}"/>
                </a:ext>
              </a:extLst>
            </p:cNvPr>
            <p:cNvSpPr/>
            <p:nvPr/>
          </p:nvSpPr>
          <p:spPr>
            <a:xfrm>
              <a:off x="2389050" y="1528375"/>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3"/>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781;p34">
              <a:extLst>
                <a:ext uri="{FF2B5EF4-FFF2-40B4-BE49-F238E27FC236}">
                  <a16:creationId xmlns:a16="http://schemas.microsoft.com/office/drawing/2014/main" xmlns="" id="{6BA4C15D-6B8D-AA44-ACFC-2D1B581C3391}"/>
                </a:ext>
              </a:extLst>
            </p:cNvPr>
            <p:cNvSpPr/>
            <p:nvPr/>
          </p:nvSpPr>
          <p:spPr>
            <a:xfrm>
              <a:off x="2356700" y="1425775"/>
              <a:ext cx="29950" cy="22950"/>
            </a:xfrm>
            <a:custGeom>
              <a:avLst/>
              <a:gdLst/>
              <a:ahLst/>
              <a:cxnLst/>
              <a:rect l="l" t="t" r="r" b="b"/>
              <a:pathLst>
                <a:path w="1198" h="918" extrusionOk="0">
                  <a:moveTo>
                    <a:pt x="603" y="1"/>
                  </a:moveTo>
                  <a:cubicBezTo>
                    <a:pt x="585" y="1"/>
                    <a:pt x="566" y="2"/>
                    <a:pt x="547" y="3"/>
                  </a:cubicBezTo>
                  <a:cubicBezTo>
                    <a:pt x="0" y="64"/>
                    <a:pt x="0" y="854"/>
                    <a:pt x="547" y="915"/>
                  </a:cubicBezTo>
                  <a:cubicBezTo>
                    <a:pt x="566" y="917"/>
                    <a:pt x="585" y="918"/>
                    <a:pt x="603" y="918"/>
                  </a:cubicBezTo>
                  <a:cubicBezTo>
                    <a:pt x="1197" y="918"/>
                    <a:pt x="1197"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782;p34">
              <a:extLst>
                <a:ext uri="{FF2B5EF4-FFF2-40B4-BE49-F238E27FC236}">
                  <a16:creationId xmlns:a16="http://schemas.microsoft.com/office/drawing/2014/main" xmlns="" id="{73A2155D-45A2-D144-BCAE-3BF3D3AEDB27}"/>
                </a:ext>
              </a:extLst>
            </p:cNvPr>
            <p:cNvSpPr/>
            <p:nvPr/>
          </p:nvSpPr>
          <p:spPr>
            <a:xfrm>
              <a:off x="2393175" y="1460050"/>
              <a:ext cx="26625" cy="22850"/>
            </a:xfrm>
            <a:custGeom>
              <a:avLst/>
              <a:gdLst/>
              <a:ahLst/>
              <a:cxnLst/>
              <a:rect l="l" t="t" r="r" b="b"/>
              <a:pathLst>
                <a:path w="1065" h="914" extrusionOk="0">
                  <a:moveTo>
                    <a:pt x="456" y="0"/>
                  </a:moveTo>
                  <a:cubicBezTo>
                    <a:pt x="213" y="0"/>
                    <a:pt x="0" y="213"/>
                    <a:pt x="0" y="456"/>
                  </a:cubicBezTo>
                  <a:cubicBezTo>
                    <a:pt x="0" y="728"/>
                    <a:pt x="245" y="914"/>
                    <a:pt x="487" y="914"/>
                  </a:cubicBezTo>
                  <a:cubicBezTo>
                    <a:pt x="596" y="914"/>
                    <a:pt x="705"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783;p34">
              <a:extLst>
                <a:ext uri="{FF2B5EF4-FFF2-40B4-BE49-F238E27FC236}">
                  <a16:creationId xmlns:a16="http://schemas.microsoft.com/office/drawing/2014/main" xmlns="" id="{BCB6AD42-5E64-6F4F-A68D-2D433976270F}"/>
                </a:ext>
              </a:extLst>
            </p:cNvPr>
            <p:cNvSpPr/>
            <p:nvPr/>
          </p:nvSpPr>
          <p:spPr>
            <a:xfrm>
              <a:off x="2359225" y="1357450"/>
              <a:ext cx="27125" cy="23025"/>
            </a:xfrm>
            <a:custGeom>
              <a:avLst/>
              <a:gdLst/>
              <a:ahLst/>
              <a:cxnLst/>
              <a:rect l="l" t="t" r="r" b="b"/>
              <a:pathLst>
                <a:path w="1085" h="921" extrusionOk="0">
                  <a:moveTo>
                    <a:pt x="446" y="1"/>
                  </a:moveTo>
                  <a:cubicBezTo>
                    <a:pt x="203" y="1"/>
                    <a:pt x="21" y="213"/>
                    <a:pt x="21" y="457"/>
                  </a:cubicBezTo>
                  <a:cubicBezTo>
                    <a:pt x="0" y="744"/>
                    <a:pt x="229" y="920"/>
                    <a:pt x="464" y="920"/>
                  </a:cubicBezTo>
                  <a:cubicBezTo>
                    <a:pt x="577" y="920"/>
                    <a:pt x="692" y="880"/>
                    <a:pt x="781" y="791"/>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784;p34">
              <a:extLst>
                <a:ext uri="{FF2B5EF4-FFF2-40B4-BE49-F238E27FC236}">
                  <a16:creationId xmlns:a16="http://schemas.microsoft.com/office/drawing/2014/main" xmlns="" id="{E352C5B8-CD5A-A144-9770-B6ACCB7CF21B}"/>
                </a:ext>
              </a:extLst>
            </p:cNvPr>
            <p:cNvSpPr/>
            <p:nvPr/>
          </p:nvSpPr>
          <p:spPr>
            <a:xfrm>
              <a:off x="2393175" y="1392325"/>
              <a:ext cx="26625" cy="22700"/>
            </a:xfrm>
            <a:custGeom>
              <a:avLst/>
              <a:gdLst/>
              <a:ahLst/>
              <a:cxnLst/>
              <a:rect l="l" t="t" r="r" b="b"/>
              <a:pathLst>
                <a:path w="1065" h="908" extrusionOk="0">
                  <a:moveTo>
                    <a:pt x="410" y="1"/>
                  </a:moveTo>
                  <a:cubicBezTo>
                    <a:pt x="187" y="1"/>
                    <a:pt x="0" y="204"/>
                    <a:pt x="0" y="460"/>
                  </a:cubicBezTo>
                  <a:cubicBezTo>
                    <a:pt x="0" y="725"/>
                    <a:pt x="233" y="908"/>
                    <a:pt x="468" y="908"/>
                  </a:cubicBezTo>
                  <a:cubicBezTo>
                    <a:pt x="584" y="908"/>
                    <a:pt x="700" y="864"/>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785;p34">
              <a:extLst>
                <a:ext uri="{FF2B5EF4-FFF2-40B4-BE49-F238E27FC236}">
                  <a16:creationId xmlns:a16="http://schemas.microsoft.com/office/drawing/2014/main" xmlns="" id="{7CAAEA89-247C-B948-A80B-4CC7E234544F}"/>
                </a:ext>
              </a:extLst>
            </p:cNvPr>
            <p:cNvSpPr/>
            <p:nvPr/>
          </p:nvSpPr>
          <p:spPr>
            <a:xfrm>
              <a:off x="2358975" y="1289800"/>
              <a:ext cx="27175" cy="22650"/>
            </a:xfrm>
            <a:custGeom>
              <a:avLst/>
              <a:gdLst/>
              <a:ahLst/>
              <a:cxnLst/>
              <a:rect l="l" t="t" r="r" b="b"/>
              <a:pathLst>
                <a:path w="1087" h="906" extrusionOk="0">
                  <a:moveTo>
                    <a:pt x="492" y="0"/>
                  </a:moveTo>
                  <a:cubicBezTo>
                    <a:pt x="480" y="0"/>
                    <a:pt x="468" y="1"/>
                    <a:pt x="456" y="1"/>
                  </a:cubicBezTo>
                  <a:cubicBezTo>
                    <a:pt x="213" y="1"/>
                    <a:pt x="0" y="184"/>
                    <a:pt x="31" y="457"/>
                  </a:cubicBezTo>
                  <a:cubicBezTo>
                    <a:pt x="31" y="722"/>
                    <a:pt x="250" y="905"/>
                    <a:pt x="476" y="905"/>
                  </a:cubicBezTo>
                  <a:cubicBezTo>
                    <a:pt x="588" y="905"/>
                    <a:pt x="701" y="861"/>
                    <a:pt x="791" y="761"/>
                  </a:cubicBezTo>
                  <a:cubicBezTo>
                    <a:pt x="1086" y="496"/>
                    <a:pt x="894"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786;p34">
              <a:extLst>
                <a:ext uri="{FF2B5EF4-FFF2-40B4-BE49-F238E27FC236}">
                  <a16:creationId xmlns:a16="http://schemas.microsoft.com/office/drawing/2014/main" xmlns="" id="{0F581AD4-5600-0447-A44A-7BD8F9085532}"/>
                </a:ext>
              </a:extLst>
            </p:cNvPr>
            <p:cNvSpPr/>
            <p:nvPr/>
          </p:nvSpPr>
          <p:spPr>
            <a:xfrm>
              <a:off x="2389075" y="1323950"/>
              <a:ext cx="29950" cy="22200"/>
            </a:xfrm>
            <a:custGeom>
              <a:avLst/>
              <a:gdLst/>
              <a:ahLst/>
              <a:cxnLst/>
              <a:rect l="l" t="t" r="r" b="b"/>
              <a:pathLst>
                <a:path w="1198" h="888" extrusionOk="0">
                  <a:moveTo>
                    <a:pt x="565" y="1"/>
                  </a:moveTo>
                  <a:cubicBezTo>
                    <a:pt x="0" y="1"/>
                    <a:pt x="0" y="887"/>
                    <a:pt x="565" y="887"/>
                  </a:cubicBezTo>
                  <a:cubicBezTo>
                    <a:pt x="583" y="887"/>
                    <a:pt x="601" y="886"/>
                    <a:pt x="620" y="885"/>
                  </a:cubicBezTo>
                  <a:cubicBezTo>
                    <a:pt x="1198" y="854"/>
                    <a:pt x="1198" y="34"/>
                    <a:pt x="620" y="3"/>
                  </a:cubicBezTo>
                  <a:cubicBezTo>
                    <a:pt x="601" y="1"/>
                    <a:pt x="583" y="1"/>
                    <a:pt x="56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787;p34">
              <a:extLst>
                <a:ext uri="{FF2B5EF4-FFF2-40B4-BE49-F238E27FC236}">
                  <a16:creationId xmlns:a16="http://schemas.microsoft.com/office/drawing/2014/main" xmlns="" id="{043515A3-355E-174E-BA89-04E6258A476D}"/>
                </a:ext>
              </a:extLst>
            </p:cNvPr>
            <p:cNvSpPr/>
            <p:nvPr/>
          </p:nvSpPr>
          <p:spPr>
            <a:xfrm>
              <a:off x="2356700" y="1221375"/>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788;p34">
              <a:extLst>
                <a:ext uri="{FF2B5EF4-FFF2-40B4-BE49-F238E27FC236}">
                  <a16:creationId xmlns:a16="http://schemas.microsoft.com/office/drawing/2014/main" xmlns="" id="{084043E2-3A2E-6E4A-B65A-175E335A6086}"/>
                </a:ext>
              </a:extLst>
            </p:cNvPr>
            <p:cNvSpPr/>
            <p:nvPr/>
          </p:nvSpPr>
          <p:spPr>
            <a:xfrm>
              <a:off x="2325525" y="1194075"/>
              <a:ext cx="22825" cy="15975"/>
            </a:xfrm>
            <a:custGeom>
              <a:avLst/>
              <a:gdLst/>
              <a:ahLst/>
              <a:cxnLst/>
              <a:rect l="l" t="t" r="r" b="b"/>
              <a:pathLst>
                <a:path w="913" h="639" extrusionOk="0">
                  <a:moveTo>
                    <a:pt x="852" y="1"/>
                  </a:moveTo>
                  <a:lnTo>
                    <a:pt x="1" y="61"/>
                  </a:lnTo>
                  <a:cubicBezTo>
                    <a:pt x="1" y="92"/>
                    <a:pt x="1" y="122"/>
                    <a:pt x="1" y="183"/>
                  </a:cubicBezTo>
                  <a:cubicBezTo>
                    <a:pt x="1" y="426"/>
                    <a:pt x="183" y="639"/>
                    <a:pt x="457" y="639"/>
                  </a:cubicBezTo>
                  <a:cubicBezTo>
                    <a:pt x="700" y="639"/>
                    <a:pt x="913" y="426"/>
                    <a:pt x="913" y="183"/>
                  </a:cubicBezTo>
                  <a:cubicBezTo>
                    <a:pt x="882" y="122"/>
                    <a:pt x="882" y="61"/>
                    <a:pt x="85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789;p34">
              <a:extLst>
                <a:ext uri="{FF2B5EF4-FFF2-40B4-BE49-F238E27FC236}">
                  <a16:creationId xmlns:a16="http://schemas.microsoft.com/office/drawing/2014/main" xmlns="" id="{E494552F-672F-9246-A8C5-546CC4D9A70D}"/>
                </a:ext>
              </a:extLst>
            </p:cNvPr>
            <p:cNvSpPr/>
            <p:nvPr/>
          </p:nvSpPr>
          <p:spPr>
            <a:xfrm>
              <a:off x="2393175" y="1255625"/>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790;p34">
              <a:extLst>
                <a:ext uri="{FF2B5EF4-FFF2-40B4-BE49-F238E27FC236}">
                  <a16:creationId xmlns:a16="http://schemas.microsoft.com/office/drawing/2014/main" xmlns="" id="{263398F5-9D25-C444-BE93-B23700B1DB43}"/>
                </a:ext>
              </a:extLst>
            </p:cNvPr>
            <p:cNvSpPr/>
            <p:nvPr/>
          </p:nvSpPr>
          <p:spPr>
            <a:xfrm>
              <a:off x="2291350" y="231340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791;p34">
              <a:extLst>
                <a:ext uri="{FF2B5EF4-FFF2-40B4-BE49-F238E27FC236}">
                  <a16:creationId xmlns:a16="http://schemas.microsoft.com/office/drawing/2014/main" xmlns="" id="{F875E1BA-3835-AD41-B0C5-19CD44972ABC}"/>
                </a:ext>
              </a:extLst>
            </p:cNvPr>
            <p:cNvSpPr/>
            <p:nvPr/>
          </p:nvSpPr>
          <p:spPr>
            <a:xfrm>
              <a:off x="2291350" y="22450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792;p34">
              <a:extLst>
                <a:ext uri="{FF2B5EF4-FFF2-40B4-BE49-F238E27FC236}">
                  <a16:creationId xmlns:a16="http://schemas.microsoft.com/office/drawing/2014/main" xmlns="" id="{055A1663-32CB-5448-99F3-7AD062096BB8}"/>
                </a:ext>
              </a:extLst>
            </p:cNvPr>
            <p:cNvSpPr/>
            <p:nvPr/>
          </p:nvSpPr>
          <p:spPr>
            <a:xfrm>
              <a:off x="2322500" y="2279125"/>
              <a:ext cx="30175" cy="22925"/>
            </a:xfrm>
            <a:custGeom>
              <a:avLst/>
              <a:gdLst/>
              <a:ahLst/>
              <a:cxnLst/>
              <a:rect l="l" t="t" r="r" b="b"/>
              <a:pathLst>
                <a:path w="1207" h="917" extrusionOk="0">
                  <a:moveTo>
                    <a:pt x="633" y="1"/>
                  </a:moveTo>
                  <a:cubicBezTo>
                    <a:pt x="615" y="1"/>
                    <a:pt x="597" y="2"/>
                    <a:pt x="578" y="3"/>
                  </a:cubicBezTo>
                  <a:cubicBezTo>
                    <a:pt x="0" y="34"/>
                    <a:pt x="0" y="855"/>
                    <a:pt x="578" y="915"/>
                  </a:cubicBezTo>
                  <a:cubicBezTo>
                    <a:pt x="587"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793;p34">
              <a:extLst>
                <a:ext uri="{FF2B5EF4-FFF2-40B4-BE49-F238E27FC236}">
                  <a16:creationId xmlns:a16="http://schemas.microsoft.com/office/drawing/2014/main" xmlns="" id="{927D075D-1A79-2C46-9C96-2CA918D28116}"/>
                </a:ext>
              </a:extLst>
            </p:cNvPr>
            <p:cNvSpPr/>
            <p:nvPr/>
          </p:nvSpPr>
          <p:spPr>
            <a:xfrm>
              <a:off x="2291350" y="21766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794;p34">
              <a:extLst>
                <a:ext uri="{FF2B5EF4-FFF2-40B4-BE49-F238E27FC236}">
                  <a16:creationId xmlns:a16="http://schemas.microsoft.com/office/drawing/2014/main" xmlns="" id="{E200E7A5-9215-EC4B-B1C5-E67B9717BA53}"/>
                </a:ext>
              </a:extLst>
            </p:cNvPr>
            <p:cNvSpPr/>
            <p:nvPr/>
          </p:nvSpPr>
          <p:spPr>
            <a:xfrm>
              <a:off x="2325525" y="2210800"/>
              <a:ext cx="26625" cy="22625"/>
            </a:xfrm>
            <a:custGeom>
              <a:avLst/>
              <a:gdLst/>
              <a:ahLst/>
              <a:cxnLst/>
              <a:rect l="l" t="t" r="r" b="b"/>
              <a:pathLst>
                <a:path w="1065" h="905" extrusionOk="0">
                  <a:moveTo>
                    <a:pt x="457" y="1"/>
                  </a:moveTo>
                  <a:cubicBezTo>
                    <a:pt x="183" y="1"/>
                    <a:pt x="1" y="214"/>
                    <a:pt x="1" y="457"/>
                  </a:cubicBezTo>
                  <a:cubicBezTo>
                    <a:pt x="1" y="722"/>
                    <a:pt x="220" y="905"/>
                    <a:pt x="447"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795;p34">
              <a:extLst>
                <a:ext uri="{FF2B5EF4-FFF2-40B4-BE49-F238E27FC236}">
                  <a16:creationId xmlns:a16="http://schemas.microsoft.com/office/drawing/2014/main" xmlns="" id="{4044059A-DA4A-BF4C-B501-D1738A794261}"/>
                </a:ext>
              </a:extLst>
            </p:cNvPr>
            <p:cNvSpPr/>
            <p:nvPr/>
          </p:nvSpPr>
          <p:spPr>
            <a:xfrm>
              <a:off x="2291350" y="2108225"/>
              <a:ext cx="26625" cy="22875"/>
            </a:xfrm>
            <a:custGeom>
              <a:avLst/>
              <a:gdLst/>
              <a:ahLst/>
              <a:cxnLst/>
              <a:rect l="l" t="t" r="r" b="b"/>
              <a:pathLst>
                <a:path w="1065" h="915"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796;p34">
              <a:extLst>
                <a:ext uri="{FF2B5EF4-FFF2-40B4-BE49-F238E27FC236}">
                  <a16:creationId xmlns:a16="http://schemas.microsoft.com/office/drawing/2014/main" xmlns="" id="{2F3F0401-F87B-3540-9938-9353FCE394B1}"/>
                </a:ext>
              </a:extLst>
            </p:cNvPr>
            <p:cNvSpPr/>
            <p:nvPr/>
          </p:nvSpPr>
          <p:spPr>
            <a:xfrm>
              <a:off x="2322500" y="2142350"/>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797;p34">
              <a:extLst>
                <a:ext uri="{FF2B5EF4-FFF2-40B4-BE49-F238E27FC236}">
                  <a16:creationId xmlns:a16="http://schemas.microsoft.com/office/drawing/2014/main" xmlns="" id="{9677C465-72BB-1549-8FD3-7F92FA51CA20}"/>
                </a:ext>
              </a:extLst>
            </p:cNvPr>
            <p:cNvSpPr/>
            <p:nvPr/>
          </p:nvSpPr>
          <p:spPr>
            <a:xfrm>
              <a:off x="2291350" y="2039825"/>
              <a:ext cx="26625" cy="23025"/>
            </a:xfrm>
            <a:custGeom>
              <a:avLst/>
              <a:gdLst/>
              <a:ahLst/>
              <a:cxnLst/>
              <a:rect l="l" t="t" r="r" b="b"/>
              <a:pathLst>
                <a:path w="1065" h="921" extrusionOk="0">
                  <a:moveTo>
                    <a:pt x="456" y="1"/>
                  </a:moveTo>
                  <a:cubicBezTo>
                    <a:pt x="183" y="1"/>
                    <a:pt x="0" y="214"/>
                    <a:pt x="0" y="457"/>
                  </a:cubicBezTo>
                  <a:cubicBezTo>
                    <a:pt x="0" y="744"/>
                    <a:pt x="222" y="921"/>
                    <a:pt x="450" y="921"/>
                  </a:cubicBezTo>
                  <a:cubicBezTo>
                    <a:pt x="560" y="921"/>
                    <a:pt x="671" y="880"/>
                    <a:pt x="760" y="791"/>
                  </a:cubicBezTo>
                  <a:cubicBezTo>
                    <a:pt x="1064" y="518"/>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798;p34">
              <a:extLst>
                <a:ext uri="{FF2B5EF4-FFF2-40B4-BE49-F238E27FC236}">
                  <a16:creationId xmlns:a16="http://schemas.microsoft.com/office/drawing/2014/main" xmlns="" id="{7A9B54BA-ECBA-8740-B8BE-28657AC01348}"/>
                </a:ext>
              </a:extLst>
            </p:cNvPr>
            <p:cNvSpPr/>
            <p:nvPr/>
          </p:nvSpPr>
          <p:spPr>
            <a:xfrm>
              <a:off x="2325525" y="2074025"/>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799;p34">
              <a:extLst>
                <a:ext uri="{FF2B5EF4-FFF2-40B4-BE49-F238E27FC236}">
                  <a16:creationId xmlns:a16="http://schemas.microsoft.com/office/drawing/2014/main" xmlns="" id="{49AD88DB-2435-5845-B661-A226748F1332}"/>
                </a:ext>
              </a:extLst>
            </p:cNvPr>
            <p:cNvSpPr/>
            <p:nvPr/>
          </p:nvSpPr>
          <p:spPr>
            <a:xfrm>
              <a:off x="2291350" y="197145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800;p34">
              <a:extLst>
                <a:ext uri="{FF2B5EF4-FFF2-40B4-BE49-F238E27FC236}">
                  <a16:creationId xmlns:a16="http://schemas.microsoft.com/office/drawing/2014/main" xmlns="" id="{FD0FB046-53F3-3746-8C70-6FC0480BE3DB}"/>
                </a:ext>
              </a:extLst>
            </p:cNvPr>
            <p:cNvSpPr/>
            <p:nvPr/>
          </p:nvSpPr>
          <p:spPr>
            <a:xfrm>
              <a:off x="2325525" y="20056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801;p34">
              <a:extLst>
                <a:ext uri="{FF2B5EF4-FFF2-40B4-BE49-F238E27FC236}">
                  <a16:creationId xmlns:a16="http://schemas.microsoft.com/office/drawing/2014/main" xmlns="" id="{89347E2A-E81D-2B44-94FA-51DBB44DC1A5}"/>
                </a:ext>
              </a:extLst>
            </p:cNvPr>
            <p:cNvSpPr/>
            <p:nvPr/>
          </p:nvSpPr>
          <p:spPr>
            <a:xfrm>
              <a:off x="2291350" y="19038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802;p34">
              <a:extLst>
                <a:ext uri="{FF2B5EF4-FFF2-40B4-BE49-F238E27FC236}">
                  <a16:creationId xmlns:a16="http://schemas.microsoft.com/office/drawing/2014/main" xmlns="" id="{6C5EE10F-4B68-024A-B07D-75829C817F8B}"/>
                </a:ext>
              </a:extLst>
            </p:cNvPr>
            <p:cNvSpPr/>
            <p:nvPr/>
          </p:nvSpPr>
          <p:spPr>
            <a:xfrm>
              <a:off x="2322500" y="1937950"/>
              <a:ext cx="29950" cy="22175"/>
            </a:xfrm>
            <a:custGeom>
              <a:avLst/>
              <a:gdLst/>
              <a:ahLst/>
              <a:cxnLst/>
              <a:rect l="l" t="t" r="r" b="b"/>
              <a:pathLst>
                <a:path w="1198" h="887" extrusionOk="0">
                  <a:moveTo>
                    <a:pt x="633" y="0"/>
                  </a:moveTo>
                  <a:cubicBezTo>
                    <a:pt x="615" y="0"/>
                    <a:pt x="597" y="1"/>
                    <a:pt x="578" y="3"/>
                  </a:cubicBezTo>
                  <a:cubicBezTo>
                    <a:pt x="0" y="33"/>
                    <a:pt x="0"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803;p34">
              <a:extLst>
                <a:ext uri="{FF2B5EF4-FFF2-40B4-BE49-F238E27FC236}">
                  <a16:creationId xmlns:a16="http://schemas.microsoft.com/office/drawing/2014/main" xmlns="" id="{852D3EC9-1B7B-BE43-B9B1-BEDF3C9F3B67}"/>
                </a:ext>
              </a:extLst>
            </p:cNvPr>
            <p:cNvSpPr/>
            <p:nvPr/>
          </p:nvSpPr>
          <p:spPr>
            <a:xfrm>
              <a:off x="2291350" y="18354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804;p34">
              <a:extLst>
                <a:ext uri="{FF2B5EF4-FFF2-40B4-BE49-F238E27FC236}">
                  <a16:creationId xmlns:a16="http://schemas.microsoft.com/office/drawing/2014/main" xmlns="" id="{A0CD8DAD-4855-6A45-B608-145AB4ED8D9D}"/>
                </a:ext>
              </a:extLst>
            </p:cNvPr>
            <p:cNvSpPr/>
            <p:nvPr/>
          </p:nvSpPr>
          <p:spPr>
            <a:xfrm>
              <a:off x="2325525" y="1869625"/>
              <a:ext cx="26625" cy="22625"/>
            </a:xfrm>
            <a:custGeom>
              <a:avLst/>
              <a:gdLst/>
              <a:ahLst/>
              <a:cxnLst/>
              <a:rect l="l" t="t" r="r" b="b"/>
              <a:pathLst>
                <a:path w="1065" h="905" extrusionOk="0">
                  <a:moveTo>
                    <a:pt x="457" y="0"/>
                  </a:moveTo>
                  <a:cubicBezTo>
                    <a:pt x="183" y="0"/>
                    <a:pt x="1" y="213"/>
                    <a:pt x="1" y="456"/>
                  </a:cubicBezTo>
                  <a:cubicBezTo>
                    <a:pt x="1" y="721"/>
                    <a:pt x="220" y="904"/>
                    <a:pt x="447"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805;p34">
              <a:extLst>
                <a:ext uri="{FF2B5EF4-FFF2-40B4-BE49-F238E27FC236}">
                  <a16:creationId xmlns:a16="http://schemas.microsoft.com/office/drawing/2014/main" xmlns="" id="{D6927BE0-8A07-4B4F-B08B-F5280BA1DB6B}"/>
                </a:ext>
              </a:extLst>
            </p:cNvPr>
            <p:cNvSpPr/>
            <p:nvPr/>
          </p:nvSpPr>
          <p:spPr>
            <a:xfrm>
              <a:off x="2291350" y="17670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806;p34">
              <a:extLst>
                <a:ext uri="{FF2B5EF4-FFF2-40B4-BE49-F238E27FC236}">
                  <a16:creationId xmlns:a16="http://schemas.microsoft.com/office/drawing/2014/main" xmlns="" id="{FCE9FAD2-845A-3442-8734-ACA4C2289B9D}"/>
                </a:ext>
              </a:extLst>
            </p:cNvPr>
            <p:cNvSpPr/>
            <p:nvPr/>
          </p:nvSpPr>
          <p:spPr>
            <a:xfrm>
              <a:off x="2325525" y="18012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807;p34">
              <a:extLst>
                <a:ext uri="{FF2B5EF4-FFF2-40B4-BE49-F238E27FC236}">
                  <a16:creationId xmlns:a16="http://schemas.microsoft.com/office/drawing/2014/main" xmlns="" id="{61BEC6D0-8DA4-4342-84E0-8FA9D606F736}"/>
                </a:ext>
              </a:extLst>
            </p:cNvPr>
            <p:cNvSpPr/>
            <p:nvPr/>
          </p:nvSpPr>
          <p:spPr>
            <a:xfrm>
              <a:off x="2291350" y="169865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808;p34">
              <a:extLst>
                <a:ext uri="{FF2B5EF4-FFF2-40B4-BE49-F238E27FC236}">
                  <a16:creationId xmlns:a16="http://schemas.microsoft.com/office/drawing/2014/main" xmlns="" id="{0E3B831A-0749-1546-91F1-E05D46F01A9F}"/>
                </a:ext>
              </a:extLst>
            </p:cNvPr>
            <p:cNvSpPr/>
            <p:nvPr/>
          </p:nvSpPr>
          <p:spPr>
            <a:xfrm>
              <a:off x="2325525" y="17328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809;p34">
              <a:extLst>
                <a:ext uri="{FF2B5EF4-FFF2-40B4-BE49-F238E27FC236}">
                  <a16:creationId xmlns:a16="http://schemas.microsoft.com/office/drawing/2014/main" xmlns="" id="{7223AE35-78DE-D442-942B-B0375A6E3FBE}"/>
                </a:ext>
              </a:extLst>
            </p:cNvPr>
            <p:cNvSpPr/>
            <p:nvPr/>
          </p:nvSpPr>
          <p:spPr>
            <a:xfrm>
              <a:off x="2291350" y="16310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810;p34">
              <a:extLst>
                <a:ext uri="{FF2B5EF4-FFF2-40B4-BE49-F238E27FC236}">
                  <a16:creationId xmlns:a16="http://schemas.microsoft.com/office/drawing/2014/main" xmlns="" id="{AE278FF6-328D-5740-8DF5-845828891A19}"/>
                </a:ext>
              </a:extLst>
            </p:cNvPr>
            <p:cNvSpPr/>
            <p:nvPr/>
          </p:nvSpPr>
          <p:spPr>
            <a:xfrm>
              <a:off x="2325525" y="1665175"/>
              <a:ext cx="26425" cy="22625"/>
            </a:xfrm>
            <a:custGeom>
              <a:avLst/>
              <a:gdLst/>
              <a:ahLst/>
              <a:cxnLst/>
              <a:rect l="l" t="t" r="r" b="b"/>
              <a:pathLst>
                <a:path w="1057" h="905" extrusionOk="0">
                  <a:moveTo>
                    <a:pt x="490" y="1"/>
                  </a:moveTo>
                  <a:cubicBezTo>
                    <a:pt x="479" y="1"/>
                    <a:pt x="468" y="1"/>
                    <a:pt x="457" y="2"/>
                  </a:cubicBezTo>
                  <a:cubicBezTo>
                    <a:pt x="183" y="2"/>
                    <a:pt x="1" y="184"/>
                    <a:pt x="1" y="427"/>
                  </a:cubicBezTo>
                  <a:cubicBezTo>
                    <a:pt x="1" y="715"/>
                    <a:pt x="222" y="905"/>
                    <a:pt x="451" y="905"/>
                  </a:cubicBezTo>
                  <a:cubicBezTo>
                    <a:pt x="560" y="905"/>
                    <a:pt x="672" y="861"/>
                    <a:pt x="761" y="762"/>
                  </a:cubicBezTo>
                  <a:cubicBezTo>
                    <a:pt x="1056"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811;p34">
              <a:extLst>
                <a:ext uri="{FF2B5EF4-FFF2-40B4-BE49-F238E27FC236}">
                  <a16:creationId xmlns:a16="http://schemas.microsoft.com/office/drawing/2014/main" xmlns="" id="{4DDEEE00-3CCD-AE49-A0FE-9B9FA3B58367}"/>
                </a:ext>
              </a:extLst>
            </p:cNvPr>
            <p:cNvSpPr/>
            <p:nvPr/>
          </p:nvSpPr>
          <p:spPr>
            <a:xfrm>
              <a:off x="2291350" y="1562625"/>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812;p34">
              <a:extLst>
                <a:ext uri="{FF2B5EF4-FFF2-40B4-BE49-F238E27FC236}">
                  <a16:creationId xmlns:a16="http://schemas.microsoft.com/office/drawing/2014/main" xmlns="" id="{4D162B49-DD13-AE42-AED0-09E5B13EDDD9}"/>
                </a:ext>
              </a:extLst>
            </p:cNvPr>
            <p:cNvSpPr/>
            <p:nvPr/>
          </p:nvSpPr>
          <p:spPr>
            <a:xfrm>
              <a:off x="2322500" y="1596750"/>
              <a:ext cx="30175" cy="22900"/>
            </a:xfrm>
            <a:custGeom>
              <a:avLst/>
              <a:gdLst/>
              <a:ahLst/>
              <a:cxnLst/>
              <a:rect l="l" t="t" r="r" b="b"/>
              <a:pathLst>
                <a:path w="1207" h="916" extrusionOk="0">
                  <a:moveTo>
                    <a:pt x="633" y="1"/>
                  </a:moveTo>
                  <a:cubicBezTo>
                    <a:pt x="615" y="1"/>
                    <a:pt x="597" y="1"/>
                    <a:pt x="578" y="3"/>
                  </a:cubicBezTo>
                  <a:cubicBezTo>
                    <a:pt x="0" y="34"/>
                    <a:pt x="0" y="854"/>
                    <a:pt x="578" y="915"/>
                  </a:cubicBezTo>
                  <a:cubicBezTo>
                    <a:pt x="587"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813;p34">
              <a:extLst>
                <a:ext uri="{FF2B5EF4-FFF2-40B4-BE49-F238E27FC236}">
                  <a16:creationId xmlns:a16="http://schemas.microsoft.com/office/drawing/2014/main" xmlns="" id="{A8EC49F2-C99B-7F42-98D2-9D3435FC396B}"/>
                </a:ext>
              </a:extLst>
            </p:cNvPr>
            <p:cNvSpPr/>
            <p:nvPr/>
          </p:nvSpPr>
          <p:spPr>
            <a:xfrm>
              <a:off x="2291350" y="14942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814;p34">
              <a:extLst>
                <a:ext uri="{FF2B5EF4-FFF2-40B4-BE49-F238E27FC236}">
                  <a16:creationId xmlns:a16="http://schemas.microsoft.com/office/drawing/2014/main" xmlns="" id="{4B1D1065-384A-9A48-BC5D-40CD92587D8A}"/>
                </a:ext>
              </a:extLst>
            </p:cNvPr>
            <p:cNvSpPr/>
            <p:nvPr/>
          </p:nvSpPr>
          <p:spPr>
            <a:xfrm>
              <a:off x="2325525" y="1528425"/>
              <a:ext cx="26625" cy="22625"/>
            </a:xfrm>
            <a:custGeom>
              <a:avLst/>
              <a:gdLst/>
              <a:ahLst/>
              <a:cxnLst/>
              <a:rect l="l" t="t" r="r" b="b"/>
              <a:pathLst>
                <a:path w="1065" h="905" extrusionOk="0">
                  <a:moveTo>
                    <a:pt x="457" y="1"/>
                  </a:moveTo>
                  <a:cubicBezTo>
                    <a:pt x="183" y="1"/>
                    <a:pt x="1" y="213"/>
                    <a:pt x="1" y="457"/>
                  </a:cubicBezTo>
                  <a:cubicBezTo>
                    <a:pt x="1" y="722"/>
                    <a:pt x="220" y="905"/>
                    <a:pt x="447"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815;p34">
              <a:extLst>
                <a:ext uri="{FF2B5EF4-FFF2-40B4-BE49-F238E27FC236}">
                  <a16:creationId xmlns:a16="http://schemas.microsoft.com/office/drawing/2014/main" xmlns="" id="{E9D82688-6604-9747-BD90-FBC2CE432D01}"/>
                </a:ext>
              </a:extLst>
            </p:cNvPr>
            <p:cNvSpPr/>
            <p:nvPr/>
          </p:nvSpPr>
          <p:spPr>
            <a:xfrm>
              <a:off x="2291350" y="142585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816;p34">
              <a:extLst>
                <a:ext uri="{FF2B5EF4-FFF2-40B4-BE49-F238E27FC236}">
                  <a16:creationId xmlns:a16="http://schemas.microsoft.com/office/drawing/2014/main" xmlns="" id="{65B10A08-5478-4D48-84AA-06BD4144BC65}"/>
                </a:ext>
              </a:extLst>
            </p:cNvPr>
            <p:cNvSpPr/>
            <p:nvPr/>
          </p:nvSpPr>
          <p:spPr>
            <a:xfrm>
              <a:off x="2325525" y="14600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817;p34">
              <a:extLst>
                <a:ext uri="{FF2B5EF4-FFF2-40B4-BE49-F238E27FC236}">
                  <a16:creationId xmlns:a16="http://schemas.microsoft.com/office/drawing/2014/main" xmlns="" id="{BFC09181-F45A-5943-81CF-B94282120448}"/>
                </a:ext>
              </a:extLst>
            </p:cNvPr>
            <p:cNvSpPr/>
            <p:nvPr/>
          </p:nvSpPr>
          <p:spPr>
            <a:xfrm>
              <a:off x="2291350" y="1357450"/>
              <a:ext cx="26625" cy="23025"/>
            </a:xfrm>
            <a:custGeom>
              <a:avLst/>
              <a:gdLst/>
              <a:ahLst/>
              <a:cxnLst/>
              <a:rect l="l" t="t" r="r" b="b"/>
              <a:pathLst>
                <a:path w="1065" h="921" extrusionOk="0">
                  <a:moveTo>
                    <a:pt x="456" y="1"/>
                  </a:moveTo>
                  <a:cubicBezTo>
                    <a:pt x="183" y="1"/>
                    <a:pt x="0" y="213"/>
                    <a:pt x="0" y="457"/>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818;p34">
              <a:extLst>
                <a:ext uri="{FF2B5EF4-FFF2-40B4-BE49-F238E27FC236}">
                  <a16:creationId xmlns:a16="http://schemas.microsoft.com/office/drawing/2014/main" xmlns="" id="{43CD460A-AD38-A144-97DA-E977D946FDE9}"/>
                </a:ext>
              </a:extLst>
            </p:cNvPr>
            <p:cNvSpPr/>
            <p:nvPr/>
          </p:nvSpPr>
          <p:spPr>
            <a:xfrm>
              <a:off x="2322500" y="1392350"/>
              <a:ext cx="29950" cy="22175"/>
            </a:xfrm>
            <a:custGeom>
              <a:avLst/>
              <a:gdLst/>
              <a:ahLst/>
              <a:cxnLst/>
              <a:rect l="l" t="t" r="r" b="b"/>
              <a:pathLst>
                <a:path w="1198" h="887" extrusionOk="0">
                  <a:moveTo>
                    <a:pt x="633" y="0"/>
                  </a:moveTo>
                  <a:cubicBezTo>
                    <a:pt x="615" y="0"/>
                    <a:pt x="597" y="1"/>
                    <a:pt x="578" y="3"/>
                  </a:cubicBezTo>
                  <a:cubicBezTo>
                    <a:pt x="0" y="33"/>
                    <a:pt x="0"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819;p34">
              <a:extLst>
                <a:ext uri="{FF2B5EF4-FFF2-40B4-BE49-F238E27FC236}">
                  <a16:creationId xmlns:a16="http://schemas.microsoft.com/office/drawing/2014/main" xmlns="" id="{19BC2FC8-F84B-4440-B073-3D7D6E7D2582}"/>
                </a:ext>
              </a:extLst>
            </p:cNvPr>
            <p:cNvSpPr/>
            <p:nvPr/>
          </p:nvSpPr>
          <p:spPr>
            <a:xfrm>
              <a:off x="2291350" y="1289825"/>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820;p34">
              <a:extLst>
                <a:ext uri="{FF2B5EF4-FFF2-40B4-BE49-F238E27FC236}">
                  <a16:creationId xmlns:a16="http://schemas.microsoft.com/office/drawing/2014/main" xmlns="" id="{F441B0E8-8704-754C-AB57-7AF0C5F8EE05}"/>
                </a:ext>
              </a:extLst>
            </p:cNvPr>
            <p:cNvSpPr/>
            <p:nvPr/>
          </p:nvSpPr>
          <p:spPr>
            <a:xfrm>
              <a:off x="2325525" y="1323950"/>
              <a:ext cx="26425" cy="22700"/>
            </a:xfrm>
            <a:custGeom>
              <a:avLst/>
              <a:gdLst/>
              <a:ahLst/>
              <a:cxnLst/>
              <a:rect l="l" t="t" r="r" b="b"/>
              <a:pathLst>
                <a:path w="1057" h="908" extrusionOk="0">
                  <a:moveTo>
                    <a:pt x="406" y="0"/>
                  </a:moveTo>
                  <a:cubicBezTo>
                    <a:pt x="161" y="0"/>
                    <a:pt x="1" y="203"/>
                    <a:pt x="1" y="459"/>
                  </a:cubicBezTo>
                  <a:cubicBezTo>
                    <a:pt x="1" y="724"/>
                    <a:pt x="220" y="907"/>
                    <a:pt x="447" y="907"/>
                  </a:cubicBezTo>
                  <a:cubicBezTo>
                    <a:pt x="558" y="907"/>
                    <a:pt x="671" y="863"/>
                    <a:pt x="761" y="763"/>
                  </a:cubicBezTo>
                  <a:cubicBezTo>
                    <a:pt x="1056" y="497"/>
                    <a:pt x="864" y="2"/>
                    <a:pt x="490" y="2"/>
                  </a:cubicBezTo>
                  <a:cubicBezTo>
                    <a:pt x="479" y="2"/>
                    <a:pt x="468" y="2"/>
                    <a:pt x="457" y="3"/>
                  </a:cubicBezTo>
                  <a:cubicBezTo>
                    <a:pt x="439" y="1"/>
                    <a:pt x="422" y="0"/>
                    <a:pt x="40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821;p34">
              <a:extLst>
                <a:ext uri="{FF2B5EF4-FFF2-40B4-BE49-F238E27FC236}">
                  <a16:creationId xmlns:a16="http://schemas.microsoft.com/office/drawing/2014/main" xmlns="" id="{179F8132-AD2A-9F40-A07F-B7A49EFA9D16}"/>
                </a:ext>
              </a:extLst>
            </p:cNvPr>
            <p:cNvSpPr/>
            <p:nvPr/>
          </p:nvSpPr>
          <p:spPr>
            <a:xfrm>
              <a:off x="2291350" y="122142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822;p34">
              <a:extLst>
                <a:ext uri="{FF2B5EF4-FFF2-40B4-BE49-F238E27FC236}">
                  <a16:creationId xmlns:a16="http://schemas.microsoft.com/office/drawing/2014/main" xmlns="" id="{87E25100-9614-9B49-B1AD-CE248ADE1F7A}"/>
                </a:ext>
              </a:extLst>
            </p:cNvPr>
            <p:cNvSpPr/>
            <p:nvPr/>
          </p:nvSpPr>
          <p:spPr>
            <a:xfrm>
              <a:off x="2257150" y="1197875"/>
              <a:ext cx="22825" cy="12175"/>
            </a:xfrm>
            <a:custGeom>
              <a:avLst/>
              <a:gdLst/>
              <a:ahLst/>
              <a:cxnLst/>
              <a:rect l="l" t="t" r="r" b="b"/>
              <a:pathLst>
                <a:path w="913" h="487" extrusionOk="0">
                  <a:moveTo>
                    <a:pt x="912" y="1"/>
                  </a:moveTo>
                  <a:lnTo>
                    <a:pt x="0" y="31"/>
                  </a:lnTo>
                  <a:cubicBezTo>
                    <a:pt x="0" y="274"/>
                    <a:pt x="213" y="487"/>
                    <a:pt x="456" y="487"/>
                  </a:cubicBezTo>
                  <a:cubicBezTo>
                    <a:pt x="699" y="487"/>
                    <a:pt x="912" y="274"/>
                    <a:pt x="912" y="31"/>
                  </a:cubicBezTo>
                  <a:lnTo>
                    <a:pt x="91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823;p34">
              <a:extLst>
                <a:ext uri="{FF2B5EF4-FFF2-40B4-BE49-F238E27FC236}">
                  <a16:creationId xmlns:a16="http://schemas.microsoft.com/office/drawing/2014/main" xmlns="" id="{2B186906-115C-8640-88CF-4F6191CCEDD1}"/>
                </a:ext>
              </a:extLst>
            </p:cNvPr>
            <p:cNvSpPr/>
            <p:nvPr/>
          </p:nvSpPr>
          <p:spPr>
            <a:xfrm>
              <a:off x="2325525" y="1255625"/>
              <a:ext cx="26625" cy="22625"/>
            </a:xfrm>
            <a:custGeom>
              <a:avLst/>
              <a:gdLst/>
              <a:ahLst/>
              <a:cxnLst/>
              <a:rect l="l" t="t" r="r" b="b"/>
              <a:pathLst>
                <a:path w="1065" h="905" extrusionOk="0">
                  <a:moveTo>
                    <a:pt x="457" y="1"/>
                  </a:moveTo>
                  <a:cubicBezTo>
                    <a:pt x="183" y="1"/>
                    <a:pt x="1" y="183"/>
                    <a:pt x="1" y="457"/>
                  </a:cubicBezTo>
                  <a:cubicBezTo>
                    <a:pt x="1" y="722"/>
                    <a:pt x="220" y="905"/>
                    <a:pt x="447"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824;p34">
              <a:extLst>
                <a:ext uri="{FF2B5EF4-FFF2-40B4-BE49-F238E27FC236}">
                  <a16:creationId xmlns:a16="http://schemas.microsoft.com/office/drawing/2014/main" xmlns="" id="{FC3CE90A-5B98-3443-919E-96CD8F0E4ED7}"/>
                </a:ext>
              </a:extLst>
            </p:cNvPr>
            <p:cNvSpPr/>
            <p:nvPr/>
          </p:nvSpPr>
          <p:spPr>
            <a:xfrm>
              <a:off x="2218100" y="2380950"/>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825;p34">
              <a:extLst>
                <a:ext uri="{FF2B5EF4-FFF2-40B4-BE49-F238E27FC236}">
                  <a16:creationId xmlns:a16="http://schemas.microsoft.com/office/drawing/2014/main" xmlns="" id="{06B53975-C4CB-3749-A3AA-6CCB000BE3ED}"/>
                </a:ext>
              </a:extLst>
            </p:cNvPr>
            <p:cNvSpPr/>
            <p:nvPr/>
          </p:nvSpPr>
          <p:spPr>
            <a:xfrm>
              <a:off x="2222950" y="2313400"/>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826;p34">
              <a:extLst>
                <a:ext uri="{FF2B5EF4-FFF2-40B4-BE49-F238E27FC236}">
                  <a16:creationId xmlns:a16="http://schemas.microsoft.com/office/drawing/2014/main" xmlns="" id="{D601FC7B-D020-5C49-8883-E7B756A497F0}"/>
                </a:ext>
              </a:extLst>
            </p:cNvPr>
            <p:cNvSpPr/>
            <p:nvPr/>
          </p:nvSpPr>
          <p:spPr>
            <a:xfrm>
              <a:off x="2257150" y="2346825"/>
              <a:ext cx="26625" cy="23025"/>
            </a:xfrm>
            <a:custGeom>
              <a:avLst/>
              <a:gdLst/>
              <a:ahLst/>
              <a:cxnLst/>
              <a:rect l="l" t="t" r="r" b="b"/>
              <a:pathLst>
                <a:path w="1065" h="921" extrusionOk="0">
                  <a:moveTo>
                    <a:pt x="456" y="1"/>
                  </a:moveTo>
                  <a:cubicBezTo>
                    <a:pt x="183" y="1"/>
                    <a:pt x="0" y="213"/>
                    <a:pt x="0" y="457"/>
                  </a:cubicBezTo>
                  <a:cubicBezTo>
                    <a:pt x="0" y="744"/>
                    <a:pt x="222" y="921"/>
                    <a:pt x="451" y="921"/>
                  </a:cubicBezTo>
                  <a:cubicBezTo>
                    <a:pt x="560" y="921"/>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827;p34">
              <a:extLst>
                <a:ext uri="{FF2B5EF4-FFF2-40B4-BE49-F238E27FC236}">
                  <a16:creationId xmlns:a16="http://schemas.microsoft.com/office/drawing/2014/main" xmlns="" id="{18C27D6C-F162-9E40-A9B9-5C2EB6C9B434}"/>
                </a:ext>
              </a:extLst>
            </p:cNvPr>
            <p:cNvSpPr/>
            <p:nvPr/>
          </p:nvSpPr>
          <p:spPr>
            <a:xfrm>
              <a:off x="2218100" y="2244950"/>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54"/>
                    <a:pt x="1198" y="33"/>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828;p34">
              <a:extLst>
                <a:ext uri="{FF2B5EF4-FFF2-40B4-BE49-F238E27FC236}">
                  <a16:creationId xmlns:a16="http://schemas.microsoft.com/office/drawing/2014/main" xmlns="" id="{681DB95A-9BDF-8C46-B69E-5D5C7BD23A1B}"/>
                </a:ext>
              </a:extLst>
            </p:cNvPr>
            <p:cNvSpPr/>
            <p:nvPr/>
          </p:nvSpPr>
          <p:spPr>
            <a:xfrm>
              <a:off x="2257150" y="22792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829;p34">
              <a:extLst>
                <a:ext uri="{FF2B5EF4-FFF2-40B4-BE49-F238E27FC236}">
                  <a16:creationId xmlns:a16="http://schemas.microsoft.com/office/drawing/2014/main" xmlns="" id="{D174D6AE-1595-EA41-B54F-B39A93997C91}"/>
                </a:ext>
              </a:extLst>
            </p:cNvPr>
            <p:cNvSpPr/>
            <p:nvPr/>
          </p:nvSpPr>
          <p:spPr>
            <a:xfrm>
              <a:off x="2222950" y="2176625"/>
              <a:ext cx="26625" cy="22625"/>
            </a:xfrm>
            <a:custGeom>
              <a:avLst/>
              <a:gdLst/>
              <a:ahLst/>
              <a:cxnLst/>
              <a:rect l="l" t="t" r="r" b="b"/>
              <a:pathLst>
                <a:path w="1065" h="905" extrusionOk="0">
                  <a:moveTo>
                    <a:pt x="457" y="0"/>
                  </a:moveTo>
                  <a:cubicBezTo>
                    <a:pt x="213" y="0"/>
                    <a:pt x="1" y="213"/>
                    <a:pt x="1" y="456"/>
                  </a:cubicBezTo>
                  <a:cubicBezTo>
                    <a:pt x="1" y="721"/>
                    <a:pt x="219" y="904"/>
                    <a:pt x="446" y="904"/>
                  </a:cubicBezTo>
                  <a:cubicBezTo>
                    <a:pt x="557" y="904"/>
                    <a:pt x="670" y="860"/>
                    <a:pt x="760"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830;p34">
              <a:extLst>
                <a:ext uri="{FF2B5EF4-FFF2-40B4-BE49-F238E27FC236}">
                  <a16:creationId xmlns:a16="http://schemas.microsoft.com/office/drawing/2014/main" xmlns="" id="{62F0FD7B-4569-D747-9860-D82EACF1CC2F}"/>
                </a:ext>
              </a:extLst>
            </p:cNvPr>
            <p:cNvSpPr/>
            <p:nvPr/>
          </p:nvSpPr>
          <p:spPr>
            <a:xfrm>
              <a:off x="2252300" y="22107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831;p34">
              <a:extLst>
                <a:ext uri="{FF2B5EF4-FFF2-40B4-BE49-F238E27FC236}">
                  <a16:creationId xmlns:a16="http://schemas.microsoft.com/office/drawing/2014/main" xmlns="" id="{3BF7C1F9-3570-F148-971F-DD228E064DB7}"/>
                </a:ext>
              </a:extLst>
            </p:cNvPr>
            <p:cNvSpPr/>
            <p:nvPr/>
          </p:nvSpPr>
          <p:spPr>
            <a:xfrm>
              <a:off x="2222950" y="2108225"/>
              <a:ext cx="26625" cy="22875"/>
            </a:xfrm>
            <a:custGeom>
              <a:avLst/>
              <a:gdLst/>
              <a:ahLst/>
              <a:cxnLst/>
              <a:rect l="l" t="t" r="r" b="b"/>
              <a:pathLst>
                <a:path w="1065" h="915"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832;p34">
              <a:extLst>
                <a:ext uri="{FF2B5EF4-FFF2-40B4-BE49-F238E27FC236}">
                  <a16:creationId xmlns:a16="http://schemas.microsoft.com/office/drawing/2014/main" xmlns="" id="{DB104505-DE1B-AD44-88A2-84D7F0383D57}"/>
                </a:ext>
              </a:extLst>
            </p:cNvPr>
            <p:cNvSpPr/>
            <p:nvPr/>
          </p:nvSpPr>
          <p:spPr>
            <a:xfrm>
              <a:off x="2257150" y="2142425"/>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833;p34">
              <a:extLst>
                <a:ext uri="{FF2B5EF4-FFF2-40B4-BE49-F238E27FC236}">
                  <a16:creationId xmlns:a16="http://schemas.microsoft.com/office/drawing/2014/main" xmlns="" id="{DAF39004-D7E8-2949-8273-2E65304563DF}"/>
                </a:ext>
              </a:extLst>
            </p:cNvPr>
            <p:cNvSpPr/>
            <p:nvPr/>
          </p:nvSpPr>
          <p:spPr>
            <a:xfrm>
              <a:off x="2218100" y="2039775"/>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8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834;p34">
              <a:extLst>
                <a:ext uri="{FF2B5EF4-FFF2-40B4-BE49-F238E27FC236}">
                  <a16:creationId xmlns:a16="http://schemas.microsoft.com/office/drawing/2014/main" xmlns="" id="{17913A62-D2F3-8140-8719-61E1093FD1B6}"/>
                </a:ext>
              </a:extLst>
            </p:cNvPr>
            <p:cNvSpPr/>
            <p:nvPr/>
          </p:nvSpPr>
          <p:spPr>
            <a:xfrm>
              <a:off x="2257150" y="2074025"/>
              <a:ext cx="26625" cy="23025"/>
            </a:xfrm>
            <a:custGeom>
              <a:avLst/>
              <a:gdLst/>
              <a:ahLst/>
              <a:cxnLst/>
              <a:rect l="l" t="t" r="r" b="b"/>
              <a:pathLst>
                <a:path w="1065" h="921" extrusionOk="0">
                  <a:moveTo>
                    <a:pt x="456" y="1"/>
                  </a:moveTo>
                  <a:cubicBezTo>
                    <a:pt x="183" y="1"/>
                    <a:pt x="0" y="213"/>
                    <a:pt x="0" y="457"/>
                  </a:cubicBezTo>
                  <a:cubicBezTo>
                    <a:pt x="0" y="744"/>
                    <a:pt x="222" y="921"/>
                    <a:pt x="451"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835;p34">
              <a:extLst>
                <a:ext uri="{FF2B5EF4-FFF2-40B4-BE49-F238E27FC236}">
                  <a16:creationId xmlns:a16="http://schemas.microsoft.com/office/drawing/2014/main" xmlns="" id="{25294672-13E4-1E42-9504-FBA239D03C84}"/>
                </a:ext>
              </a:extLst>
            </p:cNvPr>
            <p:cNvSpPr/>
            <p:nvPr/>
          </p:nvSpPr>
          <p:spPr>
            <a:xfrm>
              <a:off x="2222950" y="1971450"/>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836;p34">
              <a:extLst>
                <a:ext uri="{FF2B5EF4-FFF2-40B4-BE49-F238E27FC236}">
                  <a16:creationId xmlns:a16="http://schemas.microsoft.com/office/drawing/2014/main" xmlns="" id="{59D617BA-DC33-0648-85C3-3551AD4C35BC}"/>
                </a:ext>
              </a:extLst>
            </p:cNvPr>
            <p:cNvSpPr/>
            <p:nvPr/>
          </p:nvSpPr>
          <p:spPr>
            <a:xfrm>
              <a:off x="2257150" y="2005650"/>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837;p34">
              <a:extLst>
                <a:ext uri="{FF2B5EF4-FFF2-40B4-BE49-F238E27FC236}">
                  <a16:creationId xmlns:a16="http://schemas.microsoft.com/office/drawing/2014/main" xmlns="" id="{4E6E84DB-CA3D-7247-B5B0-95F404528ADD}"/>
                </a:ext>
              </a:extLst>
            </p:cNvPr>
            <p:cNvSpPr/>
            <p:nvPr/>
          </p:nvSpPr>
          <p:spPr>
            <a:xfrm>
              <a:off x="2222950" y="1903825"/>
              <a:ext cx="26625" cy="22625"/>
            </a:xfrm>
            <a:custGeom>
              <a:avLst/>
              <a:gdLst/>
              <a:ahLst/>
              <a:cxnLst/>
              <a:rect l="l" t="t" r="r" b="b"/>
              <a:pathLst>
                <a:path w="1065" h="905" extrusionOk="0">
                  <a:moveTo>
                    <a:pt x="457" y="0"/>
                  </a:moveTo>
                  <a:cubicBezTo>
                    <a:pt x="213" y="0"/>
                    <a:pt x="1" y="182"/>
                    <a:pt x="1" y="456"/>
                  </a:cubicBezTo>
                  <a:cubicBezTo>
                    <a:pt x="1" y="721"/>
                    <a:pt x="219" y="904"/>
                    <a:pt x="446" y="904"/>
                  </a:cubicBezTo>
                  <a:cubicBezTo>
                    <a:pt x="557" y="904"/>
                    <a:pt x="670" y="860"/>
                    <a:pt x="760"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838;p34">
              <a:extLst>
                <a:ext uri="{FF2B5EF4-FFF2-40B4-BE49-F238E27FC236}">
                  <a16:creationId xmlns:a16="http://schemas.microsoft.com/office/drawing/2014/main" xmlns="" id="{CC0415C2-294E-0E40-84DA-819B99A9E8C2}"/>
                </a:ext>
              </a:extLst>
            </p:cNvPr>
            <p:cNvSpPr/>
            <p:nvPr/>
          </p:nvSpPr>
          <p:spPr>
            <a:xfrm>
              <a:off x="2257150" y="19380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839;p34">
              <a:extLst>
                <a:ext uri="{FF2B5EF4-FFF2-40B4-BE49-F238E27FC236}">
                  <a16:creationId xmlns:a16="http://schemas.microsoft.com/office/drawing/2014/main" xmlns="" id="{E4D3CEFB-B4B9-6B43-A693-D915EFEF7CB3}"/>
                </a:ext>
              </a:extLst>
            </p:cNvPr>
            <p:cNvSpPr/>
            <p:nvPr/>
          </p:nvSpPr>
          <p:spPr>
            <a:xfrm>
              <a:off x="2222950" y="1835425"/>
              <a:ext cx="26625" cy="22625"/>
            </a:xfrm>
            <a:custGeom>
              <a:avLst/>
              <a:gdLst/>
              <a:ahLst/>
              <a:cxnLst/>
              <a:rect l="l" t="t" r="r" b="b"/>
              <a:pathLst>
                <a:path w="1065" h="905" extrusionOk="0">
                  <a:moveTo>
                    <a:pt x="457" y="0"/>
                  </a:moveTo>
                  <a:cubicBezTo>
                    <a:pt x="213" y="0"/>
                    <a:pt x="1" y="21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840;p34">
              <a:extLst>
                <a:ext uri="{FF2B5EF4-FFF2-40B4-BE49-F238E27FC236}">
                  <a16:creationId xmlns:a16="http://schemas.microsoft.com/office/drawing/2014/main" xmlns="" id="{AEA31044-89CB-E048-8507-A28EC498A856}"/>
                </a:ext>
              </a:extLst>
            </p:cNvPr>
            <p:cNvSpPr/>
            <p:nvPr/>
          </p:nvSpPr>
          <p:spPr>
            <a:xfrm>
              <a:off x="2252300" y="18695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841;p34">
              <a:extLst>
                <a:ext uri="{FF2B5EF4-FFF2-40B4-BE49-F238E27FC236}">
                  <a16:creationId xmlns:a16="http://schemas.microsoft.com/office/drawing/2014/main" xmlns="" id="{D641B5EE-0458-7044-BB2A-48394A94B506}"/>
                </a:ext>
              </a:extLst>
            </p:cNvPr>
            <p:cNvSpPr/>
            <p:nvPr/>
          </p:nvSpPr>
          <p:spPr>
            <a:xfrm>
              <a:off x="2222950" y="1767025"/>
              <a:ext cx="26625" cy="22875"/>
            </a:xfrm>
            <a:custGeom>
              <a:avLst/>
              <a:gdLst/>
              <a:ahLst/>
              <a:cxnLst/>
              <a:rect l="l" t="t" r="r" b="b"/>
              <a:pathLst>
                <a:path w="1065" h="915" extrusionOk="0">
                  <a:moveTo>
                    <a:pt x="457" y="1"/>
                  </a:moveTo>
                  <a:cubicBezTo>
                    <a:pt x="213" y="1"/>
                    <a:pt x="1" y="214"/>
                    <a:pt x="1" y="457"/>
                  </a:cubicBezTo>
                  <a:cubicBezTo>
                    <a:pt x="1" y="729"/>
                    <a:pt x="231" y="914"/>
                    <a:pt x="464" y="914"/>
                  </a:cubicBezTo>
                  <a:cubicBezTo>
                    <a:pt x="569" y="914"/>
                    <a:pt x="675" y="876"/>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842;p34">
              <a:extLst>
                <a:ext uri="{FF2B5EF4-FFF2-40B4-BE49-F238E27FC236}">
                  <a16:creationId xmlns:a16="http://schemas.microsoft.com/office/drawing/2014/main" xmlns="" id="{D29442AE-49AE-0C40-96B4-1EC05DDB9826}"/>
                </a:ext>
              </a:extLst>
            </p:cNvPr>
            <p:cNvSpPr/>
            <p:nvPr/>
          </p:nvSpPr>
          <p:spPr>
            <a:xfrm>
              <a:off x="2257150" y="1801225"/>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843;p34">
              <a:extLst>
                <a:ext uri="{FF2B5EF4-FFF2-40B4-BE49-F238E27FC236}">
                  <a16:creationId xmlns:a16="http://schemas.microsoft.com/office/drawing/2014/main" xmlns="" id="{29562FD2-30F7-4C43-A809-9FEDB12724B2}"/>
                </a:ext>
              </a:extLst>
            </p:cNvPr>
            <p:cNvSpPr/>
            <p:nvPr/>
          </p:nvSpPr>
          <p:spPr>
            <a:xfrm>
              <a:off x="2218100" y="1698575"/>
              <a:ext cx="29950" cy="22950"/>
            </a:xfrm>
            <a:custGeom>
              <a:avLst/>
              <a:gdLst/>
              <a:ahLst/>
              <a:cxnLst/>
              <a:rect l="l" t="t" r="r" b="b"/>
              <a:pathLst>
                <a:path w="1198" h="918" extrusionOk="0">
                  <a:moveTo>
                    <a:pt x="595" y="1"/>
                  </a:moveTo>
                  <a:cubicBezTo>
                    <a:pt x="0" y="1"/>
                    <a:pt x="0" y="918"/>
                    <a:pt x="595" y="918"/>
                  </a:cubicBezTo>
                  <a:cubicBezTo>
                    <a:pt x="613" y="918"/>
                    <a:pt x="631" y="917"/>
                    <a:pt x="651" y="915"/>
                  </a:cubicBezTo>
                  <a:cubicBezTo>
                    <a:pt x="1198" y="885"/>
                    <a:pt x="1198" y="64"/>
                    <a:pt x="651"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844;p34">
              <a:extLst>
                <a:ext uri="{FF2B5EF4-FFF2-40B4-BE49-F238E27FC236}">
                  <a16:creationId xmlns:a16="http://schemas.microsoft.com/office/drawing/2014/main" xmlns="" id="{635076B5-23C2-304E-A47C-C9D6671F38B9}"/>
                </a:ext>
              </a:extLst>
            </p:cNvPr>
            <p:cNvSpPr/>
            <p:nvPr/>
          </p:nvSpPr>
          <p:spPr>
            <a:xfrm>
              <a:off x="2257150" y="1732850"/>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845;p34">
              <a:extLst>
                <a:ext uri="{FF2B5EF4-FFF2-40B4-BE49-F238E27FC236}">
                  <a16:creationId xmlns:a16="http://schemas.microsoft.com/office/drawing/2014/main" xmlns="" id="{2E3375B0-3536-CC4C-A56A-33EF28029E5E}"/>
                </a:ext>
              </a:extLst>
            </p:cNvPr>
            <p:cNvSpPr/>
            <p:nvPr/>
          </p:nvSpPr>
          <p:spPr>
            <a:xfrm>
              <a:off x="2222950" y="1630950"/>
              <a:ext cx="26625" cy="22700"/>
            </a:xfrm>
            <a:custGeom>
              <a:avLst/>
              <a:gdLst/>
              <a:ahLst/>
              <a:cxnLst/>
              <a:rect l="l" t="t" r="r" b="b"/>
              <a:pathLst>
                <a:path w="1065" h="908" extrusionOk="0">
                  <a:moveTo>
                    <a:pt x="410" y="0"/>
                  </a:moveTo>
                  <a:cubicBezTo>
                    <a:pt x="187" y="0"/>
                    <a:pt x="1" y="203"/>
                    <a:pt x="1" y="459"/>
                  </a:cubicBezTo>
                  <a:cubicBezTo>
                    <a:pt x="1" y="724"/>
                    <a:pt x="219" y="907"/>
                    <a:pt x="446" y="907"/>
                  </a:cubicBezTo>
                  <a:cubicBezTo>
                    <a:pt x="557" y="907"/>
                    <a:pt x="670" y="863"/>
                    <a:pt x="760" y="763"/>
                  </a:cubicBezTo>
                  <a:cubicBezTo>
                    <a:pt x="1064" y="489"/>
                    <a:pt x="852" y="3"/>
                    <a:pt x="457"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846;p34">
              <a:extLst>
                <a:ext uri="{FF2B5EF4-FFF2-40B4-BE49-F238E27FC236}">
                  <a16:creationId xmlns:a16="http://schemas.microsoft.com/office/drawing/2014/main" xmlns="" id="{799F2D97-452A-BB48-B7FA-B9BB95C70394}"/>
                </a:ext>
              </a:extLst>
            </p:cNvPr>
            <p:cNvSpPr/>
            <p:nvPr/>
          </p:nvSpPr>
          <p:spPr>
            <a:xfrm>
              <a:off x="2252300" y="1665150"/>
              <a:ext cx="29950" cy="22175"/>
            </a:xfrm>
            <a:custGeom>
              <a:avLst/>
              <a:gdLst/>
              <a:ahLst/>
              <a:cxnLst/>
              <a:rect l="l" t="t" r="r" b="b"/>
              <a:pathLst>
                <a:path w="1198" h="887" extrusionOk="0">
                  <a:moveTo>
                    <a:pt x="593" y="0"/>
                  </a:moveTo>
                  <a:cubicBezTo>
                    <a:pt x="1" y="0"/>
                    <a:pt x="1" y="887"/>
                    <a:pt x="593" y="887"/>
                  </a:cubicBezTo>
                  <a:cubicBezTo>
                    <a:pt x="612" y="887"/>
                    <a:pt x="631" y="886"/>
                    <a:pt x="650" y="884"/>
                  </a:cubicBezTo>
                  <a:cubicBezTo>
                    <a:pt x="1197" y="854"/>
                    <a:pt x="1197" y="33"/>
                    <a:pt x="650"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847;p34">
              <a:extLst>
                <a:ext uri="{FF2B5EF4-FFF2-40B4-BE49-F238E27FC236}">
                  <a16:creationId xmlns:a16="http://schemas.microsoft.com/office/drawing/2014/main" xmlns="" id="{66DFB08F-8826-154E-9621-5DE619A276D8}"/>
                </a:ext>
              </a:extLst>
            </p:cNvPr>
            <p:cNvSpPr/>
            <p:nvPr/>
          </p:nvSpPr>
          <p:spPr>
            <a:xfrm>
              <a:off x="2222950" y="1562625"/>
              <a:ext cx="26625" cy="22625"/>
            </a:xfrm>
            <a:custGeom>
              <a:avLst/>
              <a:gdLst/>
              <a:ahLst/>
              <a:cxnLst/>
              <a:rect l="l" t="t" r="r" b="b"/>
              <a:pathLst>
                <a:path w="1065" h="905" extrusionOk="0">
                  <a:moveTo>
                    <a:pt x="457" y="0"/>
                  </a:moveTo>
                  <a:cubicBezTo>
                    <a:pt x="213" y="0"/>
                    <a:pt x="1" y="18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848;p34">
              <a:extLst>
                <a:ext uri="{FF2B5EF4-FFF2-40B4-BE49-F238E27FC236}">
                  <a16:creationId xmlns:a16="http://schemas.microsoft.com/office/drawing/2014/main" xmlns="" id="{5785ADFB-133A-3045-B079-31D142CF6124}"/>
                </a:ext>
              </a:extLst>
            </p:cNvPr>
            <p:cNvSpPr/>
            <p:nvPr/>
          </p:nvSpPr>
          <p:spPr>
            <a:xfrm>
              <a:off x="2257150" y="1596825"/>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849;p34">
              <a:extLst>
                <a:ext uri="{FF2B5EF4-FFF2-40B4-BE49-F238E27FC236}">
                  <a16:creationId xmlns:a16="http://schemas.microsoft.com/office/drawing/2014/main" xmlns="" id="{A131DB0B-D980-6F4B-B792-E66E17D13A81}"/>
                </a:ext>
              </a:extLst>
            </p:cNvPr>
            <p:cNvSpPr/>
            <p:nvPr/>
          </p:nvSpPr>
          <p:spPr>
            <a:xfrm>
              <a:off x="2218100" y="1494175"/>
              <a:ext cx="29950" cy="22950"/>
            </a:xfrm>
            <a:custGeom>
              <a:avLst/>
              <a:gdLst/>
              <a:ahLst/>
              <a:cxnLst/>
              <a:rect l="l" t="t" r="r" b="b"/>
              <a:pathLst>
                <a:path w="1198" h="918" extrusionOk="0">
                  <a:moveTo>
                    <a:pt x="595" y="0"/>
                  </a:moveTo>
                  <a:cubicBezTo>
                    <a:pt x="0" y="0"/>
                    <a:pt x="0" y="917"/>
                    <a:pt x="595" y="917"/>
                  </a:cubicBezTo>
                  <a:cubicBezTo>
                    <a:pt x="613" y="917"/>
                    <a:pt x="631" y="916"/>
                    <a:pt x="651" y="915"/>
                  </a:cubicBezTo>
                  <a:cubicBezTo>
                    <a:pt x="1198" y="854"/>
                    <a:pt x="1198" y="64"/>
                    <a:pt x="651"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850;p34">
              <a:extLst>
                <a:ext uri="{FF2B5EF4-FFF2-40B4-BE49-F238E27FC236}">
                  <a16:creationId xmlns:a16="http://schemas.microsoft.com/office/drawing/2014/main" xmlns="" id="{B7554973-671D-1F4D-B5C6-545C16D46A92}"/>
                </a:ext>
              </a:extLst>
            </p:cNvPr>
            <p:cNvSpPr/>
            <p:nvPr/>
          </p:nvSpPr>
          <p:spPr>
            <a:xfrm>
              <a:off x="2252300" y="15283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851;p34">
              <a:extLst>
                <a:ext uri="{FF2B5EF4-FFF2-40B4-BE49-F238E27FC236}">
                  <a16:creationId xmlns:a16="http://schemas.microsoft.com/office/drawing/2014/main" xmlns="" id="{27EB4019-9630-DC46-A65C-3F28AE3230D7}"/>
                </a:ext>
              </a:extLst>
            </p:cNvPr>
            <p:cNvSpPr/>
            <p:nvPr/>
          </p:nvSpPr>
          <p:spPr>
            <a:xfrm>
              <a:off x="2222950" y="1425850"/>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852;p34">
              <a:extLst>
                <a:ext uri="{FF2B5EF4-FFF2-40B4-BE49-F238E27FC236}">
                  <a16:creationId xmlns:a16="http://schemas.microsoft.com/office/drawing/2014/main" xmlns="" id="{662BECC1-33D6-1145-9DDD-FFC9050DF47E}"/>
                </a:ext>
              </a:extLst>
            </p:cNvPr>
            <p:cNvSpPr/>
            <p:nvPr/>
          </p:nvSpPr>
          <p:spPr>
            <a:xfrm>
              <a:off x="2257150" y="146005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853;p34">
              <a:extLst>
                <a:ext uri="{FF2B5EF4-FFF2-40B4-BE49-F238E27FC236}">
                  <a16:creationId xmlns:a16="http://schemas.microsoft.com/office/drawing/2014/main" xmlns="" id="{D7C3E279-BCDF-0248-82CE-352CF715C3ED}"/>
                </a:ext>
              </a:extLst>
            </p:cNvPr>
            <p:cNvSpPr/>
            <p:nvPr/>
          </p:nvSpPr>
          <p:spPr>
            <a:xfrm>
              <a:off x="2222950" y="1357450"/>
              <a:ext cx="26625" cy="23025"/>
            </a:xfrm>
            <a:custGeom>
              <a:avLst/>
              <a:gdLst/>
              <a:ahLst/>
              <a:cxnLst/>
              <a:rect l="l" t="t" r="r" b="b"/>
              <a:pathLst>
                <a:path w="1065" h="921" extrusionOk="0">
                  <a:moveTo>
                    <a:pt x="457" y="1"/>
                  </a:moveTo>
                  <a:cubicBezTo>
                    <a:pt x="213" y="1"/>
                    <a:pt x="1" y="213"/>
                    <a:pt x="1" y="457"/>
                  </a:cubicBezTo>
                  <a:cubicBezTo>
                    <a:pt x="1" y="744"/>
                    <a:pt x="222" y="920"/>
                    <a:pt x="451" y="920"/>
                  </a:cubicBezTo>
                  <a:cubicBezTo>
                    <a:pt x="560" y="920"/>
                    <a:pt x="672" y="880"/>
                    <a:pt x="760" y="791"/>
                  </a:cubicBezTo>
                  <a:cubicBezTo>
                    <a:pt x="1064"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854;p34">
              <a:extLst>
                <a:ext uri="{FF2B5EF4-FFF2-40B4-BE49-F238E27FC236}">
                  <a16:creationId xmlns:a16="http://schemas.microsoft.com/office/drawing/2014/main" xmlns="" id="{A9FCD983-49A1-444C-B5ED-6788E6458204}"/>
                </a:ext>
              </a:extLst>
            </p:cNvPr>
            <p:cNvSpPr/>
            <p:nvPr/>
          </p:nvSpPr>
          <p:spPr>
            <a:xfrm>
              <a:off x="2257150" y="1392325"/>
              <a:ext cx="26625" cy="22700"/>
            </a:xfrm>
            <a:custGeom>
              <a:avLst/>
              <a:gdLst/>
              <a:ahLst/>
              <a:cxnLst/>
              <a:rect l="l" t="t" r="r" b="b"/>
              <a:pathLst>
                <a:path w="1065" h="908" extrusionOk="0">
                  <a:moveTo>
                    <a:pt x="405" y="1"/>
                  </a:moveTo>
                  <a:cubicBezTo>
                    <a:pt x="160" y="1"/>
                    <a:pt x="0" y="204"/>
                    <a:pt x="0" y="460"/>
                  </a:cubicBezTo>
                  <a:cubicBezTo>
                    <a:pt x="0" y="725"/>
                    <a:pt x="219" y="908"/>
                    <a:pt x="446" y="908"/>
                  </a:cubicBezTo>
                  <a:cubicBezTo>
                    <a:pt x="557" y="908"/>
                    <a:pt x="670" y="864"/>
                    <a:pt x="760" y="764"/>
                  </a:cubicBezTo>
                  <a:cubicBezTo>
                    <a:pt x="1064" y="490"/>
                    <a:pt x="851" y="4"/>
                    <a:pt x="456"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855;p34">
              <a:extLst>
                <a:ext uri="{FF2B5EF4-FFF2-40B4-BE49-F238E27FC236}">
                  <a16:creationId xmlns:a16="http://schemas.microsoft.com/office/drawing/2014/main" xmlns="" id="{28D84565-7638-324A-962C-778BD7A54A60}"/>
                </a:ext>
              </a:extLst>
            </p:cNvPr>
            <p:cNvSpPr/>
            <p:nvPr/>
          </p:nvSpPr>
          <p:spPr>
            <a:xfrm>
              <a:off x="2222950" y="1289750"/>
              <a:ext cx="26625" cy="22700"/>
            </a:xfrm>
            <a:custGeom>
              <a:avLst/>
              <a:gdLst/>
              <a:ahLst/>
              <a:cxnLst/>
              <a:rect l="l" t="t" r="r" b="b"/>
              <a:pathLst>
                <a:path w="1065" h="908" extrusionOk="0">
                  <a:moveTo>
                    <a:pt x="410" y="1"/>
                  </a:moveTo>
                  <a:cubicBezTo>
                    <a:pt x="187" y="1"/>
                    <a:pt x="1" y="203"/>
                    <a:pt x="1" y="459"/>
                  </a:cubicBezTo>
                  <a:cubicBezTo>
                    <a:pt x="1" y="724"/>
                    <a:pt x="219" y="907"/>
                    <a:pt x="446" y="907"/>
                  </a:cubicBezTo>
                  <a:cubicBezTo>
                    <a:pt x="557" y="907"/>
                    <a:pt x="670" y="863"/>
                    <a:pt x="760" y="763"/>
                  </a:cubicBezTo>
                  <a:cubicBezTo>
                    <a:pt x="1064" y="490"/>
                    <a:pt x="852" y="3"/>
                    <a:pt x="457" y="3"/>
                  </a:cubicBezTo>
                  <a:cubicBezTo>
                    <a:pt x="441" y="1"/>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856;p34">
              <a:extLst>
                <a:ext uri="{FF2B5EF4-FFF2-40B4-BE49-F238E27FC236}">
                  <a16:creationId xmlns:a16="http://schemas.microsoft.com/office/drawing/2014/main" xmlns="" id="{324E9FA0-36BF-1648-A216-688602C8B88A}"/>
                </a:ext>
              </a:extLst>
            </p:cNvPr>
            <p:cNvSpPr/>
            <p:nvPr/>
          </p:nvSpPr>
          <p:spPr>
            <a:xfrm>
              <a:off x="2252300" y="1323950"/>
              <a:ext cx="29950" cy="22200"/>
            </a:xfrm>
            <a:custGeom>
              <a:avLst/>
              <a:gdLst/>
              <a:ahLst/>
              <a:cxnLst/>
              <a:rect l="l" t="t" r="r" b="b"/>
              <a:pathLst>
                <a:path w="1198" h="888" extrusionOk="0">
                  <a:moveTo>
                    <a:pt x="593" y="1"/>
                  </a:moveTo>
                  <a:cubicBezTo>
                    <a:pt x="1" y="1"/>
                    <a:pt x="1" y="887"/>
                    <a:pt x="593" y="887"/>
                  </a:cubicBezTo>
                  <a:cubicBezTo>
                    <a:pt x="612" y="887"/>
                    <a:pt x="631" y="886"/>
                    <a:pt x="650" y="885"/>
                  </a:cubicBezTo>
                  <a:cubicBezTo>
                    <a:pt x="1197" y="854"/>
                    <a:pt x="1197" y="34"/>
                    <a:pt x="650" y="3"/>
                  </a:cubicBezTo>
                  <a:cubicBezTo>
                    <a:pt x="631" y="1"/>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857;p34">
              <a:extLst>
                <a:ext uri="{FF2B5EF4-FFF2-40B4-BE49-F238E27FC236}">
                  <a16:creationId xmlns:a16="http://schemas.microsoft.com/office/drawing/2014/main" xmlns="" id="{831C7157-D678-A74E-8D31-9BB5FF11AD84}"/>
                </a:ext>
              </a:extLst>
            </p:cNvPr>
            <p:cNvSpPr/>
            <p:nvPr/>
          </p:nvSpPr>
          <p:spPr>
            <a:xfrm>
              <a:off x="2222950" y="1221350"/>
              <a:ext cx="26625" cy="22700"/>
            </a:xfrm>
            <a:custGeom>
              <a:avLst/>
              <a:gdLst/>
              <a:ahLst/>
              <a:cxnLst/>
              <a:rect l="l" t="t" r="r" b="b"/>
              <a:pathLst>
                <a:path w="1065" h="908" extrusionOk="0">
                  <a:moveTo>
                    <a:pt x="410" y="1"/>
                  </a:moveTo>
                  <a:cubicBezTo>
                    <a:pt x="187" y="1"/>
                    <a:pt x="1" y="204"/>
                    <a:pt x="1" y="460"/>
                  </a:cubicBezTo>
                  <a:cubicBezTo>
                    <a:pt x="1" y="725"/>
                    <a:pt x="219" y="908"/>
                    <a:pt x="446" y="908"/>
                  </a:cubicBezTo>
                  <a:cubicBezTo>
                    <a:pt x="557" y="908"/>
                    <a:pt x="670" y="864"/>
                    <a:pt x="760" y="764"/>
                  </a:cubicBezTo>
                  <a:cubicBezTo>
                    <a:pt x="1064" y="490"/>
                    <a:pt x="852" y="4"/>
                    <a:pt x="457"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858;p34">
              <a:extLst>
                <a:ext uri="{FF2B5EF4-FFF2-40B4-BE49-F238E27FC236}">
                  <a16:creationId xmlns:a16="http://schemas.microsoft.com/office/drawing/2014/main" xmlns="" id="{33FAA5FE-606D-2149-A953-9F91EF7D95FF}"/>
                </a:ext>
              </a:extLst>
            </p:cNvPr>
            <p:cNvSpPr/>
            <p:nvPr/>
          </p:nvSpPr>
          <p:spPr>
            <a:xfrm>
              <a:off x="2189525" y="1200925"/>
              <a:ext cx="21300" cy="9125"/>
            </a:xfrm>
            <a:custGeom>
              <a:avLst/>
              <a:gdLst/>
              <a:ahLst/>
              <a:cxnLst/>
              <a:rect l="l" t="t" r="r" b="b"/>
              <a:pathLst>
                <a:path w="852" h="365" extrusionOk="0">
                  <a:moveTo>
                    <a:pt x="851" y="0"/>
                  </a:moveTo>
                  <a:lnTo>
                    <a:pt x="0" y="61"/>
                  </a:lnTo>
                  <a:cubicBezTo>
                    <a:pt x="61" y="243"/>
                    <a:pt x="243" y="365"/>
                    <a:pt x="426" y="365"/>
                  </a:cubicBezTo>
                  <a:cubicBezTo>
                    <a:pt x="638" y="365"/>
                    <a:pt x="821" y="213"/>
                    <a:pt x="85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859;p34">
              <a:extLst>
                <a:ext uri="{FF2B5EF4-FFF2-40B4-BE49-F238E27FC236}">
                  <a16:creationId xmlns:a16="http://schemas.microsoft.com/office/drawing/2014/main" xmlns="" id="{B28B499B-2AA6-A94D-B54F-BD0B2FEBF5FB}"/>
                </a:ext>
              </a:extLst>
            </p:cNvPr>
            <p:cNvSpPr/>
            <p:nvPr/>
          </p:nvSpPr>
          <p:spPr>
            <a:xfrm>
              <a:off x="2257150" y="125562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860;p34">
              <a:extLst>
                <a:ext uri="{FF2B5EF4-FFF2-40B4-BE49-F238E27FC236}">
                  <a16:creationId xmlns:a16="http://schemas.microsoft.com/office/drawing/2014/main" xmlns="" id="{D0135357-0EB3-EA45-9F49-5A17F54CA843}"/>
                </a:ext>
              </a:extLst>
            </p:cNvPr>
            <p:cNvSpPr/>
            <p:nvPr/>
          </p:nvSpPr>
          <p:spPr>
            <a:xfrm>
              <a:off x="2155325" y="2449425"/>
              <a:ext cx="26625" cy="23000"/>
            </a:xfrm>
            <a:custGeom>
              <a:avLst/>
              <a:gdLst/>
              <a:ahLst/>
              <a:cxnLst/>
              <a:rect l="l" t="t" r="r" b="b"/>
              <a:pathLst>
                <a:path w="1065" h="920" extrusionOk="0">
                  <a:moveTo>
                    <a:pt x="456" y="0"/>
                  </a:moveTo>
                  <a:cubicBezTo>
                    <a:pt x="183" y="0"/>
                    <a:pt x="0" y="213"/>
                    <a:pt x="0" y="456"/>
                  </a:cubicBezTo>
                  <a:cubicBezTo>
                    <a:pt x="0" y="743"/>
                    <a:pt x="222" y="920"/>
                    <a:pt x="451"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861;p34">
              <a:extLst>
                <a:ext uri="{FF2B5EF4-FFF2-40B4-BE49-F238E27FC236}">
                  <a16:creationId xmlns:a16="http://schemas.microsoft.com/office/drawing/2014/main" xmlns="" id="{8B9EEF83-E8E2-D04D-8207-01665ABFBE86}"/>
                </a:ext>
              </a:extLst>
            </p:cNvPr>
            <p:cNvSpPr/>
            <p:nvPr/>
          </p:nvSpPr>
          <p:spPr>
            <a:xfrm>
              <a:off x="2155325" y="2381025"/>
              <a:ext cx="26625" cy="23025"/>
            </a:xfrm>
            <a:custGeom>
              <a:avLst/>
              <a:gdLst/>
              <a:ahLst/>
              <a:cxnLst/>
              <a:rect l="l" t="t" r="r" b="b"/>
              <a:pathLst>
                <a:path w="1065" h="921" extrusionOk="0">
                  <a:moveTo>
                    <a:pt x="456" y="0"/>
                  </a:moveTo>
                  <a:cubicBezTo>
                    <a:pt x="183" y="0"/>
                    <a:pt x="0" y="213"/>
                    <a:pt x="0" y="456"/>
                  </a:cubicBezTo>
                  <a:cubicBezTo>
                    <a:pt x="0" y="744"/>
                    <a:pt x="222" y="920"/>
                    <a:pt x="451" y="920"/>
                  </a:cubicBezTo>
                  <a:cubicBezTo>
                    <a:pt x="560" y="920"/>
                    <a:pt x="671" y="880"/>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862;p34">
              <a:extLst>
                <a:ext uri="{FF2B5EF4-FFF2-40B4-BE49-F238E27FC236}">
                  <a16:creationId xmlns:a16="http://schemas.microsoft.com/office/drawing/2014/main" xmlns="" id="{10EC42F0-4B21-874C-A59B-4FA971D6CB71}"/>
                </a:ext>
              </a:extLst>
            </p:cNvPr>
            <p:cNvSpPr/>
            <p:nvPr/>
          </p:nvSpPr>
          <p:spPr>
            <a:xfrm>
              <a:off x="2188750" y="2415225"/>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863;p34">
              <a:extLst>
                <a:ext uri="{FF2B5EF4-FFF2-40B4-BE49-F238E27FC236}">
                  <a16:creationId xmlns:a16="http://schemas.microsoft.com/office/drawing/2014/main" xmlns="" id="{88C6C224-A60B-5741-BC31-9666A716783C}"/>
                </a:ext>
              </a:extLst>
            </p:cNvPr>
            <p:cNvSpPr/>
            <p:nvPr/>
          </p:nvSpPr>
          <p:spPr>
            <a:xfrm>
              <a:off x="2152275" y="2313325"/>
              <a:ext cx="29975" cy="22950"/>
            </a:xfrm>
            <a:custGeom>
              <a:avLst/>
              <a:gdLst/>
              <a:ahLst/>
              <a:cxnLst/>
              <a:rect l="l" t="t" r="r" b="b"/>
              <a:pathLst>
                <a:path w="1199" h="918" extrusionOk="0">
                  <a:moveTo>
                    <a:pt x="631" y="1"/>
                  </a:moveTo>
                  <a:cubicBezTo>
                    <a:pt x="614" y="1"/>
                    <a:pt x="597" y="2"/>
                    <a:pt x="578" y="3"/>
                  </a:cubicBezTo>
                  <a:cubicBezTo>
                    <a:pt x="1" y="64"/>
                    <a:pt x="1" y="854"/>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864;p34">
              <a:extLst>
                <a:ext uri="{FF2B5EF4-FFF2-40B4-BE49-F238E27FC236}">
                  <a16:creationId xmlns:a16="http://schemas.microsoft.com/office/drawing/2014/main" xmlns="" id="{C28FDD25-ACA3-EF43-B6CD-CD0265E442BC}"/>
                </a:ext>
              </a:extLst>
            </p:cNvPr>
            <p:cNvSpPr/>
            <p:nvPr/>
          </p:nvSpPr>
          <p:spPr>
            <a:xfrm>
              <a:off x="2188750" y="23468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865;p34">
              <a:extLst>
                <a:ext uri="{FF2B5EF4-FFF2-40B4-BE49-F238E27FC236}">
                  <a16:creationId xmlns:a16="http://schemas.microsoft.com/office/drawing/2014/main" xmlns="" id="{6B1B7472-7F21-824E-8593-D4F96FD9F393}"/>
                </a:ext>
              </a:extLst>
            </p:cNvPr>
            <p:cNvSpPr/>
            <p:nvPr/>
          </p:nvSpPr>
          <p:spPr>
            <a:xfrm>
              <a:off x="2155325" y="22450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866;p34">
              <a:extLst>
                <a:ext uri="{FF2B5EF4-FFF2-40B4-BE49-F238E27FC236}">
                  <a16:creationId xmlns:a16="http://schemas.microsoft.com/office/drawing/2014/main" xmlns="" id="{06D6507D-F646-EE4D-82E5-2E229A240DB3}"/>
                </a:ext>
              </a:extLst>
            </p:cNvPr>
            <p:cNvSpPr/>
            <p:nvPr/>
          </p:nvSpPr>
          <p:spPr>
            <a:xfrm>
              <a:off x="2188750" y="2279200"/>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867;p34">
              <a:extLst>
                <a:ext uri="{FF2B5EF4-FFF2-40B4-BE49-F238E27FC236}">
                  <a16:creationId xmlns:a16="http://schemas.microsoft.com/office/drawing/2014/main" xmlns="" id="{481FDBDE-8D85-6340-90F4-D4BF0F67E38D}"/>
                </a:ext>
              </a:extLst>
            </p:cNvPr>
            <p:cNvSpPr/>
            <p:nvPr/>
          </p:nvSpPr>
          <p:spPr>
            <a:xfrm>
              <a:off x="2155325" y="21766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868;p34">
              <a:extLst>
                <a:ext uri="{FF2B5EF4-FFF2-40B4-BE49-F238E27FC236}">
                  <a16:creationId xmlns:a16="http://schemas.microsoft.com/office/drawing/2014/main" xmlns="" id="{AE0A49B2-D8CC-1F45-87F2-B36A6720A5CF}"/>
                </a:ext>
              </a:extLst>
            </p:cNvPr>
            <p:cNvSpPr/>
            <p:nvPr/>
          </p:nvSpPr>
          <p:spPr>
            <a:xfrm>
              <a:off x="2188750" y="2210800"/>
              <a:ext cx="26625" cy="22625"/>
            </a:xfrm>
            <a:custGeom>
              <a:avLst/>
              <a:gdLst/>
              <a:ahLst/>
              <a:cxnLst/>
              <a:rect l="l" t="t" r="r" b="b"/>
              <a:pathLst>
                <a:path w="1065" h="905" extrusionOk="0">
                  <a:moveTo>
                    <a:pt x="457" y="1"/>
                  </a:moveTo>
                  <a:cubicBezTo>
                    <a:pt x="214" y="1"/>
                    <a:pt x="1" y="214"/>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869;p34">
              <a:extLst>
                <a:ext uri="{FF2B5EF4-FFF2-40B4-BE49-F238E27FC236}">
                  <a16:creationId xmlns:a16="http://schemas.microsoft.com/office/drawing/2014/main" xmlns="" id="{5C3AF366-E58D-B344-9CE6-02F63575BA39}"/>
                </a:ext>
              </a:extLst>
            </p:cNvPr>
            <p:cNvSpPr/>
            <p:nvPr/>
          </p:nvSpPr>
          <p:spPr>
            <a:xfrm>
              <a:off x="2152275" y="2108150"/>
              <a:ext cx="29975" cy="22950"/>
            </a:xfrm>
            <a:custGeom>
              <a:avLst/>
              <a:gdLst/>
              <a:ahLst/>
              <a:cxnLst/>
              <a:rect l="l" t="t" r="r" b="b"/>
              <a:pathLst>
                <a:path w="1199" h="918" extrusionOk="0">
                  <a:moveTo>
                    <a:pt x="631" y="1"/>
                  </a:moveTo>
                  <a:cubicBezTo>
                    <a:pt x="614" y="1"/>
                    <a:pt x="597" y="2"/>
                    <a:pt x="578" y="3"/>
                  </a:cubicBezTo>
                  <a:cubicBezTo>
                    <a:pt x="1" y="64"/>
                    <a:pt x="1" y="855"/>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870;p34">
              <a:extLst>
                <a:ext uri="{FF2B5EF4-FFF2-40B4-BE49-F238E27FC236}">
                  <a16:creationId xmlns:a16="http://schemas.microsoft.com/office/drawing/2014/main" xmlns="" id="{EC88DA2D-B304-AB40-AA78-4FB9574BA6F3}"/>
                </a:ext>
              </a:extLst>
            </p:cNvPr>
            <p:cNvSpPr/>
            <p:nvPr/>
          </p:nvSpPr>
          <p:spPr>
            <a:xfrm>
              <a:off x="2188750" y="2142425"/>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871;p34">
              <a:extLst>
                <a:ext uri="{FF2B5EF4-FFF2-40B4-BE49-F238E27FC236}">
                  <a16:creationId xmlns:a16="http://schemas.microsoft.com/office/drawing/2014/main" xmlns="" id="{938EDEF9-1583-7C4C-90D6-C2D5FE777188}"/>
                </a:ext>
              </a:extLst>
            </p:cNvPr>
            <p:cNvSpPr/>
            <p:nvPr/>
          </p:nvSpPr>
          <p:spPr>
            <a:xfrm>
              <a:off x="2155325" y="2039825"/>
              <a:ext cx="26625" cy="23025"/>
            </a:xfrm>
            <a:custGeom>
              <a:avLst/>
              <a:gdLst/>
              <a:ahLst/>
              <a:cxnLst/>
              <a:rect l="l" t="t" r="r" b="b"/>
              <a:pathLst>
                <a:path w="1065" h="921" extrusionOk="0">
                  <a:moveTo>
                    <a:pt x="456" y="1"/>
                  </a:moveTo>
                  <a:cubicBezTo>
                    <a:pt x="183" y="1"/>
                    <a:pt x="0" y="214"/>
                    <a:pt x="0" y="457"/>
                  </a:cubicBezTo>
                  <a:cubicBezTo>
                    <a:pt x="0" y="744"/>
                    <a:pt x="222" y="921"/>
                    <a:pt x="451"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872;p34">
              <a:extLst>
                <a:ext uri="{FF2B5EF4-FFF2-40B4-BE49-F238E27FC236}">
                  <a16:creationId xmlns:a16="http://schemas.microsoft.com/office/drawing/2014/main" xmlns="" id="{0FDFBEF1-DAD3-BF4A-BEAF-0535B0F0A92C}"/>
                </a:ext>
              </a:extLst>
            </p:cNvPr>
            <p:cNvSpPr/>
            <p:nvPr/>
          </p:nvSpPr>
          <p:spPr>
            <a:xfrm>
              <a:off x="2188750" y="20740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873;p34">
              <a:extLst>
                <a:ext uri="{FF2B5EF4-FFF2-40B4-BE49-F238E27FC236}">
                  <a16:creationId xmlns:a16="http://schemas.microsoft.com/office/drawing/2014/main" xmlns="" id="{1B87841F-713F-B242-AE77-D4A1A405C3EC}"/>
                </a:ext>
              </a:extLst>
            </p:cNvPr>
            <p:cNvSpPr/>
            <p:nvPr/>
          </p:nvSpPr>
          <p:spPr>
            <a:xfrm>
              <a:off x="2152275" y="1971375"/>
              <a:ext cx="29975" cy="22950"/>
            </a:xfrm>
            <a:custGeom>
              <a:avLst/>
              <a:gdLst/>
              <a:ahLst/>
              <a:cxnLst/>
              <a:rect l="l" t="t" r="r" b="b"/>
              <a:pathLst>
                <a:path w="1199" h="918" extrusionOk="0">
                  <a:moveTo>
                    <a:pt x="631" y="1"/>
                  </a:moveTo>
                  <a:cubicBezTo>
                    <a:pt x="614" y="1"/>
                    <a:pt x="597" y="2"/>
                    <a:pt x="578" y="3"/>
                  </a:cubicBezTo>
                  <a:cubicBezTo>
                    <a:pt x="1" y="64"/>
                    <a:pt x="1" y="854"/>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874;p34">
              <a:extLst>
                <a:ext uri="{FF2B5EF4-FFF2-40B4-BE49-F238E27FC236}">
                  <a16:creationId xmlns:a16="http://schemas.microsoft.com/office/drawing/2014/main" xmlns="" id="{367A26B8-1BEA-394A-A4D6-E192A2589F39}"/>
                </a:ext>
              </a:extLst>
            </p:cNvPr>
            <p:cNvSpPr/>
            <p:nvPr/>
          </p:nvSpPr>
          <p:spPr>
            <a:xfrm>
              <a:off x="2188750" y="20056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875;p34">
              <a:extLst>
                <a:ext uri="{FF2B5EF4-FFF2-40B4-BE49-F238E27FC236}">
                  <a16:creationId xmlns:a16="http://schemas.microsoft.com/office/drawing/2014/main" xmlns="" id="{16847370-8C4D-D340-BF31-1CC998CA4F90}"/>
                </a:ext>
              </a:extLst>
            </p:cNvPr>
            <p:cNvSpPr/>
            <p:nvPr/>
          </p:nvSpPr>
          <p:spPr>
            <a:xfrm>
              <a:off x="2155325" y="19038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876;p34">
              <a:extLst>
                <a:ext uri="{FF2B5EF4-FFF2-40B4-BE49-F238E27FC236}">
                  <a16:creationId xmlns:a16="http://schemas.microsoft.com/office/drawing/2014/main" xmlns="" id="{87FE4630-363B-1D4A-AC29-8CD257B8CC56}"/>
                </a:ext>
              </a:extLst>
            </p:cNvPr>
            <p:cNvSpPr/>
            <p:nvPr/>
          </p:nvSpPr>
          <p:spPr>
            <a:xfrm>
              <a:off x="2188750" y="1938000"/>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877;p34">
              <a:extLst>
                <a:ext uri="{FF2B5EF4-FFF2-40B4-BE49-F238E27FC236}">
                  <a16:creationId xmlns:a16="http://schemas.microsoft.com/office/drawing/2014/main" xmlns="" id="{B574D145-42D9-C645-8002-A1081A8C7E63}"/>
                </a:ext>
              </a:extLst>
            </p:cNvPr>
            <p:cNvSpPr/>
            <p:nvPr/>
          </p:nvSpPr>
          <p:spPr>
            <a:xfrm>
              <a:off x="2155325" y="18354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878;p34">
              <a:extLst>
                <a:ext uri="{FF2B5EF4-FFF2-40B4-BE49-F238E27FC236}">
                  <a16:creationId xmlns:a16="http://schemas.microsoft.com/office/drawing/2014/main" xmlns="" id="{E7DBD27C-4026-7445-97E7-30480D1862F1}"/>
                </a:ext>
              </a:extLst>
            </p:cNvPr>
            <p:cNvSpPr/>
            <p:nvPr/>
          </p:nvSpPr>
          <p:spPr>
            <a:xfrm>
              <a:off x="2188750" y="1869625"/>
              <a:ext cx="26625" cy="22625"/>
            </a:xfrm>
            <a:custGeom>
              <a:avLst/>
              <a:gdLst/>
              <a:ahLst/>
              <a:cxnLst/>
              <a:rect l="l" t="t" r="r" b="b"/>
              <a:pathLst>
                <a:path w="1065" h="905" extrusionOk="0">
                  <a:moveTo>
                    <a:pt x="457" y="0"/>
                  </a:moveTo>
                  <a:cubicBezTo>
                    <a:pt x="214" y="0"/>
                    <a:pt x="1" y="21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879;p34">
              <a:extLst>
                <a:ext uri="{FF2B5EF4-FFF2-40B4-BE49-F238E27FC236}">
                  <a16:creationId xmlns:a16="http://schemas.microsoft.com/office/drawing/2014/main" xmlns="" id="{6FFE2D8C-118F-DA4B-81BF-21F01883A0F6}"/>
                </a:ext>
              </a:extLst>
            </p:cNvPr>
            <p:cNvSpPr/>
            <p:nvPr/>
          </p:nvSpPr>
          <p:spPr>
            <a:xfrm>
              <a:off x="2152275" y="1766975"/>
              <a:ext cx="29975" cy="22950"/>
            </a:xfrm>
            <a:custGeom>
              <a:avLst/>
              <a:gdLst/>
              <a:ahLst/>
              <a:cxnLst/>
              <a:rect l="l" t="t" r="r" b="b"/>
              <a:pathLst>
                <a:path w="1199" h="918" extrusionOk="0">
                  <a:moveTo>
                    <a:pt x="631" y="0"/>
                  </a:moveTo>
                  <a:cubicBezTo>
                    <a:pt x="614" y="0"/>
                    <a:pt x="597" y="1"/>
                    <a:pt x="578" y="3"/>
                  </a:cubicBezTo>
                  <a:cubicBezTo>
                    <a:pt x="1" y="64"/>
                    <a:pt x="1" y="854"/>
                    <a:pt x="578" y="915"/>
                  </a:cubicBezTo>
                  <a:cubicBezTo>
                    <a:pt x="597"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880;p34">
              <a:extLst>
                <a:ext uri="{FF2B5EF4-FFF2-40B4-BE49-F238E27FC236}">
                  <a16:creationId xmlns:a16="http://schemas.microsoft.com/office/drawing/2014/main" xmlns="" id="{DF0BD5B1-C4D9-F842-8143-24AB256EE89B}"/>
                </a:ext>
              </a:extLst>
            </p:cNvPr>
            <p:cNvSpPr/>
            <p:nvPr/>
          </p:nvSpPr>
          <p:spPr>
            <a:xfrm>
              <a:off x="2188750" y="18012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881;p34">
              <a:extLst>
                <a:ext uri="{FF2B5EF4-FFF2-40B4-BE49-F238E27FC236}">
                  <a16:creationId xmlns:a16="http://schemas.microsoft.com/office/drawing/2014/main" xmlns="" id="{E9F35AC4-17A1-D34F-AC3B-DB49F8D0294A}"/>
                </a:ext>
              </a:extLst>
            </p:cNvPr>
            <p:cNvSpPr/>
            <p:nvPr/>
          </p:nvSpPr>
          <p:spPr>
            <a:xfrm>
              <a:off x="2155325" y="1698650"/>
              <a:ext cx="26625" cy="23025"/>
            </a:xfrm>
            <a:custGeom>
              <a:avLst/>
              <a:gdLst/>
              <a:ahLst/>
              <a:cxnLst/>
              <a:rect l="l" t="t" r="r" b="b"/>
              <a:pathLst>
                <a:path w="1065" h="921" extrusionOk="0">
                  <a:moveTo>
                    <a:pt x="456" y="0"/>
                  </a:moveTo>
                  <a:cubicBezTo>
                    <a:pt x="183" y="0"/>
                    <a:pt x="0" y="213"/>
                    <a:pt x="0" y="456"/>
                  </a:cubicBezTo>
                  <a:cubicBezTo>
                    <a:pt x="0" y="744"/>
                    <a:pt x="222" y="920"/>
                    <a:pt x="451"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882;p34">
              <a:extLst>
                <a:ext uri="{FF2B5EF4-FFF2-40B4-BE49-F238E27FC236}">
                  <a16:creationId xmlns:a16="http://schemas.microsoft.com/office/drawing/2014/main" xmlns="" id="{45165C8F-3CB5-1443-A802-F78FA009EA47}"/>
                </a:ext>
              </a:extLst>
            </p:cNvPr>
            <p:cNvSpPr/>
            <p:nvPr/>
          </p:nvSpPr>
          <p:spPr>
            <a:xfrm>
              <a:off x="2188750" y="17328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883;p34">
              <a:extLst>
                <a:ext uri="{FF2B5EF4-FFF2-40B4-BE49-F238E27FC236}">
                  <a16:creationId xmlns:a16="http://schemas.microsoft.com/office/drawing/2014/main" xmlns="" id="{CA93F0EA-9F04-E341-8EA1-744A7780D008}"/>
                </a:ext>
              </a:extLst>
            </p:cNvPr>
            <p:cNvSpPr/>
            <p:nvPr/>
          </p:nvSpPr>
          <p:spPr>
            <a:xfrm>
              <a:off x="2155325" y="1630975"/>
              <a:ext cx="26400" cy="22675"/>
            </a:xfrm>
            <a:custGeom>
              <a:avLst/>
              <a:gdLst/>
              <a:ahLst/>
              <a:cxnLst/>
              <a:rect l="l" t="t" r="r" b="b"/>
              <a:pathLst>
                <a:path w="1056" h="907" extrusionOk="0">
                  <a:moveTo>
                    <a:pt x="489" y="1"/>
                  </a:moveTo>
                  <a:cubicBezTo>
                    <a:pt x="479" y="1"/>
                    <a:pt x="468" y="1"/>
                    <a:pt x="456" y="2"/>
                  </a:cubicBezTo>
                  <a:cubicBezTo>
                    <a:pt x="183" y="2"/>
                    <a:pt x="0" y="184"/>
                    <a:pt x="0" y="458"/>
                  </a:cubicBezTo>
                  <a:cubicBezTo>
                    <a:pt x="0" y="723"/>
                    <a:pt x="219" y="906"/>
                    <a:pt x="446" y="906"/>
                  </a:cubicBezTo>
                  <a:cubicBezTo>
                    <a:pt x="557" y="906"/>
                    <a:pt x="670" y="862"/>
                    <a:pt x="76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884;p34">
              <a:extLst>
                <a:ext uri="{FF2B5EF4-FFF2-40B4-BE49-F238E27FC236}">
                  <a16:creationId xmlns:a16="http://schemas.microsoft.com/office/drawing/2014/main" xmlns="" id="{E3DFA03E-A4C0-2442-BD05-89F00CFB1F8F}"/>
                </a:ext>
              </a:extLst>
            </p:cNvPr>
            <p:cNvSpPr/>
            <p:nvPr/>
          </p:nvSpPr>
          <p:spPr>
            <a:xfrm>
              <a:off x="2188750" y="1665175"/>
              <a:ext cx="26425" cy="22625"/>
            </a:xfrm>
            <a:custGeom>
              <a:avLst/>
              <a:gdLst/>
              <a:ahLst/>
              <a:cxnLst/>
              <a:rect l="l" t="t" r="r" b="b"/>
              <a:pathLst>
                <a:path w="1057" h="905" extrusionOk="0">
                  <a:moveTo>
                    <a:pt x="490" y="1"/>
                  </a:moveTo>
                  <a:cubicBezTo>
                    <a:pt x="479" y="1"/>
                    <a:pt x="468" y="1"/>
                    <a:pt x="457" y="2"/>
                  </a:cubicBezTo>
                  <a:cubicBezTo>
                    <a:pt x="214" y="2"/>
                    <a:pt x="1" y="184"/>
                    <a:pt x="1" y="427"/>
                  </a:cubicBezTo>
                  <a:cubicBezTo>
                    <a:pt x="1" y="715"/>
                    <a:pt x="222" y="905"/>
                    <a:pt x="460" y="905"/>
                  </a:cubicBezTo>
                  <a:cubicBezTo>
                    <a:pt x="574" y="905"/>
                    <a:pt x="692" y="861"/>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885;p34">
              <a:extLst>
                <a:ext uri="{FF2B5EF4-FFF2-40B4-BE49-F238E27FC236}">
                  <a16:creationId xmlns:a16="http://schemas.microsoft.com/office/drawing/2014/main" xmlns="" id="{00BEA088-F2EE-F044-8669-53E24C891074}"/>
                </a:ext>
              </a:extLst>
            </p:cNvPr>
            <p:cNvSpPr/>
            <p:nvPr/>
          </p:nvSpPr>
          <p:spPr>
            <a:xfrm>
              <a:off x="2152275" y="1562550"/>
              <a:ext cx="29975" cy="22950"/>
            </a:xfrm>
            <a:custGeom>
              <a:avLst/>
              <a:gdLst/>
              <a:ahLst/>
              <a:cxnLst/>
              <a:rect l="l" t="t" r="r" b="b"/>
              <a:pathLst>
                <a:path w="1199" h="918" extrusionOk="0">
                  <a:moveTo>
                    <a:pt x="631" y="1"/>
                  </a:moveTo>
                  <a:cubicBezTo>
                    <a:pt x="614" y="1"/>
                    <a:pt x="597" y="2"/>
                    <a:pt x="578" y="3"/>
                  </a:cubicBezTo>
                  <a:cubicBezTo>
                    <a:pt x="1" y="34"/>
                    <a:pt x="1" y="855"/>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886;p34">
              <a:extLst>
                <a:ext uri="{FF2B5EF4-FFF2-40B4-BE49-F238E27FC236}">
                  <a16:creationId xmlns:a16="http://schemas.microsoft.com/office/drawing/2014/main" xmlns="" id="{0BFB6197-58A2-9A42-BCC2-A862FE61EB5B}"/>
                </a:ext>
              </a:extLst>
            </p:cNvPr>
            <p:cNvSpPr/>
            <p:nvPr/>
          </p:nvSpPr>
          <p:spPr>
            <a:xfrm>
              <a:off x="2188750" y="1596825"/>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887;p34">
              <a:extLst>
                <a:ext uri="{FF2B5EF4-FFF2-40B4-BE49-F238E27FC236}">
                  <a16:creationId xmlns:a16="http://schemas.microsoft.com/office/drawing/2014/main" xmlns="" id="{C8FC7E65-AC04-D74B-A646-DDA2107D0924}"/>
                </a:ext>
              </a:extLst>
            </p:cNvPr>
            <p:cNvSpPr/>
            <p:nvPr/>
          </p:nvSpPr>
          <p:spPr>
            <a:xfrm>
              <a:off x="2155325" y="14942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888;p34">
              <a:extLst>
                <a:ext uri="{FF2B5EF4-FFF2-40B4-BE49-F238E27FC236}">
                  <a16:creationId xmlns:a16="http://schemas.microsoft.com/office/drawing/2014/main" xmlns="" id="{0D546270-D0CE-8F4B-9B03-6A98239502D1}"/>
                </a:ext>
              </a:extLst>
            </p:cNvPr>
            <p:cNvSpPr/>
            <p:nvPr/>
          </p:nvSpPr>
          <p:spPr>
            <a:xfrm>
              <a:off x="2188750" y="1528425"/>
              <a:ext cx="26625" cy="22625"/>
            </a:xfrm>
            <a:custGeom>
              <a:avLst/>
              <a:gdLst/>
              <a:ahLst/>
              <a:cxnLst/>
              <a:rect l="l" t="t" r="r" b="b"/>
              <a:pathLst>
                <a:path w="1065" h="905" extrusionOk="0">
                  <a:moveTo>
                    <a:pt x="457" y="1"/>
                  </a:moveTo>
                  <a:cubicBezTo>
                    <a:pt x="214" y="1"/>
                    <a:pt x="1" y="21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889;p34">
              <a:extLst>
                <a:ext uri="{FF2B5EF4-FFF2-40B4-BE49-F238E27FC236}">
                  <a16:creationId xmlns:a16="http://schemas.microsoft.com/office/drawing/2014/main" xmlns="" id="{48F88976-8B0B-9C4F-BFA4-CC1CD7C540CF}"/>
                </a:ext>
              </a:extLst>
            </p:cNvPr>
            <p:cNvSpPr/>
            <p:nvPr/>
          </p:nvSpPr>
          <p:spPr>
            <a:xfrm>
              <a:off x="2152275" y="1425775"/>
              <a:ext cx="29975" cy="22950"/>
            </a:xfrm>
            <a:custGeom>
              <a:avLst/>
              <a:gdLst/>
              <a:ahLst/>
              <a:cxnLst/>
              <a:rect l="l" t="t" r="r" b="b"/>
              <a:pathLst>
                <a:path w="1199" h="918" extrusionOk="0">
                  <a:moveTo>
                    <a:pt x="631" y="1"/>
                  </a:moveTo>
                  <a:cubicBezTo>
                    <a:pt x="614" y="1"/>
                    <a:pt x="597" y="2"/>
                    <a:pt x="578" y="3"/>
                  </a:cubicBezTo>
                  <a:cubicBezTo>
                    <a:pt x="1" y="64"/>
                    <a:pt x="1" y="854"/>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890;p34">
              <a:extLst>
                <a:ext uri="{FF2B5EF4-FFF2-40B4-BE49-F238E27FC236}">
                  <a16:creationId xmlns:a16="http://schemas.microsoft.com/office/drawing/2014/main" xmlns="" id="{A8A851D5-0CCE-BF4F-A01B-0ABD6E7DC0AC}"/>
                </a:ext>
              </a:extLst>
            </p:cNvPr>
            <p:cNvSpPr/>
            <p:nvPr/>
          </p:nvSpPr>
          <p:spPr>
            <a:xfrm>
              <a:off x="2188750" y="1460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891;p34">
              <a:extLst>
                <a:ext uri="{FF2B5EF4-FFF2-40B4-BE49-F238E27FC236}">
                  <a16:creationId xmlns:a16="http://schemas.microsoft.com/office/drawing/2014/main" xmlns="" id="{AA183D13-21A6-0748-8FE6-E936410AD74B}"/>
                </a:ext>
              </a:extLst>
            </p:cNvPr>
            <p:cNvSpPr/>
            <p:nvPr/>
          </p:nvSpPr>
          <p:spPr>
            <a:xfrm>
              <a:off x="2155325" y="1357450"/>
              <a:ext cx="26625" cy="23025"/>
            </a:xfrm>
            <a:custGeom>
              <a:avLst/>
              <a:gdLst/>
              <a:ahLst/>
              <a:cxnLst/>
              <a:rect l="l" t="t" r="r" b="b"/>
              <a:pathLst>
                <a:path w="1065" h="921" extrusionOk="0">
                  <a:moveTo>
                    <a:pt x="456" y="1"/>
                  </a:moveTo>
                  <a:cubicBezTo>
                    <a:pt x="183" y="1"/>
                    <a:pt x="0" y="213"/>
                    <a:pt x="0" y="457"/>
                  </a:cubicBezTo>
                  <a:cubicBezTo>
                    <a:pt x="0" y="744"/>
                    <a:pt x="222" y="920"/>
                    <a:pt x="451"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892;p34">
              <a:extLst>
                <a:ext uri="{FF2B5EF4-FFF2-40B4-BE49-F238E27FC236}">
                  <a16:creationId xmlns:a16="http://schemas.microsoft.com/office/drawing/2014/main" xmlns="" id="{C0E7EFF8-FBB3-A942-B8FF-D80BB5DCEFD0}"/>
                </a:ext>
              </a:extLst>
            </p:cNvPr>
            <p:cNvSpPr/>
            <p:nvPr/>
          </p:nvSpPr>
          <p:spPr>
            <a:xfrm>
              <a:off x="2188750" y="1392375"/>
              <a:ext cx="26425" cy="22650"/>
            </a:xfrm>
            <a:custGeom>
              <a:avLst/>
              <a:gdLst/>
              <a:ahLst/>
              <a:cxnLst/>
              <a:rect l="l" t="t" r="r" b="b"/>
              <a:pathLst>
                <a:path w="1057" h="906" extrusionOk="0">
                  <a:moveTo>
                    <a:pt x="490" y="1"/>
                  </a:moveTo>
                  <a:cubicBezTo>
                    <a:pt x="479" y="1"/>
                    <a:pt x="468" y="1"/>
                    <a:pt x="457" y="2"/>
                  </a:cubicBezTo>
                  <a:cubicBezTo>
                    <a:pt x="214" y="2"/>
                    <a:pt x="1" y="184"/>
                    <a:pt x="1" y="458"/>
                  </a:cubicBezTo>
                  <a:cubicBezTo>
                    <a:pt x="1" y="723"/>
                    <a:pt x="220" y="906"/>
                    <a:pt x="455" y="906"/>
                  </a:cubicBezTo>
                  <a:cubicBezTo>
                    <a:pt x="571" y="906"/>
                    <a:pt x="691" y="862"/>
                    <a:pt x="791" y="762"/>
                  </a:cubicBezTo>
                  <a:cubicBezTo>
                    <a:pt x="1057"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893;p34">
              <a:extLst>
                <a:ext uri="{FF2B5EF4-FFF2-40B4-BE49-F238E27FC236}">
                  <a16:creationId xmlns:a16="http://schemas.microsoft.com/office/drawing/2014/main" xmlns="" id="{15DD366D-C5B8-1140-A76C-AED3C8229750}"/>
                </a:ext>
              </a:extLst>
            </p:cNvPr>
            <p:cNvSpPr/>
            <p:nvPr/>
          </p:nvSpPr>
          <p:spPr>
            <a:xfrm>
              <a:off x="2155325" y="1289800"/>
              <a:ext cx="26400" cy="22650"/>
            </a:xfrm>
            <a:custGeom>
              <a:avLst/>
              <a:gdLst/>
              <a:ahLst/>
              <a:cxnLst/>
              <a:rect l="l" t="t" r="r" b="b"/>
              <a:pathLst>
                <a:path w="1056" h="906" extrusionOk="0">
                  <a:moveTo>
                    <a:pt x="489" y="0"/>
                  </a:moveTo>
                  <a:cubicBezTo>
                    <a:pt x="479" y="0"/>
                    <a:pt x="468" y="1"/>
                    <a:pt x="456" y="1"/>
                  </a:cubicBezTo>
                  <a:cubicBezTo>
                    <a:pt x="183" y="1"/>
                    <a:pt x="0" y="184"/>
                    <a:pt x="0" y="457"/>
                  </a:cubicBezTo>
                  <a:cubicBezTo>
                    <a:pt x="0" y="722"/>
                    <a:pt x="219" y="905"/>
                    <a:pt x="446" y="905"/>
                  </a:cubicBezTo>
                  <a:cubicBezTo>
                    <a:pt x="557" y="905"/>
                    <a:pt x="670" y="861"/>
                    <a:pt x="760"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894;p34">
              <a:extLst>
                <a:ext uri="{FF2B5EF4-FFF2-40B4-BE49-F238E27FC236}">
                  <a16:creationId xmlns:a16="http://schemas.microsoft.com/office/drawing/2014/main" xmlns="" id="{48153F3D-0FD2-6441-A258-4FA6DFB700E2}"/>
                </a:ext>
              </a:extLst>
            </p:cNvPr>
            <p:cNvSpPr/>
            <p:nvPr/>
          </p:nvSpPr>
          <p:spPr>
            <a:xfrm>
              <a:off x="2188750" y="1323950"/>
              <a:ext cx="26425" cy="22700"/>
            </a:xfrm>
            <a:custGeom>
              <a:avLst/>
              <a:gdLst/>
              <a:ahLst/>
              <a:cxnLst/>
              <a:rect l="l" t="t" r="r" b="b"/>
              <a:pathLst>
                <a:path w="1057" h="908" extrusionOk="0">
                  <a:moveTo>
                    <a:pt x="410" y="0"/>
                  </a:moveTo>
                  <a:cubicBezTo>
                    <a:pt x="187" y="0"/>
                    <a:pt x="1" y="203"/>
                    <a:pt x="1" y="459"/>
                  </a:cubicBezTo>
                  <a:cubicBezTo>
                    <a:pt x="1" y="724"/>
                    <a:pt x="220" y="907"/>
                    <a:pt x="455" y="907"/>
                  </a:cubicBezTo>
                  <a:cubicBezTo>
                    <a:pt x="571" y="907"/>
                    <a:pt x="691" y="863"/>
                    <a:pt x="791" y="763"/>
                  </a:cubicBezTo>
                  <a:cubicBezTo>
                    <a:pt x="1057" y="497"/>
                    <a:pt x="864" y="2"/>
                    <a:pt x="490" y="2"/>
                  </a:cubicBezTo>
                  <a:cubicBezTo>
                    <a:pt x="479" y="2"/>
                    <a:pt x="468" y="2"/>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895;p34">
              <a:extLst>
                <a:ext uri="{FF2B5EF4-FFF2-40B4-BE49-F238E27FC236}">
                  <a16:creationId xmlns:a16="http://schemas.microsoft.com/office/drawing/2014/main" xmlns="" id="{6B6B7101-3E0C-7D48-9B78-C348A2FE9B7B}"/>
                </a:ext>
              </a:extLst>
            </p:cNvPr>
            <p:cNvSpPr/>
            <p:nvPr/>
          </p:nvSpPr>
          <p:spPr>
            <a:xfrm>
              <a:off x="2152275" y="1221375"/>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896;p34">
              <a:extLst>
                <a:ext uri="{FF2B5EF4-FFF2-40B4-BE49-F238E27FC236}">
                  <a16:creationId xmlns:a16="http://schemas.microsoft.com/office/drawing/2014/main" xmlns="" id="{740365FA-E407-E249-9CA9-A0AF5E47AC5A}"/>
                </a:ext>
              </a:extLst>
            </p:cNvPr>
            <p:cNvSpPr/>
            <p:nvPr/>
          </p:nvSpPr>
          <p:spPr>
            <a:xfrm>
              <a:off x="2123400" y="1204725"/>
              <a:ext cx="17500" cy="5325"/>
            </a:xfrm>
            <a:custGeom>
              <a:avLst/>
              <a:gdLst/>
              <a:ahLst/>
              <a:cxnLst/>
              <a:rect l="l" t="t" r="r" b="b"/>
              <a:pathLst>
                <a:path w="700" h="213" extrusionOk="0">
                  <a:moveTo>
                    <a:pt x="700" y="0"/>
                  </a:moveTo>
                  <a:lnTo>
                    <a:pt x="1" y="31"/>
                  </a:lnTo>
                  <a:cubicBezTo>
                    <a:pt x="92" y="152"/>
                    <a:pt x="214" y="213"/>
                    <a:pt x="335" y="213"/>
                  </a:cubicBezTo>
                  <a:cubicBezTo>
                    <a:pt x="487" y="213"/>
                    <a:pt x="609" y="122"/>
                    <a:pt x="70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897;p34">
              <a:extLst>
                <a:ext uri="{FF2B5EF4-FFF2-40B4-BE49-F238E27FC236}">
                  <a16:creationId xmlns:a16="http://schemas.microsoft.com/office/drawing/2014/main" xmlns="" id="{3692C221-D1EB-2749-8664-2E2BC0639A42}"/>
                </a:ext>
              </a:extLst>
            </p:cNvPr>
            <p:cNvSpPr/>
            <p:nvPr/>
          </p:nvSpPr>
          <p:spPr>
            <a:xfrm>
              <a:off x="2188750" y="125562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898;p34">
              <a:extLst>
                <a:ext uri="{FF2B5EF4-FFF2-40B4-BE49-F238E27FC236}">
                  <a16:creationId xmlns:a16="http://schemas.microsoft.com/office/drawing/2014/main" xmlns="" id="{50FF972E-CAC3-E449-9454-E7F24BA0BED6}"/>
                </a:ext>
              </a:extLst>
            </p:cNvPr>
            <p:cNvSpPr/>
            <p:nvPr/>
          </p:nvSpPr>
          <p:spPr>
            <a:xfrm>
              <a:off x="2086175" y="2517800"/>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899;p34">
              <a:extLst>
                <a:ext uri="{FF2B5EF4-FFF2-40B4-BE49-F238E27FC236}">
                  <a16:creationId xmlns:a16="http://schemas.microsoft.com/office/drawing/2014/main" xmlns="" id="{9552A71F-5B1D-FD42-A080-C833F1B54E48}"/>
                </a:ext>
              </a:extLst>
            </p:cNvPr>
            <p:cNvSpPr/>
            <p:nvPr/>
          </p:nvSpPr>
          <p:spPr>
            <a:xfrm>
              <a:off x="2086175" y="24494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900;p34">
              <a:extLst>
                <a:ext uri="{FF2B5EF4-FFF2-40B4-BE49-F238E27FC236}">
                  <a16:creationId xmlns:a16="http://schemas.microsoft.com/office/drawing/2014/main" xmlns="" id="{5A0078AB-0DE6-D548-8CD9-F3A8F7418B1F}"/>
                </a:ext>
              </a:extLst>
            </p:cNvPr>
            <p:cNvSpPr/>
            <p:nvPr/>
          </p:nvSpPr>
          <p:spPr>
            <a:xfrm>
              <a:off x="2120375" y="2483600"/>
              <a:ext cx="26625" cy="22875"/>
            </a:xfrm>
            <a:custGeom>
              <a:avLst/>
              <a:gdLst/>
              <a:ahLst/>
              <a:cxnLst/>
              <a:rect l="l" t="t" r="r" b="b"/>
              <a:pathLst>
                <a:path w="1065"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901;p34">
              <a:extLst>
                <a:ext uri="{FF2B5EF4-FFF2-40B4-BE49-F238E27FC236}">
                  <a16:creationId xmlns:a16="http://schemas.microsoft.com/office/drawing/2014/main" xmlns="" id="{3ADABDF5-69DE-754C-AF32-E0CB86BD8847}"/>
                </a:ext>
              </a:extLst>
            </p:cNvPr>
            <p:cNvSpPr/>
            <p:nvPr/>
          </p:nvSpPr>
          <p:spPr>
            <a:xfrm>
              <a:off x="2086175" y="23810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80"/>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902;p34">
              <a:extLst>
                <a:ext uri="{FF2B5EF4-FFF2-40B4-BE49-F238E27FC236}">
                  <a16:creationId xmlns:a16="http://schemas.microsoft.com/office/drawing/2014/main" xmlns="" id="{DA1B8CA7-67A6-2A4C-8EBF-0BDFEF524A96}"/>
                </a:ext>
              </a:extLst>
            </p:cNvPr>
            <p:cNvSpPr/>
            <p:nvPr/>
          </p:nvSpPr>
          <p:spPr>
            <a:xfrm>
              <a:off x="2120375" y="24152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903;p34">
              <a:extLst>
                <a:ext uri="{FF2B5EF4-FFF2-40B4-BE49-F238E27FC236}">
                  <a16:creationId xmlns:a16="http://schemas.microsoft.com/office/drawing/2014/main" xmlns="" id="{EE1DC473-2976-8F45-A20D-9FD2FA965514}"/>
                </a:ext>
              </a:extLst>
            </p:cNvPr>
            <p:cNvSpPr/>
            <p:nvPr/>
          </p:nvSpPr>
          <p:spPr>
            <a:xfrm>
              <a:off x="2086175" y="231340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904;p34">
              <a:extLst>
                <a:ext uri="{FF2B5EF4-FFF2-40B4-BE49-F238E27FC236}">
                  <a16:creationId xmlns:a16="http://schemas.microsoft.com/office/drawing/2014/main" xmlns="" id="{0004604D-DE17-A745-820E-29DA52523617}"/>
                </a:ext>
              </a:extLst>
            </p:cNvPr>
            <p:cNvSpPr/>
            <p:nvPr/>
          </p:nvSpPr>
          <p:spPr>
            <a:xfrm>
              <a:off x="2120375" y="23468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905;p34">
              <a:extLst>
                <a:ext uri="{FF2B5EF4-FFF2-40B4-BE49-F238E27FC236}">
                  <a16:creationId xmlns:a16="http://schemas.microsoft.com/office/drawing/2014/main" xmlns="" id="{872D1529-86A7-1C44-948F-426CD7DFCA15}"/>
                </a:ext>
              </a:extLst>
            </p:cNvPr>
            <p:cNvSpPr/>
            <p:nvPr/>
          </p:nvSpPr>
          <p:spPr>
            <a:xfrm>
              <a:off x="2086175" y="22450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906;p34">
              <a:extLst>
                <a:ext uri="{FF2B5EF4-FFF2-40B4-BE49-F238E27FC236}">
                  <a16:creationId xmlns:a16="http://schemas.microsoft.com/office/drawing/2014/main" xmlns="" id="{9CD0A121-383F-E548-A8EF-30D65630D9B2}"/>
                </a:ext>
              </a:extLst>
            </p:cNvPr>
            <p:cNvSpPr/>
            <p:nvPr/>
          </p:nvSpPr>
          <p:spPr>
            <a:xfrm>
              <a:off x="2120375" y="22792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907;p34">
              <a:extLst>
                <a:ext uri="{FF2B5EF4-FFF2-40B4-BE49-F238E27FC236}">
                  <a16:creationId xmlns:a16="http://schemas.microsoft.com/office/drawing/2014/main" xmlns="" id="{AABEA204-F722-0549-845D-A8F10173EDC4}"/>
                </a:ext>
              </a:extLst>
            </p:cNvPr>
            <p:cNvSpPr/>
            <p:nvPr/>
          </p:nvSpPr>
          <p:spPr>
            <a:xfrm>
              <a:off x="2086175" y="21766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908;p34">
              <a:extLst>
                <a:ext uri="{FF2B5EF4-FFF2-40B4-BE49-F238E27FC236}">
                  <a16:creationId xmlns:a16="http://schemas.microsoft.com/office/drawing/2014/main" xmlns="" id="{CDF16FE7-8B69-3E47-B8FD-1CDF4155B730}"/>
                </a:ext>
              </a:extLst>
            </p:cNvPr>
            <p:cNvSpPr/>
            <p:nvPr/>
          </p:nvSpPr>
          <p:spPr>
            <a:xfrm>
              <a:off x="2120375" y="2210800"/>
              <a:ext cx="26625" cy="22875"/>
            </a:xfrm>
            <a:custGeom>
              <a:avLst/>
              <a:gdLst/>
              <a:ahLst/>
              <a:cxnLst/>
              <a:rect l="l" t="t" r="r" b="b"/>
              <a:pathLst>
                <a:path w="1065" h="915" extrusionOk="0">
                  <a:moveTo>
                    <a:pt x="456" y="1"/>
                  </a:moveTo>
                  <a:cubicBezTo>
                    <a:pt x="213" y="1"/>
                    <a:pt x="0" y="18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909;p34">
              <a:extLst>
                <a:ext uri="{FF2B5EF4-FFF2-40B4-BE49-F238E27FC236}">
                  <a16:creationId xmlns:a16="http://schemas.microsoft.com/office/drawing/2014/main" xmlns="" id="{A76C0F7A-DB2B-0E49-813C-45322E7D6F77}"/>
                </a:ext>
              </a:extLst>
            </p:cNvPr>
            <p:cNvSpPr/>
            <p:nvPr/>
          </p:nvSpPr>
          <p:spPr>
            <a:xfrm>
              <a:off x="2086175" y="2108225"/>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910;p34">
              <a:extLst>
                <a:ext uri="{FF2B5EF4-FFF2-40B4-BE49-F238E27FC236}">
                  <a16:creationId xmlns:a16="http://schemas.microsoft.com/office/drawing/2014/main" xmlns="" id="{389A3DDC-74AE-1743-B6E1-8CD59526192E}"/>
                </a:ext>
              </a:extLst>
            </p:cNvPr>
            <p:cNvSpPr/>
            <p:nvPr/>
          </p:nvSpPr>
          <p:spPr>
            <a:xfrm>
              <a:off x="2120375" y="2142425"/>
              <a:ext cx="26625" cy="22850"/>
            </a:xfrm>
            <a:custGeom>
              <a:avLst/>
              <a:gdLst/>
              <a:ahLst/>
              <a:cxnLst/>
              <a:rect l="l" t="t" r="r" b="b"/>
              <a:pathLst>
                <a:path w="1065"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911;p34">
              <a:extLst>
                <a:ext uri="{FF2B5EF4-FFF2-40B4-BE49-F238E27FC236}">
                  <a16:creationId xmlns:a16="http://schemas.microsoft.com/office/drawing/2014/main" xmlns="" id="{4BB40C80-3E55-B24C-B9CE-F0CF21B56577}"/>
                </a:ext>
              </a:extLst>
            </p:cNvPr>
            <p:cNvSpPr/>
            <p:nvPr/>
          </p:nvSpPr>
          <p:spPr>
            <a:xfrm>
              <a:off x="2086175" y="2039825"/>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518"/>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912;p34">
              <a:extLst>
                <a:ext uri="{FF2B5EF4-FFF2-40B4-BE49-F238E27FC236}">
                  <a16:creationId xmlns:a16="http://schemas.microsoft.com/office/drawing/2014/main" xmlns="" id="{5FB12924-5053-494F-ADF4-4D4DBDD45542}"/>
                </a:ext>
              </a:extLst>
            </p:cNvPr>
            <p:cNvSpPr/>
            <p:nvPr/>
          </p:nvSpPr>
          <p:spPr>
            <a:xfrm>
              <a:off x="2120375"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913;p34">
              <a:extLst>
                <a:ext uri="{FF2B5EF4-FFF2-40B4-BE49-F238E27FC236}">
                  <a16:creationId xmlns:a16="http://schemas.microsoft.com/office/drawing/2014/main" xmlns="" id="{C03A5206-F929-434E-BC1C-2A667A08585D}"/>
                </a:ext>
              </a:extLst>
            </p:cNvPr>
            <p:cNvSpPr/>
            <p:nvPr/>
          </p:nvSpPr>
          <p:spPr>
            <a:xfrm>
              <a:off x="2086175" y="19714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914;p34">
              <a:extLst>
                <a:ext uri="{FF2B5EF4-FFF2-40B4-BE49-F238E27FC236}">
                  <a16:creationId xmlns:a16="http://schemas.microsoft.com/office/drawing/2014/main" xmlns="" id="{95D4EEA6-82AF-484E-9694-7DA432238285}"/>
                </a:ext>
              </a:extLst>
            </p:cNvPr>
            <p:cNvSpPr/>
            <p:nvPr/>
          </p:nvSpPr>
          <p:spPr>
            <a:xfrm>
              <a:off x="2120375" y="20056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915;p34">
              <a:extLst>
                <a:ext uri="{FF2B5EF4-FFF2-40B4-BE49-F238E27FC236}">
                  <a16:creationId xmlns:a16="http://schemas.microsoft.com/office/drawing/2014/main" xmlns="" id="{C1663E72-CBB1-B44E-8B43-E884A959F8B5}"/>
                </a:ext>
              </a:extLst>
            </p:cNvPr>
            <p:cNvSpPr/>
            <p:nvPr/>
          </p:nvSpPr>
          <p:spPr>
            <a:xfrm>
              <a:off x="2086175" y="190382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916;p34">
              <a:extLst>
                <a:ext uri="{FF2B5EF4-FFF2-40B4-BE49-F238E27FC236}">
                  <a16:creationId xmlns:a16="http://schemas.microsoft.com/office/drawing/2014/main" xmlns="" id="{D5A8F23E-3E0D-FE47-95E7-8EA70329B2D2}"/>
                </a:ext>
              </a:extLst>
            </p:cNvPr>
            <p:cNvSpPr/>
            <p:nvPr/>
          </p:nvSpPr>
          <p:spPr>
            <a:xfrm>
              <a:off x="2120375" y="19380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917;p34">
              <a:extLst>
                <a:ext uri="{FF2B5EF4-FFF2-40B4-BE49-F238E27FC236}">
                  <a16:creationId xmlns:a16="http://schemas.microsoft.com/office/drawing/2014/main" xmlns="" id="{869E4C26-51B2-DA4E-8647-D62CC06527CE}"/>
                </a:ext>
              </a:extLst>
            </p:cNvPr>
            <p:cNvSpPr/>
            <p:nvPr/>
          </p:nvSpPr>
          <p:spPr>
            <a:xfrm>
              <a:off x="2086175" y="18354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918;p34">
              <a:extLst>
                <a:ext uri="{FF2B5EF4-FFF2-40B4-BE49-F238E27FC236}">
                  <a16:creationId xmlns:a16="http://schemas.microsoft.com/office/drawing/2014/main" xmlns="" id="{64A3B9C5-A547-624B-A57F-CA3A36C6E59F}"/>
                </a:ext>
              </a:extLst>
            </p:cNvPr>
            <p:cNvSpPr/>
            <p:nvPr/>
          </p:nvSpPr>
          <p:spPr>
            <a:xfrm>
              <a:off x="2120375" y="1869625"/>
              <a:ext cx="26625" cy="22850"/>
            </a:xfrm>
            <a:custGeom>
              <a:avLst/>
              <a:gdLst/>
              <a:ahLst/>
              <a:cxnLst/>
              <a:rect l="l" t="t" r="r" b="b"/>
              <a:pathLst>
                <a:path w="1065" h="914" extrusionOk="0">
                  <a:moveTo>
                    <a:pt x="456" y="0"/>
                  </a:moveTo>
                  <a:cubicBezTo>
                    <a:pt x="213" y="0"/>
                    <a:pt x="0" y="183"/>
                    <a:pt x="0" y="456"/>
                  </a:cubicBezTo>
                  <a:cubicBezTo>
                    <a:pt x="0" y="728"/>
                    <a:pt x="231" y="914"/>
                    <a:pt x="473" y="914"/>
                  </a:cubicBezTo>
                  <a:cubicBezTo>
                    <a:pt x="583" y="914"/>
                    <a:pt x="696" y="876"/>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919;p34">
              <a:extLst>
                <a:ext uri="{FF2B5EF4-FFF2-40B4-BE49-F238E27FC236}">
                  <a16:creationId xmlns:a16="http://schemas.microsoft.com/office/drawing/2014/main" xmlns="" id="{7F92C55E-0CE7-C847-8D17-253654E263C9}"/>
                </a:ext>
              </a:extLst>
            </p:cNvPr>
            <p:cNvSpPr/>
            <p:nvPr/>
          </p:nvSpPr>
          <p:spPr>
            <a:xfrm>
              <a:off x="2086175" y="17670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920;p34">
              <a:extLst>
                <a:ext uri="{FF2B5EF4-FFF2-40B4-BE49-F238E27FC236}">
                  <a16:creationId xmlns:a16="http://schemas.microsoft.com/office/drawing/2014/main" xmlns="" id="{799BD357-B79B-B347-B988-5F60FCD90A97}"/>
                </a:ext>
              </a:extLst>
            </p:cNvPr>
            <p:cNvSpPr/>
            <p:nvPr/>
          </p:nvSpPr>
          <p:spPr>
            <a:xfrm>
              <a:off x="2120375" y="1801225"/>
              <a:ext cx="26625" cy="22875"/>
            </a:xfrm>
            <a:custGeom>
              <a:avLst/>
              <a:gdLst/>
              <a:ahLst/>
              <a:cxnLst/>
              <a:rect l="l" t="t" r="r" b="b"/>
              <a:pathLst>
                <a:path w="1065"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921;p34">
              <a:extLst>
                <a:ext uri="{FF2B5EF4-FFF2-40B4-BE49-F238E27FC236}">
                  <a16:creationId xmlns:a16="http://schemas.microsoft.com/office/drawing/2014/main" xmlns="" id="{98F27831-098D-BD46-8424-F36E1836CA67}"/>
                </a:ext>
              </a:extLst>
            </p:cNvPr>
            <p:cNvSpPr/>
            <p:nvPr/>
          </p:nvSpPr>
          <p:spPr>
            <a:xfrm>
              <a:off x="2086175" y="1698650"/>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922;p34">
              <a:extLst>
                <a:ext uri="{FF2B5EF4-FFF2-40B4-BE49-F238E27FC236}">
                  <a16:creationId xmlns:a16="http://schemas.microsoft.com/office/drawing/2014/main" xmlns="" id="{32B6EC97-1A4F-F249-94B1-FA933F8C8F7C}"/>
                </a:ext>
              </a:extLst>
            </p:cNvPr>
            <p:cNvSpPr/>
            <p:nvPr/>
          </p:nvSpPr>
          <p:spPr>
            <a:xfrm>
              <a:off x="2120375" y="17328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923;p34">
              <a:extLst>
                <a:ext uri="{FF2B5EF4-FFF2-40B4-BE49-F238E27FC236}">
                  <a16:creationId xmlns:a16="http://schemas.microsoft.com/office/drawing/2014/main" xmlns="" id="{6EE0178A-D26E-C042-A683-279EBE9DF8FC}"/>
                </a:ext>
              </a:extLst>
            </p:cNvPr>
            <p:cNvSpPr/>
            <p:nvPr/>
          </p:nvSpPr>
          <p:spPr>
            <a:xfrm>
              <a:off x="2086175" y="1631025"/>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924;p34">
              <a:extLst>
                <a:ext uri="{FF2B5EF4-FFF2-40B4-BE49-F238E27FC236}">
                  <a16:creationId xmlns:a16="http://schemas.microsoft.com/office/drawing/2014/main" xmlns="" id="{C3583492-BA89-BD47-9B8A-BF732E87C6D8}"/>
                </a:ext>
              </a:extLst>
            </p:cNvPr>
            <p:cNvSpPr/>
            <p:nvPr/>
          </p:nvSpPr>
          <p:spPr>
            <a:xfrm>
              <a:off x="2120375" y="1665125"/>
              <a:ext cx="26625" cy="22675"/>
            </a:xfrm>
            <a:custGeom>
              <a:avLst/>
              <a:gdLst/>
              <a:ahLst/>
              <a:cxnLst/>
              <a:rect l="l" t="t" r="r" b="b"/>
              <a:pathLst>
                <a:path w="1065" h="907" extrusionOk="0">
                  <a:moveTo>
                    <a:pt x="410" y="1"/>
                  </a:moveTo>
                  <a:cubicBezTo>
                    <a:pt x="186" y="1"/>
                    <a:pt x="0" y="202"/>
                    <a:pt x="0" y="429"/>
                  </a:cubicBezTo>
                  <a:cubicBezTo>
                    <a:pt x="0" y="717"/>
                    <a:pt x="222" y="907"/>
                    <a:pt x="459" y="907"/>
                  </a:cubicBezTo>
                  <a:cubicBezTo>
                    <a:pt x="573" y="907"/>
                    <a:pt x="692" y="863"/>
                    <a:pt x="790" y="764"/>
                  </a:cubicBezTo>
                  <a:cubicBezTo>
                    <a:pt x="1064" y="490"/>
                    <a:pt x="882"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925;p34">
              <a:extLst>
                <a:ext uri="{FF2B5EF4-FFF2-40B4-BE49-F238E27FC236}">
                  <a16:creationId xmlns:a16="http://schemas.microsoft.com/office/drawing/2014/main" xmlns="" id="{38C7692A-B2F9-7346-B4B3-10CA50E79D00}"/>
                </a:ext>
              </a:extLst>
            </p:cNvPr>
            <p:cNvSpPr/>
            <p:nvPr/>
          </p:nvSpPr>
          <p:spPr>
            <a:xfrm>
              <a:off x="2086175" y="15626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926;p34">
              <a:extLst>
                <a:ext uri="{FF2B5EF4-FFF2-40B4-BE49-F238E27FC236}">
                  <a16:creationId xmlns:a16="http://schemas.microsoft.com/office/drawing/2014/main" xmlns="" id="{2FFB0E81-F6EF-3B4E-AD20-FBEDD1BC2A43}"/>
                </a:ext>
              </a:extLst>
            </p:cNvPr>
            <p:cNvSpPr/>
            <p:nvPr/>
          </p:nvSpPr>
          <p:spPr>
            <a:xfrm>
              <a:off x="2120375" y="15968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927;p34">
              <a:extLst>
                <a:ext uri="{FF2B5EF4-FFF2-40B4-BE49-F238E27FC236}">
                  <a16:creationId xmlns:a16="http://schemas.microsoft.com/office/drawing/2014/main" xmlns="" id="{2B529C4B-D5E9-9246-B8DD-0FBE5B844372}"/>
                </a:ext>
              </a:extLst>
            </p:cNvPr>
            <p:cNvSpPr/>
            <p:nvPr/>
          </p:nvSpPr>
          <p:spPr>
            <a:xfrm>
              <a:off x="2086175" y="1494225"/>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928;p34">
              <a:extLst>
                <a:ext uri="{FF2B5EF4-FFF2-40B4-BE49-F238E27FC236}">
                  <a16:creationId xmlns:a16="http://schemas.microsoft.com/office/drawing/2014/main" xmlns="" id="{E8124A6A-871C-B345-B290-2F9CFE2A8799}"/>
                </a:ext>
              </a:extLst>
            </p:cNvPr>
            <p:cNvSpPr/>
            <p:nvPr/>
          </p:nvSpPr>
          <p:spPr>
            <a:xfrm>
              <a:off x="2120375" y="1528425"/>
              <a:ext cx="26625" cy="22875"/>
            </a:xfrm>
            <a:custGeom>
              <a:avLst/>
              <a:gdLst/>
              <a:ahLst/>
              <a:cxnLst/>
              <a:rect l="l" t="t" r="r" b="b"/>
              <a:pathLst>
                <a:path w="1065" h="915" extrusionOk="0">
                  <a:moveTo>
                    <a:pt x="456" y="1"/>
                  </a:moveTo>
                  <a:cubicBezTo>
                    <a:pt x="213" y="1"/>
                    <a:pt x="0" y="18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929;p34">
              <a:extLst>
                <a:ext uri="{FF2B5EF4-FFF2-40B4-BE49-F238E27FC236}">
                  <a16:creationId xmlns:a16="http://schemas.microsoft.com/office/drawing/2014/main" xmlns="" id="{EAC5A72A-1899-5548-B5E0-D0615A89F04B}"/>
                </a:ext>
              </a:extLst>
            </p:cNvPr>
            <p:cNvSpPr/>
            <p:nvPr/>
          </p:nvSpPr>
          <p:spPr>
            <a:xfrm>
              <a:off x="2086175" y="14258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930;p34">
              <a:extLst>
                <a:ext uri="{FF2B5EF4-FFF2-40B4-BE49-F238E27FC236}">
                  <a16:creationId xmlns:a16="http://schemas.microsoft.com/office/drawing/2014/main" xmlns="" id="{02F3E21E-0511-EA45-BC8F-C444C179CC8B}"/>
                </a:ext>
              </a:extLst>
            </p:cNvPr>
            <p:cNvSpPr/>
            <p:nvPr/>
          </p:nvSpPr>
          <p:spPr>
            <a:xfrm>
              <a:off x="2120375" y="1460050"/>
              <a:ext cx="26625" cy="22850"/>
            </a:xfrm>
            <a:custGeom>
              <a:avLst/>
              <a:gdLst/>
              <a:ahLst/>
              <a:cxnLst/>
              <a:rect l="l" t="t" r="r" b="b"/>
              <a:pathLst>
                <a:path w="1065"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931;p34">
              <a:extLst>
                <a:ext uri="{FF2B5EF4-FFF2-40B4-BE49-F238E27FC236}">
                  <a16:creationId xmlns:a16="http://schemas.microsoft.com/office/drawing/2014/main" xmlns="" id="{EC6FA9ED-FBC8-9348-9E81-DD50BDA56F9C}"/>
                </a:ext>
              </a:extLst>
            </p:cNvPr>
            <p:cNvSpPr/>
            <p:nvPr/>
          </p:nvSpPr>
          <p:spPr>
            <a:xfrm>
              <a:off x="2086175" y="1357450"/>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932;p34">
              <a:extLst>
                <a:ext uri="{FF2B5EF4-FFF2-40B4-BE49-F238E27FC236}">
                  <a16:creationId xmlns:a16="http://schemas.microsoft.com/office/drawing/2014/main" xmlns="" id="{CB59FD44-C861-9D40-8E2B-FF0C7458FAE8}"/>
                </a:ext>
              </a:extLst>
            </p:cNvPr>
            <p:cNvSpPr/>
            <p:nvPr/>
          </p:nvSpPr>
          <p:spPr>
            <a:xfrm>
              <a:off x="2120375" y="13924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933;p34">
              <a:extLst>
                <a:ext uri="{FF2B5EF4-FFF2-40B4-BE49-F238E27FC236}">
                  <a16:creationId xmlns:a16="http://schemas.microsoft.com/office/drawing/2014/main" xmlns="" id="{E6DE6458-9AC6-AA45-B7C2-31BCDC200658}"/>
                </a:ext>
              </a:extLst>
            </p:cNvPr>
            <p:cNvSpPr/>
            <p:nvPr/>
          </p:nvSpPr>
          <p:spPr>
            <a:xfrm>
              <a:off x="2086175" y="12898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934;p34">
              <a:extLst>
                <a:ext uri="{FF2B5EF4-FFF2-40B4-BE49-F238E27FC236}">
                  <a16:creationId xmlns:a16="http://schemas.microsoft.com/office/drawing/2014/main" xmlns="" id="{D67B56A0-6E9E-0A4E-ACD2-EAD2B8FEB6A9}"/>
                </a:ext>
              </a:extLst>
            </p:cNvPr>
            <p:cNvSpPr/>
            <p:nvPr/>
          </p:nvSpPr>
          <p:spPr>
            <a:xfrm>
              <a:off x="2120375" y="1323950"/>
              <a:ext cx="26625" cy="22675"/>
            </a:xfrm>
            <a:custGeom>
              <a:avLst/>
              <a:gdLst/>
              <a:ahLst/>
              <a:cxnLst/>
              <a:rect l="l" t="t" r="r" b="b"/>
              <a:pathLst>
                <a:path w="1065" h="907" extrusionOk="0">
                  <a:moveTo>
                    <a:pt x="410" y="0"/>
                  </a:moveTo>
                  <a:cubicBezTo>
                    <a:pt x="186" y="0"/>
                    <a:pt x="0" y="201"/>
                    <a:pt x="0" y="429"/>
                  </a:cubicBezTo>
                  <a:cubicBezTo>
                    <a:pt x="0" y="716"/>
                    <a:pt x="222" y="906"/>
                    <a:pt x="459" y="906"/>
                  </a:cubicBezTo>
                  <a:cubicBezTo>
                    <a:pt x="573" y="906"/>
                    <a:pt x="692" y="862"/>
                    <a:pt x="790" y="763"/>
                  </a:cubicBezTo>
                  <a:cubicBezTo>
                    <a:pt x="1064" y="490"/>
                    <a:pt x="882" y="3"/>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935;p34">
              <a:extLst>
                <a:ext uri="{FF2B5EF4-FFF2-40B4-BE49-F238E27FC236}">
                  <a16:creationId xmlns:a16="http://schemas.microsoft.com/office/drawing/2014/main" xmlns="" id="{C59D61FC-5D03-354D-AA45-6C0C2E815C3D}"/>
                </a:ext>
              </a:extLst>
            </p:cNvPr>
            <p:cNvSpPr/>
            <p:nvPr/>
          </p:nvSpPr>
          <p:spPr>
            <a:xfrm>
              <a:off x="2086175" y="12214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936;p34">
              <a:extLst>
                <a:ext uri="{FF2B5EF4-FFF2-40B4-BE49-F238E27FC236}">
                  <a16:creationId xmlns:a16="http://schemas.microsoft.com/office/drawing/2014/main" xmlns="" id="{3A87EE3B-9A2A-0648-A2F1-3C697A7D3B3E}"/>
                </a:ext>
              </a:extLst>
            </p:cNvPr>
            <p:cNvSpPr/>
            <p:nvPr/>
          </p:nvSpPr>
          <p:spPr>
            <a:xfrm>
              <a:off x="2120375"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937;p34">
              <a:extLst>
                <a:ext uri="{FF2B5EF4-FFF2-40B4-BE49-F238E27FC236}">
                  <a16:creationId xmlns:a16="http://schemas.microsoft.com/office/drawing/2014/main" xmlns="" id="{8EDD1C60-FA66-7D40-917E-15FB3A0C2241}"/>
                </a:ext>
              </a:extLst>
            </p:cNvPr>
            <p:cNvSpPr/>
            <p:nvPr/>
          </p:nvSpPr>
          <p:spPr>
            <a:xfrm>
              <a:off x="2017775" y="2586200"/>
              <a:ext cx="27375" cy="22625"/>
            </a:xfrm>
            <a:custGeom>
              <a:avLst/>
              <a:gdLst/>
              <a:ahLst/>
              <a:cxnLst/>
              <a:rect l="l" t="t" r="r" b="b"/>
              <a:pathLst>
                <a:path w="1095" h="905" extrusionOk="0">
                  <a:moveTo>
                    <a:pt x="487" y="0"/>
                  </a:moveTo>
                  <a:cubicBezTo>
                    <a:pt x="214" y="0"/>
                    <a:pt x="1" y="183"/>
                    <a:pt x="31" y="456"/>
                  </a:cubicBezTo>
                  <a:cubicBezTo>
                    <a:pt x="11" y="721"/>
                    <a:pt x="237" y="904"/>
                    <a:pt x="470" y="904"/>
                  </a:cubicBezTo>
                  <a:cubicBezTo>
                    <a:pt x="585"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938;p34">
              <a:extLst>
                <a:ext uri="{FF2B5EF4-FFF2-40B4-BE49-F238E27FC236}">
                  <a16:creationId xmlns:a16="http://schemas.microsoft.com/office/drawing/2014/main" xmlns="" id="{05320A17-78F3-B348-B2EC-1D5A58E630BD}"/>
                </a:ext>
              </a:extLst>
            </p:cNvPr>
            <p:cNvSpPr/>
            <p:nvPr/>
          </p:nvSpPr>
          <p:spPr>
            <a:xfrm>
              <a:off x="2017775" y="2517800"/>
              <a:ext cx="27375" cy="22625"/>
            </a:xfrm>
            <a:custGeom>
              <a:avLst/>
              <a:gdLst/>
              <a:ahLst/>
              <a:cxnLst/>
              <a:rect l="l" t="t" r="r" b="b"/>
              <a:pathLst>
                <a:path w="1095" h="905" extrusionOk="0">
                  <a:moveTo>
                    <a:pt x="487" y="1"/>
                  </a:moveTo>
                  <a:cubicBezTo>
                    <a:pt x="214" y="1"/>
                    <a:pt x="1" y="213"/>
                    <a:pt x="31" y="457"/>
                  </a:cubicBezTo>
                  <a:cubicBezTo>
                    <a:pt x="31" y="722"/>
                    <a:pt x="250" y="905"/>
                    <a:pt x="477" y="905"/>
                  </a:cubicBezTo>
                  <a:cubicBezTo>
                    <a:pt x="588"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939;p34">
              <a:extLst>
                <a:ext uri="{FF2B5EF4-FFF2-40B4-BE49-F238E27FC236}">
                  <a16:creationId xmlns:a16="http://schemas.microsoft.com/office/drawing/2014/main" xmlns="" id="{BDE8CE38-1C30-5541-BA5C-F95419BC73B0}"/>
                </a:ext>
              </a:extLst>
            </p:cNvPr>
            <p:cNvSpPr/>
            <p:nvPr/>
          </p:nvSpPr>
          <p:spPr>
            <a:xfrm>
              <a:off x="2051975" y="2552000"/>
              <a:ext cx="26625" cy="22625"/>
            </a:xfrm>
            <a:custGeom>
              <a:avLst/>
              <a:gdLst/>
              <a:ahLst/>
              <a:cxnLst/>
              <a:rect l="l" t="t" r="r" b="b"/>
              <a:pathLst>
                <a:path w="1065" h="905" extrusionOk="0">
                  <a:moveTo>
                    <a:pt x="456" y="0"/>
                  </a:moveTo>
                  <a:cubicBezTo>
                    <a:pt x="213" y="0"/>
                    <a:pt x="1" y="183"/>
                    <a:pt x="1" y="456"/>
                  </a:cubicBezTo>
                  <a:cubicBezTo>
                    <a:pt x="1" y="721"/>
                    <a:pt x="233" y="904"/>
                    <a:pt x="469" y="904"/>
                  </a:cubicBezTo>
                  <a:cubicBezTo>
                    <a:pt x="584" y="904"/>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940;p34">
              <a:extLst>
                <a:ext uri="{FF2B5EF4-FFF2-40B4-BE49-F238E27FC236}">
                  <a16:creationId xmlns:a16="http://schemas.microsoft.com/office/drawing/2014/main" xmlns="" id="{63F5D7BE-36BA-BB41-B5D8-5D4E395C9E00}"/>
                </a:ext>
              </a:extLst>
            </p:cNvPr>
            <p:cNvSpPr/>
            <p:nvPr/>
          </p:nvSpPr>
          <p:spPr>
            <a:xfrm>
              <a:off x="2017775" y="2449425"/>
              <a:ext cx="27375" cy="22850"/>
            </a:xfrm>
            <a:custGeom>
              <a:avLst/>
              <a:gdLst/>
              <a:ahLst/>
              <a:cxnLst/>
              <a:rect l="l" t="t" r="r" b="b"/>
              <a:pathLst>
                <a:path w="1095" h="914" extrusionOk="0">
                  <a:moveTo>
                    <a:pt x="487" y="0"/>
                  </a:moveTo>
                  <a:cubicBezTo>
                    <a:pt x="214" y="0"/>
                    <a:pt x="1" y="213"/>
                    <a:pt x="31" y="456"/>
                  </a:cubicBezTo>
                  <a:cubicBezTo>
                    <a:pt x="31" y="728"/>
                    <a:pt x="262" y="914"/>
                    <a:pt x="494" y="914"/>
                  </a:cubicBezTo>
                  <a:cubicBezTo>
                    <a:pt x="600" y="914"/>
                    <a:pt x="706" y="876"/>
                    <a:pt x="791" y="79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941;p34">
              <a:extLst>
                <a:ext uri="{FF2B5EF4-FFF2-40B4-BE49-F238E27FC236}">
                  <a16:creationId xmlns:a16="http://schemas.microsoft.com/office/drawing/2014/main" xmlns="" id="{7B2436F4-448B-444A-A5A0-337388F54043}"/>
                </a:ext>
              </a:extLst>
            </p:cNvPr>
            <p:cNvSpPr/>
            <p:nvPr/>
          </p:nvSpPr>
          <p:spPr>
            <a:xfrm>
              <a:off x="2051975" y="2483600"/>
              <a:ext cx="26625" cy="22875"/>
            </a:xfrm>
            <a:custGeom>
              <a:avLst/>
              <a:gdLst/>
              <a:ahLst/>
              <a:cxnLst/>
              <a:rect l="l" t="t" r="r" b="b"/>
              <a:pathLst>
                <a:path w="1065" h="915" extrusionOk="0">
                  <a:moveTo>
                    <a:pt x="456" y="1"/>
                  </a:moveTo>
                  <a:cubicBezTo>
                    <a:pt x="213" y="1"/>
                    <a:pt x="1" y="214"/>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942;p34">
              <a:extLst>
                <a:ext uri="{FF2B5EF4-FFF2-40B4-BE49-F238E27FC236}">
                  <a16:creationId xmlns:a16="http://schemas.microsoft.com/office/drawing/2014/main" xmlns="" id="{EF01D478-630F-084A-AD28-2B2A17FDA615}"/>
                </a:ext>
              </a:extLst>
            </p:cNvPr>
            <p:cNvSpPr/>
            <p:nvPr/>
          </p:nvSpPr>
          <p:spPr>
            <a:xfrm>
              <a:off x="2017775" y="2381025"/>
              <a:ext cx="27375" cy="23025"/>
            </a:xfrm>
            <a:custGeom>
              <a:avLst/>
              <a:gdLst/>
              <a:ahLst/>
              <a:cxnLst/>
              <a:rect l="l" t="t" r="r" b="b"/>
              <a:pathLst>
                <a:path w="1095" h="921" extrusionOk="0">
                  <a:moveTo>
                    <a:pt x="487" y="0"/>
                  </a:moveTo>
                  <a:cubicBezTo>
                    <a:pt x="214" y="0"/>
                    <a:pt x="1" y="213"/>
                    <a:pt x="31" y="456"/>
                  </a:cubicBezTo>
                  <a:cubicBezTo>
                    <a:pt x="11" y="744"/>
                    <a:pt x="240" y="920"/>
                    <a:pt x="475" y="920"/>
                  </a:cubicBezTo>
                  <a:cubicBezTo>
                    <a:pt x="588" y="920"/>
                    <a:pt x="702" y="880"/>
                    <a:pt x="791" y="791"/>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943;p34">
              <a:extLst>
                <a:ext uri="{FF2B5EF4-FFF2-40B4-BE49-F238E27FC236}">
                  <a16:creationId xmlns:a16="http://schemas.microsoft.com/office/drawing/2014/main" xmlns="" id="{7CC6389B-B213-7040-B473-1FB7AB09D487}"/>
                </a:ext>
              </a:extLst>
            </p:cNvPr>
            <p:cNvSpPr/>
            <p:nvPr/>
          </p:nvSpPr>
          <p:spPr>
            <a:xfrm>
              <a:off x="2047850" y="2415150"/>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4"/>
                    <a:pt x="1199"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944;p34">
              <a:extLst>
                <a:ext uri="{FF2B5EF4-FFF2-40B4-BE49-F238E27FC236}">
                  <a16:creationId xmlns:a16="http://schemas.microsoft.com/office/drawing/2014/main" xmlns="" id="{BEC4A6A0-C410-4742-8F47-A4E6C2546B77}"/>
                </a:ext>
              </a:extLst>
            </p:cNvPr>
            <p:cNvSpPr/>
            <p:nvPr/>
          </p:nvSpPr>
          <p:spPr>
            <a:xfrm>
              <a:off x="2017775" y="2313400"/>
              <a:ext cx="27375" cy="22850"/>
            </a:xfrm>
            <a:custGeom>
              <a:avLst/>
              <a:gdLst/>
              <a:ahLst/>
              <a:cxnLst/>
              <a:rect l="l" t="t" r="r" b="b"/>
              <a:pathLst>
                <a:path w="1095" h="914" extrusionOk="0">
                  <a:moveTo>
                    <a:pt x="487" y="0"/>
                  </a:moveTo>
                  <a:cubicBezTo>
                    <a:pt x="214"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945;p34">
              <a:extLst>
                <a:ext uri="{FF2B5EF4-FFF2-40B4-BE49-F238E27FC236}">
                  <a16:creationId xmlns:a16="http://schemas.microsoft.com/office/drawing/2014/main" xmlns="" id="{30F7F455-B948-5248-BC93-5CFDBABCCF27}"/>
                </a:ext>
              </a:extLst>
            </p:cNvPr>
            <p:cNvSpPr/>
            <p:nvPr/>
          </p:nvSpPr>
          <p:spPr>
            <a:xfrm>
              <a:off x="2051975" y="2346825"/>
              <a:ext cx="26625" cy="23025"/>
            </a:xfrm>
            <a:custGeom>
              <a:avLst/>
              <a:gdLst/>
              <a:ahLst/>
              <a:cxnLst/>
              <a:rect l="l" t="t" r="r" b="b"/>
              <a:pathLst>
                <a:path w="1065" h="921" extrusionOk="0">
                  <a:moveTo>
                    <a:pt x="456" y="1"/>
                  </a:moveTo>
                  <a:cubicBezTo>
                    <a:pt x="213" y="1"/>
                    <a:pt x="1" y="213"/>
                    <a:pt x="1" y="457"/>
                  </a:cubicBezTo>
                  <a:cubicBezTo>
                    <a:pt x="1" y="744"/>
                    <a:pt x="236" y="921"/>
                    <a:pt x="474" y="921"/>
                  </a:cubicBezTo>
                  <a:cubicBezTo>
                    <a:pt x="588" y="921"/>
                    <a:pt x="702" y="880"/>
                    <a:pt x="791"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946;p34">
              <a:extLst>
                <a:ext uri="{FF2B5EF4-FFF2-40B4-BE49-F238E27FC236}">
                  <a16:creationId xmlns:a16="http://schemas.microsoft.com/office/drawing/2014/main" xmlns="" id="{955C212E-BA2C-A647-A8BA-17170B720F0F}"/>
                </a:ext>
              </a:extLst>
            </p:cNvPr>
            <p:cNvSpPr/>
            <p:nvPr/>
          </p:nvSpPr>
          <p:spPr>
            <a:xfrm>
              <a:off x="2017775" y="2245000"/>
              <a:ext cx="27375" cy="22625"/>
            </a:xfrm>
            <a:custGeom>
              <a:avLst/>
              <a:gdLst/>
              <a:ahLst/>
              <a:cxnLst/>
              <a:rect l="l" t="t" r="r" b="b"/>
              <a:pathLst>
                <a:path w="1095" h="905" extrusionOk="0">
                  <a:moveTo>
                    <a:pt x="487" y="1"/>
                  </a:moveTo>
                  <a:cubicBezTo>
                    <a:pt x="214" y="1"/>
                    <a:pt x="1" y="183"/>
                    <a:pt x="31" y="457"/>
                  </a:cubicBezTo>
                  <a:cubicBezTo>
                    <a:pt x="11" y="722"/>
                    <a:pt x="237" y="905"/>
                    <a:pt x="470" y="905"/>
                  </a:cubicBezTo>
                  <a:cubicBezTo>
                    <a:pt x="585" y="905"/>
                    <a:pt x="701" y="861"/>
                    <a:pt x="79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947;p34">
              <a:extLst>
                <a:ext uri="{FF2B5EF4-FFF2-40B4-BE49-F238E27FC236}">
                  <a16:creationId xmlns:a16="http://schemas.microsoft.com/office/drawing/2014/main" xmlns="" id="{AC17712B-349E-1C49-A453-C6EFE773DC79}"/>
                </a:ext>
              </a:extLst>
            </p:cNvPr>
            <p:cNvSpPr/>
            <p:nvPr/>
          </p:nvSpPr>
          <p:spPr>
            <a:xfrm>
              <a:off x="2051975" y="2279200"/>
              <a:ext cx="26625" cy="22625"/>
            </a:xfrm>
            <a:custGeom>
              <a:avLst/>
              <a:gdLst/>
              <a:ahLst/>
              <a:cxnLst/>
              <a:rect l="l" t="t" r="r" b="b"/>
              <a:pathLst>
                <a:path w="1065" h="905" extrusionOk="0">
                  <a:moveTo>
                    <a:pt x="456" y="0"/>
                  </a:moveTo>
                  <a:cubicBezTo>
                    <a:pt x="213" y="0"/>
                    <a:pt x="1" y="183"/>
                    <a:pt x="1" y="456"/>
                  </a:cubicBezTo>
                  <a:cubicBezTo>
                    <a:pt x="1" y="721"/>
                    <a:pt x="233" y="904"/>
                    <a:pt x="469" y="904"/>
                  </a:cubicBezTo>
                  <a:cubicBezTo>
                    <a:pt x="584" y="904"/>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948;p34">
              <a:extLst>
                <a:ext uri="{FF2B5EF4-FFF2-40B4-BE49-F238E27FC236}">
                  <a16:creationId xmlns:a16="http://schemas.microsoft.com/office/drawing/2014/main" xmlns="" id="{89AFCA90-4FA1-0548-87B0-AC2C3F7A6E3A}"/>
                </a:ext>
              </a:extLst>
            </p:cNvPr>
            <p:cNvSpPr/>
            <p:nvPr/>
          </p:nvSpPr>
          <p:spPr>
            <a:xfrm>
              <a:off x="2017775" y="2176625"/>
              <a:ext cx="27375" cy="22625"/>
            </a:xfrm>
            <a:custGeom>
              <a:avLst/>
              <a:gdLst/>
              <a:ahLst/>
              <a:cxnLst/>
              <a:rect l="l" t="t" r="r" b="b"/>
              <a:pathLst>
                <a:path w="1095" h="905" extrusionOk="0">
                  <a:moveTo>
                    <a:pt x="487" y="0"/>
                  </a:moveTo>
                  <a:cubicBezTo>
                    <a:pt x="214" y="0"/>
                    <a:pt x="1" y="213"/>
                    <a:pt x="31" y="456"/>
                  </a:cubicBezTo>
                  <a:cubicBezTo>
                    <a:pt x="31" y="721"/>
                    <a:pt x="250" y="904"/>
                    <a:pt x="477" y="904"/>
                  </a:cubicBezTo>
                  <a:cubicBezTo>
                    <a:pt x="588"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949;p34">
              <a:extLst>
                <a:ext uri="{FF2B5EF4-FFF2-40B4-BE49-F238E27FC236}">
                  <a16:creationId xmlns:a16="http://schemas.microsoft.com/office/drawing/2014/main" xmlns="" id="{5311D7E4-4C87-AC45-962E-96936F64ACBF}"/>
                </a:ext>
              </a:extLst>
            </p:cNvPr>
            <p:cNvSpPr/>
            <p:nvPr/>
          </p:nvSpPr>
          <p:spPr>
            <a:xfrm>
              <a:off x="2047850" y="2210750"/>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950;p34">
              <a:extLst>
                <a:ext uri="{FF2B5EF4-FFF2-40B4-BE49-F238E27FC236}">
                  <a16:creationId xmlns:a16="http://schemas.microsoft.com/office/drawing/2014/main" xmlns="" id="{42372A34-BF6B-6940-A030-86F7284818FA}"/>
                </a:ext>
              </a:extLst>
            </p:cNvPr>
            <p:cNvSpPr/>
            <p:nvPr/>
          </p:nvSpPr>
          <p:spPr>
            <a:xfrm>
              <a:off x="2017775" y="2108225"/>
              <a:ext cx="27375" cy="22875"/>
            </a:xfrm>
            <a:custGeom>
              <a:avLst/>
              <a:gdLst/>
              <a:ahLst/>
              <a:cxnLst/>
              <a:rect l="l" t="t" r="r" b="b"/>
              <a:pathLst>
                <a:path w="1095" h="915" extrusionOk="0">
                  <a:moveTo>
                    <a:pt x="487" y="0"/>
                  </a:moveTo>
                  <a:cubicBezTo>
                    <a:pt x="214"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951;p34">
              <a:extLst>
                <a:ext uri="{FF2B5EF4-FFF2-40B4-BE49-F238E27FC236}">
                  <a16:creationId xmlns:a16="http://schemas.microsoft.com/office/drawing/2014/main" xmlns="" id="{17C3E89A-C7F1-1549-B99F-D19B21C7E41A}"/>
                </a:ext>
              </a:extLst>
            </p:cNvPr>
            <p:cNvSpPr/>
            <p:nvPr/>
          </p:nvSpPr>
          <p:spPr>
            <a:xfrm>
              <a:off x="2051975" y="2142425"/>
              <a:ext cx="26625" cy="22850"/>
            </a:xfrm>
            <a:custGeom>
              <a:avLst/>
              <a:gdLst/>
              <a:ahLst/>
              <a:cxnLst/>
              <a:rect l="l" t="t" r="r" b="b"/>
              <a:pathLst>
                <a:path w="1065" h="914" extrusionOk="0">
                  <a:moveTo>
                    <a:pt x="456" y="0"/>
                  </a:moveTo>
                  <a:cubicBezTo>
                    <a:pt x="213" y="0"/>
                    <a:pt x="1" y="213"/>
                    <a:pt x="1" y="456"/>
                  </a:cubicBezTo>
                  <a:cubicBezTo>
                    <a:pt x="1" y="728"/>
                    <a:pt x="245" y="914"/>
                    <a:pt x="487" y="914"/>
                  </a:cubicBezTo>
                  <a:cubicBezTo>
                    <a:pt x="597" y="914"/>
                    <a:pt x="706" y="876"/>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952;p34">
              <a:extLst>
                <a:ext uri="{FF2B5EF4-FFF2-40B4-BE49-F238E27FC236}">
                  <a16:creationId xmlns:a16="http://schemas.microsoft.com/office/drawing/2014/main" xmlns="" id="{DC305D33-5F42-CC4C-9E6C-95489830DAFD}"/>
                </a:ext>
              </a:extLst>
            </p:cNvPr>
            <p:cNvSpPr/>
            <p:nvPr/>
          </p:nvSpPr>
          <p:spPr>
            <a:xfrm>
              <a:off x="2017775" y="2039825"/>
              <a:ext cx="27375" cy="23025"/>
            </a:xfrm>
            <a:custGeom>
              <a:avLst/>
              <a:gdLst/>
              <a:ahLst/>
              <a:cxnLst/>
              <a:rect l="l" t="t" r="r" b="b"/>
              <a:pathLst>
                <a:path w="1095" h="921" extrusionOk="0">
                  <a:moveTo>
                    <a:pt x="487" y="1"/>
                  </a:moveTo>
                  <a:cubicBezTo>
                    <a:pt x="214" y="1"/>
                    <a:pt x="1" y="214"/>
                    <a:pt x="31" y="457"/>
                  </a:cubicBezTo>
                  <a:cubicBezTo>
                    <a:pt x="11" y="744"/>
                    <a:pt x="240" y="921"/>
                    <a:pt x="475" y="921"/>
                  </a:cubicBezTo>
                  <a:cubicBezTo>
                    <a:pt x="588" y="921"/>
                    <a:pt x="702" y="880"/>
                    <a:pt x="791" y="791"/>
                  </a:cubicBezTo>
                  <a:cubicBezTo>
                    <a:pt x="1095" y="518"/>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953;p34">
              <a:extLst>
                <a:ext uri="{FF2B5EF4-FFF2-40B4-BE49-F238E27FC236}">
                  <a16:creationId xmlns:a16="http://schemas.microsoft.com/office/drawing/2014/main" xmlns="" id="{913C63A5-2AC0-CE47-B59B-905710B24D4D}"/>
                </a:ext>
              </a:extLst>
            </p:cNvPr>
            <p:cNvSpPr/>
            <p:nvPr/>
          </p:nvSpPr>
          <p:spPr>
            <a:xfrm>
              <a:off x="2052225" y="2074025"/>
              <a:ext cx="27125" cy="22875"/>
            </a:xfrm>
            <a:custGeom>
              <a:avLst/>
              <a:gdLst/>
              <a:ahLst/>
              <a:cxnLst/>
              <a:rect l="l" t="t" r="r" b="b"/>
              <a:pathLst>
                <a:path w="1085" h="915" extrusionOk="0">
                  <a:moveTo>
                    <a:pt x="446" y="1"/>
                  </a:moveTo>
                  <a:cubicBezTo>
                    <a:pt x="203" y="1"/>
                    <a:pt x="21" y="213"/>
                    <a:pt x="21" y="457"/>
                  </a:cubicBezTo>
                  <a:cubicBezTo>
                    <a:pt x="0" y="729"/>
                    <a:pt x="238" y="914"/>
                    <a:pt x="478" y="914"/>
                  </a:cubicBezTo>
                  <a:cubicBezTo>
                    <a:pt x="587" y="914"/>
                    <a:pt x="696" y="876"/>
                    <a:pt x="781" y="791"/>
                  </a:cubicBezTo>
                  <a:cubicBezTo>
                    <a:pt x="1085" y="487"/>
                    <a:pt x="872" y="1"/>
                    <a:pt x="44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954;p34">
              <a:extLst>
                <a:ext uri="{FF2B5EF4-FFF2-40B4-BE49-F238E27FC236}">
                  <a16:creationId xmlns:a16="http://schemas.microsoft.com/office/drawing/2014/main" xmlns="" id="{210CDCF2-13CE-DC4D-9968-8AC7B2A95DF8}"/>
                </a:ext>
              </a:extLst>
            </p:cNvPr>
            <p:cNvSpPr/>
            <p:nvPr/>
          </p:nvSpPr>
          <p:spPr>
            <a:xfrm>
              <a:off x="2017775" y="1971450"/>
              <a:ext cx="27375" cy="22850"/>
            </a:xfrm>
            <a:custGeom>
              <a:avLst/>
              <a:gdLst/>
              <a:ahLst/>
              <a:cxnLst/>
              <a:rect l="l" t="t" r="r" b="b"/>
              <a:pathLst>
                <a:path w="1095" h="914" extrusionOk="0">
                  <a:moveTo>
                    <a:pt x="487" y="0"/>
                  </a:moveTo>
                  <a:cubicBezTo>
                    <a:pt x="214"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955;p34">
              <a:extLst>
                <a:ext uri="{FF2B5EF4-FFF2-40B4-BE49-F238E27FC236}">
                  <a16:creationId xmlns:a16="http://schemas.microsoft.com/office/drawing/2014/main" xmlns="" id="{D8865017-391C-BF46-9930-DBF62DE170EE}"/>
                </a:ext>
              </a:extLst>
            </p:cNvPr>
            <p:cNvSpPr/>
            <p:nvPr/>
          </p:nvSpPr>
          <p:spPr>
            <a:xfrm>
              <a:off x="2051975" y="2005650"/>
              <a:ext cx="26625" cy="23000"/>
            </a:xfrm>
            <a:custGeom>
              <a:avLst/>
              <a:gdLst/>
              <a:ahLst/>
              <a:cxnLst/>
              <a:rect l="l" t="t" r="r" b="b"/>
              <a:pathLst>
                <a:path w="1065" h="920" extrusionOk="0">
                  <a:moveTo>
                    <a:pt x="456" y="0"/>
                  </a:moveTo>
                  <a:cubicBezTo>
                    <a:pt x="213" y="0"/>
                    <a:pt x="1" y="213"/>
                    <a:pt x="1" y="456"/>
                  </a:cubicBezTo>
                  <a:cubicBezTo>
                    <a:pt x="1" y="743"/>
                    <a:pt x="236" y="920"/>
                    <a:pt x="474" y="920"/>
                  </a:cubicBezTo>
                  <a:cubicBezTo>
                    <a:pt x="588" y="920"/>
                    <a:pt x="702" y="879"/>
                    <a:pt x="791" y="790"/>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956;p34">
              <a:extLst>
                <a:ext uri="{FF2B5EF4-FFF2-40B4-BE49-F238E27FC236}">
                  <a16:creationId xmlns:a16="http://schemas.microsoft.com/office/drawing/2014/main" xmlns="" id="{0E8E80F5-B5E2-FC45-A59B-42E33A5FA19A}"/>
                </a:ext>
              </a:extLst>
            </p:cNvPr>
            <p:cNvSpPr/>
            <p:nvPr/>
          </p:nvSpPr>
          <p:spPr>
            <a:xfrm>
              <a:off x="2017775" y="1903825"/>
              <a:ext cx="27375" cy="22625"/>
            </a:xfrm>
            <a:custGeom>
              <a:avLst/>
              <a:gdLst/>
              <a:ahLst/>
              <a:cxnLst/>
              <a:rect l="l" t="t" r="r" b="b"/>
              <a:pathLst>
                <a:path w="1095" h="905" extrusionOk="0">
                  <a:moveTo>
                    <a:pt x="487" y="0"/>
                  </a:moveTo>
                  <a:cubicBezTo>
                    <a:pt x="214" y="0"/>
                    <a:pt x="1" y="182"/>
                    <a:pt x="31" y="456"/>
                  </a:cubicBezTo>
                  <a:cubicBezTo>
                    <a:pt x="11" y="721"/>
                    <a:pt x="237" y="904"/>
                    <a:pt x="470" y="904"/>
                  </a:cubicBezTo>
                  <a:cubicBezTo>
                    <a:pt x="585"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957;p34">
              <a:extLst>
                <a:ext uri="{FF2B5EF4-FFF2-40B4-BE49-F238E27FC236}">
                  <a16:creationId xmlns:a16="http://schemas.microsoft.com/office/drawing/2014/main" xmlns="" id="{4B8F635B-AEB0-E14D-AA68-ECF56951A83F}"/>
                </a:ext>
              </a:extLst>
            </p:cNvPr>
            <p:cNvSpPr/>
            <p:nvPr/>
          </p:nvSpPr>
          <p:spPr>
            <a:xfrm>
              <a:off x="2051975" y="1938000"/>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958;p34">
              <a:extLst>
                <a:ext uri="{FF2B5EF4-FFF2-40B4-BE49-F238E27FC236}">
                  <a16:creationId xmlns:a16="http://schemas.microsoft.com/office/drawing/2014/main" xmlns="" id="{18454C28-7354-5B45-9969-4170EBD753B3}"/>
                </a:ext>
              </a:extLst>
            </p:cNvPr>
            <p:cNvSpPr/>
            <p:nvPr/>
          </p:nvSpPr>
          <p:spPr>
            <a:xfrm>
              <a:off x="2017775" y="1835425"/>
              <a:ext cx="27375" cy="22625"/>
            </a:xfrm>
            <a:custGeom>
              <a:avLst/>
              <a:gdLst/>
              <a:ahLst/>
              <a:cxnLst/>
              <a:rect l="l" t="t" r="r" b="b"/>
              <a:pathLst>
                <a:path w="1095" h="905" extrusionOk="0">
                  <a:moveTo>
                    <a:pt x="487" y="0"/>
                  </a:moveTo>
                  <a:cubicBezTo>
                    <a:pt x="214" y="0"/>
                    <a:pt x="1" y="213"/>
                    <a:pt x="31" y="456"/>
                  </a:cubicBezTo>
                  <a:cubicBezTo>
                    <a:pt x="31" y="721"/>
                    <a:pt x="250" y="904"/>
                    <a:pt x="477" y="904"/>
                  </a:cubicBezTo>
                  <a:cubicBezTo>
                    <a:pt x="588"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959;p34">
              <a:extLst>
                <a:ext uri="{FF2B5EF4-FFF2-40B4-BE49-F238E27FC236}">
                  <a16:creationId xmlns:a16="http://schemas.microsoft.com/office/drawing/2014/main" xmlns="" id="{2A5D8A0C-4CEA-4849-8D72-8C208A6BA6FB}"/>
                </a:ext>
              </a:extLst>
            </p:cNvPr>
            <p:cNvSpPr/>
            <p:nvPr/>
          </p:nvSpPr>
          <p:spPr>
            <a:xfrm>
              <a:off x="2047850" y="1869550"/>
              <a:ext cx="29975" cy="22950"/>
            </a:xfrm>
            <a:custGeom>
              <a:avLst/>
              <a:gdLst/>
              <a:ahLst/>
              <a:cxnLst/>
              <a:rect l="l" t="t" r="r" b="b"/>
              <a:pathLst>
                <a:path w="1199" h="918" extrusionOk="0">
                  <a:moveTo>
                    <a:pt x="568" y="1"/>
                  </a:moveTo>
                  <a:cubicBezTo>
                    <a:pt x="1" y="1"/>
                    <a:pt x="1" y="918"/>
                    <a:pt x="568" y="918"/>
                  </a:cubicBezTo>
                  <a:cubicBezTo>
                    <a:pt x="585" y="918"/>
                    <a:pt x="603" y="917"/>
                    <a:pt x="621" y="915"/>
                  </a:cubicBezTo>
                  <a:cubicBezTo>
                    <a:pt x="1199" y="854"/>
                    <a:pt x="1199"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960;p34">
              <a:extLst>
                <a:ext uri="{FF2B5EF4-FFF2-40B4-BE49-F238E27FC236}">
                  <a16:creationId xmlns:a16="http://schemas.microsoft.com/office/drawing/2014/main" xmlns="" id="{48DB6E95-68FD-194C-8EBC-B091F13B392D}"/>
                </a:ext>
              </a:extLst>
            </p:cNvPr>
            <p:cNvSpPr/>
            <p:nvPr/>
          </p:nvSpPr>
          <p:spPr>
            <a:xfrm>
              <a:off x="2017775" y="1767025"/>
              <a:ext cx="27375" cy="22875"/>
            </a:xfrm>
            <a:custGeom>
              <a:avLst/>
              <a:gdLst/>
              <a:ahLst/>
              <a:cxnLst/>
              <a:rect l="l" t="t" r="r" b="b"/>
              <a:pathLst>
                <a:path w="1095" h="915" extrusionOk="0">
                  <a:moveTo>
                    <a:pt x="487" y="1"/>
                  </a:moveTo>
                  <a:cubicBezTo>
                    <a:pt x="214" y="1"/>
                    <a:pt x="1" y="214"/>
                    <a:pt x="31" y="457"/>
                  </a:cubicBezTo>
                  <a:cubicBezTo>
                    <a:pt x="31" y="729"/>
                    <a:pt x="262" y="914"/>
                    <a:pt x="494" y="914"/>
                  </a:cubicBezTo>
                  <a:cubicBezTo>
                    <a:pt x="600" y="914"/>
                    <a:pt x="706"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961;p34">
              <a:extLst>
                <a:ext uri="{FF2B5EF4-FFF2-40B4-BE49-F238E27FC236}">
                  <a16:creationId xmlns:a16="http://schemas.microsoft.com/office/drawing/2014/main" xmlns="" id="{A030CAF3-5136-FB48-8947-3A9C13217910}"/>
                </a:ext>
              </a:extLst>
            </p:cNvPr>
            <p:cNvSpPr/>
            <p:nvPr/>
          </p:nvSpPr>
          <p:spPr>
            <a:xfrm>
              <a:off x="2051975" y="1801225"/>
              <a:ext cx="26625" cy="22875"/>
            </a:xfrm>
            <a:custGeom>
              <a:avLst/>
              <a:gdLst/>
              <a:ahLst/>
              <a:cxnLst/>
              <a:rect l="l" t="t" r="r" b="b"/>
              <a:pathLst>
                <a:path w="1065" h="915" extrusionOk="0">
                  <a:moveTo>
                    <a:pt x="456" y="1"/>
                  </a:moveTo>
                  <a:cubicBezTo>
                    <a:pt x="213" y="1"/>
                    <a:pt x="1" y="213"/>
                    <a:pt x="1" y="457"/>
                  </a:cubicBezTo>
                  <a:cubicBezTo>
                    <a:pt x="1" y="729"/>
                    <a:pt x="245" y="914"/>
                    <a:pt x="487" y="914"/>
                  </a:cubicBezTo>
                  <a:cubicBezTo>
                    <a:pt x="597" y="914"/>
                    <a:pt x="70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962;p34">
              <a:extLst>
                <a:ext uri="{FF2B5EF4-FFF2-40B4-BE49-F238E27FC236}">
                  <a16:creationId xmlns:a16="http://schemas.microsoft.com/office/drawing/2014/main" xmlns="" id="{C08C7DD4-9335-B84B-9171-C75B4A5C827B}"/>
                </a:ext>
              </a:extLst>
            </p:cNvPr>
            <p:cNvSpPr/>
            <p:nvPr/>
          </p:nvSpPr>
          <p:spPr>
            <a:xfrm>
              <a:off x="2017775" y="1698650"/>
              <a:ext cx="27375" cy="23025"/>
            </a:xfrm>
            <a:custGeom>
              <a:avLst/>
              <a:gdLst/>
              <a:ahLst/>
              <a:cxnLst/>
              <a:rect l="l" t="t" r="r" b="b"/>
              <a:pathLst>
                <a:path w="1095" h="921" extrusionOk="0">
                  <a:moveTo>
                    <a:pt x="487" y="0"/>
                  </a:moveTo>
                  <a:cubicBezTo>
                    <a:pt x="214" y="0"/>
                    <a:pt x="1" y="213"/>
                    <a:pt x="31" y="456"/>
                  </a:cubicBezTo>
                  <a:cubicBezTo>
                    <a:pt x="11" y="744"/>
                    <a:pt x="240" y="920"/>
                    <a:pt x="475" y="920"/>
                  </a:cubicBezTo>
                  <a:cubicBezTo>
                    <a:pt x="588" y="920"/>
                    <a:pt x="702" y="879"/>
                    <a:pt x="791" y="791"/>
                  </a:cubicBezTo>
                  <a:cubicBezTo>
                    <a:pt x="1095" y="51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963;p34">
              <a:extLst>
                <a:ext uri="{FF2B5EF4-FFF2-40B4-BE49-F238E27FC236}">
                  <a16:creationId xmlns:a16="http://schemas.microsoft.com/office/drawing/2014/main" xmlns="" id="{B1CEEF90-3C29-EE4D-8592-D8457F72B9E8}"/>
                </a:ext>
              </a:extLst>
            </p:cNvPr>
            <p:cNvSpPr/>
            <p:nvPr/>
          </p:nvSpPr>
          <p:spPr>
            <a:xfrm>
              <a:off x="2051975" y="1732850"/>
              <a:ext cx="26625" cy="23000"/>
            </a:xfrm>
            <a:custGeom>
              <a:avLst/>
              <a:gdLst/>
              <a:ahLst/>
              <a:cxnLst/>
              <a:rect l="l" t="t" r="r" b="b"/>
              <a:pathLst>
                <a:path w="1065" h="920" extrusionOk="0">
                  <a:moveTo>
                    <a:pt x="456" y="0"/>
                  </a:moveTo>
                  <a:cubicBezTo>
                    <a:pt x="213" y="0"/>
                    <a:pt x="1" y="213"/>
                    <a:pt x="1" y="456"/>
                  </a:cubicBezTo>
                  <a:cubicBezTo>
                    <a:pt x="1" y="743"/>
                    <a:pt x="236" y="920"/>
                    <a:pt x="474" y="920"/>
                  </a:cubicBezTo>
                  <a:cubicBezTo>
                    <a:pt x="588" y="920"/>
                    <a:pt x="70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964;p34">
              <a:extLst>
                <a:ext uri="{FF2B5EF4-FFF2-40B4-BE49-F238E27FC236}">
                  <a16:creationId xmlns:a16="http://schemas.microsoft.com/office/drawing/2014/main" xmlns="" id="{4C684387-7EFB-3D42-A269-3FAFB22E6FFA}"/>
                </a:ext>
              </a:extLst>
            </p:cNvPr>
            <p:cNvSpPr/>
            <p:nvPr/>
          </p:nvSpPr>
          <p:spPr>
            <a:xfrm>
              <a:off x="2017825" y="1630950"/>
              <a:ext cx="27325" cy="22700"/>
            </a:xfrm>
            <a:custGeom>
              <a:avLst/>
              <a:gdLst/>
              <a:ahLst/>
              <a:cxnLst/>
              <a:rect l="l" t="t" r="r" b="b"/>
              <a:pathLst>
                <a:path w="1093" h="908" extrusionOk="0">
                  <a:moveTo>
                    <a:pt x="433" y="0"/>
                  </a:moveTo>
                  <a:cubicBezTo>
                    <a:pt x="185" y="0"/>
                    <a:pt x="1" y="203"/>
                    <a:pt x="29" y="459"/>
                  </a:cubicBezTo>
                  <a:cubicBezTo>
                    <a:pt x="29" y="724"/>
                    <a:pt x="248" y="907"/>
                    <a:pt x="475" y="907"/>
                  </a:cubicBezTo>
                  <a:cubicBezTo>
                    <a:pt x="586" y="907"/>
                    <a:pt x="699" y="863"/>
                    <a:pt x="789" y="763"/>
                  </a:cubicBezTo>
                  <a:cubicBezTo>
                    <a:pt x="1093" y="489"/>
                    <a:pt x="880" y="3"/>
                    <a:pt x="485" y="3"/>
                  </a:cubicBezTo>
                  <a:cubicBezTo>
                    <a:pt x="468"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965;p34">
              <a:extLst>
                <a:ext uri="{FF2B5EF4-FFF2-40B4-BE49-F238E27FC236}">
                  <a16:creationId xmlns:a16="http://schemas.microsoft.com/office/drawing/2014/main" xmlns="" id="{EBC77983-49D9-E743-84D0-7D1A94635A3E}"/>
                </a:ext>
              </a:extLst>
            </p:cNvPr>
            <p:cNvSpPr/>
            <p:nvPr/>
          </p:nvSpPr>
          <p:spPr>
            <a:xfrm>
              <a:off x="2047875" y="1665150"/>
              <a:ext cx="29950" cy="22175"/>
            </a:xfrm>
            <a:custGeom>
              <a:avLst/>
              <a:gdLst/>
              <a:ahLst/>
              <a:cxnLst/>
              <a:rect l="l" t="t" r="r" b="b"/>
              <a:pathLst>
                <a:path w="1198" h="887" extrusionOk="0">
                  <a:moveTo>
                    <a:pt x="566" y="0"/>
                  </a:moveTo>
                  <a:cubicBezTo>
                    <a:pt x="0" y="0"/>
                    <a:pt x="0" y="887"/>
                    <a:pt x="566" y="887"/>
                  </a:cubicBezTo>
                  <a:cubicBezTo>
                    <a:pt x="583" y="887"/>
                    <a:pt x="602" y="886"/>
                    <a:pt x="620" y="884"/>
                  </a:cubicBezTo>
                  <a:cubicBezTo>
                    <a:pt x="1198" y="854"/>
                    <a:pt x="1198" y="33"/>
                    <a:pt x="620" y="3"/>
                  </a:cubicBezTo>
                  <a:cubicBezTo>
                    <a:pt x="602" y="1"/>
                    <a:pt x="583" y="0"/>
                    <a:pt x="56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966;p34">
              <a:extLst>
                <a:ext uri="{FF2B5EF4-FFF2-40B4-BE49-F238E27FC236}">
                  <a16:creationId xmlns:a16="http://schemas.microsoft.com/office/drawing/2014/main" xmlns="" id="{9BD6BB74-B762-9F4F-B2A2-378B0E5CFC29}"/>
                </a:ext>
              </a:extLst>
            </p:cNvPr>
            <p:cNvSpPr/>
            <p:nvPr/>
          </p:nvSpPr>
          <p:spPr>
            <a:xfrm>
              <a:off x="2017775" y="1562625"/>
              <a:ext cx="27375" cy="22625"/>
            </a:xfrm>
            <a:custGeom>
              <a:avLst/>
              <a:gdLst/>
              <a:ahLst/>
              <a:cxnLst/>
              <a:rect l="l" t="t" r="r" b="b"/>
              <a:pathLst>
                <a:path w="1095" h="905" extrusionOk="0">
                  <a:moveTo>
                    <a:pt x="487" y="0"/>
                  </a:moveTo>
                  <a:cubicBezTo>
                    <a:pt x="214" y="0"/>
                    <a:pt x="1" y="183"/>
                    <a:pt x="31" y="456"/>
                  </a:cubicBezTo>
                  <a:cubicBezTo>
                    <a:pt x="31" y="721"/>
                    <a:pt x="250" y="904"/>
                    <a:pt x="477" y="904"/>
                  </a:cubicBezTo>
                  <a:cubicBezTo>
                    <a:pt x="588"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967;p34">
              <a:extLst>
                <a:ext uri="{FF2B5EF4-FFF2-40B4-BE49-F238E27FC236}">
                  <a16:creationId xmlns:a16="http://schemas.microsoft.com/office/drawing/2014/main" xmlns="" id="{C1418E19-763E-1949-9EC1-431851761733}"/>
                </a:ext>
              </a:extLst>
            </p:cNvPr>
            <p:cNvSpPr/>
            <p:nvPr/>
          </p:nvSpPr>
          <p:spPr>
            <a:xfrm>
              <a:off x="2051975" y="1596825"/>
              <a:ext cx="26625" cy="22625"/>
            </a:xfrm>
            <a:custGeom>
              <a:avLst/>
              <a:gdLst/>
              <a:ahLst/>
              <a:cxnLst/>
              <a:rect l="l" t="t" r="r" b="b"/>
              <a:pathLst>
                <a:path w="1065" h="905" extrusionOk="0">
                  <a:moveTo>
                    <a:pt x="456" y="0"/>
                  </a:moveTo>
                  <a:cubicBezTo>
                    <a:pt x="213" y="0"/>
                    <a:pt x="1" y="183"/>
                    <a:pt x="1" y="456"/>
                  </a:cubicBezTo>
                  <a:cubicBezTo>
                    <a:pt x="1" y="721"/>
                    <a:pt x="233" y="904"/>
                    <a:pt x="469" y="904"/>
                  </a:cubicBezTo>
                  <a:cubicBezTo>
                    <a:pt x="584" y="904"/>
                    <a:pt x="70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968;p34">
              <a:extLst>
                <a:ext uri="{FF2B5EF4-FFF2-40B4-BE49-F238E27FC236}">
                  <a16:creationId xmlns:a16="http://schemas.microsoft.com/office/drawing/2014/main" xmlns="" id="{8AE135FA-2E2B-0240-B146-36603199D3EF}"/>
                </a:ext>
              </a:extLst>
            </p:cNvPr>
            <p:cNvSpPr/>
            <p:nvPr/>
          </p:nvSpPr>
          <p:spPr>
            <a:xfrm>
              <a:off x="2017775" y="1494225"/>
              <a:ext cx="27375" cy="22875"/>
            </a:xfrm>
            <a:custGeom>
              <a:avLst/>
              <a:gdLst/>
              <a:ahLst/>
              <a:cxnLst/>
              <a:rect l="l" t="t" r="r" b="b"/>
              <a:pathLst>
                <a:path w="1095" h="915" extrusionOk="0">
                  <a:moveTo>
                    <a:pt x="487" y="1"/>
                  </a:moveTo>
                  <a:cubicBezTo>
                    <a:pt x="214" y="1"/>
                    <a:pt x="1" y="214"/>
                    <a:pt x="31" y="457"/>
                  </a:cubicBezTo>
                  <a:cubicBezTo>
                    <a:pt x="10" y="729"/>
                    <a:pt x="249" y="914"/>
                    <a:pt x="488" y="914"/>
                  </a:cubicBezTo>
                  <a:cubicBezTo>
                    <a:pt x="597" y="914"/>
                    <a:pt x="706"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969;p34">
              <a:extLst>
                <a:ext uri="{FF2B5EF4-FFF2-40B4-BE49-F238E27FC236}">
                  <a16:creationId xmlns:a16="http://schemas.microsoft.com/office/drawing/2014/main" xmlns="" id="{2BF726C8-B04A-8344-A284-9444512BC58D}"/>
                </a:ext>
              </a:extLst>
            </p:cNvPr>
            <p:cNvSpPr/>
            <p:nvPr/>
          </p:nvSpPr>
          <p:spPr>
            <a:xfrm>
              <a:off x="2047850" y="1528375"/>
              <a:ext cx="29975" cy="22950"/>
            </a:xfrm>
            <a:custGeom>
              <a:avLst/>
              <a:gdLst/>
              <a:ahLst/>
              <a:cxnLst/>
              <a:rect l="l" t="t" r="r" b="b"/>
              <a:pathLst>
                <a:path w="1199" h="918" extrusionOk="0">
                  <a:moveTo>
                    <a:pt x="568" y="0"/>
                  </a:moveTo>
                  <a:cubicBezTo>
                    <a:pt x="1" y="0"/>
                    <a:pt x="1" y="917"/>
                    <a:pt x="568" y="917"/>
                  </a:cubicBezTo>
                  <a:cubicBezTo>
                    <a:pt x="585" y="917"/>
                    <a:pt x="603" y="916"/>
                    <a:pt x="621" y="915"/>
                  </a:cubicBezTo>
                  <a:cubicBezTo>
                    <a:pt x="1199" y="854"/>
                    <a:pt x="1199" y="63"/>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970;p34">
              <a:extLst>
                <a:ext uri="{FF2B5EF4-FFF2-40B4-BE49-F238E27FC236}">
                  <a16:creationId xmlns:a16="http://schemas.microsoft.com/office/drawing/2014/main" xmlns="" id="{E3A3ED80-6762-014A-B47A-D5BA2606C63B}"/>
                </a:ext>
              </a:extLst>
            </p:cNvPr>
            <p:cNvSpPr/>
            <p:nvPr/>
          </p:nvSpPr>
          <p:spPr>
            <a:xfrm>
              <a:off x="2017775" y="1425850"/>
              <a:ext cx="27375" cy="22850"/>
            </a:xfrm>
            <a:custGeom>
              <a:avLst/>
              <a:gdLst/>
              <a:ahLst/>
              <a:cxnLst/>
              <a:rect l="l" t="t" r="r" b="b"/>
              <a:pathLst>
                <a:path w="1095" h="914" extrusionOk="0">
                  <a:moveTo>
                    <a:pt x="487" y="0"/>
                  </a:moveTo>
                  <a:cubicBezTo>
                    <a:pt x="214" y="0"/>
                    <a:pt x="1" y="213"/>
                    <a:pt x="31" y="456"/>
                  </a:cubicBezTo>
                  <a:cubicBezTo>
                    <a:pt x="31" y="728"/>
                    <a:pt x="262" y="914"/>
                    <a:pt x="494" y="914"/>
                  </a:cubicBezTo>
                  <a:cubicBezTo>
                    <a:pt x="600" y="914"/>
                    <a:pt x="706"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971;p34">
              <a:extLst>
                <a:ext uri="{FF2B5EF4-FFF2-40B4-BE49-F238E27FC236}">
                  <a16:creationId xmlns:a16="http://schemas.microsoft.com/office/drawing/2014/main" xmlns="" id="{667A3E1B-6235-A44D-B3A2-80E0E3DCFADB}"/>
                </a:ext>
              </a:extLst>
            </p:cNvPr>
            <p:cNvSpPr/>
            <p:nvPr/>
          </p:nvSpPr>
          <p:spPr>
            <a:xfrm>
              <a:off x="2051975" y="1460050"/>
              <a:ext cx="26625" cy="22850"/>
            </a:xfrm>
            <a:custGeom>
              <a:avLst/>
              <a:gdLst/>
              <a:ahLst/>
              <a:cxnLst/>
              <a:rect l="l" t="t" r="r" b="b"/>
              <a:pathLst>
                <a:path w="1065" h="914" extrusionOk="0">
                  <a:moveTo>
                    <a:pt x="456" y="0"/>
                  </a:moveTo>
                  <a:cubicBezTo>
                    <a:pt x="213" y="0"/>
                    <a:pt x="1" y="213"/>
                    <a:pt x="1" y="456"/>
                  </a:cubicBezTo>
                  <a:cubicBezTo>
                    <a:pt x="1" y="728"/>
                    <a:pt x="245" y="914"/>
                    <a:pt x="487" y="914"/>
                  </a:cubicBezTo>
                  <a:cubicBezTo>
                    <a:pt x="597" y="914"/>
                    <a:pt x="70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972;p34">
              <a:extLst>
                <a:ext uri="{FF2B5EF4-FFF2-40B4-BE49-F238E27FC236}">
                  <a16:creationId xmlns:a16="http://schemas.microsoft.com/office/drawing/2014/main" xmlns="" id="{DC866394-68D7-C746-BAEB-F69A2BA1E6E6}"/>
                </a:ext>
              </a:extLst>
            </p:cNvPr>
            <p:cNvSpPr/>
            <p:nvPr/>
          </p:nvSpPr>
          <p:spPr>
            <a:xfrm>
              <a:off x="2017775" y="1357450"/>
              <a:ext cx="27375" cy="23025"/>
            </a:xfrm>
            <a:custGeom>
              <a:avLst/>
              <a:gdLst/>
              <a:ahLst/>
              <a:cxnLst/>
              <a:rect l="l" t="t" r="r" b="b"/>
              <a:pathLst>
                <a:path w="1095" h="921" extrusionOk="0">
                  <a:moveTo>
                    <a:pt x="487" y="1"/>
                  </a:moveTo>
                  <a:cubicBezTo>
                    <a:pt x="214" y="1"/>
                    <a:pt x="1" y="213"/>
                    <a:pt x="31" y="457"/>
                  </a:cubicBezTo>
                  <a:cubicBezTo>
                    <a:pt x="11" y="744"/>
                    <a:pt x="240" y="920"/>
                    <a:pt x="475" y="920"/>
                  </a:cubicBezTo>
                  <a:cubicBezTo>
                    <a:pt x="588" y="920"/>
                    <a:pt x="702" y="880"/>
                    <a:pt x="791" y="791"/>
                  </a:cubicBezTo>
                  <a:cubicBezTo>
                    <a:pt x="1095" y="51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973;p34">
              <a:extLst>
                <a:ext uri="{FF2B5EF4-FFF2-40B4-BE49-F238E27FC236}">
                  <a16:creationId xmlns:a16="http://schemas.microsoft.com/office/drawing/2014/main" xmlns="" id="{4F69D4C4-E4E6-4C49-86CE-1C29B603494C}"/>
                </a:ext>
              </a:extLst>
            </p:cNvPr>
            <p:cNvSpPr/>
            <p:nvPr/>
          </p:nvSpPr>
          <p:spPr>
            <a:xfrm>
              <a:off x="2051975" y="1392325"/>
              <a:ext cx="26625" cy="22700"/>
            </a:xfrm>
            <a:custGeom>
              <a:avLst/>
              <a:gdLst/>
              <a:ahLst/>
              <a:cxnLst/>
              <a:rect l="l" t="t" r="r" b="b"/>
              <a:pathLst>
                <a:path w="1065" h="908" extrusionOk="0">
                  <a:moveTo>
                    <a:pt x="410" y="1"/>
                  </a:moveTo>
                  <a:cubicBezTo>
                    <a:pt x="187" y="1"/>
                    <a:pt x="1" y="204"/>
                    <a:pt x="1" y="460"/>
                  </a:cubicBezTo>
                  <a:cubicBezTo>
                    <a:pt x="1" y="725"/>
                    <a:pt x="233" y="908"/>
                    <a:pt x="469" y="908"/>
                  </a:cubicBezTo>
                  <a:cubicBezTo>
                    <a:pt x="584" y="908"/>
                    <a:pt x="701" y="864"/>
                    <a:pt x="791"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974;p34">
              <a:extLst>
                <a:ext uri="{FF2B5EF4-FFF2-40B4-BE49-F238E27FC236}">
                  <a16:creationId xmlns:a16="http://schemas.microsoft.com/office/drawing/2014/main" xmlns="" id="{E9E95209-5B51-2049-B11A-345800ACD082}"/>
                </a:ext>
              </a:extLst>
            </p:cNvPr>
            <p:cNvSpPr/>
            <p:nvPr/>
          </p:nvSpPr>
          <p:spPr>
            <a:xfrm>
              <a:off x="2017825" y="1289750"/>
              <a:ext cx="27325" cy="22700"/>
            </a:xfrm>
            <a:custGeom>
              <a:avLst/>
              <a:gdLst/>
              <a:ahLst/>
              <a:cxnLst/>
              <a:rect l="l" t="t" r="r" b="b"/>
              <a:pathLst>
                <a:path w="1093" h="908" extrusionOk="0">
                  <a:moveTo>
                    <a:pt x="433" y="1"/>
                  </a:moveTo>
                  <a:cubicBezTo>
                    <a:pt x="185" y="1"/>
                    <a:pt x="1" y="203"/>
                    <a:pt x="29" y="459"/>
                  </a:cubicBezTo>
                  <a:cubicBezTo>
                    <a:pt x="29" y="724"/>
                    <a:pt x="248" y="907"/>
                    <a:pt x="475" y="907"/>
                  </a:cubicBezTo>
                  <a:cubicBezTo>
                    <a:pt x="586" y="907"/>
                    <a:pt x="699" y="863"/>
                    <a:pt x="789" y="763"/>
                  </a:cubicBezTo>
                  <a:cubicBezTo>
                    <a:pt x="1093" y="490"/>
                    <a:pt x="880" y="3"/>
                    <a:pt x="485" y="3"/>
                  </a:cubicBezTo>
                  <a:cubicBezTo>
                    <a:pt x="468" y="1"/>
                    <a:pt x="450" y="1"/>
                    <a:pt x="4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975;p34">
              <a:extLst>
                <a:ext uri="{FF2B5EF4-FFF2-40B4-BE49-F238E27FC236}">
                  <a16:creationId xmlns:a16="http://schemas.microsoft.com/office/drawing/2014/main" xmlns="" id="{AE3DF470-9DAF-384F-87C7-246FD022FBA0}"/>
                </a:ext>
              </a:extLst>
            </p:cNvPr>
            <p:cNvSpPr/>
            <p:nvPr/>
          </p:nvSpPr>
          <p:spPr>
            <a:xfrm>
              <a:off x="2047875" y="1323950"/>
              <a:ext cx="29950" cy="22200"/>
            </a:xfrm>
            <a:custGeom>
              <a:avLst/>
              <a:gdLst/>
              <a:ahLst/>
              <a:cxnLst/>
              <a:rect l="l" t="t" r="r" b="b"/>
              <a:pathLst>
                <a:path w="1198" h="888" extrusionOk="0">
                  <a:moveTo>
                    <a:pt x="566" y="1"/>
                  </a:moveTo>
                  <a:cubicBezTo>
                    <a:pt x="0" y="1"/>
                    <a:pt x="0" y="887"/>
                    <a:pt x="566" y="887"/>
                  </a:cubicBezTo>
                  <a:cubicBezTo>
                    <a:pt x="583" y="887"/>
                    <a:pt x="602" y="886"/>
                    <a:pt x="620" y="885"/>
                  </a:cubicBezTo>
                  <a:cubicBezTo>
                    <a:pt x="1198" y="854"/>
                    <a:pt x="1198" y="34"/>
                    <a:pt x="620" y="3"/>
                  </a:cubicBezTo>
                  <a:cubicBezTo>
                    <a:pt x="602" y="1"/>
                    <a:pt x="583"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976;p34">
              <a:extLst>
                <a:ext uri="{FF2B5EF4-FFF2-40B4-BE49-F238E27FC236}">
                  <a16:creationId xmlns:a16="http://schemas.microsoft.com/office/drawing/2014/main" xmlns="" id="{B32066C8-238F-1D44-8B3C-68D0882D3951}"/>
                </a:ext>
              </a:extLst>
            </p:cNvPr>
            <p:cNvSpPr/>
            <p:nvPr/>
          </p:nvSpPr>
          <p:spPr>
            <a:xfrm>
              <a:off x="2017825" y="1221350"/>
              <a:ext cx="27325" cy="22700"/>
            </a:xfrm>
            <a:custGeom>
              <a:avLst/>
              <a:gdLst/>
              <a:ahLst/>
              <a:cxnLst/>
              <a:rect l="l" t="t" r="r" b="b"/>
              <a:pathLst>
                <a:path w="1093" h="908" extrusionOk="0">
                  <a:moveTo>
                    <a:pt x="433" y="1"/>
                  </a:moveTo>
                  <a:cubicBezTo>
                    <a:pt x="185" y="1"/>
                    <a:pt x="1" y="204"/>
                    <a:pt x="29" y="460"/>
                  </a:cubicBezTo>
                  <a:cubicBezTo>
                    <a:pt x="29" y="725"/>
                    <a:pt x="248" y="908"/>
                    <a:pt x="475" y="908"/>
                  </a:cubicBezTo>
                  <a:cubicBezTo>
                    <a:pt x="586" y="908"/>
                    <a:pt x="699" y="864"/>
                    <a:pt x="789" y="764"/>
                  </a:cubicBezTo>
                  <a:cubicBezTo>
                    <a:pt x="1093" y="490"/>
                    <a:pt x="880" y="4"/>
                    <a:pt x="485" y="4"/>
                  </a:cubicBezTo>
                  <a:cubicBezTo>
                    <a:pt x="468" y="2"/>
                    <a:pt x="450" y="1"/>
                    <a:pt x="4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977;p34">
              <a:extLst>
                <a:ext uri="{FF2B5EF4-FFF2-40B4-BE49-F238E27FC236}">
                  <a16:creationId xmlns:a16="http://schemas.microsoft.com/office/drawing/2014/main" xmlns="" id="{F69AC212-CCD9-E043-8E80-1E1BDC86C5FB}"/>
                </a:ext>
              </a:extLst>
            </p:cNvPr>
            <p:cNvSpPr/>
            <p:nvPr/>
          </p:nvSpPr>
          <p:spPr>
            <a:xfrm>
              <a:off x="2051975" y="1255625"/>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978;p34">
              <a:extLst>
                <a:ext uri="{FF2B5EF4-FFF2-40B4-BE49-F238E27FC236}">
                  <a16:creationId xmlns:a16="http://schemas.microsoft.com/office/drawing/2014/main" xmlns="" id="{33845616-07E5-0749-94AE-18B4721D1D90}"/>
                </a:ext>
              </a:extLst>
            </p:cNvPr>
            <p:cNvSpPr/>
            <p:nvPr/>
          </p:nvSpPr>
          <p:spPr>
            <a:xfrm>
              <a:off x="2060325" y="1209275"/>
              <a:ext cx="8400" cy="775"/>
            </a:xfrm>
            <a:custGeom>
              <a:avLst/>
              <a:gdLst/>
              <a:ahLst/>
              <a:cxnLst/>
              <a:rect l="l" t="t" r="r" b="b"/>
              <a:pathLst>
                <a:path w="336" h="31" extrusionOk="0">
                  <a:moveTo>
                    <a:pt x="1" y="1"/>
                  </a:moveTo>
                  <a:cubicBezTo>
                    <a:pt x="31" y="31"/>
                    <a:pt x="92" y="31"/>
                    <a:pt x="122" y="31"/>
                  </a:cubicBezTo>
                  <a:cubicBezTo>
                    <a:pt x="214" y="31"/>
                    <a:pt x="274" y="31"/>
                    <a:pt x="33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979;p34">
              <a:extLst>
                <a:ext uri="{FF2B5EF4-FFF2-40B4-BE49-F238E27FC236}">
                  <a16:creationId xmlns:a16="http://schemas.microsoft.com/office/drawing/2014/main" xmlns="" id="{8588960F-F30F-E244-80BD-48B5412AC860}"/>
                </a:ext>
              </a:extLst>
            </p:cNvPr>
            <p:cNvSpPr/>
            <p:nvPr/>
          </p:nvSpPr>
          <p:spPr>
            <a:xfrm>
              <a:off x="1947100" y="2654525"/>
              <a:ext cx="29975" cy="22200"/>
            </a:xfrm>
            <a:custGeom>
              <a:avLst/>
              <a:gdLst/>
              <a:ahLst/>
              <a:cxnLst/>
              <a:rect l="l" t="t" r="r" b="b"/>
              <a:pathLst>
                <a:path w="1199" h="888" extrusionOk="0">
                  <a:moveTo>
                    <a:pt x="633" y="0"/>
                  </a:moveTo>
                  <a:cubicBezTo>
                    <a:pt x="615" y="0"/>
                    <a:pt x="597" y="1"/>
                    <a:pt x="578" y="3"/>
                  </a:cubicBezTo>
                  <a:cubicBezTo>
                    <a:pt x="1" y="33"/>
                    <a:pt x="1" y="854"/>
                    <a:pt x="578" y="884"/>
                  </a:cubicBezTo>
                  <a:cubicBezTo>
                    <a:pt x="597" y="886"/>
                    <a:pt x="615" y="887"/>
                    <a:pt x="633" y="887"/>
                  </a:cubicBezTo>
                  <a:cubicBezTo>
                    <a:pt x="1199" y="887"/>
                    <a:pt x="1199"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980;p34">
              <a:extLst>
                <a:ext uri="{FF2B5EF4-FFF2-40B4-BE49-F238E27FC236}">
                  <a16:creationId xmlns:a16="http://schemas.microsoft.com/office/drawing/2014/main" xmlns="" id="{DD0FCA51-D5C4-C640-9274-40DEAB80B86F}"/>
                </a:ext>
              </a:extLst>
            </p:cNvPr>
            <p:cNvSpPr/>
            <p:nvPr/>
          </p:nvSpPr>
          <p:spPr>
            <a:xfrm>
              <a:off x="1950150" y="2586200"/>
              <a:ext cx="26625" cy="22625"/>
            </a:xfrm>
            <a:custGeom>
              <a:avLst/>
              <a:gdLst/>
              <a:ahLst/>
              <a:cxnLst/>
              <a:rect l="l" t="t" r="r" b="b"/>
              <a:pathLst>
                <a:path w="1065" h="905" extrusionOk="0">
                  <a:moveTo>
                    <a:pt x="456" y="0"/>
                  </a:moveTo>
                  <a:cubicBezTo>
                    <a:pt x="183" y="0"/>
                    <a:pt x="1" y="183"/>
                    <a:pt x="1" y="456"/>
                  </a:cubicBezTo>
                  <a:cubicBezTo>
                    <a:pt x="1"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981;p34">
              <a:extLst>
                <a:ext uri="{FF2B5EF4-FFF2-40B4-BE49-F238E27FC236}">
                  <a16:creationId xmlns:a16="http://schemas.microsoft.com/office/drawing/2014/main" xmlns="" id="{761F26A6-9D1C-354A-B175-D5F28A90118A}"/>
                </a:ext>
              </a:extLst>
            </p:cNvPr>
            <p:cNvSpPr/>
            <p:nvPr/>
          </p:nvSpPr>
          <p:spPr>
            <a:xfrm>
              <a:off x="1984350" y="2620400"/>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982;p34">
              <a:extLst>
                <a:ext uri="{FF2B5EF4-FFF2-40B4-BE49-F238E27FC236}">
                  <a16:creationId xmlns:a16="http://schemas.microsoft.com/office/drawing/2014/main" xmlns="" id="{02C908DE-F798-5149-81ED-800BFF575B4E}"/>
                </a:ext>
              </a:extLst>
            </p:cNvPr>
            <p:cNvSpPr/>
            <p:nvPr/>
          </p:nvSpPr>
          <p:spPr>
            <a:xfrm>
              <a:off x="1950150" y="2517800"/>
              <a:ext cx="26625" cy="22625"/>
            </a:xfrm>
            <a:custGeom>
              <a:avLst/>
              <a:gdLst/>
              <a:ahLst/>
              <a:cxnLst/>
              <a:rect l="l" t="t" r="r" b="b"/>
              <a:pathLst>
                <a:path w="1065" h="905" extrusionOk="0">
                  <a:moveTo>
                    <a:pt x="456" y="1"/>
                  </a:moveTo>
                  <a:cubicBezTo>
                    <a:pt x="183" y="1"/>
                    <a:pt x="1" y="213"/>
                    <a:pt x="1" y="457"/>
                  </a:cubicBezTo>
                  <a:cubicBezTo>
                    <a:pt x="1"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983;p34">
              <a:extLst>
                <a:ext uri="{FF2B5EF4-FFF2-40B4-BE49-F238E27FC236}">
                  <a16:creationId xmlns:a16="http://schemas.microsoft.com/office/drawing/2014/main" xmlns="" id="{3C15A0C9-8D2F-BC45-9DD9-44C3591017F5}"/>
                </a:ext>
              </a:extLst>
            </p:cNvPr>
            <p:cNvSpPr/>
            <p:nvPr/>
          </p:nvSpPr>
          <p:spPr>
            <a:xfrm>
              <a:off x="1984350" y="2552000"/>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984;p34">
              <a:extLst>
                <a:ext uri="{FF2B5EF4-FFF2-40B4-BE49-F238E27FC236}">
                  <a16:creationId xmlns:a16="http://schemas.microsoft.com/office/drawing/2014/main" xmlns="" id="{11E68CF4-C097-5F40-AFB1-46123E64E81D}"/>
                </a:ext>
              </a:extLst>
            </p:cNvPr>
            <p:cNvSpPr/>
            <p:nvPr/>
          </p:nvSpPr>
          <p:spPr>
            <a:xfrm>
              <a:off x="1950150" y="2449425"/>
              <a:ext cx="26625" cy="23000"/>
            </a:xfrm>
            <a:custGeom>
              <a:avLst/>
              <a:gdLst/>
              <a:ahLst/>
              <a:cxnLst/>
              <a:rect l="l" t="t" r="r" b="b"/>
              <a:pathLst>
                <a:path w="1065" h="920" extrusionOk="0">
                  <a:moveTo>
                    <a:pt x="456" y="0"/>
                  </a:moveTo>
                  <a:cubicBezTo>
                    <a:pt x="183" y="0"/>
                    <a:pt x="1" y="213"/>
                    <a:pt x="1" y="456"/>
                  </a:cubicBezTo>
                  <a:cubicBezTo>
                    <a:pt x="1" y="743"/>
                    <a:pt x="222" y="920"/>
                    <a:pt x="451" y="920"/>
                  </a:cubicBezTo>
                  <a:cubicBezTo>
                    <a:pt x="560" y="920"/>
                    <a:pt x="672" y="879"/>
                    <a:pt x="760"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985;p34">
              <a:extLst>
                <a:ext uri="{FF2B5EF4-FFF2-40B4-BE49-F238E27FC236}">
                  <a16:creationId xmlns:a16="http://schemas.microsoft.com/office/drawing/2014/main" xmlns="" id="{B868D78E-C3D7-2E4E-93E2-BEF1710A3224}"/>
                </a:ext>
              </a:extLst>
            </p:cNvPr>
            <p:cNvSpPr/>
            <p:nvPr/>
          </p:nvSpPr>
          <p:spPr>
            <a:xfrm>
              <a:off x="1981300" y="2483550"/>
              <a:ext cx="29975" cy="22950"/>
            </a:xfrm>
            <a:custGeom>
              <a:avLst/>
              <a:gdLst/>
              <a:ahLst/>
              <a:cxnLst/>
              <a:rect l="l" t="t" r="r" b="b"/>
              <a:pathLst>
                <a:path w="1199" h="918" extrusionOk="0">
                  <a:moveTo>
                    <a:pt x="631" y="0"/>
                  </a:moveTo>
                  <a:cubicBezTo>
                    <a:pt x="614" y="0"/>
                    <a:pt x="597" y="1"/>
                    <a:pt x="578" y="3"/>
                  </a:cubicBezTo>
                  <a:cubicBezTo>
                    <a:pt x="1" y="64"/>
                    <a:pt x="1" y="854"/>
                    <a:pt x="578" y="915"/>
                  </a:cubicBezTo>
                  <a:cubicBezTo>
                    <a:pt x="597"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986;p34">
              <a:extLst>
                <a:ext uri="{FF2B5EF4-FFF2-40B4-BE49-F238E27FC236}">
                  <a16:creationId xmlns:a16="http://schemas.microsoft.com/office/drawing/2014/main" xmlns="" id="{B89A8ACA-BD41-F145-9A1D-7030EE6829E5}"/>
                </a:ext>
              </a:extLst>
            </p:cNvPr>
            <p:cNvSpPr/>
            <p:nvPr/>
          </p:nvSpPr>
          <p:spPr>
            <a:xfrm>
              <a:off x="1950150" y="2381025"/>
              <a:ext cx="26625" cy="23025"/>
            </a:xfrm>
            <a:custGeom>
              <a:avLst/>
              <a:gdLst/>
              <a:ahLst/>
              <a:cxnLst/>
              <a:rect l="l" t="t" r="r" b="b"/>
              <a:pathLst>
                <a:path w="1065" h="921" extrusionOk="0">
                  <a:moveTo>
                    <a:pt x="456" y="0"/>
                  </a:moveTo>
                  <a:cubicBezTo>
                    <a:pt x="183" y="0"/>
                    <a:pt x="1" y="213"/>
                    <a:pt x="1" y="456"/>
                  </a:cubicBezTo>
                  <a:cubicBezTo>
                    <a:pt x="1" y="744"/>
                    <a:pt x="222" y="920"/>
                    <a:pt x="451" y="920"/>
                  </a:cubicBezTo>
                  <a:cubicBezTo>
                    <a:pt x="560" y="920"/>
                    <a:pt x="672" y="880"/>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987;p34">
              <a:extLst>
                <a:ext uri="{FF2B5EF4-FFF2-40B4-BE49-F238E27FC236}">
                  <a16:creationId xmlns:a16="http://schemas.microsoft.com/office/drawing/2014/main" xmlns="" id="{78BAA9DE-5F9C-9A4D-9654-F21062C65FBE}"/>
                </a:ext>
              </a:extLst>
            </p:cNvPr>
            <p:cNvSpPr/>
            <p:nvPr/>
          </p:nvSpPr>
          <p:spPr>
            <a:xfrm>
              <a:off x="1984350" y="2415225"/>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988;p34">
              <a:extLst>
                <a:ext uri="{FF2B5EF4-FFF2-40B4-BE49-F238E27FC236}">
                  <a16:creationId xmlns:a16="http://schemas.microsoft.com/office/drawing/2014/main" xmlns="" id="{2CB35C71-CFBE-B14D-89A4-EA24EA74F95D}"/>
                </a:ext>
              </a:extLst>
            </p:cNvPr>
            <p:cNvSpPr/>
            <p:nvPr/>
          </p:nvSpPr>
          <p:spPr>
            <a:xfrm>
              <a:off x="1947100" y="2313325"/>
              <a:ext cx="30000" cy="22950"/>
            </a:xfrm>
            <a:custGeom>
              <a:avLst/>
              <a:gdLst/>
              <a:ahLst/>
              <a:cxnLst/>
              <a:rect l="l" t="t" r="r" b="b"/>
              <a:pathLst>
                <a:path w="1200" h="918" extrusionOk="0">
                  <a:moveTo>
                    <a:pt x="632" y="1"/>
                  </a:moveTo>
                  <a:cubicBezTo>
                    <a:pt x="614" y="1"/>
                    <a:pt x="597" y="2"/>
                    <a:pt x="578" y="3"/>
                  </a:cubicBezTo>
                  <a:cubicBezTo>
                    <a:pt x="1" y="64"/>
                    <a:pt x="1" y="854"/>
                    <a:pt x="578" y="915"/>
                  </a:cubicBezTo>
                  <a:cubicBezTo>
                    <a:pt x="597" y="917"/>
                    <a:pt x="614" y="918"/>
                    <a:pt x="632" y="918"/>
                  </a:cubicBezTo>
                  <a:cubicBezTo>
                    <a:pt x="1199" y="918"/>
                    <a:pt x="1199"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989;p34">
              <a:extLst>
                <a:ext uri="{FF2B5EF4-FFF2-40B4-BE49-F238E27FC236}">
                  <a16:creationId xmlns:a16="http://schemas.microsoft.com/office/drawing/2014/main" xmlns="" id="{242EAF26-F63E-184F-A26A-8B5A8D561A96}"/>
                </a:ext>
              </a:extLst>
            </p:cNvPr>
            <p:cNvSpPr/>
            <p:nvPr/>
          </p:nvSpPr>
          <p:spPr>
            <a:xfrm>
              <a:off x="1984350" y="2346825"/>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990;p34">
              <a:extLst>
                <a:ext uri="{FF2B5EF4-FFF2-40B4-BE49-F238E27FC236}">
                  <a16:creationId xmlns:a16="http://schemas.microsoft.com/office/drawing/2014/main" xmlns="" id="{A77C743E-2120-C64F-983F-8EC594C8BFCD}"/>
                </a:ext>
              </a:extLst>
            </p:cNvPr>
            <p:cNvSpPr/>
            <p:nvPr/>
          </p:nvSpPr>
          <p:spPr>
            <a:xfrm>
              <a:off x="1950150" y="2245000"/>
              <a:ext cx="26625" cy="22625"/>
            </a:xfrm>
            <a:custGeom>
              <a:avLst/>
              <a:gdLst/>
              <a:ahLst/>
              <a:cxnLst/>
              <a:rect l="l" t="t" r="r" b="b"/>
              <a:pathLst>
                <a:path w="1065" h="905" extrusionOk="0">
                  <a:moveTo>
                    <a:pt x="456" y="1"/>
                  </a:moveTo>
                  <a:cubicBezTo>
                    <a:pt x="183" y="1"/>
                    <a:pt x="1" y="183"/>
                    <a:pt x="1" y="457"/>
                  </a:cubicBezTo>
                  <a:cubicBezTo>
                    <a:pt x="1" y="722"/>
                    <a:pt x="219" y="905"/>
                    <a:pt x="446" y="905"/>
                  </a:cubicBezTo>
                  <a:cubicBezTo>
                    <a:pt x="557" y="905"/>
                    <a:pt x="670" y="861"/>
                    <a:pt x="760"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991;p34">
              <a:extLst>
                <a:ext uri="{FF2B5EF4-FFF2-40B4-BE49-F238E27FC236}">
                  <a16:creationId xmlns:a16="http://schemas.microsoft.com/office/drawing/2014/main" xmlns="" id="{47DCE58E-80EE-D249-A305-ABF9A2128576}"/>
                </a:ext>
              </a:extLst>
            </p:cNvPr>
            <p:cNvSpPr/>
            <p:nvPr/>
          </p:nvSpPr>
          <p:spPr>
            <a:xfrm>
              <a:off x="1981300" y="2279125"/>
              <a:ext cx="30200" cy="22925"/>
            </a:xfrm>
            <a:custGeom>
              <a:avLst/>
              <a:gdLst/>
              <a:ahLst/>
              <a:cxnLst/>
              <a:rect l="l" t="t" r="r" b="b"/>
              <a:pathLst>
                <a:path w="1208" h="917" extrusionOk="0">
                  <a:moveTo>
                    <a:pt x="633" y="1"/>
                  </a:moveTo>
                  <a:cubicBezTo>
                    <a:pt x="615" y="1"/>
                    <a:pt x="597" y="2"/>
                    <a:pt x="578" y="3"/>
                  </a:cubicBezTo>
                  <a:cubicBezTo>
                    <a:pt x="1" y="34"/>
                    <a:pt x="1" y="855"/>
                    <a:pt x="578" y="915"/>
                  </a:cubicBezTo>
                  <a:cubicBezTo>
                    <a:pt x="588"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992;p34">
              <a:extLst>
                <a:ext uri="{FF2B5EF4-FFF2-40B4-BE49-F238E27FC236}">
                  <a16:creationId xmlns:a16="http://schemas.microsoft.com/office/drawing/2014/main" xmlns="" id="{F58811EE-DE1E-A14E-976A-0B4D1378316C}"/>
                </a:ext>
              </a:extLst>
            </p:cNvPr>
            <p:cNvSpPr/>
            <p:nvPr/>
          </p:nvSpPr>
          <p:spPr>
            <a:xfrm>
              <a:off x="1950150" y="2176625"/>
              <a:ext cx="26625" cy="22625"/>
            </a:xfrm>
            <a:custGeom>
              <a:avLst/>
              <a:gdLst/>
              <a:ahLst/>
              <a:cxnLst/>
              <a:rect l="l" t="t" r="r" b="b"/>
              <a:pathLst>
                <a:path w="1065" h="905" extrusionOk="0">
                  <a:moveTo>
                    <a:pt x="456" y="0"/>
                  </a:moveTo>
                  <a:cubicBezTo>
                    <a:pt x="183" y="0"/>
                    <a:pt x="1" y="213"/>
                    <a:pt x="1" y="456"/>
                  </a:cubicBezTo>
                  <a:cubicBezTo>
                    <a:pt x="1" y="721"/>
                    <a:pt x="219" y="904"/>
                    <a:pt x="446" y="904"/>
                  </a:cubicBezTo>
                  <a:cubicBezTo>
                    <a:pt x="557" y="904"/>
                    <a:pt x="670" y="860"/>
                    <a:pt x="760"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993;p34">
              <a:extLst>
                <a:ext uri="{FF2B5EF4-FFF2-40B4-BE49-F238E27FC236}">
                  <a16:creationId xmlns:a16="http://schemas.microsoft.com/office/drawing/2014/main" xmlns="" id="{B01A53C9-C86E-7949-9941-7DBC71B3235A}"/>
                </a:ext>
              </a:extLst>
            </p:cNvPr>
            <p:cNvSpPr/>
            <p:nvPr/>
          </p:nvSpPr>
          <p:spPr>
            <a:xfrm>
              <a:off x="1984350" y="2210800"/>
              <a:ext cx="26625" cy="22625"/>
            </a:xfrm>
            <a:custGeom>
              <a:avLst/>
              <a:gdLst/>
              <a:ahLst/>
              <a:cxnLst/>
              <a:rect l="l" t="t" r="r" b="b"/>
              <a:pathLst>
                <a:path w="1065" h="905" extrusionOk="0">
                  <a:moveTo>
                    <a:pt x="456" y="1"/>
                  </a:moveTo>
                  <a:cubicBezTo>
                    <a:pt x="183" y="1"/>
                    <a:pt x="0" y="214"/>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994;p34">
              <a:extLst>
                <a:ext uri="{FF2B5EF4-FFF2-40B4-BE49-F238E27FC236}">
                  <a16:creationId xmlns:a16="http://schemas.microsoft.com/office/drawing/2014/main" xmlns="" id="{14738ED2-A8D6-0A44-AC7D-A5B52F0FFB1D}"/>
                </a:ext>
              </a:extLst>
            </p:cNvPr>
            <p:cNvSpPr/>
            <p:nvPr/>
          </p:nvSpPr>
          <p:spPr>
            <a:xfrm>
              <a:off x="1947100" y="2108150"/>
              <a:ext cx="30000" cy="22950"/>
            </a:xfrm>
            <a:custGeom>
              <a:avLst/>
              <a:gdLst/>
              <a:ahLst/>
              <a:cxnLst/>
              <a:rect l="l" t="t" r="r" b="b"/>
              <a:pathLst>
                <a:path w="1200" h="918" extrusionOk="0">
                  <a:moveTo>
                    <a:pt x="632" y="1"/>
                  </a:moveTo>
                  <a:cubicBezTo>
                    <a:pt x="614" y="1"/>
                    <a:pt x="597" y="2"/>
                    <a:pt x="578" y="3"/>
                  </a:cubicBezTo>
                  <a:cubicBezTo>
                    <a:pt x="1" y="64"/>
                    <a:pt x="1" y="855"/>
                    <a:pt x="578" y="915"/>
                  </a:cubicBezTo>
                  <a:cubicBezTo>
                    <a:pt x="597" y="917"/>
                    <a:pt x="614" y="918"/>
                    <a:pt x="632" y="918"/>
                  </a:cubicBezTo>
                  <a:cubicBezTo>
                    <a:pt x="1199" y="918"/>
                    <a:pt x="1199"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995;p34">
              <a:extLst>
                <a:ext uri="{FF2B5EF4-FFF2-40B4-BE49-F238E27FC236}">
                  <a16:creationId xmlns:a16="http://schemas.microsoft.com/office/drawing/2014/main" xmlns="" id="{E47E21CF-A882-1F42-B665-0ACDA01AFD23}"/>
                </a:ext>
              </a:extLst>
            </p:cNvPr>
            <p:cNvSpPr/>
            <p:nvPr/>
          </p:nvSpPr>
          <p:spPr>
            <a:xfrm>
              <a:off x="1981300" y="2142350"/>
              <a:ext cx="29975" cy="22950"/>
            </a:xfrm>
            <a:custGeom>
              <a:avLst/>
              <a:gdLst/>
              <a:ahLst/>
              <a:cxnLst/>
              <a:rect l="l" t="t" r="r" b="b"/>
              <a:pathLst>
                <a:path w="1199" h="918" extrusionOk="0">
                  <a:moveTo>
                    <a:pt x="631" y="1"/>
                  </a:moveTo>
                  <a:cubicBezTo>
                    <a:pt x="614" y="1"/>
                    <a:pt x="597" y="2"/>
                    <a:pt x="578" y="3"/>
                  </a:cubicBezTo>
                  <a:cubicBezTo>
                    <a:pt x="1" y="64"/>
                    <a:pt x="1" y="854"/>
                    <a:pt x="578" y="915"/>
                  </a:cubicBezTo>
                  <a:cubicBezTo>
                    <a:pt x="597"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996;p34">
              <a:extLst>
                <a:ext uri="{FF2B5EF4-FFF2-40B4-BE49-F238E27FC236}">
                  <a16:creationId xmlns:a16="http://schemas.microsoft.com/office/drawing/2014/main" xmlns="" id="{ECAF238E-3AA0-7F4A-A296-DADDAE0261D2}"/>
                </a:ext>
              </a:extLst>
            </p:cNvPr>
            <p:cNvSpPr/>
            <p:nvPr/>
          </p:nvSpPr>
          <p:spPr>
            <a:xfrm>
              <a:off x="1950150" y="2039825"/>
              <a:ext cx="26625" cy="23025"/>
            </a:xfrm>
            <a:custGeom>
              <a:avLst/>
              <a:gdLst/>
              <a:ahLst/>
              <a:cxnLst/>
              <a:rect l="l" t="t" r="r" b="b"/>
              <a:pathLst>
                <a:path w="1065" h="921" extrusionOk="0">
                  <a:moveTo>
                    <a:pt x="456" y="1"/>
                  </a:moveTo>
                  <a:cubicBezTo>
                    <a:pt x="183" y="1"/>
                    <a:pt x="1" y="214"/>
                    <a:pt x="1" y="457"/>
                  </a:cubicBezTo>
                  <a:cubicBezTo>
                    <a:pt x="1" y="744"/>
                    <a:pt x="222" y="921"/>
                    <a:pt x="451" y="921"/>
                  </a:cubicBezTo>
                  <a:cubicBezTo>
                    <a:pt x="560" y="921"/>
                    <a:pt x="672" y="880"/>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997;p34">
              <a:extLst>
                <a:ext uri="{FF2B5EF4-FFF2-40B4-BE49-F238E27FC236}">
                  <a16:creationId xmlns:a16="http://schemas.microsoft.com/office/drawing/2014/main" xmlns="" id="{D9DDA9BB-D5E4-754C-A0BF-CB6A01B3C894}"/>
                </a:ext>
              </a:extLst>
            </p:cNvPr>
            <p:cNvSpPr/>
            <p:nvPr/>
          </p:nvSpPr>
          <p:spPr>
            <a:xfrm>
              <a:off x="1984350" y="2074025"/>
              <a:ext cx="26625" cy="23025"/>
            </a:xfrm>
            <a:custGeom>
              <a:avLst/>
              <a:gdLst/>
              <a:ahLst/>
              <a:cxnLst/>
              <a:rect l="l" t="t" r="r" b="b"/>
              <a:pathLst>
                <a:path w="1065" h="921" extrusionOk="0">
                  <a:moveTo>
                    <a:pt x="456" y="1"/>
                  </a:moveTo>
                  <a:cubicBezTo>
                    <a:pt x="183"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998;p34">
              <a:extLst>
                <a:ext uri="{FF2B5EF4-FFF2-40B4-BE49-F238E27FC236}">
                  <a16:creationId xmlns:a16="http://schemas.microsoft.com/office/drawing/2014/main" xmlns="" id="{494EB1CB-B0D7-AB43-B80B-0DE97F565B91}"/>
                </a:ext>
              </a:extLst>
            </p:cNvPr>
            <p:cNvSpPr/>
            <p:nvPr/>
          </p:nvSpPr>
          <p:spPr>
            <a:xfrm>
              <a:off x="1947100" y="1971375"/>
              <a:ext cx="30000" cy="22950"/>
            </a:xfrm>
            <a:custGeom>
              <a:avLst/>
              <a:gdLst/>
              <a:ahLst/>
              <a:cxnLst/>
              <a:rect l="l" t="t" r="r" b="b"/>
              <a:pathLst>
                <a:path w="1200" h="918" extrusionOk="0">
                  <a:moveTo>
                    <a:pt x="632" y="1"/>
                  </a:moveTo>
                  <a:cubicBezTo>
                    <a:pt x="614" y="1"/>
                    <a:pt x="597" y="2"/>
                    <a:pt x="578" y="3"/>
                  </a:cubicBezTo>
                  <a:cubicBezTo>
                    <a:pt x="1" y="64"/>
                    <a:pt x="1" y="854"/>
                    <a:pt x="578" y="915"/>
                  </a:cubicBezTo>
                  <a:cubicBezTo>
                    <a:pt x="597" y="917"/>
                    <a:pt x="614" y="918"/>
                    <a:pt x="632" y="918"/>
                  </a:cubicBezTo>
                  <a:cubicBezTo>
                    <a:pt x="1199" y="918"/>
                    <a:pt x="1199"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999;p34">
              <a:extLst>
                <a:ext uri="{FF2B5EF4-FFF2-40B4-BE49-F238E27FC236}">
                  <a16:creationId xmlns:a16="http://schemas.microsoft.com/office/drawing/2014/main" xmlns="" id="{6F2E1B18-B3C6-554B-B68F-D77978072583}"/>
                </a:ext>
              </a:extLst>
            </p:cNvPr>
            <p:cNvSpPr/>
            <p:nvPr/>
          </p:nvSpPr>
          <p:spPr>
            <a:xfrm>
              <a:off x="1984350" y="2005650"/>
              <a:ext cx="26625" cy="23000"/>
            </a:xfrm>
            <a:custGeom>
              <a:avLst/>
              <a:gdLst/>
              <a:ahLst/>
              <a:cxnLst/>
              <a:rect l="l" t="t" r="r" b="b"/>
              <a:pathLst>
                <a:path w="1065" h="920" extrusionOk="0">
                  <a:moveTo>
                    <a:pt x="456" y="0"/>
                  </a:moveTo>
                  <a:cubicBezTo>
                    <a:pt x="18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000;p34">
              <a:extLst>
                <a:ext uri="{FF2B5EF4-FFF2-40B4-BE49-F238E27FC236}">
                  <a16:creationId xmlns:a16="http://schemas.microsoft.com/office/drawing/2014/main" xmlns="" id="{C6BCAD87-00BC-2648-890D-20FB324133BB}"/>
                </a:ext>
              </a:extLst>
            </p:cNvPr>
            <p:cNvSpPr/>
            <p:nvPr/>
          </p:nvSpPr>
          <p:spPr>
            <a:xfrm>
              <a:off x="1950150" y="1903825"/>
              <a:ext cx="26625" cy="22625"/>
            </a:xfrm>
            <a:custGeom>
              <a:avLst/>
              <a:gdLst/>
              <a:ahLst/>
              <a:cxnLst/>
              <a:rect l="l" t="t" r="r" b="b"/>
              <a:pathLst>
                <a:path w="1065" h="905" extrusionOk="0">
                  <a:moveTo>
                    <a:pt x="456" y="0"/>
                  </a:moveTo>
                  <a:cubicBezTo>
                    <a:pt x="183" y="0"/>
                    <a:pt x="1" y="182"/>
                    <a:pt x="1" y="456"/>
                  </a:cubicBezTo>
                  <a:cubicBezTo>
                    <a:pt x="1" y="721"/>
                    <a:pt x="219" y="904"/>
                    <a:pt x="446" y="904"/>
                  </a:cubicBezTo>
                  <a:cubicBezTo>
                    <a:pt x="557" y="904"/>
                    <a:pt x="670" y="860"/>
                    <a:pt x="760"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001;p34">
              <a:extLst>
                <a:ext uri="{FF2B5EF4-FFF2-40B4-BE49-F238E27FC236}">
                  <a16:creationId xmlns:a16="http://schemas.microsoft.com/office/drawing/2014/main" xmlns="" id="{04989E91-2C28-584C-AFBE-9359FE2E61C0}"/>
                </a:ext>
              </a:extLst>
            </p:cNvPr>
            <p:cNvSpPr/>
            <p:nvPr/>
          </p:nvSpPr>
          <p:spPr>
            <a:xfrm>
              <a:off x="1981300" y="1937950"/>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3002;p34">
              <a:extLst>
                <a:ext uri="{FF2B5EF4-FFF2-40B4-BE49-F238E27FC236}">
                  <a16:creationId xmlns:a16="http://schemas.microsoft.com/office/drawing/2014/main" xmlns="" id="{1C46286B-6CBB-A94B-A576-73A5EC551E97}"/>
                </a:ext>
              </a:extLst>
            </p:cNvPr>
            <p:cNvSpPr/>
            <p:nvPr/>
          </p:nvSpPr>
          <p:spPr>
            <a:xfrm>
              <a:off x="1950150" y="1835425"/>
              <a:ext cx="26625" cy="22625"/>
            </a:xfrm>
            <a:custGeom>
              <a:avLst/>
              <a:gdLst/>
              <a:ahLst/>
              <a:cxnLst/>
              <a:rect l="l" t="t" r="r" b="b"/>
              <a:pathLst>
                <a:path w="1065" h="905" extrusionOk="0">
                  <a:moveTo>
                    <a:pt x="456" y="0"/>
                  </a:moveTo>
                  <a:cubicBezTo>
                    <a:pt x="183" y="0"/>
                    <a:pt x="1" y="213"/>
                    <a:pt x="1" y="456"/>
                  </a:cubicBezTo>
                  <a:cubicBezTo>
                    <a:pt x="1" y="721"/>
                    <a:pt x="219" y="904"/>
                    <a:pt x="446" y="904"/>
                  </a:cubicBezTo>
                  <a:cubicBezTo>
                    <a:pt x="557" y="904"/>
                    <a:pt x="670" y="860"/>
                    <a:pt x="760"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3003;p34">
              <a:extLst>
                <a:ext uri="{FF2B5EF4-FFF2-40B4-BE49-F238E27FC236}">
                  <a16:creationId xmlns:a16="http://schemas.microsoft.com/office/drawing/2014/main" xmlns="" id="{9BF7FFE7-565F-3C4B-AE17-7DE1F00F85E7}"/>
                </a:ext>
              </a:extLst>
            </p:cNvPr>
            <p:cNvSpPr/>
            <p:nvPr/>
          </p:nvSpPr>
          <p:spPr>
            <a:xfrm>
              <a:off x="1984350" y="18696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3004;p34">
              <a:extLst>
                <a:ext uri="{FF2B5EF4-FFF2-40B4-BE49-F238E27FC236}">
                  <a16:creationId xmlns:a16="http://schemas.microsoft.com/office/drawing/2014/main" xmlns="" id="{50F7D3D2-9507-594D-8D20-BCE0B015DEF3}"/>
                </a:ext>
              </a:extLst>
            </p:cNvPr>
            <p:cNvSpPr/>
            <p:nvPr/>
          </p:nvSpPr>
          <p:spPr>
            <a:xfrm>
              <a:off x="1947100" y="1766975"/>
              <a:ext cx="30000" cy="22950"/>
            </a:xfrm>
            <a:custGeom>
              <a:avLst/>
              <a:gdLst/>
              <a:ahLst/>
              <a:cxnLst/>
              <a:rect l="l" t="t" r="r" b="b"/>
              <a:pathLst>
                <a:path w="1200" h="918" extrusionOk="0">
                  <a:moveTo>
                    <a:pt x="632" y="0"/>
                  </a:moveTo>
                  <a:cubicBezTo>
                    <a:pt x="614" y="0"/>
                    <a:pt x="597" y="1"/>
                    <a:pt x="578" y="3"/>
                  </a:cubicBezTo>
                  <a:cubicBezTo>
                    <a:pt x="1" y="64"/>
                    <a:pt x="1" y="854"/>
                    <a:pt x="578" y="915"/>
                  </a:cubicBezTo>
                  <a:cubicBezTo>
                    <a:pt x="597" y="916"/>
                    <a:pt x="614" y="917"/>
                    <a:pt x="632" y="917"/>
                  </a:cubicBezTo>
                  <a:cubicBezTo>
                    <a:pt x="1199" y="917"/>
                    <a:pt x="1199" y="0"/>
                    <a:pt x="63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3005;p34">
              <a:extLst>
                <a:ext uri="{FF2B5EF4-FFF2-40B4-BE49-F238E27FC236}">
                  <a16:creationId xmlns:a16="http://schemas.microsoft.com/office/drawing/2014/main" xmlns="" id="{A3C74DAC-41CD-AD4F-BF28-3CF7DC95B8AF}"/>
                </a:ext>
              </a:extLst>
            </p:cNvPr>
            <p:cNvSpPr/>
            <p:nvPr/>
          </p:nvSpPr>
          <p:spPr>
            <a:xfrm>
              <a:off x="1984350" y="1801225"/>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3006;p34">
              <a:extLst>
                <a:ext uri="{FF2B5EF4-FFF2-40B4-BE49-F238E27FC236}">
                  <a16:creationId xmlns:a16="http://schemas.microsoft.com/office/drawing/2014/main" xmlns="" id="{C6297B42-6C9E-6044-93E6-A3F1CB9804F0}"/>
                </a:ext>
              </a:extLst>
            </p:cNvPr>
            <p:cNvSpPr/>
            <p:nvPr/>
          </p:nvSpPr>
          <p:spPr>
            <a:xfrm>
              <a:off x="1950150" y="1698650"/>
              <a:ext cx="26625" cy="23025"/>
            </a:xfrm>
            <a:custGeom>
              <a:avLst/>
              <a:gdLst/>
              <a:ahLst/>
              <a:cxnLst/>
              <a:rect l="l" t="t" r="r" b="b"/>
              <a:pathLst>
                <a:path w="1065" h="921" extrusionOk="0">
                  <a:moveTo>
                    <a:pt x="456" y="0"/>
                  </a:moveTo>
                  <a:cubicBezTo>
                    <a:pt x="183" y="0"/>
                    <a:pt x="1" y="213"/>
                    <a:pt x="1" y="456"/>
                  </a:cubicBezTo>
                  <a:cubicBezTo>
                    <a:pt x="1" y="744"/>
                    <a:pt x="222" y="920"/>
                    <a:pt x="451" y="920"/>
                  </a:cubicBezTo>
                  <a:cubicBezTo>
                    <a:pt x="560" y="920"/>
                    <a:pt x="672" y="879"/>
                    <a:pt x="760"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3007;p34">
              <a:extLst>
                <a:ext uri="{FF2B5EF4-FFF2-40B4-BE49-F238E27FC236}">
                  <a16:creationId xmlns:a16="http://schemas.microsoft.com/office/drawing/2014/main" xmlns="" id="{DDA1CE01-C201-7D46-8EE1-4C65728B6EA6}"/>
                </a:ext>
              </a:extLst>
            </p:cNvPr>
            <p:cNvSpPr/>
            <p:nvPr/>
          </p:nvSpPr>
          <p:spPr>
            <a:xfrm>
              <a:off x="1984350" y="1732850"/>
              <a:ext cx="26625" cy="23000"/>
            </a:xfrm>
            <a:custGeom>
              <a:avLst/>
              <a:gdLst/>
              <a:ahLst/>
              <a:cxnLst/>
              <a:rect l="l" t="t" r="r" b="b"/>
              <a:pathLst>
                <a:path w="1065" h="920" extrusionOk="0">
                  <a:moveTo>
                    <a:pt x="456" y="0"/>
                  </a:moveTo>
                  <a:cubicBezTo>
                    <a:pt x="18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3008;p34">
              <a:extLst>
                <a:ext uri="{FF2B5EF4-FFF2-40B4-BE49-F238E27FC236}">
                  <a16:creationId xmlns:a16="http://schemas.microsoft.com/office/drawing/2014/main" xmlns="" id="{7900545F-CB5E-E14A-9A67-972ED702E776}"/>
                </a:ext>
              </a:extLst>
            </p:cNvPr>
            <p:cNvSpPr/>
            <p:nvPr/>
          </p:nvSpPr>
          <p:spPr>
            <a:xfrm>
              <a:off x="1950150" y="1630975"/>
              <a:ext cx="26400" cy="22675"/>
            </a:xfrm>
            <a:custGeom>
              <a:avLst/>
              <a:gdLst/>
              <a:ahLst/>
              <a:cxnLst/>
              <a:rect l="l" t="t" r="r" b="b"/>
              <a:pathLst>
                <a:path w="1056" h="907" extrusionOk="0">
                  <a:moveTo>
                    <a:pt x="490" y="1"/>
                  </a:moveTo>
                  <a:cubicBezTo>
                    <a:pt x="479" y="1"/>
                    <a:pt x="468" y="1"/>
                    <a:pt x="456" y="2"/>
                  </a:cubicBezTo>
                  <a:cubicBezTo>
                    <a:pt x="183" y="2"/>
                    <a:pt x="1" y="184"/>
                    <a:pt x="1" y="458"/>
                  </a:cubicBezTo>
                  <a:cubicBezTo>
                    <a:pt x="1" y="723"/>
                    <a:pt x="219" y="906"/>
                    <a:pt x="446" y="906"/>
                  </a:cubicBezTo>
                  <a:cubicBezTo>
                    <a:pt x="557" y="906"/>
                    <a:pt x="670" y="862"/>
                    <a:pt x="760"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3009;p34">
              <a:extLst>
                <a:ext uri="{FF2B5EF4-FFF2-40B4-BE49-F238E27FC236}">
                  <a16:creationId xmlns:a16="http://schemas.microsoft.com/office/drawing/2014/main" xmlns="" id="{6C67A2B3-FA15-4340-9EF3-5D5C8E371909}"/>
                </a:ext>
              </a:extLst>
            </p:cNvPr>
            <p:cNvSpPr/>
            <p:nvPr/>
          </p:nvSpPr>
          <p:spPr>
            <a:xfrm>
              <a:off x="1984350" y="1665175"/>
              <a:ext cx="26400" cy="22625"/>
            </a:xfrm>
            <a:custGeom>
              <a:avLst/>
              <a:gdLst/>
              <a:ahLst/>
              <a:cxnLst/>
              <a:rect l="l" t="t" r="r" b="b"/>
              <a:pathLst>
                <a:path w="1056" h="905" extrusionOk="0">
                  <a:moveTo>
                    <a:pt x="489" y="1"/>
                  </a:moveTo>
                  <a:cubicBezTo>
                    <a:pt x="479" y="1"/>
                    <a:pt x="467" y="1"/>
                    <a:pt x="456" y="2"/>
                  </a:cubicBezTo>
                  <a:cubicBezTo>
                    <a:pt x="183" y="2"/>
                    <a:pt x="0" y="184"/>
                    <a:pt x="0" y="427"/>
                  </a:cubicBezTo>
                  <a:cubicBezTo>
                    <a:pt x="0" y="715"/>
                    <a:pt x="222" y="905"/>
                    <a:pt x="450" y="905"/>
                  </a:cubicBezTo>
                  <a:cubicBezTo>
                    <a:pt x="560" y="905"/>
                    <a:pt x="671" y="861"/>
                    <a:pt x="76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3010;p34">
              <a:extLst>
                <a:ext uri="{FF2B5EF4-FFF2-40B4-BE49-F238E27FC236}">
                  <a16:creationId xmlns:a16="http://schemas.microsoft.com/office/drawing/2014/main" xmlns="" id="{543CF008-F051-0F49-970B-86A949BE42D6}"/>
                </a:ext>
              </a:extLst>
            </p:cNvPr>
            <p:cNvSpPr/>
            <p:nvPr/>
          </p:nvSpPr>
          <p:spPr>
            <a:xfrm>
              <a:off x="1947100" y="1562550"/>
              <a:ext cx="30000" cy="22950"/>
            </a:xfrm>
            <a:custGeom>
              <a:avLst/>
              <a:gdLst/>
              <a:ahLst/>
              <a:cxnLst/>
              <a:rect l="l" t="t" r="r" b="b"/>
              <a:pathLst>
                <a:path w="1200" h="918" extrusionOk="0">
                  <a:moveTo>
                    <a:pt x="632" y="1"/>
                  </a:moveTo>
                  <a:cubicBezTo>
                    <a:pt x="614" y="1"/>
                    <a:pt x="597" y="2"/>
                    <a:pt x="578" y="3"/>
                  </a:cubicBezTo>
                  <a:cubicBezTo>
                    <a:pt x="1" y="34"/>
                    <a:pt x="1" y="855"/>
                    <a:pt x="578" y="915"/>
                  </a:cubicBezTo>
                  <a:cubicBezTo>
                    <a:pt x="597" y="917"/>
                    <a:pt x="614" y="918"/>
                    <a:pt x="632" y="918"/>
                  </a:cubicBezTo>
                  <a:cubicBezTo>
                    <a:pt x="1199" y="918"/>
                    <a:pt x="1199"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3011;p34">
              <a:extLst>
                <a:ext uri="{FF2B5EF4-FFF2-40B4-BE49-F238E27FC236}">
                  <a16:creationId xmlns:a16="http://schemas.microsoft.com/office/drawing/2014/main" xmlns="" id="{3FC2B402-72CF-3D4A-89F3-15CCF2135E91}"/>
                </a:ext>
              </a:extLst>
            </p:cNvPr>
            <p:cNvSpPr/>
            <p:nvPr/>
          </p:nvSpPr>
          <p:spPr>
            <a:xfrm>
              <a:off x="1981300" y="1596750"/>
              <a:ext cx="30200" cy="22900"/>
            </a:xfrm>
            <a:custGeom>
              <a:avLst/>
              <a:gdLst/>
              <a:ahLst/>
              <a:cxnLst/>
              <a:rect l="l" t="t" r="r" b="b"/>
              <a:pathLst>
                <a:path w="1208" h="916" extrusionOk="0">
                  <a:moveTo>
                    <a:pt x="633" y="1"/>
                  </a:moveTo>
                  <a:cubicBezTo>
                    <a:pt x="615" y="1"/>
                    <a:pt x="597" y="1"/>
                    <a:pt x="578" y="3"/>
                  </a:cubicBezTo>
                  <a:cubicBezTo>
                    <a:pt x="1" y="34"/>
                    <a:pt x="1" y="854"/>
                    <a:pt x="578" y="915"/>
                  </a:cubicBezTo>
                  <a:cubicBezTo>
                    <a:pt x="588" y="916"/>
                    <a:pt x="597" y="916"/>
                    <a:pt x="606" y="916"/>
                  </a:cubicBezTo>
                  <a:cubicBezTo>
                    <a:pt x="1198" y="916"/>
                    <a:pt x="1207" y="1"/>
                    <a:pt x="6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3012;p34">
              <a:extLst>
                <a:ext uri="{FF2B5EF4-FFF2-40B4-BE49-F238E27FC236}">
                  <a16:creationId xmlns:a16="http://schemas.microsoft.com/office/drawing/2014/main" xmlns="" id="{DD10006E-B68F-9A48-8910-21871F126E2E}"/>
                </a:ext>
              </a:extLst>
            </p:cNvPr>
            <p:cNvSpPr/>
            <p:nvPr/>
          </p:nvSpPr>
          <p:spPr>
            <a:xfrm>
              <a:off x="1950150" y="1494225"/>
              <a:ext cx="26625" cy="22875"/>
            </a:xfrm>
            <a:custGeom>
              <a:avLst/>
              <a:gdLst/>
              <a:ahLst/>
              <a:cxnLst/>
              <a:rect l="l" t="t" r="r" b="b"/>
              <a:pathLst>
                <a:path w="1065" h="915" extrusionOk="0">
                  <a:moveTo>
                    <a:pt x="456" y="1"/>
                  </a:moveTo>
                  <a:cubicBezTo>
                    <a:pt x="183" y="1"/>
                    <a:pt x="1" y="214"/>
                    <a:pt x="1" y="457"/>
                  </a:cubicBezTo>
                  <a:cubicBezTo>
                    <a:pt x="1" y="729"/>
                    <a:pt x="231" y="914"/>
                    <a:pt x="464" y="914"/>
                  </a:cubicBezTo>
                  <a:cubicBezTo>
                    <a:pt x="569" y="914"/>
                    <a:pt x="675" y="876"/>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3013;p34">
              <a:extLst>
                <a:ext uri="{FF2B5EF4-FFF2-40B4-BE49-F238E27FC236}">
                  <a16:creationId xmlns:a16="http://schemas.microsoft.com/office/drawing/2014/main" xmlns="" id="{51DEF9C6-9EBB-A640-B214-6C8964EA539F}"/>
                </a:ext>
              </a:extLst>
            </p:cNvPr>
            <p:cNvSpPr/>
            <p:nvPr/>
          </p:nvSpPr>
          <p:spPr>
            <a:xfrm>
              <a:off x="1984350" y="1528425"/>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3014;p34">
              <a:extLst>
                <a:ext uri="{FF2B5EF4-FFF2-40B4-BE49-F238E27FC236}">
                  <a16:creationId xmlns:a16="http://schemas.microsoft.com/office/drawing/2014/main" xmlns="" id="{53C34315-3DD4-8341-891D-1BDA5B47D366}"/>
                </a:ext>
              </a:extLst>
            </p:cNvPr>
            <p:cNvSpPr/>
            <p:nvPr/>
          </p:nvSpPr>
          <p:spPr>
            <a:xfrm>
              <a:off x="1947100" y="1425775"/>
              <a:ext cx="30000" cy="22950"/>
            </a:xfrm>
            <a:custGeom>
              <a:avLst/>
              <a:gdLst/>
              <a:ahLst/>
              <a:cxnLst/>
              <a:rect l="l" t="t" r="r" b="b"/>
              <a:pathLst>
                <a:path w="1200" h="918" extrusionOk="0">
                  <a:moveTo>
                    <a:pt x="632" y="1"/>
                  </a:moveTo>
                  <a:cubicBezTo>
                    <a:pt x="614" y="1"/>
                    <a:pt x="597" y="2"/>
                    <a:pt x="578" y="3"/>
                  </a:cubicBezTo>
                  <a:cubicBezTo>
                    <a:pt x="1" y="64"/>
                    <a:pt x="1" y="854"/>
                    <a:pt x="578" y="915"/>
                  </a:cubicBezTo>
                  <a:cubicBezTo>
                    <a:pt x="597" y="917"/>
                    <a:pt x="614" y="918"/>
                    <a:pt x="632" y="918"/>
                  </a:cubicBezTo>
                  <a:cubicBezTo>
                    <a:pt x="1199" y="918"/>
                    <a:pt x="1199"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3015;p34">
              <a:extLst>
                <a:ext uri="{FF2B5EF4-FFF2-40B4-BE49-F238E27FC236}">
                  <a16:creationId xmlns:a16="http://schemas.microsoft.com/office/drawing/2014/main" xmlns="" id="{90B3D403-B78C-8141-B437-52A0DF9695D0}"/>
                </a:ext>
              </a:extLst>
            </p:cNvPr>
            <p:cNvSpPr/>
            <p:nvPr/>
          </p:nvSpPr>
          <p:spPr>
            <a:xfrm>
              <a:off x="1984350" y="1460050"/>
              <a:ext cx="26625" cy="22850"/>
            </a:xfrm>
            <a:custGeom>
              <a:avLst/>
              <a:gdLst/>
              <a:ahLst/>
              <a:cxnLst/>
              <a:rect l="l" t="t" r="r" b="b"/>
              <a:pathLst>
                <a:path w="1065" h="914" extrusionOk="0">
                  <a:moveTo>
                    <a:pt x="456" y="0"/>
                  </a:moveTo>
                  <a:cubicBezTo>
                    <a:pt x="18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3016;p34">
              <a:extLst>
                <a:ext uri="{FF2B5EF4-FFF2-40B4-BE49-F238E27FC236}">
                  <a16:creationId xmlns:a16="http://schemas.microsoft.com/office/drawing/2014/main" xmlns="" id="{6A3C3F0A-317D-1849-B4E9-13EF83C6E5D9}"/>
                </a:ext>
              </a:extLst>
            </p:cNvPr>
            <p:cNvSpPr/>
            <p:nvPr/>
          </p:nvSpPr>
          <p:spPr>
            <a:xfrm>
              <a:off x="1950150" y="1357450"/>
              <a:ext cx="26625" cy="23025"/>
            </a:xfrm>
            <a:custGeom>
              <a:avLst/>
              <a:gdLst/>
              <a:ahLst/>
              <a:cxnLst/>
              <a:rect l="l" t="t" r="r" b="b"/>
              <a:pathLst>
                <a:path w="1065" h="921" extrusionOk="0">
                  <a:moveTo>
                    <a:pt x="456" y="1"/>
                  </a:moveTo>
                  <a:cubicBezTo>
                    <a:pt x="183" y="1"/>
                    <a:pt x="1" y="213"/>
                    <a:pt x="1" y="457"/>
                  </a:cubicBezTo>
                  <a:cubicBezTo>
                    <a:pt x="1" y="744"/>
                    <a:pt x="222" y="920"/>
                    <a:pt x="451" y="920"/>
                  </a:cubicBezTo>
                  <a:cubicBezTo>
                    <a:pt x="560" y="920"/>
                    <a:pt x="672" y="880"/>
                    <a:pt x="760"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3017;p34">
              <a:extLst>
                <a:ext uri="{FF2B5EF4-FFF2-40B4-BE49-F238E27FC236}">
                  <a16:creationId xmlns:a16="http://schemas.microsoft.com/office/drawing/2014/main" xmlns="" id="{52B051AB-1267-274F-87F3-E7B667E29A85}"/>
                </a:ext>
              </a:extLst>
            </p:cNvPr>
            <p:cNvSpPr/>
            <p:nvPr/>
          </p:nvSpPr>
          <p:spPr>
            <a:xfrm>
              <a:off x="1981300" y="1392350"/>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3018;p34">
              <a:extLst>
                <a:ext uri="{FF2B5EF4-FFF2-40B4-BE49-F238E27FC236}">
                  <a16:creationId xmlns:a16="http://schemas.microsoft.com/office/drawing/2014/main" xmlns="" id="{2281C564-B167-7E4B-BEF1-30E71DFC3388}"/>
                </a:ext>
              </a:extLst>
            </p:cNvPr>
            <p:cNvSpPr/>
            <p:nvPr/>
          </p:nvSpPr>
          <p:spPr>
            <a:xfrm>
              <a:off x="1950150" y="1289800"/>
              <a:ext cx="26400" cy="22650"/>
            </a:xfrm>
            <a:custGeom>
              <a:avLst/>
              <a:gdLst/>
              <a:ahLst/>
              <a:cxnLst/>
              <a:rect l="l" t="t" r="r" b="b"/>
              <a:pathLst>
                <a:path w="1056" h="906" extrusionOk="0">
                  <a:moveTo>
                    <a:pt x="490" y="0"/>
                  </a:moveTo>
                  <a:cubicBezTo>
                    <a:pt x="479" y="0"/>
                    <a:pt x="468" y="1"/>
                    <a:pt x="456" y="1"/>
                  </a:cubicBezTo>
                  <a:cubicBezTo>
                    <a:pt x="183" y="1"/>
                    <a:pt x="1" y="184"/>
                    <a:pt x="1" y="457"/>
                  </a:cubicBezTo>
                  <a:cubicBezTo>
                    <a:pt x="1" y="722"/>
                    <a:pt x="219" y="905"/>
                    <a:pt x="446" y="905"/>
                  </a:cubicBezTo>
                  <a:cubicBezTo>
                    <a:pt x="557" y="905"/>
                    <a:pt x="670" y="861"/>
                    <a:pt x="760" y="761"/>
                  </a:cubicBezTo>
                  <a:cubicBezTo>
                    <a:pt x="1056"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3019;p34">
              <a:extLst>
                <a:ext uri="{FF2B5EF4-FFF2-40B4-BE49-F238E27FC236}">
                  <a16:creationId xmlns:a16="http://schemas.microsoft.com/office/drawing/2014/main" xmlns="" id="{AD38CAEE-4284-414B-8DA6-3F0171B78675}"/>
                </a:ext>
              </a:extLst>
            </p:cNvPr>
            <p:cNvSpPr/>
            <p:nvPr/>
          </p:nvSpPr>
          <p:spPr>
            <a:xfrm>
              <a:off x="1984350" y="1323950"/>
              <a:ext cx="26400" cy="22700"/>
            </a:xfrm>
            <a:custGeom>
              <a:avLst/>
              <a:gdLst/>
              <a:ahLst/>
              <a:cxnLst/>
              <a:rect l="l" t="t" r="r" b="b"/>
              <a:pathLst>
                <a:path w="1056" h="908" extrusionOk="0">
                  <a:moveTo>
                    <a:pt x="405" y="0"/>
                  </a:moveTo>
                  <a:cubicBezTo>
                    <a:pt x="160" y="0"/>
                    <a:pt x="0" y="203"/>
                    <a:pt x="0" y="459"/>
                  </a:cubicBezTo>
                  <a:cubicBezTo>
                    <a:pt x="0" y="724"/>
                    <a:pt x="219" y="907"/>
                    <a:pt x="446" y="907"/>
                  </a:cubicBezTo>
                  <a:cubicBezTo>
                    <a:pt x="557" y="907"/>
                    <a:pt x="670" y="863"/>
                    <a:pt x="760" y="763"/>
                  </a:cubicBezTo>
                  <a:cubicBezTo>
                    <a:pt x="1056" y="497"/>
                    <a:pt x="863" y="2"/>
                    <a:pt x="489" y="2"/>
                  </a:cubicBezTo>
                  <a:cubicBezTo>
                    <a:pt x="479" y="2"/>
                    <a:pt x="467" y="2"/>
                    <a:pt x="456"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3020;p34">
              <a:extLst>
                <a:ext uri="{FF2B5EF4-FFF2-40B4-BE49-F238E27FC236}">
                  <a16:creationId xmlns:a16="http://schemas.microsoft.com/office/drawing/2014/main" xmlns="" id="{9A31FFDA-33E0-8443-93E7-36AEAEAA1FFC}"/>
                </a:ext>
              </a:extLst>
            </p:cNvPr>
            <p:cNvSpPr/>
            <p:nvPr/>
          </p:nvSpPr>
          <p:spPr>
            <a:xfrm>
              <a:off x="1947100" y="1221375"/>
              <a:ext cx="29975" cy="22175"/>
            </a:xfrm>
            <a:custGeom>
              <a:avLst/>
              <a:gdLst/>
              <a:ahLst/>
              <a:cxnLst/>
              <a:rect l="l" t="t" r="r" b="b"/>
              <a:pathLst>
                <a:path w="1199" h="887" extrusionOk="0">
                  <a:moveTo>
                    <a:pt x="633" y="0"/>
                  </a:moveTo>
                  <a:cubicBezTo>
                    <a:pt x="615" y="0"/>
                    <a:pt x="597" y="1"/>
                    <a:pt x="578" y="3"/>
                  </a:cubicBezTo>
                  <a:cubicBezTo>
                    <a:pt x="1" y="33"/>
                    <a:pt x="1" y="854"/>
                    <a:pt x="578" y="884"/>
                  </a:cubicBezTo>
                  <a:cubicBezTo>
                    <a:pt x="597" y="886"/>
                    <a:pt x="615" y="887"/>
                    <a:pt x="633" y="887"/>
                  </a:cubicBezTo>
                  <a:cubicBezTo>
                    <a:pt x="1199" y="887"/>
                    <a:pt x="1199"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3021;p34">
              <a:extLst>
                <a:ext uri="{FF2B5EF4-FFF2-40B4-BE49-F238E27FC236}">
                  <a16:creationId xmlns:a16="http://schemas.microsoft.com/office/drawing/2014/main" xmlns="" id="{77497B06-590B-6C47-8FAA-FFB309E086CD}"/>
                </a:ext>
              </a:extLst>
            </p:cNvPr>
            <p:cNvSpPr/>
            <p:nvPr/>
          </p:nvSpPr>
          <p:spPr>
            <a:xfrm>
              <a:off x="1984350" y="1255625"/>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3022;p34">
              <a:extLst>
                <a:ext uri="{FF2B5EF4-FFF2-40B4-BE49-F238E27FC236}">
                  <a16:creationId xmlns:a16="http://schemas.microsoft.com/office/drawing/2014/main" xmlns="" id="{7293CA11-3E27-7545-A939-46F803B8AF86}"/>
                </a:ext>
              </a:extLst>
            </p:cNvPr>
            <p:cNvSpPr/>
            <p:nvPr/>
          </p:nvSpPr>
          <p:spPr>
            <a:xfrm>
              <a:off x="1881750" y="2722225"/>
              <a:ext cx="26625" cy="23000"/>
            </a:xfrm>
            <a:custGeom>
              <a:avLst/>
              <a:gdLst/>
              <a:ahLst/>
              <a:cxnLst/>
              <a:rect l="l" t="t" r="r" b="b"/>
              <a:pathLst>
                <a:path w="1065" h="920" extrusionOk="0">
                  <a:moveTo>
                    <a:pt x="457" y="0"/>
                  </a:moveTo>
                  <a:cubicBezTo>
                    <a:pt x="214"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3023;p34">
              <a:extLst>
                <a:ext uri="{FF2B5EF4-FFF2-40B4-BE49-F238E27FC236}">
                  <a16:creationId xmlns:a16="http://schemas.microsoft.com/office/drawing/2014/main" xmlns="" id="{3399BBD4-9A36-0043-9A9E-56FFC030DCDC}"/>
                </a:ext>
              </a:extLst>
            </p:cNvPr>
            <p:cNvSpPr/>
            <p:nvPr/>
          </p:nvSpPr>
          <p:spPr>
            <a:xfrm>
              <a:off x="1881750" y="2654500"/>
              <a:ext cx="26625" cy="22700"/>
            </a:xfrm>
            <a:custGeom>
              <a:avLst/>
              <a:gdLst/>
              <a:ahLst/>
              <a:cxnLst/>
              <a:rect l="l" t="t" r="r" b="b"/>
              <a:pathLst>
                <a:path w="1065" h="908" extrusionOk="0">
                  <a:moveTo>
                    <a:pt x="411" y="1"/>
                  </a:moveTo>
                  <a:cubicBezTo>
                    <a:pt x="187" y="1"/>
                    <a:pt x="1" y="204"/>
                    <a:pt x="1" y="460"/>
                  </a:cubicBezTo>
                  <a:cubicBezTo>
                    <a:pt x="1" y="725"/>
                    <a:pt x="220" y="908"/>
                    <a:pt x="446" y="908"/>
                  </a:cubicBezTo>
                  <a:cubicBezTo>
                    <a:pt x="558" y="908"/>
                    <a:pt x="671" y="864"/>
                    <a:pt x="761" y="764"/>
                  </a:cubicBezTo>
                  <a:cubicBezTo>
                    <a:pt x="1065" y="490"/>
                    <a:pt x="852" y="4"/>
                    <a:pt x="457" y="4"/>
                  </a:cubicBezTo>
                  <a:cubicBezTo>
                    <a:pt x="441" y="2"/>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3024;p34">
              <a:extLst>
                <a:ext uri="{FF2B5EF4-FFF2-40B4-BE49-F238E27FC236}">
                  <a16:creationId xmlns:a16="http://schemas.microsoft.com/office/drawing/2014/main" xmlns="" id="{BD5874CC-CCD8-C040-8C0D-E208D2384781}"/>
                </a:ext>
              </a:extLst>
            </p:cNvPr>
            <p:cNvSpPr/>
            <p:nvPr/>
          </p:nvSpPr>
          <p:spPr>
            <a:xfrm>
              <a:off x="1915950" y="2688025"/>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3025;p34">
              <a:extLst>
                <a:ext uri="{FF2B5EF4-FFF2-40B4-BE49-F238E27FC236}">
                  <a16:creationId xmlns:a16="http://schemas.microsoft.com/office/drawing/2014/main" xmlns="" id="{2AB7532F-147A-7949-8054-FAA63996E5BB}"/>
                </a:ext>
              </a:extLst>
            </p:cNvPr>
            <p:cNvSpPr/>
            <p:nvPr/>
          </p:nvSpPr>
          <p:spPr>
            <a:xfrm>
              <a:off x="1876900" y="258612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54"/>
                    <a:pt x="1198" y="3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3026;p34">
              <a:extLst>
                <a:ext uri="{FF2B5EF4-FFF2-40B4-BE49-F238E27FC236}">
                  <a16:creationId xmlns:a16="http://schemas.microsoft.com/office/drawing/2014/main" xmlns="" id="{2F6F43FA-193D-7C40-935B-D38B3D47E619}"/>
                </a:ext>
              </a:extLst>
            </p:cNvPr>
            <p:cNvSpPr/>
            <p:nvPr/>
          </p:nvSpPr>
          <p:spPr>
            <a:xfrm>
              <a:off x="1915950" y="2620400"/>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7"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3027;p34">
              <a:extLst>
                <a:ext uri="{FF2B5EF4-FFF2-40B4-BE49-F238E27FC236}">
                  <a16:creationId xmlns:a16="http://schemas.microsoft.com/office/drawing/2014/main" xmlns="" id="{E6D7C530-A574-9443-99F1-0CCDE28AA137}"/>
                </a:ext>
              </a:extLst>
            </p:cNvPr>
            <p:cNvSpPr/>
            <p:nvPr/>
          </p:nvSpPr>
          <p:spPr>
            <a:xfrm>
              <a:off x="1881750" y="2517800"/>
              <a:ext cx="26625" cy="22625"/>
            </a:xfrm>
            <a:custGeom>
              <a:avLst/>
              <a:gdLst/>
              <a:ahLst/>
              <a:cxnLst/>
              <a:rect l="l" t="t" r="r" b="b"/>
              <a:pathLst>
                <a:path w="1065" h="905" extrusionOk="0">
                  <a:moveTo>
                    <a:pt x="457" y="1"/>
                  </a:moveTo>
                  <a:cubicBezTo>
                    <a:pt x="214"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3028;p34">
              <a:extLst>
                <a:ext uri="{FF2B5EF4-FFF2-40B4-BE49-F238E27FC236}">
                  <a16:creationId xmlns:a16="http://schemas.microsoft.com/office/drawing/2014/main" xmlns="" id="{C08C966B-1FD7-CC4D-BAA3-D97B7A7AFFFD}"/>
                </a:ext>
              </a:extLst>
            </p:cNvPr>
            <p:cNvSpPr/>
            <p:nvPr/>
          </p:nvSpPr>
          <p:spPr>
            <a:xfrm>
              <a:off x="1915950" y="2552000"/>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3029;p34">
              <a:extLst>
                <a:ext uri="{FF2B5EF4-FFF2-40B4-BE49-F238E27FC236}">
                  <a16:creationId xmlns:a16="http://schemas.microsoft.com/office/drawing/2014/main" xmlns="" id="{A6D6645F-8855-D045-8316-1D243B5333C3}"/>
                </a:ext>
              </a:extLst>
            </p:cNvPr>
            <p:cNvSpPr/>
            <p:nvPr/>
          </p:nvSpPr>
          <p:spPr>
            <a:xfrm>
              <a:off x="1881750" y="2449425"/>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3030;p34">
              <a:extLst>
                <a:ext uri="{FF2B5EF4-FFF2-40B4-BE49-F238E27FC236}">
                  <a16:creationId xmlns:a16="http://schemas.microsoft.com/office/drawing/2014/main" xmlns="" id="{A319C8B3-8E0B-0341-B994-089C5C4B949C}"/>
                </a:ext>
              </a:extLst>
            </p:cNvPr>
            <p:cNvSpPr/>
            <p:nvPr/>
          </p:nvSpPr>
          <p:spPr>
            <a:xfrm>
              <a:off x="1915950" y="2483600"/>
              <a:ext cx="26625" cy="22875"/>
            </a:xfrm>
            <a:custGeom>
              <a:avLst/>
              <a:gdLst/>
              <a:ahLst/>
              <a:cxnLst/>
              <a:rect l="l" t="t" r="r" b="b"/>
              <a:pathLst>
                <a:path w="1065" h="915" extrusionOk="0">
                  <a:moveTo>
                    <a:pt x="457" y="1"/>
                  </a:moveTo>
                  <a:cubicBezTo>
                    <a:pt x="183" y="1"/>
                    <a:pt x="1" y="214"/>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3031;p34">
              <a:extLst>
                <a:ext uri="{FF2B5EF4-FFF2-40B4-BE49-F238E27FC236}">
                  <a16:creationId xmlns:a16="http://schemas.microsoft.com/office/drawing/2014/main" xmlns="" id="{9314ABE7-D0C0-8744-BAFC-7E4983353F1D}"/>
                </a:ext>
              </a:extLst>
            </p:cNvPr>
            <p:cNvSpPr/>
            <p:nvPr/>
          </p:nvSpPr>
          <p:spPr>
            <a:xfrm>
              <a:off x="1876900" y="238095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3032;p34">
              <a:extLst>
                <a:ext uri="{FF2B5EF4-FFF2-40B4-BE49-F238E27FC236}">
                  <a16:creationId xmlns:a16="http://schemas.microsoft.com/office/drawing/2014/main" xmlns="" id="{504689FB-FA5C-A842-91B7-CB0C037036E4}"/>
                </a:ext>
              </a:extLst>
            </p:cNvPr>
            <p:cNvSpPr/>
            <p:nvPr/>
          </p:nvSpPr>
          <p:spPr>
            <a:xfrm>
              <a:off x="1915950" y="2415225"/>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3033;p34">
              <a:extLst>
                <a:ext uri="{FF2B5EF4-FFF2-40B4-BE49-F238E27FC236}">
                  <a16:creationId xmlns:a16="http://schemas.microsoft.com/office/drawing/2014/main" xmlns="" id="{52B5F40A-880A-634A-9655-6F5AB8481C30}"/>
                </a:ext>
              </a:extLst>
            </p:cNvPr>
            <p:cNvSpPr/>
            <p:nvPr/>
          </p:nvSpPr>
          <p:spPr>
            <a:xfrm>
              <a:off x="1881750" y="231340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3034;p34">
              <a:extLst>
                <a:ext uri="{FF2B5EF4-FFF2-40B4-BE49-F238E27FC236}">
                  <a16:creationId xmlns:a16="http://schemas.microsoft.com/office/drawing/2014/main" xmlns="" id="{E54602D4-5EB3-E740-BB3A-A65B6179309E}"/>
                </a:ext>
              </a:extLst>
            </p:cNvPr>
            <p:cNvSpPr/>
            <p:nvPr/>
          </p:nvSpPr>
          <p:spPr>
            <a:xfrm>
              <a:off x="1915950" y="2346825"/>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3035;p34">
              <a:extLst>
                <a:ext uri="{FF2B5EF4-FFF2-40B4-BE49-F238E27FC236}">
                  <a16:creationId xmlns:a16="http://schemas.microsoft.com/office/drawing/2014/main" xmlns="" id="{091439FB-4BF5-0643-9F33-31CE043DED3A}"/>
                </a:ext>
              </a:extLst>
            </p:cNvPr>
            <p:cNvSpPr/>
            <p:nvPr/>
          </p:nvSpPr>
          <p:spPr>
            <a:xfrm>
              <a:off x="1876900" y="22449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33"/>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3036;p34">
              <a:extLst>
                <a:ext uri="{FF2B5EF4-FFF2-40B4-BE49-F238E27FC236}">
                  <a16:creationId xmlns:a16="http://schemas.microsoft.com/office/drawing/2014/main" xmlns="" id="{A2117E2A-8070-454D-AA80-A59E36E7E8CD}"/>
                </a:ext>
              </a:extLst>
            </p:cNvPr>
            <p:cNvSpPr/>
            <p:nvPr/>
          </p:nvSpPr>
          <p:spPr>
            <a:xfrm>
              <a:off x="1915950" y="2279200"/>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3037;p34">
              <a:extLst>
                <a:ext uri="{FF2B5EF4-FFF2-40B4-BE49-F238E27FC236}">
                  <a16:creationId xmlns:a16="http://schemas.microsoft.com/office/drawing/2014/main" xmlns="" id="{BBA8E1D9-422F-1E4A-95F7-223E93D452D0}"/>
                </a:ext>
              </a:extLst>
            </p:cNvPr>
            <p:cNvSpPr/>
            <p:nvPr/>
          </p:nvSpPr>
          <p:spPr>
            <a:xfrm>
              <a:off x="1881750" y="2176625"/>
              <a:ext cx="26625" cy="22625"/>
            </a:xfrm>
            <a:custGeom>
              <a:avLst/>
              <a:gdLst/>
              <a:ahLst/>
              <a:cxnLst/>
              <a:rect l="l" t="t" r="r" b="b"/>
              <a:pathLst>
                <a:path w="1065" h="905" extrusionOk="0">
                  <a:moveTo>
                    <a:pt x="457" y="0"/>
                  </a:moveTo>
                  <a:cubicBezTo>
                    <a:pt x="214" y="0"/>
                    <a:pt x="1" y="213"/>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3038;p34">
              <a:extLst>
                <a:ext uri="{FF2B5EF4-FFF2-40B4-BE49-F238E27FC236}">
                  <a16:creationId xmlns:a16="http://schemas.microsoft.com/office/drawing/2014/main" xmlns="" id="{456ABE3C-0DC4-874E-A0B0-5C55A08AF67C}"/>
                </a:ext>
              </a:extLst>
            </p:cNvPr>
            <p:cNvSpPr/>
            <p:nvPr/>
          </p:nvSpPr>
          <p:spPr>
            <a:xfrm>
              <a:off x="1915950" y="2210800"/>
              <a:ext cx="26625" cy="22875"/>
            </a:xfrm>
            <a:custGeom>
              <a:avLst/>
              <a:gdLst/>
              <a:ahLst/>
              <a:cxnLst/>
              <a:rect l="l" t="t" r="r" b="b"/>
              <a:pathLst>
                <a:path w="1065" h="915" extrusionOk="0">
                  <a:moveTo>
                    <a:pt x="457" y="1"/>
                  </a:moveTo>
                  <a:cubicBezTo>
                    <a:pt x="183" y="1"/>
                    <a:pt x="1" y="183"/>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3039;p34">
              <a:extLst>
                <a:ext uri="{FF2B5EF4-FFF2-40B4-BE49-F238E27FC236}">
                  <a16:creationId xmlns:a16="http://schemas.microsoft.com/office/drawing/2014/main" xmlns="" id="{2665A34C-DC77-B44F-9BF1-3EBCAFA6A51C}"/>
                </a:ext>
              </a:extLst>
            </p:cNvPr>
            <p:cNvSpPr/>
            <p:nvPr/>
          </p:nvSpPr>
          <p:spPr>
            <a:xfrm>
              <a:off x="1881750" y="2108225"/>
              <a:ext cx="26625" cy="22875"/>
            </a:xfrm>
            <a:custGeom>
              <a:avLst/>
              <a:gdLst/>
              <a:ahLst/>
              <a:cxnLst/>
              <a:rect l="l" t="t" r="r" b="b"/>
              <a:pathLst>
                <a:path w="1065" h="915"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3040;p34">
              <a:extLst>
                <a:ext uri="{FF2B5EF4-FFF2-40B4-BE49-F238E27FC236}">
                  <a16:creationId xmlns:a16="http://schemas.microsoft.com/office/drawing/2014/main" xmlns="" id="{5E29886A-C406-834D-AF7E-FD188ED6EEE0}"/>
                </a:ext>
              </a:extLst>
            </p:cNvPr>
            <p:cNvSpPr/>
            <p:nvPr/>
          </p:nvSpPr>
          <p:spPr>
            <a:xfrm>
              <a:off x="1915950" y="21424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3041;p34">
              <a:extLst>
                <a:ext uri="{FF2B5EF4-FFF2-40B4-BE49-F238E27FC236}">
                  <a16:creationId xmlns:a16="http://schemas.microsoft.com/office/drawing/2014/main" xmlns="" id="{E3F253A6-EC41-5B4F-872B-C6DC3F96EA5E}"/>
                </a:ext>
              </a:extLst>
            </p:cNvPr>
            <p:cNvSpPr/>
            <p:nvPr/>
          </p:nvSpPr>
          <p:spPr>
            <a:xfrm>
              <a:off x="1876900" y="20397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3042;p34">
              <a:extLst>
                <a:ext uri="{FF2B5EF4-FFF2-40B4-BE49-F238E27FC236}">
                  <a16:creationId xmlns:a16="http://schemas.microsoft.com/office/drawing/2014/main" xmlns="" id="{4074400F-1E99-1444-9542-8FC78499993E}"/>
                </a:ext>
              </a:extLst>
            </p:cNvPr>
            <p:cNvSpPr/>
            <p:nvPr/>
          </p:nvSpPr>
          <p:spPr>
            <a:xfrm>
              <a:off x="1915950" y="2074025"/>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3043;p34">
              <a:extLst>
                <a:ext uri="{FF2B5EF4-FFF2-40B4-BE49-F238E27FC236}">
                  <a16:creationId xmlns:a16="http://schemas.microsoft.com/office/drawing/2014/main" xmlns="" id="{4853BE3D-E75B-3141-B35F-48A2576C0AEF}"/>
                </a:ext>
              </a:extLst>
            </p:cNvPr>
            <p:cNvSpPr/>
            <p:nvPr/>
          </p:nvSpPr>
          <p:spPr>
            <a:xfrm>
              <a:off x="1881750" y="197145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3044;p34">
              <a:extLst>
                <a:ext uri="{FF2B5EF4-FFF2-40B4-BE49-F238E27FC236}">
                  <a16:creationId xmlns:a16="http://schemas.microsoft.com/office/drawing/2014/main" xmlns="" id="{16EC9E57-45C2-1A42-B189-E99E61733BBC}"/>
                </a:ext>
              </a:extLst>
            </p:cNvPr>
            <p:cNvSpPr/>
            <p:nvPr/>
          </p:nvSpPr>
          <p:spPr>
            <a:xfrm>
              <a:off x="1915950" y="20056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3045;p34">
              <a:extLst>
                <a:ext uri="{FF2B5EF4-FFF2-40B4-BE49-F238E27FC236}">
                  <a16:creationId xmlns:a16="http://schemas.microsoft.com/office/drawing/2014/main" xmlns="" id="{7C21F592-2DBE-AB4E-98F1-6C9FEE956EFA}"/>
                </a:ext>
              </a:extLst>
            </p:cNvPr>
            <p:cNvSpPr/>
            <p:nvPr/>
          </p:nvSpPr>
          <p:spPr>
            <a:xfrm>
              <a:off x="1881750" y="1903825"/>
              <a:ext cx="26625" cy="22625"/>
            </a:xfrm>
            <a:custGeom>
              <a:avLst/>
              <a:gdLst/>
              <a:ahLst/>
              <a:cxnLst/>
              <a:rect l="l" t="t" r="r" b="b"/>
              <a:pathLst>
                <a:path w="1065" h="905" extrusionOk="0">
                  <a:moveTo>
                    <a:pt x="457" y="0"/>
                  </a:moveTo>
                  <a:cubicBezTo>
                    <a:pt x="214"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3046;p34">
              <a:extLst>
                <a:ext uri="{FF2B5EF4-FFF2-40B4-BE49-F238E27FC236}">
                  <a16:creationId xmlns:a16="http://schemas.microsoft.com/office/drawing/2014/main" xmlns="" id="{8A1758C6-5DD8-1E4C-8A93-3BAE0818E162}"/>
                </a:ext>
              </a:extLst>
            </p:cNvPr>
            <p:cNvSpPr/>
            <p:nvPr/>
          </p:nvSpPr>
          <p:spPr>
            <a:xfrm>
              <a:off x="1915950" y="1938000"/>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3047;p34">
              <a:extLst>
                <a:ext uri="{FF2B5EF4-FFF2-40B4-BE49-F238E27FC236}">
                  <a16:creationId xmlns:a16="http://schemas.microsoft.com/office/drawing/2014/main" xmlns="" id="{348C5A4B-A895-D248-AF0F-B38E28B5FD8F}"/>
                </a:ext>
              </a:extLst>
            </p:cNvPr>
            <p:cNvSpPr/>
            <p:nvPr/>
          </p:nvSpPr>
          <p:spPr>
            <a:xfrm>
              <a:off x="1881750" y="1835425"/>
              <a:ext cx="26625" cy="22625"/>
            </a:xfrm>
            <a:custGeom>
              <a:avLst/>
              <a:gdLst/>
              <a:ahLst/>
              <a:cxnLst/>
              <a:rect l="l" t="t" r="r" b="b"/>
              <a:pathLst>
                <a:path w="1065" h="905" extrusionOk="0">
                  <a:moveTo>
                    <a:pt x="457" y="0"/>
                  </a:moveTo>
                  <a:cubicBezTo>
                    <a:pt x="214" y="0"/>
                    <a:pt x="1" y="21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3048;p34">
              <a:extLst>
                <a:ext uri="{FF2B5EF4-FFF2-40B4-BE49-F238E27FC236}">
                  <a16:creationId xmlns:a16="http://schemas.microsoft.com/office/drawing/2014/main" xmlns="" id="{CF7CF4F1-22BA-1E4A-AFE5-61A915D04546}"/>
                </a:ext>
              </a:extLst>
            </p:cNvPr>
            <p:cNvSpPr/>
            <p:nvPr/>
          </p:nvSpPr>
          <p:spPr>
            <a:xfrm>
              <a:off x="1915950" y="1869625"/>
              <a:ext cx="26625" cy="22850"/>
            </a:xfrm>
            <a:custGeom>
              <a:avLst/>
              <a:gdLst/>
              <a:ahLst/>
              <a:cxnLst/>
              <a:rect l="l" t="t" r="r" b="b"/>
              <a:pathLst>
                <a:path w="1065" h="914" extrusionOk="0">
                  <a:moveTo>
                    <a:pt x="457" y="0"/>
                  </a:moveTo>
                  <a:cubicBezTo>
                    <a:pt x="183" y="0"/>
                    <a:pt x="1" y="183"/>
                    <a:pt x="1" y="456"/>
                  </a:cubicBezTo>
                  <a:cubicBezTo>
                    <a:pt x="1" y="728"/>
                    <a:pt x="231" y="914"/>
                    <a:pt x="464" y="914"/>
                  </a:cubicBezTo>
                  <a:cubicBezTo>
                    <a:pt x="569" y="914"/>
                    <a:pt x="675"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3049;p34">
              <a:extLst>
                <a:ext uri="{FF2B5EF4-FFF2-40B4-BE49-F238E27FC236}">
                  <a16:creationId xmlns:a16="http://schemas.microsoft.com/office/drawing/2014/main" xmlns="" id="{171C13C6-3A56-2C42-B930-DC7CAE3D0589}"/>
                </a:ext>
              </a:extLst>
            </p:cNvPr>
            <p:cNvSpPr/>
            <p:nvPr/>
          </p:nvSpPr>
          <p:spPr>
            <a:xfrm>
              <a:off x="1881750" y="1767025"/>
              <a:ext cx="26625" cy="22875"/>
            </a:xfrm>
            <a:custGeom>
              <a:avLst/>
              <a:gdLst/>
              <a:ahLst/>
              <a:cxnLst/>
              <a:rect l="l" t="t" r="r" b="b"/>
              <a:pathLst>
                <a:path w="1065" h="915" extrusionOk="0">
                  <a:moveTo>
                    <a:pt x="457" y="1"/>
                  </a:moveTo>
                  <a:cubicBezTo>
                    <a:pt x="214" y="1"/>
                    <a:pt x="1" y="214"/>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3050;p34">
              <a:extLst>
                <a:ext uri="{FF2B5EF4-FFF2-40B4-BE49-F238E27FC236}">
                  <a16:creationId xmlns:a16="http://schemas.microsoft.com/office/drawing/2014/main" xmlns="" id="{F721EAE7-5AB4-C241-A359-4EA600F65319}"/>
                </a:ext>
              </a:extLst>
            </p:cNvPr>
            <p:cNvSpPr/>
            <p:nvPr/>
          </p:nvSpPr>
          <p:spPr>
            <a:xfrm>
              <a:off x="1915950" y="18012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3051;p34">
              <a:extLst>
                <a:ext uri="{FF2B5EF4-FFF2-40B4-BE49-F238E27FC236}">
                  <a16:creationId xmlns:a16="http://schemas.microsoft.com/office/drawing/2014/main" xmlns="" id="{C52D62DD-196C-1549-A2A9-ED7FF77AA4AF}"/>
                </a:ext>
              </a:extLst>
            </p:cNvPr>
            <p:cNvSpPr/>
            <p:nvPr/>
          </p:nvSpPr>
          <p:spPr>
            <a:xfrm>
              <a:off x="1876900" y="169857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3052;p34">
              <a:extLst>
                <a:ext uri="{FF2B5EF4-FFF2-40B4-BE49-F238E27FC236}">
                  <a16:creationId xmlns:a16="http://schemas.microsoft.com/office/drawing/2014/main" xmlns="" id="{E36E5FD9-5D74-4046-83C9-2F2BBAFEC60B}"/>
                </a:ext>
              </a:extLst>
            </p:cNvPr>
            <p:cNvSpPr/>
            <p:nvPr/>
          </p:nvSpPr>
          <p:spPr>
            <a:xfrm>
              <a:off x="1915950" y="17328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3053;p34">
              <a:extLst>
                <a:ext uri="{FF2B5EF4-FFF2-40B4-BE49-F238E27FC236}">
                  <a16:creationId xmlns:a16="http://schemas.microsoft.com/office/drawing/2014/main" xmlns="" id="{7BF8F5A7-B81A-DE4B-BB27-984788683791}"/>
                </a:ext>
              </a:extLst>
            </p:cNvPr>
            <p:cNvSpPr/>
            <p:nvPr/>
          </p:nvSpPr>
          <p:spPr>
            <a:xfrm>
              <a:off x="1881750" y="1630950"/>
              <a:ext cx="26625" cy="22700"/>
            </a:xfrm>
            <a:custGeom>
              <a:avLst/>
              <a:gdLst/>
              <a:ahLst/>
              <a:cxnLst/>
              <a:rect l="l" t="t" r="r" b="b"/>
              <a:pathLst>
                <a:path w="1065" h="908" extrusionOk="0">
                  <a:moveTo>
                    <a:pt x="411" y="0"/>
                  </a:moveTo>
                  <a:cubicBezTo>
                    <a:pt x="187" y="0"/>
                    <a:pt x="1" y="203"/>
                    <a:pt x="1" y="459"/>
                  </a:cubicBezTo>
                  <a:cubicBezTo>
                    <a:pt x="1" y="724"/>
                    <a:pt x="220" y="907"/>
                    <a:pt x="446" y="907"/>
                  </a:cubicBezTo>
                  <a:cubicBezTo>
                    <a:pt x="558" y="907"/>
                    <a:pt x="671" y="863"/>
                    <a:pt x="761" y="763"/>
                  </a:cubicBezTo>
                  <a:cubicBezTo>
                    <a:pt x="1065" y="489"/>
                    <a:pt x="852" y="3"/>
                    <a:pt x="457" y="3"/>
                  </a:cubicBezTo>
                  <a:cubicBezTo>
                    <a:pt x="441" y="1"/>
                    <a:pt x="426" y="0"/>
                    <a:pt x="4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3054;p34">
              <a:extLst>
                <a:ext uri="{FF2B5EF4-FFF2-40B4-BE49-F238E27FC236}">
                  <a16:creationId xmlns:a16="http://schemas.microsoft.com/office/drawing/2014/main" xmlns="" id="{26C4313B-961F-714F-A0BD-14AA20AD06DB}"/>
                </a:ext>
              </a:extLst>
            </p:cNvPr>
            <p:cNvSpPr/>
            <p:nvPr/>
          </p:nvSpPr>
          <p:spPr>
            <a:xfrm>
              <a:off x="1915950" y="1665125"/>
              <a:ext cx="26625" cy="22675"/>
            </a:xfrm>
            <a:custGeom>
              <a:avLst/>
              <a:gdLst/>
              <a:ahLst/>
              <a:cxnLst/>
              <a:rect l="l" t="t" r="r" b="b"/>
              <a:pathLst>
                <a:path w="1065" h="907" extrusionOk="0">
                  <a:moveTo>
                    <a:pt x="405" y="1"/>
                  </a:moveTo>
                  <a:cubicBezTo>
                    <a:pt x="160" y="1"/>
                    <a:pt x="1" y="202"/>
                    <a:pt x="1" y="429"/>
                  </a:cubicBezTo>
                  <a:cubicBezTo>
                    <a:pt x="1" y="717"/>
                    <a:pt x="222" y="907"/>
                    <a:pt x="450" y="907"/>
                  </a:cubicBezTo>
                  <a:cubicBezTo>
                    <a:pt x="560" y="907"/>
                    <a:pt x="672" y="863"/>
                    <a:pt x="761" y="764"/>
                  </a:cubicBezTo>
                  <a:cubicBezTo>
                    <a:pt x="1065" y="490"/>
                    <a:pt x="852" y="4"/>
                    <a:pt x="457"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3055;p34">
              <a:extLst>
                <a:ext uri="{FF2B5EF4-FFF2-40B4-BE49-F238E27FC236}">
                  <a16:creationId xmlns:a16="http://schemas.microsoft.com/office/drawing/2014/main" xmlns="" id="{EDF6E870-F6A0-8644-B14C-5BE8FD4E587E}"/>
                </a:ext>
              </a:extLst>
            </p:cNvPr>
            <p:cNvSpPr/>
            <p:nvPr/>
          </p:nvSpPr>
          <p:spPr>
            <a:xfrm>
              <a:off x="1881750" y="1562625"/>
              <a:ext cx="26625" cy="22625"/>
            </a:xfrm>
            <a:custGeom>
              <a:avLst/>
              <a:gdLst/>
              <a:ahLst/>
              <a:cxnLst/>
              <a:rect l="l" t="t" r="r" b="b"/>
              <a:pathLst>
                <a:path w="1065" h="905" extrusionOk="0">
                  <a:moveTo>
                    <a:pt x="457" y="0"/>
                  </a:moveTo>
                  <a:cubicBezTo>
                    <a:pt x="214"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3056;p34">
              <a:extLst>
                <a:ext uri="{FF2B5EF4-FFF2-40B4-BE49-F238E27FC236}">
                  <a16:creationId xmlns:a16="http://schemas.microsoft.com/office/drawing/2014/main" xmlns="" id="{BA8AB7C6-B11A-3C43-88E7-0B320816F8F6}"/>
                </a:ext>
              </a:extLst>
            </p:cNvPr>
            <p:cNvSpPr/>
            <p:nvPr/>
          </p:nvSpPr>
          <p:spPr>
            <a:xfrm>
              <a:off x="1915950" y="1596825"/>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3057;p34">
              <a:extLst>
                <a:ext uri="{FF2B5EF4-FFF2-40B4-BE49-F238E27FC236}">
                  <a16:creationId xmlns:a16="http://schemas.microsoft.com/office/drawing/2014/main" xmlns="" id="{7B335CB2-83E8-8C43-A59D-B6CC01E87EBD}"/>
                </a:ext>
              </a:extLst>
            </p:cNvPr>
            <p:cNvSpPr/>
            <p:nvPr/>
          </p:nvSpPr>
          <p:spPr>
            <a:xfrm>
              <a:off x="1876900" y="14941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3058;p34">
              <a:extLst>
                <a:ext uri="{FF2B5EF4-FFF2-40B4-BE49-F238E27FC236}">
                  <a16:creationId xmlns:a16="http://schemas.microsoft.com/office/drawing/2014/main" xmlns="" id="{B8E3E98B-86D3-B242-9721-596A4F77ECEE}"/>
                </a:ext>
              </a:extLst>
            </p:cNvPr>
            <p:cNvSpPr/>
            <p:nvPr/>
          </p:nvSpPr>
          <p:spPr>
            <a:xfrm>
              <a:off x="1915950" y="1528425"/>
              <a:ext cx="26625" cy="22875"/>
            </a:xfrm>
            <a:custGeom>
              <a:avLst/>
              <a:gdLst/>
              <a:ahLst/>
              <a:cxnLst/>
              <a:rect l="l" t="t" r="r" b="b"/>
              <a:pathLst>
                <a:path w="1065" h="915" extrusionOk="0">
                  <a:moveTo>
                    <a:pt x="457" y="1"/>
                  </a:moveTo>
                  <a:cubicBezTo>
                    <a:pt x="183" y="1"/>
                    <a:pt x="1" y="183"/>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3059;p34">
              <a:extLst>
                <a:ext uri="{FF2B5EF4-FFF2-40B4-BE49-F238E27FC236}">
                  <a16:creationId xmlns:a16="http://schemas.microsoft.com/office/drawing/2014/main" xmlns="" id="{F80EA248-EA25-5844-8906-3CF5B1859422}"/>
                </a:ext>
              </a:extLst>
            </p:cNvPr>
            <p:cNvSpPr/>
            <p:nvPr/>
          </p:nvSpPr>
          <p:spPr>
            <a:xfrm>
              <a:off x="1881750" y="1425850"/>
              <a:ext cx="26625" cy="22850"/>
            </a:xfrm>
            <a:custGeom>
              <a:avLst/>
              <a:gdLst/>
              <a:ahLst/>
              <a:cxnLst/>
              <a:rect l="l" t="t" r="r" b="b"/>
              <a:pathLst>
                <a:path w="1065" h="914" extrusionOk="0">
                  <a:moveTo>
                    <a:pt x="457" y="0"/>
                  </a:moveTo>
                  <a:cubicBezTo>
                    <a:pt x="214"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3060;p34">
              <a:extLst>
                <a:ext uri="{FF2B5EF4-FFF2-40B4-BE49-F238E27FC236}">
                  <a16:creationId xmlns:a16="http://schemas.microsoft.com/office/drawing/2014/main" xmlns="" id="{D9773B2F-4205-A74C-B106-43B7D225D8BA}"/>
                </a:ext>
              </a:extLst>
            </p:cNvPr>
            <p:cNvSpPr/>
            <p:nvPr/>
          </p:nvSpPr>
          <p:spPr>
            <a:xfrm>
              <a:off x="1915950" y="14600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3061;p34">
              <a:extLst>
                <a:ext uri="{FF2B5EF4-FFF2-40B4-BE49-F238E27FC236}">
                  <a16:creationId xmlns:a16="http://schemas.microsoft.com/office/drawing/2014/main" xmlns="" id="{4000D322-47FE-9346-BD13-458F40F34EDD}"/>
                </a:ext>
              </a:extLst>
            </p:cNvPr>
            <p:cNvSpPr/>
            <p:nvPr/>
          </p:nvSpPr>
          <p:spPr>
            <a:xfrm>
              <a:off x="1881750" y="1357450"/>
              <a:ext cx="26625" cy="23025"/>
            </a:xfrm>
            <a:custGeom>
              <a:avLst/>
              <a:gdLst/>
              <a:ahLst/>
              <a:cxnLst/>
              <a:rect l="l" t="t" r="r" b="b"/>
              <a:pathLst>
                <a:path w="1065" h="921" extrusionOk="0">
                  <a:moveTo>
                    <a:pt x="457" y="1"/>
                  </a:moveTo>
                  <a:cubicBezTo>
                    <a:pt x="214" y="1"/>
                    <a:pt x="1" y="213"/>
                    <a:pt x="1" y="457"/>
                  </a:cubicBezTo>
                  <a:cubicBezTo>
                    <a:pt x="1" y="744"/>
                    <a:pt x="223" y="920"/>
                    <a:pt x="451" y="920"/>
                  </a:cubicBezTo>
                  <a:cubicBezTo>
                    <a:pt x="561" y="920"/>
                    <a:pt x="672" y="880"/>
                    <a:pt x="76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3062;p34">
              <a:extLst>
                <a:ext uri="{FF2B5EF4-FFF2-40B4-BE49-F238E27FC236}">
                  <a16:creationId xmlns:a16="http://schemas.microsoft.com/office/drawing/2014/main" xmlns="" id="{04C7B042-D54A-3B44-8452-B30D8C0CCA12}"/>
                </a:ext>
              </a:extLst>
            </p:cNvPr>
            <p:cNvSpPr/>
            <p:nvPr/>
          </p:nvSpPr>
          <p:spPr>
            <a:xfrm>
              <a:off x="1915950" y="1392400"/>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3063;p34">
              <a:extLst>
                <a:ext uri="{FF2B5EF4-FFF2-40B4-BE49-F238E27FC236}">
                  <a16:creationId xmlns:a16="http://schemas.microsoft.com/office/drawing/2014/main" xmlns="" id="{8FA2F17B-3AB2-6148-B2B6-A6CBF70EFF36}"/>
                </a:ext>
              </a:extLst>
            </p:cNvPr>
            <p:cNvSpPr/>
            <p:nvPr/>
          </p:nvSpPr>
          <p:spPr>
            <a:xfrm>
              <a:off x="1881750" y="1289750"/>
              <a:ext cx="26625" cy="22700"/>
            </a:xfrm>
            <a:custGeom>
              <a:avLst/>
              <a:gdLst/>
              <a:ahLst/>
              <a:cxnLst/>
              <a:rect l="l" t="t" r="r" b="b"/>
              <a:pathLst>
                <a:path w="1065" h="908" extrusionOk="0">
                  <a:moveTo>
                    <a:pt x="411" y="1"/>
                  </a:moveTo>
                  <a:cubicBezTo>
                    <a:pt x="187" y="1"/>
                    <a:pt x="1" y="203"/>
                    <a:pt x="1" y="459"/>
                  </a:cubicBezTo>
                  <a:cubicBezTo>
                    <a:pt x="1" y="724"/>
                    <a:pt x="220" y="907"/>
                    <a:pt x="446" y="907"/>
                  </a:cubicBezTo>
                  <a:cubicBezTo>
                    <a:pt x="558" y="907"/>
                    <a:pt x="671" y="863"/>
                    <a:pt x="761" y="763"/>
                  </a:cubicBezTo>
                  <a:cubicBezTo>
                    <a:pt x="1065" y="490"/>
                    <a:pt x="852" y="3"/>
                    <a:pt x="457" y="3"/>
                  </a:cubicBezTo>
                  <a:cubicBezTo>
                    <a:pt x="441" y="1"/>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3064;p34">
              <a:extLst>
                <a:ext uri="{FF2B5EF4-FFF2-40B4-BE49-F238E27FC236}">
                  <a16:creationId xmlns:a16="http://schemas.microsoft.com/office/drawing/2014/main" xmlns="" id="{842C6356-CCEE-3E40-9031-C0A1385D2D46}"/>
                </a:ext>
              </a:extLst>
            </p:cNvPr>
            <p:cNvSpPr/>
            <p:nvPr/>
          </p:nvSpPr>
          <p:spPr>
            <a:xfrm>
              <a:off x="1915950" y="1323950"/>
              <a:ext cx="26625" cy="22675"/>
            </a:xfrm>
            <a:custGeom>
              <a:avLst/>
              <a:gdLst/>
              <a:ahLst/>
              <a:cxnLst/>
              <a:rect l="l" t="t" r="r" b="b"/>
              <a:pathLst>
                <a:path w="1065" h="907" extrusionOk="0">
                  <a:moveTo>
                    <a:pt x="405" y="0"/>
                  </a:moveTo>
                  <a:cubicBezTo>
                    <a:pt x="160" y="0"/>
                    <a:pt x="1" y="201"/>
                    <a:pt x="1" y="429"/>
                  </a:cubicBezTo>
                  <a:cubicBezTo>
                    <a:pt x="1" y="716"/>
                    <a:pt x="222" y="906"/>
                    <a:pt x="450" y="906"/>
                  </a:cubicBezTo>
                  <a:cubicBezTo>
                    <a:pt x="560" y="906"/>
                    <a:pt x="672" y="862"/>
                    <a:pt x="761" y="763"/>
                  </a:cubicBezTo>
                  <a:cubicBezTo>
                    <a:pt x="1065" y="490"/>
                    <a:pt x="852" y="3"/>
                    <a:pt x="457"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3065;p34">
              <a:extLst>
                <a:ext uri="{FF2B5EF4-FFF2-40B4-BE49-F238E27FC236}">
                  <a16:creationId xmlns:a16="http://schemas.microsoft.com/office/drawing/2014/main" xmlns="" id="{EC61918A-65AC-5943-BCAA-696FE1191FED}"/>
                </a:ext>
              </a:extLst>
            </p:cNvPr>
            <p:cNvSpPr/>
            <p:nvPr/>
          </p:nvSpPr>
          <p:spPr>
            <a:xfrm>
              <a:off x="1881750" y="1221350"/>
              <a:ext cx="26625" cy="22700"/>
            </a:xfrm>
            <a:custGeom>
              <a:avLst/>
              <a:gdLst/>
              <a:ahLst/>
              <a:cxnLst/>
              <a:rect l="l" t="t" r="r" b="b"/>
              <a:pathLst>
                <a:path w="1065" h="908" extrusionOk="0">
                  <a:moveTo>
                    <a:pt x="411" y="1"/>
                  </a:moveTo>
                  <a:cubicBezTo>
                    <a:pt x="187" y="1"/>
                    <a:pt x="1" y="204"/>
                    <a:pt x="1" y="460"/>
                  </a:cubicBezTo>
                  <a:cubicBezTo>
                    <a:pt x="1" y="725"/>
                    <a:pt x="220" y="908"/>
                    <a:pt x="446" y="908"/>
                  </a:cubicBezTo>
                  <a:cubicBezTo>
                    <a:pt x="558" y="908"/>
                    <a:pt x="671" y="864"/>
                    <a:pt x="761" y="764"/>
                  </a:cubicBezTo>
                  <a:cubicBezTo>
                    <a:pt x="1065" y="490"/>
                    <a:pt x="852" y="4"/>
                    <a:pt x="457" y="4"/>
                  </a:cubicBezTo>
                  <a:cubicBezTo>
                    <a:pt x="441" y="2"/>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3066;p34">
              <a:extLst>
                <a:ext uri="{FF2B5EF4-FFF2-40B4-BE49-F238E27FC236}">
                  <a16:creationId xmlns:a16="http://schemas.microsoft.com/office/drawing/2014/main" xmlns="" id="{615A209C-5676-6640-842A-4E58FC650C69}"/>
                </a:ext>
              </a:extLst>
            </p:cNvPr>
            <p:cNvSpPr/>
            <p:nvPr/>
          </p:nvSpPr>
          <p:spPr>
            <a:xfrm>
              <a:off x="1915950" y="125562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3067;p34">
              <a:extLst>
                <a:ext uri="{FF2B5EF4-FFF2-40B4-BE49-F238E27FC236}">
                  <a16:creationId xmlns:a16="http://schemas.microsoft.com/office/drawing/2014/main" xmlns="" id="{B408C990-79A1-494A-AEE0-077A5E22069B}"/>
                </a:ext>
              </a:extLst>
            </p:cNvPr>
            <p:cNvSpPr/>
            <p:nvPr/>
          </p:nvSpPr>
          <p:spPr>
            <a:xfrm>
              <a:off x="1813375" y="2790600"/>
              <a:ext cx="26625" cy="22875"/>
            </a:xfrm>
            <a:custGeom>
              <a:avLst/>
              <a:gdLst/>
              <a:ahLst/>
              <a:cxnLst/>
              <a:rect l="l" t="t" r="r" b="b"/>
              <a:pathLst>
                <a:path w="1065" h="915" extrusionOk="0">
                  <a:moveTo>
                    <a:pt x="456" y="1"/>
                  </a:moveTo>
                  <a:cubicBezTo>
                    <a:pt x="183" y="1"/>
                    <a:pt x="0" y="213"/>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3068;p34">
              <a:extLst>
                <a:ext uri="{FF2B5EF4-FFF2-40B4-BE49-F238E27FC236}">
                  <a16:creationId xmlns:a16="http://schemas.microsoft.com/office/drawing/2014/main" xmlns="" id="{2406151D-7686-B24B-8731-8C23A843516B}"/>
                </a:ext>
              </a:extLst>
            </p:cNvPr>
            <p:cNvSpPr/>
            <p:nvPr/>
          </p:nvSpPr>
          <p:spPr>
            <a:xfrm>
              <a:off x="1813375" y="2722225"/>
              <a:ext cx="26625" cy="23000"/>
            </a:xfrm>
            <a:custGeom>
              <a:avLst/>
              <a:gdLst/>
              <a:ahLst/>
              <a:cxnLst/>
              <a:rect l="l" t="t" r="r" b="b"/>
              <a:pathLst>
                <a:path w="1065" h="920" extrusionOk="0">
                  <a:moveTo>
                    <a:pt x="456" y="0"/>
                  </a:moveTo>
                  <a:cubicBezTo>
                    <a:pt x="18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3069;p34">
              <a:extLst>
                <a:ext uri="{FF2B5EF4-FFF2-40B4-BE49-F238E27FC236}">
                  <a16:creationId xmlns:a16="http://schemas.microsoft.com/office/drawing/2014/main" xmlns="" id="{1AD96D68-2366-274C-8BFD-D4786FC3B245}"/>
                </a:ext>
              </a:extLst>
            </p:cNvPr>
            <p:cNvSpPr/>
            <p:nvPr/>
          </p:nvSpPr>
          <p:spPr>
            <a:xfrm>
              <a:off x="1847575" y="2756400"/>
              <a:ext cx="26600" cy="23025"/>
            </a:xfrm>
            <a:custGeom>
              <a:avLst/>
              <a:gdLst/>
              <a:ahLst/>
              <a:cxnLst/>
              <a:rect l="l" t="t" r="r" b="b"/>
              <a:pathLst>
                <a:path w="1064" h="921" extrusionOk="0">
                  <a:moveTo>
                    <a:pt x="456" y="1"/>
                  </a:moveTo>
                  <a:cubicBezTo>
                    <a:pt x="213" y="1"/>
                    <a:pt x="0" y="214"/>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3070;p34">
              <a:extLst>
                <a:ext uri="{FF2B5EF4-FFF2-40B4-BE49-F238E27FC236}">
                  <a16:creationId xmlns:a16="http://schemas.microsoft.com/office/drawing/2014/main" xmlns="" id="{DB820DF8-48A8-5F40-978E-5B867537FABC}"/>
                </a:ext>
              </a:extLst>
            </p:cNvPr>
            <p:cNvSpPr/>
            <p:nvPr/>
          </p:nvSpPr>
          <p:spPr>
            <a:xfrm>
              <a:off x="1810325" y="2654525"/>
              <a:ext cx="29975" cy="22200"/>
            </a:xfrm>
            <a:custGeom>
              <a:avLst/>
              <a:gdLst/>
              <a:ahLst/>
              <a:cxnLst/>
              <a:rect l="l" t="t" r="r" b="b"/>
              <a:pathLst>
                <a:path w="1199" h="888" extrusionOk="0">
                  <a:moveTo>
                    <a:pt x="633" y="0"/>
                  </a:moveTo>
                  <a:cubicBezTo>
                    <a:pt x="615" y="0"/>
                    <a:pt x="597" y="1"/>
                    <a:pt x="578" y="3"/>
                  </a:cubicBezTo>
                  <a:cubicBezTo>
                    <a:pt x="1" y="33"/>
                    <a:pt x="1" y="854"/>
                    <a:pt x="578" y="884"/>
                  </a:cubicBezTo>
                  <a:cubicBezTo>
                    <a:pt x="597" y="886"/>
                    <a:pt x="615" y="887"/>
                    <a:pt x="633" y="887"/>
                  </a:cubicBezTo>
                  <a:cubicBezTo>
                    <a:pt x="1198" y="887"/>
                    <a:pt x="1198" y="0"/>
                    <a:pt x="6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3071;p34">
              <a:extLst>
                <a:ext uri="{FF2B5EF4-FFF2-40B4-BE49-F238E27FC236}">
                  <a16:creationId xmlns:a16="http://schemas.microsoft.com/office/drawing/2014/main" xmlns="" id="{760B971A-559E-2042-96B0-97F6A90ED7C7}"/>
                </a:ext>
              </a:extLst>
            </p:cNvPr>
            <p:cNvSpPr/>
            <p:nvPr/>
          </p:nvSpPr>
          <p:spPr>
            <a:xfrm>
              <a:off x="1847575" y="2688025"/>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3072;p34">
              <a:extLst>
                <a:ext uri="{FF2B5EF4-FFF2-40B4-BE49-F238E27FC236}">
                  <a16:creationId xmlns:a16="http://schemas.microsoft.com/office/drawing/2014/main" xmlns="" id="{39265AB9-7FDC-B747-813B-7FA252FD4788}"/>
                </a:ext>
              </a:extLst>
            </p:cNvPr>
            <p:cNvSpPr/>
            <p:nvPr/>
          </p:nvSpPr>
          <p:spPr>
            <a:xfrm>
              <a:off x="1813375" y="2586200"/>
              <a:ext cx="26625" cy="22625"/>
            </a:xfrm>
            <a:custGeom>
              <a:avLst/>
              <a:gdLst/>
              <a:ahLst/>
              <a:cxnLst/>
              <a:rect l="l" t="t" r="r" b="b"/>
              <a:pathLst>
                <a:path w="1065" h="905" extrusionOk="0">
                  <a:moveTo>
                    <a:pt x="456" y="0"/>
                  </a:moveTo>
                  <a:cubicBezTo>
                    <a:pt x="18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3073;p34">
              <a:extLst>
                <a:ext uri="{FF2B5EF4-FFF2-40B4-BE49-F238E27FC236}">
                  <a16:creationId xmlns:a16="http://schemas.microsoft.com/office/drawing/2014/main" xmlns="" id="{C3889B8C-7414-0740-A651-834BD01B3768}"/>
                </a:ext>
              </a:extLst>
            </p:cNvPr>
            <p:cNvSpPr/>
            <p:nvPr/>
          </p:nvSpPr>
          <p:spPr>
            <a:xfrm>
              <a:off x="1847575" y="2620400"/>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1" y="904"/>
                    <a:pt x="690" y="860"/>
                    <a:pt x="79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3074;p34">
              <a:extLst>
                <a:ext uri="{FF2B5EF4-FFF2-40B4-BE49-F238E27FC236}">
                  <a16:creationId xmlns:a16="http://schemas.microsoft.com/office/drawing/2014/main" xmlns="" id="{CEB97CDE-0479-1846-9126-A2BC19E4B35E}"/>
                </a:ext>
              </a:extLst>
            </p:cNvPr>
            <p:cNvSpPr/>
            <p:nvPr/>
          </p:nvSpPr>
          <p:spPr>
            <a:xfrm>
              <a:off x="1813375" y="2517800"/>
              <a:ext cx="26625" cy="22625"/>
            </a:xfrm>
            <a:custGeom>
              <a:avLst/>
              <a:gdLst/>
              <a:ahLst/>
              <a:cxnLst/>
              <a:rect l="l" t="t" r="r" b="b"/>
              <a:pathLst>
                <a:path w="1065" h="905" extrusionOk="0">
                  <a:moveTo>
                    <a:pt x="456" y="1"/>
                  </a:moveTo>
                  <a:cubicBezTo>
                    <a:pt x="18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3075;p34">
              <a:extLst>
                <a:ext uri="{FF2B5EF4-FFF2-40B4-BE49-F238E27FC236}">
                  <a16:creationId xmlns:a16="http://schemas.microsoft.com/office/drawing/2014/main" xmlns="" id="{C9318CF9-87A4-DC4D-BBFC-607B35980BCD}"/>
                </a:ext>
              </a:extLst>
            </p:cNvPr>
            <p:cNvSpPr/>
            <p:nvPr/>
          </p:nvSpPr>
          <p:spPr>
            <a:xfrm>
              <a:off x="1847575" y="25520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3076;p34">
              <a:extLst>
                <a:ext uri="{FF2B5EF4-FFF2-40B4-BE49-F238E27FC236}">
                  <a16:creationId xmlns:a16="http://schemas.microsoft.com/office/drawing/2014/main" xmlns="" id="{CE8B3F18-085D-264C-B539-6583A3D05716}"/>
                </a:ext>
              </a:extLst>
            </p:cNvPr>
            <p:cNvSpPr/>
            <p:nvPr/>
          </p:nvSpPr>
          <p:spPr>
            <a:xfrm>
              <a:off x="1813375" y="2449425"/>
              <a:ext cx="26625" cy="23000"/>
            </a:xfrm>
            <a:custGeom>
              <a:avLst/>
              <a:gdLst/>
              <a:ahLst/>
              <a:cxnLst/>
              <a:rect l="l" t="t" r="r" b="b"/>
              <a:pathLst>
                <a:path w="1065" h="920" extrusionOk="0">
                  <a:moveTo>
                    <a:pt x="456" y="0"/>
                  </a:moveTo>
                  <a:cubicBezTo>
                    <a:pt x="18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3077;p34">
              <a:extLst>
                <a:ext uri="{FF2B5EF4-FFF2-40B4-BE49-F238E27FC236}">
                  <a16:creationId xmlns:a16="http://schemas.microsoft.com/office/drawing/2014/main" xmlns="" id="{9EE3C6B7-EB31-2A4E-9957-68F3E73D4E6F}"/>
                </a:ext>
              </a:extLst>
            </p:cNvPr>
            <p:cNvSpPr/>
            <p:nvPr/>
          </p:nvSpPr>
          <p:spPr>
            <a:xfrm>
              <a:off x="1847575" y="2483600"/>
              <a:ext cx="26600" cy="22875"/>
            </a:xfrm>
            <a:custGeom>
              <a:avLst/>
              <a:gdLst/>
              <a:ahLst/>
              <a:cxnLst/>
              <a:rect l="l" t="t" r="r" b="b"/>
              <a:pathLst>
                <a:path w="1064" h="915" extrusionOk="0">
                  <a:moveTo>
                    <a:pt x="456" y="1"/>
                  </a:moveTo>
                  <a:cubicBezTo>
                    <a:pt x="213" y="1"/>
                    <a:pt x="0" y="214"/>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3078;p34">
              <a:extLst>
                <a:ext uri="{FF2B5EF4-FFF2-40B4-BE49-F238E27FC236}">
                  <a16:creationId xmlns:a16="http://schemas.microsoft.com/office/drawing/2014/main" xmlns="" id="{C66C42EE-5142-4B48-861C-E5A58EAE5C07}"/>
                </a:ext>
              </a:extLst>
            </p:cNvPr>
            <p:cNvSpPr/>
            <p:nvPr/>
          </p:nvSpPr>
          <p:spPr>
            <a:xfrm>
              <a:off x="1813375" y="2381025"/>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80"/>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3079;p34">
              <a:extLst>
                <a:ext uri="{FF2B5EF4-FFF2-40B4-BE49-F238E27FC236}">
                  <a16:creationId xmlns:a16="http://schemas.microsoft.com/office/drawing/2014/main" xmlns="" id="{FFA47CD7-007C-7A41-B0B4-E46AFF3160DD}"/>
                </a:ext>
              </a:extLst>
            </p:cNvPr>
            <p:cNvSpPr/>
            <p:nvPr/>
          </p:nvSpPr>
          <p:spPr>
            <a:xfrm>
              <a:off x="1847575" y="2415225"/>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3080;p34">
              <a:extLst>
                <a:ext uri="{FF2B5EF4-FFF2-40B4-BE49-F238E27FC236}">
                  <a16:creationId xmlns:a16="http://schemas.microsoft.com/office/drawing/2014/main" xmlns="" id="{CD4762F5-965F-8B4C-AB82-A9D6E438C95C}"/>
                </a:ext>
              </a:extLst>
            </p:cNvPr>
            <p:cNvSpPr/>
            <p:nvPr/>
          </p:nvSpPr>
          <p:spPr>
            <a:xfrm>
              <a:off x="1810325" y="2313325"/>
              <a:ext cx="29975" cy="22950"/>
            </a:xfrm>
            <a:custGeom>
              <a:avLst/>
              <a:gdLst/>
              <a:ahLst/>
              <a:cxnLst/>
              <a:rect l="l" t="t" r="r" b="b"/>
              <a:pathLst>
                <a:path w="1199" h="918" extrusionOk="0">
                  <a:moveTo>
                    <a:pt x="631" y="1"/>
                  </a:moveTo>
                  <a:cubicBezTo>
                    <a:pt x="614" y="1"/>
                    <a:pt x="596" y="2"/>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3081;p34">
              <a:extLst>
                <a:ext uri="{FF2B5EF4-FFF2-40B4-BE49-F238E27FC236}">
                  <a16:creationId xmlns:a16="http://schemas.microsoft.com/office/drawing/2014/main" xmlns="" id="{1739AA0B-3D3B-B440-AEDF-26DC83C1D6AA}"/>
                </a:ext>
              </a:extLst>
            </p:cNvPr>
            <p:cNvSpPr/>
            <p:nvPr/>
          </p:nvSpPr>
          <p:spPr>
            <a:xfrm>
              <a:off x="1847575" y="2346825"/>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3082;p34">
              <a:extLst>
                <a:ext uri="{FF2B5EF4-FFF2-40B4-BE49-F238E27FC236}">
                  <a16:creationId xmlns:a16="http://schemas.microsoft.com/office/drawing/2014/main" xmlns="" id="{CB11452C-90FF-4043-8CBC-0899E200763A}"/>
                </a:ext>
              </a:extLst>
            </p:cNvPr>
            <p:cNvSpPr/>
            <p:nvPr/>
          </p:nvSpPr>
          <p:spPr>
            <a:xfrm>
              <a:off x="1813375" y="2245000"/>
              <a:ext cx="26625" cy="22625"/>
            </a:xfrm>
            <a:custGeom>
              <a:avLst/>
              <a:gdLst/>
              <a:ahLst/>
              <a:cxnLst/>
              <a:rect l="l" t="t" r="r" b="b"/>
              <a:pathLst>
                <a:path w="1065" h="905" extrusionOk="0">
                  <a:moveTo>
                    <a:pt x="456" y="1"/>
                  </a:moveTo>
                  <a:cubicBezTo>
                    <a:pt x="183"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3083;p34">
              <a:extLst>
                <a:ext uri="{FF2B5EF4-FFF2-40B4-BE49-F238E27FC236}">
                  <a16:creationId xmlns:a16="http://schemas.microsoft.com/office/drawing/2014/main" xmlns="" id="{4CC37A93-0EF5-2449-9CCC-9B57CC8BDF87}"/>
                </a:ext>
              </a:extLst>
            </p:cNvPr>
            <p:cNvSpPr/>
            <p:nvPr/>
          </p:nvSpPr>
          <p:spPr>
            <a:xfrm>
              <a:off x="1847575" y="22792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3084;p34">
              <a:extLst>
                <a:ext uri="{FF2B5EF4-FFF2-40B4-BE49-F238E27FC236}">
                  <a16:creationId xmlns:a16="http://schemas.microsoft.com/office/drawing/2014/main" xmlns="" id="{99872695-C63D-7940-9990-185E3F45CBB5}"/>
                </a:ext>
              </a:extLst>
            </p:cNvPr>
            <p:cNvSpPr/>
            <p:nvPr/>
          </p:nvSpPr>
          <p:spPr>
            <a:xfrm>
              <a:off x="1813375" y="21766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3085;p34">
              <a:extLst>
                <a:ext uri="{FF2B5EF4-FFF2-40B4-BE49-F238E27FC236}">
                  <a16:creationId xmlns:a16="http://schemas.microsoft.com/office/drawing/2014/main" xmlns="" id="{802C0C54-E3DD-5042-A26F-120CBB34B2F6}"/>
                </a:ext>
              </a:extLst>
            </p:cNvPr>
            <p:cNvSpPr/>
            <p:nvPr/>
          </p:nvSpPr>
          <p:spPr>
            <a:xfrm>
              <a:off x="1847575" y="2210800"/>
              <a:ext cx="26600" cy="22875"/>
            </a:xfrm>
            <a:custGeom>
              <a:avLst/>
              <a:gdLst/>
              <a:ahLst/>
              <a:cxnLst/>
              <a:rect l="l" t="t" r="r" b="b"/>
              <a:pathLst>
                <a:path w="1064" h="915" extrusionOk="0">
                  <a:moveTo>
                    <a:pt x="456" y="1"/>
                  </a:moveTo>
                  <a:cubicBezTo>
                    <a:pt x="213" y="1"/>
                    <a:pt x="0" y="18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3086;p34">
              <a:extLst>
                <a:ext uri="{FF2B5EF4-FFF2-40B4-BE49-F238E27FC236}">
                  <a16:creationId xmlns:a16="http://schemas.microsoft.com/office/drawing/2014/main" xmlns="" id="{26D5EAEF-2435-9B42-8122-EEAC8D76F706}"/>
                </a:ext>
              </a:extLst>
            </p:cNvPr>
            <p:cNvSpPr/>
            <p:nvPr/>
          </p:nvSpPr>
          <p:spPr>
            <a:xfrm>
              <a:off x="1810325" y="2108150"/>
              <a:ext cx="29975" cy="22950"/>
            </a:xfrm>
            <a:custGeom>
              <a:avLst/>
              <a:gdLst/>
              <a:ahLst/>
              <a:cxnLst/>
              <a:rect l="l" t="t" r="r" b="b"/>
              <a:pathLst>
                <a:path w="1199" h="918" extrusionOk="0">
                  <a:moveTo>
                    <a:pt x="631" y="1"/>
                  </a:moveTo>
                  <a:cubicBezTo>
                    <a:pt x="614" y="1"/>
                    <a:pt x="596" y="2"/>
                    <a:pt x="578" y="3"/>
                  </a:cubicBezTo>
                  <a:cubicBezTo>
                    <a:pt x="1" y="6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3087;p34">
              <a:extLst>
                <a:ext uri="{FF2B5EF4-FFF2-40B4-BE49-F238E27FC236}">
                  <a16:creationId xmlns:a16="http://schemas.microsoft.com/office/drawing/2014/main" xmlns="" id="{526879A0-2B51-B74B-8F7E-13FFFF5CAB40}"/>
                </a:ext>
              </a:extLst>
            </p:cNvPr>
            <p:cNvSpPr/>
            <p:nvPr/>
          </p:nvSpPr>
          <p:spPr>
            <a:xfrm>
              <a:off x="1847575" y="2142425"/>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3088;p34">
              <a:extLst>
                <a:ext uri="{FF2B5EF4-FFF2-40B4-BE49-F238E27FC236}">
                  <a16:creationId xmlns:a16="http://schemas.microsoft.com/office/drawing/2014/main" xmlns="" id="{911B683C-8DF4-144D-8325-9CE098B4BBBD}"/>
                </a:ext>
              </a:extLst>
            </p:cNvPr>
            <p:cNvSpPr/>
            <p:nvPr/>
          </p:nvSpPr>
          <p:spPr>
            <a:xfrm>
              <a:off x="1813375" y="2039825"/>
              <a:ext cx="26625" cy="23025"/>
            </a:xfrm>
            <a:custGeom>
              <a:avLst/>
              <a:gdLst/>
              <a:ahLst/>
              <a:cxnLst/>
              <a:rect l="l" t="t" r="r" b="b"/>
              <a:pathLst>
                <a:path w="1065" h="921" extrusionOk="0">
                  <a:moveTo>
                    <a:pt x="456" y="1"/>
                  </a:moveTo>
                  <a:cubicBezTo>
                    <a:pt x="183"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3089;p34">
              <a:extLst>
                <a:ext uri="{FF2B5EF4-FFF2-40B4-BE49-F238E27FC236}">
                  <a16:creationId xmlns:a16="http://schemas.microsoft.com/office/drawing/2014/main" xmlns="" id="{F345123E-2B5A-E74B-BC98-956711F19DF7}"/>
                </a:ext>
              </a:extLst>
            </p:cNvPr>
            <p:cNvSpPr/>
            <p:nvPr/>
          </p:nvSpPr>
          <p:spPr>
            <a:xfrm>
              <a:off x="1847575" y="2074025"/>
              <a:ext cx="26600" cy="23025"/>
            </a:xfrm>
            <a:custGeom>
              <a:avLst/>
              <a:gdLst/>
              <a:ahLst/>
              <a:cxnLst/>
              <a:rect l="l" t="t" r="r" b="b"/>
              <a:pathLst>
                <a:path w="1064" h="921" extrusionOk="0">
                  <a:moveTo>
                    <a:pt x="456" y="1"/>
                  </a:moveTo>
                  <a:cubicBezTo>
                    <a:pt x="213" y="1"/>
                    <a:pt x="0" y="213"/>
                    <a:pt x="0" y="457"/>
                  </a:cubicBezTo>
                  <a:cubicBezTo>
                    <a:pt x="0" y="744"/>
                    <a:pt x="222" y="921"/>
                    <a:pt x="460" y="921"/>
                  </a:cubicBezTo>
                  <a:cubicBezTo>
                    <a:pt x="574" y="921"/>
                    <a:pt x="692" y="880"/>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3090;p34">
              <a:extLst>
                <a:ext uri="{FF2B5EF4-FFF2-40B4-BE49-F238E27FC236}">
                  <a16:creationId xmlns:a16="http://schemas.microsoft.com/office/drawing/2014/main" xmlns="" id="{B0F9F6DA-E711-8F4F-BCF8-726AAF0C8CB8}"/>
                </a:ext>
              </a:extLst>
            </p:cNvPr>
            <p:cNvSpPr/>
            <p:nvPr/>
          </p:nvSpPr>
          <p:spPr>
            <a:xfrm>
              <a:off x="1810325" y="1971375"/>
              <a:ext cx="29975" cy="22950"/>
            </a:xfrm>
            <a:custGeom>
              <a:avLst/>
              <a:gdLst/>
              <a:ahLst/>
              <a:cxnLst/>
              <a:rect l="l" t="t" r="r" b="b"/>
              <a:pathLst>
                <a:path w="1199" h="918" extrusionOk="0">
                  <a:moveTo>
                    <a:pt x="631" y="1"/>
                  </a:moveTo>
                  <a:cubicBezTo>
                    <a:pt x="614" y="1"/>
                    <a:pt x="596" y="2"/>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3091;p34">
              <a:extLst>
                <a:ext uri="{FF2B5EF4-FFF2-40B4-BE49-F238E27FC236}">
                  <a16:creationId xmlns:a16="http://schemas.microsoft.com/office/drawing/2014/main" xmlns="" id="{C3F0445C-9799-224D-B694-C9987A535E79}"/>
                </a:ext>
              </a:extLst>
            </p:cNvPr>
            <p:cNvSpPr/>
            <p:nvPr/>
          </p:nvSpPr>
          <p:spPr>
            <a:xfrm>
              <a:off x="1847575" y="2005650"/>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3092;p34">
              <a:extLst>
                <a:ext uri="{FF2B5EF4-FFF2-40B4-BE49-F238E27FC236}">
                  <a16:creationId xmlns:a16="http://schemas.microsoft.com/office/drawing/2014/main" xmlns="" id="{601E0FEA-E018-3842-A5AC-E86DF6B1B3D9}"/>
                </a:ext>
              </a:extLst>
            </p:cNvPr>
            <p:cNvSpPr/>
            <p:nvPr/>
          </p:nvSpPr>
          <p:spPr>
            <a:xfrm>
              <a:off x="1813375" y="19038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3093;p34">
              <a:extLst>
                <a:ext uri="{FF2B5EF4-FFF2-40B4-BE49-F238E27FC236}">
                  <a16:creationId xmlns:a16="http://schemas.microsoft.com/office/drawing/2014/main" xmlns="" id="{1EECE043-C7FA-2243-819A-3F49F84F74E1}"/>
                </a:ext>
              </a:extLst>
            </p:cNvPr>
            <p:cNvSpPr/>
            <p:nvPr/>
          </p:nvSpPr>
          <p:spPr>
            <a:xfrm>
              <a:off x="1847575" y="193800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3094;p34">
              <a:extLst>
                <a:ext uri="{FF2B5EF4-FFF2-40B4-BE49-F238E27FC236}">
                  <a16:creationId xmlns:a16="http://schemas.microsoft.com/office/drawing/2014/main" xmlns="" id="{967F9DFB-AAF9-0047-87BA-3C2071A56BDA}"/>
                </a:ext>
              </a:extLst>
            </p:cNvPr>
            <p:cNvSpPr/>
            <p:nvPr/>
          </p:nvSpPr>
          <p:spPr>
            <a:xfrm>
              <a:off x="1813375" y="18354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3095;p34">
              <a:extLst>
                <a:ext uri="{FF2B5EF4-FFF2-40B4-BE49-F238E27FC236}">
                  <a16:creationId xmlns:a16="http://schemas.microsoft.com/office/drawing/2014/main" xmlns="" id="{8D818AD7-3DFB-7D4F-91FB-D4DB0F594366}"/>
                </a:ext>
              </a:extLst>
            </p:cNvPr>
            <p:cNvSpPr/>
            <p:nvPr/>
          </p:nvSpPr>
          <p:spPr>
            <a:xfrm>
              <a:off x="1847575" y="1869625"/>
              <a:ext cx="26600" cy="22850"/>
            </a:xfrm>
            <a:custGeom>
              <a:avLst/>
              <a:gdLst/>
              <a:ahLst/>
              <a:cxnLst/>
              <a:rect l="l" t="t" r="r" b="b"/>
              <a:pathLst>
                <a:path w="1064" h="914" extrusionOk="0">
                  <a:moveTo>
                    <a:pt x="456" y="0"/>
                  </a:moveTo>
                  <a:cubicBezTo>
                    <a:pt x="213" y="0"/>
                    <a:pt x="0" y="183"/>
                    <a:pt x="0" y="456"/>
                  </a:cubicBezTo>
                  <a:cubicBezTo>
                    <a:pt x="0" y="728"/>
                    <a:pt x="231" y="914"/>
                    <a:pt x="473" y="914"/>
                  </a:cubicBezTo>
                  <a:cubicBezTo>
                    <a:pt x="583" y="914"/>
                    <a:pt x="696" y="876"/>
                    <a:pt x="79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3096;p34">
              <a:extLst>
                <a:ext uri="{FF2B5EF4-FFF2-40B4-BE49-F238E27FC236}">
                  <a16:creationId xmlns:a16="http://schemas.microsoft.com/office/drawing/2014/main" xmlns="" id="{6C2394F9-B4E8-444E-940D-BC122DF6DF08}"/>
                </a:ext>
              </a:extLst>
            </p:cNvPr>
            <p:cNvSpPr/>
            <p:nvPr/>
          </p:nvSpPr>
          <p:spPr>
            <a:xfrm>
              <a:off x="1810325" y="1766975"/>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3097;p34">
              <a:extLst>
                <a:ext uri="{FF2B5EF4-FFF2-40B4-BE49-F238E27FC236}">
                  <a16:creationId xmlns:a16="http://schemas.microsoft.com/office/drawing/2014/main" xmlns="" id="{83443FCC-6D61-2743-BF93-F63D0C6F9489}"/>
                </a:ext>
              </a:extLst>
            </p:cNvPr>
            <p:cNvSpPr/>
            <p:nvPr/>
          </p:nvSpPr>
          <p:spPr>
            <a:xfrm>
              <a:off x="1847575" y="1801225"/>
              <a:ext cx="26600" cy="22875"/>
            </a:xfrm>
            <a:custGeom>
              <a:avLst/>
              <a:gdLst/>
              <a:ahLst/>
              <a:cxnLst/>
              <a:rect l="l" t="t" r="r" b="b"/>
              <a:pathLst>
                <a:path w="1064" h="915" extrusionOk="0">
                  <a:moveTo>
                    <a:pt x="456" y="1"/>
                  </a:moveTo>
                  <a:cubicBezTo>
                    <a:pt x="213" y="1"/>
                    <a:pt x="0" y="21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3098;p34">
              <a:extLst>
                <a:ext uri="{FF2B5EF4-FFF2-40B4-BE49-F238E27FC236}">
                  <a16:creationId xmlns:a16="http://schemas.microsoft.com/office/drawing/2014/main" xmlns="" id="{E5FB4B77-94D2-8A46-AF37-301BEEB24D9D}"/>
                </a:ext>
              </a:extLst>
            </p:cNvPr>
            <p:cNvSpPr/>
            <p:nvPr/>
          </p:nvSpPr>
          <p:spPr>
            <a:xfrm>
              <a:off x="1813375" y="169865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3099;p34">
              <a:extLst>
                <a:ext uri="{FF2B5EF4-FFF2-40B4-BE49-F238E27FC236}">
                  <a16:creationId xmlns:a16="http://schemas.microsoft.com/office/drawing/2014/main" xmlns="" id="{7D5AC623-6346-7240-B8E8-94AC83F40D75}"/>
                </a:ext>
              </a:extLst>
            </p:cNvPr>
            <p:cNvSpPr/>
            <p:nvPr/>
          </p:nvSpPr>
          <p:spPr>
            <a:xfrm>
              <a:off x="1847575" y="1732850"/>
              <a:ext cx="26600" cy="23000"/>
            </a:xfrm>
            <a:custGeom>
              <a:avLst/>
              <a:gdLst/>
              <a:ahLst/>
              <a:cxnLst/>
              <a:rect l="l" t="t" r="r" b="b"/>
              <a:pathLst>
                <a:path w="1064" h="920" extrusionOk="0">
                  <a:moveTo>
                    <a:pt x="456" y="0"/>
                  </a:moveTo>
                  <a:cubicBezTo>
                    <a:pt x="213" y="0"/>
                    <a:pt x="0" y="213"/>
                    <a:pt x="0" y="456"/>
                  </a:cubicBezTo>
                  <a:cubicBezTo>
                    <a:pt x="0" y="743"/>
                    <a:pt x="222" y="920"/>
                    <a:pt x="460" y="920"/>
                  </a:cubicBezTo>
                  <a:cubicBezTo>
                    <a:pt x="574" y="920"/>
                    <a:pt x="692" y="879"/>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3100;p34">
              <a:extLst>
                <a:ext uri="{FF2B5EF4-FFF2-40B4-BE49-F238E27FC236}">
                  <a16:creationId xmlns:a16="http://schemas.microsoft.com/office/drawing/2014/main" xmlns="" id="{C0B619BA-48F2-E44E-8D49-45D9D300DD29}"/>
                </a:ext>
              </a:extLst>
            </p:cNvPr>
            <p:cNvSpPr/>
            <p:nvPr/>
          </p:nvSpPr>
          <p:spPr>
            <a:xfrm>
              <a:off x="1813375" y="1630975"/>
              <a:ext cx="26400" cy="22675"/>
            </a:xfrm>
            <a:custGeom>
              <a:avLst/>
              <a:gdLst/>
              <a:ahLst/>
              <a:cxnLst/>
              <a:rect l="l" t="t" r="r" b="b"/>
              <a:pathLst>
                <a:path w="1056" h="907" extrusionOk="0">
                  <a:moveTo>
                    <a:pt x="489" y="1"/>
                  </a:moveTo>
                  <a:cubicBezTo>
                    <a:pt x="478" y="1"/>
                    <a:pt x="467" y="1"/>
                    <a:pt x="456" y="2"/>
                  </a:cubicBezTo>
                  <a:cubicBezTo>
                    <a:pt x="183" y="2"/>
                    <a:pt x="0" y="184"/>
                    <a:pt x="0" y="458"/>
                  </a:cubicBezTo>
                  <a:cubicBezTo>
                    <a:pt x="0" y="723"/>
                    <a:pt x="219" y="906"/>
                    <a:pt x="446" y="906"/>
                  </a:cubicBezTo>
                  <a:cubicBezTo>
                    <a:pt x="557" y="906"/>
                    <a:pt x="670" y="862"/>
                    <a:pt x="760"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3101;p34">
              <a:extLst>
                <a:ext uri="{FF2B5EF4-FFF2-40B4-BE49-F238E27FC236}">
                  <a16:creationId xmlns:a16="http://schemas.microsoft.com/office/drawing/2014/main" xmlns="" id="{AD7A76BE-4C27-8B4D-BF52-232C5FFA63CE}"/>
                </a:ext>
              </a:extLst>
            </p:cNvPr>
            <p:cNvSpPr/>
            <p:nvPr/>
          </p:nvSpPr>
          <p:spPr>
            <a:xfrm>
              <a:off x="1847575" y="1665125"/>
              <a:ext cx="26600" cy="22675"/>
            </a:xfrm>
            <a:custGeom>
              <a:avLst/>
              <a:gdLst/>
              <a:ahLst/>
              <a:cxnLst/>
              <a:rect l="l" t="t" r="r" b="b"/>
              <a:pathLst>
                <a:path w="1064" h="907" extrusionOk="0">
                  <a:moveTo>
                    <a:pt x="410" y="1"/>
                  </a:moveTo>
                  <a:cubicBezTo>
                    <a:pt x="186" y="1"/>
                    <a:pt x="0" y="202"/>
                    <a:pt x="0" y="429"/>
                  </a:cubicBezTo>
                  <a:cubicBezTo>
                    <a:pt x="0" y="717"/>
                    <a:pt x="222" y="907"/>
                    <a:pt x="459" y="907"/>
                  </a:cubicBezTo>
                  <a:cubicBezTo>
                    <a:pt x="573" y="907"/>
                    <a:pt x="692" y="863"/>
                    <a:pt x="790" y="764"/>
                  </a:cubicBezTo>
                  <a:cubicBezTo>
                    <a:pt x="1064" y="490"/>
                    <a:pt x="851"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3102;p34">
              <a:extLst>
                <a:ext uri="{FF2B5EF4-FFF2-40B4-BE49-F238E27FC236}">
                  <a16:creationId xmlns:a16="http://schemas.microsoft.com/office/drawing/2014/main" xmlns="" id="{D71D1E56-9132-4341-BC08-CF271A456042}"/>
                </a:ext>
              </a:extLst>
            </p:cNvPr>
            <p:cNvSpPr/>
            <p:nvPr/>
          </p:nvSpPr>
          <p:spPr>
            <a:xfrm>
              <a:off x="1810325" y="1562550"/>
              <a:ext cx="29975" cy="22950"/>
            </a:xfrm>
            <a:custGeom>
              <a:avLst/>
              <a:gdLst/>
              <a:ahLst/>
              <a:cxnLst/>
              <a:rect l="l" t="t" r="r" b="b"/>
              <a:pathLst>
                <a:path w="1199" h="918" extrusionOk="0">
                  <a:moveTo>
                    <a:pt x="631" y="1"/>
                  </a:moveTo>
                  <a:cubicBezTo>
                    <a:pt x="614" y="1"/>
                    <a:pt x="596" y="2"/>
                    <a:pt x="578" y="3"/>
                  </a:cubicBezTo>
                  <a:cubicBezTo>
                    <a:pt x="1" y="3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3103;p34">
              <a:extLst>
                <a:ext uri="{FF2B5EF4-FFF2-40B4-BE49-F238E27FC236}">
                  <a16:creationId xmlns:a16="http://schemas.microsoft.com/office/drawing/2014/main" xmlns="" id="{4183F419-B23B-D846-824E-A03EE9EBC224}"/>
                </a:ext>
              </a:extLst>
            </p:cNvPr>
            <p:cNvSpPr/>
            <p:nvPr/>
          </p:nvSpPr>
          <p:spPr>
            <a:xfrm>
              <a:off x="1847575" y="1596825"/>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1" y="904"/>
                    <a:pt x="690" y="860"/>
                    <a:pt x="79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3104;p34">
              <a:extLst>
                <a:ext uri="{FF2B5EF4-FFF2-40B4-BE49-F238E27FC236}">
                  <a16:creationId xmlns:a16="http://schemas.microsoft.com/office/drawing/2014/main" xmlns="" id="{E7E8FC8E-BC5D-AC46-BE77-2C184B160F2E}"/>
                </a:ext>
              </a:extLst>
            </p:cNvPr>
            <p:cNvSpPr/>
            <p:nvPr/>
          </p:nvSpPr>
          <p:spPr>
            <a:xfrm>
              <a:off x="1813375" y="14942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3105;p34">
              <a:extLst>
                <a:ext uri="{FF2B5EF4-FFF2-40B4-BE49-F238E27FC236}">
                  <a16:creationId xmlns:a16="http://schemas.microsoft.com/office/drawing/2014/main" xmlns="" id="{6959F783-5E97-EE4F-9B5B-5944EF997570}"/>
                </a:ext>
              </a:extLst>
            </p:cNvPr>
            <p:cNvSpPr/>
            <p:nvPr/>
          </p:nvSpPr>
          <p:spPr>
            <a:xfrm>
              <a:off x="1847575" y="1528425"/>
              <a:ext cx="26600" cy="22875"/>
            </a:xfrm>
            <a:custGeom>
              <a:avLst/>
              <a:gdLst/>
              <a:ahLst/>
              <a:cxnLst/>
              <a:rect l="l" t="t" r="r" b="b"/>
              <a:pathLst>
                <a:path w="1064" h="915" extrusionOk="0">
                  <a:moveTo>
                    <a:pt x="456" y="1"/>
                  </a:moveTo>
                  <a:cubicBezTo>
                    <a:pt x="213" y="1"/>
                    <a:pt x="0" y="183"/>
                    <a:pt x="0" y="457"/>
                  </a:cubicBezTo>
                  <a:cubicBezTo>
                    <a:pt x="0" y="729"/>
                    <a:pt x="231" y="914"/>
                    <a:pt x="473" y="914"/>
                  </a:cubicBezTo>
                  <a:cubicBezTo>
                    <a:pt x="583" y="914"/>
                    <a:pt x="696" y="876"/>
                    <a:pt x="79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3106;p34">
              <a:extLst>
                <a:ext uri="{FF2B5EF4-FFF2-40B4-BE49-F238E27FC236}">
                  <a16:creationId xmlns:a16="http://schemas.microsoft.com/office/drawing/2014/main" xmlns="" id="{36E3958F-8BCB-F84E-BC49-F2D3C547BA61}"/>
                </a:ext>
              </a:extLst>
            </p:cNvPr>
            <p:cNvSpPr/>
            <p:nvPr/>
          </p:nvSpPr>
          <p:spPr>
            <a:xfrm>
              <a:off x="1810325" y="1425775"/>
              <a:ext cx="29975" cy="22950"/>
            </a:xfrm>
            <a:custGeom>
              <a:avLst/>
              <a:gdLst/>
              <a:ahLst/>
              <a:cxnLst/>
              <a:rect l="l" t="t" r="r" b="b"/>
              <a:pathLst>
                <a:path w="1199" h="918" extrusionOk="0">
                  <a:moveTo>
                    <a:pt x="631" y="1"/>
                  </a:moveTo>
                  <a:cubicBezTo>
                    <a:pt x="614" y="1"/>
                    <a:pt x="596" y="2"/>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3107;p34">
              <a:extLst>
                <a:ext uri="{FF2B5EF4-FFF2-40B4-BE49-F238E27FC236}">
                  <a16:creationId xmlns:a16="http://schemas.microsoft.com/office/drawing/2014/main" xmlns="" id="{1736081F-FBFD-9946-ACC4-1F9B19AA709C}"/>
                </a:ext>
              </a:extLst>
            </p:cNvPr>
            <p:cNvSpPr/>
            <p:nvPr/>
          </p:nvSpPr>
          <p:spPr>
            <a:xfrm>
              <a:off x="1847575" y="146005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3108;p34">
              <a:extLst>
                <a:ext uri="{FF2B5EF4-FFF2-40B4-BE49-F238E27FC236}">
                  <a16:creationId xmlns:a16="http://schemas.microsoft.com/office/drawing/2014/main" xmlns="" id="{82DF8B0B-DDF7-3D42-B67A-36C31A272810}"/>
                </a:ext>
              </a:extLst>
            </p:cNvPr>
            <p:cNvSpPr/>
            <p:nvPr/>
          </p:nvSpPr>
          <p:spPr>
            <a:xfrm>
              <a:off x="1813375" y="1357450"/>
              <a:ext cx="26625" cy="23025"/>
            </a:xfrm>
            <a:custGeom>
              <a:avLst/>
              <a:gdLst/>
              <a:ahLst/>
              <a:cxnLst/>
              <a:rect l="l" t="t" r="r" b="b"/>
              <a:pathLst>
                <a:path w="1065" h="921" extrusionOk="0">
                  <a:moveTo>
                    <a:pt x="456" y="1"/>
                  </a:moveTo>
                  <a:cubicBezTo>
                    <a:pt x="183" y="1"/>
                    <a:pt x="0" y="213"/>
                    <a:pt x="0" y="457"/>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3109;p34">
              <a:extLst>
                <a:ext uri="{FF2B5EF4-FFF2-40B4-BE49-F238E27FC236}">
                  <a16:creationId xmlns:a16="http://schemas.microsoft.com/office/drawing/2014/main" xmlns="" id="{856CDBF9-86C6-034A-A245-81BAD8B1D31A}"/>
                </a:ext>
              </a:extLst>
            </p:cNvPr>
            <p:cNvSpPr/>
            <p:nvPr/>
          </p:nvSpPr>
          <p:spPr>
            <a:xfrm>
              <a:off x="1847575" y="1392325"/>
              <a:ext cx="26600" cy="22700"/>
            </a:xfrm>
            <a:custGeom>
              <a:avLst/>
              <a:gdLst/>
              <a:ahLst/>
              <a:cxnLst/>
              <a:rect l="l" t="t" r="r" b="b"/>
              <a:pathLst>
                <a:path w="1064" h="908" extrusionOk="0">
                  <a:moveTo>
                    <a:pt x="410" y="1"/>
                  </a:moveTo>
                  <a:cubicBezTo>
                    <a:pt x="186" y="1"/>
                    <a:pt x="0" y="204"/>
                    <a:pt x="0" y="460"/>
                  </a:cubicBezTo>
                  <a:cubicBezTo>
                    <a:pt x="0" y="725"/>
                    <a:pt x="219" y="908"/>
                    <a:pt x="455" y="908"/>
                  </a:cubicBezTo>
                  <a:cubicBezTo>
                    <a:pt x="571" y="908"/>
                    <a:pt x="690" y="864"/>
                    <a:pt x="790" y="764"/>
                  </a:cubicBezTo>
                  <a:cubicBezTo>
                    <a:pt x="1064" y="490"/>
                    <a:pt x="851" y="4"/>
                    <a:pt x="456" y="4"/>
                  </a:cubicBezTo>
                  <a:cubicBezTo>
                    <a:pt x="440"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3110;p34">
              <a:extLst>
                <a:ext uri="{FF2B5EF4-FFF2-40B4-BE49-F238E27FC236}">
                  <a16:creationId xmlns:a16="http://schemas.microsoft.com/office/drawing/2014/main" xmlns="" id="{081AB672-594E-0046-83CE-37A02F8BC5A5}"/>
                </a:ext>
              </a:extLst>
            </p:cNvPr>
            <p:cNvSpPr/>
            <p:nvPr/>
          </p:nvSpPr>
          <p:spPr>
            <a:xfrm>
              <a:off x="1813375" y="1289800"/>
              <a:ext cx="26400" cy="22650"/>
            </a:xfrm>
            <a:custGeom>
              <a:avLst/>
              <a:gdLst/>
              <a:ahLst/>
              <a:cxnLst/>
              <a:rect l="l" t="t" r="r" b="b"/>
              <a:pathLst>
                <a:path w="1056" h="906" extrusionOk="0">
                  <a:moveTo>
                    <a:pt x="489" y="0"/>
                  </a:moveTo>
                  <a:cubicBezTo>
                    <a:pt x="478" y="0"/>
                    <a:pt x="467" y="1"/>
                    <a:pt x="456" y="1"/>
                  </a:cubicBezTo>
                  <a:cubicBezTo>
                    <a:pt x="183" y="1"/>
                    <a:pt x="0" y="184"/>
                    <a:pt x="0" y="457"/>
                  </a:cubicBezTo>
                  <a:cubicBezTo>
                    <a:pt x="0" y="722"/>
                    <a:pt x="219" y="905"/>
                    <a:pt x="446" y="905"/>
                  </a:cubicBezTo>
                  <a:cubicBezTo>
                    <a:pt x="557" y="905"/>
                    <a:pt x="670" y="861"/>
                    <a:pt x="760"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3111;p34">
              <a:extLst>
                <a:ext uri="{FF2B5EF4-FFF2-40B4-BE49-F238E27FC236}">
                  <a16:creationId xmlns:a16="http://schemas.microsoft.com/office/drawing/2014/main" xmlns="" id="{884E08BB-9D45-DA49-9D7E-E4417A0C36F9}"/>
                </a:ext>
              </a:extLst>
            </p:cNvPr>
            <p:cNvSpPr/>
            <p:nvPr/>
          </p:nvSpPr>
          <p:spPr>
            <a:xfrm>
              <a:off x="1847575" y="1323950"/>
              <a:ext cx="26600" cy="22675"/>
            </a:xfrm>
            <a:custGeom>
              <a:avLst/>
              <a:gdLst/>
              <a:ahLst/>
              <a:cxnLst/>
              <a:rect l="l" t="t" r="r" b="b"/>
              <a:pathLst>
                <a:path w="1064" h="907" extrusionOk="0">
                  <a:moveTo>
                    <a:pt x="410" y="0"/>
                  </a:moveTo>
                  <a:cubicBezTo>
                    <a:pt x="186" y="0"/>
                    <a:pt x="0" y="201"/>
                    <a:pt x="0" y="429"/>
                  </a:cubicBezTo>
                  <a:cubicBezTo>
                    <a:pt x="0" y="716"/>
                    <a:pt x="222" y="906"/>
                    <a:pt x="459" y="906"/>
                  </a:cubicBezTo>
                  <a:cubicBezTo>
                    <a:pt x="573" y="906"/>
                    <a:pt x="692" y="862"/>
                    <a:pt x="790" y="763"/>
                  </a:cubicBezTo>
                  <a:cubicBezTo>
                    <a:pt x="1064" y="490"/>
                    <a:pt x="851" y="3"/>
                    <a:pt x="456" y="3"/>
                  </a:cubicBezTo>
                  <a:cubicBezTo>
                    <a:pt x="440"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3112;p34">
              <a:extLst>
                <a:ext uri="{FF2B5EF4-FFF2-40B4-BE49-F238E27FC236}">
                  <a16:creationId xmlns:a16="http://schemas.microsoft.com/office/drawing/2014/main" xmlns="" id="{4CF99C52-226A-B44B-9C97-E97B2FAE2FBA}"/>
                </a:ext>
              </a:extLst>
            </p:cNvPr>
            <p:cNvSpPr/>
            <p:nvPr/>
          </p:nvSpPr>
          <p:spPr>
            <a:xfrm>
              <a:off x="1809575" y="1221425"/>
              <a:ext cx="26625" cy="22300"/>
            </a:xfrm>
            <a:custGeom>
              <a:avLst/>
              <a:gdLst/>
              <a:ahLst/>
              <a:cxnLst/>
              <a:rect l="l" t="t" r="r" b="b"/>
              <a:pathLst>
                <a:path w="1065" h="892" extrusionOk="0">
                  <a:moveTo>
                    <a:pt x="608" y="1"/>
                  </a:moveTo>
                  <a:cubicBezTo>
                    <a:pt x="183" y="1"/>
                    <a:pt x="0" y="487"/>
                    <a:pt x="274" y="761"/>
                  </a:cubicBezTo>
                  <a:cubicBezTo>
                    <a:pt x="374" y="851"/>
                    <a:pt x="494" y="891"/>
                    <a:pt x="609" y="891"/>
                  </a:cubicBezTo>
                  <a:cubicBezTo>
                    <a:pt x="845" y="891"/>
                    <a:pt x="1064" y="722"/>
                    <a:pt x="1064" y="457"/>
                  </a:cubicBezTo>
                  <a:cubicBezTo>
                    <a:pt x="1064" y="183"/>
                    <a:pt x="882" y="1"/>
                    <a:pt x="6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3113;p34">
              <a:extLst>
                <a:ext uri="{FF2B5EF4-FFF2-40B4-BE49-F238E27FC236}">
                  <a16:creationId xmlns:a16="http://schemas.microsoft.com/office/drawing/2014/main" xmlns="" id="{B1FCD4CF-AC75-544F-842E-44709CA6708D}"/>
                </a:ext>
              </a:extLst>
            </p:cNvPr>
            <p:cNvSpPr/>
            <p:nvPr/>
          </p:nvSpPr>
          <p:spPr>
            <a:xfrm>
              <a:off x="1847575" y="1255625"/>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1" y="905"/>
                    <a:pt x="690" y="861"/>
                    <a:pt x="79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3114;p34">
              <a:extLst>
                <a:ext uri="{FF2B5EF4-FFF2-40B4-BE49-F238E27FC236}">
                  <a16:creationId xmlns:a16="http://schemas.microsoft.com/office/drawing/2014/main" xmlns="" id="{5F965F0B-BF71-724E-BBC8-5BFC2FDA872D}"/>
                </a:ext>
              </a:extLst>
            </p:cNvPr>
            <p:cNvSpPr/>
            <p:nvPr/>
          </p:nvSpPr>
          <p:spPr>
            <a:xfrm>
              <a:off x="1744975" y="2859000"/>
              <a:ext cx="26625" cy="22625"/>
            </a:xfrm>
            <a:custGeom>
              <a:avLst/>
              <a:gdLst/>
              <a:ahLst/>
              <a:cxnLst/>
              <a:rect l="l" t="t" r="r" b="b"/>
              <a:pathLst>
                <a:path w="1065" h="905" extrusionOk="0">
                  <a:moveTo>
                    <a:pt x="457" y="0"/>
                  </a:moveTo>
                  <a:cubicBezTo>
                    <a:pt x="213" y="0"/>
                    <a:pt x="1" y="21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3115;p34">
              <a:extLst>
                <a:ext uri="{FF2B5EF4-FFF2-40B4-BE49-F238E27FC236}">
                  <a16:creationId xmlns:a16="http://schemas.microsoft.com/office/drawing/2014/main" xmlns="" id="{A9611F1A-FD19-EA42-8477-07E04EAA3863}"/>
                </a:ext>
              </a:extLst>
            </p:cNvPr>
            <p:cNvSpPr/>
            <p:nvPr/>
          </p:nvSpPr>
          <p:spPr>
            <a:xfrm>
              <a:off x="1744975" y="2790600"/>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3116;p34">
              <a:extLst>
                <a:ext uri="{FF2B5EF4-FFF2-40B4-BE49-F238E27FC236}">
                  <a16:creationId xmlns:a16="http://schemas.microsoft.com/office/drawing/2014/main" xmlns="" id="{093E649E-45B5-1442-8932-BA3142613142}"/>
                </a:ext>
              </a:extLst>
            </p:cNvPr>
            <p:cNvSpPr/>
            <p:nvPr/>
          </p:nvSpPr>
          <p:spPr>
            <a:xfrm>
              <a:off x="1776900" y="2824725"/>
              <a:ext cx="29950" cy="22950"/>
            </a:xfrm>
            <a:custGeom>
              <a:avLst/>
              <a:gdLst/>
              <a:ahLst/>
              <a:cxnLst/>
              <a:rect l="l" t="t" r="r" b="b"/>
              <a:pathLst>
                <a:path w="1198" h="918" extrusionOk="0">
                  <a:moveTo>
                    <a:pt x="603" y="1"/>
                  </a:moveTo>
                  <a:cubicBezTo>
                    <a:pt x="585" y="1"/>
                    <a:pt x="567" y="2"/>
                    <a:pt x="547" y="3"/>
                  </a:cubicBezTo>
                  <a:cubicBezTo>
                    <a:pt x="0" y="64"/>
                    <a:pt x="0" y="855"/>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3117;p34">
              <a:extLst>
                <a:ext uri="{FF2B5EF4-FFF2-40B4-BE49-F238E27FC236}">
                  <a16:creationId xmlns:a16="http://schemas.microsoft.com/office/drawing/2014/main" xmlns="" id="{F591D1BF-0996-B240-BD3C-0AE3EB53AA98}"/>
                </a:ext>
              </a:extLst>
            </p:cNvPr>
            <p:cNvSpPr/>
            <p:nvPr/>
          </p:nvSpPr>
          <p:spPr>
            <a:xfrm>
              <a:off x="1744975" y="2722225"/>
              <a:ext cx="26625" cy="23000"/>
            </a:xfrm>
            <a:custGeom>
              <a:avLst/>
              <a:gdLst/>
              <a:ahLst/>
              <a:cxnLst/>
              <a:rect l="l" t="t" r="r" b="b"/>
              <a:pathLst>
                <a:path w="1065" h="920" extrusionOk="0">
                  <a:moveTo>
                    <a:pt x="457" y="0"/>
                  </a:moveTo>
                  <a:cubicBezTo>
                    <a:pt x="213" y="0"/>
                    <a:pt x="1" y="213"/>
                    <a:pt x="1" y="456"/>
                  </a:cubicBezTo>
                  <a:cubicBezTo>
                    <a:pt x="1" y="743"/>
                    <a:pt x="223" y="920"/>
                    <a:pt x="460" y="920"/>
                  </a:cubicBezTo>
                  <a:cubicBezTo>
                    <a:pt x="574" y="920"/>
                    <a:pt x="69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3118;p34">
              <a:extLst>
                <a:ext uri="{FF2B5EF4-FFF2-40B4-BE49-F238E27FC236}">
                  <a16:creationId xmlns:a16="http://schemas.microsoft.com/office/drawing/2014/main" xmlns="" id="{3F673DFD-8694-864C-A5E4-42698951B927}"/>
                </a:ext>
              </a:extLst>
            </p:cNvPr>
            <p:cNvSpPr/>
            <p:nvPr/>
          </p:nvSpPr>
          <p:spPr>
            <a:xfrm>
              <a:off x="1779175" y="2756400"/>
              <a:ext cx="26625" cy="23025"/>
            </a:xfrm>
            <a:custGeom>
              <a:avLst/>
              <a:gdLst/>
              <a:ahLst/>
              <a:cxnLst/>
              <a:rect l="l" t="t" r="r" b="b"/>
              <a:pathLst>
                <a:path w="1065" h="921" extrusionOk="0">
                  <a:moveTo>
                    <a:pt x="456" y="1"/>
                  </a:moveTo>
                  <a:cubicBezTo>
                    <a:pt x="213" y="1"/>
                    <a:pt x="0" y="214"/>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3119;p34">
              <a:extLst>
                <a:ext uri="{FF2B5EF4-FFF2-40B4-BE49-F238E27FC236}">
                  <a16:creationId xmlns:a16="http://schemas.microsoft.com/office/drawing/2014/main" xmlns="" id="{9C4CC35C-BD64-954A-ABEB-7D8B6505FA4B}"/>
                </a:ext>
              </a:extLst>
            </p:cNvPr>
            <p:cNvSpPr/>
            <p:nvPr/>
          </p:nvSpPr>
          <p:spPr>
            <a:xfrm>
              <a:off x="1744975" y="2654575"/>
              <a:ext cx="26625" cy="22625"/>
            </a:xfrm>
            <a:custGeom>
              <a:avLst/>
              <a:gdLst/>
              <a:ahLst/>
              <a:cxnLst/>
              <a:rect l="l" t="t" r="r" b="b"/>
              <a:pathLst>
                <a:path w="1065" h="905" extrusionOk="0">
                  <a:moveTo>
                    <a:pt x="457" y="1"/>
                  </a:moveTo>
                  <a:cubicBezTo>
                    <a:pt x="213"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3120;p34">
              <a:extLst>
                <a:ext uri="{FF2B5EF4-FFF2-40B4-BE49-F238E27FC236}">
                  <a16:creationId xmlns:a16="http://schemas.microsoft.com/office/drawing/2014/main" xmlns="" id="{84DF3488-93E5-974F-B0D9-50410DAC16CF}"/>
                </a:ext>
              </a:extLst>
            </p:cNvPr>
            <p:cNvSpPr/>
            <p:nvPr/>
          </p:nvSpPr>
          <p:spPr>
            <a:xfrm>
              <a:off x="1776900" y="2687950"/>
              <a:ext cx="29950" cy="22950"/>
            </a:xfrm>
            <a:custGeom>
              <a:avLst/>
              <a:gdLst/>
              <a:ahLst/>
              <a:cxnLst/>
              <a:rect l="l" t="t" r="r" b="b"/>
              <a:pathLst>
                <a:path w="1198" h="918" extrusionOk="0">
                  <a:moveTo>
                    <a:pt x="603" y="1"/>
                  </a:moveTo>
                  <a:cubicBezTo>
                    <a:pt x="585" y="1"/>
                    <a:pt x="567" y="2"/>
                    <a:pt x="547" y="3"/>
                  </a:cubicBezTo>
                  <a:cubicBezTo>
                    <a:pt x="0" y="64"/>
                    <a:pt x="0" y="885"/>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3121;p34">
              <a:extLst>
                <a:ext uri="{FF2B5EF4-FFF2-40B4-BE49-F238E27FC236}">
                  <a16:creationId xmlns:a16="http://schemas.microsoft.com/office/drawing/2014/main" xmlns="" id="{B7A2C1B4-2334-4046-ABA4-4FC031A4FDF4}"/>
                </a:ext>
              </a:extLst>
            </p:cNvPr>
            <p:cNvSpPr/>
            <p:nvPr/>
          </p:nvSpPr>
          <p:spPr>
            <a:xfrm>
              <a:off x="1744975" y="2586200"/>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3122;p34">
              <a:extLst>
                <a:ext uri="{FF2B5EF4-FFF2-40B4-BE49-F238E27FC236}">
                  <a16:creationId xmlns:a16="http://schemas.microsoft.com/office/drawing/2014/main" xmlns="" id="{8584C03B-93F7-584C-8BA3-DB42901D1AA8}"/>
                </a:ext>
              </a:extLst>
            </p:cNvPr>
            <p:cNvSpPr/>
            <p:nvPr/>
          </p:nvSpPr>
          <p:spPr>
            <a:xfrm>
              <a:off x="1779175" y="26204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3123;p34">
              <a:extLst>
                <a:ext uri="{FF2B5EF4-FFF2-40B4-BE49-F238E27FC236}">
                  <a16:creationId xmlns:a16="http://schemas.microsoft.com/office/drawing/2014/main" xmlns="" id="{68A7CBEA-0148-0742-B978-A2A723D0F496}"/>
                </a:ext>
              </a:extLst>
            </p:cNvPr>
            <p:cNvSpPr/>
            <p:nvPr/>
          </p:nvSpPr>
          <p:spPr>
            <a:xfrm>
              <a:off x="1744975" y="2517800"/>
              <a:ext cx="26625" cy="22625"/>
            </a:xfrm>
            <a:custGeom>
              <a:avLst/>
              <a:gdLst/>
              <a:ahLst/>
              <a:cxnLst/>
              <a:rect l="l" t="t" r="r" b="b"/>
              <a:pathLst>
                <a:path w="1065" h="905" extrusionOk="0">
                  <a:moveTo>
                    <a:pt x="457" y="1"/>
                  </a:moveTo>
                  <a:cubicBezTo>
                    <a:pt x="213" y="1"/>
                    <a:pt x="1" y="21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3124;p34">
              <a:extLst>
                <a:ext uri="{FF2B5EF4-FFF2-40B4-BE49-F238E27FC236}">
                  <a16:creationId xmlns:a16="http://schemas.microsoft.com/office/drawing/2014/main" xmlns="" id="{DC218BD5-DE05-5447-A7E7-94052439E739}"/>
                </a:ext>
              </a:extLst>
            </p:cNvPr>
            <p:cNvSpPr/>
            <p:nvPr/>
          </p:nvSpPr>
          <p:spPr>
            <a:xfrm>
              <a:off x="1779175" y="2552000"/>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3125;p34">
              <a:extLst>
                <a:ext uri="{FF2B5EF4-FFF2-40B4-BE49-F238E27FC236}">
                  <a16:creationId xmlns:a16="http://schemas.microsoft.com/office/drawing/2014/main" xmlns="" id="{233F4747-F9CC-ED4C-8E9F-63B912A24948}"/>
                </a:ext>
              </a:extLst>
            </p:cNvPr>
            <p:cNvSpPr/>
            <p:nvPr/>
          </p:nvSpPr>
          <p:spPr>
            <a:xfrm>
              <a:off x="1744975" y="2449425"/>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3126;p34">
              <a:extLst>
                <a:ext uri="{FF2B5EF4-FFF2-40B4-BE49-F238E27FC236}">
                  <a16:creationId xmlns:a16="http://schemas.microsoft.com/office/drawing/2014/main" xmlns="" id="{B55A7CA2-80ED-ED49-A338-16F8C242AD59}"/>
                </a:ext>
              </a:extLst>
            </p:cNvPr>
            <p:cNvSpPr/>
            <p:nvPr/>
          </p:nvSpPr>
          <p:spPr>
            <a:xfrm>
              <a:off x="1776900" y="2483550"/>
              <a:ext cx="29950" cy="22950"/>
            </a:xfrm>
            <a:custGeom>
              <a:avLst/>
              <a:gdLst/>
              <a:ahLst/>
              <a:cxnLst/>
              <a:rect l="l" t="t" r="r" b="b"/>
              <a:pathLst>
                <a:path w="1198" h="918" extrusionOk="0">
                  <a:moveTo>
                    <a:pt x="603" y="0"/>
                  </a:moveTo>
                  <a:cubicBezTo>
                    <a:pt x="585" y="0"/>
                    <a:pt x="567" y="1"/>
                    <a:pt x="547" y="3"/>
                  </a:cubicBezTo>
                  <a:cubicBezTo>
                    <a:pt x="0" y="64"/>
                    <a:pt x="0" y="854"/>
                    <a:pt x="547"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3127;p34">
              <a:extLst>
                <a:ext uri="{FF2B5EF4-FFF2-40B4-BE49-F238E27FC236}">
                  <a16:creationId xmlns:a16="http://schemas.microsoft.com/office/drawing/2014/main" xmlns="" id="{CFF33A74-7490-A941-AE12-A5CA1C47FDB4}"/>
                </a:ext>
              </a:extLst>
            </p:cNvPr>
            <p:cNvSpPr/>
            <p:nvPr/>
          </p:nvSpPr>
          <p:spPr>
            <a:xfrm>
              <a:off x="1744975" y="2381025"/>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80"/>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3128;p34">
              <a:extLst>
                <a:ext uri="{FF2B5EF4-FFF2-40B4-BE49-F238E27FC236}">
                  <a16:creationId xmlns:a16="http://schemas.microsoft.com/office/drawing/2014/main" xmlns="" id="{9D11D95E-97D0-6847-957A-01F2CF1DA6CB}"/>
                </a:ext>
              </a:extLst>
            </p:cNvPr>
            <p:cNvSpPr/>
            <p:nvPr/>
          </p:nvSpPr>
          <p:spPr>
            <a:xfrm>
              <a:off x="1779175" y="24152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3129;p34">
              <a:extLst>
                <a:ext uri="{FF2B5EF4-FFF2-40B4-BE49-F238E27FC236}">
                  <a16:creationId xmlns:a16="http://schemas.microsoft.com/office/drawing/2014/main" xmlns="" id="{ED5C9513-23F2-044A-919F-6E082508E83C}"/>
                </a:ext>
              </a:extLst>
            </p:cNvPr>
            <p:cNvSpPr/>
            <p:nvPr/>
          </p:nvSpPr>
          <p:spPr>
            <a:xfrm>
              <a:off x="1744975" y="23134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3130;p34">
              <a:extLst>
                <a:ext uri="{FF2B5EF4-FFF2-40B4-BE49-F238E27FC236}">
                  <a16:creationId xmlns:a16="http://schemas.microsoft.com/office/drawing/2014/main" xmlns="" id="{285E6B45-988F-8149-ADB8-B79832278A97}"/>
                </a:ext>
              </a:extLst>
            </p:cNvPr>
            <p:cNvSpPr/>
            <p:nvPr/>
          </p:nvSpPr>
          <p:spPr>
            <a:xfrm>
              <a:off x="1779175" y="23468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3131;p34">
              <a:extLst>
                <a:ext uri="{FF2B5EF4-FFF2-40B4-BE49-F238E27FC236}">
                  <a16:creationId xmlns:a16="http://schemas.microsoft.com/office/drawing/2014/main" xmlns="" id="{849AB514-E295-BD46-86D2-626D5F3C9B24}"/>
                </a:ext>
              </a:extLst>
            </p:cNvPr>
            <p:cNvSpPr/>
            <p:nvPr/>
          </p:nvSpPr>
          <p:spPr>
            <a:xfrm>
              <a:off x="1744975" y="2245000"/>
              <a:ext cx="26625" cy="22625"/>
            </a:xfrm>
            <a:custGeom>
              <a:avLst/>
              <a:gdLst/>
              <a:ahLst/>
              <a:cxnLst/>
              <a:rect l="l" t="t" r="r" b="b"/>
              <a:pathLst>
                <a:path w="1065" h="905" extrusionOk="0">
                  <a:moveTo>
                    <a:pt x="457" y="1"/>
                  </a:moveTo>
                  <a:cubicBezTo>
                    <a:pt x="213" y="1"/>
                    <a:pt x="1" y="183"/>
                    <a:pt x="1" y="457"/>
                  </a:cubicBezTo>
                  <a:cubicBezTo>
                    <a:pt x="1" y="722"/>
                    <a:pt x="220" y="905"/>
                    <a:pt x="455"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3132;p34">
              <a:extLst>
                <a:ext uri="{FF2B5EF4-FFF2-40B4-BE49-F238E27FC236}">
                  <a16:creationId xmlns:a16="http://schemas.microsoft.com/office/drawing/2014/main" xmlns="" id="{E3257015-D024-1640-9EE0-EFBB96877714}"/>
                </a:ext>
              </a:extLst>
            </p:cNvPr>
            <p:cNvSpPr/>
            <p:nvPr/>
          </p:nvSpPr>
          <p:spPr>
            <a:xfrm>
              <a:off x="1776900" y="2279125"/>
              <a:ext cx="30175" cy="22925"/>
            </a:xfrm>
            <a:custGeom>
              <a:avLst/>
              <a:gdLst/>
              <a:ahLst/>
              <a:cxnLst/>
              <a:rect l="l" t="t" r="r" b="b"/>
              <a:pathLst>
                <a:path w="1207" h="917" extrusionOk="0">
                  <a:moveTo>
                    <a:pt x="605" y="1"/>
                  </a:moveTo>
                  <a:cubicBezTo>
                    <a:pt x="586" y="1"/>
                    <a:pt x="567" y="2"/>
                    <a:pt x="547" y="3"/>
                  </a:cubicBezTo>
                  <a:cubicBezTo>
                    <a:pt x="0" y="34"/>
                    <a:pt x="0" y="855"/>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3133;p34">
              <a:extLst>
                <a:ext uri="{FF2B5EF4-FFF2-40B4-BE49-F238E27FC236}">
                  <a16:creationId xmlns:a16="http://schemas.microsoft.com/office/drawing/2014/main" xmlns="" id="{1B4111C8-1078-FF4F-879E-DFB325CCB76D}"/>
                </a:ext>
              </a:extLst>
            </p:cNvPr>
            <p:cNvSpPr/>
            <p:nvPr/>
          </p:nvSpPr>
          <p:spPr>
            <a:xfrm>
              <a:off x="1744975" y="2176625"/>
              <a:ext cx="26625" cy="22625"/>
            </a:xfrm>
            <a:custGeom>
              <a:avLst/>
              <a:gdLst/>
              <a:ahLst/>
              <a:cxnLst/>
              <a:rect l="l" t="t" r="r" b="b"/>
              <a:pathLst>
                <a:path w="1065" h="905" extrusionOk="0">
                  <a:moveTo>
                    <a:pt x="457" y="0"/>
                  </a:moveTo>
                  <a:cubicBezTo>
                    <a:pt x="213" y="0"/>
                    <a:pt x="1" y="213"/>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3134;p34">
              <a:extLst>
                <a:ext uri="{FF2B5EF4-FFF2-40B4-BE49-F238E27FC236}">
                  <a16:creationId xmlns:a16="http://schemas.microsoft.com/office/drawing/2014/main" xmlns="" id="{D1EA22C6-DEA8-EC4D-A4BD-C09BFA1B025C}"/>
                </a:ext>
              </a:extLst>
            </p:cNvPr>
            <p:cNvSpPr/>
            <p:nvPr/>
          </p:nvSpPr>
          <p:spPr>
            <a:xfrm>
              <a:off x="1779175" y="2210800"/>
              <a:ext cx="26625" cy="22625"/>
            </a:xfrm>
            <a:custGeom>
              <a:avLst/>
              <a:gdLst/>
              <a:ahLst/>
              <a:cxnLst/>
              <a:rect l="l" t="t" r="r" b="b"/>
              <a:pathLst>
                <a:path w="1065" h="905" extrusionOk="0">
                  <a:moveTo>
                    <a:pt x="456" y="1"/>
                  </a:moveTo>
                  <a:cubicBezTo>
                    <a:pt x="213" y="1"/>
                    <a:pt x="0" y="214"/>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3135;p34">
              <a:extLst>
                <a:ext uri="{FF2B5EF4-FFF2-40B4-BE49-F238E27FC236}">
                  <a16:creationId xmlns:a16="http://schemas.microsoft.com/office/drawing/2014/main" xmlns="" id="{BFB2C6A6-0005-7840-9378-8E47ABAB10BF}"/>
                </a:ext>
              </a:extLst>
            </p:cNvPr>
            <p:cNvSpPr/>
            <p:nvPr/>
          </p:nvSpPr>
          <p:spPr>
            <a:xfrm>
              <a:off x="1744975" y="2108225"/>
              <a:ext cx="26625" cy="22875"/>
            </a:xfrm>
            <a:custGeom>
              <a:avLst/>
              <a:gdLst/>
              <a:ahLst/>
              <a:cxnLst/>
              <a:rect l="l" t="t" r="r" b="b"/>
              <a:pathLst>
                <a:path w="1065" h="915"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3136;p34">
              <a:extLst>
                <a:ext uri="{FF2B5EF4-FFF2-40B4-BE49-F238E27FC236}">
                  <a16:creationId xmlns:a16="http://schemas.microsoft.com/office/drawing/2014/main" xmlns="" id="{F860A5DA-FAFD-7146-8D93-A46A3ADD48B9}"/>
                </a:ext>
              </a:extLst>
            </p:cNvPr>
            <p:cNvSpPr/>
            <p:nvPr/>
          </p:nvSpPr>
          <p:spPr>
            <a:xfrm>
              <a:off x="1776900" y="2142350"/>
              <a:ext cx="29950" cy="22950"/>
            </a:xfrm>
            <a:custGeom>
              <a:avLst/>
              <a:gdLst/>
              <a:ahLst/>
              <a:cxnLst/>
              <a:rect l="l" t="t" r="r" b="b"/>
              <a:pathLst>
                <a:path w="1198" h="918" extrusionOk="0">
                  <a:moveTo>
                    <a:pt x="603" y="1"/>
                  </a:moveTo>
                  <a:cubicBezTo>
                    <a:pt x="585" y="1"/>
                    <a:pt x="567" y="2"/>
                    <a:pt x="547" y="3"/>
                  </a:cubicBezTo>
                  <a:cubicBezTo>
                    <a:pt x="0" y="64"/>
                    <a:pt x="0" y="854"/>
                    <a:pt x="547"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3137;p34">
              <a:extLst>
                <a:ext uri="{FF2B5EF4-FFF2-40B4-BE49-F238E27FC236}">
                  <a16:creationId xmlns:a16="http://schemas.microsoft.com/office/drawing/2014/main" xmlns="" id="{21BD5C52-8B6D-D24A-B217-B73175CA387C}"/>
                </a:ext>
              </a:extLst>
            </p:cNvPr>
            <p:cNvSpPr/>
            <p:nvPr/>
          </p:nvSpPr>
          <p:spPr>
            <a:xfrm>
              <a:off x="1744975" y="2039825"/>
              <a:ext cx="26625" cy="23025"/>
            </a:xfrm>
            <a:custGeom>
              <a:avLst/>
              <a:gdLst/>
              <a:ahLst/>
              <a:cxnLst/>
              <a:rect l="l" t="t" r="r" b="b"/>
              <a:pathLst>
                <a:path w="1065" h="921" extrusionOk="0">
                  <a:moveTo>
                    <a:pt x="457" y="1"/>
                  </a:moveTo>
                  <a:cubicBezTo>
                    <a:pt x="213" y="1"/>
                    <a:pt x="1" y="214"/>
                    <a:pt x="1" y="457"/>
                  </a:cubicBezTo>
                  <a:cubicBezTo>
                    <a:pt x="1" y="744"/>
                    <a:pt x="223" y="921"/>
                    <a:pt x="460" y="921"/>
                  </a:cubicBezTo>
                  <a:cubicBezTo>
                    <a:pt x="574" y="921"/>
                    <a:pt x="692" y="880"/>
                    <a:pt x="791" y="791"/>
                  </a:cubicBezTo>
                  <a:cubicBezTo>
                    <a:pt x="1065" y="518"/>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3138;p34">
              <a:extLst>
                <a:ext uri="{FF2B5EF4-FFF2-40B4-BE49-F238E27FC236}">
                  <a16:creationId xmlns:a16="http://schemas.microsoft.com/office/drawing/2014/main" xmlns="" id="{A4D844AE-B950-EF4F-9152-6C81748402E2}"/>
                </a:ext>
              </a:extLst>
            </p:cNvPr>
            <p:cNvSpPr/>
            <p:nvPr/>
          </p:nvSpPr>
          <p:spPr>
            <a:xfrm>
              <a:off x="1779175"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3139;p34">
              <a:extLst>
                <a:ext uri="{FF2B5EF4-FFF2-40B4-BE49-F238E27FC236}">
                  <a16:creationId xmlns:a16="http://schemas.microsoft.com/office/drawing/2014/main" xmlns="" id="{53383150-4454-4348-99F1-3AFB03ACDA02}"/>
                </a:ext>
              </a:extLst>
            </p:cNvPr>
            <p:cNvSpPr/>
            <p:nvPr/>
          </p:nvSpPr>
          <p:spPr>
            <a:xfrm>
              <a:off x="1744975" y="197145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3140;p34">
              <a:extLst>
                <a:ext uri="{FF2B5EF4-FFF2-40B4-BE49-F238E27FC236}">
                  <a16:creationId xmlns:a16="http://schemas.microsoft.com/office/drawing/2014/main" xmlns="" id="{C44C4456-66A1-B740-A3F8-BC6EE06C9092}"/>
                </a:ext>
              </a:extLst>
            </p:cNvPr>
            <p:cNvSpPr/>
            <p:nvPr/>
          </p:nvSpPr>
          <p:spPr>
            <a:xfrm>
              <a:off x="1779175" y="20056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3141;p34">
              <a:extLst>
                <a:ext uri="{FF2B5EF4-FFF2-40B4-BE49-F238E27FC236}">
                  <a16:creationId xmlns:a16="http://schemas.microsoft.com/office/drawing/2014/main" xmlns="" id="{D7E171EB-A02C-7648-A9E0-230B065E66F4}"/>
                </a:ext>
              </a:extLst>
            </p:cNvPr>
            <p:cNvSpPr/>
            <p:nvPr/>
          </p:nvSpPr>
          <p:spPr>
            <a:xfrm>
              <a:off x="1744975" y="1903825"/>
              <a:ext cx="26625" cy="22625"/>
            </a:xfrm>
            <a:custGeom>
              <a:avLst/>
              <a:gdLst/>
              <a:ahLst/>
              <a:cxnLst/>
              <a:rect l="l" t="t" r="r" b="b"/>
              <a:pathLst>
                <a:path w="1065" h="905" extrusionOk="0">
                  <a:moveTo>
                    <a:pt x="457" y="0"/>
                  </a:moveTo>
                  <a:cubicBezTo>
                    <a:pt x="213" y="0"/>
                    <a:pt x="1" y="182"/>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3142;p34">
              <a:extLst>
                <a:ext uri="{FF2B5EF4-FFF2-40B4-BE49-F238E27FC236}">
                  <a16:creationId xmlns:a16="http://schemas.microsoft.com/office/drawing/2014/main" xmlns="" id="{625B8B46-E29B-8849-B756-CF92D47FE2C2}"/>
                </a:ext>
              </a:extLst>
            </p:cNvPr>
            <p:cNvSpPr/>
            <p:nvPr/>
          </p:nvSpPr>
          <p:spPr>
            <a:xfrm>
              <a:off x="1776900" y="1937950"/>
              <a:ext cx="29950" cy="22175"/>
            </a:xfrm>
            <a:custGeom>
              <a:avLst/>
              <a:gdLst/>
              <a:ahLst/>
              <a:cxnLst/>
              <a:rect l="l" t="t" r="r" b="b"/>
              <a:pathLst>
                <a:path w="1198"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3143;p34">
              <a:extLst>
                <a:ext uri="{FF2B5EF4-FFF2-40B4-BE49-F238E27FC236}">
                  <a16:creationId xmlns:a16="http://schemas.microsoft.com/office/drawing/2014/main" xmlns="" id="{53B02DC2-ADB6-EA41-B76E-94FFE3F08EA1}"/>
                </a:ext>
              </a:extLst>
            </p:cNvPr>
            <p:cNvSpPr/>
            <p:nvPr/>
          </p:nvSpPr>
          <p:spPr>
            <a:xfrm>
              <a:off x="1744975" y="1835425"/>
              <a:ext cx="26625" cy="22625"/>
            </a:xfrm>
            <a:custGeom>
              <a:avLst/>
              <a:gdLst/>
              <a:ahLst/>
              <a:cxnLst/>
              <a:rect l="l" t="t" r="r" b="b"/>
              <a:pathLst>
                <a:path w="1065" h="905" extrusionOk="0">
                  <a:moveTo>
                    <a:pt x="457" y="0"/>
                  </a:moveTo>
                  <a:cubicBezTo>
                    <a:pt x="213" y="0"/>
                    <a:pt x="1" y="21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3144;p34">
              <a:extLst>
                <a:ext uri="{FF2B5EF4-FFF2-40B4-BE49-F238E27FC236}">
                  <a16:creationId xmlns:a16="http://schemas.microsoft.com/office/drawing/2014/main" xmlns="" id="{40A08087-0BEB-4E4E-AF53-BB8A32C450AC}"/>
                </a:ext>
              </a:extLst>
            </p:cNvPr>
            <p:cNvSpPr/>
            <p:nvPr/>
          </p:nvSpPr>
          <p:spPr>
            <a:xfrm>
              <a:off x="1779175" y="18696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3145;p34">
              <a:extLst>
                <a:ext uri="{FF2B5EF4-FFF2-40B4-BE49-F238E27FC236}">
                  <a16:creationId xmlns:a16="http://schemas.microsoft.com/office/drawing/2014/main" xmlns="" id="{13C23F00-7921-AA4E-8BDB-C0543DFB6721}"/>
                </a:ext>
              </a:extLst>
            </p:cNvPr>
            <p:cNvSpPr/>
            <p:nvPr/>
          </p:nvSpPr>
          <p:spPr>
            <a:xfrm>
              <a:off x="1744975" y="17670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3146;p34">
              <a:extLst>
                <a:ext uri="{FF2B5EF4-FFF2-40B4-BE49-F238E27FC236}">
                  <a16:creationId xmlns:a16="http://schemas.microsoft.com/office/drawing/2014/main" xmlns="" id="{93AB4D63-A8E0-C041-B835-2C3AFB5E1A1C}"/>
                </a:ext>
              </a:extLst>
            </p:cNvPr>
            <p:cNvSpPr/>
            <p:nvPr/>
          </p:nvSpPr>
          <p:spPr>
            <a:xfrm>
              <a:off x="1779175" y="18012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3147;p34">
              <a:extLst>
                <a:ext uri="{FF2B5EF4-FFF2-40B4-BE49-F238E27FC236}">
                  <a16:creationId xmlns:a16="http://schemas.microsoft.com/office/drawing/2014/main" xmlns="" id="{4A0A86DB-5AC0-FC4D-A0CC-7BDB0144DAD8}"/>
                </a:ext>
              </a:extLst>
            </p:cNvPr>
            <p:cNvSpPr/>
            <p:nvPr/>
          </p:nvSpPr>
          <p:spPr>
            <a:xfrm>
              <a:off x="1744975" y="1698650"/>
              <a:ext cx="26625" cy="23025"/>
            </a:xfrm>
            <a:custGeom>
              <a:avLst/>
              <a:gdLst/>
              <a:ahLst/>
              <a:cxnLst/>
              <a:rect l="l" t="t" r="r" b="b"/>
              <a:pathLst>
                <a:path w="1065" h="921" extrusionOk="0">
                  <a:moveTo>
                    <a:pt x="457" y="0"/>
                  </a:moveTo>
                  <a:cubicBezTo>
                    <a:pt x="213" y="0"/>
                    <a:pt x="1" y="213"/>
                    <a:pt x="1" y="456"/>
                  </a:cubicBezTo>
                  <a:cubicBezTo>
                    <a:pt x="1" y="744"/>
                    <a:pt x="223" y="920"/>
                    <a:pt x="460" y="920"/>
                  </a:cubicBezTo>
                  <a:cubicBezTo>
                    <a:pt x="574" y="920"/>
                    <a:pt x="692" y="879"/>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3148;p34">
              <a:extLst>
                <a:ext uri="{FF2B5EF4-FFF2-40B4-BE49-F238E27FC236}">
                  <a16:creationId xmlns:a16="http://schemas.microsoft.com/office/drawing/2014/main" xmlns="" id="{DC2C4C90-3F0E-FB48-9CBE-A37D0E8CC433}"/>
                </a:ext>
              </a:extLst>
            </p:cNvPr>
            <p:cNvSpPr/>
            <p:nvPr/>
          </p:nvSpPr>
          <p:spPr>
            <a:xfrm>
              <a:off x="1779175" y="17328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3149;p34">
              <a:extLst>
                <a:ext uri="{FF2B5EF4-FFF2-40B4-BE49-F238E27FC236}">
                  <a16:creationId xmlns:a16="http://schemas.microsoft.com/office/drawing/2014/main" xmlns="" id="{F9A2C316-3AF3-9C42-9F3A-5A3D1A88DEBB}"/>
                </a:ext>
              </a:extLst>
            </p:cNvPr>
            <p:cNvSpPr/>
            <p:nvPr/>
          </p:nvSpPr>
          <p:spPr>
            <a:xfrm>
              <a:off x="1744975" y="1631025"/>
              <a:ext cx="26625" cy="22625"/>
            </a:xfrm>
            <a:custGeom>
              <a:avLst/>
              <a:gdLst/>
              <a:ahLst/>
              <a:cxnLst/>
              <a:rect l="l" t="t" r="r" b="b"/>
              <a:pathLst>
                <a:path w="1065" h="905" extrusionOk="0">
                  <a:moveTo>
                    <a:pt x="457" y="0"/>
                  </a:moveTo>
                  <a:cubicBezTo>
                    <a:pt x="213" y="0"/>
                    <a:pt x="1" y="182"/>
                    <a:pt x="1" y="456"/>
                  </a:cubicBezTo>
                  <a:cubicBezTo>
                    <a:pt x="1" y="721"/>
                    <a:pt x="220" y="904"/>
                    <a:pt x="455"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3150;p34">
              <a:extLst>
                <a:ext uri="{FF2B5EF4-FFF2-40B4-BE49-F238E27FC236}">
                  <a16:creationId xmlns:a16="http://schemas.microsoft.com/office/drawing/2014/main" xmlns="" id="{C2051211-00FA-F741-B4A3-9F4FB23A92FB}"/>
                </a:ext>
              </a:extLst>
            </p:cNvPr>
            <p:cNvSpPr/>
            <p:nvPr/>
          </p:nvSpPr>
          <p:spPr>
            <a:xfrm>
              <a:off x="1779175" y="1665175"/>
              <a:ext cx="26425" cy="22625"/>
            </a:xfrm>
            <a:custGeom>
              <a:avLst/>
              <a:gdLst/>
              <a:ahLst/>
              <a:cxnLst/>
              <a:rect l="l" t="t" r="r" b="b"/>
              <a:pathLst>
                <a:path w="1057" h="905" extrusionOk="0">
                  <a:moveTo>
                    <a:pt x="492" y="1"/>
                  </a:moveTo>
                  <a:cubicBezTo>
                    <a:pt x="480" y="1"/>
                    <a:pt x="468" y="1"/>
                    <a:pt x="456" y="2"/>
                  </a:cubicBezTo>
                  <a:cubicBezTo>
                    <a:pt x="213" y="2"/>
                    <a:pt x="0" y="184"/>
                    <a:pt x="0" y="427"/>
                  </a:cubicBezTo>
                  <a:cubicBezTo>
                    <a:pt x="0" y="715"/>
                    <a:pt x="222" y="905"/>
                    <a:pt x="459" y="905"/>
                  </a:cubicBezTo>
                  <a:cubicBezTo>
                    <a:pt x="574" y="905"/>
                    <a:pt x="692" y="861"/>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3151;p34">
              <a:extLst>
                <a:ext uri="{FF2B5EF4-FFF2-40B4-BE49-F238E27FC236}">
                  <a16:creationId xmlns:a16="http://schemas.microsoft.com/office/drawing/2014/main" xmlns="" id="{BBECA081-A863-8B44-8675-2CEA9E5FBD4D}"/>
                </a:ext>
              </a:extLst>
            </p:cNvPr>
            <p:cNvSpPr/>
            <p:nvPr/>
          </p:nvSpPr>
          <p:spPr>
            <a:xfrm>
              <a:off x="1744975" y="1562625"/>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3152;p34">
              <a:extLst>
                <a:ext uri="{FF2B5EF4-FFF2-40B4-BE49-F238E27FC236}">
                  <a16:creationId xmlns:a16="http://schemas.microsoft.com/office/drawing/2014/main" xmlns="" id="{413D16AC-D81B-1940-AD00-492AEE2BF12E}"/>
                </a:ext>
              </a:extLst>
            </p:cNvPr>
            <p:cNvSpPr/>
            <p:nvPr/>
          </p:nvSpPr>
          <p:spPr>
            <a:xfrm>
              <a:off x="1776900" y="1596750"/>
              <a:ext cx="30175" cy="22900"/>
            </a:xfrm>
            <a:custGeom>
              <a:avLst/>
              <a:gdLst/>
              <a:ahLst/>
              <a:cxnLst/>
              <a:rect l="l" t="t" r="r" b="b"/>
              <a:pathLst>
                <a:path w="1207" h="916" extrusionOk="0">
                  <a:moveTo>
                    <a:pt x="605" y="1"/>
                  </a:moveTo>
                  <a:cubicBezTo>
                    <a:pt x="586" y="1"/>
                    <a:pt x="567" y="1"/>
                    <a:pt x="547" y="3"/>
                  </a:cubicBezTo>
                  <a:cubicBezTo>
                    <a:pt x="0" y="34"/>
                    <a:pt x="0" y="854"/>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3153;p34">
              <a:extLst>
                <a:ext uri="{FF2B5EF4-FFF2-40B4-BE49-F238E27FC236}">
                  <a16:creationId xmlns:a16="http://schemas.microsoft.com/office/drawing/2014/main" xmlns="" id="{6C5F77CF-8513-494F-B989-7C481C307CDF}"/>
                </a:ext>
              </a:extLst>
            </p:cNvPr>
            <p:cNvSpPr/>
            <p:nvPr/>
          </p:nvSpPr>
          <p:spPr>
            <a:xfrm>
              <a:off x="1744975" y="14942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3154;p34">
              <a:extLst>
                <a:ext uri="{FF2B5EF4-FFF2-40B4-BE49-F238E27FC236}">
                  <a16:creationId xmlns:a16="http://schemas.microsoft.com/office/drawing/2014/main" xmlns="" id="{88CCAFAF-2ADB-A841-99EB-612B7378455D}"/>
                </a:ext>
              </a:extLst>
            </p:cNvPr>
            <p:cNvSpPr/>
            <p:nvPr/>
          </p:nvSpPr>
          <p:spPr>
            <a:xfrm>
              <a:off x="1779175" y="152842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3155;p34">
              <a:extLst>
                <a:ext uri="{FF2B5EF4-FFF2-40B4-BE49-F238E27FC236}">
                  <a16:creationId xmlns:a16="http://schemas.microsoft.com/office/drawing/2014/main" xmlns="" id="{43717AB5-3806-5948-AB98-1C5DF34C0BAB}"/>
                </a:ext>
              </a:extLst>
            </p:cNvPr>
            <p:cNvSpPr/>
            <p:nvPr/>
          </p:nvSpPr>
          <p:spPr>
            <a:xfrm>
              <a:off x="1744975" y="142585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3156;p34">
              <a:extLst>
                <a:ext uri="{FF2B5EF4-FFF2-40B4-BE49-F238E27FC236}">
                  <a16:creationId xmlns:a16="http://schemas.microsoft.com/office/drawing/2014/main" xmlns="" id="{684353AC-3650-8645-8FCB-2F3B7B13ED1A}"/>
                </a:ext>
              </a:extLst>
            </p:cNvPr>
            <p:cNvSpPr/>
            <p:nvPr/>
          </p:nvSpPr>
          <p:spPr>
            <a:xfrm>
              <a:off x="1779175" y="14600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3157;p34">
              <a:extLst>
                <a:ext uri="{FF2B5EF4-FFF2-40B4-BE49-F238E27FC236}">
                  <a16:creationId xmlns:a16="http://schemas.microsoft.com/office/drawing/2014/main" xmlns="" id="{F11A63D4-E82E-2B44-AF89-9C16CA5C0846}"/>
                </a:ext>
              </a:extLst>
            </p:cNvPr>
            <p:cNvSpPr/>
            <p:nvPr/>
          </p:nvSpPr>
          <p:spPr>
            <a:xfrm>
              <a:off x="1744975" y="1357450"/>
              <a:ext cx="26625" cy="23025"/>
            </a:xfrm>
            <a:custGeom>
              <a:avLst/>
              <a:gdLst/>
              <a:ahLst/>
              <a:cxnLst/>
              <a:rect l="l" t="t" r="r" b="b"/>
              <a:pathLst>
                <a:path w="1065" h="921" extrusionOk="0">
                  <a:moveTo>
                    <a:pt x="457" y="1"/>
                  </a:moveTo>
                  <a:cubicBezTo>
                    <a:pt x="213" y="1"/>
                    <a:pt x="1" y="213"/>
                    <a:pt x="1" y="457"/>
                  </a:cubicBezTo>
                  <a:cubicBezTo>
                    <a:pt x="1" y="744"/>
                    <a:pt x="223" y="920"/>
                    <a:pt x="460" y="920"/>
                  </a:cubicBezTo>
                  <a:cubicBezTo>
                    <a:pt x="574" y="920"/>
                    <a:pt x="692"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3158;p34">
              <a:extLst>
                <a:ext uri="{FF2B5EF4-FFF2-40B4-BE49-F238E27FC236}">
                  <a16:creationId xmlns:a16="http://schemas.microsoft.com/office/drawing/2014/main" xmlns="" id="{FEB4F277-829C-C743-B8DB-54E780BE1DD9}"/>
                </a:ext>
              </a:extLst>
            </p:cNvPr>
            <p:cNvSpPr/>
            <p:nvPr/>
          </p:nvSpPr>
          <p:spPr>
            <a:xfrm>
              <a:off x="1776900" y="1392350"/>
              <a:ext cx="29950" cy="22175"/>
            </a:xfrm>
            <a:custGeom>
              <a:avLst/>
              <a:gdLst/>
              <a:ahLst/>
              <a:cxnLst/>
              <a:rect l="l" t="t" r="r" b="b"/>
              <a:pathLst>
                <a:path w="1198"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3159;p34">
              <a:extLst>
                <a:ext uri="{FF2B5EF4-FFF2-40B4-BE49-F238E27FC236}">
                  <a16:creationId xmlns:a16="http://schemas.microsoft.com/office/drawing/2014/main" xmlns="" id="{E25BC045-EE22-A443-B2C9-FFF4E8E48F98}"/>
                </a:ext>
              </a:extLst>
            </p:cNvPr>
            <p:cNvSpPr/>
            <p:nvPr/>
          </p:nvSpPr>
          <p:spPr>
            <a:xfrm>
              <a:off x="1744975" y="1289825"/>
              <a:ext cx="26625" cy="22625"/>
            </a:xfrm>
            <a:custGeom>
              <a:avLst/>
              <a:gdLst/>
              <a:ahLst/>
              <a:cxnLst/>
              <a:rect l="l" t="t" r="r" b="b"/>
              <a:pathLst>
                <a:path w="1065" h="905" extrusionOk="0">
                  <a:moveTo>
                    <a:pt x="457" y="0"/>
                  </a:moveTo>
                  <a:cubicBezTo>
                    <a:pt x="213" y="0"/>
                    <a:pt x="1" y="183"/>
                    <a:pt x="1" y="456"/>
                  </a:cubicBezTo>
                  <a:cubicBezTo>
                    <a:pt x="1" y="721"/>
                    <a:pt x="220" y="904"/>
                    <a:pt x="455"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3160;p34">
              <a:extLst>
                <a:ext uri="{FF2B5EF4-FFF2-40B4-BE49-F238E27FC236}">
                  <a16:creationId xmlns:a16="http://schemas.microsoft.com/office/drawing/2014/main" xmlns="" id="{774363D5-AD96-7241-BD51-813679A88AC9}"/>
                </a:ext>
              </a:extLst>
            </p:cNvPr>
            <p:cNvSpPr/>
            <p:nvPr/>
          </p:nvSpPr>
          <p:spPr>
            <a:xfrm>
              <a:off x="1779175" y="1323950"/>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1" y="863"/>
                    <a:pt x="791" y="763"/>
                  </a:cubicBezTo>
                  <a:cubicBezTo>
                    <a:pt x="1057" y="497"/>
                    <a:pt x="892" y="2"/>
                    <a:pt x="492" y="2"/>
                  </a:cubicBezTo>
                  <a:cubicBezTo>
                    <a:pt x="480" y="2"/>
                    <a:pt x="468"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3161;p34">
              <a:extLst>
                <a:ext uri="{FF2B5EF4-FFF2-40B4-BE49-F238E27FC236}">
                  <a16:creationId xmlns:a16="http://schemas.microsoft.com/office/drawing/2014/main" xmlns="" id="{C47AB2CC-5992-8345-AE82-6A1603C4F26A}"/>
                </a:ext>
              </a:extLst>
            </p:cNvPr>
            <p:cNvSpPr/>
            <p:nvPr/>
          </p:nvSpPr>
          <p:spPr>
            <a:xfrm>
              <a:off x="1744975" y="1224475"/>
              <a:ext cx="22825" cy="19775"/>
            </a:xfrm>
            <a:custGeom>
              <a:avLst/>
              <a:gdLst/>
              <a:ahLst/>
              <a:cxnLst/>
              <a:rect l="l" t="t" r="r" b="b"/>
              <a:pathLst>
                <a:path w="913" h="791" extrusionOk="0">
                  <a:moveTo>
                    <a:pt x="791" y="0"/>
                  </a:moveTo>
                  <a:lnTo>
                    <a:pt x="122" y="31"/>
                  </a:lnTo>
                  <a:cubicBezTo>
                    <a:pt x="61" y="122"/>
                    <a:pt x="1" y="213"/>
                    <a:pt x="1" y="335"/>
                  </a:cubicBezTo>
                  <a:cubicBezTo>
                    <a:pt x="1" y="639"/>
                    <a:pt x="229" y="791"/>
                    <a:pt x="457" y="791"/>
                  </a:cubicBezTo>
                  <a:cubicBezTo>
                    <a:pt x="685" y="791"/>
                    <a:pt x="913" y="639"/>
                    <a:pt x="913" y="335"/>
                  </a:cubicBezTo>
                  <a:cubicBezTo>
                    <a:pt x="913" y="213"/>
                    <a:pt x="882" y="92"/>
                    <a:pt x="79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3162;p34">
              <a:extLst>
                <a:ext uri="{FF2B5EF4-FFF2-40B4-BE49-F238E27FC236}">
                  <a16:creationId xmlns:a16="http://schemas.microsoft.com/office/drawing/2014/main" xmlns="" id="{F2A6DC13-ADF2-F64B-ACAB-86DE8EC30FE6}"/>
                </a:ext>
              </a:extLst>
            </p:cNvPr>
            <p:cNvSpPr/>
            <p:nvPr/>
          </p:nvSpPr>
          <p:spPr>
            <a:xfrm>
              <a:off x="1779175"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3163;p34">
              <a:extLst>
                <a:ext uri="{FF2B5EF4-FFF2-40B4-BE49-F238E27FC236}">
                  <a16:creationId xmlns:a16="http://schemas.microsoft.com/office/drawing/2014/main" xmlns="" id="{39A6963C-A825-BD4D-91CA-7D1DEA77E269}"/>
                </a:ext>
              </a:extLst>
            </p:cNvPr>
            <p:cNvSpPr/>
            <p:nvPr/>
          </p:nvSpPr>
          <p:spPr>
            <a:xfrm>
              <a:off x="1672500" y="2927325"/>
              <a:ext cx="29950" cy="22950"/>
            </a:xfrm>
            <a:custGeom>
              <a:avLst/>
              <a:gdLst/>
              <a:ahLst/>
              <a:cxnLst/>
              <a:rect l="l" t="t" r="r" b="b"/>
              <a:pathLst>
                <a:path w="1198" h="918" extrusionOk="0">
                  <a:moveTo>
                    <a:pt x="595" y="0"/>
                  </a:moveTo>
                  <a:cubicBezTo>
                    <a:pt x="0" y="0"/>
                    <a:pt x="0" y="917"/>
                    <a:pt x="595" y="917"/>
                  </a:cubicBezTo>
                  <a:cubicBezTo>
                    <a:pt x="613" y="917"/>
                    <a:pt x="631" y="917"/>
                    <a:pt x="650" y="915"/>
                  </a:cubicBezTo>
                  <a:cubicBezTo>
                    <a:pt x="1198" y="854"/>
                    <a:pt x="1198" y="3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3164;p34">
              <a:extLst>
                <a:ext uri="{FF2B5EF4-FFF2-40B4-BE49-F238E27FC236}">
                  <a16:creationId xmlns:a16="http://schemas.microsoft.com/office/drawing/2014/main" xmlns="" id="{E3080E21-0167-A640-992B-9573814C81D8}"/>
                </a:ext>
              </a:extLst>
            </p:cNvPr>
            <p:cNvSpPr/>
            <p:nvPr/>
          </p:nvSpPr>
          <p:spPr>
            <a:xfrm>
              <a:off x="1676600" y="2859000"/>
              <a:ext cx="27375" cy="22625"/>
            </a:xfrm>
            <a:custGeom>
              <a:avLst/>
              <a:gdLst/>
              <a:ahLst/>
              <a:cxnLst/>
              <a:rect l="l" t="t" r="r" b="b"/>
              <a:pathLst>
                <a:path w="1095" h="905" extrusionOk="0">
                  <a:moveTo>
                    <a:pt x="486" y="0"/>
                  </a:moveTo>
                  <a:cubicBezTo>
                    <a:pt x="213" y="0"/>
                    <a:pt x="0" y="213"/>
                    <a:pt x="30" y="456"/>
                  </a:cubicBezTo>
                  <a:cubicBezTo>
                    <a:pt x="30" y="721"/>
                    <a:pt x="249" y="904"/>
                    <a:pt x="476" y="904"/>
                  </a:cubicBezTo>
                  <a:cubicBezTo>
                    <a:pt x="587" y="904"/>
                    <a:pt x="700" y="860"/>
                    <a:pt x="790" y="760"/>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3165;p34">
              <a:extLst>
                <a:ext uri="{FF2B5EF4-FFF2-40B4-BE49-F238E27FC236}">
                  <a16:creationId xmlns:a16="http://schemas.microsoft.com/office/drawing/2014/main" xmlns="" id="{776C9C3A-AD99-4640-AA17-467C884D1FFE}"/>
                </a:ext>
              </a:extLst>
            </p:cNvPr>
            <p:cNvSpPr/>
            <p:nvPr/>
          </p:nvSpPr>
          <p:spPr>
            <a:xfrm>
              <a:off x="1710775" y="2893125"/>
              <a:ext cx="26625" cy="22700"/>
            </a:xfrm>
            <a:custGeom>
              <a:avLst/>
              <a:gdLst/>
              <a:ahLst/>
              <a:cxnLst/>
              <a:rect l="l" t="t" r="r" b="b"/>
              <a:pathLst>
                <a:path w="1065" h="908" extrusionOk="0">
                  <a:moveTo>
                    <a:pt x="411" y="0"/>
                  </a:moveTo>
                  <a:cubicBezTo>
                    <a:pt x="187" y="0"/>
                    <a:pt x="1" y="203"/>
                    <a:pt x="1" y="459"/>
                  </a:cubicBezTo>
                  <a:cubicBezTo>
                    <a:pt x="1" y="724"/>
                    <a:pt x="233" y="907"/>
                    <a:pt x="469" y="907"/>
                  </a:cubicBezTo>
                  <a:cubicBezTo>
                    <a:pt x="585" y="907"/>
                    <a:pt x="701" y="863"/>
                    <a:pt x="791" y="763"/>
                  </a:cubicBezTo>
                  <a:cubicBezTo>
                    <a:pt x="1065" y="489"/>
                    <a:pt x="882" y="3"/>
                    <a:pt x="457" y="3"/>
                  </a:cubicBezTo>
                  <a:cubicBezTo>
                    <a:pt x="441" y="1"/>
                    <a:pt x="426" y="0"/>
                    <a:pt x="4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3166;p34">
              <a:extLst>
                <a:ext uri="{FF2B5EF4-FFF2-40B4-BE49-F238E27FC236}">
                  <a16:creationId xmlns:a16="http://schemas.microsoft.com/office/drawing/2014/main" xmlns="" id="{E892CC9A-52C3-3148-A26A-6283C305ADAE}"/>
                </a:ext>
              </a:extLst>
            </p:cNvPr>
            <p:cNvSpPr/>
            <p:nvPr/>
          </p:nvSpPr>
          <p:spPr>
            <a:xfrm>
              <a:off x="1672500" y="27905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3167;p34">
              <a:extLst>
                <a:ext uri="{FF2B5EF4-FFF2-40B4-BE49-F238E27FC236}">
                  <a16:creationId xmlns:a16="http://schemas.microsoft.com/office/drawing/2014/main" xmlns="" id="{2B16628A-0896-8D4B-8E7A-66CEC0BB59A4}"/>
                </a:ext>
              </a:extLst>
            </p:cNvPr>
            <p:cNvSpPr/>
            <p:nvPr/>
          </p:nvSpPr>
          <p:spPr>
            <a:xfrm>
              <a:off x="1710775" y="2824800"/>
              <a:ext cx="26625" cy="22875"/>
            </a:xfrm>
            <a:custGeom>
              <a:avLst/>
              <a:gdLst/>
              <a:ahLst/>
              <a:cxnLst/>
              <a:rect l="l" t="t" r="r" b="b"/>
              <a:pathLst>
                <a:path w="1065" h="915" extrusionOk="0">
                  <a:moveTo>
                    <a:pt x="457" y="0"/>
                  </a:moveTo>
                  <a:cubicBezTo>
                    <a:pt x="214" y="0"/>
                    <a:pt x="1" y="213"/>
                    <a:pt x="1" y="456"/>
                  </a:cubicBezTo>
                  <a:cubicBezTo>
                    <a:pt x="1" y="728"/>
                    <a:pt x="246" y="914"/>
                    <a:pt x="488" y="914"/>
                  </a:cubicBezTo>
                  <a:cubicBezTo>
                    <a:pt x="597" y="914"/>
                    <a:pt x="70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3168;p34">
              <a:extLst>
                <a:ext uri="{FF2B5EF4-FFF2-40B4-BE49-F238E27FC236}">
                  <a16:creationId xmlns:a16="http://schemas.microsoft.com/office/drawing/2014/main" xmlns="" id="{9B6FECB1-0AD2-834B-B41D-4546E4F4C0AE}"/>
                </a:ext>
              </a:extLst>
            </p:cNvPr>
            <p:cNvSpPr/>
            <p:nvPr/>
          </p:nvSpPr>
          <p:spPr>
            <a:xfrm>
              <a:off x="1676600" y="2722225"/>
              <a:ext cx="27375" cy="23000"/>
            </a:xfrm>
            <a:custGeom>
              <a:avLst/>
              <a:gdLst/>
              <a:ahLst/>
              <a:cxnLst/>
              <a:rect l="l" t="t" r="r" b="b"/>
              <a:pathLst>
                <a:path w="1095" h="920" extrusionOk="0">
                  <a:moveTo>
                    <a:pt x="486" y="0"/>
                  </a:moveTo>
                  <a:cubicBezTo>
                    <a:pt x="213" y="0"/>
                    <a:pt x="0" y="213"/>
                    <a:pt x="30" y="456"/>
                  </a:cubicBezTo>
                  <a:cubicBezTo>
                    <a:pt x="30" y="743"/>
                    <a:pt x="252" y="920"/>
                    <a:pt x="481" y="920"/>
                  </a:cubicBezTo>
                  <a:cubicBezTo>
                    <a:pt x="590" y="920"/>
                    <a:pt x="702" y="879"/>
                    <a:pt x="790" y="79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3169;p34">
              <a:extLst>
                <a:ext uri="{FF2B5EF4-FFF2-40B4-BE49-F238E27FC236}">
                  <a16:creationId xmlns:a16="http://schemas.microsoft.com/office/drawing/2014/main" xmlns="" id="{5E4AF590-F3BE-F344-A972-C35B77011B11}"/>
                </a:ext>
              </a:extLst>
            </p:cNvPr>
            <p:cNvSpPr/>
            <p:nvPr/>
          </p:nvSpPr>
          <p:spPr>
            <a:xfrm>
              <a:off x="1706675" y="2756350"/>
              <a:ext cx="29975" cy="22950"/>
            </a:xfrm>
            <a:custGeom>
              <a:avLst/>
              <a:gdLst/>
              <a:ahLst/>
              <a:cxnLst/>
              <a:rect l="l" t="t" r="r" b="b"/>
              <a:pathLst>
                <a:path w="1199" h="918" extrusionOk="0">
                  <a:moveTo>
                    <a:pt x="568" y="0"/>
                  </a:moveTo>
                  <a:cubicBezTo>
                    <a:pt x="0" y="0"/>
                    <a:pt x="0" y="917"/>
                    <a:pt x="568" y="917"/>
                  </a:cubicBezTo>
                  <a:cubicBezTo>
                    <a:pt x="585" y="917"/>
                    <a:pt x="603" y="916"/>
                    <a:pt x="621" y="915"/>
                  </a:cubicBezTo>
                  <a:cubicBezTo>
                    <a:pt x="1198" y="854"/>
                    <a:pt x="1198"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3170;p34">
              <a:extLst>
                <a:ext uri="{FF2B5EF4-FFF2-40B4-BE49-F238E27FC236}">
                  <a16:creationId xmlns:a16="http://schemas.microsoft.com/office/drawing/2014/main" xmlns="" id="{A7143167-058F-9F4F-AF3B-EEB0FD30BCDB}"/>
                </a:ext>
              </a:extLst>
            </p:cNvPr>
            <p:cNvSpPr/>
            <p:nvPr/>
          </p:nvSpPr>
          <p:spPr>
            <a:xfrm>
              <a:off x="1676650" y="2654500"/>
              <a:ext cx="27325" cy="22700"/>
            </a:xfrm>
            <a:custGeom>
              <a:avLst/>
              <a:gdLst/>
              <a:ahLst/>
              <a:cxnLst/>
              <a:rect l="l" t="t" r="r" b="b"/>
              <a:pathLst>
                <a:path w="1093" h="908" extrusionOk="0">
                  <a:moveTo>
                    <a:pt x="433" y="1"/>
                  </a:moveTo>
                  <a:cubicBezTo>
                    <a:pt x="185" y="1"/>
                    <a:pt x="0" y="204"/>
                    <a:pt x="28" y="460"/>
                  </a:cubicBezTo>
                  <a:cubicBezTo>
                    <a:pt x="28" y="725"/>
                    <a:pt x="247" y="908"/>
                    <a:pt x="474" y="908"/>
                  </a:cubicBezTo>
                  <a:cubicBezTo>
                    <a:pt x="585" y="908"/>
                    <a:pt x="698" y="864"/>
                    <a:pt x="788" y="764"/>
                  </a:cubicBezTo>
                  <a:cubicBezTo>
                    <a:pt x="1092" y="490"/>
                    <a:pt x="880" y="4"/>
                    <a:pt x="484" y="4"/>
                  </a:cubicBezTo>
                  <a:cubicBezTo>
                    <a:pt x="467" y="2"/>
                    <a:pt x="450" y="1"/>
                    <a:pt x="4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3171;p34">
              <a:extLst>
                <a:ext uri="{FF2B5EF4-FFF2-40B4-BE49-F238E27FC236}">
                  <a16:creationId xmlns:a16="http://schemas.microsoft.com/office/drawing/2014/main" xmlns="" id="{409D1FCA-6087-6D4D-8414-2E1B942432DA}"/>
                </a:ext>
              </a:extLst>
            </p:cNvPr>
            <p:cNvSpPr/>
            <p:nvPr/>
          </p:nvSpPr>
          <p:spPr>
            <a:xfrm>
              <a:off x="1710775" y="2688025"/>
              <a:ext cx="26625" cy="23025"/>
            </a:xfrm>
            <a:custGeom>
              <a:avLst/>
              <a:gdLst/>
              <a:ahLst/>
              <a:cxnLst/>
              <a:rect l="l" t="t" r="r" b="b"/>
              <a:pathLst>
                <a:path w="1065" h="921" extrusionOk="0">
                  <a:moveTo>
                    <a:pt x="457" y="0"/>
                  </a:moveTo>
                  <a:cubicBezTo>
                    <a:pt x="214" y="0"/>
                    <a:pt x="1" y="213"/>
                    <a:pt x="1" y="456"/>
                  </a:cubicBezTo>
                  <a:cubicBezTo>
                    <a:pt x="1" y="744"/>
                    <a:pt x="237" y="920"/>
                    <a:pt x="474" y="920"/>
                  </a:cubicBezTo>
                  <a:cubicBezTo>
                    <a:pt x="588" y="920"/>
                    <a:pt x="702" y="879"/>
                    <a:pt x="791" y="791"/>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3172;p34">
              <a:extLst>
                <a:ext uri="{FF2B5EF4-FFF2-40B4-BE49-F238E27FC236}">
                  <a16:creationId xmlns:a16="http://schemas.microsoft.com/office/drawing/2014/main" xmlns="" id="{E9B8B060-29E8-D94D-86AF-467BA4E97B99}"/>
                </a:ext>
              </a:extLst>
            </p:cNvPr>
            <p:cNvSpPr/>
            <p:nvPr/>
          </p:nvSpPr>
          <p:spPr>
            <a:xfrm>
              <a:off x="1672500" y="258612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54"/>
                    <a:pt x="1198" y="3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3173;p34">
              <a:extLst>
                <a:ext uri="{FF2B5EF4-FFF2-40B4-BE49-F238E27FC236}">
                  <a16:creationId xmlns:a16="http://schemas.microsoft.com/office/drawing/2014/main" xmlns="" id="{64709822-ACE8-004F-97B4-6527987FC9A8}"/>
                </a:ext>
              </a:extLst>
            </p:cNvPr>
            <p:cNvSpPr/>
            <p:nvPr/>
          </p:nvSpPr>
          <p:spPr>
            <a:xfrm>
              <a:off x="1710775" y="2620400"/>
              <a:ext cx="26625" cy="22625"/>
            </a:xfrm>
            <a:custGeom>
              <a:avLst/>
              <a:gdLst/>
              <a:ahLst/>
              <a:cxnLst/>
              <a:rect l="l" t="t" r="r" b="b"/>
              <a:pathLst>
                <a:path w="1065" h="905" extrusionOk="0">
                  <a:moveTo>
                    <a:pt x="457" y="0"/>
                  </a:moveTo>
                  <a:cubicBezTo>
                    <a:pt x="214" y="0"/>
                    <a:pt x="1" y="182"/>
                    <a:pt x="1" y="456"/>
                  </a:cubicBezTo>
                  <a:cubicBezTo>
                    <a:pt x="1" y="721"/>
                    <a:pt x="220" y="904"/>
                    <a:pt x="456"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3174;p34">
              <a:extLst>
                <a:ext uri="{FF2B5EF4-FFF2-40B4-BE49-F238E27FC236}">
                  <a16:creationId xmlns:a16="http://schemas.microsoft.com/office/drawing/2014/main" xmlns="" id="{83CC2583-704F-4F44-88D2-1AF74E20BD6D}"/>
                </a:ext>
              </a:extLst>
            </p:cNvPr>
            <p:cNvSpPr/>
            <p:nvPr/>
          </p:nvSpPr>
          <p:spPr>
            <a:xfrm>
              <a:off x="1676600" y="2517800"/>
              <a:ext cx="27375" cy="22625"/>
            </a:xfrm>
            <a:custGeom>
              <a:avLst/>
              <a:gdLst/>
              <a:ahLst/>
              <a:cxnLst/>
              <a:rect l="l" t="t" r="r" b="b"/>
              <a:pathLst>
                <a:path w="1095" h="905" extrusionOk="0">
                  <a:moveTo>
                    <a:pt x="486" y="1"/>
                  </a:moveTo>
                  <a:cubicBezTo>
                    <a:pt x="213" y="1"/>
                    <a:pt x="0" y="213"/>
                    <a:pt x="30" y="457"/>
                  </a:cubicBezTo>
                  <a:cubicBezTo>
                    <a:pt x="30" y="722"/>
                    <a:pt x="249" y="905"/>
                    <a:pt x="476" y="905"/>
                  </a:cubicBezTo>
                  <a:cubicBezTo>
                    <a:pt x="587" y="905"/>
                    <a:pt x="700" y="861"/>
                    <a:pt x="790" y="76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3175;p34">
              <a:extLst>
                <a:ext uri="{FF2B5EF4-FFF2-40B4-BE49-F238E27FC236}">
                  <a16:creationId xmlns:a16="http://schemas.microsoft.com/office/drawing/2014/main" xmlns="" id="{1D57E5FD-9464-274A-93E4-12327D86DB3D}"/>
                </a:ext>
              </a:extLst>
            </p:cNvPr>
            <p:cNvSpPr/>
            <p:nvPr/>
          </p:nvSpPr>
          <p:spPr>
            <a:xfrm>
              <a:off x="1710775" y="2552000"/>
              <a:ext cx="26625" cy="22625"/>
            </a:xfrm>
            <a:custGeom>
              <a:avLst/>
              <a:gdLst/>
              <a:ahLst/>
              <a:cxnLst/>
              <a:rect l="l" t="t" r="r" b="b"/>
              <a:pathLst>
                <a:path w="1065" h="905" extrusionOk="0">
                  <a:moveTo>
                    <a:pt x="457" y="0"/>
                  </a:moveTo>
                  <a:cubicBezTo>
                    <a:pt x="214" y="0"/>
                    <a:pt x="1" y="183"/>
                    <a:pt x="1" y="456"/>
                  </a:cubicBezTo>
                  <a:cubicBezTo>
                    <a:pt x="1" y="721"/>
                    <a:pt x="233" y="904"/>
                    <a:pt x="469" y="904"/>
                  </a:cubicBezTo>
                  <a:cubicBezTo>
                    <a:pt x="585" y="904"/>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3176;p34">
              <a:extLst>
                <a:ext uri="{FF2B5EF4-FFF2-40B4-BE49-F238E27FC236}">
                  <a16:creationId xmlns:a16="http://schemas.microsoft.com/office/drawing/2014/main" xmlns="" id="{C384A3A4-5FD2-974F-8163-E99749D3F202}"/>
                </a:ext>
              </a:extLst>
            </p:cNvPr>
            <p:cNvSpPr/>
            <p:nvPr/>
          </p:nvSpPr>
          <p:spPr>
            <a:xfrm>
              <a:off x="1676600" y="2449425"/>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3177;p34">
              <a:extLst>
                <a:ext uri="{FF2B5EF4-FFF2-40B4-BE49-F238E27FC236}">
                  <a16:creationId xmlns:a16="http://schemas.microsoft.com/office/drawing/2014/main" xmlns="" id="{CF783B87-818B-3245-B564-430FB62AD475}"/>
                </a:ext>
              </a:extLst>
            </p:cNvPr>
            <p:cNvSpPr/>
            <p:nvPr/>
          </p:nvSpPr>
          <p:spPr>
            <a:xfrm>
              <a:off x="1710775" y="2483600"/>
              <a:ext cx="26625" cy="22875"/>
            </a:xfrm>
            <a:custGeom>
              <a:avLst/>
              <a:gdLst/>
              <a:ahLst/>
              <a:cxnLst/>
              <a:rect l="l" t="t" r="r" b="b"/>
              <a:pathLst>
                <a:path w="1065" h="915" extrusionOk="0">
                  <a:moveTo>
                    <a:pt x="457" y="1"/>
                  </a:moveTo>
                  <a:cubicBezTo>
                    <a:pt x="214" y="1"/>
                    <a:pt x="1" y="214"/>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3178;p34">
              <a:extLst>
                <a:ext uri="{FF2B5EF4-FFF2-40B4-BE49-F238E27FC236}">
                  <a16:creationId xmlns:a16="http://schemas.microsoft.com/office/drawing/2014/main" xmlns="" id="{4612ABA7-0802-7044-B70E-35023174E08D}"/>
                </a:ext>
              </a:extLst>
            </p:cNvPr>
            <p:cNvSpPr/>
            <p:nvPr/>
          </p:nvSpPr>
          <p:spPr>
            <a:xfrm>
              <a:off x="1672500" y="23809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85"/>
                    <a:pt x="1198"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3179;p34">
              <a:extLst>
                <a:ext uri="{FF2B5EF4-FFF2-40B4-BE49-F238E27FC236}">
                  <a16:creationId xmlns:a16="http://schemas.microsoft.com/office/drawing/2014/main" xmlns="" id="{392C5AB7-63EF-AA4D-937D-12298062FF7E}"/>
                </a:ext>
              </a:extLst>
            </p:cNvPr>
            <p:cNvSpPr/>
            <p:nvPr/>
          </p:nvSpPr>
          <p:spPr>
            <a:xfrm>
              <a:off x="1706675" y="2415150"/>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4"/>
                    <a:pt x="1198"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3180;p34">
              <a:extLst>
                <a:ext uri="{FF2B5EF4-FFF2-40B4-BE49-F238E27FC236}">
                  <a16:creationId xmlns:a16="http://schemas.microsoft.com/office/drawing/2014/main" xmlns="" id="{46829530-8F38-8246-BE06-7E506581949E}"/>
                </a:ext>
              </a:extLst>
            </p:cNvPr>
            <p:cNvSpPr/>
            <p:nvPr/>
          </p:nvSpPr>
          <p:spPr>
            <a:xfrm>
              <a:off x="1676600" y="2313400"/>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3181;p34">
              <a:extLst>
                <a:ext uri="{FF2B5EF4-FFF2-40B4-BE49-F238E27FC236}">
                  <a16:creationId xmlns:a16="http://schemas.microsoft.com/office/drawing/2014/main" xmlns="" id="{2968E9E7-B6F0-9B4C-8B2A-6DC99DD3720F}"/>
                </a:ext>
              </a:extLst>
            </p:cNvPr>
            <p:cNvSpPr/>
            <p:nvPr/>
          </p:nvSpPr>
          <p:spPr>
            <a:xfrm>
              <a:off x="1710775" y="2346825"/>
              <a:ext cx="26625" cy="23025"/>
            </a:xfrm>
            <a:custGeom>
              <a:avLst/>
              <a:gdLst/>
              <a:ahLst/>
              <a:cxnLst/>
              <a:rect l="l" t="t" r="r" b="b"/>
              <a:pathLst>
                <a:path w="1065" h="921" extrusionOk="0">
                  <a:moveTo>
                    <a:pt x="457" y="1"/>
                  </a:moveTo>
                  <a:cubicBezTo>
                    <a:pt x="214" y="1"/>
                    <a:pt x="1" y="213"/>
                    <a:pt x="1" y="457"/>
                  </a:cubicBezTo>
                  <a:cubicBezTo>
                    <a:pt x="1" y="744"/>
                    <a:pt x="237" y="921"/>
                    <a:pt x="474" y="921"/>
                  </a:cubicBezTo>
                  <a:cubicBezTo>
                    <a:pt x="588" y="921"/>
                    <a:pt x="702" y="880"/>
                    <a:pt x="791" y="791"/>
                  </a:cubicBezTo>
                  <a:cubicBezTo>
                    <a:pt x="1065" y="51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3182;p34">
              <a:extLst>
                <a:ext uri="{FF2B5EF4-FFF2-40B4-BE49-F238E27FC236}">
                  <a16:creationId xmlns:a16="http://schemas.microsoft.com/office/drawing/2014/main" xmlns="" id="{1958C108-4816-CA44-B817-37A899BDFB87}"/>
                </a:ext>
              </a:extLst>
            </p:cNvPr>
            <p:cNvSpPr/>
            <p:nvPr/>
          </p:nvSpPr>
          <p:spPr>
            <a:xfrm>
              <a:off x="1672500" y="22449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3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3183;p34">
              <a:extLst>
                <a:ext uri="{FF2B5EF4-FFF2-40B4-BE49-F238E27FC236}">
                  <a16:creationId xmlns:a16="http://schemas.microsoft.com/office/drawing/2014/main" xmlns="" id="{2FACBD40-0C83-0941-9294-6EDD4164B648}"/>
                </a:ext>
              </a:extLst>
            </p:cNvPr>
            <p:cNvSpPr/>
            <p:nvPr/>
          </p:nvSpPr>
          <p:spPr>
            <a:xfrm>
              <a:off x="1710775" y="2279200"/>
              <a:ext cx="26625" cy="22625"/>
            </a:xfrm>
            <a:custGeom>
              <a:avLst/>
              <a:gdLst/>
              <a:ahLst/>
              <a:cxnLst/>
              <a:rect l="l" t="t" r="r" b="b"/>
              <a:pathLst>
                <a:path w="1065" h="905" extrusionOk="0">
                  <a:moveTo>
                    <a:pt x="457" y="0"/>
                  </a:moveTo>
                  <a:cubicBezTo>
                    <a:pt x="214" y="0"/>
                    <a:pt x="1" y="183"/>
                    <a:pt x="1" y="456"/>
                  </a:cubicBezTo>
                  <a:cubicBezTo>
                    <a:pt x="1" y="721"/>
                    <a:pt x="233" y="904"/>
                    <a:pt x="469" y="904"/>
                  </a:cubicBezTo>
                  <a:cubicBezTo>
                    <a:pt x="585" y="904"/>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3184;p34">
              <a:extLst>
                <a:ext uri="{FF2B5EF4-FFF2-40B4-BE49-F238E27FC236}">
                  <a16:creationId xmlns:a16="http://schemas.microsoft.com/office/drawing/2014/main" xmlns="" id="{ACECA4B2-98AD-E340-9C45-EA8E54DD5DF1}"/>
                </a:ext>
              </a:extLst>
            </p:cNvPr>
            <p:cNvSpPr/>
            <p:nvPr/>
          </p:nvSpPr>
          <p:spPr>
            <a:xfrm>
              <a:off x="1676600" y="2176625"/>
              <a:ext cx="27375" cy="22625"/>
            </a:xfrm>
            <a:custGeom>
              <a:avLst/>
              <a:gdLst/>
              <a:ahLst/>
              <a:cxnLst/>
              <a:rect l="l" t="t" r="r" b="b"/>
              <a:pathLst>
                <a:path w="1095" h="905" extrusionOk="0">
                  <a:moveTo>
                    <a:pt x="486" y="0"/>
                  </a:moveTo>
                  <a:cubicBezTo>
                    <a:pt x="213" y="0"/>
                    <a:pt x="0" y="213"/>
                    <a:pt x="30" y="456"/>
                  </a:cubicBezTo>
                  <a:cubicBezTo>
                    <a:pt x="30" y="721"/>
                    <a:pt x="249" y="904"/>
                    <a:pt x="476" y="904"/>
                  </a:cubicBezTo>
                  <a:cubicBezTo>
                    <a:pt x="587" y="904"/>
                    <a:pt x="700" y="860"/>
                    <a:pt x="790" y="76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3185;p34">
              <a:extLst>
                <a:ext uri="{FF2B5EF4-FFF2-40B4-BE49-F238E27FC236}">
                  <a16:creationId xmlns:a16="http://schemas.microsoft.com/office/drawing/2014/main" xmlns="" id="{053301B4-8265-7D4C-AF3B-66DF96853A79}"/>
                </a:ext>
              </a:extLst>
            </p:cNvPr>
            <p:cNvSpPr/>
            <p:nvPr/>
          </p:nvSpPr>
          <p:spPr>
            <a:xfrm>
              <a:off x="1706675" y="2210750"/>
              <a:ext cx="29975" cy="22950"/>
            </a:xfrm>
            <a:custGeom>
              <a:avLst/>
              <a:gdLst/>
              <a:ahLst/>
              <a:cxnLst/>
              <a:rect l="l" t="t" r="r" b="b"/>
              <a:pathLst>
                <a:path w="1199" h="918" extrusionOk="0">
                  <a:moveTo>
                    <a:pt x="568" y="0"/>
                  </a:moveTo>
                  <a:cubicBezTo>
                    <a:pt x="0" y="0"/>
                    <a:pt x="0" y="917"/>
                    <a:pt x="568" y="917"/>
                  </a:cubicBezTo>
                  <a:cubicBezTo>
                    <a:pt x="585" y="917"/>
                    <a:pt x="603" y="916"/>
                    <a:pt x="621" y="915"/>
                  </a:cubicBezTo>
                  <a:cubicBezTo>
                    <a:pt x="1198" y="854"/>
                    <a:pt x="1198" y="64"/>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3186;p34">
              <a:extLst>
                <a:ext uri="{FF2B5EF4-FFF2-40B4-BE49-F238E27FC236}">
                  <a16:creationId xmlns:a16="http://schemas.microsoft.com/office/drawing/2014/main" xmlns="" id="{7ADC72CB-1191-4146-A30E-7FE3CD2AA094}"/>
                </a:ext>
              </a:extLst>
            </p:cNvPr>
            <p:cNvSpPr/>
            <p:nvPr/>
          </p:nvSpPr>
          <p:spPr>
            <a:xfrm>
              <a:off x="1676600" y="2108225"/>
              <a:ext cx="27375" cy="22875"/>
            </a:xfrm>
            <a:custGeom>
              <a:avLst/>
              <a:gdLst/>
              <a:ahLst/>
              <a:cxnLst/>
              <a:rect l="l" t="t" r="r" b="b"/>
              <a:pathLst>
                <a:path w="1095" h="915"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3187;p34">
              <a:extLst>
                <a:ext uri="{FF2B5EF4-FFF2-40B4-BE49-F238E27FC236}">
                  <a16:creationId xmlns:a16="http://schemas.microsoft.com/office/drawing/2014/main" xmlns="" id="{DFCF9162-0B38-7448-9E94-5575C7E6224C}"/>
                </a:ext>
              </a:extLst>
            </p:cNvPr>
            <p:cNvSpPr/>
            <p:nvPr/>
          </p:nvSpPr>
          <p:spPr>
            <a:xfrm>
              <a:off x="1710775" y="2142425"/>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3188;p34">
              <a:extLst>
                <a:ext uri="{FF2B5EF4-FFF2-40B4-BE49-F238E27FC236}">
                  <a16:creationId xmlns:a16="http://schemas.microsoft.com/office/drawing/2014/main" xmlns="" id="{D515C26D-87A6-8843-A0F2-00A07881127A}"/>
                </a:ext>
              </a:extLst>
            </p:cNvPr>
            <p:cNvSpPr/>
            <p:nvPr/>
          </p:nvSpPr>
          <p:spPr>
            <a:xfrm>
              <a:off x="1672500" y="20397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8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3189;p34">
              <a:extLst>
                <a:ext uri="{FF2B5EF4-FFF2-40B4-BE49-F238E27FC236}">
                  <a16:creationId xmlns:a16="http://schemas.microsoft.com/office/drawing/2014/main" xmlns="" id="{8EB28269-53C7-DB4E-9CA7-5AE77ACDB13D}"/>
                </a:ext>
              </a:extLst>
            </p:cNvPr>
            <p:cNvSpPr/>
            <p:nvPr/>
          </p:nvSpPr>
          <p:spPr>
            <a:xfrm>
              <a:off x="1710775" y="20740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3"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3190;p34">
              <a:extLst>
                <a:ext uri="{FF2B5EF4-FFF2-40B4-BE49-F238E27FC236}">
                  <a16:creationId xmlns:a16="http://schemas.microsoft.com/office/drawing/2014/main" xmlns="" id="{C60DF282-12A4-5245-916F-24A5C19C5B51}"/>
                </a:ext>
              </a:extLst>
            </p:cNvPr>
            <p:cNvSpPr/>
            <p:nvPr/>
          </p:nvSpPr>
          <p:spPr>
            <a:xfrm>
              <a:off x="1676600" y="1971450"/>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3191;p34">
              <a:extLst>
                <a:ext uri="{FF2B5EF4-FFF2-40B4-BE49-F238E27FC236}">
                  <a16:creationId xmlns:a16="http://schemas.microsoft.com/office/drawing/2014/main" xmlns="" id="{C0DD50C0-1921-084A-B75F-FBE8F4F14280}"/>
                </a:ext>
              </a:extLst>
            </p:cNvPr>
            <p:cNvSpPr/>
            <p:nvPr/>
          </p:nvSpPr>
          <p:spPr>
            <a:xfrm>
              <a:off x="1710775" y="2005650"/>
              <a:ext cx="26625" cy="23000"/>
            </a:xfrm>
            <a:custGeom>
              <a:avLst/>
              <a:gdLst/>
              <a:ahLst/>
              <a:cxnLst/>
              <a:rect l="l" t="t" r="r" b="b"/>
              <a:pathLst>
                <a:path w="1065" h="920" extrusionOk="0">
                  <a:moveTo>
                    <a:pt x="457" y="0"/>
                  </a:moveTo>
                  <a:cubicBezTo>
                    <a:pt x="214" y="0"/>
                    <a:pt x="1" y="213"/>
                    <a:pt x="1" y="456"/>
                  </a:cubicBezTo>
                  <a:cubicBezTo>
                    <a:pt x="1" y="743"/>
                    <a:pt x="237" y="920"/>
                    <a:pt x="474" y="920"/>
                  </a:cubicBezTo>
                  <a:cubicBezTo>
                    <a:pt x="588" y="920"/>
                    <a:pt x="702" y="879"/>
                    <a:pt x="791" y="790"/>
                  </a:cubicBezTo>
                  <a:cubicBezTo>
                    <a:pt x="1065" y="51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3192;p34">
              <a:extLst>
                <a:ext uri="{FF2B5EF4-FFF2-40B4-BE49-F238E27FC236}">
                  <a16:creationId xmlns:a16="http://schemas.microsoft.com/office/drawing/2014/main" xmlns="" id="{E508C8B8-7F1E-F64D-A32B-34343A93F390}"/>
                </a:ext>
              </a:extLst>
            </p:cNvPr>
            <p:cNvSpPr/>
            <p:nvPr/>
          </p:nvSpPr>
          <p:spPr>
            <a:xfrm>
              <a:off x="1676600" y="1903825"/>
              <a:ext cx="27375" cy="22625"/>
            </a:xfrm>
            <a:custGeom>
              <a:avLst/>
              <a:gdLst/>
              <a:ahLst/>
              <a:cxnLst/>
              <a:rect l="l" t="t" r="r" b="b"/>
              <a:pathLst>
                <a:path w="1095" h="905" extrusionOk="0">
                  <a:moveTo>
                    <a:pt x="486" y="0"/>
                  </a:moveTo>
                  <a:cubicBezTo>
                    <a:pt x="213" y="0"/>
                    <a:pt x="0" y="182"/>
                    <a:pt x="30" y="456"/>
                  </a:cubicBezTo>
                  <a:cubicBezTo>
                    <a:pt x="10" y="721"/>
                    <a:pt x="236" y="904"/>
                    <a:pt x="469" y="904"/>
                  </a:cubicBezTo>
                  <a:cubicBezTo>
                    <a:pt x="584" y="904"/>
                    <a:pt x="700" y="860"/>
                    <a:pt x="790" y="760"/>
                  </a:cubicBezTo>
                  <a:cubicBezTo>
                    <a:pt x="1094" y="486"/>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3193;p34">
              <a:extLst>
                <a:ext uri="{FF2B5EF4-FFF2-40B4-BE49-F238E27FC236}">
                  <a16:creationId xmlns:a16="http://schemas.microsoft.com/office/drawing/2014/main" xmlns="" id="{97153545-CAD4-5B4D-BCD0-D7E13676976C}"/>
                </a:ext>
              </a:extLst>
            </p:cNvPr>
            <p:cNvSpPr/>
            <p:nvPr/>
          </p:nvSpPr>
          <p:spPr>
            <a:xfrm>
              <a:off x="1710775" y="1938000"/>
              <a:ext cx="26625" cy="22625"/>
            </a:xfrm>
            <a:custGeom>
              <a:avLst/>
              <a:gdLst/>
              <a:ahLst/>
              <a:cxnLst/>
              <a:rect l="l" t="t" r="r" b="b"/>
              <a:pathLst>
                <a:path w="1065" h="905" extrusionOk="0">
                  <a:moveTo>
                    <a:pt x="457" y="1"/>
                  </a:moveTo>
                  <a:cubicBezTo>
                    <a:pt x="214" y="1"/>
                    <a:pt x="1" y="18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3194;p34">
              <a:extLst>
                <a:ext uri="{FF2B5EF4-FFF2-40B4-BE49-F238E27FC236}">
                  <a16:creationId xmlns:a16="http://schemas.microsoft.com/office/drawing/2014/main" xmlns="" id="{B03C7C68-C847-8140-8ADA-5B8E064F9E77}"/>
                </a:ext>
              </a:extLst>
            </p:cNvPr>
            <p:cNvSpPr/>
            <p:nvPr/>
          </p:nvSpPr>
          <p:spPr>
            <a:xfrm>
              <a:off x="1676600" y="1835425"/>
              <a:ext cx="27375" cy="22625"/>
            </a:xfrm>
            <a:custGeom>
              <a:avLst/>
              <a:gdLst/>
              <a:ahLst/>
              <a:cxnLst/>
              <a:rect l="l" t="t" r="r" b="b"/>
              <a:pathLst>
                <a:path w="1095" h="905" extrusionOk="0">
                  <a:moveTo>
                    <a:pt x="486" y="0"/>
                  </a:moveTo>
                  <a:cubicBezTo>
                    <a:pt x="213" y="0"/>
                    <a:pt x="0" y="213"/>
                    <a:pt x="30" y="456"/>
                  </a:cubicBezTo>
                  <a:cubicBezTo>
                    <a:pt x="30" y="721"/>
                    <a:pt x="249" y="904"/>
                    <a:pt x="476" y="904"/>
                  </a:cubicBezTo>
                  <a:cubicBezTo>
                    <a:pt x="587" y="904"/>
                    <a:pt x="700" y="860"/>
                    <a:pt x="790" y="760"/>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3195;p34">
              <a:extLst>
                <a:ext uri="{FF2B5EF4-FFF2-40B4-BE49-F238E27FC236}">
                  <a16:creationId xmlns:a16="http://schemas.microsoft.com/office/drawing/2014/main" xmlns="" id="{E3903683-2858-D745-89C3-595BCFE54A72}"/>
                </a:ext>
              </a:extLst>
            </p:cNvPr>
            <p:cNvSpPr/>
            <p:nvPr/>
          </p:nvSpPr>
          <p:spPr>
            <a:xfrm>
              <a:off x="1706675" y="1869550"/>
              <a:ext cx="29975" cy="22950"/>
            </a:xfrm>
            <a:custGeom>
              <a:avLst/>
              <a:gdLst/>
              <a:ahLst/>
              <a:cxnLst/>
              <a:rect l="l" t="t" r="r" b="b"/>
              <a:pathLst>
                <a:path w="1199" h="918" extrusionOk="0">
                  <a:moveTo>
                    <a:pt x="568" y="1"/>
                  </a:moveTo>
                  <a:cubicBezTo>
                    <a:pt x="0" y="1"/>
                    <a:pt x="0" y="918"/>
                    <a:pt x="568" y="918"/>
                  </a:cubicBezTo>
                  <a:cubicBezTo>
                    <a:pt x="585" y="918"/>
                    <a:pt x="603" y="917"/>
                    <a:pt x="621" y="915"/>
                  </a:cubicBezTo>
                  <a:cubicBezTo>
                    <a:pt x="1198" y="854"/>
                    <a:pt x="1198" y="64"/>
                    <a:pt x="621" y="3"/>
                  </a:cubicBezTo>
                  <a:cubicBezTo>
                    <a:pt x="603" y="2"/>
                    <a:pt x="585" y="1"/>
                    <a:pt x="56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3196;p34">
              <a:extLst>
                <a:ext uri="{FF2B5EF4-FFF2-40B4-BE49-F238E27FC236}">
                  <a16:creationId xmlns:a16="http://schemas.microsoft.com/office/drawing/2014/main" xmlns="" id="{F8996369-E077-8243-A355-9D09D827FB07}"/>
                </a:ext>
              </a:extLst>
            </p:cNvPr>
            <p:cNvSpPr/>
            <p:nvPr/>
          </p:nvSpPr>
          <p:spPr>
            <a:xfrm>
              <a:off x="1676600" y="1767025"/>
              <a:ext cx="27375" cy="22875"/>
            </a:xfrm>
            <a:custGeom>
              <a:avLst/>
              <a:gdLst/>
              <a:ahLst/>
              <a:cxnLst/>
              <a:rect l="l" t="t" r="r" b="b"/>
              <a:pathLst>
                <a:path w="1095" h="915" extrusionOk="0">
                  <a:moveTo>
                    <a:pt x="486" y="1"/>
                  </a:moveTo>
                  <a:cubicBezTo>
                    <a:pt x="213" y="1"/>
                    <a:pt x="0" y="214"/>
                    <a:pt x="30" y="457"/>
                  </a:cubicBezTo>
                  <a:cubicBezTo>
                    <a:pt x="30" y="729"/>
                    <a:pt x="261" y="914"/>
                    <a:pt x="494" y="914"/>
                  </a:cubicBezTo>
                  <a:cubicBezTo>
                    <a:pt x="599" y="914"/>
                    <a:pt x="705" y="876"/>
                    <a:pt x="790" y="791"/>
                  </a:cubicBezTo>
                  <a:cubicBezTo>
                    <a:pt x="1094" y="48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3197;p34">
              <a:extLst>
                <a:ext uri="{FF2B5EF4-FFF2-40B4-BE49-F238E27FC236}">
                  <a16:creationId xmlns:a16="http://schemas.microsoft.com/office/drawing/2014/main" xmlns="" id="{BE940EFE-2AD8-E84A-A304-37F3C9940A1B}"/>
                </a:ext>
              </a:extLst>
            </p:cNvPr>
            <p:cNvSpPr/>
            <p:nvPr/>
          </p:nvSpPr>
          <p:spPr>
            <a:xfrm>
              <a:off x="1710775" y="1801225"/>
              <a:ext cx="26625" cy="22875"/>
            </a:xfrm>
            <a:custGeom>
              <a:avLst/>
              <a:gdLst/>
              <a:ahLst/>
              <a:cxnLst/>
              <a:rect l="l" t="t" r="r" b="b"/>
              <a:pathLst>
                <a:path w="1065" h="915" extrusionOk="0">
                  <a:moveTo>
                    <a:pt x="457" y="1"/>
                  </a:moveTo>
                  <a:cubicBezTo>
                    <a:pt x="214" y="1"/>
                    <a:pt x="1" y="213"/>
                    <a:pt x="1" y="457"/>
                  </a:cubicBezTo>
                  <a:cubicBezTo>
                    <a:pt x="1" y="729"/>
                    <a:pt x="246" y="914"/>
                    <a:pt x="488" y="914"/>
                  </a:cubicBezTo>
                  <a:cubicBezTo>
                    <a:pt x="597" y="914"/>
                    <a:pt x="70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3198;p34">
              <a:extLst>
                <a:ext uri="{FF2B5EF4-FFF2-40B4-BE49-F238E27FC236}">
                  <a16:creationId xmlns:a16="http://schemas.microsoft.com/office/drawing/2014/main" xmlns="" id="{A7CBFE89-2C32-064F-AE47-38BA8A01C181}"/>
                </a:ext>
              </a:extLst>
            </p:cNvPr>
            <p:cNvSpPr/>
            <p:nvPr/>
          </p:nvSpPr>
          <p:spPr>
            <a:xfrm>
              <a:off x="1672500" y="1698575"/>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8" y="885"/>
                    <a:pt x="1198"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3199;p34">
              <a:extLst>
                <a:ext uri="{FF2B5EF4-FFF2-40B4-BE49-F238E27FC236}">
                  <a16:creationId xmlns:a16="http://schemas.microsoft.com/office/drawing/2014/main" xmlns="" id="{F6AD431F-1022-7741-ADDD-33874E630F0A}"/>
                </a:ext>
              </a:extLst>
            </p:cNvPr>
            <p:cNvSpPr/>
            <p:nvPr/>
          </p:nvSpPr>
          <p:spPr>
            <a:xfrm>
              <a:off x="1710775" y="1732850"/>
              <a:ext cx="26625" cy="23000"/>
            </a:xfrm>
            <a:custGeom>
              <a:avLst/>
              <a:gdLst/>
              <a:ahLst/>
              <a:cxnLst/>
              <a:rect l="l" t="t" r="r" b="b"/>
              <a:pathLst>
                <a:path w="1065" h="920" extrusionOk="0">
                  <a:moveTo>
                    <a:pt x="457" y="0"/>
                  </a:moveTo>
                  <a:cubicBezTo>
                    <a:pt x="214" y="0"/>
                    <a:pt x="1" y="213"/>
                    <a:pt x="1" y="456"/>
                  </a:cubicBezTo>
                  <a:cubicBezTo>
                    <a:pt x="1" y="743"/>
                    <a:pt x="237" y="920"/>
                    <a:pt x="474" y="920"/>
                  </a:cubicBezTo>
                  <a:cubicBezTo>
                    <a:pt x="588" y="920"/>
                    <a:pt x="70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3200;p34">
              <a:extLst>
                <a:ext uri="{FF2B5EF4-FFF2-40B4-BE49-F238E27FC236}">
                  <a16:creationId xmlns:a16="http://schemas.microsoft.com/office/drawing/2014/main" xmlns="" id="{31496D40-A25D-324E-8E1A-4AC57739296E}"/>
                </a:ext>
              </a:extLst>
            </p:cNvPr>
            <p:cNvSpPr/>
            <p:nvPr/>
          </p:nvSpPr>
          <p:spPr>
            <a:xfrm>
              <a:off x="1676650" y="1630950"/>
              <a:ext cx="27325" cy="22700"/>
            </a:xfrm>
            <a:custGeom>
              <a:avLst/>
              <a:gdLst/>
              <a:ahLst/>
              <a:cxnLst/>
              <a:rect l="l" t="t" r="r" b="b"/>
              <a:pathLst>
                <a:path w="1093" h="908" extrusionOk="0">
                  <a:moveTo>
                    <a:pt x="433" y="0"/>
                  </a:moveTo>
                  <a:cubicBezTo>
                    <a:pt x="185" y="0"/>
                    <a:pt x="0" y="203"/>
                    <a:pt x="28" y="459"/>
                  </a:cubicBezTo>
                  <a:cubicBezTo>
                    <a:pt x="28" y="724"/>
                    <a:pt x="247" y="907"/>
                    <a:pt x="474" y="907"/>
                  </a:cubicBezTo>
                  <a:cubicBezTo>
                    <a:pt x="585" y="907"/>
                    <a:pt x="698" y="863"/>
                    <a:pt x="788" y="763"/>
                  </a:cubicBezTo>
                  <a:cubicBezTo>
                    <a:pt x="1092" y="489"/>
                    <a:pt x="880" y="3"/>
                    <a:pt x="484" y="3"/>
                  </a:cubicBezTo>
                  <a:cubicBezTo>
                    <a:pt x="467"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3201;p34">
              <a:extLst>
                <a:ext uri="{FF2B5EF4-FFF2-40B4-BE49-F238E27FC236}">
                  <a16:creationId xmlns:a16="http://schemas.microsoft.com/office/drawing/2014/main" xmlns="" id="{85410C7E-45EF-1C45-9A52-69F120810BCC}"/>
                </a:ext>
              </a:extLst>
            </p:cNvPr>
            <p:cNvSpPr/>
            <p:nvPr/>
          </p:nvSpPr>
          <p:spPr>
            <a:xfrm>
              <a:off x="1706675" y="1665150"/>
              <a:ext cx="29975" cy="22175"/>
            </a:xfrm>
            <a:custGeom>
              <a:avLst/>
              <a:gdLst/>
              <a:ahLst/>
              <a:cxnLst/>
              <a:rect l="l" t="t" r="r" b="b"/>
              <a:pathLst>
                <a:path w="1199" h="887" extrusionOk="0">
                  <a:moveTo>
                    <a:pt x="566" y="0"/>
                  </a:moveTo>
                  <a:cubicBezTo>
                    <a:pt x="1" y="0"/>
                    <a:pt x="1" y="887"/>
                    <a:pt x="566" y="887"/>
                  </a:cubicBezTo>
                  <a:cubicBezTo>
                    <a:pt x="584" y="887"/>
                    <a:pt x="602" y="886"/>
                    <a:pt x="621" y="884"/>
                  </a:cubicBezTo>
                  <a:cubicBezTo>
                    <a:pt x="1198" y="854"/>
                    <a:pt x="1198" y="33"/>
                    <a:pt x="621" y="3"/>
                  </a:cubicBezTo>
                  <a:cubicBezTo>
                    <a:pt x="602" y="1"/>
                    <a:pt x="584" y="0"/>
                    <a:pt x="56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3202;p34">
              <a:extLst>
                <a:ext uri="{FF2B5EF4-FFF2-40B4-BE49-F238E27FC236}">
                  <a16:creationId xmlns:a16="http://schemas.microsoft.com/office/drawing/2014/main" xmlns="" id="{5261DFFC-ED8F-0543-8E30-90D426524AE3}"/>
                </a:ext>
              </a:extLst>
            </p:cNvPr>
            <p:cNvSpPr/>
            <p:nvPr/>
          </p:nvSpPr>
          <p:spPr>
            <a:xfrm>
              <a:off x="1676600" y="1562625"/>
              <a:ext cx="27375" cy="22625"/>
            </a:xfrm>
            <a:custGeom>
              <a:avLst/>
              <a:gdLst/>
              <a:ahLst/>
              <a:cxnLst/>
              <a:rect l="l" t="t" r="r" b="b"/>
              <a:pathLst>
                <a:path w="1095" h="905" extrusionOk="0">
                  <a:moveTo>
                    <a:pt x="486" y="0"/>
                  </a:moveTo>
                  <a:cubicBezTo>
                    <a:pt x="213" y="0"/>
                    <a:pt x="0" y="183"/>
                    <a:pt x="30" y="456"/>
                  </a:cubicBezTo>
                  <a:cubicBezTo>
                    <a:pt x="30" y="721"/>
                    <a:pt x="249" y="904"/>
                    <a:pt x="476" y="904"/>
                  </a:cubicBezTo>
                  <a:cubicBezTo>
                    <a:pt x="587" y="904"/>
                    <a:pt x="700" y="860"/>
                    <a:pt x="790" y="760"/>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3203;p34">
              <a:extLst>
                <a:ext uri="{FF2B5EF4-FFF2-40B4-BE49-F238E27FC236}">
                  <a16:creationId xmlns:a16="http://schemas.microsoft.com/office/drawing/2014/main" xmlns="" id="{0458BC89-DCF1-A646-9EE1-D80138C64F3A}"/>
                </a:ext>
              </a:extLst>
            </p:cNvPr>
            <p:cNvSpPr/>
            <p:nvPr/>
          </p:nvSpPr>
          <p:spPr>
            <a:xfrm>
              <a:off x="1710775" y="1596825"/>
              <a:ext cx="26625" cy="22625"/>
            </a:xfrm>
            <a:custGeom>
              <a:avLst/>
              <a:gdLst/>
              <a:ahLst/>
              <a:cxnLst/>
              <a:rect l="l" t="t" r="r" b="b"/>
              <a:pathLst>
                <a:path w="1065" h="905" extrusionOk="0">
                  <a:moveTo>
                    <a:pt x="457" y="0"/>
                  </a:moveTo>
                  <a:cubicBezTo>
                    <a:pt x="214" y="0"/>
                    <a:pt x="1" y="183"/>
                    <a:pt x="1" y="456"/>
                  </a:cubicBezTo>
                  <a:cubicBezTo>
                    <a:pt x="1" y="721"/>
                    <a:pt x="233" y="904"/>
                    <a:pt x="469" y="904"/>
                  </a:cubicBezTo>
                  <a:cubicBezTo>
                    <a:pt x="585" y="904"/>
                    <a:pt x="70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3204;p34">
              <a:extLst>
                <a:ext uri="{FF2B5EF4-FFF2-40B4-BE49-F238E27FC236}">
                  <a16:creationId xmlns:a16="http://schemas.microsoft.com/office/drawing/2014/main" xmlns="" id="{BE169D48-8232-0740-A6D4-813B38089F7C}"/>
                </a:ext>
              </a:extLst>
            </p:cNvPr>
            <p:cNvSpPr/>
            <p:nvPr/>
          </p:nvSpPr>
          <p:spPr>
            <a:xfrm>
              <a:off x="1672500" y="14941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8" y="854"/>
                    <a:pt x="1198"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3205;p34">
              <a:extLst>
                <a:ext uri="{FF2B5EF4-FFF2-40B4-BE49-F238E27FC236}">
                  <a16:creationId xmlns:a16="http://schemas.microsoft.com/office/drawing/2014/main" xmlns="" id="{17290C3D-2EF6-4F4E-9F72-C10A2C4C0A34}"/>
                </a:ext>
              </a:extLst>
            </p:cNvPr>
            <p:cNvSpPr/>
            <p:nvPr/>
          </p:nvSpPr>
          <p:spPr>
            <a:xfrm>
              <a:off x="1706675" y="1528375"/>
              <a:ext cx="29975" cy="22950"/>
            </a:xfrm>
            <a:custGeom>
              <a:avLst/>
              <a:gdLst/>
              <a:ahLst/>
              <a:cxnLst/>
              <a:rect l="l" t="t" r="r" b="b"/>
              <a:pathLst>
                <a:path w="1199" h="918" extrusionOk="0">
                  <a:moveTo>
                    <a:pt x="568" y="0"/>
                  </a:moveTo>
                  <a:cubicBezTo>
                    <a:pt x="0" y="0"/>
                    <a:pt x="0" y="917"/>
                    <a:pt x="568" y="917"/>
                  </a:cubicBezTo>
                  <a:cubicBezTo>
                    <a:pt x="585" y="917"/>
                    <a:pt x="603" y="916"/>
                    <a:pt x="621" y="915"/>
                  </a:cubicBezTo>
                  <a:cubicBezTo>
                    <a:pt x="1198" y="854"/>
                    <a:pt x="1198" y="63"/>
                    <a:pt x="621" y="3"/>
                  </a:cubicBezTo>
                  <a:cubicBezTo>
                    <a:pt x="603" y="1"/>
                    <a:pt x="585" y="0"/>
                    <a:pt x="56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3206;p34">
              <a:extLst>
                <a:ext uri="{FF2B5EF4-FFF2-40B4-BE49-F238E27FC236}">
                  <a16:creationId xmlns:a16="http://schemas.microsoft.com/office/drawing/2014/main" xmlns="" id="{1F842718-41FA-184E-AC0D-A1805E92689E}"/>
                </a:ext>
              </a:extLst>
            </p:cNvPr>
            <p:cNvSpPr/>
            <p:nvPr/>
          </p:nvSpPr>
          <p:spPr>
            <a:xfrm>
              <a:off x="1676600" y="1425850"/>
              <a:ext cx="27375" cy="22850"/>
            </a:xfrm>
            <a:custGeom>
              <a:avLst/>
              <a:gdLst/>
              <a:ahLst/>
              <a:cxnLst/>
              <a:rect l="l" t="t" r="r" b="b"/>
              <a:pathLst>
                <a:path w="1095" h="914" extrusionOk="0">
                  <a:moveTo>
                    <a:pt x="486" y="0"/>
                  </a:moveTo>
                  <a:cubicBezTo>
                    <a:pt x="213" y="0"/>
                    <a:pt x="0" y="213"/>
                    <a:pt x="30" y="456"/>
                  </a:cubicBezTo>
                  <a:cubicBezTo>
                    <a:pt x="30" y="728"/>
                    <a:pt x="261" y="914"/>
                    <a:pt x="494" y="914"/>
                  </a:cubicBezTo>
                  <a:cubicBezTo>
                    <a:pt x="599" y="914"/>
                    <a:pt x="705" y="876"/>
                    <a:pt x="790" y="791"/>
                  </a:cubicBezTo>
                  <a:cubicBezTo>
                    <a:pt x="1094" y="487"/>
                    <a:pt x="882" y="0"/>
                    <a:pt x="48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3207;p34">
              <a:extLst>
                <a:ext uri="{FF2B5EF4-FFF2-40B4-BE49-F238E27FC236}">
                  <a16:creationId xmlns:a16="http://schemas.microsoft.com/office/drawing/2014/main" xmlns="" id="{5918D497-3A3D-4841-B851-1FD713287378}"/>
                </a:ext>
              </a:extLst>
            </p:cNvPr>
            <p:cNvSpPr/>
            <p:nvPr/>
          </p:nvSpPr>
          <p:spPr>
            <a:xfrm>
              <a:off x="1710775" y="1460050"/>
              <a:ext cx="26625" cy="22850"/>
            </a:xfrm>
            <a:custGeom>
              <a:avLst/>
              <a:gdLst/>
              <a:ahLst/>
              <a:cxnLst/>
              <a:rect l="l" t="t" r="r" b="b"/>
              <a:pathLst>
                <a:path w="1065" h="914" extrusionOk="0">
                  <a:moveTo>
                    <a:pt x="457" y="0"/>
                  </a:moveTo>
                  <a:cubicBezTo>
                    <a:pt x="214" y="0"/>
                    <a:pt x="1" y="213"/>
                    <a:pt x="1" y="456"/>
                  </a:cubicBezTo>
                  <a:cubicBezTo>
                    <a:pt x="1" y="728"/>
                    <a:pt x="246" y="914"/>
                    <a:pt x="488" y="914"/>
                  </a:cubicBezTo>
                  <a:cubicBezTo>
                    <a:pt x="597" y="914"/>
                    <a:pt x="70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3208;p34">
              <a:extLst>
                <a:ext uri="{FF2B5EF4-FFF2-40B4-BE49-F238E27FC236}">
                  <a16:creationId xmlns:a16="http://schemas.microsoft.com/office/drawing/2014/main" xmlns="" id="{CF27982D-BB6B-E64C-A533-B69D6C6EB631}"/>
                </a:ext>
              </a:extLst>
            </p:cNvPr>
            <p:cNvSpPr/>
            <p:nvPr/>
          </p:nvSpPr>
          <p:spPr>
            <a:xfrm>
              <a:off x="1676600" y="1357450"/>
              <a:ext cx="27375" cy="23025"/>
            </a:xfrm>
            <a:custGeom>
              <a:avLst/>
              <a:gdLst/>
              <a:ahLst/>
              <a:cxnLst/>
              <a:rect l="l" t="t" r="r" b="b"/>
              <a:pathLst>
                <a:path w="1095" h="921" extrusionOk="0">
                  <a:moveTo>
                    <a:pt x="486" y="1"/>
                  </a:moveTo>
                  <a:cubicBezTo>
                    <a:pt x="213" y="1"/>
                    <a:pt x="0" y="213"/>
                    <a:pt x="30" y="457"/>
                  </a:cubicBezTo>
                  <a:cubicBezTo>
                    <a:pt x="10" y="744"/>
                    <a:pt x="239" y="920"/>
                    <a:pt x="474" y="920"/>
                  </a:cubicBezTo>
                  <a:cubicBezTo>
                    <a:pt x="587" y="920"/>
                    <a:pt x="702" y="880"/>
                    <a:pt x="790" y="791"/>
                  </a:cubicBezTo>
                  <a:cubicBezTo>
                    <a:pt x="1094" y="517"/>
                    <a:pt x="882" y="1"/>
                    <a:pt x="48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3209;p34">
              <a:extLst>
                <a:ext uri="{FF2B5EF4-FFF2-40B4-BE49-F238E27FC236}">
                  <a16:creationId xmlns:a16="http://schemas.microsoft.com/office/drawing/2014/main" xmlns="" id="{CE3A15CD-8A3A-B44B-A94E-38C964450B77}"/>
                </a:ext>
              </a:extLst>
            </p:cNvPr>
            <p:cNvSpPr/>
            <p:nvPr/>
          </p:nvSpPr>
          <p:spPr>
            <a:xfrm>
              <a:off x="1710775" y="1392325"/>
              <a:ext cx="26625" cy="22700"/>
            </a:xfrm>
            <a:custGeom>
              <a:avLst/>
              <a:gdLst/>
              <a:ahLst/>
              <a:cxnLst/>
              <a:rect l="l" t="t" r="r" b="b"/>
              <a:pathLst>
                <a:path w="1065" h="908" extrusionOk="0">
                  <a:moveTo>
                    <a:pt x="411" y="1"/>
                  </a:moveTo>
                  <a:cubicBezTo>
                    <a:pt x="187" y="1"/>
                    <a:pt x="1" y="204"/>
                    <a:pt x="1" y="460"/>
                  </a:cubicBezTo>
                  <a:cubicBezTo>
                    <a:pt x="1" y="725"/>
                    <a:pt x="233" y="908"/>
                    <a:pt x="469" y="908"/>
                  </a:cubicBezTo>
                  <a:cubicBezTo>
                    <a:pt x="585" y="908"/>
                    <a:pt x="701" y="864"/>
                    <a:pt x="791" y="764"/>
                  </a:cubicBezTo>
                  <a:cubicBezTo>
                    <a:pt x="1065" y="490"/>
                    <a:pt x="882" y="4"/>
                    <a:pt x="457" y="4"/>
                  </a:cubicBezTo>
                  <a:cubicBezTo>
                    <a:pt x="441" y="2"/>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3210;p34">
              <a:extLst>
                <a:ext uri="{FF2B5EF4-FFF2-40B4-BE49-F238E27FC236}">
                  <a16:creationId xmlns:a16="http://schemas.microsoft.com/office/drawing/2014/main" xmlns="" id="{FCEAFD8D-C927-3149-9A90-3C88413C255E}"/>
                </a:ext>
              </a:extLst>
            </p:cNvPr>
            <p:cNvSpPr/>
            <p:nvPr/>
          </p:nvSpPr>
          <p:spPr>
            <a:xfrm>
              <a:off x="1676650" y="1289750"/>
              <a:ext cx="27325" cy="22700"/>
            </a:xfrm>
            <a:custGeom>
              <a:avLst/>
              <a:gdLst/>
              <a:ahLst/>
              <a:cxnLst/>
              <a:rect l="l" t="t" r="r" b="b"/>
              <a:pathLst>
                <a:path w="1093" h="908" extrusionOk="0">
                  <a:moveTo>
                    <a:pt x="433" y="1"/>
                  </a:moveTo>
                  <a:cubicBezTo>
                    <a:pt x="185" y="1"/>
                    <a:pt x="0" y="203"/>
                    <a:pt x="28" y="459"/>
                  </a:cubicBezTo>
                  <a:cubicBezTo>
                    <a:pt x="28" y="724"/>
                    <a:pt x="247" y="907"/>
                    <a:pt x="474" y="907"/>
                  </a:cubicBezTo>
                  <a:cubicBezTo>
                    <a:pt x="585" y="907"/>
                    <a:pt x="698" y="863"/>
                    <a:pt x="788" y="763"/>
                  </a:cubicBezTo>
                  <a:cubicBezTo>
                    <a:pt x="1092" y="490"/>
                    <a:pt x="880" y="3"/>
                    <a:pt x="484" y="3"/>
                  </a:cubicBezTo>
                  <a:cubicBezTo>
                    <a:pt x="467" y="1"/>
                    <a:pt x="450" y="1"/>
                    <a:pt x="4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3211;p34">
              <a:extLst>
                <a:ext uri="{FF2B5EF4-FFF2-40B4-BE49-F238E27FC236}">
                  <a16:creationId xmlns:a16="http://schemas.microsoft.com/office/drawing/2014/main" xmlns="" id="{1B75D286-35F8-D940-8C43-00C63A5AF20B}"/>
                </a:ext>
              </a:extLst>
            </p:cNvPr>
            <p:cNvSpPr/>
            <p:nvPr/>
          </p:nvSpPr>
          <p:spPr>
            <a:xfrm>
              <a:off x="1706675" y="1323950"/>
              <a:ext cx="29975" cy="22200"/>
            </a:xfrm>
            <a:custGeom>
              <a:avLst/>
              <a:gdLst/>
              <a:ahLst/>
              <a:cxnLst/>
              <a:rect l="l" t="t" r="r" b="b"/>
              <a:pathLst>
                <a:path w="1199" h="888" extrusionOk="0">
                  <a:moveTo>
                    <a:pt x="566" y="1"/>
                  </a:moveTo>
                  <a:cubicBezTo>
                    <a:pt x="1" y="1"/>
                    <a:pt x="1" y="887"/>
                    <a:pt x="566" y="887"/>
                  </a:cubicBezTo>
                  <a:cubicBezTo>
                    <a:pt x="584" y="887"/>
                    <a:pt x="602" y="886"/>
                    <a:pt x="621" y="885"/>
                  </a:cubicBezTo>
                  <a:cubicBezTo>
                    <a:pt x="1198" y="854"/>
                    <a:pt x="1198" y="34"/>
                    <a:pt x="621" y="3"/>
                  </a:cubicBezTo>
                  <a:cubicBezTo>
                    <a:pt x="602" y="1"/>
                    <a:pt x="584" y="1"/>
                    <a:pt x="56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3212;p34">
              <a:extLst>
                <a:ext uri="{FF2B5EF4-FFF2-40B4-BE49-F238E27FC236}">
                  <a16:creationId xmlns:a16="http://schemas.microsoft.com/office/drawing/2014/main" xmlns="" id="{4D031C29-BA5B-FF49-9CD7-81D71EC7D8F4}"/>
                </a:ext>
              </a:extLst>
            </p:cNvPr>
            <p:cNvSpPr/>
            <p:nvPr/>
          </p:nvSpPr>
          <p:spPr>
            <a:xfrm>
              <a:off x="1676600" y="1228275"/>
              <a:ext cx="22800" cy="15975"/>
            </a:xfrm>
            <a:custGeom>
              <a:avLst/>
              <a:gdLst/>
              <a:ahLst/>
              <a:cxnLst/>
              <a:rect l="l" t="t" r="r" b="b"/>
              <a:pathLst>
                <a:path w="912" h="639" extrusionOk="0">
                  <a:moveTo>
                    <a:pt x="882" y="0"/>
                  </a:moveTo>
                  <a:lnTo>
                    <a:pt x="61" y="31"/>
                  </a:lnTo>
                  <a:cubicBezTo>
                    <a:pt x="30" y="61"/>
                    <a:pt x="30" y="122"/>
                    <a:pt x="30" y="183"/>
                  </a:cubicBezTo>
                  <a:cubicBezTo>
                    <a:pt x="0" y="426"/>
                    <a:pt x="213" y="639"/>
                    <a:pt x="486" y="639"/>
                  </a:cubicBezTo>
                  <a:cubicBezTo>
                    <a:pt x="730" y="639"/>
                    <a:pt x="912" y="426"/>
                    <a:pt x="912" y="183"/>
                  </a:cubicBezTo>
                  <a:cubicBezTo>
                    <a:pt x="912" y="122"/>
                    <a:pt x="912" y="31"/>
                    <a:pt x="88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3213;p34">
              <a:extLst>
                <a:ext uri="{FF2B5EF4-FFF2-40B4-BE49-F238E27FC236}">
                  <a16:creationId xmlns:a16="http://schemas.microsoft.com/office/drawing/2014/main" xmlns="" id="{273B9A83-CB77-A540-9B61-1B8A45205C3D}"/>
                </a:ext>
              </a:extLst>
            </p:cNvPr>
            <p:cNvSpPr/>
            <p:nvPr/>
          </p:nvSpPr>
          <p:spPr>
            <a:xfrm>
              <a:off x="1710775" y="1255625"/>
              <a:ext cx="26625" cy="22625"/>
            </a:xfrm>
            <a:custGeom>
              <a:avLst/>
              <a:gdLst/>
              <a:ahLst/>
              <a:cxnLst/>
              <a:rect l="l" t="t" r="r" b="b"/>
              <a:pathLst>
                <a:path w="1065" h="905" extrusionOk="0">
                  <a:moveTo>
                    <a:pt x="457" y="1"/>
                  </a:moveTo>
                  <a:cubicBezTo>
                    <a:pt x="214" y="1"/>
                    <a:pt x="1" y="183"/>
                    <a:pt x="1" y="457"/>
                  </a:cubicBezTo>
                  <a:cubicBezTo>
                    <a:pt x="1" y="722"/>
                    <a:pt x="233" y="905"/>
                    <a:pt x="469" y="905"/>
                  </a:cubicBezTo>
                  <a:cubicBezTo>
                    <a:pt x="585" y="905"/>
                    <a:pt x="70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3214;p34">
              <a:extLst>
                <a:ext uri="{FF2B5EF4-FFF2-40B4-BE49-F238E27FC236}">
                  <a16:creationId xmlns:a16="http://schemas.microsoft.com/office/drawing/2014/main" xmlns="" id="{E3EF4863-6CF7-0442-9B1A-F3FAB95DFEFD}"/>
                </a:ext>
              </a:extLst>
            </p:cNvPr>
            <p:cNvSpPr/>
            <p:nvPr/>
          </p:nvSpPr>
          <p:spPr>
            <a:xfrm>
              <a:off x="1605925" y="2995700"/>
              <a:ext cx="29950" cy="22200"/>
            </a:xfrm>
            <a:custGeom>
              <a:avLst/>
              <a:gdLst/>
              <a:ahLst/>
              <a:cxnLst/>
              <a:rect l="l" t="t" r="r" b="b"/>
              <a:pathLst>
                <a:path w="1198" h="888" extrusionOk="0">
                  <a:moveTo>
                    <a:pt x="632" y="1"/>
                  </a:moveTo>
                  <a:cubicBezTo>
                    <a:pt x="615" y="1"/>
                    <a:pt x="597" y="2"/>
                    <a:pt x="578" y="3"/>
                  </a:cubicBezTo>
                  <a:cubicBezTo>
                    <a:pt x="0" y="34"/>
                    <a:pt x="0" y="855"/>
                    <a:pt x="578" y="885"/>
                  </a:cubicBezTo>
                  <a:cubicBezTo>
                    <a:pt x="597" y="887"/>
                    <a:pt x="615" y="888"/>
                    <a:pt x="632" y="888"/>
                  </a:cubicBezTo>
                  <a:cubicBezTo>
                    <a:pt x="1198" y="888"/>
                    <a:pt x="1198"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3215;p34">
              <a:extLst>
                <a:ext uri="{FF2B5EF4-FFF2-40B4-BE49-F238E27FC236}">
                  <a16:creationId xmlns:a16="http://schemas.microsoft.com/office/drawing/2014/main" xmlns="" id="{73761F20-1290-D348-A0D8-5B55B6AC0041}"/>
                </a:ext>
              </a:extLst>
            </p:cNvPr>
            <p:cNvSpPr/>
            <p:nvPr/>
          </p:nvSpPr>
          <p:spPr>
            <a:xfrm>
              <a:off x="1608950" y="292737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3216;p34">
              <a:extLst>
                <a:ext uri="{FF2B5EF4-FFF2-40B4-BE49-F238E27FC236}">
                  <a16:creationId xmlns:a16="http://schemas.microsoft.com/office/drawing/2014/main" xmlns="" id="{9C498DDB-B84D-6341-BB01-B315BDDD658C}"/>
                </a:ext>
              </a:extLst>
            </p:cNvPr>
            <p:cNvSpPr/>
            <p:nvPr/>
          </p:nvSpPr>
          <p:spPr>
            <a:xfrm>
              <a:off x="1643150" y="2961575"/>
              <a:ext cx="26625" cy="22600"/>
            </a:xfrm>
            <a:custGeom>
              <a:avLst/>
              <a:gdLst/>
              <a:ahLst/>
              <a:cxnLst/>
              <a:rect l="l" t="t" r="r" b="b"/>
              <a:pathLst>
                <a:path w="1065" h="904" extrusionOk="0">
                  <a:moveTo>
                    <a:pt x="457" y="1"/>
                  </a:moveTo>
                  <a:cubicBezTo>
                    <a:pt x="183" y="1"/>
                    <a:pt x="1" y="183"/>
                    <a:pt x="1" y="426"/>
                  </a:cubicBezTo>
                  <a:cubicBezTo>
                    <a:pt x="1" y="713"/>
                    <a:pt x="222" y="904"/>
                    <a:pt x="450" y="904"/>
                  </a:cubicBezTo>
                  <a:cubicBezTo>
                    <a:pt x="560" y="904"/>
                    <a:pt x="672" y="859"/>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3217;p34">
              <a:extLst>
                <a:ext uri="{FF2B5EF4-FFF2-40B4-BE49-F238E27FC236}">
                  <a16:creationId xmlns:a16="http://schemas.microsoft.com/office/drawing/2014/main" xmlns="" id="{B0D5D4EC-F684-B64C-A7D3-2CC771E64BD1}"/>
                </a:ext>
              </a:extLst>
            </p:cNvPr>
            <p:cNvSpPr/>
            <p:nvPr/>
          </p:nvSpPr>
          <p:spPr>
            <a:xfrm>
              <a:off x="1605925" y="2858925"/>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3218;p34">
              <a:extLst>
                <a:ext uri="{FF2B5EF4-FFF2-40B4-BE49-F238E27FC236}">
                  <a16:creationId xmlns:a16="http://schemas.microsoft.com/office/drawing/2014/main" xmlns="" id="{1CCC17EC-6188-7042-8628-2966ECC9D4D3}"/>
                </a:ext>
              </a:extLst>
            </p:cNvPr>
            <p:cNvSpPr/>
            <p:nvPr/>
          </p:nvSpPr>
          <p:spPr>
            <a:xfrm>
              <a:off x="1643150" y="2893150"/>
              <a:ext cx="26400" cy="22675"/>
            </a:xfrm>
            <a:custGeom>
              <a:avLst/>
              <a:gdLst/>
              <a:ahLst/>
              <a:cxnLst/>
              <a:rect l="l" t="t" r="r" b="b"/>
              <a:pathLst>
                <a:path w="1056" h="907" extrusionOk="0">
                  <a:moveTo>
                    <a:pt x="490" y="1"/>
                  </a:moveTo>
                  <a:cubicBezTo>
                    <a:pt x="479" y="1"/>
                    <a:pt x="468" y="1"/>
                    <a:pt x="457" y="2"/>
                  </a:cubicBezTo>
                  <a:cubicBezTo>
                    <a:pt x="183" y="2"/>
                    <a:pt x="1" y="184"/>
                    <a:pt x="1" y="458"/>
                  </a:cubicBezTo>
                  <a:cubicBezTo>
                    <a:pt x="1" y="723"/>
                    <a:pt x="220" y="906"/>
                    <a:pt x="446" y="906"/>
                  </a:cubicBezTo>
                  <a:cubicBezTo>
                    <a:pt x="557" y="906"/>
                    <a:pt x="671" y="862"/>
                    <a:pt x="761"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3219;p34">
              <a:extLst>
                <a:ext uri="{FF2B5EF4-FFF2-40B4-BE49-F238E27FC236}">
                  <a16:creationId xmlns:a16="http://schemas.microsoft.com/office/drawing/2014/main" xmlns="" id="{96CCCEF8-D84A-274B-8792-5DEF550847FE}"/>
                </a:ext>
              </a:extLst>
            </p:cNvPr>
            <p:cNvSpPr/>
            <p:nvPr/>
          </p:nvSpPr>
          <p:spPr>
            <a:xfrm>
              <a:off x="1608950" y="2790600"/>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3220;p34">
              <a:extLst>
                <a:ext uri="{FF2B5EF4-FFF2-40B4-BE49-F238E27FC236}">
                  <a16:creationId xmlns:a16="http://schemas.microsoft.com/office/drawing/2014/main" xmlns="" id="{58AC377E-E012-7F4B-9F19-30A186C23299}"/>
                </a:ext>
              </a:extLst>
            </p:cNvPr>
            <p:cNvSpPr/>
            <p:nvPr/>
          </p:nvSpPr>
          <p:spPr>
            <a:xfrm>
              <a:off x="1640125" y="2824725"/>
              <a:ext cx="29975" cy="22950"/>
            </a:xfrm>
            <a:custGeom>
              <a:avLst/>
              <a:gdLst/>
              <a:ahLst/>
              <a:cxnLst/>
              <a:rect l="l" t="t" r="r" b="b"/>
              <a:pathLst>
                <a:path w="1199" h="918" extrusionOk="0">
                  <a:moveTo>
                    <a:pt x="631" y="1"/>
                  </a:moveTo>
                  <a:cubicBezTo>
                    <a:pt x="614" y="1"/>
                    <a:pt x="596" y="2"/>
                    <a:pt x="578" y="3"/>
                  </a:cubicBezTo>
                  <a:cubicBezTo>
                    <a:pt x="0" y="64"/>
                    <a:pt x="0" y="855"/>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3221;p34">
              <a:extLst>
                <a:ext uri="{FF2B5EF4-FFF2-40B4-BE49-F238E27FC236}">
                  <a16:creationId xmlns:a16="http://schemas.microsoft.com/office/drawing/2014/main" xmlns="" id="{FD7DE81A-597D-A440-85C0-476705B6E5B2}"/>
                </a:ext>
              </a:extLst>
            </p:cNvPr>
            <p:cNvSpPr/>
            <p:nvPr/>
          </p:nvSpPr>
          <p:spPr>
            <a:xfrm>
              <a:off x="1608950" y="2722225"/>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3222;p34">
              <a:extLst>
                <a:ext uri="{FF2B5EF4-FFF2-40B4-BE49-F238E27FC236}">
                  <a16:creationId xmlns:a16="http://schemas.microsoft.com/office/drawing/2014/main" xmlns="" id="{BB1B1AF9-3D69-164F-91C4-19CAC475DBF2}"/>
                </a:ext>
              </a:extLst>
            </p:cNvPr>
            <p:cNvSpPr/>
            <p:nvPr/>
          </p:nvSpPr>
          <p:spPr>
            <a:xfrm>
              <a:off x="1643150" y="2756400"/>
              <a:ext cx="26625" cy="23025"/>
            </a:xfrm>
            <a:custGeom>
              <a:avLst/>
              <a:gdLst/>
              <a:ahLst/>
              <a:cxnLst/>
              <a:rect l="l" t="t" r="r" b="b"/>
              <a:pathLst>
                <a:path w="1065" h="921" extrusionOk="0">
                  <a:moveTo>
                    <a:pt x="457" y="1"/>
                  </a:moveTo>
                  <a:cubicBezTo>
                    <a:pt x="183" y="1"/>
                    <a:pt x="1" y="214"/>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3223;p34">
              <a:extLst>
                <a:ext uri="{FF2B5EF4-FFF2-40B4-BE49-F238E27FC236}">
                  <a16:creationId xmlns:a16="http://schemas.microsoft.com/office/drawing/2014/main" xmlns="" id="{6916A665-F839-CE41-8768-E132AD56EFAE}"/>
                </a:ext>
              </a:extLst>
            </p:cNvPr>
            <p:cNvSpPr/>
            <p:nvPr/>
          </p:nvSpPr>
          <p:spPr>
            <a:xfrm>
              <a:off x="1605925" y="2654525"/>
              <a:ext cx="29950" cy="22200"/>
            </a:xfrm>
            <a:custGeom>
              <a:avLst/>
              <a:gdLst/>
              <a:ahLst/>
              <a:cxnLst/>
              <a:rect l="l" t="t" r="r" b="b"/>
              <a:pathLst>
                <a:path w="1198" h="888" extrusionOk="0">
                  <a:moveTo>
                    <a:pt x="632" y="0"/>
                  </a:moveTo>
                  <a:cubicBezTo>
                    <a:pt x="615" y="0"/>
                    <a:pt x="597" y="1"/>
                    <a:pt x="578" y="3"/>
                  </a:cubicBezTo>
                  <a:cubicBezTo>
                    <a:pt x="0" y="33"/>
                    <a:pt x="0" y="854"/>
                    <a:pt x="578" y="884"/>
                  </a:cubicBezTo>
                  <a:cubicBezTo>
                    <a:pt x="597" y="886"/>
                    <a:pt x="615" y="887"/>
                    <a:pt x="632" y="887"/>
                  </a:cubicBezTo>
                  <a:cubicBezTo>
                    <a:pt x="1198" y="887"/>
                    <a:pt x="1198" y="0"/>
                    <a:pt x="63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3224;p34">
              <a:extLst>
                <a:ext uri="{FF2B5EF4-FFF2-40B4-BE49-F238E27FC236}">
                  <a16:creationId xmlns:a16="http://schemas.microsoft.com/office/drawing/2014/main" xmlns="" id="{A88CB546-36B6-A449-85FE-338FF1CEE1E7}"/>
                </a:ext>
              </a:extLst>
            </p:cNvPr>
            <p:cNvSpPr/>
            <p:nvPr/>
          </p:nvSpPr>
          <p:spPr>
            <a:xfrm>
              <a:off x="1640125" y="2687950"/>
              <a:ext cx="29975" cy="22950"/>
            </a:xfrm>
            <a:custGeom>
              <a:avLst/>
              <a:gdLst/>
              <a:ahLst/>
              <a:cxnLst/>
              <a:rect l="l" t="t" r="r" b="b"/>
              <a:pathLst>
                <a:path w="1199" h="918" extrusionOk="0">
                  <a:moveTo>
                    <a:pt x="631" y="1"/>
                  </a:moveTo>
                  <a:cubicBezTo>
                    <a:pt x="614" y="1"/>
                    <a:pt x="596" y="2"/>
                    <a:pt x="578" y="3"/>
                  </a:cubicBezTo>
                  <a:cubicBezTo>
                    <a:pt x="0" y="64"/>
                    <a:pt x="0" y="885"/>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3225;p34">
              <a:extLst>
                <a:ext uri="{FF2B5EF4-FFF2-40B4-BE49-F238E27FC236}">
                  <a16:creationId xmlns:a16="http://schemas.microsoft.com/office/drawing/2014/main" xmlns="" id="{007F01E0-2362-8B49-AB60-1C09DEB95890}"/>
                </a:ext>
              </a:extLst>
            </p:cNvPr>
            <p:cNvSpPr/>
            <p:nvPr/>
          </p:nvSpPr>
          <p:spPr>
            <a:xfrm>
              <a:off x="1608950" y="2586200"/>
              <a:ext cx="26625" cy="22625"/>
            </a:xfrm>
            <a:custGeom>
              <a:avLst/>
              <a:gdLst/>
              <a:ahLst/>
              <a:cxnLst/>
              <a:rect l="l" t="t" r="r" b="b"/>
              <a:pathLst>
                <a:path w="1065" h="905" extrusionOk="0">
                  <a:moveTo>
                    <a:pt x="457" y="0"/>
                  </a:moveTo>
                  <a:cubicBezTo>
                    <a:pt x="183" y="0"/>
                    <a:pt x="1" y="18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3226;p34">
              <a:extLst>
                <a:ext uri="{FF2B5EF4-FFF2-40B4-BE49-F238E27FC236}">
                  <a16:creationId xmlns:a16="http://schemas.microsoft.com/office/drawing/2014/main" xmlns="" id="{84343B1C-42F6-384C-819B-D1D3070C71EC}"/>
                </a:ext>
              </a:extLst>
            </p:cNvPr>
            <p:cNvSpPr/>
            <p:nvPr/>
          </p:nvSpPr>
          <p:spPr>
            <a:xfrm>
              <a:off x="1643150" y="2620400"/>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7"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3227;p34">
              <a:extLst>
                <a:ext uri="{FF2B5EF4-FFF2-40B4-BE49-F238E27FC236}">
                  <a16:creationId xmlns:a16="http://schemas.microsoft.com/office/drawing/2014/main" xmlns="" id="{31465B34-7719-534C-B93F-A64C2FFBAF9A}"/>
                </a:ext>
              </a:extLst>
            </p:cNvPr>
            <p:cNvSpPr/>
            <p:nvPr/>
          </p:nvSpPr>
          <p:spPr>
            <a:xfrm>
              <a:off x="1608950" y="2517800"/>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3228;p34">
              <a:extLst>
                <a:ext uri="{FF2B5EF4-FFF2-40B4-BE49-F238E27FC236}">
                  <a16:creationId xmlns:a16="http://schemas.microsoft.com/office/drawing/2014/main" xmlns="" id="{07AB6D87-608C-7C42-A22C-D033889D7D5F}"/>
                </a:ext>
              </a:extLst>
            </p:cNvPr>
            <p:cNvSpPr/>
            <p:nvPr/>
          </p:nvSpPr>
          <p:spPr>
            <a:xfrm>
              <a:off x="1643150" y="2552000"/>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3229;p34">
              <a:extLst>
                <a:ext uri="{FF2B5EF4-FFF2-40B4-BE49-F238E27FC236}">
                  <a16:creationId xmlns:a16="http://schemas.microsoft.com/office/drawing/2014/main" xmlns="" id="{8B41DE23-FA83-9745-A724-0EF910E61C15}"/>
                </a:ext>
              </a:extLst>
            </p:cNvPr>
            <p:cNvSpPr/>
            <p:nvPr/>
          </p:nvSpPr>
          <p:spPr>
            <a:xfrm>
              <a:off x="1608950" y="2449425"/>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3230;p34">
              <a:extLst>
                <a:ext uri="{FF2B5EF4-FFF2-40B4-BE49-F238E27FC236}">
                  <a16:creationId xmlns:a16="http://schemas.microsoft.com/office/drawing/2014/main" xmlns="" id="{BDCFB724-BA20-FE4B-8CC1-168D8D378597}"/>
                </a:ext>
              </a:extLst>
            </p:cNvPr>
            <p:cNvSpPr/>
            <p:nvPr/>
          </p:nvSpPr>
          <p:spPr>
            <a:xfrm>
              <a:off x="1640125" y="2483550"/>
              <a:ext cx="29975" cy="22950"/>
            </a:xfrm>
            <a:custGeom>
              <a:avLst/>
              <a:gdLst/>
              <a:ahLst/>
              <a:cxnLst/>
              <a:rect l="l" t="t" r="r" b="b"/>
              <a:pathLst>
                <a:path w="1199" h="918" extrusionOk="0">
                  <a:moveTo>
                    <a:pt x="631" y="0"/>
                  </a:moveTo>
                  <a:cubicBezTo>
                    <a:pt x="614" y="0"/>
                    <a:pt x="596" y="1"/>
                    <a:pt x="578" y="3"/>
                  </a:cubicBezTo>
                  <a:cubicBezTo>
                    <a:pt x="0" y="64"/>
                    <a:pt x="0" y="854"/>
                    <a:pt x="578" y="915"/>
                  </a:cubicBezTo>
                  <a:cubicBezTo>
                    <a:pt x="596" y="916"/>
                    <a:pt x="614" y="917"/>
                    <a:pt x="631" y="917"/>
                  </a:cubicBezTo>
                  <a:cubicBezTo>
                    <a:pt x="1198" y="917"/>
                    <a:pt x="1198"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3231;p34">
              <a:extLst>
                <a:ext uri="{FF2B5EF4-FFF2-40B4-BE49-F238E27FC236}">
                  <a16:creationId xmlns:a16="http://schemas.microsoft.com/office/drawing/2014/main" xmlns="" id="{64D87A75-FB2A-7D42-A8EF-A87C1000D767}"/>
                </a:ext>
              </a:extLst>
            </p:cNvPr>
            <p:cNvSpPr/>
            <p:nvPr/>
          </p:nvSpPr>
          <p:spPr>
            <a:xfrm>
              <a:off x="1608950" y="2381025"/>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80"/>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3232;p34">
              <a:extLst>
                <a:ext uri="{FF2B5EF4-FFF2-40B4-BE49-F238E27FC236}">
                  <a16:creationId xmlns:a16="http://schemas.microsoft.com/office/drawing/2014/main" xmlns="" id="{8FAF9B30-B32F-F94D-898B-A4AE220DE8D7}"/>
                </a:ext>
              </a:extLst>
            </p:cNvPr>
            <p:cNvSpPr/>
            <p:nvPr/>
          </p:nvSpPr>
          <p:spPr>
            <a:xfrm>
              <a:off x="1643150" y="2415225"/>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3233;p34">
              <a:extLst>
                <a:ext uri="{FF2B5EF4-FFF2-40B4-BE49-F238E27FC236}">
                  <a16:creationId xmlns:a16="http://schemas.microsoft.com/office/drawing/2014/main" xmlns="" id="{6FCE2873-2DF9-DB4B-9414-24CFE2048309}"/>
                </a:ext>
              </a:extLst>
            </p:cNvPr>
            <p:cNvSpPr/>
            <p:nvPr/>
          </p:nvSpPr>
          <p:spPr>
            <a:xfrm>
              <a:off x="1605925" y="2313325"/>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3234;p34">
              <a:extLst>
                <a:ext uri="{FF2B5EF4-FFF2-40B4-BE49-F238E27FC236}">
                  <a16:creationId xmlns:a16="http://schemas.microsoft.com/office/drawing/2014/main" xmlns="" id="{1040BA52-1A0D-2C4D-BA3A-173180D148F7}"/>
                </a:ext>
              </a:extLst>
            </p:cNvPr>
            <p:cNvSpPr/>
            <p:nvPr/>
          </p:nvSpPr>
          <p:spPr>
            <a:xfrm>
              <a:off x="1643150" y="2346825"/>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3235;p34">
              <a:extLst>
                <a:ext uri="{FF2B5EF4-FFF2-40B4-BE49-F238E27FC236}">
                  <a16:creationId xmlns:a16="http://schemas.microsoft.com/office/drawing/2014/main" xmlns="" id="{5EB6773B-0439-9B41-9CE1-AEC2F214C8EE}"/>
                </a:ext>
              </a:extLst>
            </p:cNvPr>
            <p:cNvSpPr/>
            <p:nvPr/>
          </p:nvSpPr>
          <p:spPr>
            <a:xfrm>
              <a:off x="1608950" y="2245000"/>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3236;p34">
              <a:extLst>
                <a:ext uri="{FF2B5EF4-FFF2-40B4-BE49-F238E27FC236}">
                  <a16:creationId xmlns:a16="http://schemas.microsoft.com/office/drawing/2014/main" xmlns="" id="{686CC119-CF19-0C4F-A821-BC6D49BD492F}"/>
                </a:ext>
              </a:extLst>
            </p:cNvPr>
            <p:cNvSpPr/>
            <p:nvPr/>
          </p:nvSpPr>
          <p:spPr>
            <a:xfrm>
              <a:off x="1640125" y="2279125"/>
              <a:ext cx="30175" cy="22925"/>
            </a:xfrm>
            <a:custGeom>
              <a:avLst/>
              <a:gdLst/>
              <a:ahLst/>
              <a:cxnLst/>
              <a:rect l="l" t="t" r="r" b="b"/>
              <a:pathLst>
                <a:path w="1207" h="917" extrusionOk="0">
                  <a:moveTo>
                    <a:pt x="632" y="1"/>
                  </a:moveTo>
                  <a:cubicBezTo>
                    <a:pt x="615" y="1"/>
                    <a:pt x="596" y="2"/>
                    <a:pt x="578" y="3"/>
                  </a:cubicBezTo>
                  <a:cubicBezTo>
                    <a:pt x="0" y="34"/>
                    <a:pt x="0" y="855"/>
                    <a:pt x="578" y="915"/>
                  </a:cubicBezTo>
                  <a:cubicBezTo>
                    <a:pt x="587" y="916"/>
                    <a:pt x="597" y="916"/>
                    <a:pt x="606" y="916"/>
                  </a:cubicBezTo>
                  <a:cubicBezTo>
                    <a:pt x="1198" y="916"/>
                    <a:pt x="1206"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3237;p34">
              <a:extLst>
                <a:ext uri="{FF2B5EF4-FFF2-40B4-BE49-F238E27FC236}">
                  <a16:creationId xmlns:a16="http://schemas.microsoft.com/office/drawing/2014/main" xmlns="" id="{DB28EA74-C626-3D4B-B053-0DEC0436FC43}"/>
                </a:ext>
              </a:extLst>
            </p:cNvPr>
            <p:cNvSpPr/>
            <p:nvPr/>
          </p:nvSpPr>
          <p:spPr>
            <a:xfrm>
              <a:off x="1608950" y="21766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3238;p34">
              <a:extLst>
                <a:ext uri="{FF2B5EF4-FFF2-40B4-BE49-F238E27FC236}">
                  <a16:creationId xmlns:a16="http://schemas.microsoft.com/office/drawing/2014/main" xmlns="" id="{44F76B19-9853-F242-B75F-931224DB086B}"/>
                </a:ext>
              </a:extLst>
            </p:cNvPr>
            <p:cNvSpPr/>
            <p:nvPr/>
          </p:nvSpPr>
          <p:spPr>
            <a:xfrm>
              <a:off x="1643150" y="2210800"/>
              <a:ext cx="26625" cy="22625"/>
            </a:xfrm>
            <a:custGeom>
              <a:avLst/>
              <a:gdLst/>
              <a:ahLst/>
              <a:cxnLst/>
              <a:rect l="l" t="t" r="r" b="b"/>
              <a:pathLst>
                <a:path w="1065" h="905" extrusionOk="0">
                  <a:moveTo>
                    <a:pt x="457" y="1"/>
                  </a:moveTo>
                  <a:cubicBezTo>
                    <a:pt x="183" y="1"/>
                    <a:pt x="1" y="214"/>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3239;p34">
              <a:extLst>
                <a:ext uri="{FF2B5EF4-FFF2-40B4-BE49-F238E27FC236}">
                  <a16:creationId xmlns:a16="http://schemas.microsoft.com/office/drawing/2014/main" xmlns="" id="{6483D097-BE72-3C4E-9187-907928E1A4CC}"/>
                </a:ext>
              </a:extLst>
            </p:cNvPr>
            <p:cNvSpPr/>
            <p:nvPr/>
          </p:nvSpPr>
          <p:spPr>
            <a:xfrm>
              <a:off x="1605925" y="2108150"/>
              <a:ext cx="29975" cy="22950"/>
            </a:xfrm>
            <a:custGeom>
              <a:avLst/>
              <a:gdLst/>
              <a:ahLst/>
              <a:cxnLst/>
              <a:rect l="l" t="t" r="r" b="b"/>
              <a:pathLst>
                <a:path w="1199" h="918" extrusionOk="0">
                  <a:moveTo>
                    <a:pt x="631" y="1"/>
                  </a:moveTo>
                  <a:cubicBezTo>
                    <a:pt x="614" y="1"/>
                    <a:pt x="596" y="2"/>
                    <a:pt x="578" y="3"/>
                  </a:cubicBezTo>
                  <a:cubicBezTo>
                    <a:pt x="0" y="64"/>
                    <a:pt x="0" y="855"/>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3240;p34">
              <a:extLst>
                <a:ext uri="{FF2B5EF4-FFF2-40B4-BE49-F238E27FC236}">
                  <a16:creationId xmlns:a16="http://schemas.microsoft.com/office/drawing/2014/main" xmlns="" id="{1D09474C-2081-A040-8B8A-5014F794FD72}"/>
                </a:ext>
              </a:extLst>
            </p:cNvPr>
            <p:cNvSpPr/>
            <p:nvPr/>
          </p:nvSpPr>
          <p:spPr>
            <a:xfrm>
              <a:off x="1640125" y="2142350"/>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3241;p34">
              <a:extLst>
                <a:ext uri="{FF2B5EF4-FFF2-40B4-BE49-F238E27FC236}">
                  <a16:creationId xmlns:a16="http://schemas.microsoft.com/office/drawing/2014/main" xmlns="" id="{D8F4BBA3-BD27-6947-942E-32D2C484C69D}"/>
                </a:ext>
              </a:extLst>
            </p:cNvPr>
            <p:cNvSpPr/>
            <p:nvPr/>
          </p:nvSpPr>
          <p:spPr>
            <a:xfrm>
              <a:off x="1608950" y="2039825"/>
              <a:ext cx="26625" cy="23025"/>
            </a:xfrm>
            <a:custGeom>
              <a:avLst/>
              <a:gdLst/>
              <a:ahLst/>
              <a:cxnLst/>
              <a:rect l="l" t="t" r="r" b="b"/>
              <a:pathLst>
                <a:path w="1065" h="921" extrusionOk="0">
                  <a:moveTo>
                    <a:pt x="457" y="1"/>
                  </a:moveTo>
                  <a:cubicBezTo>
                    <a:pt x="183" y="1"/>
                    <a:pt x="1" y="214"/>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3242;p34">
              <a:extLst>
                <a:ext uri="{FF2B5EF4-FFF2-40B4-BE49-F238E27FC236}">
                  <a16:creationId xmlns:a16="http://schemas.microsoft.com/office/drawing/2014/main" xmlns="" id="{AE49F1C3-2C37-7245-9FCC-2A10CC5224DB}"/>
                </a:ext>
              </a:extLst>
            </p:cNvPr>
            <p:cNvSpPr/>
            <p:nvPr/>
          </p:nvSpPr>
          <p:spPr>
            <a:xfrm>
              <a:off x="1643150" y="2074025"/>
              <a:ext cx="26625" cy="23025"/>
            </a:xfrm>
            <a:custGeom>
              <a:avLst/>
              <a:gdLst/>
              <a:ahLst/>
              <a:cxnLst/>
              <a:rect l="l" t="t" r="r" b="b"/>
              <a:pathLst>
                <a:path w="1065" h="921" extrusionOk="0">
                  <a:moveTo>
                    <a:pt x="457" y="1"/>
                  </a:moveTo>
                  <a:cubicBezTo>
                    <a:pt x="183" y="1"/>
                    <a:pt x="1" y="213"/>
                    <a:pt x="1" y="457"/>
                  </a:cubicBezTo>
                  <a:cubicBezTo>
                    <a:pt x="1" y="744"/>
                    <a:pt x="223" y="921"/>
                    <a:pt x="451" y="921"/>
                  </a:cubicBezTo>
                  <a:cubicBezTo>
                    <a:pt x="561" y="921"/>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3243;p34">
              <a:extLst>
                <a:ext uri="{FF2B5EF4-FFF2-40B4-BE49-F238E27FC236}">
                  <a16:creationId xmlns:a16="http://schemas.microsoft.com/office/drawing/2014/main" xmlns="" id="{CACD7AD2-3937-7642-AEEA-3055ACD0F4AF}"/>
                </a:ext>
              </a:extLst>
            </p:cNvPr>
            <p:cNvSpPr/>
            <p:nvPr/>
          </p:nvSpPr>
          <p:spPr>
            <a:xfrm>
              <a:off x="1605925" y="1971375"/>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3244;p34">
              <a:extLst>
                <a:ext uri="{FF2B5EF4-FFF2-40B4-BE49-F238E27FC236}">
                  <a16:creationId xmlns:a16="http://schemas.microsoft.com/office/drawing/2014/main" xmlns="" id="{A9D9E18C-35E2-094C-A38C-5DE29878EF4E}"/>
                </a:ext>
              </a:extLst>
            </p:cNvPr>
            <p:cNvSpPr/>
            <p:nvPr/>
          </p:nvSpPr>
          <p:spPr>
            <a:xfrm>
              <a:off x="1643150" y="20056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3245;p34">
              <a:extLst>
                <a:ext uri="{FF2B5EF4-FFF2-40B4-BE49-F238E27FC236}">
                  <a16:creationId xmlns:a16="http://schemas.microsoft.com/office/drawing/2014/main" xmlns="" id="{45CF24A1-2EEB-8542-B4FB-B1030A487AFD}"/>
                </a:ext>
              </a:extLst>
            </p:cNvPr>
            <p:cNvSpPr/>
            <p:nvPr/>
          </p:nvSpPr>
          <p:spPr>
            <a:xfrm>
              <a:off x="1608950" y="1903825"/>
              <a:ext cx="26625" cy="22625"/>
            </a:xfrm>
            <a:custGeom>
              <a:avLst/>
              <a:gdLst/>
              <a:ahLst/>
              <a:cxnLst/>
              <a:rect l="l" t="t" r="r" b="b"/>
              <a:pathLst>
                <a:path w="1065" h="905" extrusionOk="0">
                  <a:moveTo>
                    <a:pt x="457" y="0"/>
                  </a:moveTo>
                  <a:cubicBezTo>
                    <a:pt x="183" y="0"/>
                    <a:pt x="1" y="182"/>
                    <a:pt x="1" y="456"/>
                  </a:cubicBezTo>
                  <a:cubicBezTo>
                    <a:pt x="1" y="721"/>
                    <a:pt x="220" y="904"/>
                    <a:pt x="446" y="904"/>
                  </a:cubicBezTo>
                  <a:cubicBezTo>
                    <a:pt x="558" y="904"/>
                    <a:pt x="671" y="860"/>
                    <a:pt x="761" y="76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3246;p34">
              <a:extLst>
                <a:ext uri="{FF2B5EF4-FFF2-40B4-BE49-F238E27FC236}">
                  <a16:creationId xmlns:a16="http://schemas.microsoft.com/office/drawing/2014/main" xmlns="" id="{A22BD55C-C4B1-034E-BE35-A75F1DD4024C}"/>
                </a:ext>
              </a:extLst>
            </p:cNvPr>
            <p:cNvSpPr/>
            <p:nvPr/>
          </p:nvSpPr>
          <p:spPr>
            <a:xfrm>
              <a:off x="1640125" y="1937950"/>
              <a:ext cx="29950" cy="22175"/>
            </a:xfrm>
            <a:custGeom>
              <a:avLst/>
              <a:gdLst/>
              <a:ahLst/>
              <a:cxnLst/>
              <a:rect l="l" t="t" r="r" b="b"/>
              <a:pathLst>
                <a:path w="1198" h="887" extrusionOk="0">
                  <a:moveTo>
                    <a:pt x="632" y="0"/>
                  </a:moveTo>
                  <a:cubicBezTo>
                    <a:pt x="615" y="0"/>
                    <a:pt x="596" y="1"/>
                    <a:pt x="578" y="3"/>
                  </a:cubicBezTo>
                  <a:cubicBezTo>
                    <a:pt x="0" y="33"/>
                    <a:pt x="0" y="854"/>
                    <a:pt x="578" y="884"/>
                  </a:cubicBezTo>
                  <a:cubicBezTo>
                    <a:pt x="596" y="886"/>
                    <a:pt x="615" y="887"/>
                    <a:pt x="632" y="887"/>
                  </a:cubicBezTo>
                  <a:cubicBezTo>
                    <a:pt x="1198" y="887"/>
                    <a:pt x="1198" y="0"/>
                    <a:pt x="63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3247;p34">
              <a:extLst>
                <a:ext uri="{FF2B5EF4-FFF2-40B4-BE49-F238E27FC236}">
                  <a16:creationId xmlns:a16="http://schemas.microsoft.com/office/drawing/2014/main" xmlns="" id="{71A28BAB-7C0F-1E49-B84F-F9B0421BFBE1}"/>
                </a:ext>
              </a:extLst>
            </p:cNvPr>
            <p:cNvSpPr/>
            <p:nvPr/>
          </p:nvSpPr>
          <p:spPr>
            <a:xfrm>
              <a:off x="1608950" y="18354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3248;p34">
              <a:extLst>
                <a:ext uri="{FF2B5EF4-FFF2-40B4-BE49-F238E27FC236}">
                  <a16:creationId xmlns:a16="http://schemas.microsoft.com/office/drawing/2014/main" xmlns="" id="{6802F4B2-44E6-C64A-AFDD-E5F4EB99C80E}"/>
                </a:ext>
              </a:extLst>
            </p:cNvPr>
            <p:cNvSpPr/>
            <p:nvPr/>
          </p:nvSpPr>
          <p:spPr>
            <a:xfrm>
              <a:off x="1643150" y="1869625"/>
              <a:ext cx="26625" cy="22625"/>
            </a:xfrm>
            <a:custGeom>
              <a:avLst/>
              <a:gdLst/>
              <a:ahLst/>
              <a:cxnLst/>
              <a:rect l="l" t="t" r="r" b="b"/>
              <a:pathLst>
                <a:path w="1065" h="905" extrusionOk="0">
                  <a:moveTo>
                    <a:pt x="457" y="0"/>
                  </a:moveTo>
                  <a:cubicBezTo>
                    <a:pt x="183" y="0"/>
                    <a:pt x="1" y="213"/>
                    <a:pt x="1" y="456"/>
                  </a:cubicBezTo>
                  <a:cubicBezTo>
                    <a:pt x="1" y="721"/>
                    <a:pt x="220" y="904"/>
                    <a:pt x="446" y="904"/>
                  </a:cubicBezTo>
                  <a:cubicBezTo>
                    <a:pt x="557"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3249;p34">
              <a:extLst>
                <a:ext uri="{FF2B5EF4-FFF2-40B4-BE49-F238E27FC236}">
                  <a16:creationId xmlns:a16="http://schemas.microsoft.com/office/drawing/2014/main" xmlns="" id="{B968DEA6-35B3-B44D-8AFD-0FCC431188DF}"/>
                </a:ext>
              </a:extLst>
            </p:cNvPr>
            <p:cNvSpPr/>
            <p:nvPr/>
          </p:nvSpPr>
          <p:spPr>
            <a:xfrm>
              <a:off x="1605925" y="1766975"/>
              <a:ext cx="29975" cy="22950"/>
            </a:xfrm>
            <a:custGeom>
              <a:avLst/>
              <a:gdLst/>
              <a:ahLst/>
              <a:cxnLst/>
              <a:rect l="l" t="t" r="r" b="b"/>
              <a:pathLst>
                <a:path w="1199" h="918" extrusionOk="0">
                  <a:moveTo>
                    <a:pt x="631" y="0"/>
                  </a:moveTo>
                  <a:cubicBezTo>
                    <a:pt x="614" y="0"/>
                    <a:pt x="596" y="1"/>
                    <a:pt x="578" y="3"/>
                  </a:cubicBezTo>
                  <a:cubicBezTo>
                    <a:pt x="0" y="64"/>
                    <a:pt x="0" y="854"/>
                    <a:pt x="578" y="915"/>
                  </a:cubicBezTo>
                  <a:cubicBezTo>
                    <a:pt x="596" y="916"/>
                    <a:pt x="614" y="917"/>
                    <a:pt x="631" y="917"/>
                  </a:cubicBezTo>
                  <a:cubicBezTo>
                    <a:pt x="1198" y="917"/>
                    <a:pt x="1198"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3250;p34">
              <a:extLst>
                <a:ext uri="{FF2B5EF4-FFF2-40B4-BE49-F238E27FC236}">
                  <a16:creationId xmlns:a16="http://schemas.microsoft.com/office/drawing/2014/main" xmlns="" id="{FC976776-E206-0043-9DD7-8FF93EBFECB5}"/>
                </a:ext>
              </a:extLst>
            </p:cNvPr>
            <p:cNvSpPr/>
            <p:nvPr/>
          </p:nvSpPr>
          <p:spPr>
            <a:xfrm>
              <a:off x="1643150" y="18012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69" y="914"/>
                    <a:pt x="675"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3251;p34">
              <a:extLst>
                <a:ext uri="{FF2B5EF4-FFF2-40B4-BE49-F238E27FC236}">
                  <a16:creationId xmlns:a16="http://schemas.microsoft.com/office/drawing/2014/main" xmlns="" id="{23D520E8-94EE-4145-A90B-DD732FA56E05}"/>
                </a:ext>
              </a:extLst>
            </p:cNvPr>
            <p:cNvSpPr/>
            <p:nvPr/>
          </p:nvSpPr>
          <p:spPr>
            <a:xfrm>
              <a:off x="1608950" y="1698650"/>
              <a:ext cx="26625" cy="23025"/>
            </a:xfrm>
            <a:custGeom>
              <a:avLst/>
              <a:gdLst/>
              <a:ahLst/>
              <a:cxnLst/>
              <a:rect l="l" t="t" r="r" b="b"/>
              <a:pathLst>
                <a:path w="1065" h="921" extrusionOk="0">
                  <a:moveTo>
                    <a:pt x="457" y="0"/>
                  </a:moveTo>
                  <a:cubicBezTo>
                    <a:pt x="183" y="0"/>
                    <a:pt x="1" y="213"/>
                    <a:pt x="1" y="456"/>
                  </a:cubicBezTo>
                  <a:cubicBezTo>
                    <a:pt x="1" y="744"/>
                    <a:pt x="223" y="920"/>
                    <a:pt x="451" y="920"/>
                  </a:cubicBezTo>
                  <a:cubicBezTo>
                    <a:pt x="561" y="920"/>
                    <a:pt x="672" y="879"/>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3252;p34">
              <a:extLst>
                <a:ext uri="{FF2B5EF4-FFF2-40B4-BE49-F238E27FC236}">
                  <a16:creationId xmlns:a16="http://schemas.microsoft.com/office/drawing/2014/main" xmlns="" id="{A5CAA271-D4B5-9C4D-A1E8-40EFAE89F740}"/>
                </a:ext>
              </a:extLst>
            </p:cNvPr>
            <p:cNvSpPr/>
            <p:nvPr/>
          </p:nvSpPr>
          <p:spPr>
            <a:xfrm>
              <a:off x="1643150" y="17328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3253;p34">
              <a:extLst>
                <a:ext uri="{FF2B5EF4-FFF2-40B4-BE49-F238E27FC236}">
                  <a16:creationId xmlns:a16="http://schemas.microsoft.com/office/drawing/2014/main" xmlns="" id="{82671B5C-F402-974E-A107-781691F5CE88}"/>
                </a:ext>
              </a:extLst>
            </p:cNvPr>
            <p:cNvSpPr/>
            <p:nvPr/>
          </p:nvSpPr>
          <p:spPr>
            <a:xfrm>
              <a:off x="1608950" y="1630975"/>
              <a:ext cx="26425" cy="22675"/>
            </a:xfrm>
            <a:custGeom>
              <a:avLst/>
              <a:gdLst/>
              <a:ahLst/>
              <a:cxnLst/>
              <a:rect l="l" t="t" r="r" b="b"/>
              <a:pathLst>
                <a:path w="1057" h="907" extrusionOk="0">
                  <a:moveTo>
                    <a:pt x="490" y="1"/>
                  </a:moveTo>
                  <a:cubicBezTo>
                    <a:pt x="479" y="1"/>
                    <a:pt x="468" y="1"/>
                    <a:pt x="457" y="2"/>
                  </a:cubicBezTo>
                  <a:cubicBezTo>
                    <a:pt x="183" y="2"/>
                    <a:pt x="1" y="184"/>
                    <a:pt x="1" y="458"/>
                  </a:cubicBezTo>
                  <a:cubicBezTo>
                    <a:pt x="1" y="723"/>
                    <a:pt x="220" y="906"/>
                    <a:pt x="446" y="906"/>
                  </a:cubicBezTo>
                  <a:cubicBezTo>
                    <a:pt x="558" y="906"/>
                    <a:pt x="671" y="862"/>
                    <a:pt x="761" y="762"/>
                  </a:cubicBezTo>
                  <a:cubicBezTo>
                    <a:pt x="1056" y="496"/>
                    <a:pt x="864"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3254;p34">
              <a:extLst>
                <a:ext uri="{FF2B5EF4-FFF2-40B4-BE49-F238E27FC236}">
                  <a16:creationId xmlns:a16="http://schemas.microsoft.com/office/drawing/2014/main" xmlns="" id="{649F9904-70FA-8742-8E7C-7F9BA7FB640D}"/>
                </a:ext>
              </a:extLst>
            </p:cNvPr>
            <p:cNvSpPr/>
            <p:nvPr/>
          </p:nvSpPr>
          <p:spPr>
            <a:xfrm>
              <a:off x="1643150" y="1665175"/>
              <a:ext cx="26400" cy="22625"/>
            </a:xfrm>
            <a:custGeom>
              <a:avLst/>
              <a:gdLst/>
              <a:ahLst/>
              <a:cxnLst/>
              <a:rect l="l" t="t" r="r" b="b"/>
              <a:pathLst>
                <a:path w="1056" h="905" extrusionOk="0">
                  <a:moveTo>
                    <a:pt x="490" y="1"/>
                  </a:moveTo>
                  <a:cubicBezTo>
                    <a:pt x="479" y="1"/>
                    <a:pt x="468" y="1"/>
                    <a:pt x="457" y="2"/>
                  </a:cubicBezTo>
                  <a:cubicBezTo>
                    <a:pt x="183" y="2"/>
                    <a:pt x="1" y="184"/>
                    <a:pt x="1" y="427"/>
                  </a:cubicBezTo>
                  <a:cubicBezTo>
                    <a:pt x="1" y="715"/>
                    <a:pt x="222" y="905"/>
                    <a:pt x="450" y="905"/>
                  </a:cubicBezTo>
                  <a:cubicBezTo>
                    <a:pt x="560" y="905"/>
                    <a:pt x="672" y="861"/>
                    <a:pt x="761" y="762"/>
                  </a:cubicBezTo>
                  <a:cubicBezTo>
                    <a:pt x="1056"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3255;p34">
              <a:extLst>
                <a:ext uri="{FF2B5EF4-FFF2-40B4-BE49-F238E27FC236}">
                  <a16:creationId xmlns:a16="http://schemas.microsoft.com/office/drawing/2014/main" xmlns="" id="{2B750FC4-90CF-0641-B8FB-630118EFDB8C}"/>
                </a:ext>
              </a:extLst>
            </p:cNvPr>
            <p:cNvSpPr/>
            <p:nvPr/>
          </p:nvSpPr>
          <p:spPr>
            <a:xfrm>
              <a:off x="1605925" y="1562550"/>
              <a:ext cx="29975" cy="22950"/>
            </a:xfrm>
            <a:custGeom>
              <a:avLst/>
              <a:gdLst/>
              <a:ahLst/>
              <a:cxnLst/>
              <a:rect l="l" t="t" r="r" b="b"/>
              <a:pathLst>
                <a:path w="1199" h="918" extrusionOk="0">
                  <a:moveTo>
                    <a:pt x="631" y="1"/>
                  </a:moveTo>
                  <a:cubicBezTo>
                    <a:pt x="614" y="1"/>
                    <a:pt x="596" y="2"/>
                    <a:pt x="578" y="3"/>
                  </a:cubicBezTo>
                  <a:cubicBezTo>
                    <a:pt x="0" y="34"/>
                    <a:pt x="0" y="855"/>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3256;p34">
              <a:extLst>
                <a:ext uri="{FF2B5EF4-FFF2-40B4-BE49-F238E27FC236}">
                  <a16:creationId xmlns:a16="http://schemas.microsoft.com/office/drawing/2014/main" xmlns="" id="{4C7B6CA9-21A8-404F-B69F-96EFA024F8DC}"/>
                </a:ext>
              </a:extLst>
            </p:cNvPr>
            <p:cNvSpPr/>
            <p:nvPr/>
          </p:nvSpPr>
          <p:spPr>
            <a:xfrm>
              <a:off x="1640125" y="1596750"/>
              <a:ext cx="30175" cy="22900"/>
            </a:xfrm>
            <a:custGeom>
              <a:avLst/>
              <a:gdLst/>
              <a:ahLst/>
              <a:cxnLst/>
              <a:rect l="l" t="t" r="r" b="b"/>
              <a:pathLst>
                <a:path w="1207" h="916" extrusionOk="0">
                  <a:moveTo>
                    <a:pt x="632" y="1"/>
                  </a:moveTo>
                  <a:cubicBezTo>
                    <a:pt x="615" y="1"/>
                    <a:pt x="596" y="1"/>
                    <a:pt x="578" y="3"/>
                  </a:cubicBezTo>
                  <a:cubicBezTo>
                    <a:pt x="0" y="34"/>
                    <a:pt x="0" y="854"/>
                    <a:pt x="578" y="915"/>
                  </a:cubicBezTo>
                  <a:cubicBezTo>
                    <a:pt x="587" y="916"/>
                    <a:pt x="597" y="916"/>
                    <a:pt x="606" y="916"/>
                  </a:cubicBezTo>
                  <a:cubicBezTo>
                    <a:pt x="1198" y="916"/>
                    <a:pt x="1206" y="1"/>
                    <a:pt x="63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3257;p34">
              <a:extLst>
                <a:ext uri="{FF2B5EF4-FFF2-40B4-BE49-F238E27FC236}">
                  <a16:creationId xmlns:a16="http://schemas.microsoft.com/office/drawing/2014/main" xmlns="" id="{70FD589F-AE49-9042-98ED-E4DB23108323}"/>
                </a:ext>
              </a:extLst>
            </p:cNvPr>
            <p:cNvSpPr/>
            <p:nvPr/>
          </p:nvSpPr>
          <p:spPr>
            <a:xfrm>
              <a:off x="1608200" y="1494225"/>
              <a:ext cx="27375" cy="22825"/>
            </a:xfrm>
            <a:custGeom>
              <a:avLst/>
              <a:gdLst/>
              <a:ahLst/>
              <a:cxnLst/>
              <a:rect l="l" t="t" r="r" b="b"/>
              <a:pathLst>
                <a:path w="1095" h="913" extrusionOk="0">
                  <a:moveTo>
                    <a:pt x="487" y="1"/>
                  </a:moveTo>
                  <a:cubicBezTo>
                    <a:pt x="213" y="1"/>
                    <a:pt x="0" y="214"/>
                    <a:pt x="31" y="487"/>
                  </a:cubicBezTo>
                  <a:cubicBezTo>
                    <a:pt x="31" y="746"/>
                    <a:pt x="239" y="913"/>
                    <a:pt x="468" y="913"/>
                  </a:cubicBezTo>
                  <a:cubicBezTo>
                    <a:pt x="589" y="913"/>
                    <a:pt x="716" y="866"/>
                    <a:pt x="821" y="76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3258;p34">
              <a:extLst>
                <a:ext uri="{FF2B5EF4-FFF2-40B4-BE49-F238E27FC236}">
                  <a16:creationId xmlns:a16="http://schemas.microsoft.com/office/drawing/2014/main" xmlns="" id="{1558C25A-E40D-EB4A-BC73-8D2505A4B3E8}"/>
                </a:ext>
              </a:extLst>
            </p:cNvPr>
            <p:cNvSpPr/>
            <p:nvPr/>
          </p:nvSpPr>
          <p:spPr>
            <a:xfrm>
              <a:off x="1643150" y="1528425"/>
              <a:ext cx="26625" cy="22625"/>
            </a:xfrm>
            <a:custGeom>
              <a:avLst/>
              <a:gdLst/>
              <a:ahLst/>
              <a:cxnLst/>
              <a:rect l="l" t="t" r="r" b="b"/>
              <a:pathLst>
                <a:path w="1065" h="905" extrusionOk="0">
                  <a:moveTo>
                    <a:pt x="457" y="1"/>
                  </a:moveTo>
                  <a:cubicBezTo>
                    <a:pt x="183" y="1"/>
                    <a:pt x="1" y="21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3259;p34">
              <a:extLst>
                <a:ext uri="{FF2B5EF4-FFF2-40B4-BE49-F238E27FC236}">
                  <a16:creationId xmlns:a16="http://schemas.microsoft.com/office/drawing/2014/main" xmlns="" id="{8A41A107-E545-2B43-9117-5DA67AA91CF2}"/>
                </a:ext>
              </a:extLst>
            </p:cNvPr>
            <p:cNvSpPr/>
            <p:nvPr/>
          </p:nvSpPr>
          <p:spPr>
            <a:xfrm>
              <a:off x="1605925" y="1425775"/>
              <a:ext cx="29975" cy="22950"/>
            </a:xfrm>
            <a:custGeom>
              <a:avLst/>
              <a:gdLst/>
              <a:ahLst/>
              <a:cxnLst/>
              <a:rect l="l" t="t" r="r" b="b"/>
              <a:pathLst>
                <a:path w="1199" h="918" extrusionOk="0">
                  <a:moveTo>
                    <a:pt x="631" y="1"/>
                  </a:moveTo>
                  <a:cubicBezTo>
                    <a:pt x="614" y="1"/>
                    <a:pt x="596" y="2"/>
                    <a:pt x="578" y="3"/>
                  </a:cubicBezTo>
                  <a:cubicBezTo>
                    <a:pt x="0" y="64"/>
                    <a:pt x="0" y="854"/>
                    <a:pt x="578" y="915"/>
                  </a:cubicBezTo>
                  <a:cubicBezTo>
                    <a:pt x="596" y="917"/>
                    <a:pt x="614" y="918"/>
                    <a:pt x="631" y="918"/>
                  </a:cubicBezTo>
                  <a:cubicBezTo>
                    <a:pt x="1198" y="918"/>
                    <a:pt x="1198"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3260;p34">
              <a:extLst>
                <a:ext uri="{FF2B5EF4-FFF2-40B4-BE49-F238E27FC236}">
                  <a16:creationId xmlns:a16="http://schemas.microsoft.com/office/drawing/2014/main" xmlns="" id="{A36FEFFF-7960-BC44-8C2D-21D2873D8DF9}"/>
                </a:ext>
              </a:extLst>
            </p:cNvPr>
            <p:cNvSpPr/>
            <p:nvPr/>
          </p:nvSpPr>
          <p:spPr>
            <a:xfrm>
              <a:off x="1643150" y="14600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69" y="914"/>
                    <a:pt x="675"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3261;p34">
              <a:extLst>
                <a:ext uri="{FF2B5EF4-FFF2-40B4-BE49-F238E27FC236}">
                  <a16:creationId xmlns:a16="http://schemas.microsoft.com/office/drawing/2014/main" xmlns="" id="{DFCEBF43-BF00-1C44-9366-40AD1DD7CA69}"/>
                </a:ext>
              </a:extLst>
            </p:cNvPr>
            <p:cNvSpPr/>
            <p:nvPr/>
          </p:nvSpPr>
          <p:spPr>
            <a:xfrm>
              <a:off x="1608950" y="1357450"/>
              <a:ext cx="26625" cy="23025"/>
            </a:xfrm>
            <a:custGeom>
              <a:avLst/>
              <a:gdLst/>
              <a:ahLst/>
              <a:cxnLst/>
              <a:rect l="l" t="t" r="r" b="b"/>
              <a:pathLst>
                <a:path w="1065" h="921" extrusionOk="0">
                  <a:moveTo>
                    <a:pt x="457" y="1"/>
                  </a:moveTo>
                  <a:cubicBezTo>
                    <a:pt x="183" y="1"/>
                    <a:pt x="1" y="213"/>
                    <a:pt x="1" y="457"/>
                  </a:cubicBezTo>
                  <a:cubicBezTo>
                    <a:pt x="1" y="744"/>
                    <a:pt x="223" y="920"/>
                    <a:pt x="451" y="920"/>
                  </a:cubicBezTo>
                  <a:cubicBezTo>
                    <a:pt x="561" y="920"/>
                    <a:pt x="672" y="880"/>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3262;p34">
              <a:extLst>
                <a:ext uri="{FF2B5EF4-FFF2-40B4-BE49-F238E27FC236}">
                  <a16:creationId xmlns:a16="http://schemas.microsoft.com/office/drawing/2014/main" xmlns="" id="{14000C6C-9307-4E4F-B41D-1AB98D821F76}"/>
                </a:ext>
              </a:extLst>
            </p:cNvPr>
            <p:cNvSpPr/>
            <p:nvPr/>
          </p:nvSpPr>
          <p:spPr>
            <a:xfrm>
              <a:off x="1640125" y="1392350"/>
              <a:ext cx="29950" cy="22175"/>
            </a:xfrm>
            <a:custGeom>
              <a:avLst/>
              <a:gdLst/>
              <a:ahLst/>
              <a:cxnLst/>
              <a:rect l="l" t="t" r="r" b="b"/>
              <a:pathLst>
                <a:path w="1198" h="887" extrusionOk="0">
                  <a:moveTo>
                    <a:pt x="632" y="0"/>
                  </a:moveTo>
                  <a:cubicBezTo>
                    <a:pt x="615" y="0"/>
                    <a:pt x="596" y="1"/>
                    <a:pt x="578" y="3"/>
                  </a:cubicBezTo>
                  <a:cubicBezTo>
                    <a:pt x="0" y="33"/>
                    <a:pt x="0" y="854"/>
                    <a:pt x="578" y="884"/>
                  </a:cubicBezTo>
                  <a:cubicBezTo>
                    <a:pt x="596" y="886"/>
                    <a:pt x="615" y="887"/>
                    <a:pt x="632" y="887"/>
                  </a:cubicBezTo>
                  <a:cubicBezTo>
                    <a:pt x="1198" y="887"/>
                    <a:pt x="1198" y="0"/>
                    <a:pt x="63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3263;p34">
              <a:extLst>
                <a:ext uri="{FF2B5EF4-FFF2-40B4-BE49-F238E27FC236}">
                  <a16:creationId xmlns:a16="http://schemas.microsoft.com/office/drawing/2014/main" xmlns="" id="{49E086E2-81D9-8E44-9A4F-4844C9D4D2E9}"/>
                </a:ext>
              </a:extLst>
            </p:cNvPr>
            <p:cNvSpPr/>
            <p:nvPr/>
          </p:nvSpPr>
          <p:spPr>
            <a:xfrm>
              <a:off x="1608950" y="1289800"/>
              <a:ext cx="26425" cy="22650"/>
            </a:xfrm>
            <a:custGeom>
              <a:avLst/>
              <a:gdLst/>
              <a:ahLst/>
              <a:cxnLst/>
              <a:rect l="l" t="t" r="r" b="b"/>
              <a:pathLst>
                <a:path w="1057" h="906" extrusionOk="0">
                  <a:moveTo>
                    <a:pt x="490" y="0"/>
                  </a:moveTo>
                  <a:cubicBezTo>
                    <a:pt x="479" y="0"/>
                    <a:pt x="468" y="1"/>
                    <a:pt x="457" y="1"/>
                  </a:cubicBezTo>
                  <a:cubicBezTo>
                    <a:pt x="183" y="1"/>
                    <a:pt x="1" y="184"/>
                    <a:pt x="1" y="457"/>
                  </a:cubicBezTo>
                  <a:cubicBezTo>
                    <a:pt x="1" y="722"/>
                    <a:pt x="220" y="905"/>
                    <a:pt x="446" y="905"/>
                  </a:cubicBezTo>
                  <a:cubicBezTo>
                    <a:pt x="558" y="905"/>
                    <a:pt x="671" y="861"/>
                    <a:pt x="761" y="761"/>
                  </a:cubicBezTo>
                  <a:cubicBezTo>
                    <a:pt x="1056" y="496"/>
                    <a:pt x="864"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3264;p34">
              <a:extLst>
                <a:ext uri="{FF2B5EF4-FFF2-40B4-BE49-F238E27FC236}">
                  <a16:creationId xmlns:a16="http://schemas.microsoft.com/office/drawing/2014/main" xmlns="" id="{D0674A08-72D9-9144-8F2C-81CEB4C67FF9}"/>
                </a:ext>
              </a:extLst>
            </p:cNvPr>
            <p:cNvSpPr/>
            <p:nvPr/>
          </p:nvSpPr>
          <p:spPr>
            <a:xfrm>
              <a:off x="1643150" y="1323950"/>
              <a:ext cx="26400" cy="22700"/>
            </a:xfrm>
            <a:custGeom>
              <a:avLst/>
              <a:gdLst/>
              <a:ahLst/>
              <a:cxnLst/>
              <a:rect l="l" t="t" r="r" b="b"/>
              <a:pathLst>
                <a:path w="1056" h="908" extrusionOk="0">
                  <a:moveTo>
                    <a:pt x="405" y="0"/>
                  </a:moveTo>
                  <a:cubicBezTo>
                    <a:pt x="160" y="0"/>
                    <a:pt x="1" y="203"/>
                    <a:pt x="1" y="459"/>
                  </a:cubicBezTo>
                  <a:cubicBezTo>
                    <a:pt x="1" y="724"/>
                    <a:pt x="220" y="907"/>
                    <a:pt x="446" y="907"/>
                  </a:cubicBezTo>
                  <a:cubicBezTo>
                    <a:pt x="557" y="907"/>
                    <a:pt x="671" y="863"/>
                    <a:pt x="761" y="763"/>
                  </a:cubicBezTo>
                  <a:cubicBezTo>
                    <a:pt x="1056" y="497"/>
                    <a:pt x="863" y="2"/>
                    <a:pt x="490" y="2"/>
                  </a:cubicBezTo>
                  <a:cubicBezTo>
                    <a:pt x="479" y="2"/>
                    <a:pt x="468" y="2"/>
                    <a:pt x="457" y="3"/>
                  </a:cubicBezTo>
                  <a:cubicBezTo>
                    <a:pt x="439" y="1"/>
                    <a:pt x="422"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3265;p34">
              <a:extLst>
                <a:ext uri="{FF2B5EF4-FFF2-40B4-BE49-F238E27FC236}">
                  <a16:creationId xmlns:a16="http://schemas.microsoft.com/office/drawing/2014/main" xmlns="" id="{B086A41F-1332-BD4E-B4EB-C76147A8FD50}"/>
                </a:ext>
              </a:extLst>
            </p:cNvPr>
            <p:cNvSpPr/>
            <p:nvPr/>
          </p:nvSpPr>
          <p:spPr>
            <a:xfrm>
              <a:off x="1608950" y="1231300"/>
              <a:ext cx="22075" cy="12950"/>
            </a:xfrm>
            <a:custGeom>
              <a:avLst/>
              <a:gdLst/>
              <a:ahLst/>
              <a:cxnLst/>
              <a:rect l="l" t="t" r="r" b="b"/>
              <a:pathLst>
                <a:path w="883" h="518" extrusionOk="0">
                  <a:moveTo>
                    <a:pt x="882" y="1"/>
                  </a:moveTo>
                  <a:lnTo>
                    <a:pt x="1" y="62"/>
                  </a:lnTo>
                  <a:cubicBezTo>
                    <a:pt x="1" y="305"/>
                    <a:pt x="183" y="518"/>
                    <a:pt x="457" y="518"/>
                  </a:cubicBezTo>
                  <a:cubicBezTo>
                    <a:pt x="700" y="487"/>
                    <a:pt x="882" y="305"/>
                    <a:pt x="882" y="62"/>
                  </a:cubicBezTo>
                  <a:cubicBezTo>
                    <a:pt x="882" y="31"/>
                    <a:pt x="882" y="31"/>
                    <a:pt x="88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3266;p34">
              <a:extLst>
                <a:ext uri="{FF2B5EF4-FFF2-40B4-BE49-F238E27FC236}">
                  <a16:creationId xmlns:a16="http://schemas.microsoft.com/office/drawing/2014/main" xmlns="" id="{BAB6B8CB-B37D-6842-9603-53F712410836}"/>
                </a:ext>
              </a:extLst>
            </p:cNvPr>
            <p:cNvSpPr/>
            <p:nvPr/>
          </p:nvSpPr>
          <p:spPr>
            <a:xfrm>
              <a:off x="1643150" y="1255625"/>
              <a:ext cx="26625" cy="22625"/>
            </a:xfrm>
            <a:custGeom>
              <a:avLst/>
              <a:gdLst/>
              <a:ahLst/>
              <a:cxnLst/>
              <a:rect l="l" t="t" r="r" b="b"/>
              <a:pathLst>
                <a:path w="1065" h="905" extrusionOk="0">
                  <a:moveTo>
                    <a:pt x="457" y="1"/>
                  </a:moveTo>
                  <a:cubicBezTo>
                    <a:pt x="183" y="1"/>
                    <a:pt x="1" y="183"/>
                    <a:pt x="1" y="457"/>
                  </a:cubicBezTo>
                  <a:cubicBezTo>
                    <a:pt x="1" y="722"/>
                    <a:pt x="220" y="905"/>
                    <a:pt x="446" y="905"/>
                  </a:cubicBezTo>
                  <a:cubicBezTo>
                    <a:pt x="557"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3267;p34">
              <a:extLst>
                <a:ext uri="{FF2B5EF4-FFF2-40B4-BE49-F238E27FC236}">
                  <a16:creationId xmlns:a16="http://schemas.microsoft.com/office/drawing/2014/main" xmlns="" id="{FE9480DB-2E73-1F4A-961E-BD4034419972}"/>
                </a:ext>
              </a:extLst>
            </p:cNvPr>
            <p:cNvSpPr/>
            <p:nvPr/>
          </p:nvSpPr>
          <p:spPr>
            <a:xfrm>
              <a:off x="1540575" y="3064100"/>
              <a:ext cx="26625" cy="22700"/>
            </a:xfrm>
            <a:custGeom>
              <a:avLst/>
              <a:gdLst/>
              <a:ahLst/>
              <a:cxnLst/>
              <a:rect l="l" t="t" r="r" b="b"/>
              <a:pathLst>
                <a:path w="1065" h="908" extrusionOk="0">
                  <a:moveTo>
                    <a:pt x="410" y="0"/>
                  </a:moveTo>
                  <a:cubicBezTo>
                    <a:pt x="187" y="0"/>
                    <a:pt x="0" y="203"/>
                    <a:pt x="0" y="459"/>
                  </a:cubicBezTo>
                  <a:cubicBezTo>
                    <a:pt x="0" y="724"/>
                    <a:pt x="219" y="907"/>
                    <a:pt x="446" y="907"/>
                  </a:cubicBezTo>
                  <a:cubicBezTo>
                    <a:pt x="557" y="907"/>
                    <a:pt x="670" y="863"/>
                    <a:pt x="760" y="763"/>
                  </a:cubicBezTo>
                  <a:cubicBezTo>
                    <a:pt x="1064" y="489"/>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3268;p34">
              <a:extLst>
                <a:ext uri="{FF2B5EF4-FFF2-40B4-BE49-F238E27FC236}">
                  <a16:creationId xmlns:a16="http://schemas.microsoft.com/office/drawing/2014/main" xmlns="" id="{09893B1C-13ED-3F4E-A41A-1B80179CABB5}"/>
                </a:ext>
              </a:extLst>
            </p:cNvPr>
            <p:cNvSpPr/>
            <p:nvPr/>
          </p:nvSpPr>
          <p:spPr>
            <a:xfrm>
              <a:off x="1540575" y="2995700"/>
              <a:ext cx="26625" cy="22700"/>
            </a:xfrm>
            <a:custGeom>
              <a:avLst/>
              <a:gdLst/>
              <a:ahLst/>
              <a:cxnLst/>
              <a:rect l="l" t="t" r="r" b="b"/>
              <a:pathLst>
                <a:path w="1065" h="908" extrusionOk="0">
                  <a:moveTo>
                    <a:pt x="410" y="1"/>
                  </a:moveTo>
                  <a:cubicBezTo>
                    <a:pt x="187" y="1"/>
                    <a:pt x="0" y="203"/>
                    <a:pt x="0" y="459"/>
                  </a:cubicBezTo>
                  <a:cubicBezTo>
                    <a:pt x="0" y="725"/>
                    <a:pt x="219" y="908"/>
                    <a:pt x="446" y="908"/>
                  </a:cubicBezTo>
                  <a:cubicBezTo>
                    <a:pt x="557" y="908"/>
                    <a:pt x="670" y="863"/>
                    <a:pt x="760" y="763"/>
                  </a:cubicBezTo>
                  <a:cubicBezTo>
                    <a:pt x="1064" y="490"/>
                    <a:pt x="851" y="3"/>
                    <a:pt x="456" y="3"/>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3269;p34">
              <a:extLst>
                <a:ext uri="{FF2B5EF4-FFF2-40B4-BE49-F238E27FC236}">
                  <a16:creationId xmlns:a16="http://schemas.microsoft.com/office/drawing/2014/main" xmlns="" id="{918086DD-D418-E148-A6B6-A545A47FBE1C}"/>
                </a:ext>
              </a:extLst>
            </p:cNvPr>
            <p:cNvSpPr/>
            <p:nvPr/>
          </p:nvSpPr>
          <p:spPr>
            <a:xfrm>
              <a:off x="1511700" y="3029200"/>
              <a:ext cx="17500" cy="22825"/>
            </a:xfrm>
            <a:custGeom>
              <a:avLst/>
              <a:gdLst/>
              <a:ahLst/>
              <a:cxnLst/>
              <a:rect l="l" t="t" r="r" b="b"/>
              <a:pathLst>
                <a:path w="700" h="913" extrusionOk="0">
                  <a:moveTo>
                    <a:pt x="243" y="1"/>
                  </a:moveTo>
                  <a:cubicBezTo>
                    <a:pt x="152" y="1"/>
                    <a:pt x="61" y="31"/>
                    <a:pt x="0" y="92"/>
                  </a:cubicBezTo>
                  <a:lnTo>
                    <a:pt x="243" y="913"/>
                  </a:lnTo>
                  <a:cubicBezTo>
                    <a:pt x="487" y="913"/>
                    <a:pt x="699" y="730"/>
                    <a:pt x="699" y="457"/>
                  </a:cubicBezTo>
                  <a:cubicBezTo>
                    <a:pt x="699" y="214"/>
                    <a:pt x="487" y="31"/>
                    <a:pt x="24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3270;p34">
              <a:extLst>
                <a:ext uri="{FF2B5EF4-FFF2-40B4-BE49-F238E27FC236}">
                  <a16:creationId xmlns:a16="http://schemas.microsoft.com/office/drawing/2014/main" xmlns="" id="{D9E26456-D033-2145-AAAF-FF750A9E3D88}"/>
                </a:ext>
              </a:extLst>
            </p:cNvPr>
            <p:cNvSpPr/>
            <p:nvPr/>
          </p:nvSpPr>
          <p:spPr>
            <a:xfrm>
              <a:off x="1574775" y="3029200"/>
              <a:ext cx="26600" cy="23025"/>
            </a:xfrm>
            <a:custGeom>
              <a:avLst/>
              <a:gdLst/>
              <a:ahLst/>
              <a:cxnLst/>
              <a:rect l="l" t="t" r="r" b="b"/>
              <a:pathLst>
                <a:path w="1064" h="921" extrusionOk="0">
                  <a:moveTo>
                    <a:pt x="456" y="1"/>
                  </a:moveTo>
                  <a:cubicBezTo>
                    <a:pt x="182" y="1"/>
                    <a:pt x="0" y="214"/>
                    <a:pt x="0" y="457"/>
                  </a:cubicBezTo>
                  <a:cubicBezTo>
                    <a:pt x="0" y="744"/>
                    <a:pt x="222" y="921"/>
                    <a:pt x="450" y="921"/>
                  </a:cubicBezTo>
                  <a:cubicBezTo>
                    <a:pt x="560" y="921"/>
                    <a:pt x="671" y="880"/>
                    <a:pt x="760" y="791"/>
                  </a:cubicBezTo>
                  <a:cubicBezTo>
                    <a:pt x="1064" y="518"/>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3271;p34">
              <a:extLst>
                <a:ext uri="{FF2B5EF4-FFF2-40B4-BE49-F238E27FC236}">
                  <a16:creationId xmlns:a16="http://schemas.microsoft.com/office/drawing/2014/main" xmlns="" id="{17FD574B-60CC-0844-927C-C9778821E155}"/>
                </a:ext>
              </a:extLst>
            </p:cNvPr>
            <p:cNvSpPr/>
            <p:nvPr/>
          </p:nvSpPr>
          <p:spPr>
            <a:xfrm>
              <a:off x="1535725" y="2927325"/>
              <a:ext cx="29950" cy="22950"/>
            </a:xfrm>
            <a:custGeom>
              <a:avLst/>
              <a:gdLst/>
              <a:ahLst/>
              <a:cxnLst/>
              <a:rect l="l" t="t" r="r" b="b"/>
              <a:pathLst>
                <a:path w="1198" h="918" extrusionOk="0">
                  <a:moveTo>
                    <a:pt x="594" y="0"/>
                  </a:moveTo>
                  <a:cubicBezTo>
                    <a:pt x="0" y="0"/>
                    <a:pt x="0" y="917"/>
                    <a:pt x="594" y="917"/>
                  </a:cubicBezTo>
                  <a:cubicBezTo>
                    <a:pt x="612" y="917"/>
                    <a:pt x="631" y="917"/>
                    <a:pt x="650" y="915"/>
                  </a:cubicBezTo>
                  <a:cubicBezTo>
                    <a:pt x="1197" y="854"/>
                    <a:pt x="1197" y="33"/>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3272;p34">
              <a:extLst>
                <a:ext uri="{FF2B5EF4-FFF2-40B4-BE49-F238E27FC236}">
                  <a16:creationId xmlns:a16="http://schemas.microsoft.com/office/drawing/2014/main" xmlns="" id="{2B2143D0-AD57-6C40-B5AA-8C2BBCE6B859}"/>
                </a:ext>
              </a:extLst>
            </p:cNvPr>
            <p:cNvSpPr/>
            <p:nvPr/>
          </p:nvSpPr>
          <p:spPr>
            <a:xfrm>
              <a:off x="1574775" y="2961575"/>
              <a:ext cx="26600" cy="22600"/>
            </a:xfrm>
            <a:custGeom>
              <a:avLst/>
              <a:gdLst/>
              <a:ahLst/>
              <a:cxnLst/>
              <a:rect l="l" t="t" r="r" b="b"/>
              <a:pathLst>
                <a:path w="1064" h="904" extrusionOk="0">
                  <a:moveTo>
                    <a:pt x="456" y="1"/>
                  </a:moveTo>
                  <a:cubicBezTo>
                    <a:pt x="182" y="1"/>
                    <a:pt x="0" y="183"/>
                    <a:pt x="0" y="426"/>
                  </a:cubicBezTo>
                  <a:cubicBezTo>
                    <a:pt x="0" y="713"/>
                    <a:pt x="221" y="904"/>
                    <a:pt x="450" y="904"/>
                  </a:cubicBezTo>
                  <a:cubicBezTo>
                    <a:pt x="559" y="904"/>
                    <a:pt x="671" y="859"/>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3273;p34">
              <a:extLst>
                <a:ext uri="{FF2B5EF4-FFF2-40B4-BE49-F238E27FC236}">
                  <a16:creationId xmlns:a16="http://schemas.microsoft.com/office/drawing/2014/main" xmlns="" id="{D19C6267-F89A-8B44-BE61-F37D0334F60B}"/>
                </a:ext>
              </a:extLst>
            </p:cNvPr>
            <p:cNvSpPr/>
            <p:nvPr/>
          </p:nvSpPr>
          <p:spPr>
            <a:xfrm>
              <a:off x="1540575" y="2859000"/>
              <a:ext cx="26625" cy="22625"/>
            </a:xfrm>
            <a:custGeom>
              <a:avLst/>
              <a:gdLst/>
              <a:ahLst/>
              <a:cxnLst/>
              <a:rect l="l" t="t" r="r" b="b"/>
              <a:pathLst>
                <a:path w="1065" h="905" extrusionOk="0">
                  <a:moveTo>
                    <a:pt x="456" y="0"/>
                  </a:moveTo>
                  <a:cubicBezTo>
                    <a:pt x="21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3274;p34">
              <a:extLst>
                <a:ext uri="{FF2B5EF4-FFF2-40B4-BE49-F238E27FC236}">
                  <a16:creationId xmlns:a16="http://schemas.microsoft.com/office/drawing/2014/main" xmlns="" id="{17060351-DC8A-9F44-99FD-DB2839E64B19}"/>
                </a:ext>
              </a:extLst>
            </p:cNvPr>
            <p:cNvSpPr/>
            <p:nvPr/>
          </p:nvSpPr>
          <p:spPr>
            <a:xfrm>
              <a:off x="1574775" y="2893200"/>
              <a:ext cx="26600" cy="22625"/>
            </a:xfrm>
            <a:custGeom>
              <a:avLst/>
              <a:gdLst/>
              <a:ahLst/>
              <a:cxnLst/>
              <a:rect l="l" t="t" r="r" b="b"/>
              <a:pathLst>
                <a:path w="1064" h="905" extrusionOk="0">
                  <a:moveTo>
                    <a:pt x="456" y="0"/>
                  </a:moveTo>
                  <a:cubicBezTo>
                    <a:pt x="182"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3275;p34">
              <a:extLst>
                <a:ext uri="{FF2B5EF4-FFF2-40B4-BE49-F238E27FC236}">
                  <a16:creationId xmlns:a16="http://schemas.microsoft.com/office/drawing/2014/main" xmlns="" id="{D0F546B7-1608-964C-B311-AAB3F329C434}"/>
                </a:ext>
              </a:extLst>
            </p:cNvPr>
            <p:cNvSpPr/>
            <p:nvPr/>
          </p:nvSpPr>
          <p:spPr>
            <a:xfrm>
              <a:off x="1535725" y="2790550"/>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54"/>
                    <a:pt x="1197" y="63"/>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3276;p34">
              <a:extLst>
                <a:ext uri="{FF2B5EF4-FFF2-40B4-BE49-F238E27FC236}">
                  <a16:creationId xmlns:a16="http://schemas.microsoft.com/office/drawing/2014/main" xmlns="" id="{F9C8AA4B-3146-854C-9354-44BCE9A87C34}"/>
                </a:ext>
              </a:extLst>
            </p:cNvPr>
            <p:cNvSpPr/>
            <p:nvPr/>
          </p:nvSpPr>
          <p:spPr>
            <a:xfrm>
              <a:off x="1574775" y="2824800"/>
              <a:ext cx="26600" cy="22875"/>
            </a:xfrm>
            <a:custGeom>
              <a:avLst/>
              <a:gdLst/>
              <a:ahLst/>
              <a:cxnLst/>
              <a:rect l="l" t="t" r="r" b="b"/>
              <a:pathLst>
                <a:path w="1064" h="915"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3277;p34">
              <a:extLst>
                <a:ext uri="{FF2B5EF4-FFF2-40B4-BE49-F238E27FC236}">
                  <a16:creationId xmlns:a16="http://schemas.microsoft.com/office/drawing/2014/main" xmlns="" id="{967646E5-7C9B-6A4F-A2AE-44167BEED507}"/>
                </a:ext>
              </a:extLst>
            </p:cNvPr>
            <p:cNvSpPr/>
            <p:nvPr/>
          </p:nvSpPr>
          <p:spPr>
            <a:xfrm>
              <a:off x="1540575" y="2722225"/>
              <a:ext cx="26625" cy="23000"/>
            </a:xfrm>
            <a:custGeom>
              <a:avLst/>
              <a:gdLst/>
              <a:ahLst/>
              <a:cxnLst/>
              <a:rect l="l" t="t" r="r" b="b"/>
              <a:pathLst>
                <a:path w="1065" h="920" extrusionOk="0">
                  <a:moveTo>
                    <a:pt x="456" y="0"/>
                  </a:moveTo>
                  <a:cubicBezTo>
                    <a:pt x="213"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3278;p34">
              <a:extLst>
                <a:ext uri="{FF2B5EF4-FFF2-40B4-BE49-F238E27FC236}">
                  <a16:creationId xmlns:a16="http://schemas.microsoft.com/office/drawing/2014/main" xmlns="" id="{54C625CE-5BDC-F146-801A-CB1556231800}"/>
                </a:ext>
              </a:extLst>
            </p:cNvPr>
            <p:cNvSpPr/>
            <p:nvPr/>
          </p:nvSpPr>
          <p:spPr>
            <a:xfrm>
              <a:off x="1574775" y="2756400"/>
              <a:ext cx="26600" cy="23025"/>
            </a:xfrm>
            <a:custGeom>
              <a:avLst/>
              <a:gdLst/>
              <a:ahLst/>
              <a:cxnLst/>
              <a:rect l="l" t="t" r="r" b="b"/>
              <a:pathLst>
                <a:path w="1064" h="921" extrusionOk="0">
                  <a:moveTo>
                    <a:pt x="456" y="1"/>
                  </a:moveTo>
                  <a:cubicBezTo>
                    <a:pt x="182"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3279;p34">
              <a:extLst>
                <a:ext uri="{FF2B5EF4-FFF2-40B4-BE49-F238E27FC236}">
                  <a16:creationId xmlns:a16="http://schemas.microsoft.com/office/drawing/2014/main" xmlns="" id="{2AC92D56-713E-C64E-A227-0064A926D929}"/>
                </a:ext>
              </a:extLst>
            </p:cNvPr>
            <p:cNvSpPr/>
            <p:nvPr/>
          </p:nvSpPr>
          <p:spPr>
            <a:xfrm>
              <a:off x="1540575" y="2654500"/>
              <a:ext cx="26625" cy="22700"/>
            </a:xfrm>
            <a:custGeom>
              <a:avLst/>
              <a:gdLst/>
              <a:ahLst/>
              <a:cxnLst/>
              <a:rect l="l" t="t" r="r" b="b"/>
              <a:pathLst>
                <a:path w="1065" h="908" extrusionOk="0">
                  <a:moveTo>
                    <a:pt x="410" y="1"/>
                  </a:moveTo>
                  <a:cubicBezTo>
                    <a:pt x="187" y="1"/>
                    <a:pt x="0" y="204"/>
                    <a:pt x="0" y="460"/>
                  </a:cubicBezTo>
                  <a:cubicBezTo>
                    <a:pt x="0" y="725"/>
                    <a:pt x="219" y="908"/>
                    <a:pt x="446" y="908"/>
                  </a:cubicBezTo>
                  <a:cubicBezTo>
                    <a:pt x="557" y="908"/>
                    <a:pt x="670" y="864"/>
                    <a:pt x="760" y="764"/>
                  </a:cubicBezTo>
                  <a:cubicBezTo>
                    <a:pt x="1064" y="490"/>
                    <a:pt x="851"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3280;p34">
              <a:extLst>
                <a:ext uri="{FF2B5EF4-FFF2-40B4-BE49-F238E27FC236}">
                  <a16:creationId xmlns:a16="http://schemas.microsoft.com/office/drawing/2014/main" xmlns="" id="{91A63283-B9CC-4447-8576-C22B41865AAD}"/>
                </a:ext>
              </a:extLst>
            </p:cNvPr>
            <p:cNvSpPr/>
            <p:nvPr/>
          </p:nvSpPr>
          <p:spPr>
            <a:xfrm>
              <a:off x="1574775" y="2688025"/>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3281;p34">
              <a:extLst>
                <a:ext uri="{FF2B5EF4-FFF2-40B4-BE49-F238E27FC236}">
                  <a16:creationId xmlns:a16="http://schemas.microsoft.com/office/drawing/2014/main" xmlns="" id="{E8F4413E-3DC5-174E-8F50-EA7F4709016B}"/>
                </a:ext>
              </a:extLst>
            </p:cNvPr>
            <p:cNvSpPr/>
            <p:nvPr/>
          </p:nvSpPr>
          <p:spPr>
            <a:xfrm>
              <a:off x="1535725" y="258612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54"/>
                    <a:pt x="1197" y="3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3282;p34">
              <a:extLst>
                <a:ext uri="{FF2B5EF4-FFF2-40B4-BE49-F238E27FC236}">
                  <a16:creationId xmlns:a16="http://schemas.microsoft.com/office/drawing/2014/main" xmlns="" id="{D4888675-B36E-6446-8661-1972CF648219}"/>
                </a:ext>
              </a:extLst>
            </p:cNvPr>
            <p:cNvSpPr/>
            <p:nvPr/>
          </p:nvSpPr>
          <p:spPr>
            <a:xfrm>
              <a:off x="1574775" y="2620400"/>
              <a:ext cx="26600" cy="22625"/>
            </a:xfrm>
            <a:custGeom>
              <a:avLst/>
              <a:gdLst/>
              <a:ahLst/>
              <a:cxnLst/>
              <a:rect l="l" t="t" r="r" b="b"/>
              <a:pathLst>
                <a:path w="1064" h="905" extrusionOk="0">
                  <a:moveTo>
                    <a:pt x="456" y="0"/>
                  </a:moveTo>
                  <a:cubicBezTo>
                    <a:pt x="182"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3283;p34">
              <a:extLst>
                <a:ext uri="{FF2B5EF4-FFF2-40B4-BE49-F238E27FC236}">
                  <a16:creationId xmlns:a16="http://schemas.microsoft.com/office/drawing/2014/main" xmlns="" id="{4BE96662-0786-EF40-BB6D-BA1D008C6706}"/>
                </a:ext>
              </a:extLst>
            </p:cNvPr>
            <p:cNvSpPr/>
            <p:nvPr/>
          </p:nvSpPr>
          <p:spPr>
            <a:xfrm>
              <a:off x="1540575" y="2517800"/>
              <a:ext cx="26625" cy="22625"/>
            </a:xfrm>
            <a:custGeom>
              <a:avLst/>
              <a:gdLst/>
              <a:ahLst/>
              <a:cxnLst/>
              <a:rect l="l" t="t" r="r" b="b"/>
              <a:pathLst>
                <a:path w="1065" h="905" extrusionOk="0">
                  <a:moveTo>
                    <a:pt x="456" y="1"/>
                  </a:moveTo>
                  <a:cubicBezTo>
                    <a:pt x="213" y="1"/>
                    <a:pt x="0" y="21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3284;p34">
              <a:extLst>
                <a:ext uri="{FF2B5EF4-FFF2-40B4-BE49-F238E27FC236}">
                  <a16:creationId xmlns:a16="http://schemas.microsoft.com/office/drawing/2014/main" xmlns="" id="{389CD841-199A-A940-A4CA-5546AFB0C907}"/>
                </a:ext>
              </a:extLst>
            </p:cNvPr>
            <p:cNvSpPr/>
            <p:nvPr/>
          </p:nvSpPr>
          <p:spPr>
            <a:xfrm>
              <a:off x="1574775" y="2552000"/>
              <a:ext cx="26600" cy="22625"/>
            </a:xfrm>
            <a:custGeom>
              <a:avLst/>
              <a:gdLst/>
              <a:ahLst/>
              <a:cxnLst/>
              <a:rect l="l" t="t" r="r" b="b"/>
              <a:pathLst>
                <a:path w="1064" h="905" extrusionOk="0">
                  <a:moveTo>
                    <a:pt x="456" y="0"/>
                  </a:moveTo>
                  <a:cubicBezTo>
                    <a:pt x="182"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3285;p34">
              <a:extLst>
                <a:ext uri="{FF2B5EF4-FFF2-40B4-BE49-F238E27FC236}">
                  <a16:creationId xmlns:a16="http://schemas.microsoft.com/office/drawing/2014/main" xmlns="" id="{03BD5827-3531-D347-B3A8-291E8DF8FB7D}"/>
                </a:ext>
              </a:extLst>
            </p:cNvPr>
            <p:cNvSpPr/>
            <p:nvPr/>
          </p:nvSpPr>
          <p:spPr>
            <a:xfrm>
              <a:off x="1540575" y="2449425"/>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3286;p34">
              <a:extLst>
                <a:ext uri="{FF2B5EF4-FFF2-40B4-BE49-F238E27FC236}">
                  <a16:creationId xmlns:a16="http://schemas.microsoft.com/office/drawing/2014/main" xmlns="" id="{C0B89F03-DD64-9D49-A624-9382C135D756}"/>
                </a:ext>
              </a:extLst>
            </p:cNvPr>
            <p:cNvSpPr/>
            <p:nvPr/>
          </p:nvSpPr>
          <p:spPr>
            <a:xfrm>
              <a:off x="1574775" y="2483600"/>
              <a:ext cx="26600" cy="22875"/>
            </a:xfrm>
            <a:custGeom>
              <a:avLst/>
              <a:gdLst/>
              <a:ahLst/>
              <a:cxnLst/>
              <a:rect l="l" t="t" r="r" b="b"/>
              <a:pathLst>
                <a:path w="1064" h="915" extrusionOk="0">
                  <a:moveTo>
                    <a:pt x="456" y="1"/>
                  </a:moveTo>
                  <a:cubicBezTo>
                    <a:pt x="182" y="1"/>
                    <a:pt x="0" y="214"/>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3287;p34">
              <a:extLst>
                <a:ext uri="{FF2B5EF4-FFF2-40B4-BE49-F238E27FC236}">
                  <a16:creationId xmlns:a16="http://schemas.microsoft.com/office/drawing/2014/main" xmlns="" id="{740E93CD-EACF-F94E-8BF9-7EA67143F027}"/>
                </a:ext>
              </a:extLst>
            </p:cNvPr>
            <p:cNvSpPr/>
            <p:nvPr/>
          </p:nvSpPr>
          <p:spPr>
            <a:xfrm>
              <a:off x="1535725" y="2380950"/>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85"/>
                    <a:pt x="1197" y="6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3288;p34">
              <a:extLst>
                <a:ext uri="{FF2B5EF4-FFF2-40B4-BE49-F238E27FC236}">
                  <a16:creationId xmlns:a16="http://schemas.microsoft.com/office/drawing/2014/main" xmlns="" id="{AE95FB92-2993-7749-8607-5CB014156291}"/>
                </a:ext>
              </a:extLst>
            </p:cNvPr>
            <p:cNvSpPr/>
            <p:nvPr/>
          </p:nvSpPr>
          <p:spPr>
            <a:xfrm>
              <a:off x="1574775" y="2415225"/>
              <a:ext cx="26600" cy="23025"/>
            </a:xfrm>
            <a:custGeom>
              <a:avLst/>
              <a:gdLst/>
              <a:ahLst/>
              <a:cxnLst/>
              <a:rect l="l" t="t" r="r" b="b"/>
              <a:pathLst>
                <a:path w="1064" h="921" extrusionOk="0">
                  <a:moveTo>
                    <a:pt x="456" y="0"/>
                  </a:moveTo>
                  <a:cubicBezTo>
                    <a:pt x="182"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3289;p34">
              <a:extLst>
                <a:ext uri="{FF2B5EF4-FFF2-40B4-BE49-F238E27FC236}">
                  <a16:creationId xmlns:a16="http://schemas.microsoft.com/office/drawing/2014/main" xmlns="" id="{9DB17A09-57B8-724E-AC71-A51F84E5F524}"/>
                </a:ext>
              </a:extLst>
            </p:cNvPr>
            <p:cNvSpPr/>
            <p:nvPr/>
          </p:nvSpPr>
          <p:spPr>
            <a:xfrm>
              <a:off x="1540575" y="231340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3290;p34">
              <a:extLst>
                <a:ext uri="{FF2B5EF4-FFF2-40B4-BE49-F238E27FC236}">
                  <a16:creationId xmlns:a16="http://schemas.microsoft.com/office/drawing/2014/main" xmlns="" id="{8186CAC3-D980-AB48-8CBF-0FFB5172D00B}"/>
                </a:ext>
              </a:extLst>
            </p:cNvPr>
            <p:cNvSpPr/>
            <p:nvPr/>
          </p:nvSpPr>
          <p:spPr>
            <a:xfrm>
              <a:off x="1574775" y="2346825"/>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3291;p34">
              <a:extLst>
                <a:ext uri="{FF2B5EF4-FFF2-40B4-BE49-F238E27FC236}">
                  <a16:creationId xmlns:a16="http://schemas.microsoft.com/office/drawing/2014/main" xmlns="" id="{013E0626-FF74-924E-BDE3-6AF4DA5F3ECC}"/>
                </a:ext>
              </a:extLst>
            </p:cNvPr>
            <p:cNvSpPr/>
            <p:nvPr/>
          </p:nvSpPr>
          <p:spPr>
            <a:xfrm>
              <a:off x="1535725" y="2244950"/>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54"/>
                    <a:pt x="1197" y="33"/>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3292;p34">
              <a:extLst>
                <a:ext uri="{FF2B5EF4-FFF2-40B4-BE49-F238E27FC236}">
                  <a16:creationId xmlns:a16="http://schemas.microsoft.com/office/drawing/2014/main" xmlns="" id="{6ECE6201-F9C2-1A48-8A08-8D3E2147FEBB}"/>
                </a:ext>
              </a:extLst>
            </p:cNvPr>
            <p:cNvSpPr/>
            <p:nvPr/>
          </p:nvSpPr>
          <p:spPr>
            <a:xfrm>
              <a:off x="1574775" y="2279200"/>
              <a:ext cx="26600" cy="22625"/>
            </a:xfrm>
            <a:custGeom>
              <a:avLst/>
              <a:gdLst/>
              <a:ahLst/>
              <a:cxnLst/>
              <a:rect l="l" t="t" r="r" b="b"/>
              <a:pathLst>
                <a:path w="1064" h="905" extrusionOk="0">
                  <a:moveTo>
                    <a:pt x="456" y="0"/>
                  </a:moveTo>
                  <a:cubicBezTo>
                    <a:pt x="182"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3293;p34">
              <a:extLst>
                <a:ext uri="{FF2B5EF4-FFF2-40B4-BE49-F238E27FC236}">
                  <a16:creationId xmlns:a16="http://schemas.microsoft.com/office/drawing/2014/main" xmlns="" id="{42806A89-C7DB-9141-97FA-881D84DD05AB}"/>
                </a:ext>
              </a:extLst>
            </p:cNvPr>
            <p:cNvSpPr/>
            <p:nvPr/>
          </p:nvSpPr>
          <p:spPr>
            <a:xfrm>
              <a:off x="1540575" y="2176625"/>
              <a:ext cx="26625" cy="22625"/>
            </a:xfrm>
            <a:custGeom>
              <a:avLst/>
              <a:gdLst/>
              <a:ahLst/>
              <a:cxnLst/>
              <a:rect l="l" t="t" r="r" b="b"/>
              <a:pathLst>
                <a:path w="1065" h="905" extrusionOk="0">
                  <a:moveTo>
                    <a:pt x="456" y="0"/>
                  </a:moveTo>
                  <a:cubicBezTo>
                    <a:pt x="21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3294;p34">
              <a:extLst>
                <a:ext uri="{FF2B5EF4-FFF2-40B4-BE49-F238E27FC236}">
                  <a16:creationId xmlns:a16="http://schemas.microsoft.com/office/drawing/2014/main" xmlns="" id="{BC790508-90F5-E440-93C5-FE89D73F1E4D}"/>
                </a:ext>
              </a:extLst>
            </p:cNvPr>
            <p:cNvSpPr/>
            <p:nvPr/>
          </p:nvSpPr>
          <p:spPr>
            <a:xfrm>
              <a:off x="1574775" y="2210800"/>
              <a:ext cx="26600" cy="22875"/>
            </a:xfrm>
            <a:custGeom>
              <a:avLst/>
              <a:gdLst/>
              <a:ahLst/>
              <a:cxnLst/>
              <a:rect l="l" t="t" r="r" b="b"/>
              <a:pathLst>
                <a:path w="1064" h="915" extrusionOk="0">
                  <a:moveTo>
                    <a:pt x="456" y="1"/>
                  </a:moveTo>
                  <a:cubicBezTo>
                    <a:pt x="182" y="1"/>
                    <a:pt x="0" y="18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3295;p34">
              <a:extLst>
                <a:ext uri="{FF2B5EF4-FFF2-40B4-BE49-F238E27FC236}">
                  <a16:creationId xmlns:a16="http://schemas.microsoft.com/office/drawing/2014/main" xmlns="" id="{915E9F40-BCA5-FE45-A810-BDB688B30978}"/>
                </a:ext>
              </a:extLst>
            </p:cNvPr>
            <p:cNvSpPr/>
            <p:nvPr/>
          </p:nvSpPr>
          <p:spPr>
            <a:xfrm>
              <a:off x="1540575" y="2108225"/>
              <a:ext cx="26625" cy="22875"/>
            </a:xfrm>
            <a:custGeom>
              <a:avLst/>
              <a:gdLst/>
              <a:ahLst/>
              <a:cxnLst/>
              <a:rect l="l" t="t" r="r" b="b"/>
              <a:pathLst>
                <a:path w="1065" h="915"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3296;p34">
              <a:extLst>
                <a:ext uri="{FF2B5EF4-FFF2-40B4-BE49-F238E27FC236}">
                  <a16:creationId xmlns:a16="http://schemas.microsoft.com/office/drawing/2014/main" xmlns="" id="{EE7B969A-3CEE-7544-8A7C-9B0A6B545307}"/>
                </a:ext>
              </a:extLst>
            </p:cNvPr>
            <p:cNvSpPr/>
            <p:nvPr/>
          </p:nvSpPr>
          <p:spPr>
            <a:xfrm>
              <a:off x="1574775" y="2142425"/>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3297;p34">
              <a:extLst>
                <a:ext uri="{FF2B5EF4-FFF2-40B4-BE49-F238E27FC236}">
                  <a16:creationId xmlns:a16="http://schemas.microsoft.com/office/drawing/2014/main" xmlns="" id="{4E8B23DF-44C8-F149-89B6-A8CBBBD1B729}"/>
                </a:ext>
              </a:extLst>
            </p:cNvPr>
            <p:cNvSpPr/>
            <p:nvPr/>
          </p:nvSpPr>
          <p:spPr>
            <a:xfrm>
              <a:off x="1535725" y="2039775"/>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84"/>
                    <a:pt x="1197" y="64"/>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3298;p34">
              <a:extLst>
                <a:ext uri="{FF2B5EF4-FFF2-40B4-BE49-F238E27FC236}">
                  <a16:creationId xmlns:a16="http://schemas.microsoft.com/office/drawing/2014/main" xmlns="" id="{6A774B34-14D9-0946-899B-04330B23BAF5}"/>
                </a:ext>
              </a:extLst>
            </p:cNvPr>
            <p:cNvSpPr/>
            <p:nvPr/>
          </p:nvSpPr>
          <p:spPr>
            <a:xfrm>
              <a:off x="1574775" y="2074025"/>
              <a:ext cx="26600" cy="23025"/>
            </a:xfrm>
            <a:custGeom>
              <a:avLst/>
              <a:gdLst/>
              <a:ahLst/>
              <a:cxnLst/>
              <a:rect l="l" t="t" r="r" b="b"/>
              <a:pathLst>
                <a:path w="1064" h="921" extrusionOk="0">
                  <a:moveTo>
                    <a:pt x="456" y="1"/>
                  </a:moveTo>
                  <a:cubicBezTo>
                    <a:pt x="182" y="1"/>
                    <a:pt x="0" y="213"/>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3299;p34">
              <a:extLst>
                <a:ext uri="{FF2B5EF4-FFF2-40B4-BE49-F238E27FC236}">
                  <a16:creationId xmlns:a16="http://schemas.microsoft.com/office/drawing/2014/main" xmlns="" id="{B3EF5FE4-8DAC-184B-8338-52CAC8B77BC9}"/>
                </a:ext>
              </a:extLst>
            </p:cNvPr>
            <p:cNvSpPr/>
            <p:nvPr/>
          </p:nvSpPr>
          <p:spPr>
            <a:xfrm>
              <a:off x="1540575" y="197145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3300;p34">
              <a:extLst>
                <a:ext uri="{FF2B5EF4-FFF2-40B4-BE49-F238E27FC236}">
                  <a16:creationId xmlns:a16="http://schemas.microsoft.com/office/drawing/2014/main" xmlns="" id="{CF58DCD7-1FF9-704B-AF57-B314A6346921}"/>
                </a:ext>
              </a:extLst>
            </p:cNvPr>
            <p:cNvSpPr/>
            <p:nvPr/>
          </p:nvSpPr>
          <p:spPr>
            <a:xfrm>
              <a:off x="1574775" y="2005650"/>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51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3301;p34">
              <a:extLst>
                <a:ext uri="{FF2B5EF4-FFF2-40B4-BE49-F238E27FC236}">
                  <a16:creationId xmlns:a16="http://schemas.microsoft.com/office/drawing/2014/main" xmlns="" id="{620F5891-DB9C-B840-9C23-61294F3CE79D}"/>
                </a:ext>
              </a:extLst>
            </p:cNvPr>
            <p:cNvSpPr/>
            <p:nvPr/>
          </p:nvSpPr>
          <p:spPr>
            <a:xfrm>
              <a:off x="1540575" y="1903825"/>
              <a:ext cx="26625" cy="22625"/>
            </a:xfrm>
            <a:custGeom>
              <a:avLst/>
              <a:gdLst/>
              <a:ahLst/>
              <a:cxnLst/>
              <a:rect l="l" t="t" r="r" b="b"/>
              <a:pathLst>
                <a:path w="1065" h="905" extrusionOk="0">
                  <a:moveTo>
                    <a:pt x="456" y="0"/>
                  </a:moveTo>
                  <a:cubicBezTo>
                    <a:pt x="21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3302;p34">
              <a:extLst>
                <a:ext uri="{FF2B5EF4-FFF2-40B4-BE49-F238E27FC236}">
                  <a16:creationId xmlns:a16="http://schemas.microsoft.com/office/drawing/2014/main" xmlns="" id="{6AD62745-2282-6B48-A71F-45EB3A0DC2FD}"/>
                </a:ext>
              </a:extLst>
            </p:cNvPr>
            <p:cNvSpPr/>
            <p:nvPr/>
          </p:nvSpPr>
          <p:spPr>
            <a:xfrm>
              <a:off x="1574775" y="1938000"/>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3303;p34">
              <a:extLst>
                <a:ext uri="{FF2B5EF4-FFF2-40B4-BE49-F238E27FC236}">
                  <a16:creationId xmlns:a16="http://schemas.microsoft.com/office/drawing/2014/main" xmlns="" id="{DE9469E8-3DDA-874F-AFCE-C2516E3AE4D8}"/>
                </a:ext>
              </a:extLst>
            </p:cNvPr>
            <p:cNvSpPr/>
            <p:nvPr/>
          </p:nvSpPr>
          <p:spPr>
            <a:xfrm>
              <a:off x="1540575" y="1835425"/>
              <a:ext cx="26625" cy="22625"/>
            </a:xfrm>
            <a:custGeom>
              <a:avLst/>
              <a:gdLst/>
              <a:ahLst/>
              <a:cxnLst/>
              <a:rect l="l" t="t" r="r" b="b"/>
              <a:pathLst>
                <a:path w="1065" h="905" extrusionOk="0">
                  <a:moveTo>
                    <a:pt x="456" y="0"/>
                  </a:moveTo>
                  <a:cubicBezTo>
                    <a:pt x="21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3304;p34">
              <a:extLst>
                <a:ext uri="{FF2B5EF4-FFF2-40B4-BE49-F238E27FC236}">
                  <a16:creationId xmlns:a16="http://schemas.microsoft.com/office/drawing/2014/main" xmlns="" id="{41B621FB-5743-1B43-97E0-EC4666FCC398}"/>
                </a:ext>
              </a:extLst>
            </p:cNvPr>
            <p:cNvSpPr/>
            <p:nvPr/>
          </p:nvSpPr>
          <p:spPr>
            <a:xfrm>
              <a:off x="1574775" y="1869625"/>
              <a:ext cx="26600" cy="22850"/>
            </a:xfrm>
            <a:custGeom>
              <a:avLst/>
              <a:gdLst/>
              <a:ahLst/>
              <a:cxnLst/>
              <a:rect l="l" t="t" r="r" b="b"/>
              <a:pathLst>
                <a:path w="1064" h="914" extrusionOk="0">
                  <a:moveTo>
                    <a:pt x="456" y="0"/>
                  </a:moveTo>
                  <a:cubicBezTo>
                    <a:pt x="182" y="0"/>
                    <a:pt x="0" y="183"/>
                    <a:pt x="0" y="456"/>
                  </a:cubicBezTo>
                  <a:cubicBezTo>
                    <a:pt x="0" y="728"/>
                    <a:pt x="231" y="914"/>
                    <a:pt x="463"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3305;p34">
              <a:extLst>
                <a:ext uri="{FF2B5EF4-FFF2-40B4-BE49-F238E27FC236}">
                  <a16:creationId xmlns:a16="http://schemas.microsoft.com/office/drawing/2014/main" xmlns="" id="{64AD3F74-70EE-4A42-A438-F5E82C76B97F}"/>
                </a:ext>
              </a:extLst>
            </p:cNvPr>
            <p:cNvSpPr/>
            <p:nvPr/>
          </p:nvSpPr>
          <p:spPr>
            <a:xfrm>
              <a:off x="1540575" y="1767025"/>
              <a:ext cx="26625" cy="22875"/>
            </a:xfrm>
            <a:custGeom>
              <a:avLst/>
              <a:gdLst/>
              <a:ahLst/>
              <a:cxnLst/>
              <a:rect l="l" t="t" r="r" b="b"/>
              <a:pathLst>
                <a:path w="1065" h="915" extrusionOk="0">
                  <a:moveTo>
                    <a:pt x="456" y="1"/>
                  </a:moveTo>
                  <a:cubicBezTo>
                    <a:pt x="21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3306;p34">
              <a:extLst>
                <a:ext uri="{FF2B5EF4-FFF2-40B4-BE49-F238E27FC236}">
                  <a16:creationId xmlns:a16="http://schemas.microsoft.com/office/drawing/2014/main" xmlns="" id="{1B7DE772-E8D8-9945-9AA5-A60BDC651BC4}"/>
                </a:ext>
              </a:extLst>
            </p:cNvPr>
            <p:cNvSpPr/>
            <p:nvPr/>
          </p:nvSpPr>
          <p:spPr>
            <a:xfrm>
              <a:off x="1574775" y="1801225"/>
              <a:ext cx="26600" cy="22875"/>
            </a:xfrm>
            <a:custGeom>
              <a:avLst/>
              <a:gdLst/>
              <a:ahLst/>
              <a:cxnLst/>
              <a:rect l="l" t="t" r="r" b="b"/>
              <a:pathLst>
                <a:path w="1064" h="915" extrusionOk="0">
                  <a:moveTo>
                    <a:pt x="456" y="1"/>
                  </a:moveTo>
                  <a:cubicBezTo>
                    <a:pt x="182" y="1"/>
                    <a:pt x="0" y="21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3307;p34">
              <a:extLst>
                <a:ext uri="{FF2B5EF4-FFF2-40B4-BE49-F238E27FC236}">
                  <a16:creationId xmlns:a16="http://schemas.microsoft.com/office/drawing/2014/main" xmlns="" id="{CDFF50FA-2E22-A94E-A667-44EFBB891436}"/>
                </a:ext>
              </a:extLst>
            </p:cNvPr>
            <p:cNvSpPr/>
            <p:nvPr/>
          </p:nvSpPr>
          <p:spPr>
            <a:xfrm>
              <a:off x="1535725" y="1698575"/>
              <a:ext cx="29950" cy="22950"/>
            </a:xfrm>
            <a:custGeom>
              <a:avLst/>
              <a:gdLst/>
              <a:ahLst/>
              <a:cxnLst/>
              <a:rect l="l" t="t" r="r" b="b"/>
              <a:pathLst>
                <a:path w="1198" h="918" extrusionOk="0">
                  <a:moveTo>
                    <a:pt x="594" y="1"/>
                  </a:moveTo>
                  <a:cubicBezTo>
                    <a:pt x="0" y="1"/>
                    <a:pt x="0" y="918"/>
                    <a:pt x="594" y="918"/>
                  </a:cubicBezTo>
                  <a:cubicBezTo>
                    <a:pt x="612" y="918"/>
                    <a:pt x="631" y="917"/>
                    <a:pt x="650" y="915"/>
                  </a:cubicBezTo>
                  <a:cubicBezTo>
                    <a:pt x="1197" y="885"/>
                    <a:pt x="1197" y="64"/>
                    <a:pt x="650" y="3"/>
                  </a:cubicBezTo>
                  <a:cubicBezTo>
                    <a:pt x="631" y="2"/>
                    <a:pt x="612" y="1"/>
                    <a:pt x="59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3308;p34">
              <a:extLst>
                <a:ext uri="{FF2B5EF4-FFF2-40B4-BE49-F238E27FC236}">
                  <a16:creationId xmlns:a16="http://schemas.microsoft.com/office/drawing/2014/main" xmlns="" id="{11FD0012-7FF6-F545-BE2E-CED4DA642D91}"/>
                </a:ext>
              </a:extLst>
            </p:cNvPr>
            <p:cNvSpPr/>
            <p:nvPr/>
          </p:nvSpPr>
          <p:spPr>
            <a:xfrm>
              <a:off x="1574775" y="1732850"/>
              <a:ext cx="26600" cy="23000"/>
            </a:xfrm>
            <a:custGeom>
              <a:avLst/>
              <a:gdLst/>
              <a:ahLst/>
              <a:cxnLst/>
              <a:rect l="l" t="t" r="r" b="b"/>
              <a:pathLst>
                <a:path w="1064" h="920" extrusionOk="0">
                  <a:moveTo>
                    <a:pt x="456" y="0"/>
                  </a:moveTo>
                  <a:cubicBezTo>
                    <a:pt x="182" y="0"/>
                    <a:pt x="0" y="213"/>
                    <a:pt x="0" y="456"/>
                  </a:cubicBezTo>
                  <a:cubicBezTo>
                    <a:pt x="0" y="743"/>
                    <a:pt x="222" y="920"/>
                    <a:pt x="450" y="920"/>
                  </a:cubicBezTo>
                  <a:cubicBezTo>
                    <a:pt x="560" y="920"/>
                    <a:pt x="671" y="879"/>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3309;p34">
              <a:extLst>
                <a:ext uri="{FF2B5EF4-FFF2-40B4-BE49-F238E27FC236}">
                  <a16:creationId xmlns:a16="http://schemas.microsoft.com/office/drawing/2014/main" xmlns="" id="{A7075EF4-CC6A-574F-9F24-15E8692CA82E}"/>
                </a:ext>
              </a:extLst>
            </p:cNvPr>
            <p:cNvSpPr/>
            <p:nvPr/>
          </p:nvSpPr>
          <p:spPr>
            <a:xfrm>
              <a:off x="1540575" y="1630950"/>
              <a:ext cx="26625" cy="22700"/>
            </a:xfrm>
            <a:custGeom>
              <a:avLst/>
              <a:gdLst/>
              <a:ahLst/>
              <a:cxnLst/>
              <a:rect l="l" t="t" r="r" b="b"/>
              <a:pathLst>
                <a:path w="1065" h="908" extrusionOk="0">
                  <a:moveTo>
                    <a:pt x="410" y="0"/>
                  </a:moveTo>
                  <a:cubicBezTo>
                    <a:pt x="187" y="0"/>
                    <a:pt x="0" y="203"/>
                    <a:pt x="0" y="459"/>
                  </a:cubicBezTo>
                  <a:cubicBezTo>
                    <a:pt x="0" y="724"/>
                    <a:pt x="219" y="907"/>
                    <a:pt x="446" y="907"/>
                  </a:cubicBezTo>
                  <a:cubicBezTo>
                    <a:pt x="557" y="907"/>
                    <a:pt x="670" y="863"/>
                    <a:pt x="760" y="763"/>
                  </a:cubicBezTo>
                  <a:cubicBezTo>
                    <a:pt x="1064" y="489"/>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3310;p34">
              <a:extLst>
                <a:ext uri="{FF2B5EF4-FFF2-40B4-BE49-F238E27FC236}">
                  <a16:creationId xmlns:a16="http://schemas.microsoft.com/office/drawing/2014/main" xmlns="" id="{3EAB3BC4-DFD3-BA4D-A242-5BA6FC79531C}"/>
                </a:ext>
              </a:extLst>
            </p:cNvPr>
            <p:cNvSpPr/>
            <p:nvPr/>
          </p:nvSpPr>
          <p:spPr>
            <a:xfrm>
              <a:off x="1574775" y="1665125"/>
              <a:ext cx="26600" cy="22675"/>
            </a:xfrm>
            <a:custGeom>
              <a:avLst/>
              <a:gdLst/>
              <a:ahLst/>
              <a:cxnLst/>
              <a:rect l="l" t="t" r="r" b="b"/>
              <a:pathLst>
                <a:path w="1064" h="907" extrusionOk="0">
                  <a:moveTo>
                    <a:pt x="404" y="1"/>
                  </a:moveTo>
                  <a:cubicBezTo>
                    <a:pt x="160" y="1"/>
                    <a:pt x="0" y="202"/>
                    <a:pt x="0" y="429"/>
                  </a:cubicBezTo>
                  <a:cubicBezTo>
                    <a:pt x="0" y="717"/>
                    <a:pt x="221" y="907"/>
                    <a:pt x="450" y="907"/>
                  </a:cubicBezTo>
                  <a:cubicBezTo>
                    <a:pt x="559" y="907"/>
                    <a:pt x="671" y="863"/>
                    <a:pt x="760" y="764"/>
                  </a:cubicBezTo>
                  <a:cubicBezTo>
                    <a:pt x="1064" y="490"/>
                    <a:pt x="851" y="4"/>
                    <a:pt x="456" y="4"/>
                  </a:cubicBezTo>
                  <a:cubicBezTo>
                    <a:pt x="438" y="2"/>
                    <a:pt x="421" y="1"/>
                    <a:pt x="4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3311;p34">
              <a:extLst>
                <a:ext uri="{FF2B5EF4-FFF2-40B4-BE49-F238E27FC236}">
                  <a16:creationId xmlns:a16="http://schemas.microsoft.com/office/drawing/2014/main" xmlns="" id="{BF0016E5-C11D-3B42-A937-46EAA7DFB5C1}"/>
                </a:ext>
              </a:extLst>
            </p:cNvPr>
            <p:cNvSpPr/>
            <p:nvPr/>
          </p:nvSpPr>
          <p:spPr>
            <a:xfrm>
              <a:off x="1540575" y="1562625"/>
              <a:ext cx="26625" cy="22625"/>
            </a:xfrm>
            <a:custGeom>
              <a:avLst/>
              <a:gdLst/>
              <a:ahLst/>
              <a:cxnLst/>
              <a:rect l="l" t="t" r="r" b="b"/>
              <a:pathLst>
                <a:path w="1065" h="905" extrusionOk="0">
                  <a:moveTo>
                    <a:pt x="456" y="0"/>
                  </a:moveTo>
                  <a:cubicBezTo>
                    <a:pt x="213"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3312;p34">
              <a:extLst>
                <a:ext uri="{FF2B5EF4-FFF2-40B4-BE49-F238E27FC236}">
                  <a16:creationId xmlns:a16="http://schemas.microsoft.com/office/drawing/2014/main" xmlns="" id="{450745EF-973C-5941-A375-723A1A342D04}"/>
                </a:ext>
              </a:extLst>
            </p:cNvPr>
            <p:cNvSpPr/>
            <p:nvPr/>
          </p:nvSpPr>
          <p:spPr>
            <a:xfrm>
              <a:off x="1574775" y="1596825"/>
              <a:ext cx="26600" cy="22625"/>
            </a:xfrm>
            <a:custGeom>
              <a:avLst/>
              <a:gdLst/>
              <a:ahLst/>
              <a:cxnLst/>
              <a:rect l="l" t="t" r="r" b="b"/>
              <a:pathLst>
                <a:path w="1064" h="905" extrusionOk="0">
                  <a:moveTo>
                    <a:pt x="456" y="0"/>
                  </a:moveTo>
                  <a:cubicBezTo>
                    <a:pt x="182" y="0"/>
                    <a:pt x="0" y="18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3313;p34">
              <a:extLst>
                <a:ext uri="{FF2B5EF4-FFF2-40B4-BE49-F238E27FC236}">
                  <a16:creationId xmlns:a16="http://schemas.microsoft.com/office/drawing/2014/main" xmlns="" id="{C2A249F2-46ED-BC4C-B64F-89FE170B18C6}"/>
                </a:ext>
              </a:extLst>
            </p:cNvPr>
            <p:cNvSpPr/>
            <p:nvPr/>
          </p:nvSpPr>
          <p:spPr>
            <a:xfrm>
              <a:off x="1535725" y="1494175"/>
              <a:ext cx="29950" cy="22950"/>
            </a:xfrm>
            <a:custGeom>
              <a:avLst/>
              <a:gdLst/>
              <a:ahLst/>
              <a:cxnLst/>
              <a:rect l="l" t="t" r="r" b="b"/>
              <a:pathLst>
                <a:path w="1198" h="918" extrusionOk="0">
                  <a:moveTo>
                    <a:pt x="594" y="0"/>
                  </a:moveTo>
                  <a:cubicBezTo>
                    <a:pt x="0" y="0"/>
                    <a:pt x="0" y="917"/>
                    <a:pt x="594" y="917"/>
                  </a:cubicBezTo>
                  <a:cubicBezTo>
                    <a:pt x="612" y="917"/>
                    <a:pt x="631" y="916"/>
                    <a:pt x="650" y="915"/>
                  </a:cubicBezTo>
                  <a:cubicBezTo>
                    <a:pt x="1197" y="854"/>
                    <a:pt x="1197" y="64"/>
                    <a:pt x="650" y="3"/>
                  </a:cubicBezTo>
                  <a:cubicBezTo>
                    <a:pt x="631" y="1"/>
                    <a:pt x="612" y="0"/>
                    <a:pt x="59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3314;p34">
              <a:extLst>
                <a:ext uri="{FF2B5EF4-FFF2-40B4-BE49-F238E27FC236}">
                  <a16:creationId xmlns:a16="http://schemas.microsoft.com/office/drawing/2014/main" xmlns="" id="{75A2975F-B4D7-C94E-8295-658E25EA3E70}"/>
                </a:ext>
              </a:extLst>
            </p:cNvPr>
            <p:cNvSpPr/>
            <p:nvPr/>
          </p:nvSpPr>
          <p:spPr>
            <a:xfrm>
              <a:off x="1574775" y="1528425"/>
              <a:ext cx="26600" cy="22875"/>
            </a:xfrm>
            <a:custGeom>
              <a:avLst/>
              <a:gdLst/>
              <a:ahLst/>
              <a:cxnLst/>
              <a:rect l="l" t="t" r="r" b="b"/>
              <a:pathLst>
                <a:path w="1064" h="915" extrusionOk="0">
                  <a:moveTo>
                    <a:pt x="456" y="1"/>
                  </a:moveTo>
                  <a:cubicBezTo>
                    <a:pt x="182" y="1"/>
                    <a:pt x="0" y="183"/>
                    <a:pt x="0" y="457"/>
                  </a:cubicBezTo>
                  <a:cubicBezTo>
                    <a:pt x="0" y="729"/>
                    <a:pt x="231" y="914"/>
                    <a:pt x="463"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3315;p34">
              <a:extLst>
                <a:ext uri="{FF2B5EF4-FFF2-40B4-BE49-F238E27FC236}">
                  <a16:creationId xmlns:a16="http://schemas.microsoft.com/office/drawing/2014/main" xmlns="" id="{21C1EC51-E346-AA41-A211-A582BA99975A}"/>
                </a:ext>
              </a:extLst>
            </p:cNvPr>
            <p:cNvSpPr/>
            <p:nvPr/>
          </p:nvSpPr>
          <p:spPr>
            <a:xfrm>
              <a:off x="1540575" y="1425850"/>
              <a:ext cx="26625" cy="22850"/>
            </a:xfrm>
            <a:custGeom>
              <a:avLst/>
              <a:gdLst/>
              <a:ahLst/>
              <a:cxnLst/>
              <a:rect l="l" t="t" r="r" b="b"/>
              <a:pathLst>
                <a:path w="1065" h="914" extrusionOk="0">
                  <a:moveTo>
                    <a:pt x="456" y="0"/>
                  </a:moveTo>
                  <a:cubicBezTo>
                    <a:pt x="213" y="0"/>
                    <a:pt x="0" y="213"/>
                    <a:pt x="0" y="456"/>
                  </a:cubicBezTo>
                  <a:cubicBezTo>
                    <a:pt x="0" y="728"/>
                    <a:pt x="231" y="914"/>
                    <a:pt x="464" y="914"/>
                  </a:cubicBezTo>
                  <a:cubicBezTo>
                    <a:pt x="569" y="914"/>
                    <a:pt x="675" y="876"/>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3316;p34">
              <a:extLst>
                <a:ext uri="{FF2B5EF4-FFF2-40B4-BE49-F238E27FC236}">
                  <a16:creationId xmlns:a16="http://schemas.microsoft.com/office/drawing/2014/main" xmlns="" id="{67F926D6-CD45-A945-A5B4-C66400C690CF}"/>
                </a:ext>
              </a:extLst>
            </p:cNvPr>
            <p:cNvSpPr/>
            <p:nvPr/>
          </p:nvSpPr>
          <p:spPr>
            <a:xfrm>
              <a:off x="1574775" y="1460050"/>
              <a:ext cx="26600" cy="22850"/>
            </a:xfrm>
            <a:custGeom>
              <a:avLst/>
              <a:gdLst/>
              <a:ahLst/>
              <a:cxnLst/>
              <a:rect l="l" t="t" r="r" b="b"/>
              <a:pathLst>
                <a:path w="1064" h="914" extrusionOk="0">
                  <a:moveTo>
                    <a:pt x="456" y="0"/>
                  </a:moveTo>
                  <a:cubicBezTo>
                    <a:pt x="182" y="0"/>
                    <a:pt x="0" y="213"/>
                    <a:pt x="0" y="456"/>
                  </a:cubicBezTo>
                  <a:cubicBezTo>
                    <a:pt x="0" y="728"/>
                    <a:pt x="231" y="914"/>
                    <a:pt x="463" y="914"/>
                  </a:cubicBezTo>
                  <a:cubicBezTo>
                    <a:pt x="569" y="914"/>
                    <a:pt x="675" y="876"/>
                    <a:pt x="760"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3317;p34">
              <a:extLst>
                <a:ext uri="{FF2B5EF4-FFF2-40B4-BE49-F238E27FC236}">
                  <a16:creationId xmlns:a16="http://schemas.microsoft.com/office/drawing/2014/main" xmlns="" id="{A6AB482C-2313-D14D-A95B-04DA4AD63593}"/>
                </a:ext>
              </a:extLst>
            </p:cNvPr>
            <p:cNvSpPr/>
            <p:nvPr/>
          </p:nvSpPr>
          <p:spPr>
            <a:xfrm>
              <a:off x="1540575" y="1357450"/>
              <a:ext cx="26625" cy="23025"/>
            </a:xfrm>
            <a:custGeom>
              <a:avLst/>
              <a:gdLst/>
              <a:ahLst/>
              <a:cxnLst/>
              <a:rect l="l" t="t" r="r" b="b"/>
              <a:pathLst>
                <a:path w="1065" h="921" extrusionOk="0">
                  <a:moveTo>
                    <a:pt x="456" y="1"/>
                  </a:moveTo>
                  <a:cubicBezTo>
                    <a:pt x="213" y="1"/>
                    <a:pt x="0" y="213"/>
                    <a:pt x="0" y="457"/>
                  </a:cubicBezTo>
                  <a:cubicBezTo>
                    <a:pt x="0" y="744"/>
                    <a:pt x="222" y="920"/>
                    <a:pt x="450" y="920"/>
                  </a:cubicBezTo>
                  <a:cubicBezTo>
                    <a:pt x="560" y="920"/>
                    <a:pt x="671" y="880"/>
                    <a:pt x="760" y="791"/>
                  </a:cubicBezTo>
                  <a:cubicBezTo>
                    <a:pt x="1064" y="51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3318;p34">
              <a:extLst>
                <a:ext uri="{FF2B5EF4-FFF2-40B4-BE49-F238E27FC236}">
                  <a16:creationId xmlns:a16="http://schemas.microsoft.com/office/drawing/2014/main" xmlns="" id="{29DF5C32-3D7C-CB4A-89D4-E3EECADF248D}"/>
                </a:ext>
              </a:extLst>
            </p:cNvPr>
            <p:cNvSpPr/>
            <p:nvPr/>
          </p:nvSpPr>
          <p:spPr>
            <a:xfrm>
              <a:off x="1574775" y="1392400"/>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3319;p34">
              <a:extLst>
                <a:ext uri="{FF2B5EF4-FFF2-40B4-BE49-F238E27FC236}">
                  <a16:creationId xmlns:a16="http://schemas.microsoft.com/office/drawing/2014/main" xmlns="" id="{3CCEF251-9E99-E34B-B134-E423A2097A46}"/>
                </a:ext>
              </a:extLst>
            </p:cNvPr>
            <p:cNvSpPr/>
            <p:nvPr/>
          </p:nvSpPr>
          <p:spPr>
            <a:xfrm>
              <a:off x="1540575" y="1289750"/>
              <a:ext cx="26625" cy="22700"/>
            </a:xfrm>
            <a:custGeom>
              <a:avLst/>
              <a:gdLst/>
              <a:ahLst/>
              <a:cxnLst/>
              <a:rect l="l" t="t" r="r" b="b"/>
              <a:pathLst>
                <a:path w="1065" h="908" extrusionOk="0">
                  <a:moveTo>
                    <a:pt x="410" y="1"/>
                  </a:moveTo>
                  <a:cubicBezTo>
                    <a:pt x="187" y="1"/>
                    <a:pt x="0" y="203"/>
                    <a:pt x="0" y="459"/>
                  </a:cubicBezTo>
                  <a:cubicBezTo>
                    <a:pt x="0" y="724"/>
                    <a:pt x="219" y="907"/>
                    <a:pt x="446" y="907"/>
                  </a:cubicBezTo>
                  <a:cubicBezTo>
                    <a:pt x="557" y="907"/>
                    <a:pt x="670" y="863"/>
                    <a:pt x="760" y="763"/>
                  </a:cubicBezTo>
                  <a:cubicBezTo>
                    <a:pt x="1064" y="490"/>
                    <a:pt x="851" y="3"/>
                    <a:pt x="456" y="3"/>
                  </a:cubicBezTo>
                  <a:cubicBezTo>
                    <a:pt x="441" y="1"/>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3320;p34">
              <a:extLst>
                <a:ext uri="{FF2B5EF4-FFF2-40B4-BE49-F238E27FC236}">
                  <a16:creationId xmlns:a16="http://schemas.microsoft.com/office/drawing/2014/main" xmlns="" id="{F502C6D5-FC1C-1A49-BBA7-83BDFABD7708}"/>
                </a:ext>
              </a:extLst>
            </p:cNvPr>
            <p:cNvSpPr/>
            <p:nvPr/>
          </p:nvSpPr>
          <p:spPr>
            <a:xfrm>
              <a:off x="1574775" y="1323950"/>
              <a:ext cx="26600" cy="22700"/>
            </a:xfrm>
            <a:custGeom>
              <a:avLst/>
              <a:gdLst/>
              <a:ahLst/>
              <a:cxnLst/>
              <a:rect l="l" t="t" r="r" b="b"/>
              <a:pathLst>
                <a:path w="1064" h="908" extrusionOk="0">
                  <a:moveTo>
                    <a:pt x="405" y="0"/>
                  </a:moveTo>
                  <a:cubicBezTo>
                    <a:pt x="160" y="0"/>
                    <a:pt x="0" y="203"/>
                    <a:pt x="0" y="459"/>
                  </a:cubicBezTo>
                  <a:cubicBezTo>
                    <a:pt x="0" y="724"/>
                    <a:pt x="219" y="907"/>
                    <a:pt x="446" y="907"/>
                  </a:cubicBezTo>
                  <a:cubicBezTo>
                    <a:pt x="557" y="907"/>
                    <a:pt x="670" y="863"/>
                    <a:pt x="760" y="763"/>
                  </a:cubicBezTo>
                  <a:cubicBezTo>
                    <a:pt x="1064" y="490"/>
                    <a:pt x="851" y="3"/>
                    <a:pt x="456" y="3"/>
                  </a:cubicBezTo>
                  <a:cubicBezTo>
                    <a:pt x="438" y="1"/>
                    <a:pt x="421" y="0"/>
                    <a:pt x="4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3321;p34">
              <a:extLst>
                <a:ext uri="{FF2B5EF4-FFF2-40B4-BE49-F238E27FC236}">
                  <a16:creationId xmlns:a16="http://schemas.microsoft.com/office/drawing/2014/main" xmlns="" id="{46E13B2B-61A1-8B4C-9C4E-351B47A9EEE6}"/>
                </a:ext>
              </a:extLst>
            </p:cNvPr>
            <p:cNvSpPr/>
            <p:nvPr/>
          </p:nvSpPr>
          <p:spPr>
            <a:xfrm>
              <a:off x="1541325" y="1235100"/>
              <a:ext cx="21300" cy="9150"/>
            </a:xfrm>
            <a:custGeom>
              <a:avLst/>
              <a:gdLst/>
              <a:ahLst/>
              <a:cxnLst/>
              <a:rect l="l" t="t" r="r" b="b"/>
              <a:pathLst>
                <a:path w="852" h="366" extrusionOk="0">
                  <a:moveTo>
                    <a:pt x="852" y="1"/>
                  </a:moveTo>
                  <a:lnTo>
                    <a:pt x="1" y="31"/>
                  </a:lnTo>
                  <a:cubicBezTo>
                    <a:pt x="61" y="214"/>
                    <a:pt x="213" y="366"/>
                    <a:pt x="426" y="366"/>
                  </a:cubicBezTo>
                  <a:cubicBezTo>
                    <a:pt x="639" y="366"/>
                    <a:pt x="821" y="214"/>
                    <a:pt x="85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3322;p34">
              <a:extLst>
                <a:ext uri="{FF2B5EF4-FFF2-40B4-BE49-F238E27FC236}">
                  <a16:creationId xmlns:a16="http://schemas.microsoft.com/office/drawing/2014/main" xmlns="" id="{4D80E145-9B1B-7B4B-873C-C7DCB4BD64D5}"/>
                </a:ext>
              </a:extLst>
            </p:cNvPr>
            <p:cNvSpPr/>
            <p:nvPr/>
          </p:nvSpPr>
          <p:spPr>
            <a:xfrm>
              <a:off x="1574775" y="1255625"/>
              <a:ext cx="26600" cy="22625"/>
            </a:xfrm>
            <a:custGeom>
              <a:avLst/>
              <a:gdLst/>
              <a:ahLst/>
              <a:cxnLst/>
              <a:rect l="l" t="t" r="r" b="b"/>
              <a:pathLst>
                <a:path w="1064" h="905" extrusionOk="0">
                  <a:moveTo>
                    <a:pt x="456" y="1"/>
                  </a:moveTo>
                  <a:cubicBezTo>
                    <a:pt x="182" y="1"/>
                    <a:pt x="0" y="183"/>
                    <a:pt x="0" y="457"/>
                  </a:cubicBezTo>
                  <a:cubicBezTo>
                    <a:pt x="0" y="722"/>
                    <a:pt x="219" y="905"/>
                    <a:pt x="446" y="905"/>
                  </a:cubicBezTo>
                  <a:cubicBezTo>
                    <a:pt x="557" y="905"/>
                    <a:pt x="670" y="861"/>
                    <a:pt x="760"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3323;p34">
              <a:extLst>
                <a:ext uri="{FF2B5EF4-FFF2-40B4-BE49-F238E27FC236}">
                  <a16:creationId xmlns:a16="http://schemas.microsoft.com/office/drawing/2014/main" xmlns="" id="{D7352F16-9873-EA45-AE77-8371688D5906}"/>
                </a:ext>
              </a:extLst>
            </p:cNvPr>
            <p:cNvSpPr/>
            <p:nvPr/>
          </p:nvSpPr>
          <p:spPr>
            <a:xfrm>
              <a:off x="1480525" y="2927375"/>
              <a:ext cx="14475" cy="22075"/>
            </a:xfrm>
            <a:custGeom>
              <a:avLst/>
              <a:gdLst/>
              <a:ahLst/>
              <a:cxnLst/>
              <a:rect l="l" t="t" r="r" b="b"/>
              <a:pathLst>
                <a:path w="579" h="883" extrusionOk="0">
                  <a:moveTo>
                    <a:pt x="123" y="1"/>
                  </a:moveTo>
                  <a:cubicBezTo>
                    <a:pt x="62" y="1"/>
                    <a:pt x="31" y="1"/>
                    <a:pt x="1" y="31"/>
                  </a:cubicBezTo>
                  <a:lnTo>
                    <a:pt x="244" y="882"/>
                  </a:lnTo>
                  <a:cubicBezTo>
                    <a:pt x="427" y="822"/>
                    <a:pt x="578" y="639"/>
                    <a:pt x="578" y="457"/>
                  </a:cubicBezTo>
                  <a:cubicBezTo>
                    <a:pt x="578" y="183"/>
                    <a:pt x="366" y="1"/>
                    <a:pt x="12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3324;p34">
              <a:extLst>
                <a:ext uri="{FF2B5EF4-FFF2-40B4-BE49-F238E27FC236}">
                  <a16:creationId xmlns:a16="http://schemas.microsoft.com/office/drawing/2014/main" xmlns="" id="{10616F13-D988-C14E-8256-F04C26BC613C}"/>
                </a:ext>
              </a:extLst>
            </p:cNvPr>
            <p:cNvSpPr/>
            <p:nvPr/>
          </p:nvSpPr>
          <p:spPr>
            <a:xfrm>
              <a:off x="1501525" y="2961525"/>
              <a:ext cx="29950" cy="22175"/>
            </a:xfrm>
            <a:custGeom>
              <a:avLst/>
              <a:gdLst/>
              <a:ahLst/>
              <a:cxnLst/>
              <a:rect l="l" t="t" r="r" b="b"/>
              <a:pathLst>
                <a:path w="1198" h="887" extrusionOk="0">
                  <a:moveTo>
                    <a:pt x="593" y="0"/>
                  </a:moveTo>
                  <a:cubicBezTo>
                    <a:pt x="1" y="0"/>
                    <a:pt x="1" y="887"/>
                    <a:pt x="593" y="887"/>
                  </a:cubicBezTo>
                  <a:cubicBezTo>
                    <a:pt x="612" y="887"/>
                    <a:pt x="631" y="886"/>
                    <a:pt x="650" y="884"/>
                  </a:cubicBezTo>
                  <a:cubicBezTo>
                    <a:pt x="1197" y="854"/>
                    <a:pt x="1197" y="33"/>
                    <a:pt x="650"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3325;p34">
              <a:extLst>
                <a:ext uri="{FF2B5EF4-FFF2-40B4-BE49-F238E27FC236}">
                  <a16:creationId xmlns:a16="http://schemas.microsoft.com/office/drawing/2014/main" xmlns="" id="{9A83171F-369E-2A41-B8A4-9D4E93869596}"/>
                </a:ext>
              </a:extLst>
            </p:cNvPr>
            <p:cNvSpPr/>
            <p:nvPr/>
          </p:nvSpPr>
          <p:spPr>
            <a:xfrm>
              <a:off x="1472175" y="2859000"/>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3326;p34">
              <a:extLst>
                <a:ext uri="{FF2B5EF4-FFF2-40B4-BE49-F238E27FC236}">
                  <a16:creationId xmlns:a16="http://schemas.microsoft.com/office/drawing/2014/main" xmlns="" id="{FC5A3E79-E8E1-8841-A9B6-4EFB2EB90B0D}"/>
                </a:ext>
              </a:extLst>
            </p:cNvPr>
            <p:cNvSpPr/>
            <p:nvPr/>
          </p:nvSpPr>
          <p:spPr>
            <a:xfrm>
              <a:off x="1506375" y="2893125"/>
              <a:ext cx="26625" cy="22700"/>
            </a:xfrm>
            <a:custGeom>
              <a:avLst/>
              <a:gdLst/>
              <a:ahLst/>
              <a:cxnLst/>
              <a:rect l="l" t="t" r="r" b="b"/>
              <a:pathLst>
                <a:path w="1065" h="908" extrusionOk="0">
                  <a:moveTo>
                    <a:pt x="410" y="0"/>
                  </a:moveTo>
                  <a:cubicBezTo>
                    <a:pt x="187" y="0"/>
                    <a:pt x="0" y="203"/>
                    <a:pt x="0" y="459"/>
                  </a:cubicBezTo>
                  <a:cubicBezTo>
                    <a:pt x="0" y="724"/>
                    <a:pt x="219" y="907"/>
                    <a:pt x="455" y="907"/>
                  </a:cubicBezTo>
                  <a:cubicBezTo>
                    <a:pt x="571" y="907"/>
                    <a:pt x="691" y="863"/>
                    <a:pt x="791" y="763"/>
                  </a:cubicBezTo>
                  <a:cubicBezTo>
                    <a:pt x="1064" y="489"/>
                    <a:pt x="85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3327;p34">
              <a:extLst>
                <a:ext uri="{FF2B5EF4-FFF2-40B4-BE49-F238E27FC236}">
                  <a16:creationId xmlns:a16="http://schemas.microsoft.com/office/drawing/2014/main" xmlns="" id="{B5750DB8-BC41-7E41-964B-D6611ED702F0}"/>
                </a:ext>
              </a:extLst>
            </p:cNvPr>
            <p:cNvSpPr/>
            <p:nvPr/>
          </p:nvSpPr>
          <p:spPr>
            <a:xfrm>
              <a:off x="1472175" y="2790600"/>
              <a:ext cx="26625" cy="22875"/>
            </a:xfrm>
            <a:custGeom>
              <a:avLst/>
              <a:gdLst/>
              <a:ahLst/>
              <a:cxnLst/>
              <a:rect l="l" t="t" r="r" b="b"/>
              <a:pathLst>
                <a:path w="1065" h="915" extrusionOk="0">
                  <a:moveTo>
                    <a:pt x="457" y="1"/>
                  </a:moveTo>
                  <a:cubicBezTo>
                    <a:pt x="213" y="1"/>
                    <a:pt x="1" y="213"/>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3328;p34">
              <a:extLst>
                <a:ext uri="{FF2B5EF4-FFF2-40B4-BE49-F238E27FC236}">
                  <a16:creationId xmlns:a16="http://schemas.microsoft.com/office/drawing/2014/main" xmlns="" id="{0725969B-9969-0140-A809-1489D3166484}"/>
                </a:ext>
              </a:extLst>
            </p:cNvPr>
            <p:cNvSpPr/>
            <p:nvPr/>
          </p:nvSpPr>
          <p:spPr>
            <a:xfrm>
              <a:off x="1449375" y="2824800"/>
              <a:ext cx="11425" cy="20550"/>
            </a:xfrm>
            <a:custGeom>
              <a:avLst/>
              <a:gdLst/>
              <a:ahLst/>
              <a:cxnLst/>
              <a:rect l="l" t="t" r="r" b="b"/>
              <a:pathLst>
                <a:path w="457" h="822" extrusionOk="0">
                  <a:moveTo>
                    <a:pt x="1" y="0"/>
                  </a:moveTo>
                  <a:lnTo>
                    <a:pt x="244" y="821"/>
                  </a:lnTo>
                  <a:cubicBezTo>
                    <a:pt x="366" y="730"/>
                    <a:pt x="457" y="608"/>
                    <a:pt x="457" y="456"/>
                  </a:cubicBezTo>
                  <a:cubicBezTo>
                    <a:pt x="457" y="183"/>
                    <a:pt x="244" y="0"/>
                    <a:pt x="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3329;p34">
              <a:extLst>
                <a:ext uri="{FF2B5EF4-FFF2-40B4-BE49-F238E27FC236}">
                  <a16:creationId xmlns:a16="http://schemas.microsoft.com/office/drawing/2014/main" xmlns="" id="{26235BBE-747A-E94C-B959-7544EA3BCFB0}"/>
                </a:ext>
              </a:extLst>
            </p:cNvPr>
            <p:cNvSpPr/>
            <p:nvPr/>
          </p:nvSpPr>
          <p:spPr>
            <a:xfrm>
              <a:off x="1506375" y="2824800"/>
              <a:ext cx="26625" cy="22875"/>
            </a:xfrm>
            <a:custGeom>
              <a:avLst/>
              <a:gdLst/>
              <a:ahLst/>
              <a:cxnLst/>
              <a:rect l="l" t="t" r="r" b="b"/>
              <a:pathLst>
                <a:path w="1065" h="915" extrusionOk="0">
                  <a:moveTo>
                    <a:pt x="456" y="0"/>
                  </a:moveTo>
                  <a:cubicBezTo>
                    <a:pt x="213" y="0"/>
                    <a:pt x="0" y="213"/>
                    <a:pt x="0" y="456"/>
                  </a:cubicBezTo>
                  <a:cubicBezTo>
                    <a:pt x="0" y="728"/>
                    <a:pt x="231" y="914"/>
                    <a:pt x="474" y="914"/>
                  </a:cubicBezTo>
                  <a:cubicBezTo>
                    <a:pt x="584" y="914"/>
                    <a:pt x="696" y="876"/>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3330;p34">
              <a:extLst>
                <a:ext uri="{FF2B5EF4-FFF2-40B4-BE49-F238E27FC236}">
                  <a16:creationId xmlns:a16="http://schemas.microsoft.com/office/drawing/2014/main" xmlns="" id="{648C9A79-7079-5342-BC30-407B8D0879C6}"/>
                </a:ext>
              </a:extLst>
            </p:cNvPr>
            <p:cNvSpPr/>
            <p:nvPr/>
          </p:nvSpPr>
          <p:spPr>
            <a:xfrm>
              <a:off x="1472175" y="2722225"/>
              <a:ext cx="26625" cy="23000"/>
            </a:xfrm>
            <a:custGeom>
              <a:avLst/>
              <a:gdLst/>
              <a:ahLst/>
              <a:cxnLst/>
              <a:rect l="l" t="t" r="r" b="b"/>
              <a:pathLst>
                <a:path w="1065" h="920" extrusionOk="0">
                  <a:moveTo>
                    <a:pt x="457" y="0"/>
                  </a:moveTo>
                  <a:cubicBezTo>
                    <a:pt x="213" y="0"/>
                    <a:pt x="1" y="213"/>
                    <a:pt x="1" y="456"/>
                  </a:cubicBezTo>
                  <a:cubicBezTo>
                    <a:pt x="1" y="743"/>
                    <a:pt x="222" y="920"/>
                    <a:pt x="460" y="920"/>
                  </a:cubicBezTo>
                  <a:cubicBezTo>
                    <a:pt x="574" y="920"/>
                    <a:pt x="692" y="879"/>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3331;p34">
              <a:extLst>
                <a:ext uri="{FF2B5EF4-FFF2-40B4-BE49-F238E27FC236}">
                  <a16:creationId xmlns:a16="http://schemas.microsoft.com/office/drawing/2014/main" xmlns="" id="{B99A5E02-B3E6-234D-B79F-968A8DB4367A}"/>
                </a:ext>
              </a:extLst>
            </p:cNvPr>
            <p:cNvSpPr/>
            <p:nvPr/>
          </p:nvSpPr>
          <p:spPr>
            <a:xfrm>
              <a:off x="1501525" y="27563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3332;p34">
              <a:extLst>
                <a:ext uri="{FF2B5EF4-FFF2-40B4-BE49-F238E27FC236}">
                  <a16:creationId xmlns:a16="http://schemas.microsoft.com/office/drawing/2014/main" xmlns="" id="{6DE436DB-7E73-CA49-BA49-6115721A50E0}"/>
                </a:ext>
              </a:extLst>
            </p:cNvPr>
            <p:cNvSpPr/>
            <p:nvPr/>
          </p:nvSpPr>
          <p:spPr>
            <a:xfrm>
              <a:off x="1472175" y="2654550"/>
              <a:ext cx="26425" cy="22650"/>
            </a:xfrm>
            <a:custGeom>
              <a:avLst/>
              <a:gdLst/>
              <a:ahLst/>
              <a:cxnLst/>
              <a:rect l="l" t="t" r="r" b="b"/>
              <a:pathLst>
                <a:path w="1057" h="906" extrusionOk="0">
                  <a:moveTo>
                    <a:pt x="490" y="1"/>
                  </a:moveTo>
                  <a:cubicBezTo>
                    <a:pt x="479" y="1"/>
                    <a:pt x="468" y="1"/>
                    <a:pt x="457" y="2"/>
                  </a:cubicBezTo>
                  <a:cubicBezTo>
                    <a:pt x="213" y="2"/>
                    <a:pt x="1" y="184"/>
                    <a:pt x="1" y="458"/>
                  </a:cubicBezTo>
                  <a:cubicBezTo>
                    <a:pt x="1" y="723"/>
                    <a:pt x="219" y="906"/>
                    <a:pt x="455" y="906"/>
                  </a:cubicBezTo>
                  <a:cubicBezTo>
                    <a:pt x="571" y="906"/>
                    <a:pt x="691" y="862"/>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3333;p34">
              <a:extLst>
                <a:ext uri="{FF2B5EF4-FFF2-40B4-BE49-F238E27FC236}">
                  <a16:creationId xmlns:a16="http://schemas.microsoft.com/office/drawing/2014/main" xmlns="" id="{49D3DCDF-8156-C142-8B2E-72D80B9EA57A}"/>
                </a:ext>
              </a:extLst>
            </p:cNvPr>
            <p:cNvSpPr/>
            <p:nvPr/>
          </p:nvSpPr>
          <p:spPr>
            <a:xfrm>
              <a:off x="1506375" y="26880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1" y="791"/>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3334;p34">
              <a:extLst>
                <a:ext uri="{FF2B5EF4-FFF2-40B4-BE49-F238E27FC236}">
                  <a16:creationId xmlns:a16="http://schemas.microsoft.com/office/drawing/2014/main" xmlns="" id="{B3EB84A7-C747-B34E-BA8D-AB7B5466568E}"/>
                </a:ext>
              </a:extLst>
            </p:cNvPr>
            <p:cNvSpPr/>
            <p:nvPr/>
          </p:nvSpPr>
          <p:spPr>
            <a:xfrm>
              <a:off x="1472175" y="2586200"/>
              <a:ext cx="26625" cy="22625"/>
            </a:xfrm>
            <a:custGeom>
              <a:avLst/>
              <a:gdLst/>
              <a:ahLst/>
              <a:cxnLst/>
              <a:rect l="l" t="t" r="r" b="b"/>
              <a:pathLst>
                <a:path w="1065" h="905" extrusionOk="0">
                  <a:moveTo>
                    <a:pt x="457" y="0"/>
                  </a:moveTo>
                  <a:cubicBezTo>
                    <a:pt x="213" y="0"/>
                    <a:pt x="1" y="18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3335;p34">
              <a:extLst>
                <a:ext uri="{FF2B5EF4-FFF2-40B4-BE49-F238E27FC236}">
                  <a16:creationId xmlns:a16="http://schemas.microsoft.com/office/drawing/2014/main" xmlns="" id="{1677D4E1-5A04-544D-8DB3-8C352A10A229}"/>
                </a:ext>
              </a:extLst>
            </p:cNvPr>
            <p:cNvSpPr/>
            <p:nvPr/>
          </p:nvSpPr>
          <p:spPr>
            <a:xfrm>
              <a:off x="1506375" y="2620400"/>
              <a:ext cx="26625" cy="22625"/>
            </a:xfrm>
            <a:custGeom>
              <a:avLst/>
              <a:gdLst/>
              <a:ahLst/>
              <a:cxnLst/>
              <a:rect l="l" t="t" r="r" b="b"/>
              <a:pathLst>
                <a:path w="1065" h="905" extrusionOk="0">
                  <a:moveTo>
                    <a:pt x="456" y="0"/>
                  </a:moveTo>
                  <a:cubicBezTo>
                    <a:pt x="213" y="0"/>
                    <a:pt x="0" y="182"/>
                    <a:pt x="0" y="456"/>
                  </a:cubicBezTo>
                  <a:cubicBezTo>
                    <a:pt x="0" y="721"/>
                    <a:pt x="219" y="904"/>
                    <a:pt x="455" y="904"/>
                  </a:cubicBezTo>
                  <a:cubicBezTo>
                    <a:pt x="571" y="904"/>
                    <a:pt x="691" y="860"/>
                    <a:pt x="791" y="76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3336;p34">
              <a:extLst>
                <a:ext uri="{FF2B5EF4-FFF2-40B4-BE49-F238E27FC236}">
                  <a16:creationId xmlns:a16="http://schemas.microsoft.com/office/drawing/2014/main" xmlns="" id="{3CC3E177-43C1-8148-8E43-DBC1A57CAEFC}"/>
                </a:ext>
              </a:extLst>
            </p:cNvPr>
            <p:cNvSpPr/>
            <p:nvPr/>
          </p:nvSpPr>
          <p:spPr>
            <a:xfrm>
              <a:off x="1472175" y="2517800"/>
              <a:ext cx="26625" cy="22625"/>
            </a:xfrm>
            <a:custGeom>
              <a:avLst/>
              <a:gdLst/>
              <a:ahLst/>
              <a:cxnLst/>
              <a:rect l="l" t="t" r="r" b="b"/>
              <a:pathLst>
                <a:path w="1065" h="905" extrusionOk="0">
                  <a:moveTo>
                    <a:pt x="457" y="1"/>
                  </a:moveTo>
                  <a:cubicBezTo>
                    <a:pt x="213" y="1"/>
                    <a:pt x="1" y="21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3337;p34">
              <a:extLst>
                <a:ext uri="{FF2B5EF4-FFF2-40B4-BE49-F238E27FC236}">
                  <a16:creationId xmlns:a16="http://schemas.microsoft.com/office/drawing/2014/main" xmlns="" id="{FE3B68E8-0420-894B-8483-F8CB85E56D43}"/>
                </a:ext>
              </a:extLst>
            </p:cNvPr>
            <p:cNvSpPr/>
            <p:nvPr/>
          </p:nvSpPr>
          <p:spPr>
            <a:xfrm>
              <a:off x="1506375" y="25520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3338;p34">
              <a:extLst>
                <a:ext uri="{FF2B5EF4-FFF2-40B4-BE49-F238E27FC236}">
                  <a16:creationId xmlns:a16="http://schemas.microsoft.com/office/drawing/2014/main" xmlns="" id="{2E9C0269-BE72-504F-BB26-DD7DD375FAF0}"/>
                </a:ext>
              </a:extLst>
            </p:cNvPr>
            <p:cNvSpPr/>
            <p:nvPr/>
          </p:nvSpPr>
          <p:spPr>
            <a:xfrm>
              <a:off x="1472175" y="2449425"/>
              <a:ext cx="26625" cy="23000"/>
            </a:xfrm>
            <a:custGeom>
              <a:avLst/>
              <a:gdLst/>
              <a:ahLst/>
              <a:cxnLst/>
              <a:rect l="l" t="t" r="r" b="b"/>
              <a:pathLst>
                <a:path w="1065" h="920" extrusionOk="0">
                  <a:moveTo>
                    <a:pt x="457" y="0"/>
                  </a:moveTo>
                  <a:cubicBezTo>
                    <a:pt x="213" y="0"/>
                    <a:pt x="1" y="213"/>
                    <a:pt x="1" y="456"/>
                  </a:cubicBezTo>
                  <a:cubicBezTo>
                    <a:pt x="1" y="743"/>
                    <a:pt x="222" y="920"/>
                    <a:pt x="460" y="920"/>
                  </a:cubicBezTo>
                  <a:cubicBezTo>
                    <a:pt x="574" y="920"/>
                    <a:pt x="692" y="879"/>
                    <a:pt x="791" y="79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3339;p34">
              <a:extLst>
                <a:ext uri="{FF2B5EF4-FFF2-40B4-BE49-F238E27FC236}">
                  <a16:creationId xmlns:a16="http://schemas.microsoft.com/office/drawing/2014/main" xmlns="" id="{50688A10-6E64-3544-9E2B-E107D42E084B}"/>
                </a:ext>
              </a:extLst>
            </p:cNvPr>
            <p:cNvSpPr/>
            <p:nvPr/>
          </p:nvSpPr>
          <p:spPr>
            <a:xfrm>
              <a:off x="1506375" y="2483600"/>
              <a:ext cx="26625" cy="22875"/>
            </a:xfrm>
            <a:custGeom>
              <a:avLst/>
              <a:gdLst/>
              <a:ahLst/>
              <a:cxnLst/>
              <a:rect l="l" t="t" r="r" b="b"/>
              <a:pathLst>
                <a:path w="1065" h="915" extrusionOk="0">
                  <a:moveTo>
                    <a:pt x="456" y="1"/>
                  </a:moveTo>
                  <a:cubicBezTo>
                    <a:pt x="213" y="1"/>
                    <a:pt x="0" y="214"/>
                    <a:pt x="0" y="457"/>
                  </a:cubicBezTo>
                  <a:cubicBezTo>
                    <a:pt x="0"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3340;p34">
              <a:extLst>
                <a:ext uri="{FF2B5EF4-FFF2-40B4-BE49-F238E27FC236}">
                  <a16:creationId xmlns:a16="http://schemas.microsoft.com/office/drawing/2014/main" xmlns="" id="{7619FE24-1A99-7344-92B5-BEDE90E71DBD}"/>
                </a:ext>
              </a:extLst>
            </p:cNvPr>
            <p:cNvSpPr/>
            <p:nvPr/>
          </p:nvSpPr>
          <p:spPr>
            <a:xfrm>
              <a:off x="1472175" y="2381025"/>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80"/>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3341;p34">
              <a:extLst>
                <a:ext uri="{FF2B5EF4-FFF2-40B4-BE49-F238E27FC236}">
                  <a16:creationId xmlns:a16="http://schemas.microsoft.com/office/drawing/2014/main" xmlns="" id="{FDA7CEE1-076C-2A4D-BFC8-0BF9E68F52A9}"/>
                </a:ext>
              </a:extLst>
            </p:cNvPr>
            <p:cNvSpPr/>
            <p:nvPr/>
          </p:nvSpPr>
          <p:spPr>
            <a:xfrm>
              <a:off x="1501525" y="24151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3342;p34">
              <a:extLst>
                <a:ext uri="{FF2B5EF4-FFF2-40B4-BE49-F238E27FC236}">
                  <a16:creationId xmlns:a16="http://schemas.microsoft.com/office/drawing/2014/main" xmlns="" id="{DED66305-DD25-C345-A3E2-44846EADD150}"/>
                </a:ext>
              </a:extLst>
            </p:cNvPr>
            <p:cNvSpPr/>
            <p:nvPr/>
          </p:nvSpPr>
          <p:spPr>
            <a:xfrm>
              <a:off x="1472175" y="231340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3343;p34">
              <a:extLst>
                <a:ext uri="{FF2B5EF4-FFF2-40B4-BE49-F238E27FC236}">
                  <a16:creationId xmlns:a16="http://schemas.microsoft.com/office/drawing/2014/main" xmlns="" id="{38D480CD-1383-ED42-824F-810CC499B887}"/>
                </a:ext>
              </a:extLst>
            </p:cNvPr>
            <p:cNvSpPr/>
            <p:nvPr/>
          </p:nvSpPr>
          <p:spPr>
            <a:xfrm>
              <a:off x="1506375" y="23468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51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3344;p34">
              <a:extLst>
                <a:ext uri="{FF2B5EF4-FFF2-40B4-BE49-F238E27FC236}">
                  <a16:creationId xmlns:a16="http://schemas.microsoft.com/office/drawing/2014/main" xmlns="" id="{57EA6E75-5D82-9648-B91C-EDDEBCE9BDD6}"/>
                </a:ext>
              </a:extLst>
            </p:cNvPr>
            <p:cNvSpPr/>
            <p:nvPr/>
          </p:nvSpPr>
          <p:spPr>
            <a:xfrm>
              <a:off x="1472175" y="2245000"/>
              <a:ext cx="26625" cy="22625"/>
            </a:xfrm>
            <a:custGeom>
              <a:avLst/>
              <a:gdLst/>
              <a:ahLst/>
              <a:cxnLst/>
              <a:rect l="l" t="t" r="r" b="b"/>
              <a:pathLst>
                <a:path w="1065" h="905" extrusionOk="0">
                  <a:moveTo>
                    <a:pt x="457" y="1"/>
                  </a:moveTo>
                  <a:cubicBezTo>
                    <a:pt x="213" y="1"/>
                    <a:pt x="1" y="183"/>
                    <a:pt x="1" y="457"/>
                  </a:cubicBezTo>
                  <a:cubicBezTo>
                    <a:pt x="1" y="722"/>
                    <a:pt x="219" y="905"/>
                    <a:pt x="455" y="905"/>
                  </a:cubicBezTo>
                  <a:cubicBezTo>
                    <a:pt x="571" y="905"/>
                    <a:pt x="691" y="861"/>
                    <a:pt x="791" y="76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3345;p34">
              <a:extLst>
                <a:ext uri="{FF2B5EF4-FFF2-40B4-BE49-F238E27FC236}">
                  <a16:creationId xmlns:a16="http://schemas.microsoft.com/office/drawing/2014/main" xmlns="" id="{E013BB13-D559-8A44-AB2C-E97B3F85C6DF}"/>
                </a:ext>
              </a:extLst>
            </p:cNvPr>
            <p:cNvSpPr/>
            <p:nvPr/>
          </p:nvSpPr>
          <p:spPr>
            <a:xfrm>
              <a:off x="1506375" y="2279200"/>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3346;p34">
              <a:extLst>
                <a:ext uri="{FF2B5EF4-FFF2-40B4-BE49-F238E27FC236}">
                  <a16:creationId xmlns:a16="http://schemas.microsoft.com/office/drawing/2014/main" xmlns="" id="{8032E145-2695-4A4B-A1D0-11EA3DC88ACB}"/>
                </a:ext>
              </a:extLst>
            </p:cNvPr>
            <p:cNvSpPr/>
            <p:nvPr/>
          </p:nvSpPr>
          <p:spPr>
            <a:xfrm>
              <a:off x="1472175" y="2176625"/>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3347;p34">
              <a:extLst>
                <a:ext uri="{FF2B5EF4-FFF2-40B4-BE49-F238E27FC236}">
                  <a16:creationId xmlns:a16="http://schemas.microsoft.com/office/drawing/2014/main" xmlns="" id="{DE598E2C-56DF-294C-95B7-762AB775583F}"/>
                </a:ext>
              </a:extLst>
            </p:cNvPr>
            <p:cNvSpPr/>
            <p:nvPr/>
          </p:nvSpPr>
          <p:spPr>
            <a:xfrm>
              <a:off x="1501525" y="2210750"/>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4"/>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3348;p34">
              <a:extLst>
                <a:ext uri="{FF2B5EF4-FFF2-40B4-BE49-F238E27FC236}">
                  <a16:creationId xmlns:a16="http://schemas.microsoft.com/office/drawing/2014/main" xmlns="" id="{BF314165-32AC-B04A-A50D-39658D5DC429}"/>
                </a:ext>
              </a:extLst>
            </p:cNvPr>
            <p:cNvSpPr/>
            <p:nvPr/>
          </p:nvSpPr>
          <p:spPr>
            <a:xfrm>
              <a:off x="1472175" y="2108225"/>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80"/>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3349;p34">
              <a:extLst>
                <a:ext uri="{FF2B5EF4-FFF2-40B4-BE49-F238E27FC236}">
                  <a16:creationId xmlns:a16="http://schemas.microsoft.com/office/drawing/2014/main" xmlns="" id="{BF8F8668-9CF3-D643-9884-4CBDF5A84831}"/>
                </a:ext>
              </a:extLst>
            </p:cNvPr>
            <p:cNvSpPr/>
            <p:nvPr/>
          </p:nvSpPr>
          <p:spPr>
            <a:xfrm>
              <a:off x="1506375" y="2142425"/>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1"/>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3350;p34">
              <a:extLst>
                <a:ext uri="{FF2B5EF4-FFF2-40B4-BE49-F238E27FC236}">
                  <a16:creationId xmlns:a16="http://schemas.microsoft.com/office/drawing/2014/main" xmlns="" id="{644B082A-530E-9C41-A92E-F2B2E5F69220}"/>
                </a:ext>
              </a:extLst>
            </p:cNvPr>
            <p:cNvSpPr/>
            <p:nvPr/>
          </p:nvSpPr>
          <p:spPr>
            <a:xfrm>
              <a:off x="1472175" y="2039825"/>
              <a:ext cx="26625" cy="23025"/>
            </a:xfrm>
            <a:custGeom>
              <a:avLst/>
              <a:gdLst/>
              <a:ahLst/>
              <a:cxnLst/>
              <a:rect l="l" t="t" r="r" b="b"/>
              <a:pathLst>
                <a:path w="1065" h="921" extrusionOk="0">
                  <a:moveTo>
                    <a:pt x="457" y="1"/>
                  </a:moveTo>
                  <a:cubicBezTo>
                    <a:pt x="213" y="1"/>
                    <a:pt x="1" y="214"/>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3351;p34">
              <a:extLst>
                <a:ext uri="{FF2B5EF4-FFF2-40B4-BE49-F238E27FC236}">
                  <a16:creationId xmlns:a16="http://schemas.microsoft.com/office/drawing/2014/main" xmlns="" id="{F3906C42-198E-894D-9D65-C4F594229C28}"/>
                </a:ext>
              </a:extLst>
            </p:cNvPr>
            <p:cNvSpPr/>
            <p:nvPr/>
          </p:nvSpPr>
          <p:spPr>
            <a:xfrm>
              <a:off x="1506375"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3352;p34">
              <a:extLst>
                <a:ext uri="{FF2B5EF4-FFF2-40B4-BE49-F238E27FC236}">
                  <a16:creationId xmlns:a16="http://schemas.microsoft.com/office/drawing/2014/main" xmlns="" id="{AE31092D-B6F9-324B-8D9D-0E80E1D2A8FC}"/>
                </a:ext>
              </a:extLst>
            </p:cNvPr>
            <p:cNvSpPr/>
            <p:nvPr/>
          </p:nvSpPr>
          <p:spPr>
            <a:xfrm>
              <a:off x="1472175" y="1971450"/>
              <a:ext cx="26625" cy="22850"/>
            </a:xfrm>
            <a:custGeom>
              <a:avLst/>
              <a:gdLst/>
              <a:ahLst/>
              <a:cxnLst/>
              <a:rect l="l" t="t" r="r" b="b"/>
              <a:pathLst>
                <a:path w="1065" h="914" extrusionOk="0">
                  <a:moveTo>
                    <a:pt x="457" y="0"/>
                  </a:moveTo>
                  <a:cubicBezTo>
                    <a:pt x="213" y="0"/>
                    <a:pt x="1" y="213"/>
                    <a:pt x="1" y="456"/>
                  </a:cubicBezTo>
                  <a:cubicBezTo>
                    <a:pt x="1" y="728"/>
                    <a:pt x="231" y="914"/>
                    <a:pt x="474" y="914"/>
                  </a:cubicBezTo>
                  <a:cubicBezTo>
                    <a:pt x="584" y="914"/>
                    <a:pt x="696" y="876"/>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3353;p34">
              <a:extLst>
                <a:ext uri="{FF2B5EF4-FFF2-40B4-BE49-F238E27FC236}">
                  <a16:creationId xmlns:a16="http://schemas.microsoft.com/office/drawing/2014/main" xmlns="" id="{93C10F95-7E0E-C242-9067-715A3D9BE67F}"/>
                </a:ext>
              </a:extLst>
            </p:cNvPr>
            <p:cNvSpPr/>
            <p:nvPr/>
          </p:nvSpPr>
          <p:spPr>
            <a:xfrm>
              <a:off x="1506375" y="20056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51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3354;p34">
              <a:extLst>
                <a:ext uri="{FF2B5EF4-FFF2-40B4-BE49-F238E27FC236}">
                  <a16:creationId xmlns:a16="http://schemas.microsoft.com/office/drawing/2014/main" xmlns="" id="{72C8B45D-5819-A94C-AD70-9918E59DA7D9}"/>
                </a:ext>
              </a:extLst>
            </p:cNvPr>
            <p:cNvSpPr/>
            <p:nvPr/>
          </p:nvSpPr>
          <p:spPr>
            <a:xfrm>
              <a:off x="1472175" y="1903825"/>
              <a:ext cx="26625" cy="22625"/>
            </a:xfrm>
            <a:custGeom>
              <a:avLst/>
              <a:gdLst/>
              <a:ahLst/>
              <a:cxnLst/>
              <a:rect l="l" t="t" r="r" b="b"/>
              <a:pathLst>
                <a:path w="1065" h="905" extrusionOk="0">
                  <a:moveTo>
                    <a:pt x="457" y="0"/>
                  </a:moveTo>
                  <a:cubicBezTo>
                    <a:pt x="213" y="0"/>
                    <a:pt x="1" y="182"/>
                    <a:pt x="1" y="456"/>
                  </a:cubicBezTo>
                  <a:cubicBezTo>
                    <a:pt x="1" y="721"/>
                    <a:pt x="219" y="904"/>
                    <a:pt x="455" y="904"/>
                  </a:cubicBezTo>
                  <a:cubicBezTo>
                    <a:pt x="571" y="904"/>
                    <a:pt x="691" y="860"/>
                    <a:pt x="791"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3355;p34">
              <a:extLst>
                <a:ext uri="{FF2B5EF4-FFF2-40B4-BE49-F238E27FC236}">
                  <a16:creationId xmlns:a16="http://schemas.microsoft.com/office/drawing/2014/main" xmlns="" id="{A66BAA46-9D85-A845-B03A-FB449875B76A}"/>
                </a:ext>
              </a:extLst>
            </p:cNvPr>
            <p:cNvSpPr/>
            <p:nvPr/>
          </p:nvSpPr>
          <p:spPr>
            <a:xfrm>
              <a:off x="1506375" y="1938000"/>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3356;p34">
              <a:extLst>
                <a:ext uri="{FF2B5EF4-FFF2-40B4-BE49-F238E27FC236}">
                  <a16:creationId xmlns:a16="http://schemas.microsoft.com/office/drawing/2014/main" xmlns="" id="{9EF8DDC0-21E5-614F-9F39-5DE657266932}"/>
                </a:ext>
              </a:extLst>
            </p:cNvPr>
            <p:cNvSpPr/>
            <p:nvPr/>
          </p:nvSpPr>
          <p:spPr>
            <a:xfrm>
              <a:off x="1472175" y="1835425"/>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3357;p34">
              <a:extLst>
                <a:ext uri="{FF2B5EF4-FFF2-40B4-BE49-F238E27FC236}">
                  <a16:creationId xmlns:a16="http://schemas.microsoft.com/office/drawing/2014/main" xmlns="" id="{66326AE4-1B83-5E4F-8547-563A12E44318}"/>
                </a:ext>
              </a:extLst>
            </p:cNvPr>
            <p:cNvSpPr/>
            <p:nvPr/>
          </p:nvSpPr>
          <p:spPr>
            <a:xfrm>
              <a:off x="1501525" y="1869550"/>
              <a:ext cx="29950" cy="22950"/>
            </a:xfrm>
            <a:custGeom>
              <a:avLst/>
              <a:gdLst/>
              <a:ahLst/>
              <a:cxnLst/>
              <a:rect l="l" t="t" r="r" b="b"/>
              <a:pathLst>
                <a:path w="1198" h="918" extrusionOk="0">
                  <a:moveTo>
                    <a:pt x="595" y="1"/>
                  </a:moveTo>
                  <a:cubicBezTo>
                    <a:pt x="0" y="1"/>
                    <a:pt x="0" y="918"/>
                    <a:pt x="595" y="918"/>
                  </a:cubicBezTo>
                  <a:cubicBezTo>
                    <a:pt x="613" y="918"/>
                    <a:pt x="631" y="917"/>
                    <a:pt x="650" y="915"/>
                  </a:cubicBezTo>
                  <a:cubicBezTo>
                    <a:pt x="1197" y="854"/>
                    <a:pt x="1197" y="64"/>
                    <a:pt x="650" y="3"/>
                  </a:cubicBezTo>
                  <a:cubicBezTo>
                    <a:pt x="631"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3358;p34">
              <a:extLst>
                <a:ext uri="{FF2B5EF4-FFF2-40B4-BE49-F238E27FC236}">
                  <a16:creationId xmlns:a16="http://schemas.microsoft.com/office/drawing/2014/main" xmlns="" id="{BBD6484F-90A9-AC4B-8981-0A5B8165609C}"/>
                </a:ext>
              </a:extLst>
            </p:cNvPr>
            <p:cNvSpPr/>
            <p:nvPr/>
          </p:nvSpPr>
          <p:spPr>
            <a:xfrm>
              <a:off x="1472175" y="1767025"/>
              <a:ext cx="26625" cy="23025"/>
            </a:xfrm>
            <a:custGeom>
              <a:avLst/>
              <a:gdLst/>
              <a:ahLst/>
              <a:cxnLst/>
              <a:rect l="l" t="t" r="r" b="b"/>
              <a:pathLst>
                <a:path w="1065" h="921" extrusionOk="0">
                  <a:moveTo>
                    <a:pt x="457" y="1"/>
                  </a:moveTo>
                  <a:cubicBezTo>
                    <a:pt x="213" y="1"/>
                    <a:pt x="1" y="214"/>
                    <a:pt x="1" y="457"/>
                  </a:cubicBezTo>
                  <a:cubicBezTo>
                    <a:pt x="1" y="744"/>
                    <a:pt x="222" y="921"/>
                    <a:pt x="460" y="921"/>
                  </a:cubicBezTo>
                  <a:cubicBezTo>
                    <a:pt x="574" y="921"/>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3359;p34">
              <a:extLst>
                <a:ext uri="{FF2B5EF4-FFF2-40B4-BE49-F238E27FC236}">
                  <a16:creationId xmlns:a16="http://schemas.microsoft.com/office/drawing/2014/main" xmlns="" id="{6323EDAF-672F-B748-9E0C-A1254074D7E2}"/>
                </a:ext>
              </a:extLst>
            </p:cNvPr>
            <p:cNvSpPr/>
            <p:nvPr/>
          </p:nvSpPr>
          <p:spPr>
            <a:xfrm>
              <a:off x="1506375" y="18012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3360;p34">
              <a:extLst>
                <a:ext uri="{FF2B5EF4-FFF2-40B4-BE49-F238E27FC236}">
                  <a16:creationId xmlns:a16="http://schemas.microsoft.com/office/drawing/2014/main" xmlns="" id="{CDC9A193-2A0C-294A-912F-A09553654989}"/>
                </a:ext>
              </a:extLst>
            </p:cNvPr>
            <p:cNvSpPr/>
            <p:nvPr/>
          </p:nvSpPr>
          <p:spPr>
            <a:xfrm>
              <a:off x="1472175" y="169865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3361;p34">
              <a:extLst>
                <a:ext uri="{FF2B5EF4-FFF2-40B4-BE49-F238E27FC236}">
                  <a16:creationId xmlns:a16="http://schemas.microsoft.com/office/drawing/2014/main" xmlns="" id="{67E6E9F9-6862-8741-8625-0FC12B3DA35D}"/>
                </a:ext>
              </a:extLst>
            </p:cNvPr>
            <p:cNvSpPr/>
            <p:nvPr/>
          </p:nvSpPr>
          <p:spPr>
            <a:xfrm>
              <a:off x="1506375" y="17328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3362;p34">
              <a:extLst>
                <a:ext uri="{FF2B5EF4-FFF2-40B4-BE49-F238E27FC236}">
                  <a16:creationId xmlns:a16="http://schemas.microsoft.com/office/drawing/2014/main" xmlns="" id="{C0AC2A61-38B0-7244-ACE0-4F4F4C87B2C2}"/>
                </a:ext>
              </a:extLst>
            </p:cNvPr>
            <p:cNvSpPr/>
            <p:nvPr/>
          </p:nvSpPr>
          <p:spPr>
            <a:xfrm>
              <a:off x="1472175" y="1630975"/>
              <a:ext cx="26425" cy="22675"/>
            </a:xfrm>
            <a:custGeom>
              <a:avLst/>
              <a:gdLst/>
              <a:ahLst/>
              <a:cxnLst/>
              <a:rect l="l" t="t" r="r" b="b"/>
              <a:pathLst>
                <a:path w="1057" h="907" extrusionOk="0">
                  <a:moveTo>
                    <a:pt x="490" y="1"/>
                  </a:moveTo>
                  <a:cubicBezTo>
                    <a:pt x="479" y="1"/>
                    <a:pt x="468" y="1"/>
                    <a:pt x="457" y="2"/>
                  </a:cubicBezTo>
                  <a:cubicBezTo>
                    <a:pt x="213" y="2"/>
                    <a:pt x="1" y="184"/>
                    <a:pt x="1" y="458"/>
                  </a:cubicBezTo>
                  <a:cubicBezTo>
                    <a:pt x="1" y="723"/>
                    <a:pt x="219" y="906"/>
                    <a:pt x="455" y="906"/>
                  </a:cubicBezTo>
                  <a:cubicBezTo>
                    <a:pt x="571" y="906"/>
                    <a:pt x="691" y="862"/>
                    <a:pt x="791" y="762"/>
                  </a:cubicBezTo>
                  <a:cubicBezTo>
                    <a:pt x="1057" y="496"/>
                    <a:pt x="863" y="1"/>
                    <a:pt x="49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3363;p34">
              <a:extLst>
                <a:ext uri="{FF2B5EF4-FFF2-40B4-BE49-F238E27FC236}">
                  <a16:creationId xmlns:a16="http://schemas.microsoft.com/office/drawing/2014/main" xmlns="" id="{E78E461D-DBB6-1E4E-ABBD-B9D3BB247603}"/>
                </a:ext>
              </a:extLst>
            </p:cNvPr>
            <p:cNvSpPr/>
            <p:nvPr/>
          </p:nvSpPr>
          <p:spPr>
            <a:xfrm>
              <a:off x="1501525" y="1665150"/>
              <a:ext cx="29950" cy="22175"/>
            </a:xfrm>
            <a:custGeom>
              <a:avLst/>
              <a:gdLst/>
              <a:ahLst/>
              <a:cxnLst/>
              <a:rect l="l" t="t" r="r" b="b"/>
              <a:pathLst>
                <a:path w="1198" h="887" extrusionOk="0">
                  <a:moveTo>
                    <a:pt x="593" y="0"/>
                  </a:moveTo>
                  <a:cubicBezTo>
                    <a:pt x="1" y="0"/>
                    <a:pt x="1" y="887"/>
                    <a:pt x="593" y="887"/>
                  </a:cubicBezTo>
                  <a:cubicBezTo>
                    <a:pt x="612" y="887"/>
                    <a:pt x="631" y="886"/>
                    <a:pt x="650" y="884"/>
                  </a:cubicBezTo>
                  <a:cubicBezTo>
                    <a:pt x="1197" y="854"/>
                    <a:pt x="1197" y="33"/>
                    <a:pt x="650" y="3"/>
                  </a:cubicBezTo>
                  <a:cubicBezTo>
                    <a:pt x="631" y="1"/>
                    <a:pt x="612" y="0"/>
                    <a:pt x="59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3364;p34">
              <a:extLst>
                <a:ext uri="{FF2B5EF4-FFF2-40B4-BE49-F238E27FC236}">
                  <a16:creationId xmlns:a16="http://schemas.microsoft.com/office/drawing/2014/main" xmlns="" id="{C3033821-F042-2A49-9A86-F63C2C0C6330}"/>
                </a:ext>
              </a:extLst>
            </p:cNvPr>
            <p:cNvSpPr/>
            <p:nvPr/>
          </p:nvSpPr>
          <p:spPr>
            <a:xfrm>
              <a:off x="1472175" y="1562625"/>
              <a:ext cx="26625" cy="22625"/>
            </a:xfrm>
            <a:custGeom>
              <a:avLst/>
              <a:gdLst/>
              <a:ahLst/>
              <a:cxnLst/>
              <a:rect l="l" t="t" r="r" b="b"/>
              <a:pathLst>
                <a:path w="1065" h="905" extrusionOk="0">
                  <a:moveTo>
                    <a:pt x="457" y="0"/>
                  </a:moveTo>
                  <a:cubicBezTo>
                    <a:pt x="213" y="0"/>
                    <a:pt x="1" y="213"/>
                    <a:pt x="1" y="456"/>
                  </a:cubicBezTo>
                  <a:cubicBezTo>
                    <a:pt x="1" y="721"/>
                    <a:pt x="219" y="904"/>
                    <a:pt x="455" y="904"/>
                  </a:cubicBezTo>
                  <a:cubicBezTo>
                    <a:pt x="571" y="904"/>
                    <a:pt x="691" y="860"/>
                    <a:pt x="791"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3365;p34">
              <a:extLst>
                <a:ext uri="{FF2B5EF4-FFF2-40B4-BE49-F238E27FC236}">
                  <a16:creationId xmlns:a16="http://schemas.microsoft.com/office/drawing/2014/main" xmlns="" id="{B28F22A4-FA1E-EB4D-9BC7-C776B3736035}"/>
                </a:ext>
              </a:extLst>
            </p:cNvPr>
            <p:cNvSpPr/>
            <p:nvPr/>
          </p:nvSpPr>
          <p:spPr>
            <a:xfrm>
              <a:off x="1506375" y="1596825"/>
              <a:ext cx="26625" cy="22625"/>
            </a:xfrm>
            <a:custGeom>
              <a:avLst/>
              <a:gdLst/>
              <a:ahLst/>
              <a:cxnLst/>
              <a:rect l="l" t="t" r="r" b="b"/>
              <a:pathLst>
                <a:path w="1065" h="905" extrusionOk="0">
                  <a:moveTo>
                    <a:pt x="456" y="0"/>
                  </a:moveTo>
                  <a:cubicBezTo>
                    <a:pt x="213" y="0"/>
                    <a:pt x="0" y="183"/>
                    <a:pt x="0" y="456"/>
                  </a:cubicBezTo>
                  <a:cubicBezTo>
                    <a:pt x="0" y="721"/>
                    <a:pt x="219" y="904"/>
                    <a:pt x="455" y="904"/>
                  </a:cubicBezTo>
                  <a:cubicBezTo>
                    <a:pt x="571" y="904"/>
                    <a:pt x="691" y="860"/>
                    <a:pt x="791" y="760"/>
                  </a:cubicBezTo>
                  <a:cubicBezTo>
                    <a:pt x="1064" y="487"/>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3366;p34">
              <a:extLst>
                <a:ext uri="{FF2B5EF4-FFF2-40B4-BE49-F238E27FC236}">
                  <a16:creationId xmlns:a16="http://schemas.microsoft.com/office/drawing/2014/main" xmlns="" id="{8F94F8D8-3B0F-F940-BB9E-FA22C0301C85}"/>
                </a:ext>
              </a:extLst>
            </p:cNvPr>
            <p:cNvSpPr/>
            <p:nvPr/>
          </p:nvSpPr>
          <p:spPr>
            <a:xfrm>
              <a:off x="1472175" y="1494225"/>
              <a:ext cx="26625" cy="22875"/>
            </a:xfrm>
            <a:custGeom>
              <a:avLst/>
              <a:gdLst/>
              <a:ahLst/>
              <a:cxnLst/>
              <a:rect l="l" t="t" r="r" b="b"/>
              <a:pathLst>
                <a:path w="1065" h="915" extrusionOk="0">
                  <a:moveTo>
                    <a:pt x="457" y="1"/>
                  </a:moveTo>
                  <a:cubicBezTo>
                    <a:pt x="213" y="1"/>
                    <a:pt x="1" y="214"/>
                    <a:pt x="1" y="457"/>
                  </a:cubicBezTo>
                  <a:cubicBezTo>
                    <a:pt x="1" y="729"/>
                    <a:pt x="231" y="914"/>
                    <a:pt x="474" y="914"/>
                  </a:cubicBezTo>
                  <a:cubicBezTo>
                    <a:pt x="584" y="914"/>
                    <a:pt x="696" y="876"/>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3367;p34">
              <a:extLst>
                <a:ext uri="{FF2B5EF4-FFF2-40B4-BE49-F238E27FC236}">
                  <a16:creationId xmlns:a16="http://schemas.microsoft.com/office/drawing/2014/main" xmlns="" id="{2EEB8AF3-CA99-9548-9F48-8B1363D6C662}"/>
                </a:ext>
              </a:extLst>
            </p:cNvPr>
            <p:cNvSpPr/>
            <p:nvPr/>
          </p:nvSpPr>
          <p:spPr>
            <a:xfrm>
              <a:off x="1501525" y="1528375"/>
              <a:ext cx="29950" cy="22950"/>
            </a:xfrm>
            <a:custGeom>
              <a:avLst/>
              <a:gdLst/>
              <a:ahLst/>
              <a:cxnLst/>
              <a:rect l="l" t="t" r="r" b="b"/>
              <a:pathLst>
                <a:path w="1198" h="918" extrusionOk="0">
                  <a:moveTo>
                    <a:pt x="595" y="0"/>
                  </a:moveTo>
                  <a:cubicBezTo>
                    <a:pt x="0" y="0"/>
                    <a:pt x="0" y="917"/>
                    <a:pt x="595" y="917"/>
                  </a:cubicBezTo>
                  <a:cubicBezTo>
                    <a:pt x="613" y="917"/>
                    <a:pt x="631" y="916"/>
                    <a:pt x="650" y="915"/>
                  </a:cubicBezTo>
                  <a:cubicBezTo>
                    <a:pt x="1197" y="854"/>
                    <a:pt x="1197" y="63"/>
                    <a:pt x="650" y="3"/>
                  </a:cubicBezTo>
                  <a:cubicBezTo>
                    <a:pt x="631"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3368;p34">
              <a:extLst>
                <a:ext uri="{FF2B5EF4-FFF2-40B4-BE49-F238E27FC236}">
                  <a16:creationId xmlns:a16="http://schemas.microsoft.com/office/drawing/2014/main" xmlns="" id="{9378EBB5-710F-A54A-9DE4-CB2D113EC72F}"/>
                </a:ext>
              </a:extLst>
            </p:cNvPr>
            <p:cNvSpPr/>
            <p:nvPr/>
          </p:nvSpPr>
          <p:spPr>
            <a:xfrm>
              <a:off x="1472175" y="1425850"/>
              <a:ext cx="26625" cy="23025"/>
            </a:xfrm>
            <a:custGeom>
              <a:avLst/>
              <a:gdLst/>
              <a:ahLst/>
              <a:cxnLst/>
              <a:rect l="l" t="t" r="r" b="b"/>
              <a:pathLst>
                <a:path w="1065" h="921" extrusionOk="0">
                  <a:moveTo>
                    <a:pt x="457" y="0"/>
                  </a:moveTo>
                  <a:cubicBezTo>
                    <a:pt x="213" y="0"/>
                    <a:pt x="1" y="213"/>
                    <a:pt x="1" y="456"/>
                  </a:cubicBezTo>
                  <a:cubicBezTo>
                    <a:pt x="1" y="744"/>
                    <a:pt x="222" y="920"/>
                    <a:pt x="460" y="920"/>
                  </a:cubicBezTo>
                  <a:cubicBezTo>
                    <a:pt x="574" y="920"/>
                    <a:pt x="692" y="879"/>
                    <a:pt x="791"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3369;p34">
              <a:extLst>
                <a:ext uri="{FF2B5EF4-FFF2-40B4-BE49-F238E27FC236}">
                  <a16:creationId xmlns:a16="http://schemas.microsoft.com/office/drawing/2014/main" xmlns="" id="{F26ABCA4-3C2B-874F-ABD2-C563F805940B}"/>
                </a:ext>
              </a:extLst>
            </p:cNvPr>
            <p:cNvSpPr/>
            <p:nvPr/>
          </p:nvSpPr>
          <p:spPr>
            <a:xfrm>
              <a:off x="1506375" y="14600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5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3370;p34">
              <a:extLst>
                <a:ext uri="{FF2B5EF4-FFF2-40B4-BE49-F238E27FC236}">
                  <a16:creationId xmlns:a16="http://schemas.microsoft.com/office/drawing/2014/main" xmlns="" id="{82693D53-F069-F340-AF70-8745D2092BBC}"/>
                </a:ext>
              </a:extLst>
            </p:cNvPr>
            <p:cNvSpPr/>
            <p:nvPr/>
          </p:nvSpPr>
          <p:spPr>
            <a:xfrm>
              <a:off x="1472175" y="1357450"/>
              <a:ext cx="26625" cy="23025"/>
            </a:xfrm>
            <a:custGeom>
              <a:avLst/>
              <a:gdLst/>
              <a:ahLst/>
              <a:cxnLst/>
              <a:rect l="l" t="t" r="r" b="b"/>
              <a:pathLst>
                <a:path w="1065" h="921" extrusionOk="0">
                  <a:moveTo>
                    <a:pt x="457" y="1"/>
                  </a:moveTo>
                  <a:cubicBezTo>
                    <a:pt x="213" y="1"/>
                    <a:pt x="1" y="213"/>
                    <a:pt x="1" y="457"/>
                  </a:cubicBezTo>
                  <a:cubicBezTo>
                    <a:pt x="1" y="744"/>
                    <a:pt x="222" y="920"/>
                    <a:pt x="460" y="920"/>
                  </a:cubicBezTo>
                  <a:cubicBezTo>
                    <a:pt x="574" y="920"/>
                    <a:pt x="692" y="880"/>
                    <a:pt x="791"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3371;p34">
              <a:extLst>
                <a:ext uri="{FF2B5EF4-FFF2-40B4-BE49-F238E27FC236}">
                  <a16:creationId xmlns:a16="http://schemas.microsoft.com/office/drawing/2014/main" xmlns="" id="{D320E0EB-C75C-A64B-B809-922F27D4B23D}"/>
                </a:ext>
              </a:extLst>
            </p:cNvPr>
            <p:cNvSpPr/>
            <p:nvPr/>
          </p:nvSpPr>
          <p:spPr>
            <a:xfrm>
              <a:off x="1506375" y="1392325"/>
              <a:ext cx="26625" cy="22700"/>
            </a:xfrm>
            <a:custGeom>
              <a:avLst/>
              <a:gdLst/>
              <a:ahLst/>
              <a:cxnLst/>
              <a:rect l="l" t="t" r="r" b="b"/>
              <a:pathLst>
                <a:path w="1065" h="908" extrusionOk="0">
                  <a:moveTo>
                    <a:pt x="410" y="1"/>
                  </a:moveTo>
                  <a:cubicBezTo>
                    <a:pt x="187" y="1"/>
                    <a:pt x="0" y="204"/>
                    <a:pt x="0" y="460"/>
                  </a:cubicBezTo>
                  <a:cubicBezTo>
                    <a:pt x="0" y="725"/>
                    <a:pt x="219" y="908"/>
                    <a:pt x="455" y="908"/>
                  </a:cubicBezTo>
                  <a:cubicBezTo>
                    <a:pt x="571" y="908"/>
                    <a:pt x="691" y="864"/>
                    <a:pt x="791" y="764"/>
                  </a:cubicBezTo>
                  <a:cubicBezTo>
                    <a:pt x="1064" y="490"/>
                    <a:pt x="85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3372;p34">
              <a:extLst>
                <a:ext uri="{FF2B5EF4-FFF2-40B4-BE49-F238E27FC236}">
                  <a16:creationId xmlns:a16="http://schemas.microsoft.com/office/drawing/2014/main" xmlns="" id="{293599A1-50CC-5E49-BC52-CAAFB69CEF7F}"/>
                </a:ext>
              </a:extLst>
            </p:cNvPr>
            <p:cNvSpPr/>
            <p:nvPr/>
          </p:nvSpPr>
          <p:spPr>
            <a:xfrm>
              <a:off x="1472175" y="1289800"/>
              <a:ext cx="26425" cy="22650"/>
            </a:xfrm>
            <a:custGeom>
              <a:avLst/>
              <a:gdLst/>
              <a:ahLst/>
              <a:cxnLst/>
              <a:rect l="l" t="t" r="r" b="b"/>
              <a:pathLst>
                <a:path w="1057" h="906" extrusionOk="0">
                  <a:moveTo>
                    <a:pt x="490" y="0"/>
                  </a:moveTo>
                  <a:cubicBezTo>
                    <a:pt x="479" y="0"/>
                    <a:pt x="468" y="1"/>
                    <a:pt x="457" y="1"/>
                  </a:cubicBezTo>
                  <a:cubicBezTo>
                    <a:pt x="213" y="1"/>
                    <a:pt x="1" y="184"/>
                    <a:pt x="1" y="457"/>
                  </a:cubicBezTo>
                  <a:cubicBezTo>
                    <a:pt x="1" y="722"/>
                    <a:pt x="219" y="905"/>
                    <a:pt x="455" y="905"/>
                  </a:cubicBezTo>
                  <a:cubicBezTo>
                    <a:pt x="571" y="905"/>
                    <a:pt x="691" y="861"/>
                    <a:pt x="791" y="761"/>
                  </a:cubicBezTo>
                  <a:cubicBezTo>
                    <a:pt x="1057" y="496"/>
                    <a:pt x="863" y="0"/>
                    <a:pt x="49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3373;p34">
              <a:extLst>
                <a:ext uri="{FF2B5EF4-FFF2-40B4-BE49-F238E27FC236}">
                  <a16:creationId xmlns:a16="http://schemas.microsoft.com/office/drawing/2014/main" xmlns="" id="{2C154CA6-0252-244C-A953-0428A6B53A06}"/>
                </a:ext>
              </a:extLst>
            </p:cNvPr>
            <p:cNvSpPr/>
            <p:nvPr/>
          </p:nvSpPr>
          <p:spPr>
            <a:xfrm>
              <a:off x="1501525" y="1323950"/>
              <a:ext cx="29950" cy="22200"/>
            </a:xfrm>
            <a:custGeom>
              <a:avLst/>
              <a:gdLst/>
              <a:ahLst/>
              <a:cxnLst/>
              <a:rect l="l" t="t" r="r" b="b"/>
              <a:pathLst>
                <a:path w="1198" h="888" extrusionOk="0">
                  <a:moveTo>
                    <a:pt x="593" y="1"/>
                  </a:moveTo>
                  <a:cubicBezTo>
                    <a:pt x="1" y="1"/>
                    <a:pt x="1" y="887"/>
                    <a:pt x="593" y="887"/>
                  </a:cubicBezTo>
                  <a:cubicBezTo>
                    <a:pt x="612" y="887"/>
                    <a:pt x="631" y="886"/>
                    <a:pt x="650" y="885"/>
                  </a:cubicBezTo>
                  <a:cubicBezTo>
                    <a:pt x="1197" y="854"/>
                    <a:pt x="1197" y="34"/>
                    <a:pt x="650" y="3"/>
                  </a:cubicBezTo>
                  <a:cubicBezTo>
                    <a:pt x="631" y="1"/>
                    <a:pt x="612" y="1"/>
                    <a:pt x="59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3374;p34">
              <a:extLst>
                <a:ext uri="{FF2B5EF4-FFF2-40B4-BE49-F238E27FC236}">
                  <a16:creationId xmlns:a16="http://schemas.microsoft.com/office/drawing/2014/main" xmlns="" id="{D99C1BE5-C8DF-5B4F-BF05-D8AB1EB7F5EA}"/>
                </a:ext>
              </a:extLst>
            </p:cNvPr>
            <p:cNvSpPr/>
            <p:nvPr/>
          </p:nvSpPr>
          <p:spPr>
            <a:xfrm>
              <a:off x="1474450" y="1238900"/>
              <a:ext cx="19025" cy="5350"/>
            </a:xfrm>
            <a:custGeom>
              <a:avLst/>
              <a:gdLst/>
              <a:ahLst/>
              <a:cxnLst/>
              <a:rect l="l" t="t" r="r" b="b"/>
              <a:pathLst>
                <a:path w="761" h="214" extrusionOk="0">
                  <a:moveTo>
                    <a:pt x="761" y="1"/>
                  </a:moveTo>
                  <a:lnTo>
                    <a:pt x="1" y="31"/>
                  </a:lnTo>
                  <a:cubicBezTo>
                    <a:pt x="92" y="123"/>
                    <a:pt x="214" y="214"/>
                    <a:pt x="366" y="214"/>
                  </a:cubicBezTo>
                  <a:cubicBezTo>
                    <a:pt x="518" y="214"/>
                    <a:pt x="670" y="123"/>
                    <a:pt x="76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3375;p34">
              <a:extLst>
                <a:ext uri="{FF2B5EF4-FFF2-40B4-BE49-F238E27FC236}">
                  <a16:creationId xmlns:a16="http://schemas.microsoft.com/office/drawing/2014/main" xmlns="" id="{4E483B46-3F31-334F-B01C-9D96A6660E1B}"/>
                </a:ext>
              </a:extLst>
            </p:cNvPr>
            <p:cNvSpPr/>
            <p:nvPr/>
          </p:nvSpPr>
          <p:spPr>
            <a:xfrm>
              <a:off x="1506375"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3376;p34">
              <a:extLst>
                <a:ext uri="{FF2B5EF4-FFF2-40B4-BE49-F238E27FC236}">
                  <a16:creationId xmlns:a16="http://schemas.microsoft.com/office/drawing/2014/main" xmlns="" id="{DFEF3DEA-F09B-7046-A2FD-EDC4E6E5AB0D}"/>
                </a:ext>
              </a:extLst>
            </p:cNvPr>
            <p:cNvSpPr/>
            <p:nvPr/>
          </p:nvSpPr>
          <p:spPr>
            <a:xfrm>
              <a:off x="1418975" y="2722975"/>
              <a:ext cx="7625" cy="18250"/>
            </a:xfrm>
            <a:custGeom>
              <a:avLst/>
              <a:gdLst/>
              <a:ahLst/>
              <a:cxnLst/>
              <a:rect l="l" t="t" r="r" b="b"/>
              <a:pathLst>
                <a:path w="305" h="730" extrusionOk="0">
                  <a:moveTo>
                    <a:pt x="1" y="0"/>
                  </a:moveTo>
                  <a:lnTo>
                    <a:pt x="214" y="730"/>
                  </a:lnTo>
                  <a:cubicBezTo>
                    <a:pt x="274" y="639"/>
                    <a:pt x="305" y="548"/>
                    <a:pt x="305" y="426"/>
                  </a:cubicBezTo>
                  <a:cubicBezTo>
                    <a:pt x="305" y="244"/>
                    <a:pt x="183" y="61"/>
                    <a:pt x="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3377;p34">
              <a:extLst>
                <a:ext uri="{FF2B5EF4-FFF2-40B4-BE49-F238E27FC236}">
                  <a16:creationId xmlns:a16="http://schemas.microsoft.com/office/drawing/2014/main" xmlns="" id="{0301A91C-41FA-2D4D-9C1A-065CDBEDDD0B}"/>
                </a:ext>
              </a:extLst>
            </p:cNvPr>
            <p:cNvSpPr/>
            <p:nvPr/>
          </p:nvSpPr>
          <p:spPr>
            <a:xfrm>
              <a:off x="1437975" y="2756400"/>
              <a:ext cx="26625" cy="23025"/>
            </a:xfrm>
            <a:custGeom>
              <a:avLst/>
              <a:gdLst/>
              <a:ahLst/>
              <a:cxnLst/>
              <a:rect l="l" t="t" r="r" b="b"/>
              <a:pathLst>
                <a:path w="1065" h="921" extrusionOk="0">
                  <a:moveTo>
                    <a:pt x="457" y="1"/>
                  </a:moveTo>
                  <a:cubicBezTo>
                    <a:pt x="214" y="1"/>
                    <a:pt x="1" y="214"/>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3378;p34">
              <a:extLst>
                <a:ext uri="{FF2B5EF4-FFF2-40B4-BE49-F238E27FC236}">
                  <a16:creationId xmlns:a16="http://schemas.microsoft.com/office/drawing/2014/main" xmlns="" id="{2C7DB225-AC24-5444-8875-A8FC0E69451C}"/>
                </a:ext>
              </a:extLst>
            </p:cNvPr>
            <p:cNvSpPr/>
            <p:nvPr/>
          </p:nvSpPr>
          <p:spPr>
            <a:xfrm>
              <a:off x="1403800" y="2654550"/>
              <a:ext cx="26425" cy="22650"/>
            </a:xfrm>
            <a:custGeom>
              <a:avLst/>
              <a:gdLst/>
              <a:ahLst/>
              <a:cxnLst/>
              <a:rect l="l" t="t" r="r" b="b"/>
              <a:pathLst>
                <a:path w="1057" h="906" extrusionOk="0">
                  <a:moveTo>
                    <a:pt x="492" y="1"/>
                  </a:moveTo>
                  <a:cubicBezTo>
                    <a:pt x="480" y="1"/>
                    <a:pt x="468" y="1"/>
                    <a:pt x="456" y="2"/>
                  </a:cubicBezTo>
                  <a:cubicBezTo>
                    <a:pt x="213" y="2"/>
                    <a:pt x="0" y="184"/>
                    <a:pt x="0" y="458"/>
                  </a:cubicBezTo>
                  <a:cubicBezTo>
                    <a:pt x="0" y="723"/>
                    <a:pt x="219" y="906"/>
                    <a:pt x="455" y="906"/>
                  </a:cubicBezTo>
                  <a:cubicBezTo>
                    <a:pt x="570" y="906"/>
                    <a:pt x="690" y="862"/>
                    <a:pt x="790" y="762"/>
                  </a:cubicBezTo>
                  <a:cubicBezTo>
                    <a:pt x="1056" y="496"/>
                    <a:pt x="891"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3379;p34">
              <a:extLst>
                <a:ext uri="{FF2B5EF4-FFF2-40B4-BE49-F238E27FC236}">
                  <a16:creationId xmlns:a16="http://schemas.microsoft.com/office/drawing/2014/main" xmlns="" id="{EACBCF56-68F4-7743-9B9F-0D83B79D727D}"/>
                </a:ext>
              </a:extLst>
            </p:cNvPr>
            <p:cNvSpPr/>
            <p:nvPr/>
          </p:nvSpPr>
          <p:spPr>
            <a:xfrm>
              <a:off x="1435700" y="2687950"/>
              <a:ext cx="29950" cy="22950"/>
            </a:xfrm>
            <a:custGeom>
              <a:avLst/>
              <a:gdLst/>
              <a:ahLst/>
              <a:cxnLst/>
              <a:rect l="l" t="t" r="r" b="b"/>
              <a:pathLst>
                <a:path w="1198" h="918" extrusionOk="0">
                  <a:moveTo>
                    <a:pt x="603" y="1"/>
                  </a:moveTo>
                  <a:cubicBezTo>
                    <a:pt x="585" y="1"/>
                    <a:pt x="567" y="2"/>
                    <a:pt x="548" y="3"/>
                  </a:cubicBezTo>
                  <a:cubicBezTo>
                    <a:pt x="1" y="64"/>
                    <a:pt x="1" y="885"/>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3380;p34">
              <a:extLst>
                <a:ext uri="{FF2B5EF4-FFF2-40B4-BE49-F238E27FC236}">
                  <a16:creationId xmlns:a16="http://schemas.microsoft.com/office/drawing/2014/main" xmlns="" id="{8F9753D6-353E-8B44-ACDB-F28326A3C059}"/>
                </a:ext>
              </a:extLst>
            </p:cNvPr>
            <p:cNvSpPr/>
            <p:nvPr/>
          </p:nvSpPr>
          <p:spPr>
            <a:xfrm>
              <a:off x="1403800" y="2586200"/>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3381;p34">
              <a:extLst>
                <a:ext uri="{FF2B5EF4-FFF2-40B4-BE49-F238E27FC236}">
                  <a16:creationId xmlns:a16="http://schemas.microsoft.com/office/drawing/2014/main" xmlns="" id="{61053249-DBF5-8C4E-945B-3C4214F50323}"/>
                </a:ext>
              </a:extLst>
            </p:cNvPr>
            <p:cNvSpPr/>
            <p:nvPr/>
          </p:nvSpPr>
          <p:spPr>
            <a:xfrm>
              <a:off x="1388600" y="2622675"/>
              <a:ext cx="3825" cy="11425"/>
            </a:xfrm>
            <a:custGeom>
              <a:avLst/>
              <a:gdLst/>
              <a:ahLst/>
              <a:cxnLst/>
              <a:rect l="l" t="t" r="r" b="b"/>
              <a:pathLst>
                <a:path w="153" h="457" extrusionOk="0">
                  <a:moveTo>
                    <a:pt x="0" y="0"/>
                  </a:moveTo>
                  <a:lnTo>
                    <a:pt x="152" y="456"/>
                  </a:lnTo>
                  <a:cubicBezTo>
                    <a:pt x="152" y="426"/>
                    <a:pt x="152" y="395"/>
                    <a:pt x="152" y="365"/>
                  </a:cubicBezTo>
                  <a:cubicBezTo>
                    <a:pt x="152" y="213"/>
                    <a:pt x="91" y="91"/>
                    <a:pt x="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3382;p34">
              <a:extLst>
                <a:ext uri="{FF2B5EF4-FFF2-40B4-BE49-F238E27FC236}">
                  <a16:creationId xmlns:a16="http://schemas.microsoft.com/office/drawing/2014/main" xmlns="" id="{966B236E-F3C0-C949-8AA0-E75F44082BC6}"/>
                </a:ext>
              </a:extLst>
            </p:cNvPr>
            <p:cNvSpPr/>
            <p:nvPr/>
          </p:nvSpPr>
          <p:spPr>
            <a:xfrm>
              <a:off x="1437975" y="2620400"/>
              <a:ext cx="26625" cy="22625"/>
            </a:xfrm>
            <a:custGeom>
              <a:avLst/>
              <a:gdLst/>
              <a:ahLst/>
              <a:cxnLst/>
              <a:rect l="l" t="t" r="r" b="b"/>
              <a:pathLst>
                <a:path w="1065" h="905" extrusionOk="0">
                  <a:moveTo>
                    <a:pt x="457" y="0"/>
                  </a:moveTo>
                  <a:cubicBezTo>
                    <a:pt x="214" y="0"/>
                    <a:pt x="1" y="182"/>
                    <a:pt x="1" y="456"/>
                  </a:cubicBezTo>
                  <a:cubicBezTo>
                    <a:pt x="1" y="721"/>
                    <a:pt x="220" y="904"/>
                    <a:pt x="456" y="904"/>
                  </a:cubicBezTo>
                  <a:cubicBezTo>
                    <a:pt x="571" y="904"/>
                    <a:pt x="691" y="860"/>
                    <a:pt x="791" y="76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3383;p34">
              <a:extLst>
                <a:ext uri="{FF2B5EF4-FFF2-40B4-BE49-F238E27FC236}">
                  <a16:creationId xmlns:a16="http://schemas.microsoft.com/office/drawing/2014/main" xmlns="" id="{71A137BB-A1ED-214B-8933-B151156A61DE}"/>
                </a:ext>
              </a:extLst>
            </p:cNvPr>
            <p:cNvSpPr/>
            <p:nvPr/>
          </p:nvSpPr>
          <p:spPr>
            <a:xfrm>
              <a:off x="1403800" y="2517800"/>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0" y="905"/>
                    <a:pt x="690" y="861"/>
                    <a:pt x="790" y="76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3384;p34">
              <a:extLst>
                <a:ext uri="{FF2B5EF4-FFF2-40B4-BE49-F238E27FC236}">
                  <a16:creationId xmlns:a16="http://schemas.microsoft.com/office/drawing/2014/main" xmlns="" id="{60BE2174-87F5-7F40-A6B6-4065ABA641DC}"/>
                </a:ext>
              </a:extLst>
            </p:cNvPr>
            <p:cNvSpPr/>
            <p:nvPr/>
          </p:nvSpPr>
          <p:spPr>
            <a:xfrm>
              <a:off x="1437975" y="2552000"/>
              <a:ext cx="26625" cy="22625"/>
            </a:xfrm>
            <a:custGeom>
              <a:avLst/>
              <a:gdLst/>
              <a:ahLst/>
              <a:cxnLst/>
              <a:rect l="l" t="t" r="r" b="b"/>
              <a:pathLst>
                <a:path w="1065" h="905" extrusionOk="0">
                  <a:moveTo>
                    <a:pt x="457" y="0"/>
                  </a:moveTo>
                  <a:cubicBezTo>
                    <a:pt x="214" y="0"/>
                    <a:pt x="1" y="21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3385;p34">
              <a:extLst>
                <a:ext uri="{FF2B5EF4-FFF2-40B4-BE49-F238E27FC236}">
                  <a16:creationId xmlns:a16="http://schemas.microsoft.com/office/drawing/2014/main" xmlns="" id="{6DF413C3-5CC6-FF40-A5E8-66881DC121EF}"/>
                </a:ext>
              </a:extLst>
            </p:cNvPr>
            <p:cNvSpPr/>
            <p:nvPr/>
          </p:nvSpPr>
          <p:spPr>
            <a:xfrm>
              <a:off x="1403800" y="2449425"/>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3386;p34">
              <a:extLst>
                <a:ext uri="{FF2B5EF4-FFF2-40B4-BE49-F238E27FC236}">
                  <a16:creationId xmlns:a16="http://schemas.microsoft.com/office/drawing/2014/main" xmlns="" id="{0C207FEA-645E-8C4D-AACC-7DD528B24E86}"/>
                </a:ext>
              </a:extLst>
            </p:cNvPr>
            <p:cNvSpPr/>
            <p:nvPr/>
          </p:nvSpPr>
          <p:spPr>
            <a:xfrm>
              <a:off x="1435700" y="2483550"/>
              <a:ext cx="29950" cy="22950"/>
            </a:xfrm>
            <a:custGeom>
              <a:avLst/>
              <a:gdLst/>
              <a:ahLst/>
              <a:cxnLst/>
              <a:rect l="l" t="t" r="r" b="b"/>
              <a:pathLst>
                <a:path w="1198" h="918" extrusionOk="0">
                  <a:moveTo>
                    <a:pt x="603" y="0"/>
                  </a:moveTo>
                  <a:cubicBezTo>
                    <a:pt x="585" y="0"/>
                    <a:pt x="567" y="1"/>
                    <a:pt x="548" y="3"/>
                  </a:cubicBezTo>
                  <a:cubicBezTo>
                    <a:pt x="1" y="64"/>
                    <a:pt x="1" y="854"/>
                    <a:pt x="548" y="915"/>
                  </a:cubicBezTo>
                  <a:cubicBezTo>
                    <a:pt x="567" y="916"/>
                    <a:pt x="585" y="917"/>
                    <a:pt x="603" y="917"/>
                  </a:cubicBezTo>
                  <a:cubicBezTo>
                    <a:pt x="1198" y="917"/>
                    <a:pt x="1198" y="0"/>
                    <a:pt x="60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3387;p34">
              <a:extLst>
                <a:ext uri="{FF2B5EF4-FFF2-40B4-BE49-F238E27FC236}">
                  <a16:creationId xmlns:a16="http://schemas.microsoft.com/office/drawing/2014/main" xmlns="" id="{96C28B3F-0F3A-8844-A145-2DEABFF2AD07}"/>
                </a:ext>
              </a:extLst>
            </p:cNvPr>
            <p:cNvSpPr/>
            <p:nvPr/>
          </p:nvSpPr>
          <p:spPr>
            <a:xfrm>
              <a:off x="1403800" y="2381025"/>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80"/>
                    <a:pt x="790" y="791"/>
                  </a:cubicBezTo>
                  <a:cubicBezTo>
                    <a:pt x="1064" y="51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3388;p34">
              <a:extLst>
                <a:ext uri="{FF2B5EF4-FFF2-40B4-BE49-F238E27FC236}">
                  <a16:creationId xmlns:a16="http://schemas.microsoft.com/office/drawing/2014/main" xmlns="" id="{A4E19DBE-AD5B-5A4F-B3D6-A27ED801E5AF}"/>
                </a:ext>
              </a:extLst>
            </p:cNvPr>
            <p:cNvSpPr/>
            <p:nvPr/>
          </p:nvSpPr>
          <p:spPr>
            <a:xfrm>
              <a:off x="1437975" y="2415225"/>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2" y="879"/>
                    <a:pt x="791" y="791"/>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3389;p34">
              <a:extLst>
                <a:ext uri="{FF2B5EF4-FFF2-40B4-BE49-F238E27FC236}">
                  <a16:creationId xmlns:a16="http://schemas.microsoft.com/office/drawing/2014/main" xmlns="" id="{BC216BA9-2909-004A-9397-7253FF9F92F4}"/>
                </a:ext>
              </a:extLst>
            </p:cNvPr>
            <p:cNvSpPr/>
            <p:nvPr/>
          </p:nvSpPr>
          <p:spPr>
            <a:xfrm>
              <a:off x="1403800" y="231340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3390;p34">
              <a:extLst>
                <a:ext uri="{FF2B5EF4-FFF2-40B4-BE49-F238E27FC236}">
                  <a16:creationId xmlns:a16="http://schemas.microsoft.com/office/drawing/2014/main" xmlns="" id="{7BE257C2-BF41-F74E-ABA7-D8CB21E8951A}"/>
                </a:ext>
              </a:extLst>
            </p:cNvPr>
            <p:cNvSpPr/>
            <p:nvPr/>
          </p:nvSpPr>
          <p:spPr>
            <a:xfrm>
              <a:off x="1437975" y="23468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3391;p34">
              <a:extLst>
                <a:ext uri="{FF2B5EF4-FFF2-40B4-BE49-F238E27FC236}">
                  <a16:creationId xmlns:a16="http://schemas.microsoft.com/office/drawing/2014/main" xmlns="" id="{8E1D281C-A8B9-4B44-94F0-2DB764316F07}"/>
                </a:ext>
              </a:extLst>
            </p:cNvPr>
            <p:cNvSpPr/>
            <p:nvPr/>
          </p:nvSpPr>
          <p:spPr>
            <a:xfrm>
              <a:off x="1403800" y="2245000"/>
              <a:ext cx="26600" cy="22625"/>
            </a:xfrm>
            <a:custGeom>
              <a:avLst/>
              <a:gdLst/>
              <a:ahLst/>
              <a:cxnLst/>
              <a:rect l="l" t="t" r="r" b="b"/>
              <a:pathLst>
                <a:path w="1064" h="905" extrusionOk="0">
                  <a:moveTo>
                    <a:pt x="456" y="1"/>
                  </a:moveTo>
                  <a:cubicBezTo>
                    <a:pt x="213" y="1"/>
                    <a:pt x="0" y="183"/>
                    <a:pt x="0" y="457"/>
                  </a:cubicBezTo>
                  <a:cubicBezTo>
                    <a:pt x="0" y="722"/>
                    <a:pt x="219" y="905"/>
                    <a:pt x="455" y="905"/>
                  </a:cubicBezTo>
                  <a:cubicBezTo>
                    <a:pt x="570" y="905"/>
                    <a:pt x="690" y="861"/>
                    <a:pt x="790" y="76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3392;p34">
              <a:extLst>
                <a:ext uri="{FF2B5EF4-FFF2-40B4-BE49-F238E27FC236}">
                  <a16:creationId xmlns:a16="http://schemas.microsoft.com/office/drawing/2014/main" xmlns="" id="{B014E76D-2095-8641-8A9F-EEB5E1417D3A}"/>
                </a:ext>
              </a:extLst>
            </p:cNvPr>
            <p:cNvSpPr/>
            <p:nvPr/>
          </p:nvSpPr>
          <p:spPr>
            <a:xfrm>
              <a:off x="1435700" y="2279125"/>
              <a:ext cx="30175" cy="22925"/>
            </a:xfrm>
            <a:custGeom>
              <a:avLst/>
              <a:gdLst/>
              <a:ahLst/>
              <a:cxnLst/>
              <a:rect l="l" t="t" r="r" b="b"/>
              <a:pathLst>
                <a:path w="1207" h="917" extrusionOk="0">
                  <a:moveTo>
                    <a:pt x="605" y="1"/>
                  </a:moveTo>
                  <a:cubicBezTo>
                    <a:pt x="587" y="1"/>
                    <a:pt x="567" y="2"/>
                    <a:pt x="548" y="3"/>
                  </a:cubicBezTo>
                  <a:cubicBezTo>
                    <a:pt x="1" y="34"/>
                    <a:pt x="1" y="855"/>
                    <a:pt x="548" y="915"/>
                  </a:cubicBezTo>
                  <a:cubicBezTo>
                    <a:pt x="558" y="916"/>
                    <a:pt x="568"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3393;p34">
              <a:extLst>
                <a:ext uri="{FF2B5EF4-FFF2-40B4-BE49-F238E27FC236}">
                  <a16:creationId xmlns:a16="http://schemas.microsoft.com/office/drawing/2014/main" xmlns="" id="{A94491F3-0D4A-0E4B-9334-325B50E76A8C}"/>
                </a:ext>
              </a:extLst>
            </p:cNvPr>
            <p:cNvSpPr/>
            <p:nvPr/>
          </p:nvSpPr>
          <p:spPr>
            <a:xfrm>
              <a:off x="1403800" y="21766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3394;p34">
              <a:extLst>
                <a:ext uri="{FF2B5EF4-FFF2-40B4-BE49-F238E27FC236}">
                  <a16:creationId xmlns:a16="http://schemas.microsoft.com/office/drawing/2014/main" xmlns="" id="{68CFA493-BF36-E14C-A88F-A095E98DF06C}"/>
                </a:ext>
              </a:extLst>
            </p:cNvPr>
            <p:cNvSpPr/>
            <p:nvPr/>
          </p:nvSpPr>
          <p:spPr>
            <a:xfrm>
              <a:off x="1437975" y="2210800"/>
              <a:ext cx="26625" cy="22625"/>
            </a:xfrm>
            <a:custGeom>
              <a:avLst/>
              <a:gdLst/>
              <a:ahLst/>
              <a:cxnLst/>
              <a:rect l="l" t="t" r="r" b="b"/>
              <a:pathLst>
                <a:path w="1065" h="905" extrusionOk="0">
                  <a:moveTo>
                    <a:pt x="457" y="1"/>
                  </a:moveTo>
                  <a:cubicBezTo>
                    <a:pt x="214" y="1"/>
                    <a:pt x="1" y="214"/>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3395;p34">
              <a:extLst>
                <a:ext uri="{FF2B5EF4-FFF2-40B4-BE49-F238E27FC236}">
                  <a16:creationId xmlns:a16="http://schemas.microsoft.com/office/drawing/2014/main" xmlns="" id="{44E7C9B3-9F2D-8A4F-8D8D-C13941F0AD98}"/>
                </a:ext>
              </a:extLst>
            </p:cNvPr>
            <p:cNvSpPr/>
            <p:nvPr/>
          </p:nvSpPr>
          <p:spPr>
            <a:xfrm>
              <a:off x="1403800" y="2108225"/>
              <a:ext cx="26600" cy="22875"/>
            </a:xfrm>
            <a:custGeom>
              <a:avLst/>
              <a:gdLst/>
              <a:ahLst/>
              <a:cxnLst/>
              <a:rect l="l" t="t" r="r" b="b"/>
              <a:pathLst>
                <a:path w="1064" h="915"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3396;p34">
              <a:extLst>
                <a:ext uri="{FF2B5EF4-FFF2-40B4-BE49-F238E27FC236}">
                  <a16:creationId xmlns:a16="http://schemas.microsoft.com/office/drawing/2014/main" xmlns="" id="{130FE1F5-97DD-1940-8503-B29B0F52716F}"/>
                </a:ext>
              </a:extLst>
            </p:cNvPr>
            <p:cNvSpPr/>
            <p:nvPr/>
          </p:nvSpPr>
          <p:spPr>
            <a:xfrm>
              <a:off x="1435700" y="2142350"/>
              <a:ext cx="29950" cy="22950"/>
            </a:xfrm>
            <a:custGeom>
              <a:avLst/>
              <a:gdLst/>
              <a:ahLst/>
              <a:cxnLst/>
              <a:rect l="l" t="t" r="r" b="b"/>
              <a:pathLst>
                <a:path w="1198" h="918" extrusionOk="0">
                  <a:moveTo>
                    <a:pt x="603" y="1"/>
                  </a:moveTo>
                  <a:cubicBezTo>
                    <a:pt x="585" y="1"/>
                    <a:pt x="567" y="2"/>
                    <a:pt x="548" y="3"/>
                  </a:cubicBezTo>
                  <a:cubicBezTo>
                    <a:pt x="1" y="64"/>
                    <a:pt x="1" y="854"/>
                    <a:pt x="548" y="915"/>
                  </a:cubicBezTo>
                  <a:cubicBezTo>
                    <a:pt x="567" y="917"/>
                    <a:pt x="585" y="918"/>
                    <a:pt x="603" y="918"/>
                  </a:cubicBezTo>
                  <a:cubicBezTo>
                    <a:pt x="1198" y="918"/>
                    <a:pt x="1198" y="1"/>
                    <a:pt x="60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3397;p34">
              <a:extLst>
                <a:ext uri="{FF2B5EF4-FFF2-40B4-BE49-F238E27FC236}">
                  <a16:creationId xmlns:a16="http://schemas.microsoft.com/office/drawing/2014/main" xmlns="" id="{26552D05-2124-E140-9B33-477794E866F4}"/>
                </a:ext>
              </a:extLst>
            </p:cNvPr>
            <p:cNvSpPr/>
            <p:nvPr/>
          </p:nvSpPr>
          <p:spPr>
            <a:xfrm>
              <a:off x="1403800" y="2039825"/>
              <a:ext cx="26600" cy="23025"/>
            </a:xfrm>
            <a:custGeom>
              <a:avLst/>
              <a:gdLst/>
              <a:ahLst/>
              <a:cxnLst/>
              <a:rect l="l" t="t" r="r" b="b"/>
              <a:pathLst>
                <a:path w="1064" h="921" extrusionOk="0">
                  <a:moveTo>
                    <a:pt x="456" y="1"/>
                  </a:moveTo>
                  <a:cubicBezTo>
                    <a:pt x="213" y="1"/>
                    <a:pt x="0" y="214"/>
                    <a:pt x="0" y="457"/>
                  </a:cubicBezTo>
                  <a:cubicBezTo>
                    <a:pt x="0" y="744"/>
                    <a:pt x="222" y="921"/>
                    <a:pt x="460" y="921"/>
                  </a:cubicBezTo>
                  <a:cubicBezTo>
                    <a:pt x="574" y="921"/>
                    <a:pt x="692" y="880"/>
                    <a:pt x="790" y="791"/>
                  </a:cubicBezTo>
                  <a:cubicBezTo>
                    <a:pt x="1064" y="518"/>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3398;p34">
              <a:extLst>
                <a:ext uri="{FF2B5EF4-FFF2-40B4-BE49-F238E27FC236}">
                  <a16:creationId xmlns:a16="http://schemas.microsoft.com/office/drawing/2014/main" xmlns="" id="{1C049E1B-5103-5147-AD47-D6FBE23ED32F}"/>
                </a:ext>
              </a:extLst>
            </p:cNvPr>
            <p:cNvSpPr/>
            <p:nvPr/>
          </p:nvSpPr>
          <p:spPr>
            <a:xfrm>
              <a:off x="1437975" y="2074025"/>
              <a:ext cx="26625" cy="23025"/>
            </a:xfrm>
            <a:custGeom>
              <a:avLst/>
              <a:gdLst/>
              <a:ahLst/>
              <a:cxnLst/>
              <a:rect l="l" t="t" r="r" b="b"/>
              <a:pathLst>
                <a:path w="1065" h="921" extrusionOk="0">
                  <a:moveTo>
                    <a:pt x="457" y="1"/>
                  </a:moveTo>
                  <a:cubicBezTo>
                    <a:pt x="214" y="1"/>
                    <a:pt x="1" y="213"/>
                    <a:pt x="1" y="457"/>
                  </a:cubicBezTo>
                  <a:cubicBezTo>
                    <a:pt x="1" y="744"/>
                    <a:pt x="223" y="921"/>
                    <a:pt x="460" y="921"/>
                  </a:cubicBezTo>
                  <a:cubicBezTo>
                    <a:pt x="575" y="921"/>
                    <a:pt x="692" y="880"/>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3399;p34">
              <a:extLst>
                <a:ext uri="{FF2B5EF4-FFF2-40B4-BE49-F238E27FC236}">
                  <a16:creationId xmlns:a16="http://schemas.microsoft.com/office/drawing/2014/main" xmlns="" id="{A73446DD-3066-C141-BD6B-2EC3C0F40BA0}"/>
                </a:ext>
              </a:extLst>
            </p:cNvPr>
            <p:cNvSpPr/>
            <p:nvPr/>
          </p:nvSpPr>
          <p:spPr>
            <a:xfrm>
              <a:off x="1403800" y="197145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3400;p34">
              <a:extLst>
                <a:ext uri="{FF2B5EF4-FFF2-40B4-BE49-F238E27FC236}">
                  <a16:creationId xmlns:a16="http://schemas.microsoft.com/office/drawing/2014/main" xmlns="" id="{27CF453E-CAB1-EA46-9CF1-74B40EE725AE}"/>
                </a:ext>
              </a:extLst>
            </p:cNvPr>
            <p:cNvSpPr/>
            <p:nvPr/>
          </p:nvSpPr>
          <p:spPr>
            <a:xfrm>
              <a:off x="1437975" y="20056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3401;p34">
              <a:extLst>
                <a:ext uri="{FF2B5EF4-FFF2-40B4-BE49-F238E27FC236}">
                  <a16:creationId xmlns:a16="http://schemas.microsoft.com/office/drawing/2014/main" xmlns="" id="{EAB10FE7-17F4-ED46-AB71-9A0E9E60A7DE}"/>
                </a:ext>
              </a:extLst>
            </p:cNvPr>
            <p:cNvSpPr/>
            <p:nvPr/>
          </p:nvSpPr>
          <p:spPr>
            <a:xfrm>
              <a:off x="1403800" y="1903825"/>
              <a:ext cx="26600" cy="22625"/>
            </a:xfrm>
            <a:custGeom>
              <a:avLst/>
              <a:gdLst/>
              <a:ahLst/>
              <a:cxnLst/>
              <a:rect l="l" t="t" r="r" b="b"/>
              <a:pathLst>
                <a:path w="1064" h="905" extrusionOk="0">
                  <a:moveTo>
                    <a:pt x="456" y="0"/>
                  </a:moveTo>
                  <a:cubicBezTo>
                    <a:pt x="213" y="0"/>
                    <a:pt x="0" y="182"/>
                    <a:pt x="0" y="456"/>
                  </a:cubicBezTo>
                  <a:cubicBezTo>
                    <a:pt x="0" y="721"/>
                    <a:pt x="219" y="904"/>
                    <a:pt x="455" y="904"/>
                  </a:cubicBezTo>
                  <a:cubicBezTo>
                    <a:pt x="570" y="904"/>
                    <a:pt x="690" y="860"/>
                    <a:pt x="790" y="760"/>
                  </a:cubicBezTo>
                  <a:cubicBezTo>
                    <a:pt x="1064" y="486"/>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3402;p34">
              <a:extLst>
                <a:ext uri="{FF2B5EF4-FFF2-40B4-BE49-F238E27FC236}">
                  <a16:creationId xmlns:a16="http://schemas.microsoft.com/office/drawing/2014/main" xmlns="" id="{BCE6DA82-8A64-6C44-A899-572E21B8F250}"/>
                </a:ext>
              </a:extLst>
            </p:cNvPr>
            <p:cNvSpPr/>
            <p:nvPr/>
          </p:nvSpPr>
          <p:spPr>
            <a:xfrm>
              <a:off x="1435700" y="1937950"/>
              <a:ext cx="29950" cy="22175"/>
            </a:xfrm>
            <a:custGeom>
              <a:avLst/>
              <a:gdLst/>
              <a:ahLst/>
              <a:cxnLst/>
              <a:rect l="l" t="t" r="r" b="b"/>
              <a:pathLst>
                <a:path w="1198" h="887"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3403;p34">
              <a:extLst>
                <a:ext uri="{FF2B5EF4-FFF2-40B4-BE49-F238E27FC236}">
                  <a16:creationId xmlns:a16="http://schemas.microsoft.com/office/drawing/2014/main" xmlns="" id="{868EA387-E9E3-3B46-8B36-FFB6FC21A726}"/>
                </a:ext>
              </a:extLst>
            </p:cNvPr>
            <p:cNvSpPr/>
            <p:nvPr/>
          </p:nvSpPr>
          <p:spPr>
            <a:xfrm>
              <a:off x="1403800" y="1835425"/>
              <a:ext cx="26600" cy="22625"/>
            </a:xfrm>
            <a:custGeom>
              <a:avLst/>
              <a:gdLst/>
              <a:ahLst/>
              <a:cxnLst/>
              <a:rect l="l" t="t" r="r" b="b"/>
              <a:pathLst>
                <a:path w="1064" h="905" extrusionOk="0">
                  <a:moveTo>
                    <a:pt x="456" y="0"/>
                  </a:moveTo>
                  <a:cubicBezTo>
                    <a:pt x="213" y="0"/>
                    <a:pt x="0" y="21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3404;p34">
              <a:extLst>
                <a:ext uri="{FF2B5EF4-FFF2-40B4-BE49-F238E27FC236}">
                  <a16:creationId xmlns:a16="http://schemas.microsoft.com/office/drawing/2014/main" xmlns="" id="{A6B1E3C8-F52E-7D48-93AE-1BF9967AB04A}"/>
                </a:ext>
              </a:extLst>
            </p:cNvPr>
            <p:cNvSpPr/>
            <p:nvPr/>
          </p:nvSpPr>
          <p:spPr>
            <a:xfrm>
              <a:off x="1437975" y="1869625"/>
              <a:ext cx="26625" cy="22625"/>
            </a:xfrm>
            <a:custGeom>
              <a:avLst/>
              <a:gdLst/>
              <a:ahLst/>
              <a:cxnLst/>
              <a:rect l="l" t="t" r="r" b="b"/>
              <a:pathLst>
                <a:path w="1065" h="905" extrusionOk="0">
                  <a:moveTo>
                    <a:pt x="457" y="0"/>
                  </a:moveTo>
                  <a:cubicBezTo>
                    <a:pt x="214" y="0"/>
                    <a:pt x="1" y="213"/>
                    <a:pt x="1" y="456"/>
                  </a:cubicBezTo>
                  <a:cubicBezTo>
                    <a:pt x="1" y="721"/>
                    <a:pt x="220" y="904"/>
                    <a:pt x="456" y="904"/>
                  </a:cubicBezTo>
                  <a:cubicBezTo>
                    <a:pt x="571" y="904"/>
                    <a:pt x="691" y="860"/>
                    <a:pt x="791" y="760"/>
                  </a:cubicBezTo>
                  <a:cubicBezTo>
                    <a:pt x="1065" y="487"/>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3405;p34">
              <a:extLst>
                <a:ext uri="{FF2B5EF4-FFF2-40B4-BE49-F238E27FC236}">
                  <a16:creationId xmlns:a16="http://schemas.microsoft.com/office/drawing/2014/main" xmlns="" id="{EA93B86C-B3FF-9B4E-AAE5-72AAD78CED61}"/>
                </a:ext>
              </a:extLst>
            </p:cNvPr>
            <p:cNvSpPr/>
            <p:nvPr/>
          </p:nvSpPr>
          <p:spPr>
            <a:xfrm>
              <a:off x="1403800" y="1767025"/>
              <a:ext cx="26600" cy="22875"/>
            </a:xfrm>
            <a:custGeom>
              <a:avLst/>
              <a:gdLst/>
              <a:ahLst/>
              <a:cxnLst/>
              <a:rect l="l" t="t" r="r" b="b"/>
              <a:pathLst>
                <a:path w="1064" h="915" extrusionOk="0">
                  <a:moveTo>
                    <a:pt x="456" y="1"/>
                  </a:moveTo>
                  <a:cubicBezTo>
                    <a:pt x="213" y="1"/>
                    <a:pt x="0" y="214"/>
                    <a:pt x="0" y="457"/>
                  </a:cubicBezTo>
                  <a:cubicBezTo>
                    <a:pt x="0" y="729"/>
                    <a:pt x="230" y="914"/>
                    <a:pt x="473" y="914"/>
                  </a:cubicBezTo>
                  <a:cubicBezTo>
                    <a:pt x="583" y="914"/>
                    <a:pt x="696" y="876"/>
                    <a:pt x="790" y="79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3406;p34">
              <a:extLst>
                <a:ext uri="{FF2B5EF4-FFF2-40B4-BE49-F238E27FC236}">
                  <a16:creationId xmlns:a16="http://schemas.microsoft.com/office/drawing/2014/main" xmlns="" id="{F0532E87-86B6-294C-9951-13513FB8BD3E}"/>
                </a:ext>
              </a:extLst>
            </p:cNvPr>
            <p:cNvSpPr/>
            <p:nvPr/>
          </p:nvSpPr>
          <p:spPr>
            <a:xfrm>
              <a:off x="1437975" y="18012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3407;p34">
              <a:extLst>
                <a:ext uri="{FF2B5EF4-FFF2-40B4-BE49-F238E27FC236}">
                  <a16:creationId xmlns:a16="http://schemas.microsoft.com/office/drawing/2014/main" xmlns="" id="{63B18800-1B94-C640-B2FD-90143050D7CF}"/>
                </a:ext>
              </a:extLst>
            </p:cNvPr>
            <p:cNvSpPr/>
            <p:nvPr/>
          </p:nvSpPr>
          <p:spPr>
            <a:xfrm>
              <a:off x="1403800" y="1698650"/>
              <a:ext cx="26600" cy="23025"/>
            </a:xfrm>
            <a:custGeom>
              <a:avLst/>
              <a:gdLst/>
              <a:ahLst/>
              <a:cxnLst/>
              <a:rect l="l" t="t" r="r" b="b"/>
              <a:pathLst>
                <a:path w="1064" h="921" extrusionOk="0">
                  <a:moveTo>
                    <a:pt x="456" y="0"/>
                  </a:moveTo>
                  <a:cubicBezTo>
                    <a:pt x="213" y="0"/>
                    <a:pt x="0" y="213"/>
                    <a:pt x="0" y="456"/>
                  </a:cubicBezTo>
                  <a:cubicBezTo>
                    <a:pt x="0" y="744"/>
                    <a:pt x="222" y="920"/>
                    <a:pt x="460" y="920"/>
                  </a:cubicBezTo>
                  <a:cubicBezTo>
                    <a:pt x="574" y="920"/>
                    <a:pt x="692" y="879"/>
                    <a:pt x="790" y="791"/>
                  </a:cubicBezTo>
                  <a:cubicBezTo>
                    <a:pt x="1064" y="51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3408;p34">
              <a:extLst>
                <a:ext uri="{FF2B5EF4-FFF2-40B4-BE49-F238E27FC236}">
                  <a16:creationId xmlns:a16="http://schemas.microsoft.com/office/drawing/2014/main" xmlns="" id="{1335999E-803B-AA4D-A17B-686DBE948A1F}"/>
                </a:ext>
              </a:extLst>
            </p:cNvPr>
            <p:cNvSpPr/>
            <p:nvPr/>
          </p:nvSpPr>
          <p:spPr>
            <a:xfrm>
              <a:off x="1437975" y="17328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3409;p34">
              <a:extLst>
                <a:ext uri="{FF2B5EF4-FFF2-40B4-BE49-F238E27FC236}">
                  <a16:creationId xmlns:a16="http://schemas.microsoft.com/office/drawing/2014/main" xmlns="" id="{83488671-2599-D043-A110-90C8B7A626AA}"/>
                </a:ext>
              </a:extLst>
            </p:cNvPr>
            <p:cNvSpPr/>
            <p:nvPr/>
          </p:nvSpPr>
          <p:spPr>
            <a:xfrm>
              <a:off x="1403800" y="1630975"/>
              <a:ext cx="26425" cy="22675"/>
            </a:xfrm>
            <a:custGeom>
              <a:avLst/>
              <a:gdLst/>
              <a:ahLst/>
              <a:cxnLst/>
              <a:rect l="l" t="t" r="r" b="b"/>
              <a:pathLst>
                <a:path w="1057" h="907" extrusionOk="0">
                  <a:moveTo>
                    <a:pt x="492" y="1"/>
                  </a:moveTo>
                  <a:cubicBezTo>
                    <a:pt x="480" y="1"/>
                    <a:pt x="468" y="1"/>
                    <a:pt x="456" y="2"/>
                  </a:cubicBezTo>
                  <a:cubicBezTo>
                    <a:pt x="213" y="2"/>
                    <a:pt x="0" y="184"/>
                    <a:pt x="0" y="458"/>
                  </a:cubicBezTo>
                  <a:cubicBezTo>
                    <a:pt x="0" y="723"/>
                    <a:pt x="219" y="906"/>
                    <a:pt x="455" y="906"/>
                  </a:cubicBezTo>
                  <a:cubicBezTo>
                    <a:pt x="570" y="906"/>
                    <a:pt x="690" y="862"/>
                    <a:pt x="790" y="762"/>
                  </a:cubicBezTo>
                  <a:cubicBezTo>
                    <a:pt x="1056" y="496"/>
                    <a:pt x="891"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3410;p34">
              <a:extLst>
                <a:ext uri="{FF2B5EF4-FFF2-40B4-BE49-F238E27FC236}">
                  <a16:creationId xmlns:a16="http://schemas.microsoft.com/office/drawing/2014/main" xmlns="" id="{E4DE9951-9E98-1443-8753-26696370D653}"/>
                </a:ext>
              </a:extLst>
            </p:cNvPr>
            <p:cNvSpPr/>
            <p:nvPr/>
          </p:nvSpPr>
          <p:spPr>
            <a:xfrm>
              <a:off x="1437975" y="1665175"/>
              <a:ext cx="26425" cy="22625"/>
            </a:xfrm>
            <a:custGeom>
              <a:avLst/>
              <a:gdLst/>
              <a:ahLst/>
              <a:cxnLst/>
              <a:rect l="l" t="t" r="r" b="b"/>
              <a:pathLst>
                <a:path w="1057" h="905" extrusionOk="0">
                  <a:moveTo>
                    <a:pt x="492" y="1"/>
                  </a:moveTo>
                  <a:cubicBezTo>
                    <a:pt x="481" y="1"/>
                    <a:pt x="469" y="1"/>
                    <a:pt x="457" y="2"/>
                  </a:cubicBezTo>
                  <a:cubicBezTo>
                    <a:pt x="214" y="2"/>
                    <a:pt x="1" y="184"/>
                    <a:pt x="1" y="427"/>
                  </a:cubicBezTo>
                  <a:cubicBezTo>
                    <a:pt x="1" y="715"/>
                    <a:pt x="222" y="905"/>
                    <a:pt x="460" y="905"/>
                  </a:cubicBezTo>
                  <a:cubicBezTo>
                    <a:pt x="574" y="905"/>
                    <a:pt x="692" y="861"/>
                    <a:pt x="791" y="762"/>
                  </a:cubicBezTo>
                  <a:cubicBezTo>
                    <a:pt x="1057" y="496"/>
                    <a:pt x="892"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3411;p34">
              <a:extLst>
                <a:ext uri="{FF2B5EF4-FFF2-40B4-BE49-F238E27FC236}">
                  <a16:creationId xmlns:a16="http://schemas.microsoft.com/office/drawing/2014/main" xmlns="" id="{78A5BF7D-5CCB-B24B-9002-316A11EA388D}"/>
                </a:ext>
              </a:extLst>
            </p:cNvPr>
            <p:cNvSpPr/>
            <p:nvPr/>
          </p:nvSpPr>
          <p:spPr>
            <a:xfrm>
              <a:off x="1403800" y="1562625"/>
              <a:ext cx="26600" cy="22625"/>
            </a:xfrm>
            <a:custGeom>
              <a:avLst/>
              <a:gdLst/>
              <a:ahLst/>
              <a:cxnLst/>
              <a:rect l="l" t="t" r="r" b="b"/>
              <a:pathLst>
                <a:path w="1064" h="905" extrusionOk="0">
                  <a:moveTo>
                    <a:pt x="456" y="0"/>
                  </a:moveTo>
                  <a:cubicBezTo>
                    <a:pt x="213" y="0"/>
                    <a:pt x="0" y="183"/>
                    <a:pt x="0" y="456"/>
                  </a:cubicBezTo>
                  <a:cubicBezTo>
                    <a:pt x="0" y="721"/>
                    <a:pt x="219" y="904"/>
                    <a:pt x="455" y="904"/>
                  </a:cubicBezTo>
                  <a:cubicBezTo>
                    <a:pt x="570" y="904"/>
                    <a:pt x="690" y="860"/>
                    <a:pt x="790" y="760"/>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3412;p34">
              <a:extLst>
                <a:ext uri="{FF2B5EF4-FFF2-40B4-BE49-F238E27FC236}">
                  <a16:creationId xmlns:a16="http://schemas.microsoft.com/office/drawing/2014/main" xmlns="" id="{86F598FA-AB94-0643-96FF-B93EF3B7DECD}"/>
                </a:ext>
              </a:extLst>
            </p:cNvPr>
            <p:cNvSpPr/>
            <p:nvPr/>
          </p:nvSpPr>
          <p:spPr>
            <a:xfrm>
              <a:off x="1435700" y="1596750"/>
              <a:ext cx="30175" cy="22900"/>
            </a:xfrm>
            <a:custGeom>
              <a:avLst/>
              <a:gdLst/>
              <a:ahLst/>
              <a:cxnLst/>
              <a:rect l="l" t="t" r="r" b="b"/>
              <a:pathLst>
                <a:path w="1207" h="916" extrusionOk="0">
                  <a:moveTo>
                    <a:pt x="605" y="1"/>
                  </a:moveTo>
                  <a:cubicBezTo>
                    <a:pt x="587" y="1"/>
                    <a:pt x="567" y="1"/>
                    <a:pt x="548" y="3"/>
                  </a:cubicBezTo>
                  <a:cubicBezTo>
                    <a:pt x="1" y="34"/>
                    <a:pt x="1" y="854"/>
                    <a:pt x="548" y="915"/>
                  </a:cubicBezTo>
                  <a:cubicBezTo>
                    <a:pt x="558" y="916"/>
                    <a:pt x="568"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3413;p34">
              <a:extLst>
                <a:ext uri="{FF2B5EF4-FFF2-40B4-BE49-F238E27FC236}">
                  <a16:creationId xmlns:a16="http://schemas.microsoft.com/office/drawing/2014/main" xmlns="" id="{EC3080B9-5F4C-744E-8AF6-3211C0F6A9E8}"/>
                </a:ext>
              </a:extLst>
            </p:cNvPr>
            <p:cNvSpPr/>
            <p:nvPr/>
          </p:nvSpPr>
          <p:spPr>
            <a:xfrm>
              <a:off x="1403800" y="1494225"/>
              <a:ext cx="26600" cy="22875"/>
            </a:xfrm>
            <a:custGeom>
              <a:avLst/>
              <a:gdLst/>
              <a:ahLst/>
              <a:cxnLst/>
              <a:rect l="l" t="t" r="r" b="b"/>
              <a:pathLst>
                <a:path w="1064" h="915" extrusionOk="0">
                  <a:moveTo>
                    <a:pt x="456" y="1"/>
                  </a:moveTo>
                  <a:cubicBezTo>
                    <a:pt x="213" y="1"/>
                    <a:pt x="0" y="214"/>
                    <a:pt x="0" y="457"/>
                  </a:cubicBezTo>
                  <a:cubicBezTo>
                    <a:pt x="0" y="729"/>
                    <a:pt x="230" y="914"/>
                    <a:pt x="473" y="914"/>
                  </a:cubicBezTo>
                  <a:cubicBezTo>
                    <a:pt x="583" y="914"/>
                    <a:pt x="696" y="876"/>
                    <a:pt x="790" y="791"/>
                  </a:cubicBezTo>
                  <a:cubicBezTo>
                    <a:pt x="1064" y="48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3414;p34">
              <a:extLst>
                <a:ext uri="{FF2B5EF4-FFF2-40B4-BE49-F238E27FC236}">
                  <a16:creationId xmlns:a16="http://schemas.microsoft.com/office/drawing/2014/main" xmlns="" id="{E689B860-8B78-F542-9512-45CD9320EFD8}"/>
                </a:ext>
              </a:extLst>
            </p:cNvPr>
            <p:cNvSpPr/>
            <p:nvPr/>
          </p:nvSpPr>
          <p:spPr>
            <a:xfrm>
              <a:off x="1437975" y="1528425"/>
              <a:ext cx="26625" cy="22625"/>
            </a:xfrm>
            <a:custGeom>
              <a:avLst/>
              <a:gdLst/>
              <a:ahLst/>
              <a:cxnLst/>
              <a:rect l="l" t="t" r="r" b="b"/>
              <a:pathLst>
                <a:path w="1065" h="905" extrusionOk="0">
                  <a:moveTo>
                    <a:pt x="457" y="1"/>
                  </a:moveTo>
                  <a:cubicBezTo>
                    <a:pt x="214" y="1"/>
                    <a:pt x="1" y="213"/>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3415;p34">
              <a:extLst>
                <a:ext uri="{FF2B5EF4-FFF2-40B4-BE49-F238E27FC236}">
                  <a16:creationId xmlns:a16="http://schemas.microsoft.com/office/drawing/2014/main" xmlns="" id="{2D2726B8-C9E7-0B4A-B395-788F1230051F}"/>
                </a:ext>
              </a:extLst>
            </p:cNvPr>
            <p:cNvSpPr/>
            <p:nvPr/>
          </p:nvSpPr>
          <p:spPr>
            <a:xfrm>
              <a:off x="1403800" y="1425850"/>
              <a:ext cx="26600" cy="22850"/>
            </a:xfrm>
            <a:custGeom>
              <a:avLst/>
              <a:gdLst/>
              <a:ahLst/>
              <a:cxnLst/>
              <a:rect l="l" t="t" r="r" b="b"/>
              <a:pathLst>
                <a:path w="1064" h="914" extrusionOk="0">
                  <a:moveTo>
                    <a:pt x="456" y="0"/>
                  </a:moveTo>
                  <a:cubicBezTo>
                    <a:pt x="213" y="0"/>
                    <a:pt x="0" y="213"/>
                    <a:pt x="0" y="456"/>
                  </a:cubicBezTo>
                  <a:cubicBezTo>
                    <a:pt x="0" y="728"/>
                    <a:pt x="230" y="914"/>
                    <a:pt x="473" y="914"/>
                  </a:cubicBezTo>
                  <a:cubicBezTo>
                    <a:pt x="583" y="914"/>
                    <a:pt x="696" y="876"/>
                    <a:pt x="790" y="791"/>
                  </a:cubicBezTo>
                  <a:cubicBezTo>
                    <a:pt x="1064" y="487"/>
                    <a:pt x="88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3416;p34">
              <a:extLst>
                <a:ext uri="{FF2B5EF4-FFF2-40B4-BE49-F238E27FC236}">
                  <a16:creationId xmlns:a16="http://schemas.microsoft.com/office/drawing/2014/main" xmlns="" id="{5214AFD3-A20A-E74F-831B-384201590DB6}"/>
                </a:ext>
              </a:extLst>
            </p:cNvPr>
            <p:cNvSpPr/>
            <p:nvPr/>
          </p:nvSpPr>
          <p:spPr>
            <a:xfrm>
              <a:off x="1437975" y="1460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8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3417;p34">
              <a:extLst>
                <a:ext uri="{FF2B5EF4-FFF2-40B4-BE49-F238E27FC236}">
                  <a16:creationId xmlns:a16="http://schemas.microsoft.com/office/drawing/2014/main" xmlns="" id="{33C07B26-B33D-F242-96E8-9F760FE8FF06}"/>
                </a:ext>
              </a:extLst>
            </p:cNvPr>
            <p:cNvSpPr/>
            <p:nvPr/>
          </p:nvSpPr>
          <p:spPr>
            <a:xfrm>
              <a:off x="1403800" y="1357450"/>
              <a:ext cx="26600" cy="23025"/>
            </a:xfrm>
            <a:custGeom>
              <a:avLst/>
              <a:gdLst/>
              <a:ahLst/>
              <a:cxnLst/>
              <a:rect l="l" t="t" r="r" b="b"/>
              <a:pathLst>
                <a:path w="1064" h="921" extrusionOk="0">
                  <a:moveTo>
                    <a:pt x="456" y="1"/>
                  </a:moveTo>
                  <a:cubicBezTo>
                    <a:pt x="213" y="1"/>
                    <a:pt x="0" y="213"/>
                    <a:pt x="0" y="457"/>
                  </a:cubicBezTo>
                  <a:cubicBezTo>
                    <a:pt x="0" y="744"/>
                    <a:pt x="222" y="920"/>
                    <a:pt x="460" y="920"/>
                  </a:cubicBezTo>
                  <a:cubicBezTo>
                    <a:pt x="574" y="920"/>
                    <a:pt x="692" y="880"/>
                    <a:pt x="790" y="791"/>
                  </a:cubicBezTo>
                  <a:cubicBezTo>
                    <a:pt x="1064" y="517"/>
                    <a:pt x="88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3418;p34">
              <a:extLst>
                <a:ext uri="{FF2B5EF4-FFF2-40B4-BE49-F238E27FC236}">
                  <a16:creationId xmlns:a16="http://schemas.microsoft.com/office/drawing/2014/main" xmlns="" id="{0529D0D8-1E95-5F4D-BF1F-D97310FC8870}"/>
                </a:ext>
              </a:extLst>
            </p:cNvPr>
            <p:cNvSpPr/>
            <p:nvPr/>
          </p:nvSpPr>
          <p:spPr>
            <a:xfrm>
              <a:off x="1435700" y="1392350"/>
              <a:ext cx="29950" cy="22175"/>
            </a:xfrm>
            <a:custGeom>
              <a:avLst/>
              <a:gdLst/>
              <a:ahLst/>
              <a:cxnLst/>
              <a:rect l="l" t="t" r="r" b="b"/>
              <a:pathLst>
                <a:path w="1198" h="887" extrusionOk="0">
                  <a:moveTo>
                    <a:pt x="605" y="0"/>
                  </a:moveTo>
                  <a:cubicBezTo>
                    <a:pt x="587" y="0"/>
                    <a:pt x="567" y="1"/>
                    <a:pt x="548" y="3"/>
                  </a:cubicBezTo>
                  <a:cubicBezTo>
                    <a:pt x="1" y="33"/>
                    <a:pt x="1" y="854"/>
                    <a:pt x="548" y="884"/>
                  </a:cubicBezTo>
                  <a:cubicBezTo>
                    <a:pt x="567" y="886"/>
                    <a:pt x="587"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3419;p34">
              <a:extLst>
                <a:ext uri="{FF2B5EF4-FFF2-40B4-BE49-F238E27FC236}">
                  <a16:creationId xmlns:a16="http://schemas.microsoft.com/office/drawing/2014/main" xmlns="" id="{13713C2D-F5FA-A847-888E-CEC76B2FE965}"/>
                </a:ext>
              </a:extLst>
            </p:cNvPr>
            <p:cNvSpPr/>
            <p:nvPr/>
          </p:nvSpPr>
          <p:spPr>
            <a:xfrm>
              <a:off x="1403800" y="1289800"/>
              <a:ext cx="26425" cy="22650"/>
            </a:xfrm>
            <a:custGeom>
              <a:avLst/>
              <a:gdLst/>
              <a:ahLst/>
              <a:cxnLst/>
              <a:rect l="l" t="t" r="r" b="b"/>
              <a:pathLst>
                <a:path w="1057" h="906" extrusionOk="0">
                  <a:moveTo>
                    <a:pt x="492" y="0"/>
                  </a:moveTo>
                  <a:cubicBezTo>
                    <a:pt x="480" y="0"/>
                    <a:pt x="468" y="1"/>
                    <a:pt x="456" y="1"/>
                  </a:cubicBezTo>
                  <a:cubicBezTo>
                    <a:pt x="213" y="1"/>
                    <a:pt x="0" y="184"/>
                    <a:pt x="0" y="457"/>
                  </a:cubicBezTo>
                  <a:cubicBezTo>
                    <a:pt x="0" y="722"/>
                    <a:pt x="219" y="905"/>
                    <a:pt x="455" y="905"/>
                  </a:cubicBezTo>
                  <a:cubicBezTo>
                    <a:pt x="570" y="905"/>
                    <a:pt x="690" y="861"/>
                    <a:pt x="790" y="761"/>
                  </a:cubicBezTo>
                  <a:cubicBezTo>
                    <a:pt x="1056" y="496"/>
                    <a:pt x="891" y="0"/>
                    <a:pt x="4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3420;p34">
              <a:extLst>
                <a:ext uri="{FF2B5EF4-FFF2-40B4-BE49-F238E27FC236}">
                  <a16:creationId xmlns:a16="http://schemas.microsoft.com/office/drawing/2014/main" xmlns="" id="{DF5511F3-E7E6-5B48-8261-42346D845CA5}"/>
                </a:ext>
              </a:extLst>
            </p:cNvPr>
            <p:cNvSpPr/>
            <p:nvPr/>
          </p:nvSpPr>
          <p:spPr>
            <a:xfrm>
              <a:off x="1437975" y="1323950"/>
              <a:ext cx="26425" cy="22700"/>
            </a:xfrm>
            <a:custGeom>
              <a:avLst/>
              <a:gdLst/>
              <a:ahLst/>
              <a:cxnLst/>
              <a:rect l="l" t="t" r="r" b="b"/>
              <a:pathLst>
                <a:path w="1057" h="908" extrusionOk="0">
                  <a:moveTo>
                    <a:pt x="410" y="0"/>
                  </a:moveTo>
                  <a:cubicBezTo>
                    <a:pt x="187" y="0"/>
                    <a:pt x="1" y="203"/>
                    <a:pt x="1" y="459"/>
                  </a:cubicBezTo>
                  <a:cubicBezTo>
                    <a:pt x="1" y="724"/>
                    <a:pt x="220" y="907"/>
                    <a:pt x="456" y="907"/>
                  </a:cubicBezTo>
                  <a:cubicBezTo>
                    <a:pt x="571" y="907"/>
                    <a:pt x="691" y="863"/>
                    <a:pt x="791" y="763"/>
                  </a:cubicBezTo>
                  <a:cubicBezTo>
                    <a:pt x="1057" y="497"/>
                    <a:pt x="892" y="2"/>
                    <a:pt x="492" y="2"/>
                  </a:cubicBezTo>
                  <a:cubicBezTo>
                    <a:pt x="481" y="2"/>
                    <a:pt x="469" y="2"/>
                    <a:pt x="457" y="3"/>
                  </a:cubicBezTo>
                  <a:cubicBezTo>
                    <a:pt x="441" y="1"/>
                    <a:pt x="426"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3421;p34">
              <a:extLst>
                <a:ext uri="{FF2B5EF4-FFF2-40B4-BE49-F238E27FC236}">
                  <a16:creationId xmlns:a16="http://schemas.microsoft.com/office/drawing/2014/main" xmlns="" id="{CDB8F59B-E30B-3B4F-8BD0-AABCC6459CC2}"/>
                </a:ext>
              </a:extLst>
            </p:cNvPr>
            <p:cNvSpPr/>
            <p:nvPr/>
          </p:nvSpPr>
          <p:spPr>
            <a:xfrm>
              <a:off x="1410625" y="1241950"/>
              <a:ext cx="10675" cy="2300"/>
            </a:xfrm>
            <a:custGeom>
              <a:avLst/>
              <a:gdLst/>
              <a:ahLst/>
              <a:cxnLst/>
              <a:rect l="l" t="t" r="r" b="b"/>
              <a:pathLst>
                <a:path w="427" h="92" extrusionOk="0">
                  <a:moveTo>
                    <a:pt x="426" y="1"/>
                  </a:moveTo>
                  <a:lnTo>
                    <a:pt x="1" y="31"/>
                  </a:lnTo>
                  <a:cubicBezTo>
                    <a:pt x="61" y="61"/>
                    <a:pt x="122" y="92"/>
                    <a:pt x="183" y="92"/>
                  </a:cubicBezTo>
                  <a:cubicBezTo>
                    <a:pt x="274" y="92"/>
                    <a:pt x="365" y="61"/>
                    <a:pt x="42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3422;p34">
              <a:extLst>
                <a:ext uri="{FF2B5EF4-FFF2-40B4-BE49-F238E27FC236}">
                  <a16:creationId xmlns:a16="http://schemas.microsoft.com/office/drawing/2014/main" xmlns="" id="{8771DCDB-92F2-A142-971C-AFAA0586ACA8}"/>
                </a:ext>
              </a:extLst>
            </p:cNvPr>
            <p:cNvSpPr/>
            <p:nvPr/>
          </p:nvSpPr>
          <p:spPr>
            <a:xfrm>
              <a:off x="1437975" y="1255625"/>
              <a:ext cx="26625" cy="22625"/>
            </a:xfrm>
            <a:custGeom>
              <a:avLst/>
              <a:gdLst/>
              <a:ahLst/>
              <a:cxnLst/>
              <a:rect l="l" t="t" r="r" b="b"/>
              <a:pathLst>
                <a:path w="1065" h="905" extrusionOk="0">
                  <a:moveTo>
                    <a:pt x="457" y="1"/>
                  </a:moveTo>
                  <a:cubicBezTo>
                    <a:pt x="214" y="1"/>
                    <a:pt x="1" y="183"/>
                    <a:pt x="1" y="457"/>
                  </a:cubicBezTo>
                  <a:cubicBezTo>
                    <a:pt x="1" y="722"/>
                    <a:pt x="220" y="905"/>
                    <a:pt x="456" y="905"/>
                  </a:cubicBezTo>
                  <a:cubicBezTo>
                    <a:pt x="571" y="905"/>
                    <a:pt x="691" y="861"/>
                    <a:pt x="791" y="761"/>
                  </a:cubicBezTo>
                  <a:cubicBezTo>
                    <a:pt x="1065" y="487"/>
                    <a:pt x="88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3423;p34">
              <a:extLst>
                <a:ext uri="{FF2B5EF4-FFF2-40B4-BE49-F238E27FC236}">
                  <a16:creationId xmlns:a16="http://schemas.microsoft.com/office/drawing/2014/main" xmlns="" id="{CE2F2C71-5530-9E4F-BECE-8D923C604F8C}"/>
                </a:ext>
              </a:extLst>
            </p:cNvPr>
            <p:cNvSpPr/>
            <p:nvPr/>
          </p:nvSpPr>
          <p:spPr>
            <a:xfrm>
              <a:off x="1370350" y="2552000"/>
              <a:ext cx="23475" cy="21575"/>
            </a:xfrm>
            <a:custGeom>
              <a:avLst/>
              <a:gdLst/>
              <a:ahLst/>
              <a:cxnLst/>
              <a:rect l="l" t="t" r="r" b="b"/>
              <a:pathLst>
                <a:path w="939" h="863" extrusionOk="0">
                  <a:moveTo>
                    <a:pt x="426" y="0"/>
                  </a:moveTo>
                  <a:cubicBezTo>
                    <a:pt x="213" y="0"/>
                    <a:pt x="31" y="183"/>
                    <a:pt x="1" y="396"/>
                  </a:cubicBezTo>
                  <a:lnTo>
                    <a:pt x="92" y="760"/>
                  </a:lnTo>
                  <a:cubicBezTo>
                    <a:pt x="159" y="832"/>
                    <a:pt x="228" y="863"/>
                    <a:pt x="295" y="863"/>
                  </a:cubicBezTo>
                  <a:cubicBezTo>
                    <a:pt x="652" y="863"/>
                    <a:pt x="938" y="0"/>
                    <a:pt x="42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3424;p34">
              <a:extLst>
                <a:ext uri="{FF2B5EF4-FFF2-40B4-BE49-F238E27FC236}">
                  <a16:creationId xmlns:a16="http://schemas.microsoft.com/office/drawing/2014/main" xmlns="" id="{6428FD21-6E29-F144-83AD-E0A60E17985F}"/>
                </a:ext>
              </a:extLst>
            </p:cNvPr>
            <p:cNvSpPr/>
            <p:nvPr/>
          </p:nvSpPr>
          <p:spPr>
            <a:xfrm>
              <a:off x="1338425" y="2449425"/>
              <a:ext cx="22825" cy="22800"/>
            </a:xfrm>
            <a:custGeom>
              <a:avLst/>
              <a:gdLst/>
              <a:ahLst/>
              <a:cxnLst/>
              <a:rect l="l" t="t" r="r" b="b"/>
              <a:pathLst>
                <a:path w="913" h="912" extrusionOk="0">
                  <a:moveTo>
                    <a:pt x="366" y="0"/>
                  </a:moveTo>
                  <a:cubicBezTo>
                    <a:pt x="214" y="0"/>
                    <a:pt x="62" y="91"/>
                    <a:pt x="1" y="213"/>
                  </a:cubicBezTo>
                  <a:lnTo>
                    <a:pt x="183" y="882"/>
                  </a:lnTo>
                  <a:cubicBezTo>
                    <a:pt x="244" y="912"/>
                    <a:pt x="305" y="912"/>
                    <a:pt x="366" y="912"/>
                  </a:cubicBezTo>
                  <a:cubicBezTo>
                    <a:pt x="913" y="851"/>
                    <a:pt x="913" y="61"/>
                    <a:pt x="36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3425;p34">
              <a:extLst>
                <a:ext uri="{FF2B5EF4-FFF2-40B4-BE49-F238E27FC236}">
                  <a16:creationId xmlns:a16="http://schemas.microsoft.com/office/drawing/2014/main" xmlns="" id="{CDBB2AD8-15BE-334E-BDC6-6DC67C77B184}"/>
                </a:ext>
              </a:extLst>
            </p:cNvPr>
            <p:cNvSpPr/>
            <p:nvPr/>
          </p:nvSpPr>
          <p:spPr>
            <a:xfrm>
              <a:off x="1369600" y="2483600"/>
              <a:ext cx="26625" cy="22875"/>
            </a:xfrm>
            <a:custGeom>
              <a:avLst/>
              <a:gdLst/>
              <a:ahLst/>
              <a:cxnLst/>
              <a:rect l="l" t="t" r="r" b="b"/>
              <a:pathLst>
                <a:path w="1065" h="915" extrusionOk="0">
                  <a:moveTo>
                    <a:pt x="456" y="1"/>
                  </a:moveTo>
                  <a:cubicBezTo>
                    <a:pt x="213" y="1"/>
                    <a:pt x="0" y="214"/>
                    <a:pt x="0" y="457"/>
                  </a:cubicBezTo>
                  <a:cubicBezTo>
                    <a:pt x="0" y="729"/>
                    <a:pt x="245" y="914"/>
                    <a:pt x="487" y="914"/>
                  </a:cubicBezTo>
                  <a:cubicBezTo>
                    <a:pt x="596" y="914"/>
                    <a:pt x="705"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3426;p34">
              <a:extLst>
                <a:ext uri="{FF2B5EF4-FFF2-40B4-BE49-F238E27FC236}">
                  <a16:creationId xmlns:a16="http://schemas.microsoft.com/office/drawing/2014/main" xmlns="" id="{CB2594FB-0F9D-5D44-AE84-EE4631DB55FB}"/>
                </a:ext>
              </a:extLst>
            </p:cNvPr>
            <p:cNvSpPr/>
            <p:nvPr/>
          </p:nvSpPr>
          <p:spPr>
            <a:xfrm>
              <a:off x="1331300" y="2380950"/>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3427;p34">
              <a:extLst>
                <a:ext uri="{FF2B5EF4-FFF2-40B4-BE49-F238E27FC236}">
                  <a16:creationId xmlns:a16="http://schemas.microsoft.com/office/drawing/2014/main" xmlns="" id="{3D0C5E77-AFD9-B24F-9F80-5866EB41CC0B}"/>
                </a:ext>
              </a:extLst>
            </p:cNvPr>
            <p:cNvSpPr/>
            <p:nvPr/>
          </p:nvSpPr>
          <p:spPr>
            <a:xfrm>
              <a:off x="1369600" y="2415225"/>
              <a:ext cx="26625" cy="23025"/>
            </a:xfrm>
            <a:custGeom>
              <a:avLst/>
              <a:gdLst/>
              <a:ahLst/>
              <a:cxnLst/>
              <a:rect l="l" t="t" r="r" b="b"/>
              <a:pathLst>
                <a:path w="1065" h="921" extrusionOk="0">
                  <a:moveTo>
                    <a:pt x="456" y="0"/>
                  </a:moveTo>
                  <a:cubicBezTo>
                    <a:pt x="213" y="0"/>
                    <a:pt x="0" y="213"/>
                    <a:pt x="0" y="456"/>
                  </a:cubicBezTo>
                  <a:cubicBezTo>
                    <a:pt x="0" y="744"/>
                    <a:pt x="222" y="920"/>
                    <a:pt x="460" y="920"/>
                  </a:cubicBezTo>
                  <a:cubicBezTo>
                    <a:pt x="574" y="920"/>
                    <a:pt x="692" y="879"/>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3428;p34">
              <a:extLst>
                <a:ext uri="{FF2B5EF4-FFF2-40B4-BE49-F238E27FC236}">
                  <a16:creationId xmlns:a16="http://schemas.microsoft.com/office/drawing/2014/main" xmlns="" id="{0F97DC86-4678-8F40-853A-466178BFA672}"/>
                </a:ext>
              </a:extLst>
            </p:cNvPr>
            <p:cNvSpPr/>
            <p:nvPr/>
          </p:nvSpPr>
          <p:spPr>
            <a:xfrm>
              <a:off x="1335400" y="2313400"/>
              <a:ext cx="27375" cy="22850"/>
            </a:xfrm>
            <a:custGeom>
              <a:avLst/>
              <a:gdLst/>
              <a:ahLst/>
              <a:cxnLst/>
              <a:rect l="l" t="t" r="r" b="b"/>
              <a:pathLst>
                <a:path w="1095" h="914" extrusionOk="0">
                  <a:moveTo>
                    <a:pt x="487" y="0"/>
                  </a:moveTo>
                  <a:cubicBezTo>
                    <a:pt x="213" y="0"/>
                    <a:pt x="0" y="213"/>
                    <a:pt x="31" y="456"/>
                  </a:cubicBezTo>
                  <a:cubicBezTo>
                    <a:pt x="31" y="728"/>
                    <a:pt x="261" y="914"/>
                    <a:pt x="494" y="914"/>
                  </a:cubicBezTo>
                  <a:cubicBezTo>
                    <a:pt x="600"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3429;p34">
              <a:extLst>
                <a:ext uri="{FF2B5EF4-FFF2-40B4-BE49-F238E27FC236}">
                  <a16:creationId xmlns:a16="http://schemas.microsoft.com/office/drawing/2014/main" xmlns="" id="{99F0367E-156C-8E40-86E4-6279DB568BB5}"/>
                </a:ext>
              </a:extLst>
            </p:cNvPr>
            <p:cNvSpPr/>
            <p:nvPr/>
          </p:nvSpPr>
          <p:spPr>
            <a:xfrm>
              <a:off x="1307275" y="2347600"/>
              <a:ext cx="17500" cy="22050"/>
            </a:xfrm>
            <a:custGeom>
              <a:avLst/>
              <a:gdLst/>
              <a:ahLst/>
              <a:cxnLst/>
              <a:rect l="l" t="t" r="r" b="b"/>
              <a:pathLst>
                <a:path w="700" h="882" extrusionOk="0">
                  <a:moveTo>
                    <a:pt x="244" y="0"/>
                  </a:moveTo>
                  <a:cubicBezTo>
                    <a:pt x="153" y="0"/>
                    <a:pt x="62" y="30"/>
                    <a:pt x="1" y="91"/>
                  </a:cubicBezTo>
                  <a:lnTo>
                    <a:pt x="244" y="882"/>
                  </a:lnTo>
                  <a:cubicBezTo>
                    <a:pt x="487" y="882"/>
                    <a:pt x="700" y="699"/>
                    <a:pt x="700" y="426"/>
                  </a:cubicBezTo>
                  <a:cubicBezTo>
                    <a:pt x="700" y="182"/>
                    <a:pt x="487" y="0"/>
                    <a:pt x="24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3430;p34">
              <a:extLst>
                <a:ext uri="{FF2B5EF4-FFF2-40B4-BE49-F238E27FC236}">
                  <a16:creationId xmlns:a16="http://schemas.microsoft.com/office/drawing/2014/main" xmlns="" id="{1AEB93CA-0DBD-3C43-AFA9-11321AD203BB}"/>
                </a:ext>
              </a:extLst>
            </p:cNvPr>
            <p:cNvSpPr/>
            <p:nvPr/>
          </p:nvSpPr>
          <p:spPr>
            <a:xfrm>
              <a:off x="1369600" y="2346825"/>
              <a:ext cx="26625" cy="23025"/>
            </a:xfrm>
            <a:custGeom>
              <a:avLst/>
              <a:gdLst/>
              <a:ahLst/>
              <a:cxnLst/>
              <a:rect l="l" t="t" r="r" b="b"/>
              <a:pathLst>
                <a:path w="1065" h="921" extrusionOk="0">
                  <a:moveTo>
                    <a:pt x="456" y="1"/>
                  </a:moveTo>
                  <a:cubicBezTo>
                    <a:pt x="213" y="1"/>
                    <a:pt x="0" y="213"/>
                    <a:pt x="0" y="457"/>
                  </a:cubicBezTo>
                  <a:cubicBezTo>
                    <a:pt x="0" y="744"/>
                    <a:pt x="236" y="921"/>
                    <a:pt x="473" y="921"/>
                  </a:cubicBezTo>
                  <a:cubicBezTo>
                    <a:pt x="587" y="921"/>
                    <a:pt x="702" y="880"/>
                    <a:pt x="790" y="791"/>
                  </a:cubicBezTo>
                  <a:cubicBezTo>
                    <a:pt x="1064" y="51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3431;p34">
              <a:extLst>
                <a:ext uri="{FF2B5EF4-FFF2-40B4-BE49-F238E27FC236}">
                  <a16:creationId xmlns:a16="http://schemas.microsoft.com/office/drawing/2014/main" xmlns="" id="{E5E6CBE6-E0A9-D044-A663-1245CA39763A}"/>
                </a:ext>
              </a:extLst>
            </p:cNvPr>
            <p:cNvSpPr/>
            <p:nvPr/>
          </p:nvSpPr>
          <p:spPr>
            <a:xfrm>
              <a:off x="1331300" y="2244950"/>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33"/>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3432;p34">
              <a:extLst>
                <a:ext uri="{FF2B5EF4-FFF2-40B4-BE49-F238E27FC236}">
                  <a16:creationId xmlns:a16="http://schemas.microsoft.com/office/drawing/2014/main" xmlns="" id="{6D999B1E-DCE1-EB4D-BB44-68B6598D2B87}"/>
                </a:ext>
              </a:extLst>
            </p:cNvPr>
            <p:cNvSpPr/>
            <p:nvPr/>
          </p:nvSpPr>
          <p:spPr>
            <a:xfrm>
              <a:off x="1369600" y="2279200"/>
              <a:ext cx="26625" cy="22625"/>
            </a:xfrm>
            <a:custGeom>
              <a:avLst/>
              <a:gdLst/>
              <a:ahLst/>
              <a:cxnLst/>
              <a:rect l="l" t="t" r="r" b="b"/>
              <a:pathLst>
                <a:path w="1065" h="905" extrusionOk="0">
                  <a:moveTo>
                    <a:pt x="456" y="0"/>
                  </a:moveTo>
                  <a:cubicBezTo>
                    <a:pt x="213" y="0"/>
                    <a:pt x="0" y="183"/>
                    <a:pt x="0" y="456"/>
                  </a:cubicBezTo>
                  <a:cubicBezTo>
                    <a:pt x="0" y="721"/>
                    <a:pt x="233" y="904"/>
                    <a:pt x="468" y="904"/>
                  </a:cubicBezTo>
                  <a:cubicBezTo>
                    <a:pt x="584" y="904"/>
                    <a:pt x="70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3433;p34">
              <a:extLst>
                <a:ext uri="{FF2B5EF4-FFF2-40B4-BE49-F238E27FC236}">
                  <a16:creationId xmlns:a16="http://schemas.microsoft.com/office/drawing/2014/main" xmlns="" id="{C3F310ED-DEB6-334E-9C0D-D6629088AD7D}"/>
                </a:ext>
              </a:extLst>
            </p:cNvPr>
            <p:cNvSpPr/>
            <p:nvPr/>
          </p:nvSpPr>
          <p:spPr>
            <a:xfrm>
              <a:off x="1335400" y="2176625"/>
              <a:ext cx="27375" cy="22625"/>
            </a:xfrm>
            <a:custGeom>
              <a:avLst/>
              <a:gdLst/>
              <a:ahLst/>
              <a:cxnLst/>
              <a:rect l="l" t="t" r="r" b="b"/>
              <a:pathLst>
                <a:path w="1095" h="905" extrusionOk="0">
                  <a:moveTo>
                    <a:pt x="487" y="0"/>
                  </a:moveTo>
                  <a:cubicBezTo>
                    <a:pt x="213" y="0"/>
                    <a:pt x="0" y="213"/>
                    <a:pt x="31" y="456"/>
                  </a:cubicBezTo>
                  <a:cubicBezTo>
                    <a:pt x="31" y="721"/>
                    <a:pt x="250" y="904"/>
                    <a:pt x="476" y="904"/>
                  </a:cubicBezTo>
                  <a:cubicBezTo>
                    <a:pt x="588"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3434;p34">
              <a:extLst>
                <a:ext uri="{FF2B5EF4-FFF2-40B4-BE49-F238E27FC236}">
                  <a16:creationId xmlns:a16="http://schemas.microsoft.com/office/drawing/2014/main" xmlns="" id="{4C4961EA-7930-A644-ACA2-05AA5A6BBE03}"/>
                </a:ext>
              </a:extLst>
            </p:cNvPr>
            <p:cNvSpPr/>
            <p:nvPr/>
          </p:nvSpPr>
          <p:spPr>
            <a:xfrm>
              <a:off x="1369600" y="2210800"/>
              <a:ext cx="26625" cy="22875"/>
            </a:xfrm>
            <a:custGeom>
              <a:avLst/>
              <a:gdLst/>
              <a:ahLst/>
              <a:cxnLst/>
              <a:rect l="l" t="t" r="r" b="b"/>
              <a:pathLst>
                <a:path w="1065" h="915" extrusionOk="0">
                  <a:moveTo>
                    <a:pt x="456" y="1"/>
                  </a:moveTo>
                  <a:cubicBezTo>
                    <a:pt x="213" y="1"/>
                    <a:pt x="0" y="18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3435;p34">
              <a:extLst>
                <a:ext uri="{FF2B5EF4-FFF2-40B4-BE49-F238E27FC236}">
                  <a16:creationId xmlns:a16="http://schemas.microsoft.com/office/drawing/2014/main" xmlns="" id="{9721408B-31ED-EB4C-A3FC-ABDC233E7782}"/>
                </a:ext>
              </a:extLst>
            </p:cNvPr>
            <p:cNvSpPr/>
            <p:nvPr/>
          </p:nvSpPr>
          <p:spPr>
            <a:xfrm>
              <a:off x="1335400" y="2108225"/>
              <a:ext cx="27375" cy="22875"/>
            </a:xfrm>
            <a:custGeom>
              <a:avLst/>
              <a:gdLst/>
              <a:ahLst/>
              <a:cxnLst/>
              <a:rect l="l" t="t" r="r" b="b"/>
              <a:pathLst>
                <a:path w="1095" h="915" extrusionOk="0">
                  <a:moveTo>
                    <a:pt x="487" y="0"/>
                  </a:moveTo>
                  <a:cubicBezTo>
                    <a:pt x="213" y="0"/>
                    <a:pt x="0" y="213"/>
                    <a:pt x="31" y="456"/>
                  </a:cubicBezTo>
                  <a:cubicBezTo>
                    <a:pt x="31" y="728"/>
                    <a:pt x="261" y="914"/>
                    <a:pt x="494" y="914"/>
                  </a:cubicBezTo>
                  <a:cubicBezTo>
                    <a:pt x="600"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3436;p34">
              <a:extLst>
                <a:ext uri="{FF2B5EF4-FFF2-40B4-BE49-F238E27FC236}">
                  <a16:creationId xmlns:a16="http://schemas.microsoft.com/office/drawing/2014/main" xmlns="" id="{AFAEDE24-281E-B640-A66F-A932C81B30B5}"/>
                </a:ext>
              </a:extLst>
            </p:cNvPr>
            <p:cNvSpPr/>
            <p:nvPr/>
          </p:nvSpPr>
          <p:spPr>
            <a:xfrm>
              <a:off x="1369600" y="2142425"/>
              <a:ext cx="26625" cy="22850"/>
            </a:xfrm>
            <a:custGeom>
              <a:avLst/>
              <a:gdLst/>
              <a:ahLst/>
              <a:cxnLst/>
              <a:rect l="l" t="t" r="r" b="b"/>
              <a:pathLst>
                <a:path w="1065" h="914" extrusionOk="0">
                  <a:moveTo>
                    <a:pt x="456" y="0"/>
                  </a:moveTo>
                  <a:cubicBezTo>
                    <a:pt x="213" y="0"/>
                    <a:pt x="0" y="213"/>
                    <a:pt x="0" y="456"/>
                  </a:cubicBezTo>
                  <a:cubicBezTo>
                    <a:pt x="0" y="728"/>
                    <a:pt x="245" y="914"/>
                    <a:pt x="487" y="914"/>
                  </a:cubicBezTo>
                  <a:cubicBezTo>
                    <a:pt x="596" y="914"/>
                    <a:pt x="705" y="876"/>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3437;p34">
              <a:extLst>
                <a:ext uri="{FF2B5EF4-FFF2-40B4-BE49-F238E27FC236}">
                  <a16:creationId xmlns:a16="http://schemas.microsoft.com/office/drawing/2014/main" xmlns="" id="{9B57781D-330B-8341-9467-3B88556E9E82}"/>
                </a:ext>
              </a:extLst>
            </p:cNvPr>
            <p:cNvSpPr/>
            <p:nvPr/>
          </p:nvSpPr>
          <p:spPr>
            <a:xfrm>
              <a:off x="1331300" y="20397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8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3438;p34">
              <a:extLst>
                <a:ext uri="{FF2B5EF4-FFF2-40B4-BE49-F238E27FC236}">
                  <a16:creationId xmlns:a16="http://schemas.microsoft.com/office/drawing/2014/main" xmlns="" id="{BEB7E88A-085F-604C-89C4-1D9F85840EFF}"/>
                </a:ext>
              </a:extLst>
            </p:cNvPr>
            <p:cNvSpPr/>
            <p:nvPr/>
          </p:nvSpPr>
          <p:spPr>
            <a:xfrm>
              <a:off x="1369600"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3439;p34">
              <a:extLst>
                <a:ext uri="{FF2B5EF4-FFF2-40B4-BE49-F238E27FC236}">
                  <a16:creationId xmlns:a16="http://schemas.microsoft.com/office/drawing/2014/main" xmlns="" id="{D28E970D-F4C6-474A-8CBA-9DE69B5E69A2}"/>
                </a:ext>
              </a:extLst>
            </p:cNvPr>
            <p:cNvSpPr/>
            <p:nvPr/>
          </p:nvSpPr>
          <p:spPr>
            <a:xfrm>
              <a:off x="1335400" y="1971450"/>
              <a:ext cx="27375" cy="22850"/>
            </a:xfrm>
            <a:custGeom>
              <a:avLst/>
              <a:gdLst/>
              <a:ahLst/>
              <a:cxnLst/>
              <a:rect l="l" t="t" r="r" b="b"/>
              <a:pathLst>
                <a:path w="1095" h="914" extrusionOk="0">
                  <a:moveTo>
                    <a:pt x="487" y="0"/>
                  </a:moveTo>
                  <a:cubicBezTo>
                    <a:pt x="213" y="0"/>
                    <a:pt x="0" y="213"/>
                    <a:pt x="31" y="456"/>
                  </a:cubicBezTo>
                  <a:cubicBezTo>
                    <a:pt x="31" y="728"/>
                    <a:pt x="261" y="914"/>
                    <a:pt x="494" y="914"/>
                  </a:cubicBezTo>
                  <a:cubicBezTo>
                    <a:pt x="600"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3440;p34">
              <a:extLst>
                <a:ext uri="{FF2B5EF4-FFF2-40B4-BE49-F238E27FC236}">
                  <a16:creationId xmlns:a16="http://schemas.microsoft.com/office/drawing/2014/main" xmlns="" id="{FF4606CD-911E-F444-A840-6B61C2732316}"/>
                </a:ext>
              </a:extLst>
            </p:cNvPr>
            <p:cNvSpPr/>
            <p:nvPr/>
          </p:nvSpPr>
          <p:spPr>
            <a:xfrm>
              <a:off x="1369600" y="2005650"/>
              <a:ext cx="26625" cy="23000"/>
            </a:xfrm>
            <a:custGeom>
              <a:avLst/>
              <a:gdLst/>
              <a:ahLst/>
              <a:cxnLst/>
              <a:rect l="l" t="t" r="r" b="b"/>
              <a:pathLst>
                <a:path w="1065" h="920" extrusionOk="0">
                  <a:moveTo>
                    <a:pt x="456" y="0"/>
                  </a:moveTo>
                  <a:cubicBezTo>
                    <a:pt x="213" y="0"/>
                    <a:pt x="0" y="213"/>
                    <a:pt x="0" y="456"/>
                  </a:cubicBezTo>
                  <a:cubicBezTo>
                    <a:pt x="0" y="743"/>
                    <a:pt x="236" y="920"/>
                    <a:pt x="473" y="920"/>
                  </a:cubicBezTo>
                  <a:cubicBezTo>
                    <a:pt x="587" y="920"/>
                    <a:pt x="702" y="879"/>
                    <a:pt x="790" y="790"/>
                  </a:cubicBezTo>
                  <a:cubicBezTo>
                    <a:pt x="1064" y="51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3441;p34">
              <a:extLst>
                <a:ext uri="{FF2B5EF4-FFF2-40B4-BE49-F238E27FC236}">
                  <a16:creationId xmlns:a16="http://schemas.microsoft.com/office/drawing/2014/main" xmlns="" id="{6BB0A1D8-C5E4-F845-9397-BC602DFA08A8}"/>
                </a:ext>
              </a:extLst>
            </p:cNvPr>
            <p:cNvSpPr/>
            <p:nvPr/>
          </p:nvSpPr>
          <p:spPr>
            <a:xfrm>
              <a:off x="1335400" y="1903825"/>
              <a:ext cx="27375" cy="22625"/>
            </a:xfrm>
            <a:custGeom>
              <a:avLst/>
              <a:gdLst/>
              <a:ahLst/>
              <a:cxnLst/>
              <a:rect l="l" t="t" r="r" b="b"/>
              <a:pathLst>
                <a:path w="1095" h="905" extrusionOk="0">
                  <a:moveTo>
                    <a:pt x="487" y="0"/>
                  </a:moveTo>
                  <a:cubicBezTo>
                    <a:pt x="213" y="0"/>
                    <a:pt x="0" y="182"/>
                    <a:pt x="31" y="456"/>
                  </a:cubicBezTo>
                  <a:cubicBezTo>
                    <a:pt x="10" y="721"/>
                    <a:pt x="236" y="904"/>
                    <a:pt x="470" y="904"/>
                  </a:cubicBezTo>
                  <a:cubicBezTo>
                    <a:pt x="584" y="904"/>
                    <a:pt x="701" y="860"/>
                    <a:pt x="791" y="760"/>
                  </a:cubicBezTo>
                  <a:cubicBezTo>
                    <a:pt x="1095" y="486"/>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3442;p34">
              <a:extLst>
                <a:ext uri="{FF2B5EF4-FFF2-40B4-BE49-F238E27FC236}">
                  <a16:creationId xmlns:a16="http://schemas.microsoft.com/office/drawing/2014/main" xmlns="" id="{2EE7AB61-E2FC-1A4F-ACE0-EDB37FF1D0A2}"/>
                </a:ext>
              </a:extLst>
            </p:cNvPr>
            <p:cNvSpPr/>
            <p:nvPr/>
          </p:nvSpPr>
          <p:spPr>
            <a:xfrm>
              <a:off x="1369600" y="1938000"/>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3443;p34">
              <a:extLst>
                <a:ext uri="{FF2B5EF4-FFF2-40B4-BE49-F238E27FC236}">
                  <a16:creationId xmlns:a16="http://schemas.microsoft.com/office/drawing/2014/main" xmlns="" id="{1D93222E-F612-964B-9CEC-9ADF1D2E0604}"/>
                </a:ext>
              </a:extLst>
            </p:cNvPr>
            <p:cNvSpPr/>
            <p:nvPr/>
          </p:nvSpPr>
          <p:spPr>
            <a:xfrm>
              <a:off x="1335400" y="1835425"/>
              <a:ext cx="27375" cy="22625"/>
            </a:xfrm>
            <a:custGeom>
              <a:avLst/>
              <a:gdLst/>
              <a:ahLst/>
              <a:cxnLst/>
              <a:rect l="l" t="t" r="r" b="b"/>
              <a:pathLst>
                <a:path w="1095" h="905" extrusionOk="0">
                  <a:moveTo>
                    <a:pt x="487" y="0"/>
                  </a:moveTo>
                  <a:cubicBezTo>
                    <a:pt x="213" y="0"/>
                    <a:pt x="0" y="213"/>
                    <a:pt x="31" y="456"/>
                  </a:cubicBezTo>
                  <a:cubicBezTo>
                    <a:pt x="31" y="721"/>
                    <a:pt x="250" y="904"/>
                    <a:pt x="476" y="904"/>
                  </a:cubicBezTo>
                  <a:cubicBezTo>
                    <a:pt x="588"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3444;p34">
              <a:extLst>
                <a:ext uri="{FF2B5EF4-FFF2-40B4-BE49-F238E27FC236}">
                  <a16:creationId xmlns:a16="http://schemas.microsoft.com/office/drawing/2014/main" xmlns="" id="{AA001737-3347-E84D-857E-C63081AE05E9}"/>
                </a:ext>
              </a:extLst>
            </p:cNvPr>
            <p:cNvSpPr/>
            <p:nvPr/>
          </p:nvSpPr>
          <p:spPr>
            <a:xfrm>
              <a:off x="1369600" y="1869625"/>
              <a:ext cx="26625" cy="22850"/>
            </a:xfrm>
            <a:custGeom>
              <a:avLst/>
              <a:gdLst/>
              <a:ahLst/>
              <a:cxnLst/>
              <a:rect l="l" t="t" r="r" b="b"/>
              <a:pathLst>
                <a:path w="1065" h="914" extrusionOk="0">
                  <a:moveTo>
                    <a:pt x="456" y="0"/>
                  </a:moveTo>
                  <a:cubicBezTo>
                    <a:pt x="213" y="0"/>
                    <a:pt x="0" y="183"/>
                    <a:pt x="0" y="456"/>
                  </a:cubicBezTo>
                  <a:cubicBezTo>
                    <a:pt x="0" y="728"/>
                    <a:pt x="231" y="914"/>
                    <a:pt x="473" y="914"/>
                  </a:cubicBezTo>
                  <a:cubicBezTo>
                    <a:pt x="583" y="914"/>
                    <a:pt x="696" y="876"/>
                    <a:pt x="790" y="791"/>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3445;p34">
              <a:extLst>
                <a:ext uri="{FF2B5EF4-FFF2-40B4-BE49-F238E27FC236}">
                  <a16:creationId xmlns:a16="http://schemas.microsoft.com/office/drawing/2014/main" xmlns="" id="{F2A9F1D5-0403-A644-A200-8AB40D9A8F47}"/>
                </a:ext>
              </a:extLst>
            </p:cNvPr>
            <p:cNvSpPr/>
            <p:nvPr/>
          </p:nvSpPr>
          <p:spPr>
            <a:xfrm>
              <a:off x="1335400" y="1767025"/>
              <a:ext cx="27375" cy="22875"/>
            </a:xfrm>
            <a:custGeom>
              <a:avLst/>
              <a:gdLst/>
              <a:ahLst/>
              <a:cxnLst/>
              <a:rect l="l" t="t" r="r" b="b"/>
              <a:pathLst>
                <a:path w="1095" h="915" extrusionOk="0">
                  <a:moveTo>
                    <a:pt x="487" y="1"/>
                  </a:moveTo>
                  <a:cubicBezTo>
                    <a:pt x="213" y="1"/>
                    <a:pt x="0" y="214"/>
                    <a:pt x="31" y="457"/>
                  </a:cubicBezTo>
                  <a:cubicBezTo>
                    <a:pt x="31" y="729"/>
                    <a:pt x="261" y="914"/>
                    <a:pt x="494" y="914"/>
                  </a:cubicBezTo>
                  <a:cubicBezTo>
                    <a:pt x="600" y="914"/>
                    <a:pt x="705" y="876"/>
                    <a:pt x="791" y="791"/>
                  </a:cubicBezTo>
                  <a:cubicBezTo>
                    <a:pt x="1095" y="48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3446;p34">
              <a:extLst>
                <a:ext uri="{FF2B5EF4-FFF2-40B4-BE49-F238E27FC236}">
                  <a16:creationId xmlns:a16="http://schemas.microsoft.com/office/drawing/2014/main" xmlns="" id="{05347165-B0AC-1A44-AE32-615DD4886859}"/>
                </a:ext>
              </a:extLst>
            </p:cNvPr>
            <p:cNvSpPr/>
            <p:nvPr/>
          </p:nvSpPr>
          <p:spPr>
            <a:xfrm>
              <a:off x="1369600" y="1801225"/>
              <a:ext cx="26625" cy="22875"/>
            </a:xfrm>
            <a:custGeom>
              <a:avLst/>
              <a:gdLst/>
              <a:ahLst/>
              <a:cxnLst/>
              <a:rect l="l" t="t" r="r" b="b"/>
              <a:pathLst>
                <a:path w="1065" h="915" extrusionOk="0">
                  <a:moveTo>
                    <a:pt x="456" y="1"/>
                  </a:moveTo>
                  <a:cubicBezTo>
                    <a:pt x="213" y="1"/>
                    <a:pt x="0" y="213"/>
                    <a:pt x="0" y="457"/>
                  </a:cubicBezTo>
                  <a:cubicBezTo>
                    <a:pt x="0" y="729"/>
                    <a:pt x="245" y="914"/>
                    <a:pt x="487" y="914"/>
                  </a:cubicBezTo>
                  <a:cubicBezTo>
                    <a:pt x="596" y="914"/>
                    <a:pt x="705"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3447;p34">
              <a:extLst>
                <a:ext uri="{FF2B5EF4-FFF2-40B4-BE49-F238E27FC236}">
                  <a16:creationId xmlns:a16="http://schemas.microsoft.com/office/drawing/2014/main" xmlns="" id="{7F2117D9-3F94-194F-A4DF-4F4AE89246B0}"/>
                </a:ext>
              </a:extLst>
            </p:cNvPr>
            <p:cNvSpPr/>
            <p:nvPr/>
          </p:nvSpPr>
          <p:spPr>
            <a:xfrm>
              <a:off x="1331300" y="1698575"/>
              <a:ext cx="29950" cy="22950"/>
            </a:xfrm>
            <a:custGeom>
              <a:avLst/>
              <a:gdLst/>
              <a:ahLst/>
              <a:cxnLst/>
              <a:rect l="l" t="t" r="r" b="b"/>
              <a:pathLst>
                <a:path w="1198" h="918" extrusionOk="0">
                  <a:moveTo>
                    <a:pt x="595" y="1"/>
                  </a:moveTo>
                  <a:cubicBezTo>
                    <a:pt x="1" y="1"/>
                    <a:pt x="1" y="918"/>
                    <a:pt x="595" y="918"/>
                  </a:cubicBezTo>
                  <a:cubicBezTo>
                    <a:pt x="613" y="918"/>
                    <a:pt x="632" y="917"/>
                    <a:pt x="651" y="915"/>
                  </a:cubicBezTo>
                  <a:cubicBezTo>
                    <a:pt x="1198" y="885"/>
                    <a:pt x="1198" y="64"/>
                    <a:pt x="651" y="3"/>
                  </a:cubicBezTo>
                  <a:cubicBezTo>
                    <a:pt x="632" y="2"/>
                    <a:pt x="613" y="1"/>
                    <a:pt x="59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3448;p34">
              <a:extLst>
                <a:ext uri="{FF2B5EF4-FFF2-40B4-BE49-F238E27FC236}">
                  <a16:creationId xmlns:a16="http://schemas.microsoft.com/office/drawing/2014/main" xmlns="" id="{0C2B0842-245F-3345-BE32-971F90329D62}"/>
                </a:ext>
              </a:extLst>
            </p:cNvPr>
            <p:cNvSpPr/>
            <p:nvPr/>
          </p:nvSpPr>
          <p:spPr>
            <a:xfrm>
              <a:off x="1369600" y="1732850"/>
              <a:ext cx="26625" cy="23000"/>
            </a:xfrm>
            <a:custGeom>
              <a:avLst/>
              <a:gdLst/>
              <a:ahLst/>
              <a:cxnLst/>
              <a:rect l="l" t="t" r="r" b="b"/>
              <a:pathLst>
                <a:path w="1065" h="920" extrusionOk="0">
                  <a:moveTo>
                    <a:pt x="456" y="0"/>
                  </a:moveTo>
                  <a:cubicBezTo>
                    <a:pt x="213" y="0"/>
                    <a:pt x="0" y="213"/>
                    <a:pt x="0" y="456"/>
                  </a:cubicBezTo>
                  <a:cubicBezTo>
                    <a:pt x="0" y="743"/>
                    <a:pt x="236" y="920"/>
                    <a:pt x="473" y="920"/>
                  </a:cubicBezTo>
                  <a:cubicBezTo>
                    <a:pt x="587" y="920"/>
                    <a:pt x="702" y="879"/>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3449;p34">
              <a:extLst>
                <a:ext uri="{FF2B5EF4-FFF2-40B4-BE49-F238E27FC236}">
                  <a16:creationId xmlns:a16="http://schemas.microsoft.com/office/drawing/2014/main" xmlns="" id="{3117F6ED-015A-FE4B-929B-625BD0900B89}"/>
                </a:ext>
              </a:extLst>
            </p:cNvPr>
            <p:cNvSpPr/>
            <p:nvPr/>
          </p:nvSpPr>
          <p:spPr>
            <a:xfrm>
              <a:off x="1335450" y="1630950"/>
              <a:ext cx="27325" cy="22700"/>
            </a:xfrm>
            <a:custGeom>
              <a:avLst/>
              <a:gdLst/>
              <a:ahLst/>
              <a:cxnLst/>
              <a:rect l="l" t="t" r="r" b="b"/>
              <a:pathLst>
                <a:path w="1093" h="908" extrusionOk="0">
                  <a:moveTo>
                    <a:pt x="433" y="0"/>
                  </a:moveTo>
                  <a:cubicBezTo>
                    <a:pt x="185" y="0"/>
                    <a:pt x="0" y="203"/>
                    <a:pt x="29" y="459"/>
                  </a:cubicBezTo>
                  <a:cubicBezTo>
                    <a:pt x="29" y="724"/>
                    <a:pt x="248" y="907"/>
                    <a:pt x="474" y="907"/>
                  </a:cubicBezTo>
                  <a:cubicBezTo>
                    <a:pt x="586" y="907"/>
                    <a:pt x="699" y="863"/>
                    <a:pt x="789" y="763"/>
                  </a:cubicBezTo>
                  <a:cubicBezTo>
                    <a:pt x="1093" y="489"/>
                    <a:pt x="880" y="3"/>
                    <a:pt x="485" y="3"/>
                  </a:cubicBezTo>
                  <a:cubicBezTo>
                    <a:pt x="467" y="1"/>
                    <a:pt x="450" y="0"/>
                    <a:pt x="43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3450;p34">
              <a:extLst>
                <a:ext uri="{FF2B5EF4-FFF2-40B4-BE49-F238E27FC236}">
                  <a16:creationId xmlns:a16="http://schemas.microsoft.com/office/drawing/2014/main" xmlns="" id="{F4FF5690-67AF-3F45-BEEF-86C593314DB2}"/>
                </a:ext>
              </a:extLst>
            </p:cNvPr>
            <p:cNvSpPr/>
            <p:nvPr/>
          </p:nvSpPr>
          <p:spPr>
            <a:xfrm>
              <a:off x="1369600" y="1665125"/>
              <a:ext cx="26625" cy="22675"/>
            </a:xfrm>
            <a:custGeom>
              <a:avLst/>
              <a:gdLst/>
              <a:ahLst/>
              <a:cxnLst/>
              <a:rect l="l" t="t" r="r" b="b"/>
              <a:pathLst>
                <a:path w="1065" h="907" extrusionOk="0">
                  <a:moveTo>
                    <a:pt x="410" y="1"/>
                  </a:moveTo>
                  <a:cubicBezTo>
                    <a:pt x="186" y="1"/>
                    <a:pt x="0" y="202"/>
                    <a:pt x="0" y="429"/>
                  </a:cubicBezTo>
                  <a:cubicBezTo>
                    <a:pt x="0" y="717"/>
                    <a:pt x="222" y="907"/>
                    <a:pt x="459" y="907"/>
                  </a:cubicBezTo>
                  <a:cubicBezTo>
                    <a:pt x="573" y="907"/>
                    <a:pt x="692" y="863"/>
                    <a:pt x="790" y="764"/>
                  </a:cubicBezTo>
                  <a:cubicBezTo>
                    <a:pt x="1064" y="490"/>
                    <a:pt x="882" y="4"/>
                    <a:pt x="456" y="4"/>
                  </a:cubicBezTo>
                  <a:cubicBezTo>
                    <a:pt x="441" y="2"/>
                    <a:pt x="425"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3451;p34">
              <a:extLst>
                <a:ext uri="{FF2B5EF4-FFF2-40B4-BE49-F238E27FC236}">
                  <a16:creationId xmlns:a16="http://schemas.microsoft.com/office/drawing/2014/main" xmlns="" id="{A83A9681-62F1-5A4B-BA3F-5AE2EFA11904}"/>
                </a:ext>
              </a:extLst>
            </p:cNvPr>
            <p:cNvSpPr/>
            <p:nvPr/>
          </p:nvSpPr>
          <p:spPr>
            <a:xfrm>
              <a:off x="1335400" y="1562625"/>
              <a:ext cx="27375" cy="22625"/>
            </a:xfrm>
            <a:custGeom>
              <a:avLst/>
              <a:gdLst/>
              <a:ahLst/>
              <a:cxnLst/>
              <a:rect l="l" t="t" r="r" b="b"/>
              <a:pathLst>
                <a:path w="1095" h="905" extrusionOk="0">
                  <a:moveTo>
                    <a:pt x="487" y="0"/>
                  </a:moveTo>
                  <a:cubicBezTo>
                    <a:pt x="213" y="0"/>
                    <a:pt x="0" y="183"/>
                    <a:pt x="31" y="456"/>
                  </a:cubicBezTo>
                  <a:cubicBezTo>
                    <a:pt x="31" y="721"/>
                    <a:pt x="250" y="904"/>
                    <a:pt x="476" y="904"/>
                  </a:cubicBezTo>
                  <a:cubicBezTo>
                    <a:pt x="588" y="904"/>
                    <a:pt x="701" y="860"/>
                    <a:pt x="791" y="760"/>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3452;p34">
              <a:extLst>
                <a:ext uri="{FF2B5EF4-FFF2-40B4-BE49-F238E27FC236}">
                  <a16:creationId xmlns:a16="http://schemas.microsoft.com/office/drawing/2014/main" xmlns="" id="{D77C3505-1BFB-4343-A301-9A5F29296DED}"/>
                </a:ext>
              </a:extLst>
            </p:cNvPr>
            <p:cNvSpPr/>
            <p:nvPr/>
          </p:nvSpPr>
          <p:spPr>
            <a:xfrm>
              <a:off x="1369600" y="1596825"/>
              <a:ext cx="26625" cy="22625"/>
            </a:xfrm>
            <a:custGeom>
              <a:avLst/>
              <a:gdLst/>
              <a:ahLst/>
              <a:cxnLst/>
              <a:rect l="l" t="t" r="r" b="b"/>
              <a:pathLst>
                <a:path w="1065" h="905" extrusionOk="0">
                  <a:moveTo>
                    <a:pt x="456" y="0"/>
                  </a:moveTo>
                  <a:cubicBezTo>
                    <a:pt x="213" y="0"/>
                    <a:pt x="0" y="183"/>
                    <a:pt x="0" y="456"/>
                  </a:cubicBezTo>
                  <a:cubicBezTo>
                    <a:pt x="0" y="721"/>
                    <a:pt x="233" y="904"/>
                    <a:pt x="468" y="904"/>
                  </a:cubicBezTo>
                  <a:cubicBezTo>
                    <a:pt x="584" y="904"/>
                    <a:pt x="700" y="860"/>
                    <a:pt x="790" y="760"/>
                  </a:cubicBezTo>
                  <a:cubicBezTo>
                    <a:pt x="1064" y="487"/>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3453;p34">
              <a:extLst>
                <a:ext uri="{FF2B5EF4-FFF2-40B4-BE49-F238E27FC236}">
                  <a16:creationId xmlns:a16="http://schemas.microsoft.com/office/drawing/2014/main" xmlns="" id="{B71D627F-374F-2644-853C-7E8261101686}"/>
                </a:ext>
              </a:extLst>
            </p:cNvPr>
            <p:cNvSpPr/>
            <p:nvPr/>
          </p:nvSpPr>
          <p:spPr>
            <a:xfrm>
              <a:off x="1331300" y="14941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4"/>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3454;p34">
              <a:extLst>
                <a:ext uri="{FF2B5EF4-FFF2-40B4-BE49-F238E27FC236}">
                  <a16:creationId xmlns:a16="http://schemas.microsoft.com/office/drawing/2014/main" xmlns="" id="{3F6697EC-3956-AE4B-8F75-06FD926C704B}"/>
                </a:ext>
              </a:extLst>
            </p:cNvPr>
            <p:cNvSpPr/>
            <p:nvPr/>
          </p:nvSpPr>
          <p:spPr>
            <a:xfrm>
              <a:off x="1369600" y="1528425"/>
              <a:ext cx="26625" cy="22875"/>
            </a:xfrm>
            <a:custGeom>
              <a:avLst/>
              <a:gdLst/>
              <a:ahLst/>
              <a:cxnLst/>
              <a:rect l="l" t="t" r="r" b="b"/>
              <a:pathLst>
                <a:path w="1065" h="915" extrusionOk="0">
                  <a:moveTo>
                    <a:pt x="456" y="1"/>
                  </a:moveTo>
                  <a:cubicBezTo>
                    <a:pt x="213" y="1"/>
                    <a:pt x="0" y="183"/>
                    <a:pt x="0" y="457"/>
                  </a:cubicBezTo>
                  <a:cubicBezTo>
                    <a:pt x="0" y="729"/>
                    <a:pt x="231" y="914"/>
                    <a:pt x="473" y="914"/>
                  </a:cubicBezTo>
                  <a:cubicBezTo>
                    <a:pt x="583" y="914"/>
                    <a:pt x="696" y="876"/>
                    <a:pt x="790" y="79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3455;p34">
              <a:extLst>
                <a:ext uri="{FF2B5EF4-FFF2-40B4-BE49-F238E27FC236}">
                  <a16:creationId xmlns:a16="http://schemas.microsoft.com/office/drawing/2014/main" xmlns="" id="{CA66E8CC-447C-4343-A40C-5958D1A068EB}"/>
                </a:ext>
              </a:extLst>
            </p:cNvPr>
            <p:cNvSpPr/>
            <p:nvPr/>
          </p:nvSpPr>
          <p:spPr>
            <a:xfrm>
              <a:off x="1335400" y="1425850"/>
              <a:ext cx="27375" cy="22850"/>
            </a:xfrm>
            <a:custGeom>
              <a:avLst/>
              <a:gdLst/>
              <a:ahLst/>
              <a:cxnLst/>
              <a:rect l="l" t="t" r="r" b="b"/>
              <a:pathLst>
                <a:path w="1095" h="914" extrusionOk="0">
                  <a:moveTo>
                    <a:pt x="487" y="0"/>
                  </a:moveTo>
                  <a:cubicBezTo>
                    <a:pt x="213" y="0"/>
                    <a:pt x="0" y="213"/>
                    <a:pt x="31" y="456"/>
                  </a:cubicBezTo>
                  <a:cubicBezTo>
                    <a:pt x="31" y="728"/>
                    <a:pt x="261" y="914"/>
                    <a:pt x="494" y="914"/>
                  </a:cubicBezTo>
                  <a:cubicBezTo>
                    <a:pt x="600" y="914"/>
                    <a:pt x="705" y="876"/>
                    <a:pt x="791" y="791"/>
                  </a:cubicBezTo>
                  <a:cubicBezTo>
                    <a:pt x="1095" y="487"/>
                    <a:pt x="882" y="0"/>
                    <a:pt x="48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3456;p34">
              <a:extLst>
                <a:ext uri="{FF2B5EF4-FFF2-40B4-BE49-F238E27FC236}">
                  <a16:creationId xmlns:a16="http://schemas.microsoft.com/office/drawing/2014/main" xmlns="" id="{6A1DA99D-2ADF-FF42-B953-5C7CDB9F0F72}"/>
                </a:ext>
              </a:extLst>
            </p:cNvPr>
            <p:cNvSpPr/>
            <p:nvPr/>
          </p:nvSpPr>
          <p:spPr>
            <a:xfrm>
              <a:off x="1369600" y="1460050"/>
              <a:ext cx="26625" cy="22850"/>
            </a:xfrm>
            <a:custGeom>
              <a:avLst/>
              <a:gdLst/>
              <a:ahLst/>
              <a:cxnLst/>
              <a:rect l="l" t="t" r="r" b="b"/>
              <a:pathLst>
                <a:path w="1065" h="914" extrusionOk="0">
                  <a:moveTo>
                    <a:pt x="456" y="0"/>
                  </a:moveTo>
                  <a:cubicBezTo>
                    <a:pt x="213" y="0"/>
                    <a:pt x="0" y="213"/>
                    <a:pt x="0" y="456"/>
                  </a:cubicBezTo>
                  <a:cubicBezTo>
                    <a:pt x="0" y="728"/>
                    <a:pt x="245" y="914"/>
                    <a:pt x="487" y="914"/>
                  </a:cubicBezTo>
                  <a:cubicBezTo>
                    <a:pt x="596" y="914"/>
                    <a:pt x="705" y="876"/>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3457;p34">
              <a:extLst>
                <a:ext uri="{FF2B5EF4-FFF2-40B4-BE49-F238E27FC236}">
                  <a16:creationId xmlns:a16="http://schemas.microsoft.com/office/drawing/2014/main" xmlns="" id="{26A2AE2E-433D-F841-845F-D1710391E8BE}"/>
                </a:ext>
              </a:extLst>
            </p:cNvPr>
            <p:cNvSpPr/>
            <p:nvPr/>
          </p:nvSpPr>
          <p:spPr>
            <a:xfrm>
              <a:off x="1335400" y="1357450"/>
              <a:ext cx="27375" cy="23025"/>
            </a:xfrm>
            <a:custGeom>
              <a:avLst/>
              <a:gdLst/>
              <a:ahLst/>
              <a:cxnLst/>
              <a:rect l="l" t="t" r="r" b="b"/>
              <a:pathLst>
                <a:path w="1095" h="921" extrusionOk="0">
                  <a:moveTo>
                    <a:pt x="487" y="1"/>
                  </a:moveTo>
                  <a:cubicBezTo>
                    <a:pt x="213" y="1"/>
                    <a:pt x="0" y="213"/>
                    <a:pt x="31" y="457"/>
                  </a:cubicBezTo>
                  <a:cubicBezTo>
                    <a:pt x="10" y="744"/>
                    <a:pt x="239" y="920"/>
                    <a:pt x="474" y="920"/>
                  </a:cubicBezTo>
                  <a:cubicBezTo>
                    <a:pt x="587" y="920"/>
                    <a:pt x="702" y="880"/>
                    <a:pt x="791" y="791"/>
                  </a:cubicBezTo>
                  <a:cubicBezTo>
                    <a:pt x="1095" y="517"/>
                    <a:pt x="882" y="1"/>
                    <a:pt x="48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3458;p34">
              <a:extLst>
                <a:ext uri="{FF2B5EF4-FFF2-40B4-BE49-F238E27FC236}">
                  <a16:creationId xmlns:a16="http://schemas.microsoft.com/office/drawing/2014/main" xmlns="" id="{9297B946-7C93-224E-B2D0-61DB2AF94A2D}"/>
                </a:ext>
              </a:extLst>
            </p:cNvPr>
            <p:cNvSpPr/>
            <p:nvPr/>
          </p:nvSpPr>
          <p:spPr>
            <a:xfrm>
              <a:off x="1369600" y="1392400"/>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3459;p34">
              <a:extLst>
                <a:ext uri="{FF2B5EF4-FFF2-40B4-BE49-F238E27FC236}">
                  <a16:creationId xmlns:a16="http://schemas.microsoft.com/office/drawing/2014/main" xmlns="" id="{93C70048-49AF-264F-9C20-AC4B2FA15D8E}"/>
                </a:ext>
              </a:extLst>
            </p:cNvPr>
            <p:cNvSpPr/>
            <p:nvPr/>
          </p:nvSpPr>
          <p:spPr>
            <a:xfrm>
              <a:off x="1335450" y="1289750"/>
              <a:ext cx="27325" cy="22700"/>
            </a:xfrm>
            <a:custGeom>
              <a:avLst/>
              <a:gdLst/>
              <a:ahLst/>
              <a:cxnLst/>
              <a:rect l="l" t="t" r="r" b="b"/>
              <a:pathLst>
                <a:path w="1093" h="908" extrusionOk="0">
                  <a:moveTo>
                    <a:pt x="433" y="1"/>
                  </a:moveTo>
                  <a:cubicBezTo>
                    <a:pt x="185" y="1"/>
                    <a:pt x="0" y="203"/>
                    <a:pt x="29" y="459"/>
                  </a:cubicBezTo>
                  <a:cubicBezTo>
                    <a:pt x="29" y="724"/>
                    <a:pt x="248" y="907"/>
                    <a:pt x="474" y="907"/>
                  </a:cubicBezTo>
                  <a:cubicBezTo>
                    <a:pt x="586" y="907"/>
                    <a:pt x="699" y="863"/>
                    <a:pt x="789" y="763"/>
                  </a:cubicBezTo>
                  <a:cubicBezTo>
                    <a:pt x="1093" y="490"/>
                    <a:pt x="880" y="3"/>
                    <a:pt x="485" y="3"/>
                  </a:cubicBezTo>
                  <a:cubicBezTo>
                    <a:pt x="467" y="1"/>
                    <a:pt x="450" y="1"/>
                    <a:pt x="43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3460;p34">
              <a:extLst>
                <a:ext uri="{FF2B5EF4-FFF2-40B4-BE49-F238E27FC236}">
                  <a16:creationId xmlns:a16="http://schemas.microsoft.com/office/drawing/2014/main" xmlns="" id="{FB149DA3-46BA-3D41-A378-FFACCFF11387}"/>
                </a:ext>
              </a:extLst>
            </p:cNvPr>
            <p:cNvSpPr/>
            <p:nvPr/>
          </p:nvSpPr>
          <p:spPr>
            <a:xfrm>
              <a:off x="1369600" y="1323950"/>
              <a:ext cx="26625" cy="22675"/>
            </a:xfrm>
            <a:custGeom>
              <a:avLst/>
              <a:gdLst/>
              <a:ahLst/>
              <a:cxnLst/>
              <a:rect l="l" t="t" r="r" b="b"/>
              <a:pathLst>
                <a:path w="1065" h="907" extrusionOk="0">
                  <a:moveTo>
                    <a:pt x="410" y="0"/>
                  </a:moveTo>
                  <a:cubicBezTo>
                    <a:pt x="186" y="0"/>
                    <a:pt x="0" y="201"/>
                    <a:pt x="0" y="429"/>
                  </a:cubicBezTo>
                  <a:cubicBezTo>
                    <a:pt x="0" y="716"/>
                    <a:pt x="222" y="906"/>
                    <a:pt x="459" y="906"/>
                  </a:cubicBezTo>
                  <a:cubicBezTo>
                    <a:pt x="573" y="906"/>
                    <a:pt x="692" y="862"/>
                    <a:pt x="790" y="763"/>
                  </a:cubicBezTo>
                  <a:cubicBezTo>
                    <a:pt x="1064" y="490"/>
                    <a:pt x="88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3461;p34">
              <a:extLst>
                <a:ext uri="{FF2B5EF4-FFF2-40B4-BE49-F238E27FC236}">
                  <a16:creationId xmlns:a16="http://schemas.microsoft.com/office/drawing/2014/main" xmlns="" id="{EDCB3C08-95A1-664B-B2F3-F18E083CEE45}"/>
                </a:ext>
              </a:extLst>
            </p:cNvPr>
            <p:cNvSpPr/>
            <p:nvPr/>
          </p:nvSpPr>
          <p:spPr>
            <a:xfrm>
              <a:off x="1369600" y="1255625"/>
              <a:ext cx="26625" cy="22625"/>
            </a:xfrm>
            <a:custGeom>
              <a:avLst/>
              <a:gdLst/>
              <a:ahLst/>
              <a:cxnLst/>
              <a:rect l="l" t="t" r="r" b="b"/>
              <a:pathLst>
                <a:path w="1065" h="905" extrusionOk="0">
                  <a:moveTo>
                    <a:pt x="456" y="1"/>
                  </a:moveTo>
                  <a:cubicBezTo>
                    <a:pt x="213" y="1"/>
                    <a:pt x="0" y="183"/>
                    <a:pt x="0" y="457"/>
                  </a:cubicBezTo>
                  <a:cubicBezTo>
                    <a:pt x="0" y="722"/>
                    <a:pt x="233" y="905"/>
                    <a:pt x="468" y="905"/>
                  </a:cubicBezTo>
                  <a:cubicBezTo>
                    <a:pt x="584" y="905"/>
                    <a:pt x="70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3462;p34">
              <a:extLst>
                <a:ext uri="{FF2B5EF4-FFF2-40B4-BE49-F238E27FC236}">
                  <a16:creationId xmlns:a16="http://schemas.microsoft.com/office/drawing/2014/main" xmlns="" id="{4AD3443B-BF39-C14E-9B76-7C03A967346A}"/>
                </a:ext>
              </a:extLst>
            </p:cNvPr>
            <p:cNvSpPr/>
            <p:nvPr/>
          </p:nvSpPr>
          <p:spPr>
            <a:xfrm>
              <a:off x="1275375" y="2245000"/>
              <a:ext cx="15225" cy="22075"/>
            </a:xfrm>
            <a:custGeom>
              <a:avLst/>
              <a:gdLst/>
              <a:ahLst/>
              <a:cxnLst/>
              <a:rect l="l" t="t" r="r" b="b"/>
              <a:pathLst>
                <a:path w="609" h="883" extrusionOk="0">
                  <a:moveTo>
                    <a:pt x="152" y="1"/>
                  </a:moveTo>
                  <a:cubicBezTo>
                    <a:pt x="91" y="1"/>
                    <a:pt x="31" y="1"/>
                    <a:pt x="0" y="31"/>
                  </a:cubicBezTo>
                  <a:lnTo>
                    <a:pt x="243" y="882"/>
                  </a:lnTo>
                  <a:cubicBezTo>
                    <a:pt x="456" y="852"/>
                    <a:pt x="608" y="669"/>
                    <a:pt x="608" y="457"/>
                  </a:cubicBezTo>
                  <a:cubicBezTo>
                    <a:pt x="608" y="213"/>
                    <a:pt x="395" y="1"/>
                    <a:pt x="15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3463;p34">
              <a:extLst>
                <a:ext uri="{FF2B5EF4-FFF2-40B4-BE49-F238E27FC236}">
                  <a16:creationId xmlns:a16="http://schemas.microsoft.com/office/drawing/2014/main" xmlns="" id="{24FBD01D-5BBC-574B-AE8D-09DE01B86DB4}"/>
                </a:ext>
              </a:extLst>
            </p:cNvPr>
            <p:cNvSpPr/>
            <p:nvPr/>
          </p:nvSpPr>
          <p:spPr>
            <a:xfrm>
              <a:off x="1301950" y="2279200"/>
              <a:ext cx="26625" cy="22625"/>
            </a:xfrm>
            <a:custGeom>
              <a:avLst/>
              <a:gdLst/>
              <a:ahLst/>
              <a:cxnLst/>
              <a:rect l="l" t="t" r="r" b="b"/>
              <a:pathLst>
                <a:path w="1065" h="905" extrusionOk="0">
                  <a:moveTo>
                    <a:pt x="457" y="0"/>
                  </a:moveTo>
                  <a:cubicBezTo>
                    <a:pt x="183" y="0"/>
                    <a:pt x="1" y="183"/>
                    <a:pt x="1" y="456"/>
                  </a:cubicBezTo>
                  <a:cubicBezTo>
                    <a:pt x="1" y="721"/>
                    <a:pt x="220" y="904"/>
                    <a:pt x="447"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3464;p34">
              <a:extLst>
                <a:ext uri="{FF2B5EF4-FFF2-40B4-BE49-F238E27FC236}">
                  <a16:creationId xmlns:a16="http://schemas.microsoft.com/office/drawing/2014/main" xmlns="" id="{6ECCA983-5B0B-644B-88F2-A5744CBA5AF3}"/>
                </a:ext>
              </a:extLst>
            </p:cNvPr>
            <p:cNvSpPr/>
            <p:nvPr/>
          </p:nvSpPr>
          <p:spPr>
            <a:xfrm>
              <a:off x="1267775" y="21766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3465;p34">
              <a:extLst>
                <a:ext uri="{FF2B5EF4-FFF2-40B4-BE49-F238E27FC236}">
                  <a16:creationId xmlns:a16="http://schemas.microsoft.com/office/drawing/2014/main" xmlns="" id="{E9B0F5F3-FCC8-134B-961E-3B148D4778AD}"/>
                </a:ext>
              </a:extLst>
            </p:cNvPr>
            <p:cNvSpPr/>
            <p:nvPr/>
          </p:nvSpPr>
          <p:spPr>
            <a:xfrm>
              <a:off x="1301950" y="2210800"/>
              <a:ext cx="26625" cy="22875"/>
            </a:xfrm>
            <a:custGeom>
              <a:avLst/>
              <a:gdLst/>
              <a:ahLst/>
              <a:cxnLst/>
              <a:rect l="l" t="t" r="r" b="b"/>
              <a:pathLst>
                <a:path w="1065" h="915" extrusionOk="0">
                  <a:moveTo>
                    <a:pt x="457" y="1"/>
                  </a:moveTo>
                  <a:cubicBezTo>
                    <a:pt x="183" y="1"/>
                    <a:pt x="1" y="18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3466;p34">
              <a:extLst>
                <a:ext uri="{FF2B5EF4-FFF2-40B4-BE49-F238E27FC236}">
                  <a16:creationId xmlns:a16="http://schemas.microsoft.com/office/drawing/2014/main" xmlns="" id="{39F4D994-8749-4742-83EC-E8ACF344713A}"/>
                </a:ext>
              </a:extLst>
            </p:cNvPr>
            <p:cNvSpPr/>
            <p:nvPr/>
          </p:nvSpPr>
          <p:spPr>
            <a:xfrm>
              <a:off x="1264725" y="2108150"/>
              <a:ext cx="29975" cy="22950"/>
            </a:xfrm>
            <a:custGeom>
              <a:avLst/>
              <a:gdLst/>
              <a:ahLst/>
              <a:cxnLst/>
              <a:rect l="l" t="t" r="r" b="b"/>
              <a:pathLst>
                <a:path w="1199" h="918" extrusionOk="0">
                  <a:moveTo>
                    <a:pt x="631" y="1"/>
                  </a:moveTo>
                  <a:cubicBezTo>
                    <a:pt x="614" y="1"/>
                    <a:pt x="596" y="2"/>
                    <a:pt x="578" y="3"/>
                  </a:cubicBezTo>
                  <a:cubicBezTo>
                    <a:pt x="1" y="6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3467;p34">
              <a:extLst>
                <a:ext uri="{FF2B5EF4-FFF2-40B4-BE49-F238E27FC236}">
                  <a16:creationId xmlns:a16="http://schemas.microsoft.com/office/drawing/2014/main" xmlns="" id="{1BFD32BC-8D62-914D-8444-20535F43B84D}"/>
                </a:ext>
              </a:extLst>
            </p:cNvPr>
            <p:cNvSpPr/>
            <p:nvPr/>
          </p:nvSpPr>
          <p:spPr>
            <a:xfrm>
              <a:off x="1244200" y="2142425"/>
              <a:ext cx="12200" cy="21300"/>
            </a:xfrm>
            <a:custGeom>
              <a:avLst/>
              <a:gdLst/>
              <a:ahLst/>
              <a:cxnLst/>
              <a:rect l="l" t="t" r="r" b="b"/>
              <a:pathLst>
                <a:path w="488" h="852" extrusionOk="0">
                  <a:moveTo>
                    <a:pt x="1" y="0"/>
                  </a:moveTo>
                  <a:lnTo>
                    <a:pt x="244" y="851"/>
                  </a:lnTo>
                  <a:cubicBezTo>
                    <a:pt x="396" y="760"/>
                    <a:pt x="487" y="608"/>
                    <a:pt x="487" y="456"/>
                  </a:cubicBezTo>
                  <a:cubicBezTo>
                    <a:pt x="487" y="213"/>
                    <a:pt x="274" y="0"/>
                    <a:pt x="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3468;p34">
              <a:extLst>
                <a:ext uri="{FF2B5EF4-FFF2-40B4-BE49-F238E27FC236}">
                  <a16:creationId xmlns:a16="http://schemas.microsoft.com/office/drawing/2014/main" xmlns="" id="{FA4CFA1C-F9D2-A246-BD4B-A01B0CE0E7CB}"/>
                </a:ext>
              </a:extLst>
            </p:cNvPr>
            <p:cNvSpPr/>
            <p:nvPr/>
          </p:nvSpPr>
          <p:spPr>
            <a:xfrm>
              <a:off x="1301950" y="2142425"/>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3469;p34">
              <a:extLst>
                <a:ext uri="{FF2B5EF4-FFF2-40B4-BE49-F238E27FC236}">
                  <a16:creationId xmlns:a16="http://schemas.microsoft.com/office/drawing/2014/main" xmlns="" id="{5E1C76BF-8F0B-484A-9B1C-EB5ACEDD88B2}"/>
                </a:ext>
              </a:extLst>
            </p:cNvPr>
            <p:cNvSpPr/>
            <p:nvPr/>
          </p:nvSpPr>
          <p:spPr>
            <a:xfrm>
              <a:off x="1267775" y="2039825"/>
              <a:ext cx="26625" cy="23025"/>
            </a:xfrm>
            <a:custGeom>
              <a:avLst/>
              <a:gdLst/>
              <a:ahLst/>
              <a:cxnLst/>
              <a:rect l="l" t="t" r="r" b="b"/>
              <a:pathLst>
                <a:path w="1065" h="921" extrusionOk="0">
                  <a:moveTo>
                    <a:pt x="456" y="1"/>
                  </a:moveTo>
                  <a:cubicBezTo>
                    <a:pt x="183" y="1"/>
                    <a:pt x="0" y="214"/>
                    <a:pt x="0" y="457"/>
                  </a:cubicBezTo>
                  <a:cubicBezTo>
                    <a:pt x="0" y="744"/>
                    <a:pt x="222" y="921"/>
                    <a:pt x="450" y="921"/>
                  </a:cubicBezTo>
                  <a:cubicBezTo>
                    <a:pt x="560" y="921"/>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3470;p34">
              <a:extLst>
                <a:ext uri="{FF2B5EF4-FFF2-40B4-BE49-F238E27FC236}">
                  <a16:creationId xmlns:a16="http://schemas.microsoft.com/office/drawing/2014/main" xmlns="" id="{2FB08C95-B64B-8544-A0E2-2B6022D8EA06}"/>
                </a:ext>
              </a:extLst>
            </p:cNvPr>
            <p:cNvSpPr/>
            <p:nvPr/>
          </p:nvSpPr>
          <p:spPr>
            <a:xfrm>
              <a:off x="1301950" y="2074025"/>
              <a:ext cx="26625" cy="23025"/>
            </a:xfrm>
            <a:custGeom>
              <a:avLst/>
              <a:gdLst/>
              <a:ahLst/>
              <a:cxnLst/>
              <a:rect l="l" t="t" r="r" b="b"/>
              <a:pathLst>
                <a:path w="1065" h="921" extrusionOk="0">
                  <a:moveTo>
                    <a:pt x="457" y="1"/>
                  </a:moveTo>
                  <a:cubicBezTo>
                    <a:pt x="214" y="1"/>
                    <a:pt x="1" y="213"/>
                    <a:pt x="1" y="457"/>
                  </a:cubicBezTo>
                  <a:cubicBezTo>
                    <a:pt x="1" y="744"/>
                    <a:pt x="223" y="921"/>
                    <a:pt x="461" y="921"/>
                  </a:cubicBezTo>
                  <a:cubicBezTo>
                    <a:pt x="575" y="921"/>
                    <a:pt x="693" y="880"/>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3471;p34">
              <a:extLst>
                <a:ext uri="{FF2B5EF4-FFF2-40B4-BE49-F238E27FC236}">
                  <a16:creationId xmlns:a16="http://schemas.microsoft.com/office/drawing/2014/main" xmlns="" id="{69836DB2-645D-0C45-B9C3-28D53FA85018}"/>
                </a:ext>
              </a:extLst>
            </p:cNvPr>
            <p:cNvSpPr/>
            <p:nvPr/>
          </p:nvSpPr>
          <p:spPr>
            <a:xfrm>
              <a:off x="1264725" y="1971375"/>
              <a:ext cx="29975" cy="22950"/>
            </a:xfrm>
            <a:custGeom>
              <a:avLst/>
              <a:gdLst/>
              <a:ahLst/>
              <a:cxnLst/>
              <a:rect l="l" t="t" r="r" b="b"/>
              <a:pathLst>
                <a:path w="1199" h="918" extrusionOk="0">
                  <a:moveTo>
                    <a:pt x="631" y="1"/>
                  </a:moveTo>
                  <a:cubicBezTo>
                    <a:pt x="614" y="1"/>
                    <a:pt x="596" y="2"/>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3472;p34">
              <a:extLst>
                <a:ext uri="{FF2B5EF4-FFF2-40B4-BE49-F238E27FC236}">
                  <a16:creationId xmlns:a16="http://schemas.microsoft.com/office/drawing/2014/main" xmlns="" id="{D5EE0348-D151-9346-89BA-3B9291A8B792}"/>
                </a:ext>
              </a:extLst>
            </p:cNvPr>
            <p:cNvSpPr/>
            <p:nvPr/>
          </p:nvSpPr>
          <p:spPr>
            <a:xfrm>
              <a:off x="1301950" y="20056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3473;p34">
              <a:extLst>
                <a:ext uri="{FF2B5EF4-FFF2-40B4-BE49-F238E27FC236}">
                  <a16:creationId xmlns:a16="http://schemas.microsoft.com/office/drawing/2014/main" xmlns="" id="{967C7895-B0E2-3347-B136-CBC9B880050B}"/>
                </a:ext>
              </a:extLst>
            </p:cNvPr>
            <p:cNvSpPr/>
            <p:nvPr/>
          </p:nvSpPr>
          <p:spPr>
            <a:xfrm>
              <a:off x="1267775" y="1903825"/>
              <a:ext cx="26625" cy="22625"/>
            </a:xfrm>
            <a:custGeom>
              <a:avLst/>
              <a:gdLst/>
              <a:ahLst/>
              <a:cxnLst/>
              <a:rect l="l" t="t" r="r" b="b"/>
              <a:pathLst>
                <a:path w="1065" h="905" extrusionOk="0">
                  <a:moveTo>
                    <a:pt x="456" y="0"/>
                  </a:moveTo>
                  <a:cubicBezTo>
                    <a:pt x="183" y="0"/>
                    <a:pt x="0" y="182"/>
                    <a:pt x="0" y="456"/>
                  </a:cubicBezTo>
                  <a:cubicBezTo>
                    <a:pt x="0" y="721"/>
                    <a:pt x="219" y="904"/>
                    <a:pt x="446" y="904"/>
                  </a:cubicBezTo>
                  <a:cubicBezTo>
                    <a:pt x="557" y="904"/>
                    <a:pt x="670" y="860"/>
                    <a:pt x="760" y="76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3474;p34">
              <a:extLst>
                <a:ext uri="{FF2B5EF4-FFF2-40B4-BE49-F238E27FC236}">
                  <a16:creationId xmlns:a16="http://schemas.microsoft.com/office/drawing/2014/main" xmlns="" id="{F4848BDF-BE30-ED4F-9591-BBAB6031C47E}"/>
                </a:ext>
              </a:extLst>
            </p:cNvPr>
            <p:cNvSpPr/>
            <p:nvPr/>
          </p:nvSpPr>
          <p:spPr>
            <a:xfrm>
              <a:off x="1301950" y="1938000"/>
              <a:ext cx="26625" cy="22625"/>
            </a:xfrm>
            <a:custGeom>
              <a:avLst/>
              <a:gdLst/>
              <a:ahLst/>
              <a:cxnLst/>
              <a:rect l="l" t="t" r="r" b="b"/>
              <a:pathLst>
                <a:path w="1065" h="905" extrusionOk="0">
                  <a:moveTo>
                    <a:pt x="457" y="1"/>
                  </a:moveTo>
                  <a:cubicBezTo>
                    <a:pt x="183" y="1"/>
                    <a:pt x="1" y="183"/>
                    <a:pt x="1" y="457"/>
                  </a:cubicBezTo>
                  <a:cubicBezTo>
                    <a:pt x="1" y="722"/>
                    <a:pt x="220" y="905"/>
                    <a:pt x="447"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3475;p34">
              <a:extLst>
                <a:ext uri="{FF2B5EF4-FFF2-40B4-BE49-F238E27FC236}">
                  <a16:creationId xmlns:a16="http://schemas.microsoft.com/office/drawing/2014/main" xmlns="" id="{2D8FE8CB-F83F-D542-BAC8-B843A7035273}"/>
                </a:ext>
              </a:extLst>
            </p:cNvPr>
            <p:cNvSpPr/>
            <p:nvPr/>
          </p:nvSpPr>
          <p:spPr>
            <a:xfrm>
              <a:off x="1267775" y="1835425"/>
              <a:ext cx="26625" cy="22625"/>
            </a:xfrm>
            <a:custGeom>
              <a:avLst/>
              <a:gdLst/>
              <a:ahLst/>
              <a:cxnLst/>
              <a:rect l="l" t="t" r="r" b="b"/>
              <a:pathLst>
                <a:path w="1065" h="905" extrusionOk="0">
                  <a:moveTo>
                    <a:pt x="456" y="0"/>
                  </a:moveTo>
                  <a:cubicBezTo>
                    <a:pt x="183" y="0"/>
                    <a:pt x="0" y="213"/>
                    <a:pt x="0" y="456"/>
                  </a:cubicBezTo>
                  <a:cubicBezTo>
                    <a:pt x="0" y="721"/>
                    <a:pt x="219" y="904"/>
                    <a:pt x="446" y="904"/>
                  </a:cubicBezTo>
                  <a:cubicBezTo>
                    <a:pt x="557" y="904"/>
                    <a:pt x="670" y="860"/>
                    <a:pt x="760"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3476;p34">
              <a:extLst>
                <a:ext uri="{FF2B5EF4-FFF2-40B4-BE49-F238E27FC236}">
                  <a16:creationId xmlns:a16="http://schemas.microsoft.com/office/drawing/2014/main" xmlns="" id="{02F045F1-A791-114F-8B9F-CEDEE46A5818}"/>
                </a:ext>
              </a:extLst>
            </p:cNvPr>
            <p:cNvSpPr/>
            <p:nvPr/>
          </p:nvSpPr>
          <p:spPr>
            <a:xfrm>
              <a:off x="1301950" y="1869625"/>
              <a:ext cx="26625" cy="22850"/>
            </a:xfrm>
            <a:custGeom>
              <a:avLst/>
              <a:gdLst/>
              <a:ahLst/>
              <a:cxnLst/>
              <a:rect l="l" t="t" r="r" b="b"/>
              <a:pathLst>
                <a:path w="1065" h="914" extrusionOk="0">
                  <a:moveTo>
                    <a:pt x="457" y="0"/>
                  </a:moveTo>
                  <a:cubicBezTo>
                    <a:pt x="183" y="0"/>
                    <a:pt x="1" y="183"/>
                    <a:pt x="1" y="456"/>
                  </a:cubicBezTo>
                  <a:cubicBezTo>
                    <a:pt x="1" y="728"/>
                    <a:pt x="231" y="914"/>
                    <a:pt x="464" y="914"/>
                  </a:cubicBezTo>
                  <a:cubicBezTo>
                    <a:pt x="570" y="914"/>
                    <a:pt x="676" y="876"/>
                    <a:pt x="76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3477;p34">
              <a:extLst>
                <a:ext uri="{FF2B5EF4-FFF2-40B4-BE49-F238E27FC236}">
                  <a16:creationId xmlns:a16="http://schemas.microsoft.com/office/drawing/2014/main" xmlns="" id="{217E7699-A5F2-E24C-A07F-45D649F9904C}"/>
                </a:ext>
              </a:extLst>
            </p:cNvPr>
            <p:cNvSpPr/>
            <p:nvPr/>
          </p:nvSpPr>
          <p:spPr>
            <a:xfrm>
              <a:off x="1264725" y="1766975"/>
              <a:ext cx="29975" cy="22950"/>
            </a:xfrm>
            <a:custGeom>
              <a:avLst/>
              <a:gdLst/>
              <a:ahLst/>
              <a:cxnLst/>
              <a:rect l="l" t="t" r="r" b="b"/>
              <a:pathLst>
                <a:path w="1199" h="918" extrusionOk="0">
                  <a:moveTo>
                    <a:pt x="631" y="0"/>
                  </a:moveTo>
                  <a:cubicBezTo>
                    <a:pt x="614" y="0"/>
                    <a:pt x="596" y="1"/>
                    <a:pt x="578" y="3"/>
                  </a:cubicBezTo>
                  <a:cubicBezTo>
                    <a:pt x="1" y="64"/>
                    <a:pt x="1" y="854"/>
                    <a:pt x="578" y="915"/>
                  </a:cubicBezTo>
                  <a:cubicBezTo>
                    <a:pt x="596" y="916"/>
                    <a:pt x="614" y="917"/>
                    <a:pt x="631" y="917"/>
                  </a:cubicBezTo>
                  <a:cubicBezTo>
                    <a:pt x="1199" y="917"/>
                    <a:pt x="1199" y="0"/>
                    <a:pt x="63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3478;p34">
              <a:extLst>
                <a:ext uri="{FF2B5EF4-FFF2-40B4-BE49-F238E27FC236}">
                  <a16:creationId xmlns:a16="http://schemas.microsoft.com/office/drawing/2014/main" xmlns="" id="{95605BAA-794C-664E-8FD2-16907DC20AA7}"/>
                </a:ext>
              </a:extLst>
            </p:cNvPr>
            <p:cNvSpPr/>
            <p:nvPr/>
          </p:nvSpPr>
          <p:spPr>
            <a:xfrm>
              <a:off x="1301950" y="1801225"/>
              <a:ext cx="26625" cy="22875"/>
            </a:xfrm>
            <a:custGeom>
              <a:avLst/>
              <a:gdLst/>
              <a:ahLst/>
              <a:cxnLst/>
              <a:rect l="l" t="t" r="r" b="b"/>
              <a:pathLst>
                <a:path w="1065" h="915" extrusionOk="0">
                  <a:moveTo>
                    <a:pt x="457" y="1"/>
                  </a:moveTo>
                  <a:cubicBezTo>
                    <a:pt x="183" y="1"/>
                    <a:pt x="1" y="21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3479;p34">
              <a:extLst>
                <a:ext uri="{FF2B5EF4-FFF2-40B4-BE49-F238E27FC236}">
                  <a16:creationId xmlns:a16="http://schemas.microsoft.com/office/drawing/2014/main" xmlns="" id="{6EF36DD7-18C4-9B45-923C-91DB224D3708}"/>
                </a:ext>
              </a:extLst>
            </p:cNvPr>
            <p:cNvSpPr/>
            <p:nvPr/>
          </p:nvSpPr>
          <p:spPr>
            <a:xfrm>
              <a:off x="1267775" y="1698650"/>
              <a:ext cx="26625" cy="23025"/>
            </a:xfrm>
            <a:custGeom>
              <a:avLst/>
              <a:gdLst/>
              <a:ahLst/>
              <a:cxnLst/>
              <a:rect l="l" t="t" r="r" b="b"/>
              <a:pathLst>
                <a:path w="1065" h="921" extrusionOk="0">
                  <a:moveTo>
                    <a:pt x="456" y="0"/>
                  </a:moveTo>
                  <a:cubicBezTo>
                    <a:pt x="183" y="0"/>
                    <a:pt x="0" y="213"/>
                    <a:pt x="0" y="456"/>
                  </a:cubicBezTo>
                  <a:cubicBezTo>
                    <a:pt x="0" y="744"/>
                    <a:pt x="222" y="920"/>
                    <a:pt x="450" y="920"/>
                  </a:cubicBezTo>
                  <a:cubicBezTo>
                    <a:pt x="560" y="920"/>
                    <a:pt x="671" y="879"/>
                    <a:pt x="760" y="791"/>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3480;p34">
              <a:extLst>
                <a:ext uri="{FF2B5EF4-FFF2-40B4-BE49-F238E27FC236}">
                  <a16:creationId xmlns:a16="http://schemas.microsoft.com/office/drawing/2014/main" xmlns="" id="{0EB01A5A-973A-1548-B413-1CBDF8FA4788}"/>
                </a:ext>
              </a:extLst>
            </p:cNvPr>
            <p:cNvSpPr/>
            <p:nvPr/>
          </p:nvSpPr>
          <p:spPr>
            <a:xfrm>
              <a:off x="1301950" y="1732850"/>
              <a:ext cx="26625" cy="23000"/>
            </a:xfrm>
            <a:custGeom>
              <a:avLst/>
              <a:gdLst/>
              <a:ahLst/>
              <a:cxnLst/>
              <a:rect l="l" t="t" r="r" b="b"/>
              <a:pathLst>
                <a:path w="1065" h="920" extrusionOk="0">
                  <a:moveTo>
                    <a:pt x="457" y="0"/>
                  </a:moveTo>
                  <a:cubicBezTo>
                    <a:pt x="183" y="0"/>
                    <a:pt x="1" y="213"/>
                    <a:pt x="1" y="456"/>
                  </a:cubicBezTo>
                  <a:cubicBezTo>
                    <a:pt x="1" y="743"/>
                    <a:pt x="223" y="920"/>
                    <a:pt x="451" y="920"/>
                  </a:cubicBezTo>
                  <a:cubicBezTo>
                    <a:pt x="561" y="920"/>
                    <a:pt x="672" y="879"/>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3481;p34">
              <a:extLst>
                <a:ext uri="{FF2B5EF4-FFF2-40B4-BE49-F238E27FC236}">
                  <a16:creationId xmlns:a16="http://schemas.microsoft.com/office/drawing/2014/main" xmlns="" id="{F7B9CB64-9D18-B54B-8AA4-C2AC27F8FDEA}"/>
                </a:ext>
              </a:extLst>
            </p:cNvPr>
            <p:cNvSpPr/>
            <p:nvPr/>
          </p:nvSpPr>
          <p:spPr>
            <a:xfrm>
              <a:off x="1267775" y="1630975"/>
              <a:ext cx="26400" cy="22675"/>
            </a:xfrm>
            <a:custGeom>
              <a:avLst/>
              <a:gdLst/>
              <a:ahLst/>
              <a:cxnLst/>
              <a:rect l="l" t="t" r="r" b="b"/>
              <a:pathLst>
                <a:path w="1056" h="907" extrusionOk="0">
                  <a:moveTo>
                    <a:pt x="489" y="1"/>
                  </a:moveTo>
                  <a:cubicBezTo>
                    <a:pt x="478" y="1"/>
                    <a:pt x="467" y="1"/>
                    <a:pt x="456" y="2"/>
                  </a:cubicBezTo>
                  <a:cubicBezTo>
                    <a:pt x="183" y="2"/>
                    <a:pt x="0" y="184"/>
                    <a:pt x="0" y="458"/>
                  </a:cubicBezTo>
                  <a:cubicBezTo>
                    <a:pt x="0" y="723"/>
                    <a:pt x="219" y="906"/>
                    <a:pt x="446" y="906"/>
                  </a:cubicBezTo>
                  <a:cubicBezTo>
                    <a:pt x="557" y="906"/>
                    <a:pt x="670" y="862"/>
                    <a:pt x="760" y="762"/>
                  </a:cubicBezTo>
                  <a:cubicBezTo>
                    <a:pt x="1055"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3482;p34">
              <a:extLst>
                <a:ext uri="{FF2B5EF4-FFF2-40B4-BE49-F238E27FC236}">
                  <a16:creationId xmlns:a16="http://schemas.microsoft.com/office/drawing/2014/main" xmlns="" id="{37394041-1803-DF4C-8327-DDF4888B5E9B}"/>
                </a:ext>
              </a:extLst>
            </p:cNvPr>
            <p:cNvSpPr/>
            <p:nvPr/>
          </p:nvSpPr>
          <p:spPr>
            <a:xfrm>
              <a:off x="1301950" y="1665125"/>
              <a:ext cx="26625" cy="22675"/>
            </a:xfrm>
            <a:custGeom>
              <a:avLst/>
              <a:gdLst/>
              <a:ahLst/>
              <a:cxnLst/>
              <a:rect l="l" t="t" r="r" b="b"/>
              <a:pathLst>
                <a:path w="1065" h="907" extrusionOk="0">
                  <a:moveTo>
                    <a:pt x="405" y="1"/>
                  </a:moveTo>
                  <a:cubicBezTo>
                    <a:pt x="161" y="1"/>
                    <a:pt x="1" y="202"/>
                    <a:pt x="1" y="429"/>
                  </a:cubicBezTo>
                  <a:cubicBezTo>
                    <a:pt x="1" y="717"/>
                    <a:pt x="222" y="907"/>
                    <a:pt x="451" y="907"/>
                  </a:cubicBezTo>
                  <a:cubicBezTo>
                    <a:pt x="560" y="907"/>
                    <a:pt x="672" y="863"/>
                    <a:pt x="761" y="764"/>
                  </a:cubicBezTo>
                  <a:cubicBezTo>
                    <a:pt x="1065" y="490"/>
                    <a:pt x="852" y="4"/>
                    <a:pt x="457" y="4"/>
                  </a:cubicBezTo>
                  <a:cubicBezTo>
                    <a:pt x="439" y="2"/>
                    <a:pt x="422" y="1"/>
                    <a:pt x="4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3483;p34">
              <a:extLst>
                <a:ext uri="{FF2B5EF4-FFF2-40B4-BE49-F238E27FC236}">
                  <a16:creationId xmlns:a16="http://schemas.microsoft.com/office/drawing/2014/main" xmlns="" id="{B9F86B9E-D9DD-D446-BD7E-56812B1B5D92}"/>
                </a:ext>
              </a:extLst>
            </p:cNvPr>
            <p:cNvSpPr/>
            <p:nvPr/>
          </p:nvSpPr>
          <p:spPr>
            <a:xfrm>
              <a:off x="1264725" y="1562550"/>
              <a:ext cx="29975" cy="22950"/>
            </a:xfrm>
            <a:custGeom>
              <a:avLst/>
              <a:gdLst/>
              <a:ahLst/>
              <a:cxnLst/>
              <a:rect l="l" t="t" r="r" b="b"/>
              <a:pathLst>
                <a:path w="1199" h="918" extrusionOk="0">
                  <a:moveTo>
                    <a:pt x="631" y="1"/>
                  </a:moveTo>
                  <a:cubicBezTo>
                    <a:pt x="614" y="1"/>
                    <a:pt x="596" y="2"/>
                    <a:pt x="578" y="3"/>
                  </a:cubicBezTo>
                  <a:cubicBezTo>
                    <a:pt x="1" y="34"/>
                    <a:pt x="1" y="855"/>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3484;p34">
              <a:extLst>
                <a:ext uri="{FF2B5EF4-FFF2-40B4-BE49-F238E27FC236}">
                  <a16:creationId xmlns:a16="http://schemas.microsoft.com/office/drawing/2014/main" xmlns="" id="{330F18A6-3C6B-464B-95A4-C3CBE612A6AA}"/>
                </a:ext>
              </a:extLst>
            </p:cNvPr>
            <p:cNvSpPr/>
            <p:nvPr/>
          </p:nvSpPr>
          <p:spPr>
            <a:xfrm>
              <a:off x="1301950" y="1596825"/>
              <a:ext cx="26625" cy="22625"/>
            </a:xfrm>
            <a:custGeom>
              <a:avLst/>
              <a:gdLst/>
              <a:ahLst/>
              <a:cxnLst/>
              <a:rect l="l" t="t" r="r" b="b"/>
              <a:pathLst>
                <a:path w="1065" h="905" extrusionOk="0">
                  <a:moveTo>
                    <a:pt x="457" y="0"/>
                  </a:moveTo>
                  <a:cubicBezTo>
                    <a:pt x="183" y="0"/>
                    <a:pt x="1" y="183"/>
                    <a:pt x="1" y="456"/>
                  </a:cubicBezTo>
                  <a:cubicBezTo>
                    <a:pt x="1" y="721"/>
                    <a:pt x="220" y="904"/>
                    <a:pt x="447" y="904"/>
                  </a:cubicBezTo>
                  <a:cubicBezTo>
                    <a:pt x="558" y="904"/>
                    <a:pt x="671" y="860"/>
                    <a:pt x="76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3485;p34">
              <a:extLst>
                <a:ext uri="{FF2B5EF4-FFF2-40B4-BE49-F238E27FC236}">
                  <a16:creationId xmlns:a16="http://schemas.microsoft.com/office/drawing/2014/main" xmlns="" id="{8E4F4B98-C2EA-1D46-97C8-EC174FD0C55A}"/>
                </a:ext>
              </a:extLst>
            </p:cNvPr>
            <p:cNvSpPr/>
            <p:nvPr/>
          </p:nvSpPr>
          <p:spPr>
            <a:xfrm>
              <a:off x="1267775" y="1494225"/>
              <a:ext cx="26625" cy="22875"/>
            </a:xfrm>
            <a:custGeom>
              <a:avLst/>
              <a:gdLst/>
              <a:ahLst/>
              <a:cxnLst/>
              <a:rect l="l" t="t" r="r" b="b"/>
              <a:pathLst>
                <a:path w="1065" h="915" extrusionOk="0">
                  <a:moveTo>
                    <a:pt x="456" y="1"/>
                  </a:moveTo>
                  <a:cubicBezTo>
                    <a:pt x="183" y="1"/>
                    <a:pt x="0" y="214"/>
                    <a:pt x="0" y="457"/>
                  </a:cubicBezTo>
                  <a:cubicBezTo>
                    <a:pt x="0" y="729"/>
                    <a:pt x="231" y="914"/>
                    <a:pt x="464" y="914"/>
                  </a:cubicBezTo>
                  <a:cubicBezTo>
                    <a:pt x="569" y="914"/>
                    <a:pt x="675" y="876"/>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3486;p34">
              <a:extLst>
                <a:ext uri="{FF2B5EF4-FFF2-40B4-BE49-F238E27FC236}">
                  <a16:creationId xmlns:a16="http://schemas.microsoft.com/office/drawing/2014/main" xmlns="" id="{A4370701-E838-8D48-B056-0514967018A5}"/>
                </a:ext>
              </a:extLst>
            </p:cNvPr>
            <p:cNvSpPr/>
            <p:nvPr/>
          </p:nvSpPr>
          <p:spPr>
            <a:xfrm>
              <a:off x="1301950" y="1528425"/>
              <a:ext cx="26625" cy="22875"/>
            </a:xfrm>
            <a:custGeom>
              <a:avLst/>
              <a:gdLst/>
              <a:ahLst/>
              <a:cxnLst/>
              <a:rect l="l" t="t" r="r" b="b"/>
              <a:pathLst>
                <a:path w="1065" h="915" extrusionOk="0">
                  <a:moveTo>
                    <a:pt x="457" y="1"/>
                  </a:moveTo>
                  <a:cubicBezTo>
                    <a:pt x="183" y="1"/>
                    <a:pt x="1" y="183"/>
                    <a:pt x="1" y="457"/>
                  </a:cubicBezTo>
                  <a:cubicBezTo>
                    <a:pt x="1" y="729"/>
                    <a:pt x="231" y="914"/>
                    <a:pt x="464" y="914"/>
                  </a:cubicBezTo>
                  <a:cubicBezTo>
                    <a:pt x="570" y="914"/>
                    <a:pt x="676" y="876"/>
                    <a:pt x="76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3487;p34">
              <a:extLst>
                <a:ext uri="{FF2B5EF4-FFF2-40B4-BE49-F238E27FC236}">
                  <a16:creationId xmlns:a16="http://schemas.microsoft.com/office/drawing/2014/main" xmlns="" id="{BB3D4E35-C2A3-EF44-930E-3ED647D80995}"/>
                </a:ext>
              </a:extLst>
            </p:cNvPr>
            <p:cNvSpPr/>
            <p:nvPr/>
          </p:nvSpPr>
          <p:spPr>
            <a:xfrm>
              <a:off x="1264725" y="1425775"/>
              <a:ext cx="29975" cy="22950"/>
            </a:xfrm>
            <a:custGeom>
              <a:avLst/>
              <a:gdLst/>
              <a:ahLst/>
              <a:cxnLst/>
              <a:rect l="l" t="t" r="r" b="b"/>
              <a:pathLst>
                <a:path w="1199" h="918" extrusionOk="0">
                  <a:moveTo>
                    <a:pt x="631" y="1"/>
                  </a:moveTo>
                  <a:cubicBezTo>
                    <a:pt x="614" y="1"/>
                    <a:pt x="596" y="2"/>
                    <a:pt x="578" y="3"/>
                  </a:cubicBezTo>
                  <a:cubicBezTo>
                    <a:pt x="1" y="64"/>
                    <a:pt x="1" y="854"/>
                    <a:pt x="578" y="915"/>
                  </a:cubicBezTo>
                  <a:cubicBezTo>
                    <a:pt x="596" y="917"/>
                    <a:pt x="614" y="918"/>
                    <a:pt x="631" y="918"/>
                  </a:cubicBezTo>
                  <a:cubicBezTo>
                    <a:pt x="1199" y="918"/>
                    <a:pt x="1199" y="1"/>
                    <a:pt x="63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3488;p34">
              <a:extLst>
                <a:ext uri="{FF2B5EF4-FFF2-40B4-BE49-F238E27FC236}">
                  <a16:creationId xmlns:a16="http://schemas.microsoft.com/office/drawing/2014/main" xmlns="" id="{9FA9C8B0-0D67-D146-BBEF-9CE9A5AE85F5}"/>
                </a:ext>
              </a:extLst>
            </p:cNvPr>
            <p:cNvSpPr/>
            <p:nvPr/>
          </p:nvSpPr>
          <p:spPr>
            <a:xfrm>
              <a:off x="1301950" y="1460050"/>
              <a:ext cx="26625" cy="22850"/>
            </a:xfrm>
            <a:custGeom>
              <a:avLst/>
              <a:gdLst/>
              <a:ahLst/>
              <a:cxnLst/>
              <a:rect l="l" t="t" r="r" b="b"/>
              <a:pathLst>
                <a:path w="1065" h="914" extrusionOk="0">
                  <a:moveTo>
                    <a:pt x="457" y="0"/>
                  </a:moveTo>
                  <a:cubicBezTo>
                    <a:pt x="183" y="0"/>
                    <a:pt x="1" y="213"/>
                    <a:pt x="1" y="456"/>
                  </a:cubicBezTo>
                  <a:cubicBezTo>
                    <a:pt x="1" y="728"/>
                    <a:pt x="231" y="914"/>
                    <a:pt x="464" y="914"/>
                  </a:cubicBezTo>
                  <a:cubicBezTo>
                    <a:pt x="570" y="914"/>
                    <a:pt x="676" y="876"/>
                    <a:pt x="76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3489;p34">
              <a:extLst>
                <a:ext uri="{FF2B5EF4-FFF2-40B4-BE49-F238E27FC236}">
                  <a16:creationId xmlns:a16="http://schemas.microsoft.com/office/drawing/2014/main" xmlns="" id="{2A73957B-2B87-A948-90B3-06B40BD573E7}"/>
                </a:ext>
              </a:extLst>
            </p:cNvPr>
            <p:cNvSpPr/>
            <p:nvPr/>
          </p:nvSpPr>
          <p:spPr>
            <a:xfrm>
              <a:off x="1267775" y="1357450"/>
              <a:ext cx="26625" cy="23025"/>
            </a:xfrm>
            <a:custGeom>
              <a:avLst/>
              <a:gdLst/>
              <a:ahLst/>
              <a:cxnLst/>
              <a:rect l="l" t="t" r="r" b="b"/>
              <a:pathLst>
                <a:path w="1065" h="921" extrusionOk="0">
                  <a:moveTo>
                    <a:pt x="456" y="1"/>
                  </a:moveTo>
                  <a:cubicBezTo>
                    <a:pt x="183" y="1"/>
                    <a:pt x="0" y="213"/>
                    <a:pt x="0" y="457"/>
                  </a:cubicBezTo>
                  <a:cubicBezTo>
                    <a:pt x="0" y="744"/>
                    <a:pt x="222" y="920"/>
                    <a:pt x="450" y="920"/>
                  </a:cubicBezTo>
                  <a:cubicBezTo>
                    <a:pt x="560" y="920"/>
                    <a:pt x="671" y="880"/>
                    <a:pt x="760"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3490;p34">
              <a:extLst>
                <a:ext uri="{FF2B5EF4-FFF2-40B4-BE49-F238E27FC236}">
                  <a16:creationId xmlns:a16="http://schemas.microsoft.com/office/drawing/2014/main" xmlns="" id="{6ED14EFE-5FB0-2A44-A662-A969BFE3CFE1}"/>
                </a:ext>
              </a:extLst>
            </p:cNvPr>
            <p:cNvSpPr/>
            <p:nvPr/>
          </p:nvSpPr>
          <p:spPr>
            <a:xfrm>
              <a:off x="1301950" y="1392325"/>
              <a:ext cx="26625" cy="22700"/>
            </a:xfrm>
            <a:custGeom>
              <a:avLst/>
              <a:gdLst/>
              <a:ahLst/>
              <a:cxnLst/>
              <a:rect l="l" t="t" r="r" b="b"/>
              <a:pathLst>
                <a:path w="1065" h="908" extrusionOk="0">
                  <a:moveTo>
                    <a:pt x="406" y="1"/>
                  </a:moveTo>
                  <a:cubicBezTo>
                    <a:pt x="161" y="1"/>
                    <a:pt x="1" y="204"/>
                    <a:pt x="1" y="460"/>
                  </a:cubicBezTo>
                  <a:cubicBezTo>
                    <a:pt x="1" y="725"/>
                    <a:pt x="220" y="908"/>
                    <a:pt x="447" y="908"/>
                  </a:cubicBezTo>
                  <a:cubicBezTo>
                    <a:pt x="558" y="908"/>
                    <a:pt x="671" y="864"/>
                    <a:pt x="761" y="764"/>
                  </a:cubicBezTo>
                  <a:cubicBezTo>
                    <a:pt x="1065" y="490"/>
                    <a:pt x="852" y="4"/>
                    <a:pt x="457" y="4"/>
                  </a:cubicBezTo>
                  <a:cubicBezTo>
                    <a:pt x="439" y="2"/>
                    <a:pt x="422" y="1"/>
                    <a:pt x="40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3491;p34">
              <a:extLst>
                <a:ext uri="{FF2B5EF4-FFF2-40B4-BE49-F238E27FC236}">
                  <a16:creationId xmlns:a16="http://schemas.microsoft.com/office/drawing/2014/main" xmlns="" id="{7C5738A5-58F7-BC42-B6E0-27187FEE885F}"/>
                </a:ext>
              </a:extLst>
            </p:cNvPr>
            <p:cNvSpPr/>
            <p:nvPr/>
          </p:nvSpPr>
          <p:spPr>
            <a:xfrm>
              <a:off x="1267775" y="1289800"/>
              <a:ext cx="26400" cy="22650"/>
            </a:xfrm>
            <a:custGeom>
              <a:avLst/>
              <a:gdLst/>
              <a:ahLst/>
              <a:cxnLst/>
              <a:rect l="l" t="t" r="r" b="b"/>
              <a:pathLst>
                <a:path w="1056" h="906" extrusionOk="0">
                  <a:moveTo>
                    <a:pt x="489" y="0"/>
                  </a:moveTo>
                  <a:cubicBezTo>
                    <a:pt x="478" y="0"/>
                    <a:pt x="467" y="1"/>
                    <a:pt x="456" y="1"/>
                  </a:cubicBezTo>
                  <a:cubicBezTo>
                    <a:pt x="183" y="1"/>
                    <a:pt x="0" y="184"/>
                    <a:pt x="0" y="457"/>
                  </a:cubicBezTo>
                  <a:cubicBezTo>
                    <a:pt x="0" y="722"/>
                    <a:pt x="219" y="905"/>
                    <a:pt x="446" y="905"/>
                  </a:cubicBezTo>
                  <a:cubicBezTo>
                    <a:pt x="557" y="905"/>
                    <a:pt x="670" y="861"/>
                    <a:pt x="760" y="761"/>
                  </a:cubicBezTo>
                  <a:cubicBezTo>
                    <a:pt x="1055"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3492;p34">
              <a:extLst>
                <a:ext uri="{FF2B5EF4-FFF2-40B4-BE49-F238E27FC236}">
                  <a16:creationId xmlns:a16="http://schemas.microsoft.com/office/drawing/2014/main" xmlns="" id="{FC0ED137-9040-E74D-B11B-31308E5D847E}"/>
                </a:ext>
              </a:extLst>
            </p:cNvPr>
            <p:cNvSpPr/>
            <p:nvPr/>
          </p:nvSpPr>
          <p:spPr>
            <a:xfrm>
              <a:off x="1301950" y="1323975"/>
              <a:ext cx="26425" cy="22675"/>
            </a:xfrm>
            <a:custGeom>
              <a:avLst/>
              <a:gdLst/>
              <a:ahLst/>
              <a:cxnLst/>
              <a:rect l="l" t="t" r="r" b="b"/>
              <a:pathLst>
                <a:path w="1057" h="907" extrusionOk="0">
                  <a:moveTo>
                    <a:pt x="492" y="1"/>
                  </a:moveTo>
                  <a:cubicBezTo>
                    <a:pt x="480" y="1"/>
                    <a:pt x="469" y="1"/>
                    <a:pt x="457" y="2"/>
                  </a:cubicBezTo>
                  <a:cubicBezTo>
                    <a:pt x="183" y="2"/>
                    <a:pt x="1" y="185"/>
                    <a:pt x="1" y="458"/>
                  </a:cubicBezTo>
                  <a:cubicBezTo>
                    <a:pt x="1" y="723"/>
                    <a:pt x="220" y="906"/>
                    <a:pt x="456" y="906"/>
                  </a:cubicBezTo>
                  <a:cubicBezTo>
                    <a:pt x="571" y="906"/>
                    <a:pt x="691" y="862"/>
                    <a:pt x="791" y="762"/>
                  </a:cubicBezTo>
                  <a:cubicBezTo>
                    <a:pt x="1057" y="467"/>
                    <a:pt x="864" y="1"/>
                    <a:pt x="4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3493;p34">
              <a:extLst>
                <a:ext uri="{FF2B5EF4-FFF2-40B4-BE49-F238E27FC236}">
                  <a16:creationId xmlns:a16="http://schemas.microsoft.com/office/drawing/2014/main" xmlns="" id="{EA0E2B94-6DEB-9B4B-AE57-CD3F3E3B6F12}"/>
                </a:ext>
              </a:extLst>
            </p:cNvPr>
            <p:cNvSpPr/>
            <p:nvPr/>
          </p:nvSpPr>
          <p:spPr>
            <a:xfrm>
              <a:off x="1301950" y="1255625"/>
              <a:ext cx="26625" cy="22625"/>
            </a:xfrm>
            <a:custGeom>
              <a:avLst/>
              <a:gdLst/>
              <a:ahLst/>
              <a:cxnLst/>
              <a:rect l="l" t="t" r="r" b="b"/>
              <a:pathLst>
                <a:path w="1065" h="905" extrusionOk="0">
                  <a:moveTo>
                    <a:pt x="457" y="1"/>
                  </a:moveTo>
                  <a:cubicBezTo>
                    <a:pt x="183" y="1"/>
                    <a:pt x="1" y="183"/>
                    <a:pt x="1" y="457"/>
                  </a:cubicBezTo>
                  <a:cubicBezTo>
                    <a:pt x="1" y="722"/>
                    <a:pt x="220" y="905"/>
                    <a:pt x="447" y="905"/>
                  </a:cubicBezTo>
                  <a:cubicBezTo>
                    <a:pt x="558" y="905"/>
                    <a:pt x="671" y="861"/>
                    <a:pt x="76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3494;p34">
              <a:extLst>
                <a:ext uri="{FF2B5EF4-FFF2-40B4-BE49-F238E27FC236}">
                  <a16:creationId xmlns:a16="http://schemas.microsoft.com/office/drawing/2014/main" xmlns="" id="{D9F7CF91-03C5-CC41-992A-2A64B626A92F}"/>
                </a:ext>
              </a:extLst>
            </p:cNvPr>
            <p:cNvSpPr/>
            <p:nvPr/>
          </p:nvSpPr>
          <p:spPr>
            <a:xfrm>
              <a:off x="1213825" y="2040600"/>
              <a:ext cx="8375" cy="18250"/>
            </a:xfrm>
            <a:custGeom>
              <a:avLst/>
              <a:gdLst/>
              <a:ahLst/>
              <a:cxnLst/>
              <a:rect l="l" t="t" r="r" b="b"/>
              <a:pathLst>
                <a:path w="335" h="730" extrusionOk="0">
                  <a:moveTo>
                    <a:pt x="0" y="0"/>
                  </a:moveTo>
                  <a:lnTo>
                    <a:pt x="213" y="730"/>
                  </a:lnTo>
                  <a:cubicBezTo>
                    <a:pt x="304" y="639"/>
                    <a:pt x="334" y="547"/>
                    <a:pt x="334" y="426"/>
                  </a:cubicBezTo>
                  <a:cubicBezTo>
                    <a:pt x="334" y="243"/>
                    <a:pt x="182" y="61"/>
                    <a:pt x="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3495;p34">
              <a:extLst>
                <a:ext uri="{FF2B5EF4-FFF2-40B4-BE49-F238E27FC236}">
                  <a16:creationId xmlns:a16="http://schemas.microsoft.com/office/drawing/2014/main" xmlns="" id="{DB993BF5-92DB-8247-B3BF-CF7CB4C3A539}"/>
                </a:ext>
              </a:extLst>
            </p:cNvPr>
            <p:cNvSpPr/>
            <p:nvPr/>
          </p:nvSpPr>
          <p:spPr>
            <a:xfrm>
              <a:off x="1233575" y="2074025"/>
              <a:ext cx="26625" cy="23025"/>
            </a:xfrm>
            <a:custGeom>
              <a:avLst/>
              <a:gdLst/>
              <a:ahLst/>
              <a:cxnLst/>
              <a:rect l="l" t="t" r="r" b="b"/>
              <a:pathLst>
                <a:path w="1065" h="921" extrusionOk="0">
                  <a:moveTo>
                    <a:pt x="456" y="1"/>
                  </a:moveTo>
                  <a:cubicBezTo>
                    <a:pt x="213" y="1"/>
                    <a:pt x="0" y="213"/>
                    <a:pt x="0" y="457"/>
                  </a:cubicBezTo>
                  <a:cubicBezTo>
                    <a:pt x="0" y="744"/>
                    <a:pt x="222" y="921"/>
                    <a:pt x="460" y="921"/>
                  </a:cubicBezTo>
                  <a:cubicBezTo>
                    <a:pt x="574" y="921"/>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3496;p34">
              <a:extLst>
                <a:ext uri="{FF2B5EF4-FFF2-40B4-BE49-F238E27FC236}">
                  <a16:creationId xmlns:a16="http://schemas.microsoft.com/office/drawing/2014/main" xmlns="" id="{9942C69F-7548-A64D-AECE-62AFF381F267}"/>
                </a:ext>
              </a:extLst>
            </p:cNvPr>
            <p:cNvSpPr/>
            <p:nvPr/>
          </p:nvSpPr>
          <p:spPr>
            <a:xfrm>
              <a:off x="1199375" y="1971450"/>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3497;p34">
              <a:extLst>
                <a:ext uri="{FF2B5EF4-FFF2-40B4-BE49-F238E27FC236}">
                  <a16:creationId xmlns:a16="http://schemas.microsoft.com/office/drawing/2014/main" xmlns="" id="{23BB5FEF-CE13-BF49-A952-3CAFCE0AF765}"/>
                </a:ext>
              </a:extLst>
            </p:cNvPr>
            <p:cNvSpPr/>
            <p:nvPr/>
          </p:nvSpPr>
          <p:spPr>
            <a:xfrm>
              <a:off x="1233575" y="20056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3498;p34">
              <a:extLst>
                <a:ext uri="{FF2B5EF4-FFF2-40B4-BE49-F238E27FC236}">
                  <a16:creationId xmlns:a16="http://schemas.microsoft.com/office/drawing/2014/main" xmlns="" id="{F9A819D9-0F13-C54B-92DA-86C586A764AF}"/>
                </a:ext>
              </a:extLst>
            </p:cNvPr>
            <p:cNvSpPr/>
            <p:nvPr/>
          </p:nvSpPr>
          <p:spPr>
            <a:xfrm>
              <a:off x="1199375" y="1903825"/>
              <a:ext cx="26625" cy="22625"/>
            </a:xfrm>
            <a:custGeom>
              <a:avLst/>
              <a:gdLst/>
              <a:ahLst/>
              <a:cxnLst/>
              <a:rect l="l" t="t" r="r" b="b"/>
              <a:pathLst>
                <a:path w="1065" h="905" extrusionOk="0">
                  <a:moveTo>
                    <a:pt x="457" y="0"/>
                  </a:moveTo>
                  <a:cubicBezTo>
                    <a:pt x="213" y="0"/>
                    <a:pt x="1" y="182"/>
                    <a:pt x="1" y="456"/>
                  </a:cubicBezTo>
                  <a:cubicBezTo>
                    <a:pt x="1" y="721"/>
                    <a:pt x="219" y="904"/>
                    <a:pt x="446" y="904"/>
                  </a:cubicBezTo>
                  <a:cubicBezTo>
                    <a:pt x="557" y="904"/>
                    <a:pt x="670" y="860"/>
                    <a:pt x="760"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3499;p34">
              <a:extLst>
                <a:ext uri="{FF2B5EF4-FFF2-40B4-BE49-F238E27FC236}">
                  <a16:creationId xmlns:a16="http://schemas.microsoft.com/office/drawing/2014/main" xmlns="" id="{735161C7-6BB1-E648-AC79-FDAF3131911A}"/>
                </a:ext>
              </a:extLst>
            </p:cNvPr>
            <p:cNvSpPr/>
            <p:nvPr/>
          </p:nvSpPr>
          <p:spPr>
            <a:xfrm>
              <a:off x="1184175" y="1940300"/>
              <a:ext cx="3825" cy="12175"/>
            </a:xfrm>
            <a:custGeom>
              <a:avLst/>
              <a:gdLst/>
              <a:ahLst/>
              <a:cxnLst/>
              <a:rect l="l" t="t" r="r" b="b"/>
              <a:pathLst>
                <a:path w="153" h="487" extrusionOk="0">
                  <a:moveTo>
                    <a:pt x="1" y="0"/>
                  </a:moveTo>
                  <a:lnTo>
                    <a:pt x="122" y="486"/>
                  </a:lnTo>
                  <a:cubicBezTo>
                    <a:pt x="153" y="456"/>
                    <a:pt x="153" y="395"/>
                    <a:pt x="153" y="365"/>
                  </a:cubicBezTo>
                  <a:cubicBezTo>
                    <a:pt x="153" y="213"/>
                    <a:pt x="92" y="91"/>
                    <a:pt x="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3500;p34">
              <a:extLst>
                <a:ext uri="{FF2B5EF4-FFF2-40B4-BE49-F238E27FC236}">
                  <a16:creationId xmlns:a16="http://schemas.microsoft.com/office/drawing/2014/main" xmlns="" id="{66B6F626-5D62-5142-8967-8F25A3BD28A7}"/>
                </a:ext>
              </a:extLst>
            </p:cNvPr>
            <p:cNvSpPr/>
            <p:nvPr/>
          </p:nvSpPr>
          <p:spPr>
            <a:xfrm>
              <a:off x="1231300" y="1937950"/>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3501;p34">
              <a:extLst>
                <a:ext uri="{FF2B5EF4-FFF2-40B4-BE49-F238E27FC236}">
                  <a16:creationId xmlns:a16="http://schemas.microsoft.com/office/drawing/2014/main" xmlns="" id="{EA1B0F79-3BE5-2149-9323-F5601BF05B95}"/>
                </a:ext>
              </a:extLst>
            </p:cNvPr>
            <p:cNvSpPr/>
            <p:nvPr/>
          </p:nvSpPr>
          <p:spPr>
            <a:xfrm>
              <a:off x="1199375" y="1835425"/>
              <a:ext cx="26625" cy="22625"/>
            </a:xfrm>
            <a:custGeom>
              <a:avLst/>
              <a:gdLst/>
              <a:ahLst/>
              <a:cxnLst/>
              <a:rect l="l" t="t" r="r" b="b"/>
              <a:pathLst>
                <a:path w="1065" h="905" extrusionOk="0">
                  <a:moveTo>
                    <a:pt x="457" y="0"/>
                  </a:moveTo>
                  <a:cubicBezTo>
                    <a:pt x="213" y="0"/>
                    <a:pt x="1" y="21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3502;p34">
              <a:extLst>
                <a:ext uri="{FF2B5EF4-FFF2-40B4-BE49-F238E27FC236}">
                  <a16:creationId xmlns:a16="http://schemas.microsoft.com/office/drawing/2014/main" xmlns="" id="{D58C3C88-7C88-2349-AA4F-D637B0BE3B78}"/>
                </a:ext>
              </a:extLst>
            </p:cNvPr>
            <p:cNvSpPr/>
            <p:nvPr/>
          </p:nvSpPr>
          <p:spPr>
            <a:xfrm>
              <a:off x="1233575" y="1869625"/>
              <a:ext cx="26625" cy="22625"/>
            </a:xfrm>
            <a:custGeom>
              <a:avLst/>
              <a:gdLst/>
              <a:ahLst/>
              <a:cxnLst/>
              <a:rect l="l" t="t" r="r" b="b"/>
              <a:pathLst>
                <a:path w="1065" h="905" extrusionOk="0">
                  <a:moveTo>
                    <a:pt x="456" y="0"/>
                  </a:moveTo>
                  <a:cubicBezTo>
                    <a:pt x="213" y="0"/>
                    <a:pt x="0" y="213"/>
                    <a:pt x="0" y="456"/>
                  </a:cubicBezTo>
                  <a:cubicBezTo>
                    <a:pt x="0" y="721"/>
                    <a:pt x="219" y="904"/>
                    <a:pt x="455" y="904"/>
                  </a:cubicBezTo>
                  <a:cubicBezTo>
                    <a:pt x="571" y="904"/>
                    <a:pt x="691" y="860"/>
                    <a:pt x="791" y="760"/>
                  </a:cubicBezTo>
                  <a:cubicBezTo>
                    <a:pt x="1064" y="487"/>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3503;p34">
              <a:extLst>
                <a:ext uri="{FF2B5EF4-FFF2-40B4-BE49-F238E27FC236}">
                  <a16:creationId xmlns:a16="http://schemas.microsoft.com/office/drawing/2014/main" xmlns="" id="{2BD20D8C-7FC5-6E42-BDED-B551A4300994}"/>
                </a:ext>
              </a:extLst>
            </p:cNvPr>
            <p:cNvSpPr/>
            <p:nvPr/>
          </p:nvSpPr>
          <p:spPr>
            <a:xfrm>
              <a:off x="1199375" y="1767025"/>
              <a:ext cx="26625" cy="22875"/>
            </a:xfrm>
            <a:custGeom>
              <a:avLst/>
              <a:gdLst/>
              <a:ahLst/>
              <a:cxnLst/>
              <a:rect l="l" t="t" r="r" b="b"/>
              <a:pathLst>
                <a:path w="1065" h="915" extrusionOk="0">
                  <a:moveTo>
                    <a:pt x="457" y="1"/>
                  </a:moveTo>
                  <a:cubicBezTo>
                    <a:pt x="213" y="1"/>
                    <a:pt x="1" y="214"/>
                    <a:pt x="1" y="457"/>
                  </a:cubicBezTo>
                  <a:cubicBezTo>
                    <a:pt x="1" y="729"/>
                    <a:pt x="231" y="914"/>
                    <a:pt x="464" y="914"/>
                  </a:cubicBezTo>
                  <a:cubicBezTo>
                    <a:pt x="569" y="914"/>
                    <a:pt x="675" y="876"/>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3504;p34">
              <a:extLst>
                <a:ext uri="{FF2B5EF4-FFF2-40B4-BE49-F238E27FC236}">
                  <a16:creationId xmlns:a16="http://schemas.microsoft.com/office/drawing/2014/main" xmlns="" id="{47FA173B-6AC2-F54C-98AC-4B1EDA999318}"/>
                </a:ext>
              </a:extLst>
            </p:cNvPr>
            <p:cNvSpPr/>
            <p:nvPr/>
          </p:nvSpPr>
          <p:spPr>
            <a:xfrm>
              <a:off x="1233575" y="1801225"/>
              <a:ext cx="26625" cy="22875"/>
            </a:xfrm>
            <a:custGeom>
              <a:avLst/>
              <a:gdLst/>
              <a:ahLst/>
              <a:cxnLst/>
              <a:rect l="l" t="t" r="r" b="b"/>
              <a:pathLst>
                <a:path w="1065" h="915" extrusionOk="0">
                  <a:moveTo>
                    <a:pt x="456" y="1"/>
                  </a:moveTo>
                  <a:cubicBezTo>
                    <a:pt x="213" y="1"/>
                    <a:pt x="0" y="213"/>
                    <a:pt x="0" y="457"/>
                  </a:cubicBezTo>
                  <a:cubicBezTo>
                    <a:pt x="0" y="729"/>
                    <a:pt x="231" y="914"/>
                    <a:pt x="474" y="914"/>
                  </a:cubicBezTo>
                  <a:cubicBezTo>
                    <a:pt x="584" y="914"/>
                    <a:pt x="696" y="876"/>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3505;p34">
              <a:extLst>
                <a:ext uri="{FF2B5EF4-FFF2-40B4-BE49-F238E27FC236}">
                  <a16:creationId xmlns:a16="http://schemas.microsoft.com/office/drawing/2014/main" xmlns="" id="{16A7AC86-C0F3-CA42-BB83-31506531ED9C}"/>
                </a:ext>
              </a:extLst>
            </p:cNvPr>
            <p:cNvSpPr/>
            <p:nvPr/>
          </p:nvSpPr>
          <p:spPr>
            <a:xfrm>
              <a:off x="1199375" y="1698650"/>
              <a:ext cx="26625" cy="23025"/>
            </a:xfrm>
            <a:custGeom>
              <a:avLst/>
              <a:gdLst/>
              <a:ahLst/>
              <a:cxnLst/>
              <a:rect l="l" t="t" r="r" b="b"/>
              <a:pathLst>
                <a:path w="1065" h="921" extrusionOk="0">
                  <a:moveTo>
                    <a:pt x="457" y="0"/>
                  </a:moveTo>
                  <a:cubicBezTo>
                    <a:pt x="213" y="0"/>
                    <a:pt x="1" y="213"/>
                    <a:pt x="1" y="456"/>
                  </a:cubicBezTo>
                  <a:cubicBezTo>
                    <a:pt x="1" y="744"/>
                    <a:pt x="222" y="920"/>
                    <a:pt x="451" y="920"/>
                  </a:cubicBezTo>
                  <a:cubicBezTo>
                    <a:pt x="560" y="920"/>
                    <a:pt x="672" y="879"/>
                    <a:pt x="760" y="791"/>
                  </a:cubicBezTo>
                  <a:cubicBezTo>
                    <a:pt x="1064"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3506;p34">
              <a:extLst>
                <a:ext uri="{FF2B5EF4-FFF2-40B4-BE49-F238E27FC236}">
                  <a16:creationId xmlns:a16="http://schemas.microsoft.com/office/drawing/2014/main" xmlns="" id="{5BED2A01-39CD-EB4C-816B-526BE84AA48B}"/>
                </a:ext>
              </a:extLst>
            </p:cNvPr>
            <p:cNvSpPr/>
            <p:nvPr/>
          </p:nvSpPr>
          <p:spPr>
            <a:xfrm>
              <a:off x="1233575" y="1732850"/>
              <a:ext cx="26625" cy="23000"/>
            </a:xfrm>
            <a:custGeom>
              <a:avLst/>
              <a:gdLst/>
              <a:ahLst/>
              <a:cxnLst/>
              <a:rect l="l" t="t" r="r" b="b"/>
              <a:pathLst>
                <a:path w="1065" h="920" extrusionOk="0">
                  <a:moveTo>
                    <a:pt x="456" y="0"/>
                  </a:moveTo>
                  <a:cubicBezTo>
                    <a:pt x="213" y="0"/>
                    <a:pt x="0" y="213"/>
                    <a:pt x="0" y="456"/>
                  </a:cubicBezTo>
                  <a:cubicBezTo>
                    <a:pt x="0" y="743"/>
                    <a:pt x="222" y="920"/>
                    <a:pt x="460" y="920"/>
                  </a:cubicBezTo>
                  <a:cubicBezTo>
                    <a:pt x="574" y="920"/>
                    <a:pt x="692" y="879"/>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3507;p34">
              <a:extLst>
                <a:ext uri="{FF2B5EF4-FFF2-40B4-BE49-F238E27FC236}">
                  <a16:creationId xmlns:a16="http://schemas.microsoft.com/office/drawing/2014/main" xmlns="" id="{01F7ADC7-B9B4-C842-A8A6-BA016817A5CC}"/>
                </a:ext>
              </a:extLst>
            </p:cNvPr>
            <p:cNvSpPr/>
            <p:nvPr/>
          </p:nvSpPr>
          <p:spPr>
            <a:xfrm>
              <a:off x="1199375" y="1631025"/>
              <a:ext cx="26625" cy="22625"/>
            </a:xfrm>
            <a:custGeom>
              <a:avLst/>
              <a:gdLst/>
              <a:ahLst/>
              <a:cxnLst/>
              <a:rect l="l" t="t" r="r" b="b"/>
              <a:pathLst>
                <a:path w="1065" h="905" extrusionOk="0">
                  <a:moveTo>
                    <a:pt x="457" y="0"/>
                  </a:moveTo>
                  <a:cubicBezTo>
                    <a:pt x="213" y="0"/>
                    <a:pt x="1" y="182"/>
                    <a:pt x="1" y="456"/>
                  </a:cubicBezTo>
                  <a:cubicBezTo>
                    <a:pt x="1" y="721"/>
                    <a:pt x="219" y="904"/>
                    <a:pt x="446" y="904"/>
                  </a:cubicBezTo>
                  <a:cubicBezTo>
                    <a:pt x="557" y="904"/>
                    <a:pt x="670" y="860"/>
                    <a:pt x="760" y="760"/>
                  </a:cubicBezTo>
                  <a:cubicBezTo>
                    <a:pt x="1064"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3508;p34">
              <a:extLst>
                <a:ext uri="{FF2B5EF4-FFF2-40B4-BE49-F238E27FC236}">
                  <a16:creationId xmlns:a16="http://schemas.microsoft.com/office/drawing/2014/main" xmlns="" id="{30A6DCB3-58CE-3345-A25F-474BCCD1F050}"/>
                </a:ext>
              </a:extLst>
            </p:cNvPr>
            <p:cNvSpPr/>
            <p:nvPr/>
          </p:nvSpPr>
          <p:spPr>
            <a:xfrm>
              <a:off x="1233575" y="1665175"/>
              <a:ext cx="26425" cy="22625"/>
            </a:xfrm>
            <a:custGeom>
              <a:avLst/>
              <a:gdLst/>
              <a:ahLst/>
              <a:cxnLst/>
              <a:rect l="l" t="t" r="r" b="b"/>
              <a:pathLst>
                <a:path w="1057" h="905" extrusionOk="0">
                  <a:moveTo>
                    <a:pt x="489" y="1"/>
                  </a:moveTo>
                  <a:cubicBezTo>
                    <a:pt x="479" y="1"/>
                    <a:pt x="468" y="1"/>
                    <a:pt x="456" y="2"/>
                  </a:cubicBezTo>
                  <a:cubicBezTo>
                    <a:pt x="213" y="2"/>
                    <a:pt x="0" y="184"/>
                    <a:pt x="0" y="427"/>
                  </a:cubicBezTo>
                  <a:cubicBezTo>
                    <a:pt x="0" y="715"/>
                    <a:pt x="222" y="905"/>
                    <a:pt x="459" y="905"/>
                  </a:cubicBezTo>
                  <a:cubicBezTo>
                    <a:pt x="574" y="905"/>
                    <a:pt x="692" y="861"/>
                    <a:pt x="791" y="762"/>
                  </a:cubicBezTo>
                  <a:cubicBezTo>
                    <a:pt x="1056" y="496"/>
                    <a:pt x="863" y="1"/>
                    <a:pt x="489"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3509;p34">
              <a:extLst>
                <a:ext uri="{FF2B5EF4-FFF2-40B4-BE49-F238E27FC236}">
                  <a16:creationId xmlns:a16="http://schemas.microsoft.com/office/drawing/2014/main" xmlns="" id="{401E114F-E612-5F4A-9F65-D6B3703BECF4}"/>
                </a:ext>
              </a:extLst>
            </p:cNvPr>
            <p:cNvSpPr/>
            <p:nvPr/>
          </p:nvSpPr>
          <p:spPr>
            <a:xfrm>
              <a:off x="1199375" y="1562625"/>
              <a:ext cx="26625" cy="22625"/>
            </a:xfrm>
            <a:custGeom>
              <a:avLst/>
              <a:gdLst/>
              <a:ahLst/>
              <a:cxnLst/>
              <a:rect l="l" t="t" r="r" b="b"/>
              <a:pathLst>
                <a:path w="1065" h="905" extrusionOk="0">
                  <a:moveTo>
                    <a:pt x="457" y="0"/>
                  </a:moveTo>
                  <a:cubicBezTo>
                    <a:pt x="213" y="0"/>
                    <a:pt x="1" y="18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3510;p34">
              <a:extLst>
                <a:ext uri="{FF2B5EF4-FFF2-40B4-BE49-F238E27FC236}">
                  <a16:creationId xmlns:a16="http://schemas.microsoft.com/office/drawing/2014/main" xmlns="" id="{2402C52F-6339-4744-B681-7244C9D02E35}"/>
                </a:ext>
              </a:extLst>
            </p:cNvPr>
            <p:cNvSpPr/>
            <p:nvPr/>
          </p:nvSpPr>
          <p:spPr>
            <a:xfrm>
              <a:off x="1231300" y="1596750"/>
              <a:ext cx="30175" cy="22900"/>
            </a:xfrm>
            <a:custGeom>
              <a:avLst/>
              <a:gdLst/>
              <a:ahLst/>
              <a:cxnLst/>
              <a:rect l="l" t="t" r="r" b="b"/>
              <a:pathLst>
                <a:path w="1207" h="916" extrusionOk="0">
                  <a:moveTo>
                    <a:pt x="605" y="1"/>
                  </a:moveTo>
                  <a:cubicBezTo>
                    <a:pt x="586" y="1"/>
                    <a:pt x="567" y="1"/>
                    <a:pt x="547" y="3"/>
                  </a:cubicBezTo>
                  <a:cubicBezTo>
                    <a:pt x="0" y="34"/>
                    <a:pt x="0" y="854"/>
                    <a:pt x="547" y="915"/>
                  </a:cubicBezTo>
                  <a:cubicBezTo>
                    <a:pt x="557" y="916"/>
                    <a:pt x="567" y="916"/>
                    <a:pt x="577" y="916"/>
                  </a:cubicBezTo>
                  <a:cubicBezTo>
                    <a:pt x="1197" y="916"/>
                    <a:pt x="1206"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3511;p34">
              <a:extLst>
                <a:ext uri="{FF2B5EF4-FFF2-40B4-BE49-F238E27FC236}">
                  <a16:creationId xmlns:a16="http://schemas.microsoft.com/office/drawing/2014/main" xmlns="" id="{833F03FF-8CF7-0548-A3D3-A9F43FAA33A5}"/>
                </a:ext>
              </a:extLst>
            </p:cNvPr>
            <p:cNvSpPr/>
            <p:nvPr/>
          </p:nvSpPr>
          <p:spPr>
            <a:xfrm>
              <a:off x="1199375" y="1494225"/>
              <a:ext cx="26625" cy="22875"/>
            </a:xfrm>
            <a:custGeom>
              <a:avLst/>
              <a:gdLst/>
              <a:ahLst/>
              <a:cxnLst/>
              <a:rect l="l" t="t" r="r" b="b"/>
              <a:pathLst>
                <a:path w="1065" h="915" extrusionOk="0">
                  <a:moveTo>
                    <a:pt x="457" y="1"/>
                  </a:moveTo>
                  <a:cubicBezTo>
                    <a:pt x="213" y="1"/>
                    <a:pt x="1" y="214"/>
                    <a:pt x="1" y="457"/>
                  </a:cubicBezTo>
                  <a:cubicBezTo>
                    <a:pt x="1" y="729"/>
                    <a:pt x="231" y="914"/>
                    <a:pt x="464" y="914"/>
                  </a:cubicBezTo>
                  <a:cubicBezTo>
                    <a:pt x="569" y="914"/>
                    <a:pt x="675" y="876"/>
                    <a:pt x="760" y="791"/>
                  </a:cubicBezTo>
                  <a:cubicBezTo>
                    <a:pt x="1064"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3512;p34">
              <a:extLst>
                <a:ext uri="{FF2B5EF4-FFF2-40B4-BE49-F238E27FC236}">
                  <a16:creationId xmlns:a16="http://schemas.microsoft.com/office/drawing/2014/main" xmlns="" id="{3E49FC4B-865F-D64F-89AA-3B0D4E3A5331}"/>
                </a:ext>
              </a:extLst>
            </p:cNvPr>
            <p:cNvSpPr/>
            <p:nvPr/>
          </p:nvSpPr>
          <p:spPr>
            <a:xfrm>
              <a:off x="1233575" y="1528425"/>
              <a:ext cx="26625" cy="22625"/>
            </a:xfrm>
            <a:custGeom>
              <a:avLst/>
              <a:gdLst/>
              <a:ahLst/>
              <a:cxnLst/>
              <a:rect l="l" t="t" r="r" b="b"/>
              <a:pathLst>
                <a:path w="1065" h="905" extrusionOk="0">
                  <a:moveTo>
                    <a:pt x="456" y="1"/>
                  </a:moveTo>
                  <a:cubicBezTo>
                    <a:pt x="213" y="1"/>
                    <a:pt x="0" y="21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3513;p34">
              <a:extLst>
                <a:ext uri="{FF2B5EF4-FFF2-40B4-BE49-F238E27FC236}">
                  <a16:creationId xmlns:a16="http://schemas.microsoft.com/office/drawing/2014/main" xmlns="" id="{1F8CB7EE-BE3A-5F45-A508-34D76367D765}"/>
                </a:ext>
              </a:extLst>
            </p:cNvPr>
            <p:cNvSpPr/>
            <p:nvPr/>
          </p:nvSpPr>
          <p:spPr>
            <a:xfrm>
              <a:off x="1199375" y="1425850"/>
              <a:ext cx="26625" cy="22850"/>
            </a:xfrm>
            <a:custGeom>
              <a:avLst/>
              <a:gdLst/>
              <a:ahLst/>
              <a:cxnLst/>
              <a:rect l="l" t="t" r="r" b="b"/>
              <a:pathLst>
                <a:path w="1065" h="914" extrusionOk="0">
                  <a:moveTo>
                    <a:pt x="457" y="0"/>
                  </a:moveTo>
                  <a:cubicBezTo>
                    <a:pt x="213" y="0"/>
                    <a:pt x="1" y="213"/>
                    <a:pt x="1" y="456"/>
                  </a:cubicBezTo>
                  <a:cubicBezTo>
                    <a:pt x="1" y="728"/>
                    <a:pt x="231" y="914"/>
                    <a:pt x="464" y="914"/>
                  </a:cubicBezTo>
                  <a:cubicBezTo>
                    <a:pt x="569" y="914"/>
                    <a:pt x="675" y="876"/>
                    <a:pt x="760" y="791"/>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3514;p34">
              <a:extLst>
                <a:ext uri="{FF2B5EF4-FFF2-40B4-BE49-F238E27FC236}">
                  <a16:creationId xmlns:a16="http://schemas.microsoft.com/office/drawing/2014/main" xmlns="" id="{B8111203-FD90-4744-9607-C2A9C9FB4207}"/>
                </a:ext>
              </a:extLst>
            </p:cNvPr>
            <p:cNvSpPr/>
            <p:nvPr/>
          </p:nvSpPr>
          <p:spPr>
            <a:xfrm>
              <a:off x="1233575" y="1460050"/>
              <a:ext cx="26625" cy="22850"/>
            </a:xfrm>
            <a:custGeom>
              <a:avLst/>
              <a:gdLst/>
              <a:ahLst/>
              <a:cxnLst/>
              <a:rect l="l" t="t" r="r" b="b"/>
              <a:pathLst>
                <a:path w="1065" h="914" extrusionOk="0">
                  <a:moveTo>
                    <a:pt x="456" y="0"/>
                  </a:moveTo>
                  <a:cubicBezTo>
                    <a:pt x="213" y="0"/>
                    <a:pt x="0" y="213"/>
                    <a:pt x="0" y="456"/>
                  </a:cubicBezTo>
                  <a:cubicBezTo>
                    <a:pt x="0" y="728"/>
                    <a:pt x="231" y="914"/>
                    <a:pt x="474" y="914"/>
                  </a:cubicBezTo>
                  <a:cubicBezTo>
                    <a:pt x="584" y="914"/>
                    <a:pt x="696" y="876"/>
                    <a:pt x="791" y="790"/>
                  </a:cubicBezTo>
                  <a:cubicBezTo>
                    <a:pt x="1064" y="486"/>
                    <a:pt x="851"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3515;p34">
              <a:extLst>
                <a:ext uri="{FF2B5EF4-FFF2-40B4-BE49-F238E27FC236}">
                  <a16:creationId xmlns:a16="http://schemas.microsoft.com/office/drawing/2014/main" xmlns="" id="{8A144994-6FDB-874F-883A-B103F960869C}"/>
                </a:ext>
              </a:extLst>
            </p:cNvPr>
            <p:cNvSpPr/>
            <p:nvPr/>
          </p:nvSpPr>
          <p:spPr>
            <a:xfrm>
              <a:off x="1199375" y="1357450"/>
              <a:ext cx="26625" cy="23025"/>
            </a:xfrm>
            <a:custGeom>
              <a:avLst/>
              <a:gdLst/>
              <a:ahLst/>
              <a:cxnLst/>
              <a:rect l="l" t="t" r="r" b="b"/>
              <a:pathLst>
                <a:path w="1065" h="921" extrusionOk="0">
                  <a:moveTo>
                    <a:pt x="457" y="1"/>
                  </a:moveTo>
                  <a:cubicBezTo>
                    <a:pt x="213" y="1"/>
                    <a:pt x="1" y="213"/>
                    <a:pt x="1" y="457"/>
                  </a:cubicBezTo>
                  <a:cubicBezTo>
                    <a:pt x="1" y="744"/>
                    <a:pt x="222" y="920"/>
                    <a:pt x="451" y="920"/>
                  </a:cubicBezTo>
                  <a:cubicBezTo>
                    <a:pt x="560" y="920"/>
                    <a:pt x="672" y="880"/>
                    <a:pt x="760" y="791"/>
                  </a:cubicBezTo>
                  <a:cubicBezTo>
                    <a:pt x="1064"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3516;p34">
              <a:extLst>
                <a:ext uri="{FF2B5EF4-FFF2-40B4-BE49-F238E27FC236}">
                  <a16:creationId xmlns:a16="http://schemas.microsoft.com/office/drawing/2014/main" xmlns="" id="{FE481D3B-7DD8-A34D-93A4-C123914E6B69}"/>
                </a:ext>
              </a:extLst>
            </p:cNvPr>
            <p:cNvSpPr/>
            <p:nvPr/>
          </p:nvSpPr>
          <p:spPr>
            <a:xfrm>
              <a:off x="1231300" y="1392350"/>
              <a:ext cx="29925" cy="22175"/>
            </a:xfrm>
            <a:custGeom>
              <a:avLst/>
              <a:gdLst/>
              <a:ahLst/>
              <a:cxnLst/>
              <a:rect l="l" t="t" r="r" b="b"/>
              <a:pathLst>
                <a:path w="1197" h="887" extrusionOk="0">
                  <a:moveTo>
                    <a:pt x="605" y="0"/>
                  </a:moveTo>
                  <a:cubicBezTo>
                    <a:pt x="586" y="0"/>
                    <a:pt x="567" y="1"/>
                    <a:pt x="547" y="3"/>
                  </a:cubicBezTo>
                  <a:cubicBezTo>
                    <a:pt x="0" y="33"/>
                    <a:pt x="0" y="854"/>
                    <a:pt x="547" y="884"/>
                  </a:cubicBezTo>
                  <a:cubicBezTo>
                    <a:pt x="567" y="886"/>
                    <a:pt x="586" y="887"/>
                    <a:pt x="605" y="887"/>
                  </a:cubicBezTo>
                  <a:cubicBezTo>
                    <a:pt x="1197" y="887"/>
                    <a:pt x="1197"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3517;p34">
              <a:extLst>
                <a:ext uri="{FF2B5EF4-FFF2-40B4-BE49-F238E27FC236}">
                  <a16:creationId xmlns:a16="http://schemas.microsoft.com/office/drawing/2014/main" xmlns="" id="{5773B58F-FF95-9B41-8A1E-7DBE88F1807B}"/>
                </a:ext>
              </a:extLst>
            </p:cNvPr>
            <p:cNvSpPr/>
            <p:nvPr/>
          </p:nvSpPr>
          <p:spPr>
            <a:xfrm>
              <a:off x="1199375" y="1289825"/>
              <a:ext cx="26625" cy="22625"/>
            </a:xfrm>
            <a:custGeom>
              <a:avLst/>
              <a:gdLst/>
              <a:ahLst/>
              <a:cxnLst/>
              <a:rect l="l" t="t" r="r" b="b"/>
              <a:pathLst>
                <a:path w="1065" h="905" extrusionOk="0">
                  <a:moveTo>
                    <a:pt x="457" y="0"/>
                  </a:moveTo>
                  <a:cubicBezTo>
                    <a:pt x="213" y="0"/>
                    <a:pt x="1" y="183"/>
                    <a:pt x="1" y="456"/>
                  </a:cubicBezTo>
                  <a:cubicBezTo>
                    <a:pt x="1" y="721"/>
                    <a:pt x="219" y="904"/>
                    <a:pt x="446" y="904"/>
                  </a:cubicBezTo>
                  <a:cubicBezTo>
                    <a:pt x="557" y="904"/>
                    <a:pt x="670" y="860"/>
                    <a:pt x="760" y="760"/>
                  </a:cubicBezTo>
                  <a:cubicBezTo>
                    <a:pt x="1064"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3518;p34">
              <a:extLst>
                <a:ext uri="{FF2B5EF4-FFF2-40B4-BE49-F238E27FC236}">
                  <a16:creationId xmlns:a16="http://schemas.microsoft.com/office/drawing/2014/main" xmlns="" id="{DB6CBA78-5DB2-AD42-BA99-610DE00D7485}"/>
                </a:ext>
              </a:extLst>
            </p:cNvPr>
            <p:cNvSpPr/>
            <p:nvPr/>
          </p:nvSpPr>
          <p:spPr>
            <a:xfrm>
              <a:off x="1233575" y="1323950"/>
              <a:ext cx="26625" cy="22700"/>
            </a:xfrm>
            <a:custGeom>
              <a:avLst/>
              <a:gdLst/>
              <a:ahLst/>
              <a:cxnLst/>
              <a:rect l="l" t="t" r="r" b="b"/>
              <a:pathLst>
                <a:path w="1065" h="908" extrusionOk="0">
                  <a:moveTo>
                    <a:pt x="410" y="0"/>
                  </a:moveTo>
                  <a:cubicBezTo>
                    <a:pt x="187" y="0"/>
                    <a:pt x="0" y="203"/>
                    <a:pt x="0" y="459"/>
                  </a:cubicBezTo>
                  <a:cubicBezTo>
                    <a:pt x="0" y="724"/>
                    <a:pt x="219" y="907"/>
                    <a:pt x="446" y="907"/>
                  </a:cubicBezTo>
                  <a:cubicBezTo>
                    <a:pt x="557" y="907"/>
                    <a:pt x="670" y="863"/>
                    <a:pt x="760" y="763"/>
                  </a:cubicBezTo>
                  <a:cubicBezTo>
                    <a:pt x="1064" y="490"/>
                    <a:pt x="851"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3519;p34">
              <a:extLst>
                <a:ext uri="{FF2B5EF4-FFF2-40B4-BE49-F238E27FC236}">
                  <a16:creationId xmlns:a16="http://schemas.microsoft.com/office/drawing/2014/main" xmlns="" id="{D986EAC7-8BB9-6848-83B0-507AE09D9722}"/>
                </a:ext>
              </a:extLst>
            </p:cNvPr>
            <p:cNvSpPr/>
            <p:nvPr/>
          </p:nvSpPr>
          <p:spPr>
            <a:xfrm>
              <a:off x="1233575" y="1255625"/>
              <a:ext cx="26625" cy="22625"/>
            </a:xfrm>
            <a:custGeom>
              <a:avLst/>
              <a:gdLst/>
              <a:ahLst/>
              <a:cxnLst/>
              <a:rect l="l" t="t" r="r" b="b"/>
              <a:pathLst>
                <a:path w="1065" h="905" extrusionOk="0">
                  <a:moveTo>
                    <a:pt x="456" y="1"/>
                  </a:moveTo>
                  <a:cubicBezTo>
                    <a:pt x="213" y="1"/>
                    <a:pt x="0" y="183"/>
                    <a:pt x="0" y="457"/>
                  </a:cubicBezTo>
                  <a:cubicBezTo>
                    <a:pt x="0" y="722"/>
                    <a:pt x="219" y="905"/>
                    <a:pt x="455" y="905"/>
                  </a:cubicBezTo>
                  <a:cubicBezTo>
                    <a:pt x="571" y="905"/>
                    <a:pt x="691" y="861"/>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3520;p34">
              <a:extLst>
                <a:ext uri="{FF2B5EF4-FFF2-40B4-BE49-F238E27FC236}">
                  <a16:creationId xmlns:a16="http://schemas.microsoft.com/office/drawing/2014/main" xmlns="" id="{0358909A-D583-A54F-A680-1AC36EBA92B9}"/>
                </a:ext>
              </a:extLst>
            </p:cNvPr>
            <p:cNvSpPr/>
            <p:nvPr/>
          </p:nvSpPr>
          <p:spPr>
            <a:xfrm>
              <a:off x="1165175" y="1869125"/>
              <a:ext cx="23225" cy="23325"/>
            </a:xfrm>
            <a:custGeom>
              <a:avLst/>
              <a:gdLst/>
              <a:ahLst/>
              <a:cxnLst/>
              <a:rect l="l" t="t" r="r" b="b"/>
              <a:pathLst>
                <a:path w="929" h="933" extrusionOk="0">
                  <a:moveTo>
                    <a:pt x="453" y="1"/>
                  </a:moveTo>
                  <a:cubicBezTo>
                    <a:pt x="234" y="1"/>
                    <a:pt x="15" y="138"/>
                    <a:pt x="1" y="415"/>
                  </a:cubicBezTo>
                  <a:lnTo>
                    <a:pt x="122" y="750"/>
                  </a:lnTo>
                  <a:cubicBezTo>
                    <a:pt x="183" y="871"/>
                    <a:pt x="335" y="932"/>
                    <a:pt x="457" y="932"/>
                  </a:cubicBezTo>
                  <a:cubicBezTo>
                    <a:pt x="700" y="932"/>
                    <a:pt x="913" y="719"/>
                    <a:pt x="913" y="476"/>
                  </a:cubicBezTo>
                  <a:cubicBezTo>
                    <a:pt x="928" y="161"/>
                    <a:pt x="690" y="1"/>
                    <a:pt x="453"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3521;p34">
              <a:extLst>
                <a:ext uri="{FF2B5EF4-FFF2-40B4-BE49-F238E27FC236}">
                  <a16:creationId xmlns:a16="http://schemas.microsoft.com/office/drawing/2014/main" xmlns="" id="{F468E80B-039C-B841-9B2F-B6EC59DD6EC2}"/>
                </a:ext>
              </a:extLst>
            </p:cNvPr>
            <p:cNvSpPr/>
            <p:nvPr/>
          </p:nvSpPr>
          <p:spPr>
            <a:xfrm>
              <a:off x="1133275" y="1767025"/>
              <a:ext cx="22825" cy="22825"/>
            </a:xfrm>
            <a:custGeom>
              <a:avLst/>
              <a:gdLst/>
              <a:ahLst/>
              <a:cxnLst/>
              <a:rect l="l" t="t" r="r" b="b"/>
              <a:pathLst>
                <a:path w="913" h="913" extrusionOk="0">
                  <a:moveTo>
                    <a:pt x="365" y="1"/>
                  </a:moveTo>
                  <a:cubicBezTo>
                    <a:pt x="213" y="1"/>
                    <a:pt x="91" y="62"/>
                    <a:pt x="0" y="214"/>
                  </a:cubicBezTo>
                  <a:lnTo>
                    <a:pt x="213" y="882"/>
                  </a:lnTo>
                  <a:cubicBezTo>
                    <a:pt x="243" y="913"/>
                    <a:pt x="304" y="913"/>
                    <a:pt x="365" y="913"/>
                  </a:cubicBezTo>
                  <a:cubicBezTo>
                    <a:pt x="912" y="852"/>
                    <a:pt x="912" y="62"/>
                    <a:pt x="36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3522;p34">
              <a:extLst>
                <a:ext uri="{FF2B5EF4-FFF2-40B4-BE49-F238E27FC236}">
                  <a16:creationId xmlns:a16="http://schemas.microsoft.com/office/drawing/2014/main" xmlns="" id="{B49F203E-186F-824F-93F5-7B4607DD751C}"/>
                </a:ext>
              </a:extLst>
            </p:cNvPr>
            <p:cNvSpPr/>
            <p:nvPr/>
          </p:nvSpPr>
          <p:spPr>
            <a:xfrm>
              <a:off x="1165175" y="1801225"/>
              <a:ext cx="26625" cy="22875"/>
            </a:xfrm>
            <a:custGeom>
              <a:avLst/>
              <a:gdLst/>
              <a:ahLst/>
              <a:cxnLst/>
              <a:rect l="l" t="t" r="r" b="b"/>
              <a:pathLst>
                <a:path w="1065" h="915" extrusionOk="0">
                  <a:moveTo>
                    <a:pt x="457" y="1"/>
                  </a:moveTo>
                  <a:cubicBezTo>
                    <a:pt x="214" y="1"/>
                    <a:pt x="1" y="213"/>
                    <a:pt x="1" y="457"/>
                  </a:cubicBezTo>
                  <a:cubicBezTo>
                    <a:pt x="1" y="729"/>
                    <a:pt x="231" y="914"/>
                    <a:pt x="474" y="914"/>
                  </a:cubicBezTo>
                  <a:cubicBezTo>
                    <a:pt x="584" y="914"/>
                    <a:pt x="696" y="876"/>
                    <a:pt x="791" y="79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3523;p34">
              <a:extLst>
                <a:ext uri="{FF2B5EF4-FFF2-40B4-BE49-F238E27FC236}">
                  <a16:creationId xmlns:a16="http://schemas.microsoft.com/office/drawing/2014/main" xmlns="" id="{5965D128-44AA-6D45-BD4D-C6B0DDB33FAF}"/>
                </a:ext>
              </a:extLst>
            </p:cNvPr>
            <p:cNvSpPr/>
            <p:nvPr/>
          </p:nvSpPr>
          <p:spPr>
            <a:xfrm>
              <a:off x="1130975" y="1698650"/>
              <a:ext cx="26625" cy="23025"/>
            </a:xfrm>
            <a:custGeom>
              <a:avLst/>
              <a:gdLst/>
              <a:ahLst/>
              <a:cxnLst/>
              <a:rect l="l" t="t" r="r" b="b"/>
              <a:pathLst>
                <a:path w="1065" h="921" extrusionOk="0">
                  <a:moveTo>
                    <a:pt x="457" y="0"/>
                  </a:moveTo>
                  <a:cubicBezTo>
                    <a:pt x="214" y="0"/>
                    <a:pt x="1" y="213"/>
                    <a:pt x="1" y="456"/>
                  </a:cubicBezTo>
                  <a:cubicBezTo>
                    <a:pt x="1" y="744"/>
                    <a:pt x="223" y="920"/>
                    <a:pt x="460" y="920"/>
                  </a:cubicBezTo>
                  <a:cubicBezTo>
                    <a:pt x="575" y="920"/>
                    <a:pt x="693" y="879"/>
                    <a:pt x="791" y="791"/>
                  </a:cubicBezTo>
                  <a:cubicBezTo>
                    <a:pt x="1065" y="51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3524;p34">
              <a:extLst>
                <a:ext uri="{FF2B5EF4-FFF2-40B4-BE49-F238E27FC236}">
                  <a16:creationId xmlns:a16="http://schemas.microsoft.com/office/drawing/2014/main" xmlns="" id="{3798D5D4-100F-624A-AA5F-2C15BAE208DA}"/>
                </a:ext>
              </a:extLst>
            </p:cNvPr>
            <p:cNvSpPr/>
            <p:nvPr/>
          </p:nvSpPr>
          <p:spPr>
            <a:xfrm>
              <a:off x="1165175" y="1732850"/>
              <a:ext cx="26625" cy="23000"/>
            </a:xfrm>
            <a:custGeom>
              <a:avLst/>
              <a:gdLst/>
              <a:ahLst/>
              <a:cxnLst/>
              <a:rect l="l" t="t" r="r" b="b"/>
              <a:pathLst>
                <a:path w="1065" h="920" extrusionOk="0">
                  <a:moveTo>
                    <a:pt x="457" y="0"/>
                  </a:moveTo>
                  <a:cubicBezTo>
                    <a:pt x="214" y="0"/>
                    <a:pt x="1" y="213"/>
                    <a:pt x="1" y="456"/>
                  </a:cubicBezTo>
                  <a:cubicBezTo>
                    <a:pt x="1" y="743"/>
                    <a:pt x="223" y="920"/>
                    <a:pt x="460" y="920"/>
                  </a:cubicBezTo>
                  <a:cubicBezTo>
                    <a:pt x="575" y="920"/>
                    <a:pt x="692" y="879"/>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3525;p34">
              <a:extLst>
                <a:ext uri="{FF2B5EF4-FFF2-40B4-BE49-F238E27FC236}">
                  <a16:creationId xmlns:a16="http://schemas.microsoft.com/office/drawing/2014/main" xmlns="" id="{934127DE-39CB-E742-B431-71B8DB85FA6A}"/>
                </a:ext>
              </a:extLst>
            </p:cNvPr>
            <p:cNvSpPr/>
            <p:nvPr/>
          </p:nvSpPr>
          <p:spPr>
            <a:xfrm>
              <a:off x="1130975" y="1630950"/>
              <a:ext cx="26625" cy="22700"/>
            </a:xfrm>
            <a:custGeom>
              <a:avLst/>
              <a:gdLst/>
              <a:ahLst/>
              <a:cxnLst/>
              <a:rect l="l" t="t" r="r" b="b"/>
              <a:pathLst>
                <a:path w="1065" h="908" extrusionOk="0">
                  <a:moveTo>
                    <a:pt x="411" y="0"/>
                  </a:moveTo>
                  <a:cubicBezTo>
                    <a:pt x="187" y="0"/>
                    <a:pt x="1" y="203"/>
                    <a:pt x="1" y="459"/>
                  </a:cubicBezTo>
                  <a:cubicBezTo>
                    <a:pt x="1" y="724"/>
                    <a:pt x="220" y="907"/>
                    <a:pt x="456" y="907"/>
                  </a:cubicBezTo>
                  <a:cubicBezTo>
                    <a:pt x="571" y="907"/>
                    <a:pt x="691" y="863"/>
                    <a:pt x="791" y="763"/>
                  </a:cubicBezTo>
                  <a:cubicBezTo>
                    <a:pt x="1065" y="489"/>
                    <a:pt x="852" y="3"/>
                    <a:pt x="457" y="3"/>
                  </a:cubicBezTo>
                  <a:cubicBezTo>
                    <a:pt x="441" y="1"/>
                    <a:pt x="426" y="0"/>
                    <a:pt x="4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3526;p34">
              <a:extLst>
                <a:ext uri="{FF2B5EF4-FFF2-40B4-BE49-F238E27FC236}">
                  <a16:creationId xmlns:a16="http://schemas.microsoft.com/office/drawing/2014/main" xmlns="" id="{83593D8F-1DD1-F044-ADD0-682FC440B1A1}"/>
                </a:ext>
              </a:extLst>
            </p:cNvPr>
            <p:cNvSpPr/>
            <p:nvPr/>
          </p:nvSpPr>
          <p:spPr>
            <a:xfrm>
              <a:off x="1101350" y="1665200"/>
              <a:ext cx="18275" cy="22075"/>
            </a:xfrm>
            <a:custGeom>
              <a:avLst/>
              <a:gdLst/>
              <a:ahLst/>
              <a:cxnLst/>
              <a:rect l="l" t="t" r="r" b="b"/>
              <a:pathLst>
                <a:path w="731" h="883" extrusionOk="0">
                  <a:moveTo>
                    <a:pt x="274" y="1"/>
                  </a:moveTo>
                  <a:cubicBezTo>
                    <a:pt x="183" y="1"/>
                    <a:pt x="92" y="31"/>
                    <a:pt x="1" y="92"/>
                  </a:cubicBezTo>
                  <a:lnTo>
                    <a:pt x="244" y="882"/>
                  </a:lnTo>
                  <a:lnTo>
                    <a:pt x="274" y="882"/>
                  </a:lnTo>
                  <a:cubicBezTo>
                    <a:pt x="517" y="882"/>
                    <a:pt x="730" y="700"/>
                    <a:pt x="730" y="426"/>
                  </a:cubicBezTo>
                  <a:cubicBezTo>
                    <a:pt x="730" y="183"/>
                    <a:pt x="517" y="1"/>
                    <a:pt x="27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3527;p34">
              <a:extLst>
                <a:ext uri="{FF2B5EF4-FFF2-40B4-BE49-F238E27FC236}">
                  <a16:creationId xmlns:a16="http://schemas.microsoft.com/office/drawing/2014/main" xmlns="" id="{07C496BE-BB2D-6149-8594-B261285501AF}"/>
                </a:ext>
              </a:extLst>
            </p:cNvPr>
            <p:cNvSpPr/>
            <p:nvPr/>
          </p:nvSpPr>
          <p:spPr>
            <a:xfrm>
              <a:off x="1160350" y="1665150"/>
              <a:ext cx="29925" cy="22175"/>
            </a:xfrm>
            <a:custGeom>
              <a:avLst/>
              <a:gdLst/>
              <a:ahLst/>
              <a:cxnLst/>
              <a:rect l="l" t="t" r="r" b="b"/>
              <a:pathLst>
                <a:path w="1197" h="887" extrusionOk="0">
                  <a:moveTo>
                    <a:pt x="592" y="0"/>
                  </a:moveTo>
                  <a:cubicBezTo>
                    <a:pt x="0" y="0"/>
                    <a:pt x="0" y="887"/>
                    <a:pt x="592" y="887"/>
                  </a:cubicBezTo>
                  <a:cubicBezTo>
                    <a:pt x="611" y="887"/>
                    <a:pt x="630" y="886"/>
                    <a:pt x="650" y="884"/>
                  </a:cubicBezTo>
                  <a:cubicBezTo>
                    <a:pt x="1197" y="854"/>
                    <a:pt x="1197" y="33"/>
                    <a:pt x="650" y="3"/>
                  </a:cubicBezTo>
                  <a:cubicBezTo>
                    <a:pt x="630" y="1"/>
                    <a:pt x="611" y="0"/>
                    <a:pt x="5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3528;p34">
              <a:extLst>
                <a:ext uri="{FF2B5EF4-FFF2-40B4-BE49-F238E27FC236}">
                  <a16:creationId xmlns:a16="http://schemas.microsoft.com/office/drawing/2014/main" xmlns="" id="{0884E9BF-DE9E-FD4F-8FE3-10774DB6AD1B}"/>
                </a:ext>
              </a:extLst>
            </p:cNvPr>
            <p:cNvSpPr/>
            <p:nvPr/>
          </p:nvSpPr>
          <p:spPr>
            <a:xfrm>
              <a:off x="1130975" y="1562625"/>
              <a:ext cx="26625" cy="22625"/>
            </a:xfrm>
            <a:custGeom>
              <a:avLst/>
              <a:gdLst/>
              <a:ahLst/>
              <a:cxnLst/>
              <a:rect l="l" t="t" r="r" b="b"/>
              <a:pathLst>
                <a:path w="1065" h="905" extrusionOk="0">
                  <a:moveTo>
                    <a:pt x="457" y="0"/>
                  </a:moveTo>
                  <a:cubicBezTo>
                    <a:pt x="214" y="0"/>
                    <a:pt x="1" y="183"/>
                    <a:pt x="1" y="456"/>
                  </a:cubicBezTo>
                  <a:cubicBezTo>
                    <a:pt x="1" y="721"/>
                    <a:pt x="220" y="904"/>
                    <a:pt x="456"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3529;p34">
              <a:extLst>
                <a:ext uri="{FF2B5EF4-FFF2-40B4-BE49-F238E27FC236}">
                  <a16:creationId xmlns:a16="http://schemas.microsoft.com/office/drawing/2014/main" xmlns="" id="{BC84C870-9F44-E04E-8822-1045FE9F4544}"/>
                </a:ext>
              </a:extLst>
            </p:cNvPr>
            <p:cNvSpPr/>
            <p:nvPr/>
          </p:nvSpPr>
          <p:spPr>
            <a:xfrm>
              <a:off x="1165175" y="1596825"/>
              <a:ext cx="26625" cy="22625"/>
            </a:xfrm>
            <a:custGeom>
              <a:avLst/>
              <a:gdLst/>
              <a:ahLst/>
              <a:cxnLst/>
              <a:rect l="l" t="t" r="r" b="b"/>
              <a:pathLst>
                <a:path w="1065" h="905" extrusionOk="0">
                  <a:moveTo>
                    <a:pt x="457" y="0"/>
                  </a:moveTo>
                  <a:cubicBezTo>
                    <a:pt x="214" y="0"/>
                    <a:pt x="1" y="183"/>
                    <a:pt x="1" y="456"/>
                  </a:cubicBezTo>
                  <a:cubicBezTo>
                    <a:pt x="1" y="721"/>
                    <a:pt x="220" y="904"/>
                    <a:pt x="455" y="904"/>
                  </a:cubicBezTo>
                  <a:cubicBezTo>
                    <a:pt x="571" y="904"/>
                    <a:pt x="691" y="860"/>
                    <a:pt x="791" y="760"/>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3530;p34">
              <a:extLst>
                <a:ext uri="{FF2B5EF4-FFF2-40B4-BE49-F238E27FC236}">
                  <a16:creationId xmlns:a16="http://schemas.microsoft.com/office/drawing/2014/main" xmlns="" id="{95F2664E-43B9-974E-8058-4BF8EFE37EEB}"/>
                </a:ext>
              </a:extLst>
            </p:cNvPr>
            <p:cNvSpPr/>
            <p:nvPr/>
          </p:nvSpPr>
          <p:spPr>
            <a:xfrm>
              <a:off x="1130975" y="1494225"/>
              <a:ext cx="26625" cy="22825"/>
            </a:xfrm>
            <a:custGeom>
              <a:avLst/>
              <a:gdLst/>
              <a:ahLst/>
              <a:cxnLst/>
              <a:rect l="l" t="t" r="r" b="b"/>
              <a:pathLst>
                <a:path w="1065" h="913" extrusionOk="0">
                  <a:moveTo>
                    <a:pt x="457" y="1"/>
                  </a:moveTo>
                  <a:cubicBezTo>
                    <a:pt x="214" y="1"/>
                    <a:pt x="1" y="214"/>
                    <a:pt x="1" y="487"/>
                  </a:cubicBezTo>
                  <a:cubicBezTo>
                    <a:pt x="1" y="746"/>
                    <a:pt x="222" y="913"/>
                    <a:pt x="451" y="913"/>
                  </a:cubicBezTo>
                  <a:cubicBezTo>
                    <a:pt x="573" y="913"/>
                    <a:pt x="697" y="866"/>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3531;p34">
              <a:extLst>
                <a:ext uri="{FF2B5EF4-FFF2-40B4-BE49-F238E27FC236}">
                  <a16:creationId xmlns:a16="http://schemas.microsoft.com/office/drawing/2014/main" xmlns="" id="{A2C1D972-0A06-8944-B439-320C9D9D410B}"/>
                </a:ext>
              </a:extLst>
            </p:cNvPr>
            <p:cNvSpPr/>
            <p:nvPr/>
          </p:nvSpPr>
          <p:spPr>
            <a:xfrm>
              <a:off x="1160325" y="1528375"/>
              <a:ext cx="29950" cy="22950"/>
            </a:xfrm>
            <a:custGeom>
              <a:avLst/>
              <a:gdLst/>
              <a:ahLst/>
              <a:cxnLst/>
              <a:rect l="l" t="t" r="r" b="b"/>
              <a:pathLst>
                <a:path w="1198" h="918" extrusionOk="0">
                  <a:moveTo>
                    <a:pt x="595" y="0"/>
                  </a:moveTo>
                  <a:cubicBezTo>
                    <a:pt x="1" y="0"/>
                    <a:pt x="1" y="917"/>
                    <a:pt x="595" y="917"/>
                  </a:cubicBezTo>
                  <a:cubicBezTo>
                    <a:pt x="613" y="917"/>
                    <a:pt x="632" y="916"/>
                    <a:pt x="651" y="915"/>
                  </a:cubicBezTo>
                  <a:cubicBezTo>
                    <a:pt x="1198" y="854"/>
                    <a:pt x="1198" y="63"/>
                    <a:pt x="651" y="3"/>
                  </a:cubicBezTo>
                  <a:cubicBezTo>
                    <a:pt x="632" y="1"/>
                    <a:pt x="613" y="0"/>
                    <a:pt x="59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3532;p34">
              <a:extLst>
                <a:ext uri="{FF2B5EF4-FFF2-40B4-BE49-F238E27FC236}">
                  <a16:creationId xmlns:a16="http://schemas.microsoft.com/office/drawing/2014/main" xmlns="" id="{2F49D6A0-B7DE-1B49-898E-8D048C118D6C}"/>
                </a:ext>
              </a:extLst>
            </p:cNvPr>
            <p:cNvSpPr/>
            <p:nvPr/>
          </p:nvSpPr>
          <p:spPr>
            <a:xfrm>
              <a:off x="1130975" y="14258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7" y="876"/>
                    <a:pt x="791" y="791"/>
                  </a:cubicBezTo>
                  <a:cubicBezTo>
                    <a:pt x="1065" y="487"/>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3533;p34">
              <a:extLst>
                <a:ext uri="{FF2B5EF4-FFF2-40B4-BE49-F238E27FC236}">
                  <a16:creationId xmlns:a16="http://schemas.microsoft.com/office/drawing/2014/main" xmlns="" id="{72B7E5AC-DEFF-4A49-ADFF-66CE2FE7C2D6}"/>
                </a:ext>
              </a:extLst>
            </p:cNvPr>
            <p:cNvSpPr/>
            <p:nvPr/>
          </p:nvSpPr>
          <p:spPr>
            <a:xfrm>
              <a:off x="1165175" y="1460050"/>
              <a:ext cx="26625" cy="22850"/>
            </a:xfrm>
            <a:custGeom>
              <a:avLst/>
              <a:gdLst/>
              <a:ahLst/>
              <a:cxnLst/>
              <a:rect l="l" t="t" r="r" b="b"/>
              <a:pathLst>
                <a:path w="1065" h="914" extrusionOk="0">
                  <a:moveTo>
                    <a:pt x="457" y="0"/>
                  </a:moveTo>
                  <a:cubicBezTo>
                    <a:pt x="214" y="0"/>
                    <a:pt x="1" y="213"/>
                    <a:pt x="1" y="456"/>
                  </a:cubicBezTo>
                  <a:cubicBezTo>
                    <a:pt x="1" y="728"/>
                    <a:pt x="231" y="914"/>
                    <a:pt x="474" y="914"/>
                  </a:cubicBezTo>
                  <a:cubicBezTo>
                    <a:pt x="584" y="914"/>
                    <a:pt x="696" y="876"/>
                    <a:pt x="791" y="790"/>
                  </a:cubicBezTo>
                  <a:cubicBezTo>
                    <a:pt x="1065" y="486"/>
                    <a:pt x="852" y="0"/>
                    <a:pt x="45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3534;p34">
              <a:extLst>
                <a:ext uri="{FF2B5EF4-FFF2-40B4-BE49-F238E27FC236}">
                  <a16:creationId xmlns:a16="http://schemas.microsoft.com/office/drawing/2014/main" xmlns="" id="{70293A8B-1F7D-AF4E-938F-0C268A074E9C}"/>
                </a:ext>
              </a:extLst>
            </p:cNvPr>
            <p:cNvSpPr/>
            <p:nvPr/>
          </p:nvSpPr>
          <p:spPr>
            <a:xfrm>
              <a:off x="1130975" y="1357450"/>
              <a:ext cx="26625" cy="23025"/>
            </a:xfrm>
            <a:custGeom>
              <a:avLst/>
              <a:gdLst/>
              <a:ahLst/>
              <a:cxnLst/>
              <a:rect l="l" t="t" r="r" b="b"/>
              <a:pathLst>
                <a:path w="1065" h="921" extrusionOk="0">
                  <a:moveTo>
                    <a:pt x="457" y="1"/>
                  </a:moveTo>
                  <a:cubicBezTo>
                    <a:pt x="214" y="1"/>
                    <a:pt x="1" y="213"/>
                    <a:pt x="1" y="457"/>
                  </a:cubicBezTo>
                  <a:cubicBezTo>
                    <a:pt x="1" y="744"/>
                    <a:pt x="223" y="920"/>
                    <a:pt x="460" y="920"/>
                  </a:cubicBezTo>
                  <a:cubicBezTo>
                    <a:pt x="575" y="920"/>
                    <a:pt x="693" y="880"/>
                    <a:pt x="791" y="791"/>
                  </a:cubicBezTo>
                  <a:cubicBezTo>
                    <a:pt x="1065" y="51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3535;p34">
              <a:extLst>
                <a:ext uri="{FF2B5EF4-FFF2-40B4-BE49-F238E27FC236}">
                  <a16:creationId xmlns:a16="http://schemas.microsoft.com/office/drawing/2014/main" xmlns="" id="{C3591B19-D452-0C42-AF23-B2E4D94EECD0}"/>
                </a:ext>
              </a:extLst>
            </p:cNvPr>
            <p:cNvSpPr/>
            <p:nvPr/>
          </p:nvSpPr>
          <p:spPr>
            <a:xfrm>
              <a:off x="1165175" y="1392325"/>
              <a:ext cx="26625" cy="22700"/>
            </a:xfrm>
            <a:custGeom>
              <a:avLst/>
              <a:gdLst/>
              <a:ahLst/>
              <a:cxnLst/>
              <a:rect l="l" t="t" r="r" b="b"/>
              <a:pathLst>
                <a:path w="1065" h="908" extrusionOk="0">
                  <a:moveTo>
                    <a:pt x="410" y="1"/>
                  </a:moveTo>
                  <a:cubicBezTo>
                    <a:pt x="187" y="1"/>
                    <a:pt x="1" y="204"/>
                    <a:pt x="1" y="460"/>
                  </a:cubicBezTo>
                  <a:cubicBezTo>
                    <a:pt x="1" y="725"/>
                    <a:pt x="220" y="908"/>
                    <a:pt x="455" y="908"/>
                  </a:cubicBezTo>
                  <a:cubicBezTo>
                    <a:pt x="571" y="908"/>
                    <a:pt x="691" y="864"/>
                    <a:pt x="791" y="764"/>
                  </a:cubicBezTo>
                  <a:cubicBezTo>
                    <a:pt x="1065" y="490"/>
                    <a:pt x="852" y="4"/>
                    <a:pt x="457" y="4"/>
                  </a:cubicBezTo>
                  <a:cubicBezTo>
                    <a:pt x="441" y="2"/>
                    <a:pt x="426" y="1"/>
                    <a:pt x="41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3536;p34">
              <a:extLst>
                <a:ext uri="{FF2B5EF4-FFF2-40B4-BE49-F238E27FC236}">
                  <a16:creationId xmlns:a16="http://schemas.microsoft.com/office/drawing/2014/main" xmlns="" id="{F88563DC-AEB9-3E4F-BFE9-E0470E5F7B25}"/>
                </a:ext>
              </a:extLst>
            </p:cNvPr>
            <p:cNvSpPr/>
            <p:nvPr/>
          </p:nvSpPr>
          <p:spPr>
            <a:xfrm>
              <a:off x="1130975" y="1289750"/>
              <a:ext cx="26625" cy="22700"/>
            </a:xfrm>
            <a:custGeom>
              <a:avLst/>
              <a:gdLst/>
              <a:ahLst/>
              <a:cxnLst/>
              <a:rect l="l" t="t" r="r" b="b"/>
              <a:pathLst>
                <a:path w="1065" h="908" extrusionOk="0">
                  <a:moveTo>
                    <a:pt x="411" y="1"/>
                  </a:moveTo>
                  <a:cubicBezTo>
                    <a:pt x="187" y="1"/>
                    <a:pt x="1" y="203"/>
                    <a:pt x="1" y="459"/>
                  </a:cubicBezTo>
                  <a:cubicBezTo>
                    <a:pt x="1" y="724"/>
                    <a:pt x="220" y="907"/>
                    <a:pt x="456" y="907"/>
                  </a:cubicBezTo>
                  <a:cubicBezTo>
                    <a:pt x="571" y="907"/>
                    <a:pt x="691" y="863"/>
                    <a:pt x="791" y="763"/>
                  </a:cubicBezTo>
                  <a:cubicBezTo>
                    <a:pt x="1065" y="490"/>
                    <a:pt x="852" y="3"/>
                    <a:pt x="457" y="3"/>
                  </a:cubicBezTo>
                  <a:cubicBezTo>
                    <a:pt x="441" y="1"/>
                    <a:pt x="426" y="1"/>
                    <a:pt x="41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3537;p34">
              <a:extLst>
                <a:ext uri="{FF2B5EF4-FFF2-40B4-BE49-F238E27FC236}">
                  <a16:creationId xmlns:a16="http://schemas.microsoft.com/office/drawing/2014/main" xmlns="" id="{70249D87-203C-674C-94F7-65DE93C79107}"/>
                </a:ext>
              </a:extLst>
            </p:cNvPr>
            <p:cNvSpPr/>
            <p:nvPr/>
          </p:nvSpPr>
          <p:spPr>
            <a:xfrm>
              <a:off x="1160350" y="1323950"/>
              <a:ext cx="29925" cy="22200"/>
            </a:xfrm>
            <a:custGeom>
              <a:avLst/>
              <a:gdLst/>
              <a:ahLst/>
              <a:cxnLst/>
              <a:rect l="l" t="t" r="r" b="b"/>
              <a:pathLst>
                <a:path w="1197" h="888" extrusionOk="0">
                  <a:moveTo>
                    <a:pt x="592" y="1"/>
                  </a:moveTo>
                  <a:cubicBezTo>
                    <a:pt x="0" y="1"/>
                    <a:pt x="0" y="887"/>
                    <a:pt x="592" y="887"/>
                  </a:cubicBezTo>
                  <a:cubicBezTo>
                    <a:pt x="611" y="887"/>
                    <a:pt x="630" y="886"/>
                    <a:pt x="650" y="885"/>
                  </a:cubicBezTo>
                  <a:cubicBezTo>
                    <a:pt x="1197" y="854"/>
                    <a:pt x="1197" y="34"/>
                    <a:pt x="650" y="3"/>
                  </a:cubicBezTo>
                  <a:cubicBezTo>
                    <a:pt x="630" y="1"/>
                    <a:pt x="611" y="1"/>
                    <a:pt x="59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3538;p34">
              <a:extLst>
                <a:ext uri="{FF2B5EF4-FFF2-40B4-BE49-F238E27FC236}">
                  <a16:creationId xmlns:a16="http://schemas.microsoft.com/office/drawing/2014/main" xmlns="" id="{E9D720B1-0C05-AF45-AE7B-E3CBCC593C79}"/>
                </a:ext>
              </a:extLst>
            </p:cNvPr>
            <p:cNvSpPr/>
            <p:nvPr/>
          </p:nvSpPr>
          <p:spPr>
            <a:xfrm>
              <a:off x="1096025" y="1257900"/>
              <a:ext cx="24350" cy="21125"/>
            </a:xfrm>
            <a:custGeom>
              <a:avLst/>
              <a:gdLst/>
              <a:ahLst/>
              <a:cxnLst/>
              <a:rect l="l" t="t" r="r" b="b"/>
              <a:pathLst>
                <a:path w="974" h="845" extrusionOk="0">
                  <a:moveTo>
                    <a:pt x="791" y="1"/>
                  </a:moveTo>
                  <a:lnTo>
                    <a:pt x="183" y="31"/>
                  </a:lnTo>
                  <a:cubicBezTo>
                    <a:pt x="92" y="122"/>
                    <a:pt x="31" y="244"/>
                    <a:pt x="31" y="366"/>
                  </a:cubicBezTo>
                  <a:cubicBezTo>
                    <a:pt x="1" y="685"/>
                    <a:pt x="244" y="844"/>
                    <a:pt x="487" y="844"/>
                  </a:cubicBezTo>
                  <a:cubicBezTo>
                    <a:pt x="730" y="844"/>
                    <a:pt x="973" y="685"/>
                    <a:pt x="943" y="366"/>
                  </a:cubicBezTo>
                  <a:cubicBezTo>
                    <a:pt x="943" y="214"/>
                    <a:pt x="882" y="92"/>
                    <a:pt x="79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3539;p34">
              <a:extLst>
                <a:ext uri="{FF2B5EF4-FFF2-40B4-BE49-F238E27FC236}">
                  <a16:creationId xmlns:a16="http://schemas.microsoft.com/office/drawing/2014/main" xmlns="" id="{C3A931A8-5236-1D40-9256-A9FC76F7A1F7}"/>
                </a:ext>
              </a:extLst>
            </p:cNvPr>
            <p:cNvSpPr/>
            <p:nvPr/>
          </p:nvSpPr>
          <p:spPr>
            <a:xfrm>
              <a:off x="1165175" y="1255625"/>
              <a:ext cx="26625" cy="22625"/>
            </a:xfrm>
            <a:custGeom>
              <a:avLst/>
              <a:gdLst/>
              <a:ahLst/>
              <a:cxnLst/>
              <a:rect l="l" t="t" r="r" b="b"/>
              <a:pathLst>
                <a:path w="1065" h="905" extrusionOk="0">
                  <a:moveTo>
                    <a:pt x="457" y="1"/>
                  </a:moveTo>
                  <a:cubicBezTo>
                    <a:pt x="214" y="1"/>
                    <a:pt x="1" y="183"/>
                    <a:pt x="1" y="457"/>
                  </a:cubicBezTo>
                  <a:cubicBezTo>
                    <a:pt x="1" y="722"/>
                    <a:pt x="220" y="905"/>
                    <a:pt x="455" y="905"/>
                  </a:cubicBezTo>
                  <a:cubicBezTo>
                    <a:pt x="571" y="905"/>
                    <a:pt x="691" y="861"/>
                    <a:pt x="791" y="761"/>
                  </a:cubicBezTo>
                  <a:cubicBezTo>
                    <a:pt x="1065" y="487"/>
                    <a:pt x="852" y="1"/>
                    <a:pt x="45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3540;p34">
              <a:extLst>
                <a:ext uri="{FF2B5EF4-FFF2-40B4-BE49-F238E27FC236}">
                  <a16:creationId xmlns:a16="http://schemas.microsoft.com/office/drawing/2014/main" xmlns="" id="{A6E58950-877B-BF45-89EF-23698D604873}"/>
                </a:ext>
              </a:extLst>
            </p:cNvPr>
            <p:cNvSpPr/>
            <p:nvPr/>
          </p:nvSpPr>
          <p:spPr>
            <a:xfrm>
              <a:off x="1070200" y="1562550"/>
              <a:ext cx="15225" cy="22125"/>
            </a:xfrm>
            <a:custGeom>
              <a:avLst/>
              <a:gdLst/>
              <a:ahLst/>
              <a:cxnLst/>
              <a:rect l="l" t="t" r="r" b="b"/>
              <a:pathLst>
                <a:path w="609" h="885" extrusionOk="0">
                  <a:moveTo>
                    <a:pt x="204" y="1"/>
                  </a:moveTo>
                  <a:cubicBezTo>
                    <a:pt x="187" y="1"/>
                    <a:pt x="170" y="1"/>
                    <a:pt x="152" y="3"/>
                  </a:cubicBezTo>
                  <a:cubicBezTo>
                    <a:pt x="122" y="3"/>
                    <a:pt x="61" y="3"/>
                    <a:pt x="0" y="34"/>
                  </a:cubicBezTo>
                  <a:lnTo>
                    <a:pt x="274" y="885"/>
                  </a:lnTo>
                  <a:cubicBezTo>
                    <a:pt x="456" y="824"/>
                    <a:pt x="608" y="672"/>
                    <a:pt x="608" y="459"/>
                  </a:cubicBezTo>
                  <a:cubicBezTo>
                    <a:pt x="608" y="203"/>
                    <a:pt x="448" y="1"/>
                    <a:pt x="204"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3541;p34">
              <a:extLst>
                <a:ext uri="{FF2B5EF4-FFF2-40B4-BE49-F238E27FC236}">
                  <a16:creationId xmlns:a16="http://schemas.microsoft.com/office/drawing/2014/main" xmlns="" id="{DCB7437A-D817-CB44-8E92-1A7DCC1060E8}"/>
                </a:ext>
              </a:extLst>
            </p:cNvPr>
            <p:cNvSpPr/>
            <p:nvPr/>
          </p:nvSpPr>
          <p:spPr>
            <a:xfrm>
              <a:off x="1094500" y="1596750"/>
              <a:ext cx="30175" cy="22900"/>
            </a:xfrm>
            <a:custGeom>
              <a:avLst/>
              <a:gdLst/>
              <a:ahLst/>
              <a:cxnLst/>
              <a:rect l="l" t="t" r="r" b="b"/>
              <a:pathLst>
                <a:path w="1207" h="916" extrusionOk="0">
                  <a:moveTo>
                    <a:pt x="605" y="1"/>
                  </a:moveTo>
                  <a:cubicBezTo>
                    <a:pt x="587" y="1"/>
                    <a:pt x="568" y="1"/>
                    <a:pt x="548" y="3"/>
                  </a:cubicBezTo>
                  <a:cubicBezTo>
                    <a:pt x="1" y="34"/>
                    <a:pt x="1" y="854"/>
                    <a:pt x="548" y="915"/>
                  </a:cubicBezTo>
                  <a:cubicBezTo>
                    <a:pt x="558" y="916"/>
                    <a:pt x="568" y="916"/>
                    <a:pt x="578" y="916"/>
                  </a:cubicBezTo>
                  <a:cubicBezTo>
                    <a:pt x="1198" y="916"/>
                    <a:pt x="1207" y="1"/>
                    <a:pt x="60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3542;p34">
              <a:extLst>
                <a:ext uri="{FF2B5EF4-FFF2-40B4-BE49-F238E27FC236}">
                  <a16:creationId xmlns:a16="http://schemas.microsoft.com/office/drawing/2014/main" xmlns="" id="{8537798E-15CF-6E48-B27A-B55D0E4703F6}"/>
                </a:ext>
              </a:extLst>
            </p:cNvPr>
            <p:cNvSpPr/>
            <p:nvPr/>
          </p:nvSpPr>
          <p:spPr>
            <a:xfrm>
              <a:off x="1062600" y="1494225"/>
              <a:ext cx="26625" cy="22825"/>
            </a:xfrm>
            <a:custGeom>
              <a:avLst/>
              <a:gdLst/>
              <a:ahLst/>
              <a:cxnLst/>
              <a:rect l="l" t="t" r="r" b="b"/>
              <a:pathLst>
                <a:path w="1065" h="913" extrusionOk="0">
                  <a:moveTo>
                    <a:pt x="456" y="1"/>
                  </a:moveTo>
                  <a:cubicBezTo>
                    <a:pt x="213" y="1"/>
                    <a:pt x="0" y="214"/>
                    <a:pt x="0" y="487"/>
                  </a:cubicBezTo>
                  <a:cubicBezTo>
                    <a:pt x="20" y="746"/>
                    <a:pt x="235" y="913"/>
                    <a:pt x="458" y="913"/>
                  </a:cubicBezTo>
                  <a:cubicBezTo>
                    <a:pt x="576" y="913"/>
                    <a:pt x="696" y="866"/>
                    <a:pt x="791" y="76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3543;p34">
              <a:extLst>
                <a:ext uri="{FF2B5EF4-FFF2-40B4-BE49-F238E27FC236}">
                  <a16:creationId xmlns:a16="http://schemas.microsoft.com/office/drawing/2014/main" xmlns="" id="{A48FEEC6-6D52-DC41-B1C8-5DD81AC867F5}"/>
                </a:ext>
              </a:extLst>
            </p:cNvPr>
            <p:cNvSpPr/>
            <p:nvPr/>
          </p:nvSpPr>
          <p:spPr>
            <a:xfrm>
              <a:off x="1096800" y="1528425"/>
              <a:ext cx="26600" cy="22625"/>
            </a:xfrm>
            <a:custGeom>
              <a:avLst/>
              <a:gdLst/>
              <a:ahLst/>
              <a:cxnLst/>
              <a:rect l="l" t="t" r="r" b="b"/>
              <a:pathLst>
                <a:path w="1064" h="905" extrusionOk="0">
                  <a:moveTo>
                    <a:pt x="456" y="1"/>
                  </a:moveTo>
                  <a:cubicBezTo>
                    <a:pt x="213" y="1"/>
                    <a:pt x="0" y="213"/>
                    <a:pt x="0" y="457"/>
                  </a:cubicBezTo>
                  <a:cubicBezTo>
                    <a:pt x="0" y="722"/>
                    <a:pt x="219" y="905"/>
                    <a:pt x="455" y="905"/>
                  </a:cubicBezTo>
                  <a:cubicBezTo>
                    <a:pt x="571" y="905"/>
                    <a:pt x="690" y="861"/>
                    <a:pt x="790"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3544;p34">
              <a:extLst>
                <a:ext uri="{FF2B5EF4-FFF2-40B4-BE49-F238E27FC236}">
                  <a16:creationId xmlns:a16="http://schemas.microsoft.com/office/drawing/2014/main" xmlns="" id="{29988862-35CC-F64A-9A02-B0EFE613DEF5}"/>
                </a:ext>
              </a:extLst>
            </p:cNvPr>
            <p:cNvSpPr/>
            <p:nvPr/>
          </p:nvSpPr>
          <p:spPr>
            <a:xfrm>
              <a:off x="1060325" y="1425850"/>
              <a:ext cx="28900" cy="23575"/>
            </a:xfrm>
            <a:custGeom>
              <a:avLst/>
              <a:gdLst/>
              <a:ahLst/>
              <a:cxnLst/>
              <a:rect l="l" t="t" r="r" b="b"/>
              <a:pathLst>
                <a:path w="1156" h="943" extrusionOk="0">
                  <a:moveTo>
                    <a:pt x="547" y="0"/>
                  </a:moveTo>
                  <a:lnTo>
                    <a:pt x="547" y="31"/>
                  </a:lnTo>
                  <a:cubicBezTo>
                    <a:pt x="0" y="61"/>
                    <a:pt x="0" y="882"/>
                    <a:pt x="547" y="943"/>
                  </a:cubicBezTo>
                  <a:cubicBezTo>
                    <a:pt x="1155" y="943"/>
                    <a:pt x="1155" y="0"/>
                    <a:pt x="547"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3545;p34">
              <a:extLst>
                <a:ext uri="{FF2B5EF4-FFF2-40B4-BE49-F238E27FC236}">
                  <a16:creationId xmlns:a16="http://schemas.microsoft.com/office/drawing/2014/main" xmlns="" id="{26666D0E-12BD-1C49-B614-2E88A245C4C4}"/>
                </a:ext>
              </a:extLst>
            </p:cNvPr>
            <p:cNvSpPr/>
            <p:nvPr/>
          </p:nvSpPr>
          <p:spPr>
            <a:xfrm>
              <a:off x="1039800" y="1460050"/>
              <a:ext cx="11425" cy="21300"/>
            </a:xfrm>
            <a:custGeom>
              <a:avLst/>
              <a:gdLst/>
              <a:ahLst/>
              <a:cxnLst/>
              <a:rect l="l" t="t" r="r" b="b"/>
              <a:pathLst>
                <a:path w="457" h="852" extrusionOk="0">
                  <a:moveTo>
                    <a:pt x="0" y="0"/>
                  </a:moveTo>
                  <a:lnTo>
                    <a:pt x="244" y="851"/>
                  </a:lnTo>
                  <a:cubicBezTo>
                    <a:pt x="365" y="760"/>
                    <a:pt x="456" y="608"/>
                    <a:pt x="456" y="456"/>
                  </a:cubicBezTo>
                  <a:cubicBezTo>
                    <a:pt x="456" y="213"/>
                    <a:pt x="274" y="0"/>
                    <a:pt x="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3546;p34">
              <a:extLst>
                <a:ext uri="{FF2B5EF4-FFF2-40B4-BE49-F238E27FC236}">
                  <a16:creationId xmlns:a16="http://schemas.microsoft.com/office/drawing/2014/main" xmlns="" id="{25E7A994-460C-254A-A352-781FB680F0BB}"/>
                </a:ext>
              </a:extLst>
            </p:cNvPr>
            <p:cNvSpPr/>
            <p:nvPr/>
          </p:nvSpPr>
          <p:spPr>
            <a:xfrm>
              <a:off x="1096800" y="1460050"/>
              <a:ext cx="26600" cy="22850"/>
            </a:xfrm>
            <a:custGeom>
              <a:avLst/>
              <a:gdLst/>
              <a:ahLst/>
              <a:cxnLst/>
              <a:rect l="l" t="t" r="r" b="b"/>
              <a:pathLst>
                <a:path w="1064" h="914" extrusionOk="0">
                  <a:moveTo>
                    <a:pt x="456" y="0"/>
                  </a:moveTo>
                  <a:cubicBezTo>
                    <a:pt x="213" y="0"/>
                    <a:pt x="0" y="213"/>
                    <a:pt x="0" y="456"/>
                  </a:cubicBezTo>
                  <a:cubicBezTo>
                    <a:pt x="0" y="728"/>
                    <a:pt x="231" y="914"/>
                    <a:pt x="473" y="914"/>
                  </a:cubicBezTo>
                  <a:cubicBezTo>
                    <a:pt x="583" y="914"/>
                    <a:pt x="696" y="876"/>
                    <a:pt x="790" y="790"/>
                  </a:cubicBezTo>
                  <a:cubicBezTo>
                    <a:pt x="1064" y="486"/>
                    <a:pt x="882" y="0"/>
                    <a:pt x="45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3547;p34">
              <a:extLst>
                <a:ext uri="{FF2B5EF4-FFF2-40B4-BE49-F238E27FC236}">
                  <a16:creationId xmlns:a16="http://schemas.microsoft.com/office/drawing/2014/main" xmlns="" id="{638713E1-0A76-BA4E-91B3-12E461CC0E73}"/>
                </a:ext>
              </a:extLst>
            </p:cNvPr>
            <p:cNvSpPr/>
            <p:nvPr/>
          </p:nvSpPr>
          <p:spPr>
            <a:xfrm>
              <a:off x="1062600" y="1357450"/>
              <a:ext cx="26625" cy="23025"/>
            </a:xfrm>
            <a:custGeom>
              <a:avLst/>
              <a:gdLst/>
              <a:ahLst/>
              <a:cxnLst/>
              <a:rect l="l" t="t" r="r" b="b"/>
              <a:pathLst>
                <a:path w="1065" h="921" extrusionOk="0">
                  <a:moveTo>
                    <a:pt x="456" y="1"/>
                  </a:moveTo>
                  <a:cubicBezTo>
                    <a:pt x="213" y="1"/>
                    <a:pt x="0" y="213"/>
                    <a:pt x="0" y="457"/>
                  </a:cubicBezTo>
                  <a:cubicBezTo>
                    <a:pt x="0" y="744"/>
                    <a:pt x="222" y="920"/>
                    <a:pt x="460" y="920"/>
                  </a:cubicBezTo>
                  <a:cubicBezTo>
                    <a:pt x="574" y="920"/>
                    <a:pt x="692" y="880"/>
                    <a:pt x="791" y="791"/>
                  </a:cubicBezTo>
                  <a:cubicBezTo>
                    <a:pt x="1064" y="487"/>
                    <a:pt x="851"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3548;p34">
              <a:extLst>
                <a:ext uri="{FF2B5EF4-FFF2-40B4-BE49-F238E27FC236}">
                  <a16:creationId xmlns:a16="http://schemas.microsoft.com/office/drawing/2014/main" xmlns="" id="{5A504146-7200-334E-B96B-953B36A52472}"/>
                </a:ext>
              </a:extLst>
            </p:cNvPr>
            <p:cNvSpPr/>
            <p:nvPr/>
          </p:nvSpPr>
          <p:spPr>
            <a:xfrm>
              <a:off x="1094500" y="1392350"/>
              <a:ext cx="29950" cy="22175"/>
            </a:xfrm>
            <a:custGeom>
              <a:avLst/>
              <a:gdLst/>
              <a:ahLst/>
              <a:cxnLst/>
              <a:rect l="l" t="t" r="r" b="b"/>
              <a:pathLst>
                <a:path w="1198" h="887" extrusionOk="0">
                  <a:moveTo>
                    <a:pt x="605" y="0"/>
                  </a:moveTo>
                  <a:cubicBezTo>
                    <a:pt x="587" y="0"/>
                    <a:pt x="568" y="1"/>
                    <a:pt x="548" y="3"/>
                  </a:cubicBezTo>
                  <a:cubicBezTo>
                    <a:pt x="1" y="33"/>
                    <a:pt x="1" y="854"/>
                    <a:pt x="548" y="884"/>
                  </a:cubicBezTo>
                  <a:cubicBezTo>
                    <a:pt x="568" y="886"/>
                    <a:pt x="587" y="887"/>
                    <a:pt x="605" y="887"/>
                  </a:cubicBezTo>
                  <a:cubicBezTo>
                    <a:pt x="1198" y="887"/>
                    <a:pt x="1198" y="0"/>
                    <a:pt x="60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3549;p34">
              <a:extLst>
                <a:ext uri="{FF2B5EF4-FFF2-40B4-BE49-F238E27FC236}">
                  <a16:creationId xmlns:a16="http://schemas.microsoft.com/office/drawing/2014/main" xmlns="" id="{7896B337-3AD0-454C-806D-29805B8AD456}"/>
                </a:ext>
              </a:extLst>
            </p:cNvPr>
            <p:cNvSpPr/>
            <p:nvPr/>
          </p:nvSpPr>
          <p:spPr>
            <a:xfrm>
              <a:off x="1062600" y="1289800"/>
              <a:ext cx="26425" cy="22650"/>
            </a:xfrm>
            <a:custGeom>
              <a:avLst/>
              <a:gdLst/>
              <a:ahLst/>
              <a:cxnLst/>
              <a:rect l="l" t="t" r="r" b="b"/>
              <a:pathLst>
                <a:path w="1057" h="906" extrusionOk="0">
                  <a:moveTo>
                    <a:pt x="489" y="0"/>
                  </a:moveTo>
                  <a:cubicBezTo>
                    <a:pt x="479" y="0"/>
                    <a:pt x="467" y="1"/>
                    <a:pt x="456" y="1"/>
                  </a:cubicBezTo>
                  <a:cubicBezTo>
                    <a:pt x="213" y="1"/>
                    <a:pt x="0" y="184"/>
                    <a:pt x="0" y="457"/>
                  </a:cubicBezTo>
                  <a:cubicBezTo>
                    <a:pt x="0" y="722"/>
                    <a:pt x="219" y="905"/>
                    <a:pt x="455" y="905"/>
                  </a:cubicBezTo>
                  <a:cubicBezTo>
                    <a:pt x="571" y="905"/>
                    <a:pt x="691" y="861"/>
                    <a:pt x="791" y="761"/>
                  </a:cubicBezTo>
                  <a:cubicBezTo>
                    <a:pt x="1056" y="496"/>
                    <a:pt x="863" y="0"/>
                    <a:pt x="48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3550;p34">
              <a:extLst>
                <a:ext uri="{FF2B5EF4-FFF2-40B4-BE49-F238E27FC236}">
                  <a16:creationId xmlns:a16="http://schemas.microsoft.com/office/drawing/2014/main" xmlns="" id="{D8EFEC59-1E88-5E4B-938E-0C2E040FD8BC}"/>
                </a:ext>
              </a:extLst>
            </p:cNvPr>
            <p:cNvSpPr/>
            <p:nvPr/>
          </p:nvSpPr>
          <p:spPr>
            <a:xfrm>
              <a:off x="1028400" y="1261700"/>
              <a:ext cx="22825" cy="16750"/>
            </a:xfrm>
            <a:custGeom>
              <a:avLst/>
              <a:gdLst/>
              <a:ahLst/>
              <a:cxnLst/>
              <a:rect l="l" t="t" r="r" b="b"/>
              <a:pathLst>
                <a:path w="913" h="670" extrusionOk="0">
                  <a:moveTo>
                    <a:pt x="852" y="1"/>
                  </a:moveTo>
                  <a:lnTo>
                    <a:pt x="61" y="31"/>
                  </a:lnTo>
                  <a:cubicBezTo>
                    <a:pt x="31" y="92"/>
                    <a:pt x="1" y="153"/>
                    <a:pt x="1" y="214"/>
                  </a:cubicBezTo>
                  <a:cubicBezTo>
                    <a:pt x="1" y="457"/>
                    <a:pt x="213" y="669"/>
                    <a:pt x="456" y="669"/>
                  </a:cubicBezTo>
                  <a:cubicBezTo>
                    <a:pt x="730" y="669"/>
                    <a:pt x="912" y="457"/>
                    <a:pt x="912" y="214"/>
                  </a:cubicBezTo>
                  <a:cubicBezTo>
                    <a:pt x="912" y="122"/>
                    <a:pt x="912" y="62"/>
                    <a:pt x="852"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3551;p34">
              <a:extLst>
                <a:ext uri="{FF2B5EF4-FFF2-40B4-BE49-F238E27FC236}">
                  <a16:creationId xmlns:a16="http://schemas.microsoft.com/office/drawing/2014/main" xmlns="" id="{1BD60C9E-B4C9-F941-B858-B48E732C6FAF}"/>
                </a:ext>
              </a:extLst>
            </p:cNvPr>
            <p:cNvSpPr/>
            <p:nvPr/>
          </p:nvSpPr>
          <p:spPr>
            <a:xfrm>
              <a:off x="1096800" y="1323950"/>
              <a:ext cx="26425" cy="22700"/>
            </a:xfrm>
            <a:custGeom>
              <a:avLst/>
              <a:gdLst/>
              <a:ahLst/>
              <a:cxnLst/>
              <a:rect l="l" t="t" r="r" b="b"/>
              <a:pathLst>
                <a:path w="1057" h="908" extrusionOk="0">
                  <a:moveTo>
                    <a:pt x="410" y="0"/>
                  </a:moveTo>
                  <a:cubicBezTo>
                    <a:pt x="187" y="0"/>
                    <a:pt x="0" y="203"/>
                    <a:pt x="0" y="459"/>
                  </a:cubicBezTo>
                  <a:cubicBezTo>
                    <a:pt x="0" y="724"/>
                    <a:pt x="219" y="907"/>
                    <a:pt x="455" y="907"/>
                  </a:cubicBezTo>
                  <a:cubicBezTo>
                    <a:pt x="571" y="907"/>
                    <a:pt x="690" y="863"/>
                    <a:pt x="790" y="763"/>
                  </a:cubicBezTo>
                  <a:cubicBezTo>
                    <a:pt x="1056" y="497"/>
                    <a:pt x="892" y="2"/>
                    <a:pt x="492" y="2"/>
                  </a:cubicBezTo>
                  <a:cubicBezTo>
                    <a:pt x="480" y="2"/>
                    <a:pt x="468" y="2"/>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3552;p34">
              <a:extLst>
                <a:ext uri="{FF2B5EF4-FFF2-40B4-BE49-F238E27FC236}">
                  <a16:creationId xmlns:a16="http://schemas.microsoft.com/office/drawing/2014/main" xmlns="" id="{AC7F7B57-CD9E-B84F-BA68-FA35D45A0D8E}"/>
                </a:ext>
              </a:extLst>
            </p:cNvPr>
            <p:cNvSpPr/>
            <p:nvPr/>
          </p:nvSpPr>
          <p:spPr>
            <a:xfrm>
              <a:off x="1008650" y="1358225"/>
              <a:ext cx="8375" cy="18250"/>
            </a:xfrm>
            <a:custGeom>
              <a:avLst/>
              <a:gdLst/>
              <a:ahLst/>
              <a:cxnLst/>
              <a:rect l="l" t="t" r="r" b="b"/>
              <a:pathLst>
                <a:path w="335" h="730" extrusionOk="0">
                  <a:moveTo>
                    <a:pt x="0" y="0"/>
                  </a:moveTo>
                  <a:lnTo>
                    <a:pt x="213" y="730"/>
                  </a:lnTo>
                  <a:cubicBezTo>
                    <a:pt x="304" y="669"/>
                    <a:pt x="335" y="547"/>
                    <a:pt x="335" y="426"/>
                  </a:cubicBezTo>
                  <a:cubicBezTo>
                    <a:pt x="335" y="243"/>
                    <a:pt x="183" y="61"/>
                    <a:pt x="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3553;p34">
              <a:extLst>
                <a:ext uri="{FF2B5EF4-FFF2-40B4-BE49-F238E27FC236}">
                  <a16:creationId xmlns:a16="http://schemas.microsoft.com/office/drawing/2014/main" xmlns="" id="{0EFEE675-9B46-A342-B838-198FA50105CA}"/>
                </a:ext>
              </a:extLst>
            </p:cNvPr>
            <p:cNvSpPr/>
            <p:nvPr/>
          </p:nvSpPr>
          <p:spPr>
            <a:xfrm>
              <a:off x="1028400" y="1392400"/>
              <a:ext cx="26625" cy="22625"/>
            </a:xfrm>
            <a:custGeom>
              <a:avLst/>
              <a:gdLst/>
              <a:ahLst/>
              <a:cxnLst/>
              <a:rect l="l" t="t" r="r" b="b"/>
              <a:pathLst>
                <a:path w="1065" h="905" extrusionOk="0">
                  <a:moveTo>
                    <a:pt x="456" y="1"/>
                  </a:moveTo>
                  <a:cubicBezTo>
                    <a:pt x="213" y="1"/>
                    <a:pt x="1" y="183"/>
                    <a:pt x="1" y="457"/>
                  </a:cubicBezTo>
                  <a:cubicBezTo>
                    <a:pt x="1" y="722"/>
                    <a:pt x="233" y="905"/>
                    <a:pt x="469" y="905"/>
                  </a:cubicBezTo>
                  <a:cubicBezTo>
                    <a:pt x="584" y="905"/>
                    <a:pt x="701" y="861"/>
                    <a:pt x="791" y="761"/>
                  </a:cubicBezTo>
                  <a:cubicBezTo>
                    <a:pt x="1064" y="487"/>
                    <a:pt x="882" y="1"/>
                    <a:pt x="456"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3554;p34">
              <a:extLst>
                <a:ext uri="{FF2B5EF4-FFF2-40B4-BE49-F238E27FC236}">
                  <a16:creationId xmlns:a16="http://schemas.microsoft.com/office/drawing/2014/main" xmlns="" id="{51410090-B2C8-CE41-8D55-471D357641F9}"/>
                </a:ext>
              </a:extLst>
            </p:cNvPr>
            <p:cNvSpPr/>
            <p:nvPr/>
          </p:nvSpPr>
          <p:spPr>
            <a:xfrm>
              <a:off x="990600" y="1289750"/>
              <a:ext cx="26425" cy="22700"/>
            </a:xfrm>
            <a:custGeom>
              <a:avLst/>
              <a:gdLst/>
              <a:ahLst/>
              <a:cxnLst/>
              <a:rect l="l" t="t" r="r" b="b"/>
              <a:pathLst>
                <a:path w="1057" h="908" extrusionOk="0">
                  <a:moveTo>
                    <a:pt x="647" y="1"/>
                  </a:moveTo>
                  <a:cubicBezTo>
                    <a:pt x="632" y="1"/>
                    <a:pt x="616" y="1"/>
                    <a:pt x="601" y="3"/>
                  </a:cubicBezTo>
                  <a:cubicBezTo>
                    <a:pt x="589" y="3"/>
                    <a:pt x="578" y="2"/>
                    <a:pt x="567" y="2"/>
                  </a:cubicBezTo>
                  <a:cubicBezTo>
                    <a:pt x="194" y="2"/>
                    <a:pt x="1" y="498"/>
                    <a:pt x="266" y="763"/>
                  </a:cubicBezTo>
                  <a:cubicBezTo>
                    <a:pt x="366" y="863"/>
                    <a:pt x="486" y="907"/>
                    <a:pt x="602" y="907"/>
                  </a:cubicBezTo>
                  <a:cubicBezTo>
                    <a:pt x="838" y="907"/>
                    <a:pt x="1057" y="724"/>
                    <a:pt x="1057" y="459"/>
                  </a:cubicBezTo>
                  <a:cubicBezTo>
                    <a:pt x="1057" y="203"/>
                    <a:pt x="870" y="1"/>
                    <a:pt x="64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3555;p34">
              <a:extLst>
                <a:ext uri="{FF2B5EF4-FFF2-40B4-BE49-F238E27FC236}">
                  <a16:creationId xmlns:a16="http://schemas.microsoft.com/office/drawing/2014/main" xmlns="" id="{AA4B8E61-4F35-6742-B438-96953626E970}"/>
                </a:ext>
              </a:extLst>
            </p:cNvPr>
            <p:cNvSpPr/>
            <p:nvPr/>
          </p:nvSpPr>
          <p:spPr>
            <a:xfrm>
              <a:off x="1028400" y="1323950"/>
              <a:ext cx="26625" cy="22700"/>
            </a:xfrm>
            <a:custGeom>
              <a:avLst/>
              <a:gdLst/>
              <a:ahLst/>
              <a:cxnLst/>
              <a:rect l="l" t="t" r="r" b="b"/>
              <a:pathLst>
                <a:path w="1065" h="908" extrusionOk="0">
                  <a:moveTo>
                    <a:pt x="410" y="0"/>
                  </a:moveTo>
                  <a:cubicBezTo>
                    <a:pt x="187" y="0"/>
                    <a:pt x="1" y="203"/>
                    <a:pt x="1" y="459"/>
                  </a:cubicBezTo>
                  <a:cubicBezTo>
                    <a:pt x="1" y="724"/>
                    <a:pt x="233" y="907"/>
                    <a:pt x="469" y="907"/>
                  </a:cubicBezTo>
                  <a:cubicBezTo>
                    <a:pt x="584" y="907"/>
                    <a:pt x="701" y="863"/>
                    <a:pt x="791" y="763"/>
                  </a:cubicBezTo>
                  <a:cubicBezTo>
                    <a:pt x="1064" y="490"/>
                    <a:pt x="882" y="3"/>
                    <a:pt x="456" y="3"/>
                  </a:cubicBezTo>
                  <a:cubicBezTo>
                    <a:pt x="441" y="1"/>
                    <a:pt x="425" y="0"/>
                    <a:pt x="410"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3556;p34">
              <a:extLst>
                <a:ext uri="{FF2B5EF4-FFF2-40B4-BE49-F238E27FC236}">
                  <a16:creationId xmlns:a16="http://schemas.microsoft.com/office/drawing/2014/main" xmlns="" id="{4955C108-7FE0-D34C-A251-FE0EA1C0638B}"/>
                </a:ext>
              </a:extLst>
            </p:cNvPr>
            <p:cNvSpPr/>
            <p:nvPr/>
          </p:nvSpPr>
          <p:spPr>
            <a:xfrm>
              <a:off x="980525" y="1264750"/>
              <a:ext cx="2300" cy="6100"/>
            </a:xfrm>
            <a:custGeom>
              <a:avLst/>
              <a:gdLst/>
              <a:ahLst/>
              <a:cxnLst/>
              <a:rect l="l" t="t" r="r" b="b"/>
              <a:pathLst>
                <a:path w="92" h="244" extrusionOk="0">
                  <a:moveTo>
                    <a:pt x="1" y="0"/>
                  </a:moveTo>
                  <a:lnTo>
                    <a:pt x="61" y="244"/>
                  </a:lnTo>
                  <a:cubicBezTo>
                    <a:pt x="92" y="183"/>
                    <a:pt x="92" y="122"/>
                    <a:pt x="92" y="92"/>
                  </a:cubicBezTo>
                  <a:cubicBezTo>
                    <a:pt x="92" y="61"/>
                    <a:pt x="92" y="31"/>
                    <a:pt x="9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3557;p34">
              <a:extLst>
                <a:ext uri="{FF2B5EF4-FFF2-40B4-BE49-F238E27FC236}">
                  <a16:creationId xmlns:a16="http://schemas.microsoft.com/office/drawing/2014/main" xmlns="" id="{202CD81F-4605-454B-AFC4-7A5DD94514A2}"/>
                </a:ext>
              </a:extLst>
            </p:cNvPr>
            <p:cNvSpPr/>
            <p:nvPr/>
          </p:nvSpPr>
          <p:spPr>
            <a:xfrm>
              <a:off x="934925" y="4260225"/>
              <a:ext cx="5730375" cy="9150"/>
            </a:xfrm>
            <a:custGeom>
              <a:avLst/>
              <a:gdLst/>
              <a:ahLst/>
              <a:cxnLst/>
              <a:rect l="l" t="t" r="r" b="b"/>
              <a:pathLst>
                <a:path w="229215" h="366" extrusionOk="0">
                  <a:moveTo>
                    <a:pt x="114623" y="1"/>
                  </a:moveTo>
                  <a:lnTo>
                    <a:pt x="57297" y="62"/>
                  </a:lnTo>
                  <a:lnTo>
                    <a:pt x="28634" y="92"/>
                  </a:lnTo>
                  <a:lnTo>
                    <a:pt x="1" y="183"/>
                  </a:lnTo>
                  <a:lnTo>
                    <a:pt x="28634" y="274"/>
                  </a:lnTo>
                  <a:lnTo>
                    <a:pt x="57297" y="305"/>
                  </a:lnTo>
                  <a:lnTo>
                    <a:pt x="114623" y="365"/>
                  </a:lnTo>
                  <a:lnTo>
                    <a:pt x="171919" y="305"/>
                  </a:lnTo>
                  <a:lnTo>
                    <a:pt x="200582" y="274"/>
                  </a:lnTo>
                  <a:lnTo>
                    <a:pt x="229215" y="183"/>
                  </a:lnTo>
                  <a:lnTo>
                    <a:pt x="200582" y="92"/>
                  </a:lnTo>
                  <a:lnTo>
                    <a:pt x="171919" y="62"/>
                  </a:lnTo>
                  <a:lnTo>
                    <a:pt x="11462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3558;p34">
              <a:extLst>
                <a:ext uri="{FF2B5EF4-FFF2-40B4-BE49-F238E27FC236}">
                  <a16:creationId xmlns:a16="http://schemas.microsoft.com/office/drawing/2014/main" xmlns="" id="{7895CDE0-9656-CA47-AE52-0E158B2954D1}"/>
                </a:ext>
              </a:extLst>
            </p:cNvPr>
            <p:cNvSpPr/>
            <p:nvPr/>
          </p:nvSpPr>
          <p:spPr>
            <a:xfrm>
              <a:off x="886300" y="4276200"/>
              <a:ext cx="5827650" cy="547900"/>
            </a:xfrm>
            <a:custGeom>
              <a:avLst/>
              <a:gdLst/>
              <a:ahLst/>
              <a:cxnLst/>
              <a:rect l="l" t="t" r="r" b="b"/>
              <a:pathLst>
                <a:path w="233106" h="21916" extrusionOk="0">
                  <a:moveTo>
                    <a:pt x="116538" y="0"/>
                  </a:moveTo>
                  <a:cubicBezTo>
                    <a:pt x="52190" y="0"/>
                    <a:pt x="1" y="4894"/>
                    <a:pt x="1" y="10942"/>
                  </a:cubicBezTo>
                  <a:cubicBezTo>
                    <a:pt x="1" y="17022"/>
                    <a:pt x="52190" y="21915"/>
                    <a:pt x="116568" y="21915"/>
                  </a:cubicBezTo>
                  <a:cubicBezTo>
                    <a:pt x="180916" y="21915"/>
                    <a:pt x="233105" y="17022"/>
                    <a:pt x="233105" y="10942"/>
                  </a:cubicBezTo>
                  <a:cubicBezTo>
                    <a:pt x="233105" y="4894"/>
                    <a:pt x="180916" y="0"/>
                    <a:pt x="116538"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3559;p34">
              <a:extLst>
                <a:ext uri="{FF2B5EF4-FFF2-40B4-BE49-F238E27FC236}">
                  <a16:creationId xmlns:a16="http://schemas.microsoft.com/office/drawing/2014/main" xmlns="" id="{F674984D-D819-9448-A75C-F06F70300C1E}"/>
                </a:ext>
              </a:extLst>
            </p:cNvPr>
            <p:cNvSpPr/>
            <p:nvPr/>
          </p:nvSpPr>
          <p:spPr>
            <a:xfrm>
              <a:off x="3882550" y="3462350"/>
              <a:ext cx="199875" cy="960525"/>
            </a:xfrm>
            <a:custGeom>
              <a:avLst/>
              <a:gdLst/>
              <a:ahLst/>
              <a:cxnLst/>
              <a:rect l="l" t="t" r="r" b="b"/>
              <a:pathLst>
                <a:path w="7995" h="38421" extrusionOk="0">
                  <a:moveTo>
                    <a:pt x="5107" y="0"/>
                  </a:moveTo>
                  <a:lnTo>
                    <a:pt x="4439" y="5411"/>
                  </a:lnTo>
                  <a:lnTo>
                    <a:pt x="1" y="38420"/>
                  </a:lnTo>
                  <a:lnTo>
                    <a:pt x="1004" y="38420"/>
                  </a:lnTo>
                  <a:lnTo>
                    <a:pt x="7113" y="5411"/>
                  </a:lnTo>
                  <a:lnTo>
                    <a:pt x="7995"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3560;p34">
              <a:extLst>
                <a:ext uri="{FF2B5EF4-FFF2-40B4-BE49-F238E27FC236}">
                  <a16:creationId xmlns:a16="http://schemas.microsoft.com/office/drawing/2014/main" xmlns="" id="{B8095596-B242-0E42-AC09-3A02DD91E7A3}"/>
                </a:ext>
              </a:extLst>
            </p:cNvPr>
            <p:cNvSpPr/>
            <p:nvPr/>
          </p:nvSpPr>
          <p:spPr>
            <a:xfrm>
              <a:off x="3993500" y="3462350"/>
              <a:ext cx="88925" cy="135275"/>
            </a:xfrm>
            <a:custGeom>
              <a:avLst/>
              <a:gdLst/>
              <a:ahLst/>
              <a:cxnLst/>
              <a:rect l="l" t="t" r="r" b="b"/>
              <a:pathLst>
                <a:path w="3557" h="5411" extrusionOk="0">
                  <a:moveTo>
                    <a:pt x="669" y="0"/>
                  </a:moveTo>
                  <a:lnTo>
                    <a:pt x="1" y="5411"/>
                  </a:lnTo>
                  <a:lnTo>
                    <a:pt x="2675" y="5411"/>
                  </a:lnTo>
                  <a:lnTo>
                    <a:pt x="3557"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3561;p34">
              <a:extLst>
                <a:ext uri="{FF2B5EF4-FFF2-40B4-BE49-F238E27FC236}">
                  <a16:creationId xmlns:a16="http://schemas.microsoft.com/office/drawing/2014/main" xmlns="" id="{08BB38CE-F893-0B44-A428-A23B18B24C9B}"/>
                </a:ext>
              </a:extLst>
            </p:cNvPr>
            <p:cNvSpPr/>
            <p:nvPr/>
          </p:nvSpPr>
          <p:spPr>
            <a:xfrm>
              <a:off x="4362050" y="3462350"/>
              <a:ext cx="199875" cy="960525"/>
            </a:xfrm>
            <a:custGeom>
              <a:avLst/>
              <a:gdLst/>
              <a:ahLst/>
              <a:cxnLst/>
              <a:rect l="l" t="t" r="r" b="b"/>
              <a:pathLst>
                <a:path w="7995" h="38421" extrusionOk="0">
                  <a:moveTo>
                    <a:pt x="0" y="0"/>
                  </a:moveTo>
                  <a:lnTo>
                    <a:pt x="912" y="5411"/>
                  </a:lnTo>
                  <a:lnTo>
                    <a:pt x="7022" y="38420"/>
                  </a:lnTo>
                  <a:lnTo>
                    <a:pt x="7995" y="38420"/>
                  </a:lnTo>
                  <a:lnTo>
                    <a:pt x="3557" y="5411"/>
                  </a:lnTo>
                  <a:lnTo>
                    <a:pt x="29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3562;p34">
              <a:extLst>
                <a:ext uri="{FF2B5EF4-FFF2-40B4-BE49-F238E27FC236}">
                  <a16:creationId xmlns:a16="http://schemas.microsoft.com/office/drawing/2014/main" xmlns="" id="{0D684262-3438-E544-858B-A2A730BCE270}"/>
                </a:ext>
              </a:extLst>
            </p:cNvPr>
            <p:cNvSpPr/>
            <p:nvPr/>
          </p:nvSpPr>
          <p:spPr>
            <a:xfrm>
              <a:off x="4362050" y="3462350"/>
              <a:ext cx="88925" cy="135275"/>
            </a:xfrm>
            <a:custGeom>
              <a:avLst/>
              <a:gdLst/>
              <a:ahLst/>
              <a:cxnLst/>
              <a:rect l="l" t="t" r="r" b="b"/>
              <a:pathLst>
                <a:path w="3557" h="5411" extrusionOk="0">
                  <a:moveTo>
                    <a:pt x="0" y="0"/>
                  </a:moveTo>
                  <a:lnTo>
                    <a:pt x="912" y="5411"/>
                  </a:lnTo>
                  <a:lnTo>
                    <a:pt x="3557" y="5411"/>
                  </a:lnTo>
                  <a:lnTo>
                    <a:pt x="2918"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3563;p34">
              <a:extLst>
                <a:ext uri="{FF2B5EF4-FFF2-40B4-BE49-F238E27FC236}">
                  <a16:creationId xmlns:a16="http://schemas.microsoft.com/office/drawing/2014/main" xmlns="" id="{8A522653-D85D-484A-B01D-A921B1AC73EC}"/>
                </a:ext>
              </a:extLst>
            </p:cNvPr>
            <p:cNvSpPr/>
            <p:nvPr/>
          </p:nvSpPr>
          <p:spPr>
            <a:xfrm>
              <a:off x="4820275" y="3462350"/>
              <a:ext cx="199875" cy="960525"/>
            </a:xfrm>
            <a:custGeom>
              <a:avLst/>
              <a:gdLst/>
              <a:ahLst/>
              <a:cxnLst/>
              <a:rect l="l" t="t" r="r" b="b"/>
              <a:pathLst>
                <a:path w="7995" h="38421" extrusionOk="0">
                  <a:moveTo>
                    <a:pt x="0" y="0"/>
                  </a:moveTo>
                  <a:lnTo>
                    <a:pt x="912" y="5411"/>
                  </a:lnTo>
                  <a:lnTo>
                    <a:pt x="7022" y="38420"/>
                  </a:lnTo>
                  <a:lnTo>
                    <a:pt x="7994" y="38420"/>
                  </a:lnTo>
                  <a:lnTo>
                    <a:pt x="3556" y="5411"/>
                  </a:lnTo>
                  <a:lnTo>
                    <a:pt x="288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3564;p34">
              <a:extLst>
                <a:ext uri="{FF2B5EF4-FFF2-40B4-BE49-F238E27FC236}">
                  <a16:creationId xmlns:a16="http://schemas.microsoft.com/office/drawing/2014/main" xmlns="" id="{641B1662-9723-CD47-8A40-51DBD74A3DEB}"/>
                </a:ext>
              </a:extLst>
            </p:cNvPr>
            <p:cNvSpPr/>
            <p:nvPr/>
          </p:nvSpPr>
          <p:spPr>
            <a:xfrm>
              <a:off x="4820275" y="3462350"/>
              <a:ext cx="88925" cy="135275"/>
            </a:xfrm>
            <a:custGeom>
              <a:avLst/>
              <a:gdLst/>
              <a:ahLst/>
              <a:cxnLst/>
              <a:rect l="l" t="t" r="r" b="b"/>
              <a:pathLst>
                <a:path w="3557" h="5411" extrusionOk="0">
                  <a:moveTo>
                    <a:pt x="0" y="0"/>
                  </a:moveTo>
                  <a:lnTo>
                    <a:pt x="912" y="5411"/>
                  </a:lnTo>
                  <a:lnTo>
                    <a:pt x="3556" y="5411"/>
                  </a:lnTo>
                  <a:lnTo>
                    <a:pt x="2888" y="0"/>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3565;p34">
              <a:extLst>
                <a:ext uri="{FF2B5EF4-FFF2-40B4-BE49-F238E27FC236}">
                  <a16:creationId xmlns:a16="http://schemas.microsoft.com/office/drawing/2014/main" xmlns="" id="{C6C577C2-2B47-7645-847A-E98734F3010A}"/>
                </a:ext>
              </a:extLst>
            </p:cNvPr>
            <p:cNvSpPr/>
            <p:nvPr/>
          </p:nvSpPr>
          <p:spPr>
            <a:xfrm>
              <a:off x="3862050" y="2589225"/>
              <a:ext cx="1119325" cy="936975"/>
            </a:xfrm>
            <a:custGeom>
              <a:avLst/>
              <a:gdLst/>
              <a:ahLst/>
              <a:cxnLst/>
              <a:rect l="l" t="t" r="r" b="b"/>
              <a:pathLst>
                <a:path w="44773" h="37479" extrusionOk="0">
                  <a:moveTo>
                    <a:pt x="22402" y="1"/>
                  </a:moveTo>
                  <a:lnTo>
                    <a:pt x="16748" y="32767"/>
                  </a:lnTo>
                  <a:lnTo>
                    <a:pt x="0" y="32767"/>
                  </a:lnTo>
                  <a:lnTo>
                    <a:pt x="0" y="37479"/>
                  </a:lnTo>
                  <a:lnTo>
                    <a:pt x="44773" y="37479"/>
                  </a:lnTo>
                  <a:lnTo>
                    <a:pt x="430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3566;p34">
              <a:extLst>
                <a:ext uri="{FF2B5EF4-FFF2-40B4-BE49-F238E27FC236}">
                  <a16:creationId xmlns:a16="http://schemas.microsoft.com/office/drawing/2014/main" xmlns="" id="{782F0202-5DC6-7342-888D-EAD5558B43EB}"/>
                </a:ext>
              </a:extLst>
            </p:cNvPr>
            <p:cNvSpPr/>
            <p:nvPr/>
          </p:nvSpPr>
          <p:spPr>
            <a:xfrm>
              <a:off x="4880300" y="2589225"/>
              <a:ext cx="101075" cy="936975"/>
            </a:xfrm>
            <a:custGeom>
              <a:avLst/>
              <a:gdLst/>
              <a:ahLst/>
              <a:cxnLst/>
              <a:rect l="l" t="t" r="r" b="b"/>
              <a:pathLst>
                <a:path w="4043" h="37479" extrusionOk="0">
                  <a:moveTo>
                    <a:pt x="0" y="1"/>
                  </a:moveTo>
                  <a:lnTo>
                    <a:pt x="1581" y="37479"/>
                  </a:lnTo>
                  <a:lnTo>
                    <a:pt x="4043" y="37479"/>
                  </a:lnTo>
                  <a:lnTo>
                    <a:pt x="2310"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3567;p34">
              <a:extLst>
                <a:ext uri="{FF2B5EF4-FFF2-40B4-BE49-F238E27FC236}">
                  <a16:creationId xmlns:a16="http://schemas.microsoft.com/office/drawing/2014/main" xmlns="" id="{05ECC297-B81D-8641-A6ED-52B79011ECC5}"/>
                </a:ext>
              </a:extLst>
            </p:cNvPr>
            <p:cNvSpPr/>
            <p:nvPr/>
          </p:nvSpPr>
          <p:spPr>
            <a:xfrm>
              <a:off x="3976775" y="1936075"/>
              <a:ext cx="747000" cy="847900"/>
            </a:xfrm>
            <a:custGeom>
              <a:avLst/>
              <a:gdLst/>
              <a:ahLst/>
              <a:cxnLst/>
              <a:rect l="l" t="t" r="r" b="b"/>
              <a:pathLst>
                <a:path w="29880" h="33916" extrusionOk="0">
                  <a:moveTo>
                    <a:pt x="18014" y="0"/>
                  </a:moveTo>
                  <a:cubicBezTo>
                    <a:pt x="15371" y="0"/>
                    <a:pt x="12990" y="1790"/>
                    <a:pt x="12342" y="3968"/>
                  </a:cubicBezTo>
                  <a:cubicBezTo>
                    <a:pt x="11612" y="6552"/>
                    <a:pt x="11673" y="9713"/>
                    <a:pt x="11126" y="11415"/>
                  </a:cubicBezTo>
                  <a:cubicBezTo>
                    <a:pt x="9910" y="15002"/>
                    <a:pt x="5472" y="16157"/>
                    <a:pt x="2797" y="20078"/>
                  </a:cubicBezTo>
                  <a:cubicBezTo>
                    <a:pt x="1" y="24121"/>
                    <a:pt x="1855" y="30899"/>
                    <a:pt x="7995" y="33148"/>
                  </a:cubicBezTo>
                  <a:cubicBezTo>
                    <a:pt x="9357" y="33643"/>
                    <a:pt x="10956" y="33916"/>
                    <a:pt x="12648" y="33916"/>
                  </a:cubicBezTo>
                  <a:cubicBezTo>
                    <a:pt x="18129" y="33916"/>
                    <a:pt x="24569" y="31046"/>
                    <a:pt x="26962" y="23543"/>
                  </a:cubicBezTo>
                  <a:cubicBezTo>
                    <a:pt x="29880" y="14455"/>
                    <a:pt x="26263" y="3269"/>
                    <a:pt x="20518" y="564"/>
                  </a:cubicBezTo>
                  <a:cubicBezTo>
                    <a:pt x="19688" y="174"/>
                    <a:pt x="18838" y="0"/>
                    <a:pt x="18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3568;p34">
              <a:extLst>
                <a:ext uri="{FF2B5EF4-FFF2-40B4-BE49-F238E27FC236}">
                  <a16:creationId xmlns:a16="http://schemas.microsoft.com/office/drawing/2014/main" xmlns="" id="{45B53227-0DD7-B54F-8187-A8A801375BF4}"/>
                </a:ext>
              </a:extLst>
            </p:cNvPr>
            <p:cNvSpPr/>
            <p:nvPr/>
          </p:nvSpPr>
          <p:spPr>
            <a:xfrm>
              <a:off x="4372700" y="1988925"/>
              <a:ext cx="330575" cy="787275"/>
            </a:xfrm>
            <a:custGeom>
              <a:avLst/>
              <a:gdLst/>
              <a:ahLst/>
              <a:cxnLst/>
              <a:rect l="l" t="t" r="r" b="b"/>
              <a:pathLst>
                <a:path w="13223" h="31491" extrusionOk="0">
                  <a:moveTo>
                    <a:pt x="6900" y="0"/>
                  </a:moveTo>
                  <a:lnTo>
                    <a:pt x="6900" y="0"/>
                  </a:lnTo>
                  <a:cubicBezTo>
                    <a:pt x="7994" y="1247"/>
                    <a:pt x="8936" y="2584"/>
                    <a:pt x="9757" y="4043"/>
                  </a:cubicBezTo>
                  <a:cubicBezTo>
                    <a:pt x="10578" y="5441"/>
                    <a:pt x="11277" y="6961"/>
                    <a:pt x="11794" y="8511"/>
                  </a:cubicBezTo>
                  <a:cubicBezTo>
                    <a:pt x="12341" y="10061"/>
                    <a:pt x="12675" y="11672"/>
                    <a:pt x="12827" y="13314"/>
                  </a:cubicBezTo>
                  <a:cubicBezTo>
                    <a:pt x="12888" y="14104"/>
                    <a:pt x="12918" y="14925"/>
                    <a:pt x="12857" y="15745"/>
                  </a:cubicBezTo>
                  <a:cubicBezTo>
                    <a:pt x="12827" y="16566"/>
                    <a:pt x="12736" y="17387"/>
                    <a:pt x="12584" y="18177"/>
                  </a:cubicBezTo>
                  <a:cubicBezTo>
                    <a:pt x="12067" y="21399"/>
                    <a:pt x="10760" y="24560"/>
                    <a:pt x="8541" y="26961"/>
                  </a:cubicBezTo>
                  <a:cubicBezTo>
                    <a:pt x="6292" y="29423"/>
                    <a:pt x="3283" y="31004"/>
                    <a:pt x="0" y="31490"/>
                  </a:cubicBezTo>
                  <a:cubicBezTo>
                    <a:pt x="1641" y="31308"/>
                    <a:pt x="3252" y="30852"/>
                    <a:pt x="4742" y="30122"/>
                  </a:cubicBezTo>
                  <a:cubicBezTo>
                    <a:pt x="6231" y="29362"/>
                    <a:pt x="7599" y="28359"/>
                    <a:pt x="8754" y="27144"/>
                  </a:cubicBezTo>
                  <a:cubicBezTo>
                    <a:pt x="11034" y="24712"/>
                    <a:pt x="12371" y="21520"/>
                    <a:pt x="12918" y="18238"/>
                  </a:cubicBezTo>
                  <a:cubicBezTo>
                    <a:pt x="13040" y="17417"/>
                    <a:pt x="13131" y="16596"/>
                    <a:pt x="13192" y="15776"/>
                  </a:cubicBezTo>
                  <a:cubicBezTo>
                    <a:pt x="13222" y="14925"/>
                    <a:pt x="13222" y="14104"/>
                    <a:pt x="13131" y="13283"/>
                  </a:cubicBezTo>
                  <a:cubicBezTo>
                    <a:pt x="12979" y="11611"/>
                    <a:pt x="12614" y="9970"/>
                    <a:pt x="12067" y="8420"/>
                  </a:cubicBezTo>
                  <a:cubicBezTo>
                    <a:pt x="10912" y="5289"/>
                    <a:pt x="9180" y="2432"/>
                    <a:pt x="6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3569;p34">
              <a:extLst>
                <a:ext uri="{FF2B5EF4-FFF2-40B4-BE49-F238E27FC236}">
                  <a16:creationId xmlns:a16="http://schemas.microsoft.com/office/drawing/2014/main" xmlns="" id="{B1E07C31-351F-314C-BE73-32BCAF12E712}"/>
                </a:ext>
              </a:extLst>
            </p:cNvPr>
            <p:cNvSpPr/>
            <p:nvPr/>
          </p:nvSpPr>
          <p:spPr>
            <a:xfrm>
              <a:off x="4010225" y="2117350"/>
              <a:ext cx="260650" cy="452900"/>
            </a:xfrm>
            <a:custGeom>
              <a:avLst/>
              <a:gdLst/>
              <a:ahLst/>
              <a:cxnLst/>
              <a:rect l="l" t="t" r="r" b="b"/>
              <a:pathLst>
                <a:path w="10426" h="18116" extrusionOk="0">
                  <a:moveTo>
                    <a:pt x="10426" y="0"/>
                  </a:moveTo>
                  <a:cubicBezTo>
                    <a:pt x="10183" y="1794"/>
                    <a:pt x="9757" y="3617"/>
                    <a:pt x="8724" y="5107"/>
                  </a:cubicBezTo>
                  <a:cubicBezTo>
                    <a:pt x="8238" y="5836"/>
                    <a:pt x="7599" y="6505"/>
                    <a:pt x="6870" y="7022"/>
                  </a:cubicBezTo>
                  <a:cubicBezTo>
                    <a:pt x="6110" y="7538"/>
                    <a:pt x="5350" y="8055"/>
                    <a:pt x="4620" y="8602"/>
                  </a:cubicBezTo>
                  <a:cubicBezTo>
                    <a:pt x="3192" y="9757"/>
                    <a:pt x="1854" y="11095"/>
                    <a:pt x="973" y="12736"/>
                  </a:cubicBezTo>
                  <a:cubicBezTo>
                    <a:pt x="760" y="13161"/>
                    <a:pt x="578" y="13587"/>
                    <a:pt x="456" y="14013"/>
                  </a:cubicBezTo>
                  <a:cubicBezTo>
                    <a:pt x="304" y="14469"/>
                    <a:pt x="183" y="14924"/>
                    <a:pt x="122" y="15380"/>
                  </a:cubicBezTo>
                  <a:cubicBezTo>
                    <a:pt x="31" y="16292"/>
                    <a:pt x="61" y="17204"/>
                    <a:pt x="274" y="18116"/>
                  </a:cubicBezTo>
                  <a:cubicBezTo>
                    <a:pt x="0" y="16292"/>
                    <a:pt x="335" y="14469"/>
                    <a:pt x="1216" y="12858"/>
                  </a:cubicBezTo>
                  <a:cubicBezTo>
                    <a:pt x="2158" y="11307"/>
                    <a:pt x="3374" y="9970"/>
                    <a:pt x="4833" y="8876"/>
                  </a:cubicBezTo>
                  <a:cubicBezTo>
                    <a:pt x="5563" y="8329"/>
                    <a:pt x="6292" y="7812"/>
                    <a:pt x="7052" y="7265"/>
                  </a:cubicBezTo>
                  <a:cubicBezTo>
                    <a:pt x="7812" y="6718"/>
                    <a:pt x="8450" y="6049"/>
                    <a:pt x="8967" y="5259"/>
                  </a:cubicBezTo>
                  <a:cubicBezTo>
                    <a:pt x="9453" y="4468"/>
                    <a:pt x="9818" y="3617"/>
                    <a:pt x="10031" y="2705"/>
                  </a:cubicBezTo>
                  <a:cubicBezTo>
                    <a:pt x="10244" y="1824"/>
                    <a:pt x="10365" y="912"/>
                    <a:pt x="10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3570;p34">
              <a:extLst>
                <a:ext uri="{FF2B5EF4-FFF2-40B4-BE49-F238E27FC236}">
                  <a16:creationId xmlns:a16="http://schemas.microsoft.com/office/drawing/2014/main" xmlns="" id="{91E55438-36BB-FA43-8020-E52631168A60}"/>
                </a:ext>
              </a:extLst>
            </p:cNvPr>
            <p:cNvSpPr/>
            <p:nvPr/>
          </p:nvSpPr>
          <p:spPr>
            <a:xfrm>
              <a:off x="3939075" y="3694125"/>
              <a:ext cx="612975" cy="830675"/>
            </a:xfrm>
            <a:custGeom>
              <a:avLst/>
              <a:gdLst/>
              <a:ahLst/>
              <a:cxnLst/>
              <a:rect l="l" t="t" r="r" b="b"/>
              <a:pathLst>
                <a:path w="24519" h="33227" extrusionOk="0">
                  <a:moveTo>
                    <a:pt x="13211" y="0"/>
                  </a:moveTo>
                  <a:lnTo>
                    <a:pt x="80" y="7386"/>
                  </a:lnTo>
                  <a:lnTo>
                    <a:pt x="7314" y="21064"/>
                  </a:lnTo>
                  <a:cubicBezTo>
                    <a:pt x="7314" y="21064"/>
                    <a:pt x="4883" y="23982"/>
                    <a:pt x="2907" y="26475"/>
                  </a:cubicBezTo>
                  <a:cubicBezTo>
                    <a:pt x="2026" y="27538"/>
                    <a:pt x="1205" y="28633"/>
                    <a:pt x="475" y="29788"/>
                  </a:cubicBezTo>
                  <a:cubicBezTo>
                    <a:pt x="1" y="30856"/>
                    <a:pt x="366" y="33227"/>
                    <a:pt x="1175" y="33227"/>
                  </a:cubicBezTo>
                  <a:cubicBezTo>
                    <a:pt x="1195" y="33227"/>
                    <a:pt x="1215" y="33225"/>
                    <a:pt x="1235" y="33222"/>
                  </a:cubicBezTo>
                  <a:cubicBezTo>
                    <a:pt x="2117" y="33101"/>
                    <a:pt x="23910" y="22219"/>
                    <a:pt x="24458" y="21307"/>
                  </a:cubicBezTo>
                  <a:cubicBezTo>
                    <a:pt x="24518" y="21186"/>
                    <a:pt x="23576" y="19210"/>
                    <a:pt x="22239" y="16505"/>
                  </a:cubicBezTo>
                  <a:cubicBezTo>
                    <a:pt x="19230" y="10365"/>
                    <a:pt x="13211" y="0"/>
                    <a:pt x="132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3571;p34">
              <a:extLst>
                <a:ext uri="{FF2B5EF4-FFF2-40B4-BE49-F238E27FC236}">
                  <a16:creationId xmlns:a16="http://schemas.microsoft.com/office/drawing/2014/main" xmlns="" id="{B0E7A848-347F-5C42-92C1-0EE26EC7BBAC}"/>
                </a:ext>
              </a:extLst>
            </p:cNvPr>
            <p:cNvSpPr/>
            <p:nvPr/>
          </p:nvSpPr>
          <p:spPr>
            <a:xfrm>
              <a:off x="3939075" y="4106725"/>
              <a:ext cx="612975" cy="418075"/>
            </a:xfrm>
            <a:custGeom>
              <a:avLst/>
              <a:gdLst/>
              <a:ahLst/>
              <a:cxnLst/>
              <a:rect l="l" t="t" r="r" b="b"/>
              <a:pathLst>
                <a:path w="24519" h="16723" extrusionOk="0">
                  <a:moveTo>
                    <a:pt x="22269" y="1"/>
                  </a:moveTo>
                  <a:cubicBezTo>
                    <a:pt x="16180" y="4481"/>
                    <a:pt x="7133" y="9260"/>
                    <a:pt x="5180" y="9260"/>
                  </a:cubicBezTo>
                  <a:cubicBezTo>
                    <a:pt x="5067" y="9260"/>
                    <a:pt x="4977" y="9244"/>
                    <a:pt x="4913" y="9211"/>
                  </a:cubicBezTo>
                  <a:cubicBezTo>
                    <a:pt x="4305" y="8846"/>
                    <a:pt x="5369" y="7113"/>
                    <a:pt x="6007" y="6171"/>
                  </a:cubicBezTo>
                  <a:lnTo>
                    <a:pt x="6007" y="6171"/>
                  </a:lnTo>
                  <a:cubicBezTo>
                    <a:pt x="5126" y="7235"/>
                    <a:pt x="3971" y="8664"/>
                    <a:pt x="2937" y="10001"/>
                  </a:cubicBezTo>
                  <a:cubicBezTo>
                    <a:pt x="2056" y="11034"/>
                    <a:pt x="1235" y="12129"/>
                    <a:pt x="475" y="13284"/>
                  </a:cubicBezTo>
                  <a:cubicBezTo>
                    <a:pt x="1" y="14352"/>
                    <a:pt x="366" y="16723"/>
                    <a:pt x="1175" y="16723"/>
                  </a:cubicBezTo>
                  <a:cubicBezTo>
                    <a:pt x="1195" y="16723"/>
                    <a:pt x="1215" y="16721"/>
                    <a:pt x="1235" y="16718"/>
                  </a:cubicBezTo>
                  <a:cubicBezTo>
                    <a:pt x="2117" y="16566"/>
                    <a:pt x="23910" y="5715"/>
                    <a:pt x="24458" y="4803"/>
                  </a:cubicBezTo>
                  <a:cubicBezTo>
                    <a:pt x="24518" y="4682"/>
                    <a:pt x="23576" y="2706"/>
                    <a:pt x="22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3572;p34">
              <a:extLst>
                <a:ext uri="{FF2B5EF4-FFF2-40B4-BE49-F238E27FC236}">
                  <a16:creationId xmlns:a16="http://schemas.microsoft.com/office/drawing/2014/main" xmlns="" id="{8AC1B894-62A0-2E43-9001-73E7EF0A01DE}"/>
                </a:ext>
              </a:extLst>
            </p:cNvPr>
            <p:cNvSpPr/>
            <p:nvPr/>
          </p:nvSpPr>
          <p:spPr>
            <a:xfrm>
              <a:off x="3643950" y="2901550"/>
              <a:ext cx="1143675" cy="1288800"/>
            </a:xfrm>
            <a:custGeom>
              <a:avLst/>
              <a:gdLst/>
              <a:ahLst/>
              <a:cxnLst/>
              <a:rect l="l" t="t" r="r" b="b"/>
              <a:pathLst>
                <a:path w="45747" h="51552" extrusionOk="0">
                  <a:moveTo>
                    <a:pt x="25928" y="0"/>
                  </a:moveTo>
                  <a:cubicBezTo>
                    <a:pt x="25928" y="0"/>
                    <a:pt x="26080" y="4165"/>
                    <a:pt x="25411" y="4712"/>
                  </a:cubicBezTo>
                  <a:cubicBezTo>
                    <a:pt x="24986" y="5077"/>
                    <a:pt x="2402" y="7235"/>
                    <a:pt x="1520" y="13192"/>
                  </a:cubicBezTo>
                  <a:cubicBezTo>
                    <a:pt x="1" y="23496"/>
                    <a:pt x="16505" y="51551"/>
                    <a:pt x="16505" y="51551"/>
                  </a:cubicBezTo>
                  <a:lnTo>
                    <a:pt x="31703" y="43527"/>
                  </a:lnTo>
                  <a:cubicBezTo>
                    <a:pt x="31703" y="43527"/>
                    <a:pt x="20092" y="20791"/>
                    <a:pt x="20396" y="20396"/>
                  </a:cubicBezTo>
                  <a:cubicBezTo>
                    <a:pt x="21460" y="19028"/>
                    <a:pt x="34317" y="19636"/>
                    <a:pt x="39849" y="14134"/>
                  </a:cubicBezTo>
                  <a:cubicBezTo>
                    <a:pt x="45746" y="8298"/>
                    <a:pt x="41248" y="0"/>
                    <a:pt x="41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3573;p34">
              <a:extLst>
                <a:ext uri="{FF2B5EF4-FFF2-40B4-BE49-F238E27FC236}">
                  <a16:creationId xmlns:a16="http://schemas.microsoft.com/office/drawing/2014/main" xmlns="" id="{B459DCB0-CCE1-5645-8493-91F0E449FCAC}"/>
                </a:ext>
              </a:extLst>
            </p:cNvPr>
            <p:cNvSpPr/>
            <p:nvPr/>
          </p:nvSpPr>
          <p:spPr>
            <a:xfrm>
              <a:off x="4032350" y="3928700"/>
              <a:ext cx="365450" cy="193400"/>
            </a:xfrm>
            <a:custGeom>
              <a:avLst/>
              <a:gdLst/>
              <a:ahLst/>
              <a:cxnLst/>
              <a:rect l="l" t="t" r="r" b="b"/>
              <a:pathLst>
                <a:path w="14618" h="7736" extrusionOk="0">
                  <a:moveTo>
                    <a:pt x="14601" y="1"/>
                  </a:moveTo>
                  <a:cubicBezTo>
                    <a:pt x="14597" y="1"/>
                    <a:pt x="14592" y="3"/>
                    <a:pt x="14587" y="9"/>
                  </a:cubicBezTo>
                  <a:cubicBezTo>
                    <a:pt x="13492" y="526"/>
                    <a:pt x="12398" y="1012"/>
                    <a:pt x="11334" y="1559"/>
                  </a:cubicBezTo>
                  <a:cubicBezTo>
                    <a:pt x="9389" y="2502"/>
                    <a:pt x="7504" y="3474"/>
                    <a:pt x="5620" y="4508"/>
                  </a:cubicBezTo>
                  <a:cubicBezTo>
                    <a:pt x="3735" y="5511"/>
                    <a:pt x="1881" y="6544"/>
                    <a:pt x="27" y="7639"/>
                  </a:cubicBezTo>
                  <a:cubicBezTo>
                    <a:pt x="1" y="7665"/>
                    <a:pt x="20" y="7736"/>
                    <a:pt x="64" y="7736"/>
                  </a:cubicBezTo>
                  <a:cubicBezTo>
                    <a:pt x="72" y="7736"/>
                    <a:pt x="79" y="7734"/>
                    <a:pt x="88" y="7730"/>
                  </a:cubicBezTo>
                  <a:cubicBezTo>
                    <a:pt x="1182" y="7213"/>
                    <a:pt x="2246" y="6666"/>
                    <a:pt x="3310" y="6119"/>
                  </a:cubicBezTo>
                  <a:cubicBezTo>
                    <a:pt x="5194" y="5146"/>
                    <a:pt x="7109" y="4143"/>
                    <a:pt x="8994" y="3170"/>
                  </a:cubicBezTo>
                  <a:cubicBezTo>
                    <a:pt x="9936" y="2654"/>
                    <a:pt x="10848" y="2137"/>
                    <a:pt x="11790" y="1651"/>
                  </a:cubicBezTo>
                  <a:cubicBezTo>
                    <a:pt x="12733" y="1134"/>
                    <a:pt x="13675" y="556"/>
                    <a:pt x="14617" y="70"/>
                  </a:cubicBezTo>
                  <a:cubicBezTo>
                    <a:pt x="14617" y="45"/>
                    <a:pt x="14617" y="1"/>
                    <a:pt x="14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3574;p34">
              <a:extLst>
                <a:ext uri="{FF2B5EF4-FFF2-40B4-BE49-F238E27FC236}">
                  <a16:creationId xmlns:a16="http://schemas.microsoft.com/office/drawing/2014/main" xmlns="" id="{AF32EF7B-733C-674A-AED5-3327588D7AB3}"/>
                </a:ext>
              </a:extLst>
            </p:cNvPr>
            <p:cNvSpPr/>
            <p:nvPr/>
          </p:nvSpPr>
          <p:spPr>
            <a:xfrm>
              <a:off x="3995775" y="2935175"/>
              <a:ext cx="601100" cy="1010800"/>
            </a:xfrm>
            <a:custGeom>
              <a:avLst/>
              <a:gdLst/>
              <a:ahLst/>
              <a:cxnLst/>
              <a:rect l="l" t="t" r="r" b="b"/>
              <a:pathLst>
                <a:path w="24044" h="40432" extrusionOk="0">
                  <a:moveTo>
                    <a:pt x="23740" y="0"/>
                  </a:moveTo>
                  <a:cubicBezTo>
                    <a:pt x="23725" y="0"/>
                    <a:pt x="23709" y="8"/>
                    <a:pt x="23709" y="23"/>
                  </a:cubicBezTo>
                  <a:cubicBezTo>
                    <a:pt x="23740" y="449"/>
                    <a:pt x="23740" y="905"/>
                    <a:pt x="23740" y="1330"/>
                  </a:cubicBezTo>
                  <a:cubicBezTo>
                    <a:pt x="23740" y="3093"/>
                    <a:pt x="23740" y="4887"/>
                    <a:pt x="22980" y="6558"/>
                  </a:cubicBezTo>
                  <a:cubicBezTo>
                    <a:pt x="22190" y="8230"/>
                    <a:pt x="20700" y="9385"/>
                    <a:pt x="19150" y="10297"/>
                  </a:cubicBezTo>
                  <a:cubicBezTo>
                    <a:pt x="15898" y="12212"/>
                    <a:pt x="12189" y="13063"/>
                    <a:pt x="8572" y="13944"/>
                  </a:cubicBezTo>
                  <a:lnTo>
                    <a:pt x="2432" y="15464"/>
                  </a:lnTo>
                  <a:cubicBezTo>
                    <a:pt x="1703" y="15647"/>
                    <a:pt x="700" y="15768"/>
                    <a:pt x="305" y="16558"/>
                  </a:cubicBezTo>
                  <a:cubicBezTo>
                    <a:pt x="1" y="17227"/>
                    <a:pt x="244" y="18017"/>
                    <a:pt x="457" y="18717"/>
                  </a:cubicBezTo>
                  <a:cubicBezTo>
                    <a:pt x="1885" y="22455"/>
                    <a:pt x="3527" y="26072"/>
                    <a:pt x="5320" y="29720"/>
                  </a:cubicBezTo>
                  <a:cubicBezTo>
                    <a:pt x="7083" y="33337"/>
                    <a:pt x="8937" y="36923"/>
                    <a:pt x="10943" y="40419"/>
                  </a:cubicBezTo>
                  <a:cubicBezTo>
                    <a:pt x="10943" y="40428"/>
                    <a:pt x="10946" y="40432"/>
                    <a:pt x="10950" y="40432"/>
                  </a:cubicBezTo>
                  <a:cubicBezTo>
                    <a:pt x="10958" y="40432"/>
                    <a:pt x="10974" y="40410"/>
                    <a:pt x="10974" y="40389"/>
                  </a:cubicBezTo>
                  <a:cubicBezTo>
                    <a:pt x="10761" y="39963"/>
                    <a:pt x="10518" y="39507"/>
                    <a:pt x="10305" y="39051"/>
                  </a:cubicBezTo>
                  <a:cubicBezTo>
                    <a:pt x="8420" y="35525"/>
                    <a:pt x="6597" y="31939"/>
                    <a:pt x="4894" y="28322"/>
                  </a:cubicBezTo>
                  <a:cubicBezTo>
                    <a:pt x="4043" y="26528"/>
                    <a:pt x="3223" y="24674"/>
                    <a:pt x="2432" y="22850"/>
                  </a:cubicBezTo>
                  <a:cubicBezTo>
                    <a:pt x="2037" y="21908"/>
                    <a:pt x="1673" y="20996"/>
                    <a:pt x="1277" y="20084"/>
                  </a:cubicBezTo>
                  <a:cubicBezTo>
                    <a:pt x="1095" y="19598"/>
                    <a:pt x="913" y="19142"/>
                    <a:pt x="730" y="18656"/>
                  </a:cubicBezTo>
                  <a:cubicBezTo>
                    <a:pt x="548" y="18261"/>
                    <a:pt x="457" y="17865"/>
                    <a:pt x="426" y="17440"/>
                  </a:cubicBezTo>
                  <a:cubicBezTo>
                    <a:pt x="366" y="17045"/>
                    <a:pt x="487" y="16619"/>
                    <a:pt x="791" y="16346"/>
                  </a:cubicBezTo>
                  <a:cubicBezTo>
                    <a:pt x="1156" y="16072"/>
                    <a:pt x="1581" y="15920"/>
                    <a:pt x="2037" y="15859"/>
                  </a:cubicBezTo>
                  <a:lnTo>
                    <a:pt x="5077" y="15099"/>
                  </a:lnTo>
                  <a:cubicBezTo>
                    <a:pt x="7053" y="14613"/>
                    <a:pt x="9028" y="14127"/>
                    <a:pt x="11004" y="13640"/>
                  </a:cubicBezTo>
                  <a:cubicBezTo>
                    <a:pt x="14469" y="12759"/>
                    <a:pt x="18056" y="11665"/>
                    <a:pt x="20913" y="9415"/>
                  </a:cubicBezTo>
                  <a:cubicBezTo>
                    <a:pt x="21612" y="8899"/>
                    <a:pt x="22190" y="8260"/>
                    <a:pt x="22676" y="7561"/>
                  </a:cubicBezTo>
                  <a:cubicBezTo>
                    <a:pt x="23162" y="6862"/>
                    <a:pt x="23466" y="6072"/>
                    <a:pt x="23649" y="5221"/>
                  </a:cubicBezTo>
                  <a:cubicBezTo>
                    <a:pt x="24044" y="3488"/>
                    <a:pt x="23861" y="1756"/>
                    <a:pt x="23770" y="23"/>
                  </a:cubicBezTo>
                  <a:cubicBezTo>
                    <a:pt x="23770" y="8"/>
                    <a:pt x="23755" y="0"/>
                    <a:pt x="23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3575;p34">
              <a:extLst>
                <a:ext uri="{FF2B5EF4-FFF2-40B4-BE49-F238E27FC236}">
                  <a16:creationId xmlns:a16="http://schemas.microsoft.com/office/drawing/2014/main" xmlns="" id="{266312F3-6695-F247-8820-E9670F2CFE59}"/>
                </a:ext>
              </a:extLst>
            </p:cNvPr>
            <p:cNvSpPr/>
            <p:nvPr/>
          </p:nvSpPr>
          <p:spPr>
            <a:xfrm>
              <a:off x="2912925" y="3950950"/>
              <a:ext cx="865550" cy="596175"/>
            </a:xfrm>
            <a:custGeom>
              <a:avLst/>
              <a:gdLst/>
              <a:ahLst/>
              <a:cxnLst/>
              <a:rect l="l" t="t" r="r" b="b"/>
              <a:pathLst>
                <a:path w="34622" h="23847" extrusionOk="0">
                  <a:moveTo>
                    <a:pt x="17630" y="1"/>
                  </a:moveTo>
                  <a:lnTo>
                    <a:pt x="11612" y="15472"/>
                  </a:lnTo>
                  <a:cubicBezTo>
                    <a:pt x="11612" y="15472"/>
                    <a:pt x="8147" y="17053"/>
                    <a:pt x="5290" y="18451"/>
                  </a:cubicBezTo>
                  <a:cubicBezTo>
                    <a:pt x="4013" y="18998"/>
                    <a:pt x="2797" y="19636"/>
                    <a:pt x="1642" y="20335"/>
                  </a:cubicBezTo>
                  <a:cubicBezTo>
                    <a:pt x="700" y="21095"/>
                    <a:pt x="1" y="23497"/>
                    <a:pt x="822" y="23740"/>
                  </a:cubicBezTo>
                  <a:cubicBezTo>
                    <a:pt x="1041" y="23813"/>
                    <a:pt x="2953" y="23847"/>
                    <a:pt x="5650" y="23847"/>
                  </a:cubicBezTo>
                  <a:cubicBezTo>
                    <a:pt x="13019" y="23847"/>
                    <a:pt x="26256" y="23593"/>
                    <a:pt x="26901" y="23193"/>
                  </a:cubicBezTo>
                  <a:cubicBezTo>
                    <a:pt x="27023" y="23132"/>
                    <a:pt x="27023" y="17904"/>
                    <a:pt x="27023" y="17904"/>
                  </a:cubicBezTo>
                  <a:cubicBezTo>
                    <a:pt x="31035" y="8815"/>
                    <a:pt x="34622" y="31"/>
                    <a:pt x="34622" y="31"/>
                  </a:cubicBezTo>
                  <a:lnTo>
                    <a:pt x="176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3576;p34">
              <a:extLst>
                <a:ext uri="{FF2B5EF4-FFF2-40B4-BE49-F238E27FC236}">
                  <a16:creationId xmlns:a16="http://schemas.microsoft.com/office/drawing/2014/main" xmlns="" id="{E4FC1553-2BEC-B441-9B8C-7FD83411427F}"/>
                </a:ext>
              </a:extLst>
            </p:cNvPr>
            <p:cNvSpPr/>
            <p:nvPr/>
          </p:nvSpPr>
          <p:spPr>
            <a:xfrm>
              <a:off x="2912925" y="4378775"/>
              <a:ext cx="678625" cy="168475"/>
            </a:xfrm>
            <a:custGeom>
              <a:avLst/>
              <a:gdLst/>
              <a:ahLst/>
              <a:cxnLst/>
              <a:rect l="l" t="t" r="r" b="b"/>
              <a:pathLst>
                <a:path w="27145" h="6739" extrusionOk="0">
                  <a:moveTo>
                    <a:pt x="8086" y="0"/>
                  </a:moveTo>
                  <a:lnTo>
                    <a:pt x="8086" y="0"/>
                  </a:lnTo>
                  <a:cubicBezTo>
                    <a:pt x="7174" y="426"/>
                    <a:pt x="6202" y="882"/>
                    <a:pt x="5290" y="1307"/>
                  </a:cubicBezTo>
                  <a:cubicBezTo>
                    <a:pt x="4013" y="1885"/>
                    <a:pt x="2797" y="2523"/>
                    <a:pt x="1642" y="3222"/>
                  </a:cubicBezTo>
                  <a:cubicBezTo>
                    <a:pt x="730" y="3982"/>
                    <a:pt x="1" y="6353"/>
                    <a:pt x="852" y="6627"/>
                  </a:cubicBezTo>
                  <a:cubicBezTo>
                    <a:pt x="1080" y="6703"/>
                    <a:pt x="3132" y="6739"/>
                    <a:pt x="5994" y="6739"/>
                  </a:cubicBezTo>
                  <a:cubicBezTo>
                    <a:pt x="13412" y="6739"/>
                    <a:pt x="26273" y="6496"/>
                    <a:pt x="26931" y="6080"/>
                  </a:cubicBezTo>
                  <a:cubicBezTo>
                    <a:pt x="27053" y="6019"/>
                    <a:pt x="27053" y="791"/>
                    <a:pt x="27053" y="791"/>
                  </a:cubicBezTo>
                  <a:cubicBezTo>
                    <a:pt x="27083" y="730"/>
                    <a:pt x="27114" y="669"/>
                    <a:pt x="27144" y="608"/>
                  </a:cubicBezTo>
                  <a:lnTo>
                    <a:pt x="27144" y="608"/>
                  </a:lnTo>
                  <a:cubicBezTo>
                    <a:pt x="21930" y="1816"/>
                    <a:pt x="14862" y="2504"/>
                    <a:pt x="10445" y="2504"/>
                  </a:cubicBezTo>
                  <a:cubicBezTo>
                    <a:pt x="8193" y="2504"/>
                    <a:pt x="6631" y="2325"/>
                    <a:pt x="6354" y="1946"/>
                  </a:cubicBezTo>
                  <a:cubicBezTo>
                    <a:pt x="6019" y="1490"/>
                    <a:pt x="7144" y="608"/>
                    <a:pt x="80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3577;p34">
              <a:extLst>
                <a:ext uri="{FF2B5EF4-FFF2-40B4-BE49-F238E27FC236}">
                  <a16:creationId xmlns:a16="http://schemas.microsoft.com/office/drawing/2014/main" xmlns="" id="{244EDC4B-1BC3-7644-A47B-87E2D39C3BD6}"/>
                </a:ext>
              </a:extLst>
            </p:cNvPr>
            <p:cNvSpPr/>
            <p:nvPr/>
          </p:nvSpPr>
          <p:spPr>
            <a:xfrm>
              <a:off x="3234375" y="2901550"/>
              <a:ext cx="1701425" cy="1354900"/>
            </a:xfrm>
            <a:custGeom>
              <a:avLst/>
              <a:gdLst/>
              <a:ahLst/>
              <a:cxnLst/>
              <a:rect l="l" t="t" r="r" b="b"/>
              <a:pathLst>
                <a:path w="68057" h="54196" extrusionOk="0">
                  <a:moveTo>
                    <a:pt x="46840" y="0"/>
                  </a:moveTo>
                  <a:cubicBezTo>
                    <a:pt x="46840" y="0"/>
                    <a:pt x="46475" y="4833"/>
                    <a:pt x="47661" y="7782"/>
                  </a:cubicBezTo>
                  <a:cubicBezTo>
                    <a:pt x="47661" y="7782"/>
                    <a:pt x="36141" y="9484"/>
                    <a:pt x="26445" y="12615"/>
                  </a:cubicBezTo>
                  <a:cubicBezTo>
                    <a:pt x="20943" y="14408"/>
                    <a:pt x="16019" y="16657"/>
                    <a:pt x="14134" y="19332"/>
                  </a:cubicBezTo>
                  <a:cubicBezTo>
                    <a:pt x="10396" y="24590"/>
                    <a:pt x="0" y="54196"/>
                    <a:pt x="0" y="54196"/>
                  </a:cubicBezTo>
                  <a:lnTo>
                    <a:pt x="18390" y="54044"/>
                  </a:lnTo>
                  <a:cubicBezTo>
                    <a:pt x="18390" y="54044"/>
                    <a:pt x="27630" y="30214"/>
                    <a:pt x="29119" y="28633"/>
                  </a:cubicBezTo>
                  <a:cubicBezTo>
                    <a:pt x="29879" y="27812"/>
                    <a:pt x="34925" y="26931"/>
                    <a:pt x="40974" y="25594"/>
                  </a:cubicBezTo>
                  <a:lnTo>
                    <a:pt x="41004" y="25594"/>
                  </a:lnTo>
                  <a:cubicBezTo>
                    <a:pt x="43253" y="25107"/>
                    <a:pt x="45624" y="24560"/>
                    <a:pt x="47934" y="23922"/>
                  </a:cubicBezTo>
                  <a:cubicBezTo>
                    <a:pt x="54013" y="22311"/>
                    <a:pt x="59849" y="20183"/>
                    <a:pt x="62494" y="17235"/>
                  </a:cubicBezTo>
                  <a:cubicBezTo>
                    <a:pt x="68056" y="11095"/>
                    <a:pt x="62494" y="0"/>
                    <a:pt x="62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3578;p34">
              <a:extLst>
                <a:ext uri="{FF2B5EF4-FFF2-40B4-BE49-F238E27FC236}">
                  <a16:creationId xmlns:a16="http://schemas.microsoft.com/office/drawing/2014/main" xmlns="" id="{386208DE-66A2-D342-B4E9-A598CBF45702}"/>
                </a:ext>
              </a:extLst>
            </p:cNvPr>
            <p:cNvSpPr/>
            <p:nvPr/>
          </p:nvSpPr>
          <p:spPr>
            <a:xfrm>
              <a:off x="3285275" y="4179375"/>
              <a:ext cx="411900" cy="10975"/>
            </a:xfrm>
            <a:custGeom>
              <a:avLst/>
              <a:gdLst/>
              <a:ahLst/>
              <a:cxnLst/>
              <a:rect l="l" t="t" r="r" b="b"/>
              <a:pathLst>
                <a:path w="16476" h="439" extrusionOk="0">
                  <a:moveTo>
                    <a:pt x="10957" y="0"/>
                  </a:moveTo>
                  <a:cubicBezTo>
                    <a:pt x="9451" y="0"/>
                    <a:pt x="7940" y="22"/>
                    <a:pt x="6414" y="43"/>
                  </a:cubicBezTo>
                  <a:cubicBezTo>
                    <a:pt x="4287" y="104"/>
                    <a:pt x="2159" y="165"/>
                    <a:pt x="31" y="317"/>
                  </a:cubicBezTo>
                  <a:cubicBezTo>
                    <a:pt x="1" y="317"/>
                    <a:pt x="1" y="378"/>
                    <a:pt x="31" y="378"/>
                  </a:cubicBezTo>
                  <a:cubicBezTo>
                    <a:pt x="1217" y="438"/>
                    <a:pt x="2432" y="438"/>
                    <a:pt x="3618" y="438"/>
                  </a:cubicBezTo>
                  <a:cubicBezTo>
                    <a:pt x="5776" y="408"/>
                    <a:pt x="7904" y="408"/>
                    <a:pt x="10031" y="378"/>
                  </a:cubicBezTo>
                  <a:cubicBezTo>
                    <a:pt x="11095" y="347"/>
                    <a:pt x="12129" y="317"/>
                    <a:pt x="13223" y="286"/>
                  </a:cubicBezTo>
                  <a:cubicBezTo>
                    <a:pt x="14287" y="256"/>
                    <a:pt x="15351" y="195"/>
                    <a:pt x="16445" y="165"/>
                  </a:cubicBezTo>
                  <a:cubicBezTo>
                    <a:pt x="16475" y="165"/>
                    <a:pt x="16475" y="104"/>
                    <a:pt x="16445" y="104"/>
                  </a:cubicBezTo>
                  <a:cubicBezTo>
                    <a:pt x="15229" y="74"/>
                    <a:pt x="14044" y="13"/>
                    <a:pt x="12828" y="13"/>
                  </a:cubicBezTo>
                  <a:cubicBezTo>
                    <a:pt x="12205" y="4"/>
                    <a:pt x="11581" y="0"/>
                    <a:pt x="10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3579;p34">
              <a:extLst>
                <a:ext uri="{FF2B5EF4-FFF2-40B4-BE49-F238E27FC236}">
                  <a16:creationId xmlns:a16="http://schemas.microsoft.com/office/drawing/2014/main" xmlns="" id="{7A231FDE-7F89-5541-916C-0D6929C77EAB}"/>
                </a:ext>
              </a:extLst>
            </p:cNvPr>
            <p:cNvSpPr/>
            <p:nvPr/>
          </p:nvSpPr>
          <p:spPr>
            <a:xfrm>
              <a:off x="4595325" y="2957975"/>
              <a:ext cx="150500" cy="139650"/>
            </a:xfrm>
            <a:custGeom>
              <a:avLst/>
              <a:gdLst/>
              <a:ahLst/>
              <a:cxnLst/>
              <a:rect l="l" t="t" r="r" b="b"/>
              <a:pathLst>
                <a:path w="6020" h="5586" extrusionOk="0">
                  <a:moveTo>
                    <a:pt x="62" y="0"/>
                  </a:moveTo>
                  <a:cubicBezTo>
                    <a:pt x="39" y="0"/>
                    <a:pt x="16" y="8"/>
                    <a:pt x="1" y="23"/>
                  </a:cubicBezTo>
                  <a:cubicBezTo>
                    <a:pt x="31" y="449"/>
                    <a:pt x="62" y="905"/>
                    <a:pt x="153" y="1330"/>
                  </a:cubicBezTo>
                  <a:cubicBezTo>
                    <a:pt x="183" y="1725"/>
                    <a:pt x="275" y="2090"/>
                    <a:pt x="366" y="2485"/>
                  </a:cubicBezTo>
                  <a:cubicBezTo>
                    <a:pt x="518" y="3184"/>
                    <a:pt x="943" y="3792"/>
                    <a:pt x="1521" y="4218"/>
                  </a:cubicBezTo>
                  <a:cubicBezTo>
                    <a:pt x="2129" y="4674"/>
                    <a:pt x="2828" y="5008"/>
                    <a:pt x="3557" y="5190"/>
                  </a:cubicBezTo>
                  <a:cubicBezTo>
                    <a:pt x="4317" y="5464"/>
                    <a:pt x="5138" y="5586"/>
                    <a:pt x="5959" y="5586"/>
                  </a:cubicBezTo>
                  <a:cubicBezTo>
                    <a:pt x="5989" y="5586"/>
                    <a:pt x="6019" y="5494"/>
                    <a:pt x="5959" y="5494"/>
                  </a:cubicBezTo>
                  <a:cubicBezTo>
                    <a:pt x="4530" y="5160"/>
                    <a:pt x="3101" y="4765"/>
                    <a:pt x="1885" y="3914"/>
                  </a:cubicBezTo>
                  <a:cubicBezTo>
                    <a:pt x="1308" y="3519"/>
                    <a:pt x="882" y="2911"/>
                    <a:pt x="700" y="2242"/>
                  </a:cubicBezTo>
                  <a:cubicBezTo>
                    <a:pt x="487" y="1573"/>
                    <a:pt x="396" y="905"/>
                    <a:pt x="183" y="266"/>
                  </a:cubicBezTo>
                  <a:cubicBezTo>
                    <a:pt x="214" y="266"/>
                    <a:pt x="214" y="236"/>
                    <a:pt x="183" y="236"/>
                  </a:cubicBezTo>
                  <a:cubicBezTo>
                    <a:pt x="153" y="175"/>
                    <a:pt x="123" y="84"/>
                    <a:pt x="123" y="23"/>
                  </a:cubicBezTo>
                  <a:cubicBezTo>
                    <a:pt x="107" y="8"/>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3580;p34">
              <a:extLst>
                <a:ext uri="{FF2B5EF4-FFF2-40B4-BE49-F238E27FC236}">
                  <a16:creationId xmlns:a16="http://schemas.microsoft.com/office/drawing/2014/main" xmlns="" id="{2D336689-F43B-7647-83AD-BBC479153870}"/>
                </a:ext>
              </a:extLst>
            </p:cNvPr>
            <p:cNvSpPr/>
            <p:nvPr/>
          </p:nvSpPr>
          <p:spPr>
            <a:xfrm>
              <a:off x="4352575" y="2950000"/>
              <a:ext cx="140950" cy="180300"/>
            </a:xfrm>
            <a:custGeom>
              <a:avLst/>
              <a:gdLst/>
              <a:ahLst/>
              <a:cxnLst/>
              <a:rect l="l" t="t" r="r" b="b"/>
              <a:pathLst>
                <a:path w="5638" h="7212" extrusionOk="0">
                  <a:moveTo>
                    <a:pt x="1200" y="0"/>
                  </a:moveTo>
                  <a:cubicBezTo>
                    <a:pt x="1170" y="0"/>
                    <a:pt x="1139" y="23"/>
                    <a:pt x="1139" y="69"/>
                  </a:cubicBezTo>
                  <a:cubicBezTo>
                    <a:pt x="1170" y="524"/>
                    <a:pt x="1200" y="950"/>
                    <a:pt x="1291" y="1406"/>
                  </a:cubicBezTo>
                  <a:cubicBezTo>
                    <a:pt x="1383" y="1862"/>
                    <a:pt x="1443" y="2348"/>
                    <a:pt x="1535" y="2774"/>
                  </a:cubicBezTo>
                  <a:cubicBezTo>
                    <a:pt x="1626" y="3169"/>
                    <a:pt x="1747" y="3564"/>
                    <a:pt x="1838" y="3959"/>
                  </a:cubicBezTo>
                  <a:cubicBezTo>
                    <a:pt x="1899" y="4294"/>
                    <a:pt x="2021" y="4597"/>
                    <a:pt x="2234" y="4871"/>
                  </a:cubicBezTo>
                  <a:cubicBezTo>
                    <a:pt x="2355" y="5053"/>
                    <a:pt x="2598" y="5145"/>
                    <a:pt x="2811" y="5175"/>
                  </a:cubicBezTo>
                  <a:lnTo>
                    <a:pt x="2811" y="5266"/>
                  </a:lnTo>
                  <a:cubicBezTo>
                    <a:pt x="2842" y="5357"/>
                    <a:pt x="2842" y="5418"/>
                    <a:pt x="2842" y="5479"/>
                  </a:cubicBezTo>
                  <a:lnTo>
                    <a:pt x="2872" y="5692"/>
                  </a:lnTo>
                  <a:cubicBezTo>
                    <a:pt x="2872" y="5753"/>
                    <a:pt x="2902" y="5813"/>
                    <a:pt x="2933" y="5874"/>
                  </a:cubicBezTo>
                  <a:lnTo>
                    <a:pt x="2872" y="5844"/>
                  </a:lnTo>
                  <a:cubicBezTo>
                    <a:pt x="1960" y="5418"/>
                    <a:pt x="1018" y="5053"/>
                    <a:pt x="76" y="4780"/>
                  </a:cubicBezTo>
                  <a:cubicBezTo>
                    <a:pt x="65" y="4774"/>
                    <a:pt x="55" y="4772"/>
                    <a:pt x="47" y="4772"/>
                  </a:cubicBezTo>
                  <a:cubicBezTo>
                    <a:pt x="8" y="4772"/>
                    <a:pt x="0" y="4826"/>
                    <a:pt x="76" y="4901"/>
                  </a:cubicBezTo>
                  <a:cubicBezTo>
                    <a:pt x="927" y="5388"/>
                    <a:pt x="1808" y="5783"/>
                    <a:pt x="2720" y="6148"/>
                  </a:cubicBezTo>
                  <a:cubicBezTo>
                    <a:pt x="3176" y="6330"/>
                    <a:pt x="3662" y="6512"/>
                    <a:pt x="4118" y="6695"/>
                  </a:cubicBezTo>
                  <a:cubicBezTo>
                    <a:pt x="4574" y="6908"/>
                    <a:pt x="5060" y="7090"/>
                    <a:pt x="5547" y="7212"/>
                  </a:cubicBezTo>
                  <a:cubicBezTo>
                    <a:pt x="5577" y="7212"/>
                    <a:pt x="5638" y="7151"/>
                    <a:pt x="5577" y="7120"/>
                  </a:cubicBezTo>
                  <a:cubicBezTo>
                    <a:pt x="5152" y="6877"/>
                    <a:pt x="4696" y="6664"/>
                    <a:pt x="4240" y="6482"/>
                  </a:cubicBezTo>
                  <a:cubicBezTo>
                    <a:pt x="3845" y="6300"/>
                    <a:pt x="3480" y="6148"/>
                    <a:pt x="3085" y="5965"/>
                  </a:cubicBezTo>
                  <a:cubicBezTo>
                    <a:pt x="3115" y="5965"/>
                    <a:pt x="3115" y="5935"/>
                    <a:pt x="3145" y="5935"/>
                  </a:cubicBezTo>
                  <a:cubicBezTo>
                    <a:pt x="3145" y="5844"/>
                    <a:pt x="3145" y="5753"/>
                    <a:pt x="3115" y="5692"/>
                  </a:cubicBezTo>
                  <a:lnTo>
                    <a:pt x="3054" y="5479"/>
                  </a:lnTo>
                  <a:cubicBezTo>
                    <a:pt x="3054" y="5418"/>
                    <a:pt x="2994" y="5357"/>
                    <a:pt x="2994" y="5297"/>
                  </a:cubicBezTo>
                  <a:lnTo>
                    <a:pt x="2963" y="5175"/>
                  </a:lnTo>
                  <a:cubicBezTo>
                    <a:pt x="3237" y="5145"/>
                    <a:pt x="3449" y="4993"/>
                    <a:pt x="3541" y="4749"/>
                  </a:cubicBezTo>
                  <a:cubicBezTo>
                    <a:pt x="3693" y="4415"/>
                    <a:pt x="3693" y="4050"/>
                    <a:pt x="3632" y="3716"/>
                  </a:cubicBezTo>
                  <a:cubicBezTo>
                    <a:pt x="3601" y="3290"/>
                    <a:pt x="3541" y="2895"/>
                    <a:pt x="3480" y="2500"/>
                  </a:cubicBezTo>
                  <a:cubicBezTo>
                    <a:pt x="3328" y="1680"/>
                    <a:pt x="3115" y="859"/>
                    <a:pt x="2902" y="69"/>
                  </a:cubicBezTo>
                  <a:cubicBezTo>
                    <a:pt x="2902" y="38"/>
                    <a:pt x="2887" y="23"/>
                    <a:pt x="2872" y="23"/>
                  </a:cubicBezTo>
                  <a:cubicBezTo>
                    <a:pt x="2857" y="23"/>
                    <a:pt x="2842" y="38"/>
                    <a:pt x="2842" y="69"/>
                  </a:cubicBezTo>
                  <a:cubicBezTo>
                    <a:pt x="3024" y="950"/>
                    <a:pt x="3054" y="1862"/>
                    <a:pt x="3145" y="2743"/>
                  </a:cubicBezTo>
                  <a:cubicBezTo>
                    <a:pt x="3202" y="3113"/>
                    <a:pt x="3552" y="4867"/>
                    <a:pt x="2875" y="4867"/>
                  </a:cubicBezTo>
                  <a:cubicBezTo>
                    <a:pt x="2828" y="4867"/>
                    <a:pt x="2777" y="4858"/>
                    <a:pt x="2720" y="4841"/>
                  </a:cubicBezTo>
                  <a:cubicBezTo>
                    <a:pt x="2294" y="4719"/>
                    <a:pt x="2203" y="4233"/>
                    <a:pt x="2082" y="3838"/>
                  </a:cubicBezTo>
                  <a:cubicBezTo>
                    <a:pt x="1960" y="3412"/>
                    <a:pt x="1869" y="3017"/>
                    <a:pt x="1747" y="2591"/>
                  </a:cubicBezTo>
                  <a:cubicBezTo>
                    <a:pt x="1656" y="2166"/>
                    <a:pt x="1565" y="1740"/>
                    <a:pt x="1504" y="1315"/>
                  </a:cubicBezTo>
                  <a:cubicBezTo>
                    <a:pt x="1413" y="889"/>
                    <a:pt x="1383" y="464"/>
                    <a:pt x="1261" y="69"/>
                  </a:cubicBezTo>
                  <a:cubicBezTo>
                    <a:pt x="1261" y="23"/>
                    <a:pt x="1231" y="0"/>
                    <a:pt x="1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3581;p34">
              <a:extLst>
                <a:ext uri="{FF2B5EF4-FFF2-40B4-BE49-F238E27FC236}">
                  <a16:creationId xmlns:a16="http://schemas.microsoft.com/office/drawing/2014/main" xmlns="" id="{FC14347C-4365-1343-9F68-744CF9B2B1D8}"/>
                </a:ext>
              </a:extLst>
            </p:cNvPr>
            <p:cNvSpPr/>
            <p:nvPr/>
          </p:nvSpPr>
          <p:spPr>
            <a:xfrm>
              <a:off x="3659900" y="2931075"/>
              <a:ext cx="1161900" cy="1217800"/>
            </a:xfrm>
            <a:custGeom>
              <a:avLst/>
              <a:gdLst/>
              <a:ahLst/>
              <a:cxnLst/>
              <a:rect l="l" t="t" r="r" b="b"/>
              <a:pathLst>
                <a:path w="46476" h="48712" extrusionOk="0">
                  <a:moveTo>
                    <a:pt x="44386" y="0"/>
                  </a:moveTo>
                  <a:cubicBezTo>
                    <a:pt x="44368" y="0"/>
                    <a:pt x="44348" y="18"/>
                    <a:pt x="44348" y="35"/>
                  </a:cubicBezTo>
                  <a:cubicBezTo>
                    <a:pt x="46476" y="8516"/>
                    <a:pt x="45047" y="11312"/>
                    <a:pt x="44439" y="12345"/>
                  </a:cubicBezTo>
                  <a:cubicBezTo>
                    <a:pt x="43892" y="13197"/>
                    <a:pt x="43224" y="13956"/>
                    <a:pt x="42464" y="14595"/>
                  </a:cubicBezTo>
                  <a:cubicBezTo>
                    <a:pt x="40853" y="15932"/>
                    <a:pt x="38907" y="16814"/>
                    <a:pt x="36962" y="17574"/>
                  </a:cubicBezTo>
                  <a:cubicBezTo>
                    <a:pt x="34561" y="18516"/>
                    <a:pt x="32099" y="19306"/>
                    <a:pt x="29637" y="20005"/>
                  </a:cubicBezTo>
                  <a:cubicBezTo>
                    <a:pt x="24682" y="21373"/>
                    <a:pt x="19636" y="22406"/>
                    <a:pt x="14652" y="23683"/>
                  </a:cubicBezTo>
                  <a:cubicBezTo>
                    <a:pt x="14044" y="23835"/>
                    <a:pt x="13405" y="23987"/>
                    <a:pt x="12797" y="24169"/>
                  </a:cubicBezTo>
                  <a:cubicBezTo>
                    <a:pt x="12281" y="24291"/>
                    <a:pt x="11764" y="24443"/>
                    <a:pt x="11278" y="24686"/>
                  </a:cubicBezTo>
                  <a:cubicBezTo>
                    <a:pt x="10244" y="25233"/>
                    <a:pt x="9758" y="26236"/>
                    <a:pt x="9241" y="27239"/>
                  </a:cubicBezTo>
                  <a:cubicBezTo>
                    <a:pt x="8056" y="29549"/>
                    <a:pt x="6901" y="31859"/>
                    <a:pt x="5837" y="34230"/>
                  </a:cubicBezTo>
                  <a:cubicBezTo>
                    <a:pt x="4743" y="36571"/>
                    <a:pt x="3709" y="38942"/>
                    <a:pt x="2736" y="41343"/>
                  </a:cubicBezTo>
                  <a:cubicBezTo>
                    <a:pt x="1764" y="43775"/>
                    <a:pt x="822" y="46206"/>
                    <a:pt x="1" y="48668"/>
                  </a:cubicBezTo>
                  <a:cubicBezTo>
                    <a:pt x="1" y="48690"/>
                    <a:pt x="31" y="48711"/>
                    <a:pt x="60" y="48711"/>
                  </a:cubicBezTo>
                  <a:cubicBezTo>
                    <a:pt x="72" y="48711"/>
                    <a:pt x="83" y="48707"/>
                    <a:pt x="92" y="48699"/>
                  </a:cubicBezTo>
                  <a:cubicBezTo>
                    <a:pt x="335" y="48091"/>
                    <a:pt x="548" y="47483"/>
                    <a:pt x="791" y="46875"/>
                  </a:cubicBezTo>
                  <a:cubicBezTo>
                    <a:pt x="2645" y="41951"/>
                    <a:pt x="4682" y="37148"/>
                    <a:pt x="6961" y="32407"/>
                  </a:cubicBezTo>
                  <a:cubicBezTo>
                    <a:pt x="7509" y="31221"/>
                    <a:pt x="8117" y="30036"/>
                    <a:pt x="8724" y="28850"/>
                  </a:cubicBezTo>
                  <a:cubicBezTo>
                    <a:pt x="8998" y="28242"/>
                    <a:pt x="9302" y="27695"/>
                    <a:pt x="9606" y="27118"/>
                  </a:cubicBezTo>
                  <a:cubicBezTo>
                    <a:pt x="9849" y="26571"/>
                    <a:pt x="10153" y="26054"/>
                    <a:pt x="10518" y="25598"/>
                  </a:cubicBezTo>
                  <a:cubicBezTo>
                    <a:pt x="11308" y="24686"/>
                    <a:pt x="12615" y="24473"/>
                    <a:pt x="13740" y="24169"/>
                  </a:cubicBezTo>
                  <a:cubicBezTo>
                    <a:pt x="14956" y="23865"/>
                    <a:pt x="16202" y="23561"/>
                    <a:pt x="17448" y="23257"/>
                  </a:cubicBezTo>
                  <a:cubicBezTo>
                    <a:pt x="22494" y="22072"/>
                    <a:pt x="27539" y="20978"/>
                    <a:pt x="32494" y="19428"/>
                  </a:cubicBezTo>
                  <a:cubicBezTo>
                    <a:pt x="34804" y="18759"/>
                    <a:pt x="37023" y="17908"/>
                    <a:pt x="39211" y="16935"/>
                  </a:cubicBezTo>
                  <a:cubicBezTo>
                    <a:pt x="41005" y="16054"/>
                    <a:pt x="42798" y="14929"/>
                    <a:pt x="44044" y="13349"/>
                  </a:cubicBezTo>
                  <a:cubicBezTo>
                    <a:pt x="44683" y="12497"/>
                    <a:pt x="45169" y="11555"/>
                    <a:pt x="45442" y="10522"/>
                  </a:cubicBezTo>
                  <a:cubicBezTo>
                    <a:pt x="45746" y="9336"/>
                    <a:pt x="46111" y="6054"/>
                    <a:pt x="44409" y="35"/>
                  </a:cubicBezTo>
                  <a:cubicBezTo>
                    <a:pt x="44409" y="10"/>
                    <a:pt x="44398" y="0"/>
                    <a:pt x="44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3582;p34">
              <a:extLst>
                <a:ext uri="{FF2B5EF4-FFF2-40B4-BE49-F238E27FC236}">
                  <a16:creationId xmlns:a16="http://schemas.microsoft.com/office/drawing/2014/main" xmlns="" id="{F37C779B-1691-E74A-B70B-4CA62C542043}"/>
                </a:ext>
              </a:extLst>
            </p:cNvPr>
            <p:cNvSpPr/>
            <p:nvPr/>
          </p:nvSpPr>
          <p:spPr>
            <a:xfrm>
              <a:off x="3863750" y="3538325"/>
              <a:ext cx="407125" cy="295525"/>
            </a:xfrm>
            <a:custGeom>
              <a:avLst/>
              <a:gdLst/>
              <a:ahLst/>
              <a:cxnLst/>
              <a:rect l="l" t="t" r="r" b="b"/>
              <a:pathLst>
                <a:path w="16285" h="11821" extrusionOk="0">
                  <a:moveTo>
                    <a:pt x="16255" y="1"/>
                  </a:moveTo>
                  <a:cubicBezTo>
                    <a:pt x="14856" y="183"/>
                    <a:pt x="13458" y="396"/>
                    <a:pt x="12060" y="730"/>
                  </a:cubicBezTo>
                  <a:cubicBezTo>
                    <a:pt x="10814" y="974"/>
                    <a:pt x="9598" y="1247"/>
                    <a:pt x="8352" y="1551"/>
                  </a:cubicBezTo>
                  <a:cubicBezTo>
                    <a:pt x="7713" y="1703"/>
                    <a:pt x="7105" y="1855"/>
                    <a:pt x="6498" y="2007"/>
                  </a:cubicBezTo>
                  <a:cubicBezTo>
                    <a:pt x="5890" y="2129"/>
                    <a:pt x="5312" y="2281"/>
                    <a:pt x="4735" y="2493"/>
                  </a:cubicBezTo>
                  <a:cubicBezTo>
                    <a:pt x="3671" y="2889"/>
                    <a:pt x="3124" y="4044"/>
                    <a:pt x="2637" y="4986"/>
                  </a:cubicBezTo>
                  <a:cubicBezTo>
                    <a:pt x="1665" y="7144"/>
                    <a:pt x="783" y="9332"/>
                    <a:pt x="23" y="11551"/>
                  </a:cubicBezTo>
                  <a:cubicBezTo>
                    <a:pt x="1" y="11686"/>
                    <a:pt x="28" y="11821"/>
                    <a:pt x="68" y="11821"/>
                  </a:cubicBezTo>
                  <a:cubicBezTo>
                    <a:pt x="83" y="11821"/>
                    <a:pt x="99" y="11804"/>
                    <a:pt x="114" y="11764"/>
                  </a:cubicBezTo>
                  <a:cubicBezTo>
                    <a:pt x="418" y="11187"/>
                    <a:pt x="3549" y="4013"/>
                    <a:pt x="4096" y="3466"/>
                  </a:cubicBezTo>
                  <a:cubicBezTo>
                    <a:pt x="4491" y="3101"/>
                    <a:pt x="4978" y="2828"/>
                    <a:pt x="5495" y="2706"/>
                  </a:cubicBezTo>
                  <a:cubicBezTo>
                    <a:pt x="6710" y="2402"/>
                    <a:pt x="7926" y="2098"/>
                    <a:pt x="9112" y="1794"/>
                  </a:cubicBezTo>
                  <a:cubicBezTo>
                    <a:pt x="10297" y="1521"/>
                    <a:pt x="11422" y="1247"/>
                    <a:pt x="12638" y="974"/>
                  </a:cubicBezTo>
                  <a:cubicBezTo>
                    <a:pt x="13853" y="670"/>
                    <a:pt x="15069" y="396"/>
                    <a:pt x="16255" y="62"/>
                  </a:cubicBezTo>
                  <a:cubicBezTo>
                    <a:pt x="16285" y="62"/>
                    <a:pt x="16285" y="1"/>
                    <a:pt x="1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3583;p34">
              <a:extLst>
                <a:ext uri="{FF2B5EF4-FFF2-40B4-BE49-F238E27FC236}">
                  <a16:creationId xmlns:a16="http://schemas.microsoft.com/office/drawing/2014/main" xmlns="" id="{2093EF84-E189-B642-BFBD-31278757687B}"/>
                </a:ext>
              </a:extLst>
            </p:cNvPr>
            <p:cNvSpPr/>
            <p:nvPr/>
          </p:nvSpPr>
          <p:spPr>
            <a:xfrm>
              <a:off x="3679275" y="3097600"/>
              <a:ext cx="742825" cy="209350"/>
            </a:xfrm>
            <a:custGeom>
              <a:avLst/>
              <a:gdLst/>
              <a:ahLst/>
              <a:cxnLst/>
              <a:rect l="l" t="t" r="r" b="b"/>
              <a:pathLst>
                <a:path w="29713" h="8374" extrusionOk="0">
                  <a:moveTo>
                    <a:pt x="29682" y="1"/>
                  </a:moveTo>
                  <a:cubicBezTo>
                    <a:pt x="28619" y="61"/>
                    <a:pt x="27555" y="183"/>
                    <a:pt x="26521" y="365"/>
                  </a:cubicBezTo>
                  <a:cubicBezTo>
                    <a:pt x="25427" y="548"/>
                    <a:pt x="24363" y="730"/>
                    <a:pt x="23299" y="912"/>
                  </a:cubicBezTo>
                  <a:cubicBezTo>
                    <a:pt x="19530" y="1581"/>
                    <a:pt x="15792" y="2432"/>
                    <a:pt x="12114" y="3435"/>
                  </a:cubicBezTo>
                  <a:cubicBezTo>
                    <a:pt x="10320" y="3922"/>
                    <a:pt x="8497" y="4408"/>
                    <a:pt x="6764" y="5016"/>
                  </a:cubicBezTo>
                  <a:cubicBezTo>
                    <a:pt x="4424" y="5867"/>
                    <a:pt x="2205" y="6931"/>
                    <a:pt x="77" y="8207"/>
                  </a:cubicBezTo>
                  <a:cubicBezTo>
                    <a:pt x="0" y="8258"/>
                    <a:pt x="31" y="8373"/>
                    <a:pt x="96" y="8373"/>
                  </a:cubicBezTo>
                  <a:cubicBezTo>
                    <a:pt x="109" y="8373"/>
                    <a:pt x="123" y="8369"/>
                    <a:pt x="138" y="8359"/>
                  </a:cubicBezTo>
                  <a:cubicBezTo>
                    <a:pt x="1749" y="7660"/>
                    <a:pt x="4576" y="6019"/>
                    <a:pt x="7585" y="5137"/>
                  </a:cubicBezTo>
                  <a:cubicBezTo>
                    <a:pt x="11171" y="4074"/>
                    <a:pt x="14819" y="3101"/>
                    <a:pt x="18466" y="2280"/>
                  </a:cubicBezTo>
                  <a:cubicBezTo>
                    <a:pt x="20320" y="1855"/>
                    <a:pt x="22175" y="1459"/>
                    <a:pt x="24029" y="1095"/>
                  </a:cubicBezTo>
                  <a:cubicBezTo>
                    <a:pt x="24971" y="912"/>
                    <a:pt x="25913" y="760"/>
                    <a:pt x="26825" y="608"/>
                  </a:cubicBezTo>
                  <a:cubicBezTo>
                    <a:pt x="27767" y="456"/>
                    <a:pt x="28740" y="304"/>
                    <a:pt x="29682" y="61"/>
                  </a:cubicBezTo>
                  <a:cubicBezTo>
                    <a:pt x="29713" y="61"/>
                    <a:pt x="29713" y="1"/>
                    <a:pt x="29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3584;p34">
              <a:extLst>
                <a:ext uri="{FF2B5EF4-FFF2-40B4-BE49-F238E27FC236}">
                  <a16:creationId xmlns:a16="http://schemas.microsoft.com/office/drawing/2014/main" xmlns="" id="{893E03B2-CA02-524E-87BD-0E6F865D086D}"/>
                </a:ext>
              </a:extLst>
            </p:cNvPr>
            <p:cNvSpPr/>
            <p:nvPr/>
          </p:nvSpPr>
          <p:spPr>
            <a:xfrm>
              <a:off x="3812775" y="2359825"/>
              <a:ext cx="651125" cy="553175"/>
            </a:xfrm>
            <a:custGeom>
              <a:avLst/>
              <a:gdLst/>
              <a:ahLst/>
              <a:cxnLst/>
              <a:rect l="l" t="t" r="r" b="b"/>
              <a:pathLst>
                <a:path w="26045" h="22127" extrusionOk="0">
                  <a:moveTo>
                    <a:pt x="24881" y="0"/>
                  </a:moveTo>
                  <a:cubicBezTo>
                    <a:pt x="24063" y="0"/>
                    <a:pt x="22843" y="1068"/>
                    <a:pt x="21151" y="3371"/>
                  </a:cubicBezTo>
                  <a:cubicBezTo>
                    <a:pt x="17959" y="7627"/>
                    <a:pt x="15588" y="10909"/>
                    <a:pt x="15163" y="11335"/>
                  </a:cubicBezTo>
                  <a:cubicBezTo>
                    <a:pt x="14707" y="11760"/>
                    <a:pt x="6774" y="12034"/>
                    <a:pt x="2974" y="12581"/>
                  </a:cubicBezTo>
                  <a:cubicBezTo>
                    <a:pt x="1850" y="12764"/>
                    <a:pt x="1059" y="12946"/>
                    <a:pt x="846" y="13189"/>
                  </a:cubicBezTo>
                  <a:cubicBezTo>
                    <a:pt x="0" y="14186"/>
                    <a:pt x="2159" y="22126"/>
                    <a:pt x="3409" y="22126"/>
                  </a:cubicBezTo>
                  <a:cubicBezTo>
                    <a:pt x="3416" y="22126"/>
                    <a:pt x="3423" y="22126"/>
                    <a:pt x="3430" y="22125"/>
                  </a:cubicBezTo>
                  <a:cubicBezTo>
                    <a:pt x="3916" y="22065"/>
                    <a:pt x="4616" y="22004"/>
                    <a:pt x="5436" y="21943"/>
                  </a:cubicBezTo>
                  <a:cubicBezTo>
                    <a:pt x="7564" y="21700"/>
                    <a:pt x="18385" y="19147"/>
                    <a:pt x="20087" y="17961"/>
                  </a:cubicBezTo>
                  <a:cubicBezTo>
                    <a:pt x="22215" y="16502"/>
                    <a:pt x="23795" y="10666"/>
                    <a:pt x="25680" y="3159"/>
                  </a:cubicBezTo>
                  <a:cubicBezTo>
                    <a:pt x="26045" y="1700"/>
                    <a:pt x="25953" y="697"/>
                    <a:pt x="25497" y="271"/>
                  </a:cubicBezTo>
                  <a:cubicBezTo>
                    <a:pt x="25325" y="92"/>
                    <a:pt x="25120" y="0"/>
                    <a:pt x="248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3585;p34">
              <a:extLst>
                <a:ext uri="{FF2B5EF4-FFF2-40B4-BE49-F238E27FC236}">
                  <a16:creationId xmlns:a16="http://schemas.microsoft.com/office/drawing/2014/main" xmlns="" id="{D5D86636-2D00-2145-B108-17B837C2E860}"/>
                </a:ext>
              </a:extLst>
            </p:cNvPr>
            <p:cNvSpPr/>
            <p:nvPr/>
          </p:nvSpPr>
          <p:spPr>
            <a:xfrm>
              <a:off x="3486650" y="2671475"/>
              <a:ext cx="462050" cy="287025"/>
            </a:xfrm>
            <a:custGeom>
              <a:avLst/>
              <a:gdLst/>
              <a:ahLst/>
              <a:cxnLst/>
              <a:rect l="l" t="t" r="r" b="b"/>
              <a:pathLst>
                <a:path w="18482" h="11481" extrusionOk="0">
                  <a:moveTo>
                    <a:pt x="13146" y="1"/>
                  </a:moveTo>
                  <a:cubicBezTo>
                    <a:pt x="11281" y="1"/>
                    <a:pt x="8766" y="130"/>
                    <a:pt x="6323" y="662"/>
                  </a:cubicBezTo>
                  <a:cubicBezTo>
                    <a:pt x="4712" y="1027"/>
                    <a:pt x="1" y="5009"/>
                    <a:pt x="913" y="6437"/>
                  </a:cubicBezTo>
                  <a:cubicBezTo>
                    <a:pt x="973" y="6589"/>
                    <a:pt x="1125" y="6681"/>
                    <a:pt x="1277" y="6711"/>
                  </a:cubicBezTo>
                  <a:cubicBezTo>
                    <a:pt x="791" y="7380"/>
                    <a:pt x="578" y="8079"/>
                    <a:pt x="1004" y="8535"/>
                  </a:cubicBezTo>
                  <a:cubicBezTo>
                    <a:pt x="1180" y="8711"/>
                    <a:pt x="1418" y="8799"/>
                    <a:pt x="1655" y="8799"/>
                  </a:cubicBezTo>
                  <a:cubicBezTo>
                    <a:pt x="1787" y="8799"/>
                    <a:pt x="1918" y="8771"/>
                    <a:pt x="2037" y="8717"/>
                  </a:cubicBezTo>
                  <a:lnTo>
                    <a:pt x="2037" y="8717"/>
                  </a:lnTo>
                  <a:cubicBezTo>
                    <a:pt x="1824" y="9021"/>
                    <a:pt x="1885" y="9447"/>
                    <a:pt x="2189" y="9659"/>
                  </a:cubicBezTo>
                  <a:cubicBezTo>
                    <a:pt x="2312" y="9762"/>
                    <a:pt x="2481" y="9807"/>
                    <a:pt x="2684" y="9807"/>
                  </a:cubicBezTo>
                  <a:cubicBezTo>
                    <a:pt x="3385" y="9807"/>
                    <a:pt x="4495" y="9262"/>
                    <a:pt x="5533" y="8626"/>
                  </a:cubicBezTo>
                  <a:lnTo>
                    <a:pt x="5533" y="8626"/>
                  </a:lnTo>
                  <a:cubicBezTo>
                    <a:pt x="4712" y="9325"/>
                    <a:pt x="4134" y="10055"/>
                    <a:pt x="4621" y="10480"/>
                  </a:cubicBezTo>
                  <a:cubicBezTo>
                    <a:pt x="4864" y="10688"/>
                    <a:pt x="5163" y="10778"/>
                    <a:pt x="5503" y="10778"/>
                  </a:cubicBezTo>
                  <a:cubicBezTo>
                    <a:pt x="6949" y="10778"/>
                    <a:pt x="9135" y="9160"/>
                    <a:pt x="10882" y="8200"/>
                  </a:cubicBezTo>
                  <a:cubicBezTo>
                    <a:pt x="11645" y="7756"/>
                    <a:pt x="12687" y="7281"/>
                    <a:pt x="13363" y="7281"/>
                  </a:cubicBezTo>
                  <a:cubicBezTo>
                    <a:pt x="13657" y="7281"/>
                    <a:pt x="13881" y="7371"/>
                    <a:pt x="13983" y="7592"/>
                  </a:cubicBezTo>
                  <a:cubicBezTo>
                    <a:pt x="14165" y="8018"/>
                    <a:pt x="13344" y="8687"/>
                    <a:pt x="12706" y="8960"/>
                  </a:cubicBezTo>
                  <a:cubicBezTo>
                    <a:pt x="11460" y="9447"/>
                    <a:pt x="9697" y="10115"/>
                    <a:pt x="10001" y="10875"/>
                  </a:cubicBezTo>
                  <a:cubicBezTo>
                    <a:pt x="10172" y="11329"/>
                    <a:pt x="10779" y="11481"/>
                    <a:pt x="11511" y="11481"/>
                  </a:cubicBezTo>
                  <a:cubicBezTo>
                    <a:pt x="12596" y="11481"/>
                    <a:pt x="13956" y="11148"/>
                    <a:pt x="14591" y="10966"/>
                  </a:cubicBezTo>
                  <a:cubicBezTo>
                    <a:pt x="15928" y="10541"/>
                    <a:pt x="17205" y="10024"/>
                    <a:pt x="18481" y="9447"/>
                  </a:cubicBezTo>
                  <a:cubicBezTo>
                    <a:pt x="18481" y="9447"/>
                    <a:pt x="17873" y="1635"/>
                    <a:pt x="16080" y="115"/>
                  </a:cubicBezTo>
                  <a:cubicBezTo>
                    <a:pt x="16080" y="115"/>
                    <a:pt x="14901" y="1"/>
                    <a:pt x="1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3586;p34">
              <a:extLst>
                <a:ext uri="{FF2B5EF4-FFF2-40B4-BE49-F238E27FC236}">
                  <a16:creationId xmlns:a16="http://schemas.microsoft.com/office/drawing/2014/main" xmlns="" id="{8DA823D5-8383-B441-8835-23D208D2AE3A}"/>
                </a:ext>
              </a:extLst>
            </p:cNvPr>
            <p:cNvSpPr/>
            <p:nvPr/>
          </p:nvSpPr>
          <p:spPr>
            <a:xfrm>
              <a:off x="3621300" y="2795175"/>
              <a:ext cx="155650" cy="95225"/>
            </a:xfrm>
            <a:custGeom>
              <a:avLst/>
              <a:gdLst/>
              <a:ahLst/>
              <a:cxnLst/>
              <a:rect l="l" t="t" r="r" b="b"/>
              <a:pathLst>
                <a:path w="6226" h="3809" extrusionOk="0">
                  <a:moveTo>
                    <a:pt x="6226" y="0"/>
                  </a:moveTo>
                  <a:lnTo>
                    <a:pt x="6226" y="0"/>
                  </a:lnTo>
                  <a:cubicBezTo>
                    <a:pt x="5101" y="152"/>
                    <a:pt x="4007" y="547"/>
                    <a:pt x="3065" y="1155"/>
                  </a:cubicBezTo>
                  <a:cubicBezTo>
                    <a:pt x="1940" y="1885"/>
                    <a:pt x="1059" y="2918"/>
                    <a:pt x="25" y="3769"/>
                  </a:cubicBezTo>
                  <a:cubicBezTo>
                    <a:pt x="1" y="3769"/>
                    <a:pt x="15" y="3808"/>
                    <a:pt x="38" y="3808"/>
                  </a:cubicBezTo>
                  <a:cubicBezTo>
                    <a:pt x="43" y="3808"/>
                    <a:pt x="49" y="3806"/>
                    <a:pt x="55" y="3800"/>
                  </a:cubicBezTo>
                  <a:cubicBezTo>
                    <a:pt x="542" y="3374"/>
                    <a:pt x="1059" y="2979"/>
                    <a:pt x="1575" y="2553"/>
                  </a:cubicBezTo>
                  <a:cubicBezTo>
                    <a:pt x="2062" y="2158"/>
                    <a:pt x="2548" y="1733"/>
                    <a:pt x="3065" y="1368"/>
                  </a:cubicBezTo>
                  <a:cubicBezTo>
                    <a:pt x="4007" y="669"/>
                    <a:pt x="5071" y="213"/>
                    <a:pt x="62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3587;p34">
              <a:extLst>
                <a:ext uri="{FF2B5EF4-FFF2-40B4-BE49-F238E27FC236}">
                  <a16:creationId xmlns:a16="http://schemas.microsoft.com/office/drawing/2014/main" xmlns="" id="{2AD8E415-FFE7-4345-9B6A-3E12898E82D8}"/>
                </a:ext>
              </a:extLst>
            </p:cNvPr>
            <p:cNvSpPr/>
            <p:nvPr/>
          </p:nvSpPr>
          <p:spPr>
            <a:xfrm>
              <a:off x="3538550" y="2744250"/>
              <a:ext cx="217900" cy="143950"/>
            </a:xfrm>
            <a:custGeom>
              <a:avLst/>
              <a:gdLst/>
              <a:ahLst/>
              <a:cxnLst/>
              <a:rect l="l" t="t" r="r" b="b"/>
              <a:pathLst>
                <a:path w="8716" h="5758" extrusionOk="0">
                  <a:moveTo>
                    <a:pt x="8685" y="1"/>
                  </a:moveTo>
                  <a:cubicBezTo>
                    <a:pt x="7408" y="274"/>
                    <a:pt x="6192" y="700"/>
                    <a:pt x="5007" y="1216"/>
                  </a:cubicBezTo>
                  <a:cubicBezTo>
                    <a:pt x="3730" y="1855"/>
                    <a:pt x="2727" y="2888"/>
                    <a:pt x="1754" y="3891"/>
                  </a:cubicBezTo>
                  <a:cubicBezTo>
                    <a:pt x="1147" y="4469"/>
                    <a:pt x="569" y="5077"/>
                    <a:pt x="22" y="5715"/>
                  </a:cubicBezTo>
                  <a:cubicBezTo>
                    <a:pt x="0" y="5736"/>
                    <a:pt x="9" y="5758"/>
                    <a:pt x="27" y="5758"/>
                  </a:cubicBezTo>
                  <a:cubicBezTo>
                    <a:pt x="35" y="5758"/>
                    <a:pt x="43" y="5754"/>
                    <a:pt x="52" y="5745"/>
                  </a:cubicBezTo>
                  <a:cubicBezTo>
                    <a:pt x="1055" y="4742"/>
                    <a:pt x="2058" y="3739"/>
                    <a:pt x="3153" y="2767"/>
                  </a:cubicBezTo>
                  <a:cubicBezTo>
                    <a:pt x="4125" y="1855"/>
                    <a:pt x="5250" y="1156"/>
                    <a:pt x="6496" y="700"/>
                  </a:cubicBezTo>
                  <a:cubicBezTo>
                    <a:pt x="7226" y="456"/>
                    <a:pt x="7955" y="244"/>
                    <a:pt x="8685" y="31"/>
                  </a:cubicBezTo>
                  <a:cubicBezTo>
                    <a:pt x="8715" y="31"/>
                    <a:pt x="8685" y="1"/>
                    <a:pt x="86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3588;p34">
              <a:extLst>
                <a:ext uri="{FF2B5EF4-FFF2-40B4-BE49-F238E27FC236}">
                  <a16:creationId xmlns:a16="http://schemas.microsoft.com/office/drawing/2014/main" xmlns="" id="{070712E5-5197-CF49-8000-EDEAD9D7A9DE}"/>
                </a:ext>
              </a:extLst>
            </p:cNvPr>
            <p:cNvSpPr/>
            <p:nvPr/>
          </p:nvSpPr>
          <p:spPr>
            <a:xfrm>
              <a:off x="3517800" y="2700175"/>
              <a:ext cx="205200" cy="139400"/>
            </a:xfrm>
            <a:custGeom>
              <a:avLst/>
              <a:gdLst/>
              <a:ahLst/>
              <a:cxnLst/>
              <a:rect l="l" t="t" r="r" b="b"/>
              <a:pathLst>
                <a:path w="8208" h="5576" extrusionOk="0">
                  <a:moveTo>
                    <a:pt x="8208" y="1"/>
                  </a:moveTo>
                  <a:lnTo>
                    <a:pt x="8208" y="1"/>
                  </a:lnTo>
                  <a:cubicBezTo>
                    <a:pt x="8160" y="10"/>
                    <a:pt x="8112" y="19"/>
                    <a:pt x="8064" y="29"/>
                  </a:cubicBezTo>
                  <a:lnTo>
                    <a:pt x="8064" y="29"/>
                  </a:lnTo>
                  <a:cubicBezTo>
                    <a:pt x="8112" y="20"/>
                    <a:pt x="8160" y="10"/>
                    <a:pt x="8208" y="1"/>
                  </a:cubicBezTo>
                  <a:close/>
                  <a:moveTo>
                    <a:pt x="8064" y="29"/>
                  </a:moveTo>
                  <a:cubicBezTo>
                    <a:pt x="6908" y="259"/>
                    <a:pt x="5886" y="451"/>
                    <a:pt x="4864" y="1064"/>
                  </a:cubicBezTo>
                  <a:cubicBezTo>
                    <a:pt x="3648" y="1824"/>
                    <a:pt x="2554" y="2767"/>
                    <a:pt x="1581" y="3800"/>
                  </a:cubicBezTo>
                  <a:cubicBezTo>
                    <a:pt x="1034" y="4378"/>
                    <a:pt x="518" y="4955"/>
                    <a:pt x="1" y="5533"/>
                  </a:cubicBezTo>
                  <a:cubicBezTo>
                    <a:pt x="1" y="5554"/>
                    <a:pt x="16" y="5576"/>
                    <a:pt x="36" y="5576"/>
                  </a:cubicBezTo>
                  <a:cubicBezTo>
                    <a:pt x="44" y="5576"/>
                    <a:pt x="53" y="5572"/>
                    <a:pt x="62" y="5563"/>
                  </a:cubicBezTo>
                  <a:cubicBezTo>
                    <a:pt x="1217" y="4286"/>
                    <a:pt x="2463" y="3101"/>
                    <a:pt x="3770" y="1976"/>
                  </a:cubicBezTo>
                  <a:cubicBezTo>
                    <a:pt x="4408" y="1429"/>
                    <a:pt x="5107" y="1004"/>
                    <a:pt x="5867" y="669"/>
                  </a:cubicBezTo>
                  <a:cubicBezTo>
                    <a:pt x="6581" y="412"/>
                    <a:pt x="7322" y="182"/>
                    <a:pt x="8064" y="29"/>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3589;p34">
              <a:extLst>
                <a:ext uri="{FF2B5EF4-FFF2-40B4-BE49-F238E27FC236}">
                  <a16:creationId xmlns:a16="http://schemas.microsoft.com/office/drawing/2014/main" xmlns="" id="{D3D5FF25-C4D3-2646-85E9-DE3736467721}"/>
                </a:ext>
              </a:extLst>
            </p:cNvPr>
            <p:cNvSpPr/>
            <p:nvPr/>
          </p:nvSpPr>
          <p:spPr>
            <a:xfrm>
              <a:off x="3944100" y="2349900"/>
              <a:ext cx="530925" cy="560800"/>
            </a:xfrm>
            <a:custGeom>
              <a:avLst/>
              <a:gdLst/>
              <a:ahLst/>
              <a:cxnLst/>
              <a:rect l="l" t="t" r="r" b="b"/>
              <a:pathLst>
                <a:path w="21237" h="22432" extrusionOk="0">
                  <a:moveTo>
                    <a:pt x="19915" y="0"/>
                  </a:moveTo>
                  <a:cubicBezTo>
                    <a:pt x="19146" y="0"/>
                    <a:pt x="18015" y="731"/>
                    <a:pt x="16688" y="2279"/>
                  </a:cubicBezTo>
                  <a:cubicBezTo>
                    <a:pt x="13800" y="5714"/>
                    <a:pt x="9971" y="11367"/>
                    <a:pt x="9667" y="11580"/>
                  </a:cubicBezTo>
                  <a:cubicBezTo>
                    <a:pt x="9393" y="11793"/>
                    <a:pt x="1" y="12674"/>
                    <a:pt x="1" y="12674"/>
                  </a:cubicBezTo>
                  <a:lnTo>
                    <a:pt x="1581" y="22431"/>
                  </a:lnTo>
                  <a:cubicBezTo>
                    <a:pt x="1581" y="22431"/>
                    <a:pt x="12828" y="20820"/>
                    <a:pt x="15503" y="18480"/>
                  </a:cubicBezTo>
                  <a:cubicBezTo>
                    <a:pt x="18208" y="16109"/>
                    <a:pt x="20092" y="6625"/>
                    <a:pt x="20822" y="3008"/>
                  </a:cubicBezTo>
                  <a:cubicBezTo>
                    <a:pt x="21236" y="1052"/>
                    <a:pt x="20837" y="0"/>
                    <a:pt x="19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3590;p34">
              <a:extLst>
                <a:ext uri="{FF2B5EF4-FFF2-40B4-BE49-F238E27FC236}">
                  <a16:creationId xmlns:a16="http://schemas.microsoft.com/office/drawing/2014/main" xmlns="" id="{1B1D8712-E567-E04E-85FD-5CCB4D0F23E5}"/>
                </a:ext>
              </a:extLst>
            </p:cNvPr>
            <p:cNvSpPr/>
            <p:nvPr/>
          </p:nvSpPr>
          <p:spPr>
            <a:xfrm>
              <a:off x="4397000" y="2368875"/>
              <a:ext cx="69950" cy="3050"/>
            </a:xfrm>
            <a:custGeom>
              <a:avLst/>
              <a:gdLst/>
              <a:ahLst/>
              <a:cxnLst/>
              <a:rect l="l" t="t" r="r" b="b"/>
              <a:pathLst>
                <a:path w="2798" h="122" extrusionOk="0">
                  <a:moveTo>
                    <a:pt x="153" y="0"/>
                  </a:moveTo>
                  <a:lnTo>
                    <a:pt x="1" y="122"/>
                  </a:lnTo>
                  <a:lnTo>
                    <a:pt x="2797" y="122"/>
                  </a:lnTo>
                  <a:cubicBezTo>
                    <a:pt x="2767" y="61"/>
                    <a:pt x="2767" y="31"/>
                    <a:pt x="27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3591;p34">
              <a:extLst>
                <a:ext uri="{FF2B5EF4-FFF2-40B4-BE49-F238E27FC236}">
                  <a16:creationId xmlns:a16="http://schemas.microsoft.com/office/drawing/2014/main" xmlns="" id="{3866BBA2-A37B-D947-8C2A-4F343515C4C0}"/>
                </a:ext>
              </a:extLst>
            </p:cNvPr>
            <p:cNvSpPr/>
            <p:nvPr/>
          </p:nvSpPr>
          <p:spPr>
            <a:xfrm>
              <a:off x="4237425" y="2566425"/>
              <a:ext cx="196075" cy="3075"/>
            </a:xfrm>
            <a:custGeom>
              <a:avLst/>
              <a:gdLst/>
              <a:ahLst/>
              <a:cxnLst/>
              <a:rect l="l" t="t" r="r" b="b"/>
              <a:pathLst>
                <a:path w="7843" h="123" extrusionOk="0">
                  <a:moveTo>
                    <a:pt x="92" y="1"/>
                  </a:moveTo>
                  <a:lnTo>
                    <a:pt x="1" y="123"/>
                  </a:lnTo>
                  <a:lnTo>
                    <a:pt x="7812" y="123"/>
                  </a:lnTo>
                  <a:cubicBezTo>
                    <a:pt x="7843" y="92"/>
                    <a:pt x="7843" y="62"/>
                    <a:pt x="78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3592;p34">
              <a:extLst>
                <a:ext uri="{FF2B5EF4-FFF2-40B4-BE49-F238E27FC236}">
                  <a16:creationId xmlns:a16="http://schemas.microsoft.com/office/drawing/2014/main" xmlns="" id="{45A24269-DA6E-624E-8B4A-B409C0DAB93D}"/>
                </a:ext>
              </a:extLst>
            </p:cNvPr>
            <p:cNvSpPr/>
            <p:nvPr/>
          </p:nvSpPr>
          <p:spPr>
            <a:xfrm>
              <a:off x="4213875" y="2599875"/>
              <a:ext cx="211275" cy="3050"/>
            </a:xfrm>
            <a:custGeom>
              <a:avLst/>
              <a:gdLst/>
              <a:ahLst/>
              <a:cxnLst/>
              <a:rect l="l" t="t" r="r" b="b"/>
              <a:pathLst>
                <a:path w="8451" h="122" extrusionOk="0">
                  <a:moveTo>
                    <a:pt x="92" y="0"/>
                  </a:moveTo>
                  <a:lnTo>
                    <a:pt x="0" y="122"/>
                  </a:lnTo>
                  <a:lnTo>
                    <a:pt x="8420" y="122"/>
                  </a:lnTo>
                  <a:cubicBezTo>
                    <a:pt x="8420" y="61"/>
                    <a:pt x="8450" y="31"/>
                    <a:pt x="84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3593;p34">
              <a:extLst>
                <a:ext uri="{FF2B5EF4-FFF2-40B4-BE49-F238E27FC236}">
                  <a16:creationId xmlns:a16="http://schemas.microsoft.com/office/drawing/2014/main" xmlns="" id="{35768110-6B8B-7545-92DF-DB482CED95BF}"/>
                </a:ext>
              </a:extLst>
            </p:cNvPr>
            <p:cNvSpPr/>
            <p:nvPr/>
          </p:nvSpPr>
          <p:spPr>
            <a:xfrm>
              <a:off x="4189550" y="2632550"/>
              <a:ext cx="226475" cy="3050"/>
            </a:xfrm>
            <a:custGeom>
              <a:avLst/>
              <a:gdLst/>
              <a:ahLst/>
              <a:cxnLst/>
              <a:rect l="l" t="t" r="r" b="b"/>
              <a:pathLst>
                <a:path w="9059" h="122" extrusionOk="0">
                  <a:moveTo>
                    <a:pt x="92" y="0"/>
                  </a:moveTo>
                  <a:lnTo>
                    <a:pt x="1" y="122"/>
                  </a:lnTo>
                  <a:lnTo>
                    <a:pt x="9028" y="122"/>
                  </a:lnTo>
                  <a:cubicBezTo>
                    <a:pt x="9028" y="92"/>
                    <a:pt x="9059" y="31"/>
                    <a:pt x="90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3594;p34">
              <a:extLst>
                <a:ext uri="{FF2B5EF4-FFF2-40B4-BE49-F238E27FC236}">
                  <a16:creationId xmlns:a16="http://schemas.microsoft.com/office/drawing/2014/main" xmlns="" id="{B7562549-A452-5348-9954-0728543D59B9}"/>
                </a:ext>
              </a:extLst>
            </p:cNvPr>
            <p:cNvSpPr/>
            <p:nvPr/>
          </p:nvSpPr>
          <p:spPr>
            <a:xfrm>
              <a:off x="3944100" y="2665975"/>
              <a:ext cx="462050" cy="3075"/>
            </a:xfrm>
            <a:custGeom>
              <a:avLst/>
              <a:gdLst/>
              <a:ahLst/>
              <a:cxnLst/>
              <a:rect l="l" t="t" r="r" b="b"/>
              <a:pathLst>
                <a:path w="18482" h="123" extrusionOk="0">
                  <a:moveTo>
                    <a:pt x="305" y="1"/>
                  </a:moveTo>
                  <a:lnTo>
                    <a:pt x="1" y="31"/>
                  </a:lnTo>
                  <a:lnTo>
                    <a:pt x="1" y="122"/>
                  </a:lnTo>
                  <a:lnTo>
                    <a:pt x="18421" y="122"/>
                  </a:lnTo>
                  <a:cubicBezTo>
                    <a:pt x="18451" y="62"/>
                    <a:pt x="18481" y="31"/>
                    <a:pt x="184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3595;p34">
              <a:extLst>
                <a:ext uri="{FF2B5EF4-FFF2-40B4-BE49-F238E27FC236}">
                  <a16:creationId xmlns:a16="http://schemas.microsoft.com/office/drawing/2014/main" xmlns="" id="{1CDFCD5E-8DDB-414B-AE61-429F97E3D26A}"/>
                </a:ext>
              </a:extLst>
            </p:cNvPr>
            <p:cNvSpPr/>
            <p:nvPr/>
          </p:nvSpPr>
          <p:spPr>
            <a:xfrm>
              <a:off x="3949425" y="2698650"/>
              <a:ext cx="445325" cy="3075"/>
            </a:xfrm>
            <a:custGeom>
              <a:avLst/>
              <a:gdLst/>
              <a:ahLst/>
              <a:cxnLst/>
              <a:rect l="l" t="t" r="r" b="b"/>
              <a:pathLst>
                <a:path w="17813" h="123" extrusionOk="0">
                  <a:moveTo>
                    <a:pt x="1" y="1"/>
                  </a:moveTo>
                  <a:lnTo>
                    <a:pt x="1" y="122"/>
                  </a:lnTo>
                  <a:lnTo>
                    <a:pt x="17752" y="122"/>
                  </a:lnTo>
                  <a:lnTo>
                    <a:pt x="178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3596;p34">
              <a:extLst>
                <a:ext uri="{FF2B5EF4-FFF2-40B4-BE49-F238E27FC236}">
                  <a16:creationId xmlns:a16="http://schemas.microsoft.com/office/drawing/2014/main" xmlns="" id="{A65D990A-7788-B24B-A4F9-150C094E3A7C}"/>
                </a:ext>
              </a:extLst>
            </p:cNvPr>
            <p:cNvSpPr/>
            <p:nvPr/>
          </p:nvSpPr>
          <p:spPr>
            <a:xfrm>
              <a:off x="3954750" y="2731325"/>
              <a:ext cx="427075" cy="3075"/>
            </a:xfrm>
            <a:custGeom>
              <a:avLst/>
              <a:gdLst/>
              <a:ahLst/>
              <a:cxnLst/>
              <a:rect l="l" t="t" r="r" b="b"/>
              <a:pathLst>
                <a:path w="17083" h="123" extrusionOk="0">
                  <a:moveTo>
                    <a:pt x="0" y="1"/>
                  </a:moveTo>
                  <a:lnTo>
                    <a:pt x="0" y="122"/>
                  </a:lnTo>
                  <a:lnTo>
                    <a:pt x="17022" y="122"/>
                  </a:lnTo>
                  <a:cubicBezTo>
                    <a:pt x="17052" y="92"/>
                    <a:pt x="17083" y="31"/>
                    <a:pt x="170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3597;p34">
              <a:extLst>
                <a:ext uri="{FF2B5EF4-FFF2-40B4-BE49-F238E27FC236}">
                  <a16:creationId xmlns:a16="http://schemas.microsoft.com/office/drawing/2014/main" xmlns="" id="{83703173-DC95-1141-B099-FE00379386F2}"/>
                </a:ext>
              </a:extLst>
            </p:cNvPr>
            <p:cNvSpPr/>
            <p:nvPr/>
          </p:nvSpPr>
          <p:spPr>
            <a:xfrm>
              <a:off x="3912200" y="2643175"/>
              <a:ext cx="114000" cy="291825"/>
            </a:xfrm>
            <a:custGeom>
              <a:avLst/>
              <a:gdLst/>
              <a:ahLst/>
              <a:cxnLst/>
              <a:rect l="l" t="t" r="r" b="b"/>
              <a:pathLst>
                <a:path w="4560" h="11673" extrusionOk="0">
                  <a:moveTo>
                    <a:pt x="2645" y="1"/>
                  </a:moveTo>
                  <a:lnTo>
                    <a:pt x="0" y="335"/>
                  </a:lnTo>
                  <a:lnTo>
                    <a:pt x="1824" y="11673"/>
                  </a:lnTo>
                  <a:lnTo>
                    <a:pt x="4560" y="11187"/>
                  </a:lnTo>
                  <a:lnTo>
                    <a:pt x="26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3598;p34">
              <a:extLst>
                <a:ext uri="{FF2B5EF4-FFF2-40B4-BE49-F238E27FC236}">
                  <a16:creationId xmlns:a16="http://schemas.microsoft.com/office/drawing/2014/main" xmlns="" id="{9764DBA4-C671-D446-A071-F3D3D696272D}"/>
                </a:ext>
              </a:extLst>
            </p:cNvPr>
            <p:cNvSpPr/>
            <p:nvPr/>
          </p:nvSpPr>
          <p:spPr>
            <a:xfrm>
              <a:off x="3979825" y="2667700"/>
              <a:ext cx="44850" cy="232475"/>
            </a:xfrm>
            <a:custGeom>
              <a:avLst/>
              <a:gdLst/>
              <a:ahLst/>
              <a:cxnLst/>
              <a:rect l="l" t="t" r="r" b="b"/>
              <a:pathLst>
                <a:path w="1794" h="9299" extrusionOk="0">
                  <a:moveTo>
                    <a:pt x="31" y="0"/>
                  </a:moveTo>
                  <a:cubicBezTo>
                    <a:pt x="16" y="0"/>
                    <a:pt x="0" y="8"/>
                    <a:pt x="0" y="23"/>
                  </a:cubicBezTo>
                  <a:cubicBezTo>
                    <a:pt x="61" y="783"/>
                    <a:pt x="213" y="1543"/>
                    <a:pt x="335" y="2272"/>
                  </a:cubicBezTo>
                  <a:cubicBezTo>
                    <a:pt x="456" y="3002"/>
                    <a:pt x="608" y="3853"/>
                    <a:pt x="760" y="4643"/>
                  </a:cubicBezTo>
                  <a:cubicBezTo>
                    <a:pt x="1034" y="6193"/>
                    <a:pt x="1368" y="7743"/>
                    <a:pt x="1733" y="9263"/>
                  </a:cubicBezTo>
                  <a:cubicBezTo>
                    <a:pt x="1733" y="9289"/>
                    <a:pt x="1744" y="9298"/>
                    <a:pt x="1756" y="9298"/>
                  </a:cubicBezTo>
                  <a:cubicBezTo>
                    <a:pt x="1774" y="9298"/>
                    <a:pt x="1794" y="9281"/>
                    <a:pt x="1794" y="9263"/>
                  </a:cubicBezTo>
                  <a:cubicBezTo>
                    <a:pt x="1581" y="7683"/>
                    <a:pt x="1338" y="6133"/>
                    <a:pt x="1034" y="4613"/>
                  </a:cubicBezTo>
                  <a:cubicBezTo>
                    <a:pt x="882" y="3853"/>
                    <a:pt x="730" y="3063"/>
                    <a:pt x="578" y="2303"/>
                  </a:cubicBezTo>
                  <a:cubicBezTo>
                    <a:pt x="396" y="1512"/>
                    <a:pt x="274" y="752"/>
                    <a:pt x="61" y="23"/>
                  </a:cubicBezTo>
                  <a:cubicBezTo>
                    <a:pt x="61" y="8"/>
                    <a:pt x="46" y="0"/>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3599;p34">
              <a:extLst>
                <a:ext uri="{FF2B5EF4-FFF2-40B4-BE49-F238E27FC236}">
                  <a16:creationId xmlns:a16="http://schemas.microsoft.com/office/drawing/2014/main" xmlns="" id="{D319E445-8789-8246-A5E1-A09B076621AC}"/>
                </a:ext>
              </a:extLst>
            </p:cNvPr>
            <p:cNvSpPr/>
            <p:nvPr/>
          </p:nvSpPr>
          <p:spPr>
            <a:xfrm>
              <a:off x="4239700" y="2319375"/>
              <a:ext cx="617075" cy="734575"/>
            </a:xfrm>
            <a:custGeom>
              <a:avLst/>
              <a:gdLst/>
              <a:ahLst/>
              <a:cxnLst/>
              <a:rect l="l" t="t" r="r" b="b"/>
              <a:pathLst>
                <a:path w="24683" h="29383" extrusionOk="0">
                  <a:moveTo>
                    <a:pt x="10318" y="1"/>
                  </a:moveTo>
                  <a:cubicBezTo>
                    <a:pt x="8991" y="1"/>
                    <a:pt x="7770" y="594"/>
                    <a:pt x="6840" y="1615"/>
                  </a:cubicBezTo>
                  <a:cubicBezTo>
                    <a:pt x="6384" y="2132"/>
                    <a:pt x="882" y="10096"/>
                    <a:pt x="396" y="13044"/>
                  </a:cubicBezTo>
                  <a:cubicBezTo>
                    <a:pt x="1" y="15689"/>
                    <a:pt x="1794" y="18455"/>
                    <a:pt x="1794" y="18455"/>
                  </a:cubicBezTo>
                  <a:lnTo>
                    <a:pt x="821" y="28090"/>
                  </a:lnTo>
                  <a:cubicBezTo>
                    <a:pt x="821" y="28090"/>
                    <a:pt x="15059" y="29382"/>
                    <a:pt x="22016" y="29382"/>
                  </a:cubicBezTo>
                  <a:cubicBezTo>
                    <a:pt x="23114" y="29382"/>
                    <a:pt x="24031" y="29350"/>
                    <a:pt x="24682" y="29275"/>
                  </a:cubicBezTo>
                  <a:cubicBezTo>
                    <a:pt x="24682" y="29275"/>
                    <a:pt x="19819" y="7299"/>
                    <a:pt x="14408" y="1919"/>
                  </a:cubicBezTo>
                  <a:cubicBezTo>
                    <a:pt x="13060" y="586"/>
                    <a:pt x="11636" y="1"/>
                    <a:pt x="10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3600;p34">
              <a:extLst>
                <a:ext uri="{FF2B5EF4-FFF2-40B4-BE49-F238E27FC236}">
                  <a16:creationId xmlns:a16="http://schemas.microsoft.com/office/drawing/2014/main" xmlns="" id="{B3B1883C-C965-9A44-B9F9-A9A642B9A8AC}"/>
                </a:ext>
              </a:extLst>
            </p:cNvPr>
            <p:cNvSpPr/>
            <p:nvPr/>
          </p:nvSpPr>
          <p:spPr>
            <a:xfrm>
              <a:off x="4240475" y="2452450"/>
              <a:ext cx="108675" cy="386400"/>
            </a:xfrm>
            <a:custGeom>
              <a:avLst/>
              <a:gdLst/>
              <a:ahLst/>
              <a:cxnLst/>
              <a:rect l="l" t="t" r="r" b="b"/>
              <a:pathLst>
                <a:path w="4347" h="15456" extrusionOk="0">
                  <a:moveTo>
                    <a:pt x="4316" y="1"/>
                  </a:moveTo>
                  <a:cubicBezTo>
                    <a:pt x="3921" y="548"/>
                    <a:pt x="3556" y="1156"/>
                    <a:pt x="3222" y="1733"/>
                  </a:cubicBezTo>
                  <a:cubicBezTo>
                    <a:pt x="3313" y="1460"/>
                    <a:pt x="3435" y="1186"/>
                    <a:pt x="3556" y="913"/>
                  </a:cubicBezTo>
                  <a:cubicBezTo>
                    <a:pt x="3556" y="875"/>
                    <a:pt x="3545" y="849"/>
                    <a:pt x="3529" y="849"/>
                  </a:cubicBezTo>
                  <a:cubicBezTo>
                    <a:pt x="3519" y="849"/>
                    <a:pt x="3507" y="859"/>
                    <a:pt x="3496" y="882"/>
                  </a:cubicBezTo>
                  <a:cubicBezTo>
                    <a:pt x="3313" y="1308"/>
                    <a:pt x="3131" y="1703"/>
                    <a:pt x="2918" y="2159"/>
                  </a:cubicBezTo>
                  <a:cubicBezTo>
                    <a:pt x="2888" y="2220"/>
                    <a:pt x="2888" y="2280"/>
                    <a:pt x="2857" y="2372"/>
                  </a:cubicBezTo>
                  <a:lnTo>
                    <a:pt x="2645" y="2736"/>
                  </a:lnTo>
                  <a:cubicBezTo>
                    <a:pt x="2097" y="3618"/>
                    <a:pt x="1581" y="4530"/>
                    <a:pt x="1155" y="5472"/>
                  </a:cubicBezTo>
                  <a:cubicBezTo>
                    <a:pt x="152" y="7600"/>
                    <a:pt x="0" y="8603"/>
                    <a:pt x="547" y="10487"/>
                  </a:cubicBezTo>
                  <a:cubicBezTo>
                    <a:pt x="760" y="11460"/>
                    <a:pt x="1186" y="12341"/>
                    <a:pt x="1733" y="13132"/>
                  </a:cubicBezTo>
                  <a:cubicBezTo>
                    <a:pt x="1611" y="13891"/>
                    <a:pt x="1520" y="14682"/>
                    <a:pt x="1490" y="15442"/>
                  </a:cubicBezTo>
                  <a:cubicBezTo>
                    <a:pt x="1490" y="15452"/>
                    <a:pt x="1500" y="15455"/>
                    <a:pt x="1513" y="15455"/>
                  </a:cubicBezTo>
                  <a:cubicBezTo>
                    <a:pt x="1540" y="15455"/>
                    <a:pt x="1581" y="15442"/>
                    <a:pt x="1581" y="15442"/>
                  </a:cubicBezTo>
                  <a:cubicBezTo>
                    <a:pt x="1733" y="14682"/>
                    <a:pt x="1854" y="13922"/>
                    <a:pt x="1915" y="13162"/>
                  </a:cubicBezTo>
                  <a:cubicBezTo>
                    <a:pt x="1915" y="13132"/>
                    <a:pt x="456" y="10031"/>
                    <a:pt x="578" y="8359"/>
                  </a:cubicBezTo>
                  <a:cubicBezTo>
                    <a:pt x="699" y="6597"/>
                    <a:pt x="1702" y="4986"/>
                    <a:pt x="2462" y="3466"/>
                  </a:cubicBezTo>
                  <a:lnTo>
                    <a:pt x="2493" y="3466"/>
                  </a:lnTo>
                  <a:cubicBezTo>
                    <a:pt x="2553" y="3375"/>
                    <a:pt x="2584" y="3283"/>
                    <a:pt x="2614" y="3192"/>
                  </a:cubicBezTo>
                  <a:lnTo>
                    <a:pt x="2705" y="3010"/>
                  </a:lnTo>
                  <a:cubicBezTo>
                    <a:pt x="3222" y="2007"/>
                    <a:pt x="3800" y="1004"/>
                    <a:pt x="4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3601;p34">
              <a:extLst>
                <a:ext uri="{FF2B5EF4-FFF2-40B4-BE49-F238E27FC236}">
                  <a16:creationId xmlns:a16="http://schemas.microsoft.com/office/drawing/2014/main" xmlns="" id="{F6D10A4F-1BBD-9D4D-AA18-923EE6893861}"/>
                </a:ext>
              </a:extLst>
            </p:cNvPr>
            <p:cNvSpPr/>
            <p:nvPr/>
          </p:nvSpPr>
          <p:spPr>
            <a:xfrm>
              <a:off x="4269350" y="2929675"/>
              <a:ext cx="558550" cy="3050"/>
            </a:xfrm>
            <a:custGeom>
              <a:avLst/>
              <a:gdLst/>
              <a:ahLst/>
              <a:cxnLst/>
              <a:rect l="l" t="t" r="r" b="b"/>
              <a:pathLst>
                <a:path w="22342" h="122" extrusionOk="0">
                  <a:moveTo>
                    <a:pt x="0" y="0"/>
                  </a:moveTo>
                  <a:lnTo>
                    <a:pt x="0" y="122"/>
                  </a:lnTo>
                  <a:lnTo>
                    <a:pt x="22341" y="122"/>
                  </a:lnTo>
                  <a:lnTo>
                    <a:pt x="223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3602;p34">
              <a:extLst>
                <a:ext uri="{FF2B5EF4-FFF2-40B4-BE49-F238E27FC236}">
                  <a16:creationId xmlns:a16="http://schemas.microsoft.com/office/drawing/2014/main" xmlns="" id="{C8BE1B06-A02F-B74F-8C42-458674E4BF8B}"/>
                </a:ext>
              </a:extLst>
            </p:cNvPr>
            <p:cNvSpPr/>
            <p:nvPr/>
          </p:nvSpPr>
          <p:spPr>
            <a:xfrm>
              <a:off x="4265550" y="2962350"/>
              <a:ext cx="570700" cy="3825"/>
            </a:xfrm>
            <a:custGeom>
              <a:avLst/>
              <a:gdLst/>
              <a:ahLst/>
              <a:cxnLst/>
              <a:rect l="l" t="t" r="r" b="b"/>
              <a:pathLst>
                <a:path w="22828" h="153" extrusionOk="0">
                  <a:moveTo>
                    <a:pt x="0" y="0"/>
                  </a:moveTo>
                  <a:lnTo>
                    <a:pt x="0" y="152"/>
                  </a:lnTo>
                  <a:lnTo>
                    <a:pt x="22827" y="152"/>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3603;p34">
              <a:extLst>
                <a:ext uri="{FF2B5EF4-FFF2-40B4-BE49-F238E27FC236}">
                  <a16:creationId xmlns:a16="http://schemas.microsoft.com/office/drawing/2014/main" xmlns="" id="{EE0049B1-8531-5343-A33E-272CA296799A}"/>
                </a:ext>
              </a:extLst>
            </p:cNvPr>
            <p:cNvSpPr/>
            <p:nvPr/>
          </p:nvSpPr>
          <p:spPr>
            <a:xfrm>
              <a:off x="4262500" y="2995775"/>
              <a:ext cx="582875" cy="3075"/>
            </a:xfrm>
            <a:custGeom>
              <a:avLst/>
              <a:gdLst/>
              <a:ahLst/>
              <a:cxnLst/>
              <a:rect l="l" t="t" r="r" b="b"/>
              <a:pathLst>
                <a:path w="23315" h="123" extrusionOk="0">
                  <a:moveTo>
                    <a:pt x="1" y="0"/>
                  </a:moveTo>
                  <a:lnTo>
                    <a:pt x="1" y="122"/>
                  </a:lnTo>
                  <a:lnTo>
                    <a:pt x="23314" y="122"/>
                  </a:lnTo>
                  <a:cubicBezTo>
                    <a:pt x="23284" y="92"/>
                    <a:pt x="23253" y="31"/>
                    <a:pt x="232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3604;p34">
              <a:extLst>
                <a:ext uri="{FF2B5EF4-FFF2-40B4-BE49-F238E27FC236}">
                  <a16:creationId xmlns:a16="http://schemas.microsoft.com/office/drawing/2014/main" xmlns="" id="{01C927F8-10DC-1841-833A-43B77A26204C}"/>
                </a:ext>
              </a:extLst>
            </p:cNvPr>
            <p:cNvSpPr/>
            <p:nvPr/>
          </p:nvSpPr>
          <p:spPr>
            <a:xfrm>
              <a:off x="4346100" y="3028450"/>
              <a:ext cx="506100" cy="3825"/>
            </a:xfrm>
            <a:custGeom>
              <a:avLst/>
              <a:gdLst/>
              <a:ahLst/>
              <a:cxnLst/>
              <a:rect l="l" t="t" r="r" b="b"/>
              <a:pathLst>
                <a:path w="20244" h="153" extrusionOk="0">
                  <a:moveTo>
                    <a:pt x="0" y="1"/>
                  </a:moveTo>
                  <a:lnTo>
                    <a:pt x="1581" y="152"/>
                  </a:lnTo>
                  <a:lnTo>
                    <a:pt x="20244" y="152"/>
                  </a:lnTo>
                  <a:cubicBezTo>
                    <a:pt x="20244" y="92"/>
                    <a:pt x="20244" y="61"/>
                    <a:pt x="20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3605;p34">
              <a:extLst>
                <a:ext uri="{FF2B5EF4-FFF2-40B4-BE49-F238E27FC236}">
                  <a16:creationId xmlns:a16="http://schemas.microsoft.com/office/drawing/2014/main" xmlns="" id="{4AC0AC52-24B2-EC4C-BC2C-68B81B5E073B}"/>
                </a:ext>
              </a:extLst>
            </p:cNvPr>
            <p:cNvSpPr/>
            <p:nvPr/>
          </p:nvSpPr>
          <p:spPr>
            <a:xfrm>
              <a:off x="4372700" y="2317775"/>
              <a:ext cx="171550" cy="142450"/>
            </a:xfrm>
            <a:custGeom>
              <a:avLst/>
              <a:gdLst/>
              <a:ahLst/>
              <a:cxnLst/>
              <a:rect l="l" t="t" r="r" b="b"/>
              <a:pathLst>
                <a:path w="6862" h="5698" extrusionOk="0">
                  <a:moveTo>
                    <a:pt x="5355" y="1"/>
                  </a:moveTo>
                  <a:cubicBezTo>
                    <a:pt x="5098" y="1"/>
                    <a:pt x="4801" y="52"/>
                    <a:pt x="4468" y="160"/>
                  </a:cubicBezTo>
                  <a:cubicBezTo>
                    <a:pt x="2340" y="859"/>
                    <a:pt x="0" y="4233"/>
                    <a:pt x="365" y="4719"/>
                  </a:cubicBezTo>
                  <a:cubicBezTo>
                    <a:pt x="430" y="4805"/>
                    <a:pt x="536" y="4841"/>
                    <a:pt x="666" y="4841"/>
                  </a:cubicBezTo>
                  <a:cubicBezTo>
                    <a:pt x="1271" y="4841"/>
                    <a:pt x="2401" y="4081"/>
                    <a:pt x="2401" y="4081"/>
                  </a:cubicBezTo>
                  <a:cubicBezTo>
                    <a:pt x="2401" y="4081"/>
                    <a:pt x="2401" y="5570"/>
                    <a:pt x="3313" y="5692"/>
                  </a:cubicBezTo>
                  <a:cubicBezTo>
                    <a:pt x="3343" y="5696"/>
                    <a:pt x="3373" y="5697"/>
                    <a:pt x="3404" y="5697"/>
                  </a:cubicBezTo>
                  <a:cubicBezTo>
                    <a:pt x="4328" y="5697"/>
                    <a:pt x="5851" y="3976"/>
                    <a:pt x="6292" y="2652"/>
                  </a:cubicBezTo>
                  <a:cubicBezTo>
                    <a:pt x="6861" y="994"/>
                    <a:pt x="6483" y="1"/>
                    <a:pt x="53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3606;p34">
              <a:extLst>
                <a:ext uri="{FF2B5EF4-FFF2-40B4-BE49-F238E27FC236}">
                  <a16:creationId xmlns:a16="http://schemas.microsoft.com/office/drawing/2014/main" xmlns="" id="{2E4C7DDA-0E7C-8B47-BAE1-7E4CD8658173}"/>
                </a:ext>
              </a:extLst>
            </p:cNvPr>
            <p:cNvSpPr/>
            <p:nvPr/>
          </p:nvSpPr>
          <p:spPr>
            <a:xfrm>
              <a:off x="4408400" y="2181175"/>
              <a:ext cx="121600" cy="229625"/>
            </a:xfrm>
            <a:custGeom>
              <a:avLst/>
              <a:gdLst/>
              <a:ahLst/>
              <a:cxnLst/>
              <a:rect l="l" t="t" r="r" b="b"/>
              <a:pathLst>
                <a:path w="4864" h="9185" extrusionOk="0">
                  <a:moveTo>
                    <a:pt x="4378" y="0"/>
                  </a:moveTo>
                  <a:lnTo>
                    <a:pt x="3830" y="304"/>
                  </a:lnTo>
                  <a:lnTo>
                    <a:pt x="1" y="2584"/>
                  </a:lnTo>
                  <a:lnTo>
                    <a:pt x="578" y="5806"/>
                  </a:lnTo>
                  <a:lnTo>
                    <a:pt x="609" y="6019"/>
                  </a:lnTo>
                  <a:cubicBezTo>
                    <a:pt x="609" y="6019"/>
                    <a:pt x="487" y="9119"/>
                    <a:pt x="1064" y="9180"/>
                  </a:cubicBezTo>
                  <a:cubicBezTo>
                    <a:pt x="1107" y="9183"/>
                    <a:pt x="1150" y="9184"/>
                    <a:pt x="1193" y="9184"/>
                  </a:cubicBezTo>
                  <a:cubicBezTo>
                    <a:pt x="2889" y="9184"/>
                    <a:pt x="4685" y="6891"/>
                    <a:pt x="4803" y="6535"/>
                  </a:cubicBezTo>
                  <a:cubicBezTo>
                    <a:pt x="4864" y="5563"/>
                    <a:pt x="4834" y="4590"/>
                    <a:pt x="4742" y="3618"/>
                  </a:cubicBezTo>
                  <a:cubicBezTo>
                    <a:pt x="4742" y="3496"/>
                    <a:pt x="4742" y="3344"/>
                    <a:pt x="4712" y="3222"/>
                  </a:cubicBezTo>
                  <a:cubicBezTo>
                    <a:pt x="4712" y="3101"/>
                    <a:pt x="4712" y="3010"/>
                    <a:pt x="4682" y="2858"/>
                  </a:cubicBezTo>
                  <a:cubicBezTo>
                    <a:pt x="4682" y="2675"/>
                    <a:pt x="4651" y="2493"/>
                    <a:pt x="4621" y="2341"/>
                  </a:cubicBezTo>
                  <a:cubicBezTo>
                    <a:pt x="4621" y="2280"/>
                    <a:pt x="4621" y="2219"/>
                    <a:pt x="4621" y="2159"/>
                  </a:cubicBezTo>
                  <a:lnTo>
                    <a:pt x="4621" y="2007"/>
                  </a:lnTo>
                  <a:cubicBezTo>
                    <a:pt x="4499" y="882"/>
                    <a:pt x="4378" y="0"/>
                    <a:pt x="4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3607;p34">
              <a:extLst>
                <a:ext uri="{FF2B5EF4-FFF2-40B4-BE49-F238E27FC236}">
                  <a16:creationId xmlns:a16="http://schemas.microsoft.com/office/drawing/2014/main" xmlns="" id="{568DB690-9977-7E41-8C26-5A72C90B1909}"/>
                </a:ext>
              </a:extLst>
            </p:cNvPr>
            <p:cNvSpPr/>
            <p:nvPr/>
          </p:nvSpPr>
          <p:spPr>
            <a:xfrm>
              <a:off x="4408400" y="2181175"/>
              <a:ext cx="114775" cy="145150"/>
            </a:xfrm>
            <a:custGeom>
              <a:avLst/>
              <a:gdLst/>
              <a:ahLst/>
              <a:cxnLst/>
              <a:rect l="l" t="t" r="r" b="b"/>
              <a:pathLst>
                <a:path w="4591" h="5806" extrusionOk="0">
                  <a:moveTo>
                    <a:pt x="4378" y="0"/>
                  </a:moveTo>
                  <a:lnTo>
                    <a:pt x="3830" y="304"/>
                  </a:lnTo>
                  <a:lnTo>
                    <a:pt x="1" y="2584"/>
                  </a:lnTo>
                  <a:lnTo>
                    <a:pt x="578" y="5806"/>
                  </a:lnTo>
                  <a:cubicBezTo>
                    <a:pt x="2402" y="5198"/>
                    <a:pt x="3891" y="3800"/>
                    <a:pt x="4590" y="2007"/>
                  </a:cubicBezTo>
                  <a:cubicBezTo>
                    <a:pt x="4469" y="882"/>
                    <a:pt x="4378" y="0"/>
                    <a:pt x="4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3608;p34">
              <a:extLst>
                <a:ext uri="{FF2B5EF4-FFF2-40B4-BE49-F238E27FC236}">
                  <a16:creationId xmlns:a16="http://schemas.microsoft.com/office/drawing/2014/main" xmlns="" id="{02CF4944-F28D-0141-BAD8-F27454EF1FD5}"/>
                </a:ext>
              </a:extLst>
            </p:cNvPr>
            <p:cNvSpPr/>
            <p:nvPr/>
          </p:nvSpPr>
          <p:spPr>
            <a:xfrm>
              <a:off x="4291450" y="1955400"/>
              <a:ext cx="271225" cy="338300"/>
            </a:xfrm>
            <a:custGeom>
              <a:avLst/>
              <a:gdLst/>
              <a:ahLst/>
              <a:cxnLst/>
              <a:rect l="l" t="t" r="r" b="b"/>
              <a:pathLst>
                <a:path w="10849" h="13532" extrusionOk="0">
                  <a:moveTo>
                    <a:pt x="5348" y="0"/>
                  </a:moveTo>
                  <a:cubicBezTo>
                    <a:pt x="2817" y="0"/>
                    <a:pt x="0" y="1619"/>
                    <a:pt x="89" y="7208"/>
                  </a:cubicBezTo>
                  <a:cubicBezTo>
                    <a:pt x="148" y="12826"/>
                    <a:pt x="3463" y="13531"/>
                    <a:pt x="4775" y="13531"/>
                  </a:cubicBezTo>
                  <a:cubicBezTo>
                    <a:pt x="4805" y="13531"/>
                    <a:pt x="4833" y="13531"/>
                    <a:pt x="4861" y="13530"/>
                  </a:cubicBezTo>
                  <a:cubicBezTo>
                    <a:pt x="5986" y="13530"/>
                    <a:pt x="9815" y="13317"/>
                    <a:pt x="10332" y="7603"/>
                  </a:cubicBezTo>
                  <a:cubicBezTo>
                    <a:pt x="10849" y="1858"/>
                    <a:pt x="8144" y="65"/>
                    <a:pt x="5560" y="4"/>
                  </a:cubicBezTo>
                  <a:cubicBezTo>
                    <a:pt x="5490" y="1"/>
                    <a:pt x="5419" y="0"/>
                    <a:pt x="53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3609;p34">
              <a:extLst>
                <a:ext uri="{FF2B5EF4-FFF2-40B4-BE49-F238E27FC236}">
                  <a16:creationId xmlns:a16="http://schemas.microsoft.com/office/drawing/2014/main" xmlns="" id="{5F29C3D8-0005-254A-B946-8C1711D921FD}"/>
                </a:ext>
              </a:extLst>
            </p:cNvPr>
            <p:cNvSpPr/>
            <p:nvPr/>
          </p:nvSpPr>
          <p:spPr>
            <a:xfrm>
              <a:off x="4306000" y="2079075"/>
              <a:ext cx="28725" cy="16325"/>
            </a:xfrm>
            <a:custGeom>
              <a:avLst/>
              <a:gdLst/>
              <a:ahLst/>
              <a:cxnLst/>
              <a:rect l="l" t="t" r="r" b="b"/>
              <a:pathLst>
                <a:path w="1149" h="653" extrusionOk="0">
                  <a:moveTo>
                    <a:pt x="699" y="0"/>
                  </a:moveTo>
                  <a:cubicBezTo>
                    <a:pt x="657" y="0"/>
                    <a:pt x="614" y="4"/>
                    <a:pt x="571" y="11"/>
                  </a:cubicBezTo>
                  <a:cubicBezTo>
                    <a:pt x="388" y="42"/>
                    <a:pt x="236" y="163"/>
                    <a:pt x="115" y="285"/>
                  </a:cubicBezTo>
                  <a:cubicBezTo>
                    <a:pt x="0" y="428"/>
                    <a:pt x="102" y="652"/>
                    <a:pt x="292" y="652"/>
                  </a:cubicBezTo>
                  <a:cubicBezTo>
                    <a:pt x="303" y="652"/>
                    <a:pt x="315" y="651"/>
                    <a:pt x="328" y="650"/>
                  </a:cubicBezTo>
                  <a:cubicBezTo>
                    <a:pt x="449" y="619"/>
                    <a:pt x="571" y="589"/>
                    <a:pt x="692" y="559"/>
                  </a:cubicBezTo>
                  <a:cubicBezTo>
                    <a:pt x="844" y="528"/>
                    <a:pt x="966" y="467"/>
                    <a:pt x="1087" y="376"/>
                  </a:cubicBezTo>
                  <a:cubicBezTo>
                    <a:pt x="1148" y="315"/>
                    <a:pt x="1148" y="224"/>
                    <a:pt x="1087" y="133"/>
                  </a:cubicBezTo>
                  <a:cubicBezTo>
                    <a:pt x="971" y="40"/>
                    <a:pt x="838"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3610;p34">
              <a:extLst>
                <a:ext uri="{FF2B5EF4-FFF2-40B4-BE49-F238E27FC236}">
                  <a16:creationId xmlns:a16="http://schemas.microsoft.com/office/drawing/2014/main" xmlns="" id="{9A0F0C21-2228-D642-98B2-70B701B27D7B}"/>
                </a:ext>
              </a:extLst>
            </p:cNvPr>
            <p:cNvSpPr/>
            <p:nvPr/>
          </p:nvSpPr>
          <p:spPr>
            <a:xfrm>
              <a:off x="4387875" y="2079375"/>
              <a:ext cx="28725" cy="16025"/>
            </a:xfrm>
            <a:custGeom>
              <a:avLst/>
              <a:gdLst/>
              <a:ahLst/>
              <a:cxnLst/>
              <a:rect l="l" t="t" r="r" b="b"/>
              <a:pathLst>
                <a:path w="1149" h="641" extrusionOk="0">
                  <a:moveTo>
                    <a:pt x="400" y="0"/>
                  </a:moveTo>
                  <a:cubicBezTo>
                    <a:pt x="270" y="0"/>
                    <a:pt x="145" y="48"/>
                    <a:pt x="62" y="151"/>
                  </a:cubicBezTo>
                  <a:cubicBezTo>
                    <a:pt x="1" y="212"/>
                    <a:pt x="1" y="334"/>
                    <a:pt x="62" y="395"/>
                  </a:cubicBezTo>
                  <a:cubicBezTo>
                    <a:pt x="183" y="486"/>
                    <a:pt x="305" y="547"/>
                    <a:pt x="457" y="547"/>
                  </a:cubicBezTo>
                  <a:cubicBezTo>
                    <a:pt x="578" y="577"/>
                    <a:pt x="700" y="607"/>
                    <a:pt x="822" y="638"/>
                  </a:cubicBezTo>
                  <a:cubicBezTo>
                    <a:pt x="834" y="639"/>
                    <a:pt x="846" y="640"/>
                    <a:pt x="858" y="640"/>
                  </a:cubicBezTo>
                  <a:cubicBezTo>
                    <a:pt x="1048" y="640"/>
                    <a:pt x="1149" y="416"/>
                    <a:pt x="1034" y="273"/>
                  </a:cubicBezTo>
                  <a:cubicBezTo>
                    <a:pt x="913" y="121"/>
                    <a:pt x="761" y="30"/>
                    <a:pt x="578" y="30"/>
                  </a:cubicBezTo>
                  <a:cubicBezTo>
                    <a:pt x="521" y="11"/>
                    <a:pt x="460"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3611;p34">
              <a:extLst>
                <a:ext uri="{FF2B5EF4-FFF2-40B4-BE49-F238E27FC236}">
                  <a16:creationId xmlns:a16="http://schemas.microsoft.com/office/drawing/2014/main" xmlns="" id="{4AD3E0FA-7234-FC43-BDDF-63782A077E49}"/>
                </a:ext>
              </a:extLst>
            </p:cNvPr>
            <p:cNvSpPr/>
            <p:nvPr/>
          </p:nvSpPr>
          <p:spPr>
            <a:xfrm>
              <a:off x="4387875" y="2131025"/>
              <a:ext cx="12200" cy="25850"/>
            </a:xfrm>
            <a:custGeom>
              <a:avLst/>
              <a:gdLst/>
              <a:ahLst/>
              <a:cxnLst/>
              <a:rect l="l" t="t" r="r" b="b"/>
              <a:pathLst>
                <a:path w="488" h="1034" extrusionOk="0">
                  <a:moveTo>
                    <a:pt x="92" y="0"/>
                  </a:moveTo>
                  <a:lnTo>
                    <a:pt x="92" y="0"/>
                  </a:lnTo>
                  <a:cubicBezTo>
                    <a:pt x="1" y="365"/>
                    <a:pt x="62" y="973"/>
                    <a:pt x="487" y="1034"/>
                  </a:cubicBezTo>
                  <a:cubicBezTo>
                    <a:pt x="123" y="882"/>
                    <a:pt x="92" y="426"/>
                    <a:pt x="123" y="31"/>
                  </a:cubicBezTo>
                  <a:cubicBezTo>
                    <a:pt x="123" y="31"/>
                    <a:pt x="92"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3612;p34">
              <a:extLst>
                <a:ext uri="{FF2B5EF4-FFF2-40B4-BE49-F238E27FC236}">
                  <a16:creationId xmlns:a16="http://schemas.microsoft.com/office/drawing/2014/main" xmlns="" id="{589C32E4-07C6-5F48-9D8B-3637D41D3DA9}"/>
                </a:ext>
              </a:extLst>
            </p:cNvPr>
            <p:cNvSpPr/>
            <p:nvPr/>
          </p:nvSpPr>
          <p:spPr>
            <a:xfrm>
              <a:off x="4385900" y="2121125"/>
              <a:ext cx="29200" cy="31250"/>
            </a:xfrm>
            <a:custGeom>
              <a:avLst/>
              <a:gdLst/>
              <a:ahLst/>
              <a:cxnLst/>
              <a:rect l="l" t="t" r="r" b="b"/>
              <a:pathLst>
                <a:path w="1168" h="1250" extrusionOk="0">
                  <a:moveTo>
                    <a:pt x="528" y="1"/>
                  </a:moveTo>
                  <a:cubicBezTo>
                    <a:pt x="521" y="1"/>
                    <a:pt x="513" y="1"/>
                    <a:pt x="505" y="1"/>
                  </a:cubicBezTo>
                  <a:cubicBezTo>
                    <a:pt x="1" y="31"/>
                    <a:pt x="18" y="1250"/>
                    <a:pt x="557" y="1250"/>
                  </a:cubicBezTo>
                  <a:cubicBezTo>
                    <a:pt x="570" y="1250"/>
                    <a:pt x="583" y="1249"/>
                    <a:pt x="597" y="1247"/>
                  </a:cubicBezTo>
                  <a:cubicBezTo>
                    <a:pt x="1167" y="1217"/>
                    <a:pt x="1144"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3613;p34">
              <a:extLst>
                <a:ext uri="{FF2B5EF4-FFF2-40B4-BE49-F238E27FC236}">
                  <a16:creationId xmlns:a16="http://schemas.microsoft.com/office/drawing/2014/main" xmlns="" id="{2A20ED7B-680D-174B-BA92-836191F4C71E}"/>
                </a:ext>
              </a:extLst>
            </p:cNvPr>
            <p:cNvSpPr/>
            <p:nvPr/>
          </p:nvSpPr>
          <p:spPr>
            <a:xfrm>
              <a:off x="4403225" y="2121150"/>
              <a:ext cx="20400" cy="13775"/>
            </a:xfrm>
            <a:custGeom>
              <a:avLst/>
              <a:gdLst/>
              <a:ahLst/>
              <a:cxnLst/>
              <a:rect l="l" t="t" r="r" b="b"/>
              <a:pathLst>
                <a:path w="816" h="551" extrusionOk="0">
                  <a:moveTo>
                    <a:pt x="816" y="0"/>
                  </a:moveTo>
                  <a:lnTo>
                    <a:pt x="816" y="0"/>
                  </a:lnTo>
                  <a:cubicBezTo>
                    <a:pt x="694" y="122"/>
                    <a:pt x="572" y="274"/>
                    <a:pt x="420" y="274"/>
                  </a:cubicBezTo>
                  <a:cubicBezTo>
                    <a:pt x="299" y="243"/>
                    <a:pt x="177" y="122"/>
                    <a:pt x="56" y="61"/>
                  </a:cubicBezTo>
                  <a:cubicBezTo>
                    <a:pt x="50" y="55"/>
                    <a:pt x="44" y="53"/>
                    <a:pt x="39" y="53"/>
                  </a:cubicBezTo>
                  <a:cubicBezTo>
                    <a:pt x="16" y="53"/>
                    <a:pt x="1" y="97"/>
                    <a:pt x="25" y="122"/>
                  </a:cubicBezTo>
                  <a:cubicBezTo>
                    <a:pt x="82" y="349"/>
                    <a:pt x="219" y="550"/>
                    <a:pt x="435" y="550"/>
                  </a:cubicBezTo>
                  <a:cubicBezTo>
                    <a:pt x="450" y="550"/>
                    <a:pt x="466" y="549"/>
                    <a:pt x="481" y="547"/>
                  </a:cubicBezTo>
                  <a:cubicBezTo>
                    <a:pt x="755" y="487"/>
                    <a:pt x="816" y="243"/>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3614;p34">
              <a:extLst>
                <a:ext uri="{FF2B5EF4-FFF2-40B4-BE49-F238E27FC236}">
                  <a16:creationId xmlns:a16="http://schemas.microsoft.com/office/drawing/2014/main" xmlns="" id="{4D41404B-ADE7-7C4E-8B94-EBCB20023597}"/>
                </a:ext>
              </a:extLst>
            </p:cNvPr>
            <p:cNvSpPr/>
            <p:nvPr/>
          </p:nvSpPr>
          <p:spPr>
            <a:xfrm>
              <a:off x="4324050" y="2131025"/>
              <a:ext cx="11425" cy="25850"/>
            </a:xfrm>
            <a:custGeom>
              <a:avLst/>
              <a:gdLst/>
              <a:ahLst/>
              <a:cxnLst/>
              <a:rect l="l" t="t" r="r" b="b"/>
              <a:pathLst>
                <a:path w="457" h="1034" extrusionOk="0">
                  <a:moveTo>
                    <a:pt x="365" y="0"/>
                  </a:moveTo>
                  <a:cubicBezTo>
                    <a:pt x="365" y="0"/>
                    <a:pt x="335" y="31"/>
                    <a:pt x="335" y="31"/>
                  </a:cubicBezTo>
                  <a:cubicBezTo>
                    <a:pt x="365" y="426"/>
                    <a:pt x="335" y="882"/>
                    <a:pt x="1" y="1034"/>
                  </a:cubicBezTo>
                  <a:cubicBezTo>
                    <a:pt x="426" y="973"/>
                    <a:pt x="457" y="365"/>
                    <a:pt x="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3615;p34">
              <a:extLst>
                <a:ext uri="{FF2B5EF4-FFF2-40B4-BE49-F238E27FC236}">
                  <a16:creationId xmlns:a16="http://schemas.microsoft.com/office/drawing/2014/main" xmlns="" id="{37C4AA46-D57A-D841-8EC8-62B52910A2C9}"/>
                </a:ext>
              </a:extLst>
            </p:cNvPr>
            <p:cNvSpPr/>
            <p:nvPr/>
          </p:nvSpPr>
          <p:spPr>
            <a:xfrm>
              <a:off x="4308850" y="2121125"/>
              <a:ext cx="28900" cy="31200"/>
            </a:xfrm>
            <a:custGeom>
              <a:avLst/>
              <a:gdLst/>
              <a:ahLst/>
              <a:cxnLst/>
              <a:rect l="l" t="t" r="r" b="b"/>
              <a:pathLst>
                <a:path w="1156" h="1248" extrusionOk="0">
                  <a:moveTo>
                    <a:pt x="587" y="1"/>
                  </a:moveTo>
                  <a:cubicBezTo>
                    <a:pt x="1" y="1"/>
                    <a:pt x="8" y="1247"/>
                    <a:pt x="578" y="1247"/>
                  </a:cubicBezTo>
                  <a:cubicBezTo>
                    <a:pt x="585" y="1248"/>
                    <a:pt x="592" y="1248"/>
                    <a:pt x="599" y="1248"/>
                  </a:cubicBezTo>
                  <a:cubicBezTo>
                    <a:pt x="1156" y="1248"/>
                    <a:pt x="1149" y="31"/>
                    <a:pt x="609" y="1"/>
                  </a:cubicBezTo>
                  <a:cubicBezTo>
                    <a:pt x="602" y="1"/>
                    <a:pt x="594"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3616;p34">
              <a:extLst>
                <a:ext uri="{FF2B5EF4-FFF2-40B4-BE49-F238E27FC236}">
                  <a16:creationId xmlns:a16="http://schemas.microsoft.com/office/drawing/2014/main" xmlns="" id="{B65AD1B9-9915-3A45-83F4-BC8CABD46B8B}"/>
                </a:ext>
              </a:extLst>
            </p:cNvPr>
            <p:cNvSpPr/>
            <p:nvPr/>
          </p:nvSpPr>
          <p:spPr>
            <a:xfrm>
              <a:off x="4301250" y="2121900"/>
              <a:ext cx="18275" cy="13775"/>
            </a:xfrm>
            <a:custGeom>
              <a:avLst/>
              <a:gdLst/>
              <a:ahLst/>
              <a:cxnLst/>
              <a:rect l="l" t="t" r="r" b="b"/>
              <a:pathLst>
                <a:path w="731" h="551" extrusionOk="0">
                  <a:moveTo>
                    <a:pt x="1" y="1"/>
                  </a:moveTo>
                  <a:cubicBezTo>
                    <a:pt x="1" y="244"/>
                    <a:pt x="62" y="487"/>
                    <a:pt x="305" y="548"/>
                  </a:cubicBezTo>
                  <a:cubicBezTo>
                    <a:pt x="318" y="550"/>
                    <a:pt x="332" y="551"/>
                    <a:pt x="345" y="551"/>
                  </a:cubicBezTo>
                  <a:cubicBezTo>
                    <a:pt x="537" y="551"/>
                    <a:pt x="673" y="350"/>
                    <a:pt x="730" y="122"/>
                  </a:cubicBezTo>
                  <a:cubicBezTo>
                    <a:pt x="730" y="98"/>
                    <a:pt x="710" y="53"/>
                    <a:pt x="687" y="53"/>
                  </a:cubicBezTo>
                  <a:cubicBezTo>
                    <a:pt x="681" y="53"/>
                    <a:pt x="675" y="56"/>
                    <a:pt x="670" y="61"/>
                  </a:cubicBezTo>
                  <a:cubicBezTo>
                    <a:pt x="548" y="122"/>
                    <a:pt x="457" y="244"/>
                    <a:pt x="335" y="244"/>
                  </a:cubicBezTo>
                  <a:cubicBezTo>
                    <a:pt x="325" y="246"/>
                    <a:pt x="314" y="248"/>
                    <a:pt x="303" y="248"/>
                  </a:cubicBezTo>
                  <a:cubicBezTo>
                    <a:pt x="192" y="248"/>
                    <a:pt x="84" y="11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3617;p34">
              <a:extLst>
                <a:ext uri="{FF2B5EF4-FFF2-40B4-BE49-F238E27FC236}">
                  <a16:creationId xmlns:a16="http://schemas.microsoft.com/office/drawing/2014/main" xmlns="" id="{38AA776F-1F2B-3B46-A8F8-ACEAD22F95B1}"/>
                </a:ext>
              </a:extLst>
            </p:cNvPr>
            <p:cNvSpPr/>
            <p:nvPr/>
          </p:nvSpPr>
          <p:spPr>
            <a:xfrm>
              <a:off x="4374200" y="2208525"/>
              <a:ext cx="19800" cy="10100"/>
            </a:xfrm>
            <a:custGeom>
              <a:avLst/>
              <a:gdLst/>
              <a:ahLst/>
              <a:cxnLst/>
              <a:rect l="l" t="t" r="r" b="b"/>
              <a:pathLst>
                <a:path w="792" h="404" extrusionOk="0">
                  <a:moveTo>
                    <a:pt x="791" y="1"/>
                  </a:moveTo>
                  <a:lnTo>
                    <a:pt x="791" y="1"/>
                  </a:lnTo>
                  <a:cubicBezTo>
                    <a:pt x="791" y="31"/>
                    <a:pt x="761" y="31"/>
                    <a:pt x="761" y="31"/>
                  </a:cubicBezTo>
                  <a:cubicBezTo>
                    <a:pt x="670" y="122"/>
                    <a:pt x="578" y="244"/>
                    <a:pt x="426" y="274"/>
                  </a:cubicBezTo>
                  <a:cubicBezTo>
                    <a:pt x="274" y="274"/>
                    <a:pt x="153" y="244"/>
                    <a:pt x="1" y="213"/>
                  </a:cubicBezTo>
                  <a:lnTo>
                    <a:pt x="1" y="213"/>
                  </a:lnTo>
                  <a:cubicBezTo>
                    <a:pt x="102" y="340"/>
                    <a:pt x="267" y="403"/>
                    <a:pt x="424" y="403"/>
                  </a:cubicBezTo>
                  <a:cubicBezTo>
                    <a:pt x="456" y="403"/>
                    <a:pt x="487" y="401"/>
                    <a:pt x="518" y="396"/>
                  </a:cubicBezTo>
                  <a:cubicBezTo>
                    <a:pt x="670" y="335"/>
                    <a:pt x="791" y="183"/>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3618;p34">
              <a:extLst>
                <a:ext uri="{FF2B5EF4-FFF2-40B4-BE49-F238E27FC236}">
                  <a16:creationId xmlns:a16="http://schemas.microsoft.com/office/drawing/2014/main" xmlns="" id="{E45AAE5D-1930-C24E-B6C4-5032A47DC6D4}"/>
                </a:ext>
              </a:extLst>
            </p:cNvPr>
            <p:cNvSpPr/>
            <p:nvPr/>
          </p:nvSpPr>
          <p:spPr>
            <a:xfrm>
              <a:off x="4334700" y="2079550"/>
              <a:ext cx="50700" cy="117900"/>
            </a:xfrm>
            <a:custGeom>
              <a:avLst/>
              <a:gdLst/>
              <a:ahLst/>
              <a:cxnLst/>
              <a:rect l="l" t="t" r="r" b="b"/>
              <a:pathLst>
                <a:path w="2028" h="4716" extrusionOk="0">
                  <a:moveTo>
                    <a:pt x="756" y="0"/>
                  </a:moveTo>
                  <a:cubicBezTo>
                    <a:pt x="737" y="0"/>
                    <a:pt x="715" y="8"/>
                    <a:pt x="699" y="23"/>
                  </a:cubicBezTo>
                  <a:cubicBezTo>
                    <a:pt x="335" y="1299"/>
                    <a:pt x="91" y="2606"/>
                    <a:pt x="0" y="3913"/>
                  </a:cubicBezTo>
                  <a:cubicBezTo>
                    <a:pt x="0" y="3952"/>
                    <a:pt x="36" y="3967"/>
                    <a:pt x="90" y="3967"/>
                  </a:cubicBezTo>
                  <a:cubicBezTo>
                    <a:pt x="251" y="3967"/>
                    <a:pt x="578" y="3837"/>
                    <a:pt x="669" y="3792"/>
                  </a:cubicBezTo>
                  <a:lnTo>
                    <a:pt x="669" y="3792"/>
                  </a:lnTo>
                  <a:cubicBezTo>
                    <a:pt x="608" y="4096"/>
                    <a:pt x="608" y="4369"/>
                    <a:pt x="578" y="4673"/>
                  </a:cubicBezTo>
                  <a:cubicBezTo>
                    <a:pt x="578" y="4673"/>
                    <a:pt x="669" y="4704"/>
                    <a:pt x="760" y="4704"/>
                  </a:cubicBezTo>
                  <a:cubicBezTo>
                    <a:pt x="821" y="4711"/>
                    <a:pt x="883" y="4715"/>
                    <a:pt x="944" y="4715"/>
                  </a:cubicBezTo>
                  <a:cubicBezTo>
                    <a:pt x="1366" y="4715"/>
                    <a:pt x="1767" y="4532"/>
                    <a:pt x="2006" y="4187"/>
                  </a:cubicBezTo>
                  <a:cubicBezTo>
                    <a:pt x="2028" y="4166"/>
                    <a:pt x="2019" y="4144"/>
                    <a:pt x="2001" y="4144"/>
                  </a:cubicBezTo>
                  <a:cubicBezTo>
                    <a:pt x="1994" y="4144"/>
                    <a:pt x="1985" y="4148"/>
                    <a:pt x="1976" y="4157"/>
                  </a:cubicBezTo>
                  <a:cubicBezTo>
                    <a:pt x="1611" y="4400"/>
                    <a:pt x="1216" y="4521"/>
                    <a:pt x="791" y="4521"/>
                  </a:cubicBezTo>
                  <a:cubicBezTo>
                    <a:pt x="760" y="4461"/>
                    <a:pt x="943" y="3518"/>
                    <a:pt x="882" y="3518"/>
                  </a:cubicBezTo>
                  <a:lnTo>
                    <a:pt x="882" y="3518"/>
                  </a:lnTo>
                  <a:cubicBezTo>
                    <a:pt x="669" y="3549"/>
                    <a:pt x="456" y="3610"/>
                    <a:pt x="274" y="3670"/>
                  </a:cubicBezTo>
                  <a:cubicBezTo>
                    <a:pt x="395" y="2454"/>
                    <a:pt x="699" y="1269"/>
                    <a:pt x="791" y="23"/>
                  </a:cubicBezTo>
                  <a:cubicBezTo>
                    <a:pt x="791" y="8"/>
                    <a:pt x="775" y="0"/>
                    <a:pt x="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3619;p34">
              <a:extLst>
                <a:ext uri="{FF2B5EF4-FFF2-40B4-BE49-F238E27FC236}">
                  <a16:creationId xmlns:a16="http://schemas.microsoft.com/office/drawing/2014/main" xmlns="" id="{8ED70819-66EE-AD40-B537-76E95E99915E}"/>
                </a:ext>
              </a:extLst>
            </p:cNvPr>
            <p:cNvSpPr/>
            <p:nvPr/>
          </p:nvSpPr>
          <p:spPr>
            <a:xfrm>
              <a:off x="4353700" y="2183450"/>
              <a:ext cx="34200" cy="24650"/>
            </a:xfrm>
            <a:custGeom>
              <a:avLst/>
              <a:gdLst/>
              <a:ahLst/>
              <a:cxnLst/>
              <a:rect l="l" t="t" r="r" b="b"/>
              <a:pathLst>
                <a:path w="1368" h="986" extrusionOk="0">
                  <a:moveTo>
                    <a:pt x="1246" y="1"/>
                  </a:moveTo>
                  <a:cubicBezTo>
                    <a:pt x="882" y="244"/>
                    <a:pt x="456" y="365"/>
                    <a:pt x="0" y="365"/>
                  </a:cubicBezTo>
                  <a:cubicBezTo>
                    <a:pt x="152" y="578"/>
                    <a:pt x="365" y="791"/>
                    <a:pt x="608" y="912"/>
                  </a:cubicBezTo>
                  <a:cubicBezTo>
                    <a:pt x="697" y="957"/>
                    <a:pt x="802" y="985"/>
                    <a:pt x="912" y="985"/>
                  </a:cubicBezTo>
                  <a:cubicBezTo>
                    <a:pt x="952" y="985"/>
                    <a:pt x="993" y="981"/>
                    <a:pt x="1034" y="973"/>
                  </a:cubicBezTo>
                  <a:cubicBezTo>
                    <a:pt x="1338" y="912"/>
                    <a:pt x="1368" y="639"/>
                    <a:pt x="1338" y="365"/>
                  </a:cubicBezTo>
                  <a:cubicBezTo>
                    <a:pt x="1338" y="244"/>
                    <a:pt x="1277" y="122"/>
                    <a:pt x="1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3620;p34">
              <a:extLst>
                <a:ext uri="{FF2B5EF4-FFF2-40B4-BE49-F238E27FC236}">
                  <a16:creationId xmlns:a16="http://schemas.microsoft.com/office/drawing/2014/main" xmlns="" id="{C4F16624-169E-6A4D-ABE9-7DFAA58D19A2}"/>
                </a:ext>
              </a:extLst>
            </p:cNvPr>
            <p:cNvSpPr/>
            <p:nvPr/>
          </p:nvSpPr>
          <p:spPr>
            <a:xfrm>
              <a:off x="4368900" y="2193250"/>
              <a:ext cx="19000" cy="14850"/>
            </a:xfrm>
            <a:custGeom>
              <a:avLst/>
              <a:gdLst/>
              <a:ahLst/>
              <a:cxnLst/>
              <a:rect l="l" t="t" r="r" b="b"/>
              <a:pathLst>
                <a:path w="760" h="594" extrusionOk="0">
                  <a:moveTo>
                    <a:pt x="666" y="1"/>
                  </a:moveTo>
                  <a:cubicBezTo>
                    <a:pt x="357" y="1"/>
                    <a:pt x="85" y="207"/>
                    <a:pt x="0" y="520"/>
                  </a:cubicBezTo>
                  <a:cubicBezTo>
                    <a:pt x="89" y="565"/>
                    <a:pt x="194" y="593"/>
                    <a:pt x="304" y="593"/>
                  </a:cubicBezTo>
                  <a:cubicBezTo>
                    <a:pt x="344" y="593"/>
                    <a:pt x="385" y="589"/>
                    <a:pt x="426" y="581"/>
                  </a:cubicBezTo>
                  <a:cubicBezTo>
                    <a:pt x="730" y="520"/>
                    <a:pt x="760" y="247"/>
                    <a:pt x="730" y="4"/>
                  </a:cubicBezTo>
                  <a:cubicBezTo>
                    <a:pt x="708" y="2"/>
                    <a:pt x="687" y="1"/>
                    <a:pt x="666" y="1"/>
                  </a:cubicBezTo>
                  <a:close/>
                </a:path>
              </a:pathLst>
            </a:custGeom>
            <a:solidFill>
              <a:srgbClr val="FF9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3621;p34">
              <a:extLst>
                <a:ext uri="{FF2B5EF4-FFF2-40B4-BE49-F238E27FC236}">
                  <a16:creationId xmlns:a16="http://schemas.microsoft.com/office/drawing/2014/main" xmlns="" id="{1EE7CB8E-E620-174D-AB35-A334124968B0}"/>
                </a:ext>
              </a:extLst>
            </p:cNvPr>
            <p:cNvSpPr/>
            <p:nvPr/>
          </p:nvSpPr>
          <p:spPr>
            <a:xfrm>
              <a:off x="4285300" y="1933125"/>
              <a:ext cx="297900" cy="219225"/>
            </a:xfrm>
            <a:custGeom>
              <a:avLst/>
              <a:gdLst/>
              <a:ahLst/>
              <a:cxnLst/>
              <a:rect l="l" t="t" r="r" b="b"/>
              <a:pathLst>
                <a:path w="11916" h="8769" extrusionOk="0">
                  <a:moveTo>
                    <a:pt x="5663" y="0"/>
                  </a:moveTo>
                  <a:cubicBezTo>
                    <a:pt x="4110" y="0"/>
                    <a:pt x="2599" y="676"/>
                    <a:pt x="1672" y="1685"/>
                  </a:cubicBezTo>
                  <a:cubicBezTo>
                    <a:pt x="639" y="2840"/>
                    <a:pt x="61" y="4330"/>
                    <a:pt x="1" y="5880"/>
                  </a:cubicBezTo>
                  <a:cubicBezTo>
                    <a:pt x="10" y="5929"/>
                    <a:pt x="33" y="5950"/>
                    <a:pt x="77" y="5950"/>
                  </a:cubicBezTo>
                  <a:cubicBezTo>
                    <a:pt x="168" y="5950"/>
                    <a:pt x="351" y="5861"/>
                    <a:pt x="700" y="5758"/>
                  </a:cubicBezTo>
                  <a:cubicBezTo>
                    <a:pt x="760" y="5059"/>
                    <a:pt x="973" y="4390"/>
                    <a:pt x="1308" y="3783"/>
                  </a:cubicBezTo>
                  <a:cubicBezTo>
                    <a:pt x="1314" y="3767"/>
                    <a:pt x="1319" y="3759"/>
                    <a:pt x="1322" y="3759"/>
                  </a:cubicBezTo>
                  <a:lnTo>
                    <a:pt x="1322" y="3759"/>
                  </a:lnTo>
                  <a:cubicBezTo>
                    <a:pt x="1360" y="3759"/>
                    <a:pt x="1134" y="4906"/>
                    <a:pt x="1247" y="5637"/>
                  </a:cubicBezTo>
                  <a:cubicBezTo>
                    <a:pt x="1368" y="5606"/>
                    <a:pt x="1490" y="5576"/>
                    <a:pt x="1642" y="5576"/>
                  </a:cubicBezTo>
                  <a:cubicBezTo>
                    <a:pt x="1672" y="5211"/>
                    <a:pt x="1703" y="4877"/>
                    <a:pt x="1794" y="4512"/>
                  </a:cubicBezTo>
                  <a:cubicBezTo>
                    <a:pt x="1797" y="4501"/>
                    <a:pt x="1799" y="4496"/>
                    <a:pt x="1801" y="4496"/>
                  </a:cubicBezTo>
                  <a:cubicBezTo>
                    <a:pt x="1824" y="4496"/>
                    <a:pt x="1827" y="5046"/>
                    <a:pt x="1855" y="5545"/>
                  </a:cubicBezTo>
                  <a:cubicBezTo>
                    <a:pt x="2128" y="5515"/>
                    <a:pt x="2432" y="5454"/>
                    <a:pt x="2827" y="5454"/>
                  </a:cubicBezTo>
                  <a:cubicBezTo>
                    <a:pt x="4134" y="5454"/>
                    <a:pt x="5441" y="5576"/>
                    <a:pt x="6748" y="5849"/>
                  </a:cubicBezTo>
                  <a:cubicBezTo>
                    <a:pt x="6858" y="5218"/>
                    <a:pt x="6844" y="4486"/>
                    <a:pt x="6885" y="4486"/>
                  </a:cubicBezTo>
                  <a:cubicBezTo>
                    <a:pt x="6890" y="4486"/>
                    <a:pt x="6895" y="4495"/>
                    <a:pt x="6900" y="4512"/>
                  </a:cubicBezTo>
                  <a:cubicBezTo>
                    <a:pt x="7052" y="4968"/>
                    <a:pt x="7144" y="5424"/>
                    <a:pt x="7144" y="5910"/>
                  </a:cubicBezTo>
                  <a:lnTo>
                    <a:pt x="7447" y="5971"/>
                  </a:lnTo>
                  <a:cubicBezTo>
                    <a:pt x="7417" y="5758"/>
                    <a:pt x="7447" y="5545"/>
                    <a:pt x="7478" y="5333"/>
                  </a:cubicBezTo>
                  <a:cubicBezTo>
                    <a:pt x="7539" y="5545"/>
                    <a:pt x="7569" y="5789"/>
                    <a:pt x="7599" y="6001"/>
                  </a:cubicBezTo>
                  <a:cubicBezTo>
                    <a:pt x="7721" y="6032"/>
                    <a:pt x="7903" y="6062"/>
                    <a:pt x="8055" y="6062"/>
                  </a:cubicBezTo>
                  <a:cubicBezTo>
                    <a:pt x="8207" y="5971"/>
                    <a:pt x="7995" y="4117"/>
                    <a:pt x="7964" y="3752"/>
                  </a:cubicBezTo>
                  <a:lnTo>
                    <a:pt x="7964" y="3752"/>
                  </a:lnTo>
                  <a:cubicBezTo>
                    <a:pt x="8055" y="4296"/>
                    <a:pt x="8805" y="8768"/>
                    <a:pt x="10275" y="8768"/>
                  </a:cubicBezTo>
                  <a:cubicBezTo>
                    <a:pt x="10285" y="8768"/>
                    <a:pt x="10295" y="8768"/>
                    <a:pt x="10305" y="8767"/>
                  </a:cubicBezTo>
                  <a:cubicBezTo>
                    <a:pt x="11156" y="8767"/>
                    <a:pt x="11916" y="6153"/>
                    <a:pt x="11520" y="4390"/>
                  </a:cubicBezTo>
                  <a:cubicBezTo>
                    <a:pt x="11125" y="2597"/>
                    <a:pt x="9332" y="1624"/>
                    <a:pt x="9332" y="1624"/>
                  </a:cubicBezTo>
                  <a:cubicBezTo>
                    <a:pt x="8293" y="475"/>
                    <a:pt x="6963" y="0"/>
                    <a:pt x="56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3622;p34">
              <a:extLst>
                <a:ext uri="{FF2B5EF4-FFF2-40B4-BE49-F238E27FC236}">
                  <a16:creationId xmlns:a16="http://schemas.microsoft.com/office/drawing/2014/main" xmlns="" id="{A7ACE2DC-03AD-B346-BB53-97A394B91B74}"/>
                </a:ext>
              </a:extLst>
            </p:cNvPr>
            <p:cNvSpPr/>
            <p:nvPr/>
          </p:nvSpPr>
          <p:spPr>
            <a:xfrm>
              <a:off x="4523150" y="2116950"/>
              <a:ext cx="72975" cy="91750"/>
            </a:xfrm>
            <a:custGeom>
              <a:avLst/>
              <a:gdLst/>
              <a:ahLst/>
              <a:cxnLst/>
              <a:rect l="l" t="t" r="r" b="b"/>
              <a:pathLst>
                <a:path w="2919" h="3670" extrusionOk="0">
                  <a:moveTo>
                    <a:pt x="1841" y="0"/>
                  </a:moveTo>
                  <a:cubicBezTo>
                    <a:pt x="1039" y="0"/>
                    <a:pt x="152" y="1597"/>
                    <a:pt x="152" y="1597"/>
                  </a:cubicBezTo>
                  <a:lnTo>
                    <a:pt x="0" y="3147"/>
                  </a:lnTo>
                  <a:cubicBezTo>
                    <a:pt x="167" y="3479"/>
                    <a:pt x="503" y="3670"/>
                    <a:pt x="855" y="3670"/>
                  </a:cubicBezTo>
                  <a:cubicBezTo>
                    <a:pt x="1018" y="3670"/>
                    <a:pt x="1184" y="3629"/>
                    <a:pt x="1338" y="3542"/>
                  </a:cubicBezTo>
                  <a:cubicBezTo>
                    <a:pt x="2250" y="3086"/>
                    <a:pt x="2918" y="381"/>
                    <a:pt x="2067" y="47"/>
                  </a:cubicBezTo>
                  <a:cubicBezTo>
                    <a:pt x="1993" y="15"/>
                    <a:pt x="1918" y="0"/>
                    <a:pt x="1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3623;p34">
              <a:extLst>
                <a:ext uri="{FF2B5EF4-FFF2-40B4-BE49-F238E27FC236}">
                  <a16:creationId xmlns:a16="http://schemas.microsoft.com/office/drawing/2014/main" xmlns="" id="{1F0C17F0-D675-C54E-B6FC-665EAE01D2F3}"/>
                </a:ext>
              </a:extLst>
            </p:cNvPr>
            <p:cNvSpPr/>
            <p:nvPr/>
          </p:nvSpPr>
          <p:spPr>
            <a:xfrm>
              <a:off x="4533775" y="2137100"/>
              <a:ext cx="36500" cy="58925"/>
            </a:xfrm>
            <a:custGeom>
              <a:avLst/>
              <a:gdLst/>
              <a:ahLst/>
              <a:cxnLst/>
              <a:rect l="l" t="t" r="r" b="b"/>
              <a:pathLst>
                <a:path w="1460" h="2357" extrusionOk="0">
                  <a:moveTo>
                    <a:pt x="1430" y="0"/>
                  </a:moveTo>
                  <a:cubicBezTo>
                    <a:pt x="518" y="183"/>
                    <a:pt x="1" y="1429"/>
                    <a:pt x="92" y="2311"/>
                  </a:cubicBezTo>
                  <a:cubicBezTo>
                    <a:pt x="77" y="2341"/>
                    <a:pt x="100" y="2356"/>
                    <a:pt x="130" y="2356"/>
                  </a:cubicBezTo>
                  <a:cubicBezTo>
                    <a:pt x="160" y="2356"/>
                    <a:pt x="198" y="2341"/>
                    <a:pt x="214" y="2311"/>
                  </a:cubicBezTo>
                  <a:cubicBezTo>
                    <a:pt x="274" y="2128"/>
                    <a:pt x="366" y="1946"/>
                    <a:pt x="457" y="1763"/>
                  </a:cubicBezTo>
                  <a:cubicBezTo>
                    <a:pt x="582" y="1588"/>
                    <a:pt x="770" y="1474"/>
                    <a:pt x="969" y="1474"/>
                  </a:cubicBezTo>
                  <a:cubicBezTo>
                    <a:pt x="1010" y="1474"/>
                    <a:pt x="1053" y="1479"/>
                    <a:pt x="1095" y="1490"/>
                  </a:cubicBezTo>
                  <a:cubicBezTo>
                    <a:pt x="1095" y="1490"/>
                    <a:pt x="1126" y="1459"/>
                    <a:pt x="1095" y="1459"/>
                  </a:cubicBezTo>
                  <a:cubicBezTo>
                    <a:pt x="1000" y="1396"/>
                    <a:pt x="895" y="1366"/>
                    <a:pt x="792" y="1366"/>
                  </a:cubicBezTo>
                  <a:cubicBezTo>
                    <a:pt x="598" y="1366"/>
                    <a:pt x="415" y="1474"/>
                    <a:pt x="335" y="1672"/>
                  </a:cubicBezTo>
                  <a:cubicBezTo>
                    <a:pt x="518" y="1004"/>
                    <a:pt x="791" y="365"/>
                    <a:pt x="1430" y="31"/>
                  </a:cubicBezTo>
                  <a:cubicBezTo>
                    <a:pt x="1460" y="0"/>
                    <a:pt x="1430" y="0"/>
                    <a:pt x="1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3624;p34">
              <a:extLst>
                <a:ext uri="{FF2B5EF4-FFF2-40B4-BE49-F238E27FC236}">
                  <a16:creationId xmlns:a16="http://schemas.microsoft.com/office/drawing/2014/main" xmlns="" id="{ECD0B579-F8FE-4542-B0D3-C09F0C7AF20D}"/>
                </a:ext>
              </a:extLst>
            </p:cNvPr>
            <p:cNvSpPr/>
            <p:nvPr/>
          </p:nvSpPr>
          <p:spPr>
            <a:xfrm>
              <a:off x="3900800" y="2411225"/>
              <a:ext cx="732575" cy="445525"/>
            </a:xfrm>
            <a:custGeom>
              <a:avLst/>
              <a:gdLst/>
              <a:ahLst/>
              <a:cxnLst/>
              <a:rect l="l" t="t" r="r" b="b"/>
              <a:pathLst>
                <a:path w="29303" h="17821" extrusionOk="0">
                  <a:moveTo>
                    <a:pt x="27738" y="1"/>
                  </a:moveTo>
                  <a:cubicBezTo>
                    <a:pt x="27160" y="1"/>
                    <a:pt x="26313" y="403"/>
                    <a:pt x="25107" y="1437"/>
                  </a:cubicBezTo>
                  <a:cubicBezTo>
                    <a:pt x="22888" y="3352"/>
                    <a:pt x="18268" y="7121"/>
                    <a:pt x="17599" y="7394"/>
                  </a:cubicBezTo>
                  <a:cubicBezTo>
                    <a:pt x="17582" y="7401"/>
                    <a:pt x="17561" y="7404"/>
                    <a:pt x="17535" y="7404"/>
                  </a:cubicBezTo>
                  <a:cubicBezTo>
                    <a:pt x="16430" y="7404"/>
                    <a:pt x="7548" y="1919"/>
                    <a:pt x="6053" y="1919"/>
                  </a:cubicBezTo>
                  <a:cubicBezTo>
                    <a:pt x="6030" y="1919"/>
                    <a:pt x="6008" y="1920"/>
                    <a:pt x="5988" y="1923"/>
                  </a:cubicBezTo>
                  <a:cubicBezTo>
                    <a:pt x="4651" y="2106"/>
                    <a:pt x="0" y="9370"/>
                    <a:pt x="943" y="10221"/>
                  </a:cubicBezTo>
                  <a:cubicBezTo>
                    <a:pt x="3800" y="12714"/>
                    <a:pt x="13982" y="17820"/>
                    <a:pt x="18147" y="17820"/>
                  </a:cubicBezTo>
                  <a:cubicBezTo>
                    <a:pt x="20092" y="17790"/>
                    <a:pt x="25441" y="10677"/>
                    <a:pt x="28299" y="4324"/>
                  </a:cubicBezTo>
                  <a:cubicBezTo>
                    <a:pt x="28898" y="2948"/>
                    <a:pt x="29303" y="1"/>
                    <a:pt x="277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3625;p34">
              <a:extLst>
                <a:ext uri="{FF2B5EF4-FFF2-40B4-BE49-F238E27FC236}">
                  <a16:creationId xmlns:a16="http://schemas.microsoft.com/office/drawing/2014/main" xmlns="" id="{F4CF2350-B388-5845-B19C-D867467C27C3}"/>
                </a:ext>
              </a:extLst>
            </p:cNvPr>
            <p:cNvSpPr/>
            <p:nvPr/>
          </p:nvSpPr>
          <p:spPr>
            <a:xfrm>
              <a:off x="3723750" y="2237300"/>
              <a:ext cx="408825" cy="462900"/>
            </a:xfrm>
            <a:custGeom>
              <a:avLst/>
              <a:gdLst/>
              <a:ahLst/>
              <a:cxnLst/>
              <a:rect l="l" t="t" r="r" b="b"/>
              <a:pathLst>
                <a:path w="16353" h="18516" extrusionOk="0">
                  <a:moveTo>
                    <a:pt x="1687" y="0"/>
                  </a:moveTo>
                  <a:cubicBezTo>
                    <a:pt x="1532" y="0"/>
                    <a:pt x="1376" y="49"/>
                    <a:pt x="1216" y="157"/>
                  </a:cubicBezTo>
                  <a:cubicBezTo>
                    <a:pt x="61" y="947"/>
                    <a:pt x="1034" y="3014"/>
                    <a:pt x="1034" y="3014"/>
                  </a:cubicBezTo>
                  <a:cubicBezTo>
                    <a:pt x="1034" y="3014"/>
                    <a:pt x="304" y="3865"/>
                    <a:pt x="578" y="5749"/>
                  </a:cubicBezTo>
                  <a:cubicBezTo>
                    <a:pt x="578" y="5749"/>
                    <a:pt x="0" y="6661"/>
                    <a:pt x="851" y="8424"/>
                  </a:cubicBezTo>
                  <a:cubicBezTo>
                    <a:pt x="730" y="8880"/>
                    <a:pt x="790" y="9367"/>
                    <a:pt x="1003" y="9822"/>
                  </a:cubicBezTo>
                  <a:cubicBezTo>
                    <a:pt x="2797" y="13774"/>
                    <a:pt x="6870" y="16327"/>
                    <a:pt x="10000" y="18516"/>
                  </a:cubicBezTo>
                  <a:lnTo>
                    <a:pt x="16353" y="10765"/>
                  </a:lnTo>
                  <a:cubicBezTo>
                    <a:pt x="15198" y="9974"/>
                    <a:pt x="8997" y="6722"/>
                    <a:pt x="5259" y="3683"/>
                  </a:cubicBezTo>
                  <a:cubicBezTo>
                    <a:pt x="3818" y="2509"/>
                    <a:pt x="2799" y="0"/>
                    <a:pt x="1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3626;p34">
              <a:extLst>
                <a:ext uri="{FF2B5EF4-FFF2-40B4-BE49-F238E27FC236}">
                  <a16:creationId xmlns:a16="http://schemas.microsoft.com/office/drawing/2014/main" xmlns="" id="{CEFEA0F7-A86E-E441-8DAA-7A18F5754D7D}"/>
                </a:ext>
              </a:extLst>
            </p:cNvPr>
            <p:cNvSpPr/>
            <p:nvPr/>
          </p:nvSpPr>
          <p:spPr>
            <a:xfrm>
              <a:off x="3748825" y="2312325"/>
              <a:ext cx="149300" cy="167050"/>
            </a:xfrm>
            <a:custGeom>
              <a:avLst/>
              <a:gdLst/>
              <a:ahLst/>
              <a:cxnLst/>
              <a:rect l="l" t="t" r="r" b="b"/>
              <a:pathLst>
                <a:path w="5972" h="6682" extrusionOk="0">
                  <a:moveTo>
                    <a:pt x="48" y="0"/>
                  </a:moveTo>
                  <a:cubicBezTo>
                    <a:pt x="31" y="0"/>
                    <a:pt x="0" y="22"/>
                    <a:pt x="0" y="43"/>
                  </a:cubicBezTo>
                  <a:cubicBezTo>
                    <a:pt x="1338" y="2748"/>
                    <a:pt x="3374" y="5059"/>
                    <a:pt x="5897" y="6670"/>
                  </a:cubicBezTo>
                  <a:cubicBezTo>
                    <a:pt x="5913" y="6678"/>
                    <a:pt x="5927" y="6681"/>
                    <a:pt x="5938" y="6681"/>
                  </a:cubicBezTo>
                  <a:cubicBezTo>
                    <a:pt x="5967" y="6681"/>
                    <a:pt x="5972" y="6653"/>
                    <a:pt x="5927" y="6609"/>
                  </a:cubicBezTo>
                  <a:cubicBezTo>
                    <a:pt x="4833" y="5758"/>
                    <a:pt x="3769" y="4785"/>
                    <a:pt x="2797" y="3782"/>
                  </a:cubicBezTo>
                  <a:cubicBezTo>
                    <a:pt x="1794" y="2597"/>
                    <a:pt x="882" y="1350"/>
                    <a:pt x="61" y="13"/>
                  </a:cubicBezTo>
                  <a:cubicBezTo>
                    <a:pt x="61" y="4"/>
                    <a:pt x="56"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3627;p34">
              <a:extLst>
                <a:ext uri="{FF2B5EF4-FFF2-40B4-BE49-F238E27FC236}">
                  <a16:creationId xmlns:a16="http://schemas.microsoft.com/office/drawing/2014/main" xmlns="" id="{6262D73F-4AC6-584B-9E6A-70EB9A63973F}"/>
                </a:ext>
              </a:extLst>
            </p:cNvPr>
            <p:cNvSpPr/>
            <p:nvPr/>
          </p:nvSpPr>
          <p:spPr>
            <a:xfrm>
              <a:off x="3738950" y="2380275"/>
              <a:ext cx="121850" cy="162700"/>
            </a:xfrm>
            <a:custGeom>
              <a:avLst/>
              <a:gdLst/>
              <a:ahLst/>
              <a:cxnLst/>
              <a:rect l="l" t="t" r="r" b="b"/>
              <a:pathLst>
                <a:path w="4874" h="6508" extrusionOk="0">
                  <a:moveTo>
                    <a:pt x="0" y="0"/>
                  </a:moveTo>
                  <a:cubicBezTo>
                    <a:pt x="942" y="2553"/>
                    <a:pt x="2614" y="4803"/>
                    <a:pt x="4772" y="6474"/>
                  </a:cubicBezTo>
                  <a:cubicBezTo>
                    <a:pt x="4807" y="6498"/>
                    <a:pt x="4833" y="6507"/>
                    <a:pt x="4848" y="6507"/>
                  </a:cubicBezTo>
                  <a:cubicBezTo>
                    <a:pt x="4873" y="6507"/>
                    <a:pt x="4870" y="6482"/>
                    <a:pt x="4833" y="6444"/>
                  </a:cubicBezTo>
                  <a:cubicBezTo>
                    <a:pt x="3830" y="5502"/>
                    <a:pt x="2067" y="380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3628;p34">
              <a:extLst>
                <a:ext uri="{FF2B5EF4-FFF2-40B4-BE49-F238E27FC236}">
                  <a16:creationId xmlns:a16="http://schemas.microsoft.com/office/drawing/2014/main" xmlns="" id="{6A0C54EC-26A9-1C4F-91F0-19BE8EBD114B}"/>
                </a:ext>
              </a:extLst>
            </p:cNvPr>
            <p:cNvSpPr/>
            <p:nvPr/>
          </p:nvSpPr>
          <p:spPr>
            <a:xfrm>
              <a:off x="3744250" y="2447900"/>
              <a:ext cx="95875" cy="129075"/>
            </a:xfrm>
            <a:custGeom>
              <a:avLst/>
              <a:gdLst/>
              <a:ahLst/>
              <a:cxnLst/>
              <a:rect l="l" t="t" r="r" b="b"/>
              <a:pathLst>
                <a:path w="3835" h="5163" extrusionOk="0">
                  <a:moveTo>
                    <a:pt x="1" y="0"/>
                  </a:moveTo>
                  <a:cubicBezTo>
                    <a:pt x="1186" y="2554"/>
                    <a:pt x="1916" y="3374"/>
                    <a:pt x="3739" y="5137"/>
                  </a:cubicBezTo>
                  <a:cubicBezTo>
                    <a:pt x="3757" y="5155"/>
                    <a:pt x="3775" y="5162"/>
                    <a:pt x="3789" y="5162"/>
                  </a:cubicBezTo>
                  <a:cubicBezTo>
                    <a:pt x="3823" y="5162"/>
                    <a:pt x="3834" y="5119"/>
                    <a:pt x="3770" y="5076"/>
                  </a:cubicBezTo>
                  <a:cubicBezTo>
                    <a:pt x="2128" y="3405"/>
                    <a:pt x="1308" y="2128"/>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3629;p34">
              <a:extLst>
                <a:ext uri="{FF2B5EF4-FFF2-40B4-BE49-F238E27FC236}">
                  <a16:creationId xmlns:a16="http://schemas.microsoft.com/office/drawing/2014/main" xmlns="" id="{DB3E9589-132B-2C46-8A21-97A99D3A5FD4}"/>
                </a:ext>
              </a:extLst>
            </p:cNvPr>
            <p:cNvSpPr/>
            <p:nvPr/>
          </p:nvSpPr>
          <p:spPr>
            <a:xfrm>
              <a:off x="3870400" y="2243825"/>
              <a:ext cx="262175" cy="261850"/>
            </a:xfrm>
            <a:custGeom>
              <a:avLst/>
              <a:gdLst/>
              <a:ahLst/>
              <a:cxnLst/>
              <a:rect l="l" t="t" r="r" b="b"/>
              <a:pathLst>
                <a:path w="10487" h="10474" extrusionOk="0">
                  <a:moveTo>
                    <a:pt x="1778" y="1"/>
                  </a:moveTo>
                  <a:cubicBezTo>
                    <a:pt x="1578" y="1"/>
                    <a:pt x="1408" y="54"/>
                    <a:pt x="1277" y="169"/>
                  </a:cubicBezTo>
                  <a:cubicBezTo>
                    <a:pt x="0" y="1294"/>
                    <a:pt x="3526" y="4637"/>
                    <a:pt x="4195" y="5640"/>
                  </a:cubicBezTo>
                  <a:cubicBezTo>
                    <a:pt x="4774" y="6471"/>
                    <a:pt x="4790" y="6843"/>
                    <a:pt x="4416" y="6843"/>
                  </a:cubicBezTo>
                  <a:cubicBezTo>
                    <a:pt x="4339" y="6843"/>
                    <a:pt x="4244" y="6827"/>
                    <a:pt x="4134" y="6795"/>
                  </a:cubicBezTo>
                  <a:lnTo>
                    <a:pt x="4134" y="6795"/>
                  </a:lnTo>
                  <a:cubicBezTo>
                    <a:pt x="6414" y="8224"/>
                    <a:pt x="9362" y="9744"/>
                    <a:pt x="10487" y="10473"/>
                  </a:cubicBezTo>
                  <a:cubicBezTo>
                    <a:pt x="10487" y="10473"/>
                    <a:pt x="9484" y="7312"/>
                    <a:pt x="8450" y="5580"/>
                  </a:cubicBezTo>
                  <a:cubicBezTo>
                    <a:pt x="7551" y="4025"/>
                    <a:pt x="3520" y="1"/>
                    <a:pt x="1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3630;p34">
              <a:extLst>
                <a:ext uri="{FF2B5EF4-FFF2-40B4-BE49-F238E27FC236}">
                  <a16:creationId xmlns:a16="http://schemas.microsoft.com/office/drawing/2014/main" xmlns="" id="{DFC95CA4-B64D-2B46-A4B4-CE4647847B94}"/>
                </a:ext>
              </a:extLst>
            </p:cNvPr>
            <p:cNvSpPr/>
            <p:nvPr/>
          </p:nvSpPr>
          <p:spPr>
            <a:xfrm>
              <a:off x="4036825" y="2408725"/>
              <a:ext cx="595025" cy="457225"/>
            </a:xfrm>
            <a:custGeom>
              <a:avLst/>
              <a:gdLst/>
              <a:ahLst/>
              <a:cxnLst/>
              <a:rect l="l" t="t" r="r" b="b"/>
              <a:pathLst>
                <a:path w="23801" h="18289" extrusionOk="0">
                  <a:moveTo>
                    <a:pt x="22389" y="0"/>
                  </a:moveTo>
                  <a:cubicBezTo>
                    <a:pt x="21812" y="0"/>
                    <a:pt x="20986" y="343"/>
                    <a:pt x="19849" y="1172"/>
                  </a:cubicBezTo>
                  <a:cubicBezTo>
                    <a:pt x="15958" y="4060"/>
                    <a:pt x="12493" y="7221"/>
                    <a:pt x="12128" y="7251"/>
                  </a:cubicBezTo>
                  <a:cubicBezTo>
                    <a:pt x="12127" y="7251"/>
                    <a:pt x="12125" y="7251"/>
                    <a:pt x="12123" y="7251"/>
                  </a:cubicBezTo>
                  <a:cubicBezTo>
                    <a:pt x="11733" y="7251"/>
                    <a:pt x="4772" y="3786"/>
                    <a:pt x="4772" y="3786"/>
                  </a:cubicBezTo>
                  <a:lnTo>
                    <a:pt x="0" y="13361"/>
                  </a:lnTo>
                  <a:cubicBezTo>
                    <a:pt x="0" y="13361"/>
                    <a:pt x="8272" y="18289"/>
                    <a:pt x="12194" y="18289"/>
                  </a:cubicBezTo>
                  <a:cubicBezTo>
                    <a:pt x="12584" y="18289"/>
                    <a:pt x="12931" y="18240"/>
                    <a:pt x="13222" y="18133"/>
                  </a:cubicBezTo>
                  <a:cubicBezTo>
                    <a:pt x="16475" y="16947"/>
                    <a:pt x="22219" y="6917"/>
                    <a:pt x="23101" y="4060"/>
                  </a:cubicBezTo>
                  <a:cubicBezTo>
                    <a:pt x="23727" y="2053"/>
                    <a:pt x="23801" y="0"/>
                    <a:pt x="22389"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3631;p34">
              <a:extLst>
                <a:ext uri="{FF2B5EF4-FFF2-40B4-BE49-F238E27FC236}">
                  <a16:creationId xmlns:a16="http://schemas.microsoft.com/office/drawing/2014/main" xmlns="" id="{A964A2BB-CCAB-E84C-A43B-987054F2E8DB}"/>
                </a:ext>
              </a:extLst>
            </p:cNvPr>
            <p:cNvSpPr/>
            <p:nvPr/>
          </p:nvSpPr>
          <p:spPr>
            <a:xfrm>
              <a:off x="4036825" y="2408725"/>
              <a:ext cx="595025" cy="457225"/>
            </a:xfrm>
            <a:custGeom>
              <a:avLst/>
              <a:gdLst/>
              <a:ahLst/>
              <a:cxnLst/>
              <a:rect l="l" t="t" r="r" b="b"/>
              <a:pathLst>
                <a:path w="23801" h="18289" extrusionOk="0">
                  <a:moveTo>
                    <a:pt x="22389" y="0"/>
                  </a:moveTo>
                  <a:cubicBezTo>
                    <a:pt x="21812" y="0"/>
                    <a:pt x="20986" y="343"/>
                    <a:pt x="19849" y="1172"/>
                  </a:cubicBezTo>
                  <a:cubicBezTo>
                    <a:pt x="15958" y="4060"/>
                    <a:pt x="12493" y="7221"/>
                    <a:pt x="12128" y="7251"/>
                  </a:cubicBezTo>
                  <a:cubicBezTo>
                    <a:pt x="12127" y="7251"/>
                    <a:pt x="12125" y="7251"/>
                    <a:pt x="12123" y="7251"/>
                  </a:cubicBezTo>
                  <a:cubicBezTo>
                    <a:pt x="11733" y="7251"/>
                    <a:pt x="4772" y="3786"/>
                    <a:pt x="4772" y="3786"/>
                  </a:cubicBezTo>
                  <a:lnTo>
                    <a:pt x="0" y="13361"/>
                  </a:lnTo>
                  <a:cubicBezTo>
                    <a:pt x="0" y="13361"/>
                    <a:pt x="8272" y="18289"/>
                    <a:pt x="12194" y="18289"/>
                  </a:cubicBezTo>
                  <a:cubicBezTo>
                    <a:pt x="12584" y="18289"/>
                    <a:pt x="12931" y="18240"/>
                    <a:pt x="13222" y="18133"/>
                  </a:cubicBezTo>
                  <a:cubicBezTo>
                    <a:pt x="16475" y="16947"/>
                    <a:pt x="22219" y="6917"/>
                    <a:pt x="23101" y="4060"/>
                  </a:cubicBezTo>
                  <a:cubicBezTo>
                    <a:pt x="23727" y="2053"/>
                    <a:pt x="23801" y="0"/>
                    <a:pt x="22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3632;p34">
              <a:extLst>
                <a:ext uri="{FF2B5EF4-FFF2-40B4-BE49-F238E27FC236}">
                  <a16:creationId xmlns:a16="http://schemas.microsoft.com/office/drawing/2014/main" xmlns="" id="{155E19A6-5E98-4643-BF12-1AE6981486CB}"/>
                </a:ext>
              </a:extLst>
            </p:cNvPr>
            <p:cNvSpPr/>
            <p:nvPr/>
          </p:nvSpPr>
          <p:spPr>
            <a:xfrm>
              <a:off x="4155350" y="2503375"/>
              <a:ext cx="800" cy="25"/>
            </a:xfrm>
            <a:custGeom>
              <a:avLst/>
              <a:gdLst/>
              <a:ahLst/>
              <a:cxnLst/>
              <a:rect l="l" t="t" r="r" b="b"/>
              <a:pathLst>
                <a:path w="32" h="1" extrusionOk="0">
                  <a:moveTo>
                    <a:pt x="31" y="0"/>
                  </a:moveTo>
                  <a:lnTo>
                    <a:pt x="3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3633;p34">
              <a:extLst>
                <a:ext uri="{FF2B5EF4-FFF2-40B4-BE49-F238E27FC236}">
                  <a16:creationId xmlns:a16="http://schemas.microsoft.com/office/drawing/2014/main" xmlns="" id="{B5394AE6-DDEA-B346-919D-ABADD9449BFA}"/>
                </a:ext>
              </a:extLst>
            </p:cNvPr>
            <p:cNvSpPr/>
            <p:nvPr/>
          </p:nvSpPr>
          <p:spPr>
            <a:xfrm>
              <a:off x="4314175" y="2863550"/>
              <a:ext cx="49425" cy="2875"/>
            </a:xfrm>
            <a:custGeom>
              <a:avLst/>
              <a:gdLst/>
              <a:ahLst/>
              <a:cxnLst/>
              <a:rect l="l" t="t" r="r" b="b"/>
              <a:pathLst>
                <a:path w="1977" h="115" extrusionOk="0">
                  <a:moveTo>
                    <a:pt x="1" y="1"/>
                  </a:moveTo>
                  <a:cubicBezTo>
                    <a:pt x="320" y="77"/>
                    <a:pt x="646" y="115"/>
                    <a:pt x="977" y="115"/>
                  </a:cubicBezTo>
                  <a:cubicBezTo>
                    <a:pt x="1308" y="115"/>
                    <a:pt x="1642" y="77"/>
                    <a:pt x="19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3634;p34">
              <a:extLst>
                <a:ext uri="{FF2B5EF4-FFF2-40B4-BE49-F238E27FC236}">
                  <a16:creationId xmlns:a16="http://schemas.microsoft.com/office/drawing/2014/main" xmlns="" id="{CAD97368-F5CC-014A-831F-1FCCEF2EB7FE}"/>
                </a:ext>
              </a:extLst>
            </p:cNvPr>
            <p:cNvSpPr/>
            <p:nvPr/>
          </p:nvSpPr>
          <p:spPr>
            <a:xfrm>
              <a:off x="3995775" y="2479800"/>
              <a:ext cx="187725" cy="285750"/>
            </a:xfrm>
            <a:custGeom>
              <a:avLst/>
              <a:gdLst/>
              <a:ahLst/>
              <a:cxnLst/>
              <a:rect l="l" t="t" r="r" b="b"/>
              <a:pathLst>
                <a:path w="7509" h="11430" extrusionOk="0">
                  <a:moveTo>
                    <a:pt x="5259" y="1"/>
                  </a:moveTo>
                  <a:lnTo>
                    <a:pt x="1" y="10214"/>
                  </a:lnTo>
                  <a:lnTo>
                    <a:pt x="2493" y="11430"/>
                  </a:lnTo>
                  <a:lnTo>
                    <a:pt x="7508" y="1065"/>
                  </a:lnTo>
                  <a:lnTo>
                    <a:pt x="52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3635;p34">
              <a:extLst>
                <a:ext uri="{FF2B5EF4-FFF2-40B4-BE49-F238E27FC236}">
                  <a16:creationId xmlns:a16="http://schemas.microsoft.com/office/drawing/2014/main" xmlns="" id="{52FC0109-285E-D241-B945-D986F086838E}"/>
                </a:ext>
              </a:extLst>
            </p:cNvPr>
            <p:cNvSpPr/>
            <p:nvPr/>
          </p:nvSpPr>
          <p:spPr>
            <a:xfrm>
              <a:off x="4071775" y="2527375"/>
              <a:ext cx="104875" cy="212650"/>
            </a:xfrm>
            <a:custGeom>
              <a:avLst/>
              <a:gdLst/>
              <a:ahLst/>
              <a:cxnLst/>
              <a:rect l="l" t="t" r="r" b="b"/>
              <a:pathLst>
                <a:path w="4195" h="8506" extrusionOk="0">
                  <a:moveTo>
                    <a:pt x="4160" y="0"/>
                  </a:moveTo>
                  <a:cubicBezTo>
                    <a:pt x="4152" y="0"/>
                    <a:pt x="4143" y="4"/>
                    <a:pt x="4134" y="13"/>
                  </a:cubicBezTo>
                  <a:cubicBezTo>
                    <a:pt x="3769" y="651"/>
                    <a:pt x="3405" y="1350"/>
                    <a:pt x="3070" y="2019"/>
                  </a:cubicBezTo>
                  <a:cubicBezTo>
                    <a:pt x="2736" y="2688"/>
                    <a:pt x="2341" y="3448"/>
                    <a:pt x="1976" y="4177"/>
                  </a:cubicBezTo>
                  <a:cubicBezTo>
                    <a:pt x="1277" y="5575"/>
                    <a:pt x="608" y="7004"/>
                    <a:pt x="0" y="8463"/>
                  </a:cubicBezTo>
                  <a:cubicBezTo>
                    <a:pt x="0" y="8484"/>
                    <a:pt x="16" y="8506"/>
                    <a:pt x="35" y="8506"/>
                  </a:cubicBezTo>
                  <a:cubicBezTo>
                    <a:pt x="43" y="8506"/>
                    <a:pt x="52" y="8502"/>
                    <a:pt x="61" y="8493"/>
                  </a:cubicBezTo>
                  <a:cubicBezTo>
                    <a:pt x="821" y="7125"/>
                    <a:pt x="1551" y="5727"/>
                    <a:pt x="2219" y="4299"/>
                  </a:cubicBezTo>
                  <a:cubicBezTo>
                    <a:pt x="2554" y="3600"/>
                    <a:pt x="2888" y="2900"/>
                    <a:pt x="3222" y="2171"/>
                  </a:cubicBezTo>
                  <a:cubicBezTo>
                    <a:pt x="3557" y="1472"/>
                    <a:pt x="3921" y="773"/>
                    <a:pt x="4195" y="43"/>
                  </a:cubicBezTo>
                  <a:cubicBezTo>
                    <a:pt x="4195" y="22"/>
                    <a:pt x="4180" y="0"/>
                    <a:pt x="41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3636;p34">
              <a:extLst>
                <a:ext uri="{FF2B5EF4-FFF2-40B4-BE49-F238E27FC236}">
                  <a16:creationId xmlns:a16="http://schemas.microsoft.com/office/drawing/2014/main" xmlns="" id="{BBF19D2D-3812-4A41-9737-B13EBFA2CE63}"/>
                </a:ext>
              </a:extLst>
            </p:cNvPr>
            <p:cNvSpPr/>
            <p:nvPr/>
          </p:nvSpPr>
          <p:spPr>
            <a:xfrm>
              <a:off x="4178925" y="2477525"/>
              <a:ext cx="304725" cy="118100"/>
            </a:xfrm>
            <a:custGeom>
              <a:avLst/>
              <a:gdLst/>
              <a:ahLst/>
              <a:cxnLst/>
              <a:rect l="l" t="t" r="r" b="b"/>
              <a:pathLst>
                <a:path w="12189" h="4724" extrusionOk="0">
                  <a:moveTo>
                    <a:pt x="12128" y="1"/>
                  </a:moveTo>
                  <a:cubicBezTo>
                    <a:pt x="11702" y="274"/>
                    <a:pt x="6809" y="4286"/>
                    <a:pt x="6596" y="4408"/>
                  </a:cubicBezTo>
                  <a:cubicBezTo>
                    <a:pt x="6547" y="4436"/>
                    <a:pt x="6492" y="4448"/>
                    <a:pt x="6435" y="4448"/>
                  </a:cubicBezTo>
                  <a:cubicBezTo>
                    <a:pt x="6247" y="4448"/>
                    <a:pt x="6030" y="4319"/>
                    <a:pt x="5866" y="4226"/>
                  </a:cubicBezTo>
                  <a:cubicBezTo>
                    <a:pt x="4955" y="3800"/>
                    <a:pt x="4012" y="3344"/>
                    <a:pt x="3100" y="2888"/>
                  </a:cubicBezTo>
                  <a:cubicBezTo>
                    <a:pt x="2067" y="2402"/>
                    <a:pt x="1094" y="1976"/>
                    <a:pt x="61" y="1460"/>
                  </a:cubicBezTo>
                  <a:cubicBezTo>
                    <a:pt x="31" y="1460"/>
                    <a:pt x="0" y="1490"/>
                    <a:pt x="31" y="1520"/>
                  </a:cubicBezTo>
                  <a:cubicBezTo>
                    <a:pt x="973" y="2037"/>
                    <a:pt x="1824" y="2524"/>
                    <a:pt x="2766" y="3010"/>
                  </a:cubicBezTo>
                  <a:cubicBezTo>
                    <a:pt x="3708" y="3496"/>
                    <a:pt x="4681" y="3983"/>
                    <a:pt x="5623" y="4438"/>
                  </a:cubicBezTo>
                  <a:cubicBezTo>
                    <a:pt x="5878" y="4566"/>
                    <a:pt x="6133" y="4723"/>
                    <a:pt x="6388" y="4723"/>
                  </a:cubicBezTo>
                  <a:cubicBezTo>
                    <a:pt x="6498" y="4723"/>
                    <a:pt x="6608" y="4694"/>
                    <a:pt x="6718" y="4621"/>
                  </a:cubicBezTo>
                  <a:cubicBezTo>
                    <a:pt x="7174" y="4317"/>
                    <a:pt x="11763" y="517"/>
                    <a:pt x="12189" y="62"/>
                  </a:cubicBezTo>
                  <a:cubicBezTo>
                    <a:pt x="12189" y="31"/>
                    <a:pt x="12158" y="1"/>
                    <a:pt x="121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3637;p34">
              <a:extLst>
                <a:ext uri="{FF2B5EF4-FFF2-40B4-BE49-F238E27FC236}">
                  <a16:creationId xmlns:a16="http://schemas.microsoft.com/office/drawing/2014/main" xmlns="" id="{CAAE1EC6-9EF6-EC42-8EF8-C34B2E583805}"/>
                </a:ext>
              </a:extLst>
            </p:cNvPr>
            <p:cNvSpPr/>
            <p:nvPr/>
          </p:nvSpPr>
          <p:spPr>
            <a:xfrm>
              <a:off x="3993500" y="2580575"/>
              <a:ext cx="597850" cy="289875"/>
            </a:xfrm>
            <a:custGeom>
              <a:avLst/>
              <a:gdLst/>
              <a:ahLst/>
              <a:cxnLst/>
              <a:rect l="l" t="t" r="r" b="b"/>
              <a:pathLst>
                <a:path w="23914" h="11595" extrusionOk="0">
                  <a:moveTo>
                    <a:pt x="23871" y="1"/>
                  </a:moveTo>
                  <a:cubicBezTo>
                    <a:pt x="23866" y="1"/>
                    <a:pt x="23861" y="4"/>
                    <a:pt x="23861" y="13"/>
                  </a:cubicBezTo>
                  <a:cubicBezTo>
                    <a:pt x="23192" y="1016"/>
                    <a:pt x="22554" y="2019"/>
                    <a:pt x="21916" y="3022"/>
                  </a:cubicBezTo>
                  <a:cubicBezTo>
                    <a:pt x="21247" y="3994"/>
                    <a:pt x="20518" y="5028"/>
                    <a:pt x="19819" y="6000"/>
                  </a:cubicBezTo>
                  <a:cubicBezTo>
                    <a:pt x="19089" y="6973"/>
                    <a:pt x="18420" y="7855"/>
                    <a:pt x="17660" y="8736"/>
                  </a:cubicBezTo>
                  <a:cubicBezTo>
                    <a:pt x="17296" y="9192"/>
                    <a:pt x="16870" y="9618"/>
                    <a:pt x="16445" y="10043"/>
                  </a:cubicBezTo>
                  <a:cubicBezTo>
                    <a:pt x="16050" y="10469"/>
                    <a:pt x="15563" y="10803"/>
                    <a:pt x="15046" y="11046"/>
                  </a:cubicBezTo>
                  <a:cubicBezTo>
                    <a:pt x="14609" y="11207"/>
                    <a:pt x="14137" y="11281"/>
                    <a:pt x="13669" y="11281"/>
                  </a:cubicBezTo>
                  <a:cubicBezTo>
                    <a:pt x="13519" y="11281"/>
                    <a:pt x="13370" y="11274"/>
                    <a:pt x="13223" y="11259"/>
                  </a:cubicBezTo>
                  <a:cubicBezTo>
                    <a:pt x="12949" y="11228"/>
                    <a:pt x="12645" y="11198"/>
                    <a:pt x="12341" y="11137"/>
                  </a:cubicBezTo>
                  <a:cubicBezTo>
                    <a:pt x="11733" y="10985"/>
                    <a:pt x="11125" y="10803"/>
                    <a:pt x="10517" y="10621"/>
                  </a:cubicBezTo>
                  <a:cubicBezTo>
                    <a:pt x="8815" y="10043"/>
                    <a:pt x="7144" y="9314"/>
                    <a:pt x="5563" y="8462"/>
                  </a:cubicBezTo>
                  <a:cubicBezTo>
                    <a:pt x="5137" y="8219"/>
                    <a:pt x="4682" y="7976"/>
                    <a:pt x="4226" y="7763"/>
                  </a:cubicBezTo>
                  <a:cubicBezTo>
                    <a:pt x="3800" y="7520"/>
                    <a:pt x="3253" y="7247"/>
                    <a:pt x="2767" y="7034"/>
                  </a:cubicBezTo>
                  <a:cubicBezTo>
                    <a:pt x="2706" y="7125"/>
                    <a:pt x="2645" y="7247"/>
                    <a:pt x="2615" y="7338"/>
                  </a:cubicBezTo>
                  <a:cubicBezTo>
                    <a:pt x="2402" y="7216"/>
                    <a:pt x="213" y="6183"/>
                    <a:pt x="153" y="6183"/>
                  </a:cubicBezTo>
                  <a:cubicBezTo>
                    <a:pt x="244" y="5970"/>
                    <a:pt x="335" y="5788"/>
                    <a:pt x="396" y="5605"/>
                  </a:cubicBezTo>
                  <a:cubicBezTo>
                    <a:pt x="396" y="5570"/>
                    <a:pt x="396" y="5555"/>
                    <a:pt x="390" y="5555"/>
                  </a:cubicBezTo>
                  <a:cubicBezTo>
                    <a:pt x="385" y="5555"/>
                    <a:pt x="378" y="5562"/>
                    <a:pt x="365" y="5575"/>
                  </a:cubicBezTo>
                  <a:cubicBezTo>
                    <a:pt x="213" y="5788"/>
                    <a:pt x="92" y="6031"/>
                    <a:pt x="1" y="6274"/>
                  </a:cubicBezTo>
                  <a:cubicBezTo>
                    <a:pt x="1" y="6274"/>
                    <a:pt x="2522" y="7490"/>
                    <a:pt x="2612" y="7490"/>
                  </a:cubicBezTo>
                  <a:cubicBezTo>
                    <a:pt x="2613" y="7490"/>
                    <a:pt x="2614" y="7490"/>
                    <a:pt x="2615" y="7490"/>
                  </a:cubicBezTo>
                  <a:cubicBezTo>
                    <a:pt x="2645" y="7490"/>
                    <a:pt x="2797" y="7125"/>
                    <a:pt x="2797" y="7125"/>
                  </a:cubicBezTo>
                  <a:cubicBezTo>
                    <a:pt x="3223" y="7338"/>
                    <a:pt x="3648" y="7581"/>
                    <a:pt x="4043" y="7824"/>
                  </a:cubicBezTo>
                  <a:cubicBezTo>
                    <a:pt x="4438" y="8098"/>
                    <a:pt x="4864" y="8311"/>
                    <a:pt x="5259" y="8554"/>
                  </a:cubicBezTo>
                  <a:cubicBezTo>
                    <a:pt x="6110" y="9010"/>
                    <a:pt x="6931" y="9466"/>
                    <a:pt x="7812" y="9861"/>
                  </a:cubicBezTo>
                  <a:cubicBezTo>
                    <a:pt x="9454" y="10621"/>
                    <a:pt x="11217" y="11350"/>
                    <a:pt x="13040" y="11563"/>
                  </a:cubicBezTo>
                  <a:cubicBezTo>
                    <a:pt x="13223" y="11584"/>
                    <a:pt x="13406" y="11594"/>
                    <a:pt x="13588" y="11594"/>
                  </a:cubicBezTo>
                  <a:cubicBezTo>
                    <a:pt x="13919" y="11594"/>
                    <a:pt x="14246" y="11561"/>
                    <a:pt x="14560" y="11502"/>
                  </a:cubicBezTo>
                  <a:cubicBezTo>
                    <a:pt x="15746" y="11289"/>
                    <a:pt x="16536" y="10347"/>
                    <a:pt x="17296" y="9526"/>
                  </a:cubicBezTo>
                  <a:cubicBezTo>
                    <a:pt x="18907" y="7672"/>
                    <a:pt x="20366" y="5696"/>
                    <a:pt x="21703" y="3630"/>
                  </a:cubicBezTo>
                  <a:cubicBezTo>
                    <a:pt x="21855" y="3417"/>
                    <a:pt x="21977" y="3204"/>
                    <a:pt x="22129" y="2991"/>
                  </a:cubicBezTo>
                  <a:cubicBezTo>
                    <a:pt x="22585" y="2414"/>
                    <a:pt x="23071" y="1897"/>
                    <a:pt x="23618" y="1411"/>
                  </a:cubicBezTo>
                  <a:cubicBezTo>
                    <a:pt x="23643" y="1386"/>
                    <a:pt x="23627" y="1342"/>
                    <a:pt x="23605" y="1342"/>
                  </a:cubicBezTo>
                  <a:cubicBezTo>
                    <a:pt x="23599" y="1342"/>
                    <a:pt x="23593" y="1344"/>
                    <a:pt x="23588" y="1350"/>
                  </a:cubicBezTo>
                  <a:cubicBezTo>
                    <a:pt x="23223" y="1684"/>
                    <a:pt x="22889" y="1988"/>
                    <a:pt x="22554" y="2353"/>
                  </a:cubicBezTo>
                  <a:cubicBezTo>
                    <a:pt x="23041" y="1593"/>
                    <a:pt x="23496" y="833"/>
                    <a:pt x="23892" y="73"/>
                  </a:cubicBezTo>
                  <a:cubicBezTo>
                    <a:pt x="23914" y="29"/>
                    <a:pt x="23887" y="1"/>
                    <a:pt x="238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3638;p34">
              <a:extLst>
                <a:ext uri="{FF2B5EF4-FFF2-40B4-BE49-F238E27FC236}">
                  <a16:creationId xmlns:a16="http://schemas.microsoft.com/office/drawing/2014/main" xmlns="" id="{C338AEB6-2F77-6F48-A44B-79C58B8F6DE5}"/>
                </a:ext>
              </a:extLst>
            </p:cNvPr>
            <p:cNvSpPr/>
            <p:nvPr/>
          </p:nvSpPr>
          <p:spPr>
            <a:xfrm>
              <a:off x="2306550" y="3464625"/>
              <a:ext cx="199875" cy="958250"/>
            </a:xfrm>
            <a:custGeom>
              <a:avLst/>
              <a:gdLst/>
              <a:ahLst/>
              <a:cxnLst/>
              <a:rect l="l" t="t" r="r" b="b"/>
              <a:pathLst>
                <a:path w="7995" h="38330" extrusionOk="0">
                  <a:moveTo>
                    <a:pt x="0" y="1"/>
                  </a:moveTo>
                  <a:lnTo>
                    <a:pt x="882" y="5381"/>
                  </a:lnTo>
                  <a:lnTo>
                    <a:pt x="6991" y="38329"/>
                  </a:lnTo>
                  <a:lnTo>
                    <a:pt x="7994" y="38329"/>
                  </a:lnTo>
                  <a:lnTo>
                    <a:pt x="3556" y="5381"/>
                  </a:lnTo>
                  <a:lnTo>
                    <a:pt x="2888"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3639;p34">
              <a:extLst>
                <a:ext uri="{FF2B5EF4-FFF2-40B4-BE49-F238E27FC236}">
                  <a16:creationId xmlns:a16="http://schemas.microsoft.com/office/drawing/2014/main" xmlns="" id="{FE248ADD-D831-5742-BF4E-D0B58A33B449}"/>
                </a:ext>
              </a:extLst>
            </p:cNvPr>
            <p:cNvSpPr/>
            <p:nvPr/>
          </p:nvSpPr>
          <p:spPr>
            <a:xfrm>
              <a:off x="2306550" y="3464625"/>
              <a:ext cx="88925" cy="134525"/>
            </a:xfrm>
            <a:custGeom>
              <a:avLst/>
              <a:gdLst/>
              <a:ahLst/>
              <a:cxnLst/>
              <a:rect l="l" t="t" r="r" b="b"/>
              <a:pathLst>
                <a:path w="3557" h="5381" extrusionOk="0">
                  <a:moveTo>
                    <a:pt x="0" y="1"/>
                  </a:moveTo>
                  <a:lnTo>
                    <a:pt x="882" y="5381"/>
                  </a:lnTo>
                  <a:lnTo>
                    <a:pt x="3556" y="5381"/>
                  </a:lnTo>
                  <a:lnTo>
                    <a:pt x="2888"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3640;p34">
              <a:extLst>
                <a:ext uri="{FF2B5EF4-FFF2-40B4-BE49-F238E27FC236}">
                  <a16:creationId xmlns:a16="http://schemas.microsoft.com/office/drawing/2014/main" xmlns="" id="{8E6D1B59-CB18-0642-81DF-EC0A0D0F1F82}"/>
                </a:ext>
              </a:extLst>
            </p:cNvPr>
            <p:cNvSpPr/>
            <p:nvPr/>
          </p:nvSpPr>
          <p:spPr>
            <a:xfrm>
              <a:off x="1827050" y="3464625"/>
              <a:ext cx="199875" cy="958250"/>
            </a:xfrm>
            <a:custGeom>
              <a:avLst/>
              <a:gdLst/>
              <a:ahLst/>
              <a:cxnLst/>
              <a:rect l="l" t="t" r="r" b="b"/>
              <a:pathLst>
                <a:path w="7995" h="38330" extrusionOk="0">
                  <a:moveTo>
                    <a:pt x="5077" y="1"/>
                  </a:moveTo>
                  <a:lnTo>
                    <a:pt x="4438" y="5381"/>
                  </a:lnTo>
                  <a:lnTo>
                    <a:pt x="0" y="38329"/>
                  </a:lnTo>
                  <a:lnTo>
                    <a:pt x="973" y="38329"/>
                  </a:lnTo>
                  <a:lnTo>
                    <a:pt x="7083" y="5381"/>
                  </a:lnTo>
                  <a:lnTo>
                    <a:pt x="7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3641;p34">
              <a:extLst>
                <a:ext uri="{FF2B5EF4-FFF2-40B4-BE49-F238E27FC236}">
                  <a16:creationId xmlns:a16="http://schemas.microsoft.com/office/drawing/2014/main" xmlns="" id="{6EB9E814-3899-A545-8C2F-F26706114FB3}"/>
                </a:ext>
              </a:extLst>
            </p:cNvPr>
            <p:cNvSpPr/>
            <p:nvPr/>
          </p:nvSpPr>
          <p:spPr>
            <a:xfrm>
              <a:off x="1938000" y="3464625"/>
              <a:ext cx="88925" cy="134525"/>
            </a:xfrm>
            <a:custGeom>
              <a:avLst/>
              <a:gdLst/>
              <a:ahLst/>
              <a:cxnLst/>
              <a:rect l="l" t="t" r="r" b="b"/>
              <a:pathLst>
                <a:path w="3557" h="5381" extrusionOk="0">
                  <a:moveTo>
                    <a:pt x="639" y="1"/>
                  </a:moveTo>
                  <a:lnTo>
                    <a:pt x="0" y="5381"/>
                  </a:lnTo>
                  <a:lnTo>
                    <a:pt x="2645" y="5381"/>
                  </a:lnTo>
                  <a:lnTo>
                    <a:pt x="35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3642;p34">
              <a:extLst>
                <a:ext uri="{FF2B5EF4-FFF2-40B4-BE49-F238E27FC236}">
                  <a16:creationId xmlns:a16="http://schemas.microsoft.com/office/drawing/2014/main" xmlns="" id="{4890B3EC-3D60-E14C-B7BF-5C6D2F21AB34}"/>
                </a:ext>
              </a:extLst>
            </p:cNvPr>
            <p:cNvSpPr/>
            <p:nvPr/>
          </p:nvSpPr>
          <p:spPr>
            <a:xfrm>
              <a:off x="1368825" y="3464625"/>
              <a:ext cx="199875" cy="958250"/>
            </a:xfrm>
            <a:custGeom>
              <a:avLst/>
              <a:gdLst/>
              <a:ahLst/>
              <a:cxnLst/>
              <a:rect l="l" t="t" r="r" b="b"/>
              <a:pathLst>
                <a:path w="7995" h="38330" extrusionOk="0">
                  <a:moveTo>
                    <a:pt x="5107" y="1"/>
                  </a:moveTo>
                  <a:lnTo>
                    <a:pt x="4439" y="5381"/>
                  </a:lnTo>
                  <a:lnTo>
                    <a:pt x="1" y="38329"/>
                  </a:lnTo>
                  <a:lnTo>
                    <a:pt x="973" y="38329"/>
                  </a:lnTo>
                  <a:lnTo>
                    <a:pt x="7083" y="5381"/>
                  </a:lnTo>
                  <a:lnTo>
                    <a:pt x="79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3643;p34">
              <a:extLst>
                <a:ext uri="{FF2B5EF4-FFF2-40B4-BE49-F238E27FC236}">
                  <a16:creationId xmlns:a16="http://schemas.microsoft.com/office/drawing/2014/main" xmlns="" id="{A5887404-1288-8342-89A5-27A9D6295050}"/>
                </a:ext>
              </a:extLst>
            </p:cNvPr>
            <p:cNvSpPr/>
            <p:nvPr/>
          </p:nvSpPr>
          <p:spPr>
            <a:xfrm>
              <a:off x="1479775" y="3464625"/>
              <a:ext cx="88925" cy="134525"/>
            </a:xfrm>
            <a:custGeom>
              <a:avLst/>
              <a:gdLst/>
              <a:ahLst/>
              <a:cxnLst/>
              <a:rect l="l" t="t" r="r" b="b"/>
              <a:pathLst>
                <a:path w="3557" h="5381" extrusionOk="0">
                  <a:moveTo>
                    <a:pt x="669" y="1"/>
                  </a:moveTo>
                  <a:lnTo>
                    <a:pt x="1" y="5381"/>
                  </a:lnTo>
                  <a:lnTo>
                    <a:pt x="2645" y="5381"/>
                  </a:lnTo>
                  <a:lnTo>
                    <a:pt x="35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3644;p34">
              <a:extLst>
                <a:ext uri="{FF2B5EF4-FFF2-40B4-BE49-F238E27FC236}">
                  <a16:creationId xmlns:a16="http://schemas.microsoft.com/office/drawing/2014/main" xmlns="" id="{C5BF1D22-398D-5249-98FB-933238AF59C3}"/>
                </a:ext>
              </a:extLst>
            </p:cNvPr>
            <p:cNvSpPr/>
            <p:nvPr/>
          </p:nvSpPr>
          <p:spPr>
            <a:xfrm>
              <a:off x="1407575" y="2592275"/>
              <a:ext cx="1119350" cy="935450"/>
            </a:xfrm>
            <a:custGeom>
              <a:avLst/>
              <a:gdLst/>
              <a:ahLst/>
              <a:cxnLst/>
              <a:rect l="l" t="t" r="r" b="b"/>
              <a:pathLst>
                <a:path w="44774" h="37418" extrusionOk="0">
                  <a:moveTo>
                    <a:pt x="1703" y="0"/>
                  </a:moveTo>
                  <a:lnTo>
                    <a:pt x="1" y="37417"/>
                  </a:lnTo>
                  <a:lnTo>
                    <a:pt x="44774" y="37417"/>
                  </a:lnTo>
                  <a:lnTo>
                    <a:pt x="44774" y="32706"/>
                  </a:lnTo>
                  <a:lnTo>
                    <a:pt x="28026" y="32706"/>
                  </a:lnTo>
                  <a:lnTo>
                    <a:pt x="223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3645;p34">
              <a:extLst>
                <a:ext uri="{FF2B5EF4-FFF2-40B4-BE49-F238E27FC236}">
                  <a16:creationId xmlns:a16="http://schemas.microsoft.com/office/drawing/2014/main" xmlns="" id="{C990FC51-E6F6-B249-A2F5-547B8A61862C}"/>
                </a:ext>
              </a:extLst>
            </p:cNvPr>
            <p:cNvSpPr/>
            <p:nvPr/>
          </p:nvSpPr>
          <p:spPr>
            <a:xfrm>
              <a:off x="1407575" y="2592275"/>
              <a:ext cx="101100" cy="935450"/>
            </a:xfrm>
            <a:custGeom>
              <a:avLst/>
              <a:gdLst/>
              <a:ahLst/>
              <a:cxnLst/>
              <a:rect l="l" t="t" r="r" b="b"/>
              <a:pathLst>
                <a:path w="4044" h="37418" extrusionOk="0">
                  <a:moveTo>
                    <a:pt x="1703" y="0"/>
                  </a:moveTo>
                  <a:lnTo>
                    <a:pt x="1" y="37417"/>
                  </a:lnTo>
                  <a:lnTo>
                    <a:pt x="2463" y="37417"/>
                  </a:lnTo>
                  <a:lnTo>
                    <a:pt x="40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3646;p34">
              <a:extLst>
                <a:ext uri="{FF2B5EF4-FFF2-40B4-BE49-F238E27FC236}">
                  <a16:creationId xmlns:a16="http://schemas.microsoft.com/office/drawing/2014/main" xmlns="" id="{2AF2A158-7159-E643-9A89-F6A93C1F6270}"/>
                </a:ext>
              </a:extLst>
            </p:cNvPr>
            <p:cNvSpPr/>
            <p:nvPr/>
          </p:nvSpPr>
          <p:spPr>
            <a:xfrm>
              <a:off x="1830100" y="3842300"/>
              <a:ext cx="639850" cy="679400"/>
            </a:xfrm>
            <a:custGeom>
              <a:avLst/>
              <a:gdLst/>
              <a:ahLst/>
              <a:cxnLst/>
              <a:rect l="l" t="t" r="r" b="b"/>
              <a:pathLst>
                <a:path w="25594" h="27176" extrusionOk="0">
                  <a:moveTo>
                    <a:pt x="7477" y="0"/>
                  </a:moveTo>
                  <a:cubicBezTo>
                    <a:pt x="7477" y="0"/>
                    <a:pt x="1185" y="14833"/>
                    <a:pt x="821" y="16657"/>
                  </a:cubicBezTo>
                  <a:cubicBezTo>
                    <a:pt x="821" y="16657"/>
                    <a:pt x="0" y="21095"/>
                    <a:pt x="91" y="21186"/>
                  </a:cubicBezTo>
                  <a:cubicBezTo>
                    <a:pt x="843" y="21907"/>
                    <a:pt x="23379" y="27176"/>
                    <a:pt x="24705" y="27176"/>
                  </a:cubicBezTo>
                  <a:cubicBezTo>
                    <a:pt x="24720" y="27176"/>
                    <a:pt x="24733" y="27175"/>
                    <a:pt x="24742" y="27174"/>
                  </a:cubicBezTo>
                  <a:cubicBezTo>
                    <a:pt x="25593" y="27083"/>
                    <a:pt x="25350" y="24681"/>
                    <a:pt x="24621" y="23800"/>
                  </a:cubicBezTo>
                  <a:cubicBezTo>
                    <a:pt x="23617" y="22888"/>
                    <a:pt x="22584" y="22067"/>
                    <a:pt x="21490" y="21307"/>
                  </a:cubicBezTo>
                  <a:cubicBezTo>
                    <a:pt x="19028" y="19453"/>
                    <a:pt x="16140" y="17508"/>
                    <a:pt x="16140" y="17508"/>
                  </a:cubicBezTo>
                  <a:lnTo>
                    <a:pt x="22523" y="3708"/>
                  </a:lnTo>
                  <a:lnTo>
                    <a:pt x="7477"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3647;p34">
              <a:extLst>
                <a:ext uri="{FF2B5EF4-FFF2-40B4-BE49-F238E27FC236}">
                  <a16:creationId xmlns:a16="http://schemas.microsoft.com/office/drawing/2014/main" xmlns="" id="{1119D67F-86E2-3541-A237-57F8318433E5}"/>
                </a:ext>
              </a:extLst>
            </p:cNvPr>
            <p:cNvSpPr/>
            <p:nvPr/>
          </p:nvSpPr>
          <p:spPr>
            <a:xfrm>
              <a:off x="1821725" y="4177400"/>
              <a:ext cx="650500" cy="345800"/>
            </a:xfrm>
            <a:custGeom>
              <a:avLst/>
              <a:gdLst/>
              <a:ahLst/>
              <a:cxnLst/>
              <a:rect l="l" t="t" r="r" b="b"/>
              <a:pathLst>
                <a:path w="26020" h="13832" extrusionOk="0">
                  <a:moveTo>
                    <a:pt x="1368" y="1"/>
                  </a:moveTo>
                  <a:cubicBezTo>
                    <a:pt x="1338" y="61"/>
                    <a:pt x="1338" y="92"/>
                    <a:pt x="1338" y="153"/>
                  </a:cubicBezTo>
                  <a:cubicBezTo>
                    <a:pt x="548" y="4256"/>
                    <a:pt x="1" y="7691"/>
                    <a:pt x="274" y="7964"/>
                  </a:cubicBezTo>
                  <a:cubicBezTo>
                    <a:pt x="1027" y="8718"/>
                    <a:pt x="23855" y="13832"/>
                    <a:pt x="25110" y="13832"/>
                  </a:cubicBezTo>
                  <a:cubicBezTo>
                    <a:pt x="25121" y="13832"/>
                    <a:pt x="25130" y="13831"/>
                    <a:pt x="25138" y="13831"/>
                  </a:cubicBezTo>
                  <a:cubicBezTo>
                    <a:pt x="26019" y="13739"/>
                    <a:pt x="25807" y="11277"/>
                    <a:pt x="25077" y="10335"/>
                  </a:cubicBezTo>
                  <a:cubicBezTo>
                    <a:pt x="24348" y="9423"/>
                    <a:pt x="16323" y="3466"/>
                    <a:pt x="16323" y="3466"/>
                  </a:cubicBezTo>
                  <a:lnTo>
                    <a:pt x="16384" y="319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3648;p34">
              <a:extLst>
                <a:ext uri="{FF2B5EF4-FFF2-40B4-BE49-F238E27FC236}">
                  <a16:creationId xmlns:a16="http://schemas.microsoft.com/office/drawing/2014/main" xmlns="" id="{3E675A36-5529-9940-9AEF-304D1F66F019}"/>
                </a:ext>
              </a:extLst>
            </p:cNvPr>
            <p:cNvSpPr/>
            <p:nvPr/>
          </p:nvSpPr>
          <p:spPr>
            <a:xfrm>
              <a:off x="1857450" y="4369650"/>
              <a:ext cx="594250" cy="131500"/>
            </a:xfrm>
            <a:custGeom>
              <a:avLst/>
              <a:gdLst/>
              <a:ahLst/>
              <a:cxnLst/>
              <a:rect l="l" t="t" r="r" b="b"/>
              <a:pathLst>
                <a:path w="23770" h="5260" extrusionOk="0">
                  <a:moveTo>
                    <a:pt x="31" y="1"/>
                  </a:moveTo>
                  <a:cubicBezTo>
                    <a:pt x="0" y="1"/>
                    <a:pt x="0" y="1"/>
                    <a:pt x="31" y="31"/>
                  </a:cubicBezTo>
                  <a:cubicBezTo>
                    <a:pt x="3861" y="1065"/>
                    <a:pt x="19697" y="4499"/>
                    <a:pt x="23648" y="5259"/>
                  </a:cubicBezTo>
                  <a:cubicBezTo>
                    <a:pt x="23709" y="5259"/>
                    <a:pt x="23770" y="5229"/>
                    <a:pt x="23648" y="5198"/>
                  </a:cubicBezTo>
                  <a:cubicBezTo>
                    <a:pt x="19757" y="4226"/>
                    <a:pt x="3952" y="669"/>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3649;p34">
              <a:extLst>
                <a:ext uri="{FF2B5EF4-FFF2-40B4-BE49-F238E27FC236}">
                  <a16:creationId xmlns:a16="http://schemas.microsoft.com/office/drawing/2014/main" xmlns="" id="{87CBA1A8-A29B-5643-9892-53C1990496B7}"/>
                </a:ext>
              </a:extLst>
            </p:cNvPr>
            <p:cNvSpPr/>
            <p:nvPr/>
          </p:nvSpPr>
          <p:spPr>
            <a:xfrm>
              <a:off x="2150750" y="4254100"/>
              <a:ext cx="123900" cy="18325"/>
            </a:xfrm>
            <a:custGeom>
              <a:avLst/>
              <a:gdLst/>
              <a:ahLst/>
              <a:cxnLst/>
              <a:rect l="l" t="t" r="r" b="b"/>
              <a:pathLst>
                <a:path w="4956" h="733" extrusionOk="0">
                  <a:moveTo>
                    <a:pt x="2310" y="0"/>
                  </a:moveTo>
                  <a:cubicBezTo>
                    <a:pt x="1516" y="0"/>
                    <a:pt x="732" y="165"/>
                    <a:pt x="62" y="550"/>
                  </a:cubicBezTo>
                  <a:cubicBezTo>
                    <a:pt x="1" y="580"/>
                    <a:pt x="62" y="671"/>
                    <a:pt x="92" y="671"/>
                  </a:cubicBezTo>
                  <a:cubicBezTo>
                    <a:pt x="816" y="602"/>
                    <a:pt x="1546" y="564"/>
                    <a:pt x="2277" y="564"/>
                  </a:cubicBezTo>
                  <a:cubicBezTo>
                    <a:pt x="3142" y="564"/>
                    <a:pt x="4008" y="617"/>
                    <a:pt x="4864" y="732"/>
                  </a:cubicBezTo>
                  <a:cubicBezTo>
                    <a:pt x="4925" y="702"/>
                    <a:pt x="4955" y="610"/>
                    <a:pt x="4895" y="550"/>
                  </a:cubicBezTo>
                  <a:cubicBezTo>
                    <a:pt x="4120" y="211"/>
                    <a:pt x="3208" y="0"/>
                    <a:pt x="2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3650;p34">
              <a:extLst>
                <a:ext uri="{FF2B5EF4-FFF2-40B4-BE49-F238E27FC236}">
                  <a16:creationId xmlns:a16="http://schemas.microsoft.com/office/drawing/2014/main" xmlns="" id="{5A90459C-7FA0-3944-8E4D-E036FC4B2793}"/>
                </a:ext>
              </a:extLst>
            </p:cNvPr>
            <p:cNvSpPr/>
            <p:nvPr/>
          </p:nvSpPr>
          <p:spPr>
            <a:xfrm>
              <a:off x="2175075" y="4276900"/>
              <a:ext cx="123900" cy="18300"/>
            </a:xfrm>
            <a:custGeom>
              <a:avLst/>
              <a:gdLst/>
              <a:ahLst/>
              <a:cxnLst/>
              <a:rect l="l" t="t" r="r" b="b"/>
              <a:pathLst>
                <a:path w="4956" h="732" extrusionOk="0">
                  <a:moveTo>
                    <a:pt x="2287" y="0"/>
                  </a:moveTo>
                  <a:cubicBezTo>
                    <a:pt x="1494" y="0"/>
                    <a:pt x="717" y="165"/>
                    <a:pt x="61" y="550"/>
                  </a:cubicBezTo>
                  <a:cubicBezTo>
                    <a:pt x="1" y="580"/>
                    <a:pt x="61" y="671"/>
                    <a:pt x="92" y="671"/>
                  </a:cubicBezTo>
                  <a:cubicBezTo>
                    <a:pt x="775" y="605"/>
                    <a:pt x="1458" y="574"/>
                    <a:pt x="2141" y="574"/>
                  </a:cubicBezTo>
                  <a:cubicBezTo>
                    <a:pt x="3039" y="574"/>
                    <a:pt x="3936" y="628"/>
                    <a:pt x="4834" y="732"/>
                  </a:cubicBezTo>
                  <a:cubicBezTo>
                    <a:pt x="4925" y="732"/>
                    <a:pt x="4955" y="610"/>
                    <a:pt x="4894" y="550"/>
                  </a:cubicBezTo>
                  <a:cubicBezTo>
                    <a:pt x="4104" y="211"/>
                    <a:pt x="3184" y="0"/>
                    <a:pt x="2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3651;p34">
              <a:extLst>
                <a:ext uri="{FF2B5EF4-FFF2-40B4-BE49-F238E27FC236}">
                  <a16:creationId xmlns:a16="http://schemas.microsoft.com/office/drawing/2014/main" xmlns="" id="{53BCE488-2AF0-164A-A2C4-D1D1BCE5DF57}"/>
                </a:ext>
              </a:extLst>
            </p:cNvPr>
            <p:cNvSpPr/>
            <p:nvPr/>
          </p:nvSpPr>
          <p:spPr>
            <a:xfrm>
              <a:off x="2198625" y="4300450"/>
              <a:ext cx="124650" cy="18325"/>
            </a:xfrm>
            <a:custGeom>
              <a:avLst/>
              <a:gdLst/>
              <a:ahLst/>
              <a:cxnLst/>
              <a:rect l="l" t="t" r="r" b="b"/>
              <a:pathLst>
                <a:path w="4986" h="733" extrusionOk="0">
                  <a:moveTo>
                    <a:pt x="2310" y="1"/>
                  </a:moveTo>
                  <a:cubicBezTo>
                    <a:pt x="1516" y="1"/>
                    <a:pt x="732" y="165"/>
                    <a:pt x="62" y="550"/>
                  </a:cubicBezTo>
                  <a:cubicBezTo>
                    <a:pt x="1" y="580"/>
                    <a:pt x="62" y="641"/>
                    <a:pt x="122" y="641"/>
                  </a:cubicBezTo>
                  <a:cubicBezTo>
                    <a:pt x="781" y="578"/>
                    <a:pt x="1440" y="546"/>
                    <a:pt x="2098" y="546"/>
                  </a:cubicBezTo>
                  <a:cubicBezTo>
                    <a:pt x="3020" y="546"/>
                    <a:pt x="3942" y="608"/>
                    <a:pt x="4864" y="732"/>
                  </a:cubicBezTo>
                  <a:cubicBezTo>
                    <a:pt x="4955" y="702"/>
                    <a:pt x="4986" y="580"/>
                    <a:pt x="4895" y="550"/>
                  </a:cubicBezTo>
                  <a:cubicBezTo>
                    <a:pt x="4120" y="211"/>
                    <a:pt x="3208" y="1"/>
                    <a:pt x="2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3652;p34">
              <a:extLst>
                <a:ext uri="{FF2B5EF4-FFF2-40B4-BE49-F238E27FC236}">
                  <a16:creationId xmlns:a16="http://schemas.microsoft.com/office/drawing/2014/main" xmlns="" id="{36E54284-D0C5-554C-82C0-BC9F9C65A09A}"/>
                </a:ext>
              </a:extLst>
            </p:cNvPr>
            <p:cNvSpPr/>
            <p:nvPr/>
          </p:nvSpPr>
          <p:spPr>
            <a:xfrm>
              <a:off x="2202425" y="4176850"/>
              <a:ext cx="149725" cy="89575"/>
            </a:xfrm>
            <a:custGeom>
              <a:avLst/>
              <a:gdLst/>
              <a:ahLst/>
              <a:cxnLst/>
              <a:rect l="l" t="t" r="r" b="b"/>
              <a:pathLst>
                <a:path w="5989" h="3583" extrusionOk="0">
                  <a:moveTo>
                    <a:pt x="4424" y="472"/>
                  </a:moveTo>
                  <a:cubicBezTo>
                    <a:pt x="4995" y="472"/>
                    <a:pt x="5445" y="731"/>
                    <a:pt x="5077" y="1634"/>
                  </a:cubicBezTo>
                  <a:cubicBezTo>
                    <a:pt x="4712" y="2515"/>
                    <a:pt x="3101" y="2758"/>
                    <a:pt x="2281" y="2880"/>
                  </a:cubicBezTo>
                  <a:cubicBezTo>
                    <a:pt x="1612" y="3001"/>
                    <a:pt x="943" y="3062"/>
                    <a:pt x="274" y="3184"/>
                  </a:cubicBezTo>
                  <a:cubicBezTo>
                    <a:pt x="852" y="2576"/>
                    <a:pt x="1490" y="2029"/>
                    <a:pt x="2159" y="1482"/>
                  </a:cubicBezTo>
                  <a:cubicBezTo>
                    <a:pt x="2493" y="1238"/>
                    <a:pt x="2828" y="995"/>
                    <a:pt x="3162" y="783"/>
                  </a:cubicBezTo>
                  <a:cubicBezTo>
                    <a:pt x="3408" y="646"/>
                    <a:pt x="3956" y="472"/>
                    <a:pt x="4424" y="472"/>
                  </a:cubicBezTo>
                  <a:close/>
                  <a:moveTo>
                    <a:pt x="4357" y="1"/>
                  </a:moveTo>
                  <a:cubicBezTo>
                    <a:pt x="3952" y="1"/>
                    <a:pt x="3528" y="122"/>
                    <a:pt x="3192" y="296"/>
                  </a:cubicBezTo>
                  <a:cubicBezTo>
                    <a:pt x="1885" y="995"/>
                    <a:pt x="791" y="2029"/>
                    <a:pt x="31" y="3275"/>
                  </a:cubicBezTo>
                  <a:cubicBezTo>
                    <a:pt x="1" y="3305"/>
                    <a:pt x="31" y="3336"/>
                    <a:pt x="62" y="3336"/>
                  </a:cubicBezTo>
                  <a:cubicBezTo>
                    <a:pt x="34" y="3447"/>
                    <a:pt x="107" y="3583"/>
                    <a:pt x="213" y="3583"/>
                  </a:cubicBezTo>
                  <a:cubicBezTo>
                    <a:pt x="223" y="3583"/>
                    <a:pt x="233" y="3582"/>
                    <a:pt x="244" y="3579"/>
                  </a:cubicBezTo>
                  <a:cubicBezTo>
                    <a:pt x="1642" y="3397"/>
                    <a:pt x="3132" y="3366"/>
                    <a:pt x="4408" y="2758"/>
                  </a:cubicBezTo>
                  <a:cubicBezTo>
                    <a:pt x="5168" y="2424"/>
                    <a:pt x="5989" y="1664"/>
                    <a:pt x="5594" y="722"/>
                  </a:cubicBezTo>
                  <a:cubicBezTo>
                    <a:pt x="5356" y="195"/>
                    <a:pt x="4871" y="1"/>
                    <a:pt x="4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3653;p34">
              <a:extLst>
                <a:ext uri="{FF2B5EF4-FFF2-40B4-BE49-F238E27FC236}">
                  <a16:creationId xmlns:a16="http://schemas.microsoft.com/office/drawing/2014/main" xmlns="" id="{0DE2AE47-D6C3-E044-9FE1-D08CDF22D3DD}"/>
                </a:ext>
              </a:extLst>
            </p:cNvPr>
            <p:cNvSpPr/>
            <p:nvPr/>
          </p:nvSpPr>
          <p:spPr>
            <a:xfrm>
              <a:off x="2073250" y="4157750"/>
              <a:ext cx="139850" cy="107975"/>
            </a:xfrm>
            <a:custGeom>
              <a:avLst/>
              <a:gdLst/>
              <a:ahLst/>
              <a:cxnLst/>
              <a:rect l="l" t="t" r="r" b="b"/>
              <a:pathLst>
                <a:path w="5594" h="4319" extrusionOk="0">
                  <a:moveTo>
                    <a:pt x="1506" y="469"/>
                  </a:moveTo>
                  <a:cubicBezTo>
                    <a:pt x="2015" y="469"/>
                    <a:pt x="2686" y="816"/>
                    <a:pt x="2949" y="1030"/>
                  </a:cubicBezTo>
                  <a:cubicBezTo>
                    <a:pt x="3253" y="1303"/>
                    <a:pt x="3557" y="1607"/>
                    <a:pt x="3830" y="1911"/>
                  </a:cubicBezTo>
                  <a:cubicBezTo>
                    <a:pt x="4408" y="2550"/>
                    <a:pt x="4864" y="3249"/>
                    <a:pt x="5381" y="3917"/>
                  </a:cubicBezTo>
                  <a:cubicBezTo>
                    <a:pt x="4742" y="3674"/>
                    <a:pt x="4074" y="3492"/>
                    <a:pt x="3435" y="3249"/>
                  </a:cubicBezTo>
                  <a:cubicBezTo>
                    <a:pt x="2675" y="2975"/>
                    <a:pt x="1125" y="2458"/>
                    <a:pt x="912" y="1516"/>
                  </a:cubicBezTo>
                  <a:cubicBezTo>
                    <a:pt x="759" y="720"/>
                    <a:pt x="1074" y="469"/>
                    <a:pt x="1506" y="469"/>
                  </a:cubicBezTo>
                  <a:close/>
                  <a:moveTo>
                    <a:pt x="1608" y="1"/>
                  </a:moveTo>
                  <a:cubicBezTo>
                    <a:pt x="1210" y="1"/>
                    <a:pt x="834" y="152"/>
                    <a:pt x="578" y="543"/>
                  </a:cubicBezTo>
                  <a:cubicBezTo>
                    <a:pt x="1" y="1395"/>
                    <a:pt x="700" y="2276"/>
                    <a:pt x="1368" y="2762"/>
                  </a:cubicBezTo>
                  <a:cubicBezTo>
                    <a:pt x="2523" y="3583"/>
                    <a:pt x="3982" y="3887"/>
                    <a:pt x="5320" y="4313"/>
                  </a:cubicBezTo>
                  <a:cubicBezTo>
                    <a:pt x="5336" y="4316"/>
                    <a:pt x="5351" y="4318"/>
                    <a:pt x="5367" y="4318"/>
                  </a:cubicBezTo>
                  <a:cubicBezTo>
                    <a:pt x="5470" y="4318"/>
                    <a:pt x="5559" y="4232"/>
                    <a:pt x="5533" y="4100"/>
                  </a:cubicBezTo>
                  <a:cubicBezTo>
                    <a:pt x="5563" y="4100"/>
                    <a:pt x="5593" y="4069"/>
                    <a:pt x="5593" y="4069"/>
                  </a:cubicBezTo>
                  <a:cubicBezTo>
                    <a:pt x="5046" y="2671"/>
                    <a:pt x="4165" y="1455"/>
                    <a:pt x="3010" y="543"/>
                  </a:cubicBezTo>
                  <a:cubicBezTo>
                    <a:pt x="2638" y="239"/>
                    <a:pt x="2106" y="1"/>
                    <a:pt x="16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3654;p34">
              <a:extLst>
                <a:ext uri="{FF2B5EF4-FFF2-40B4-BE49-F238E27FC236}">
                  <a16:creationId xmlns:a16="http://schemas.microsoft.com/office/drawing/2014/main" xmlns="" id="{35AD8476-BA34-7549-B847-6D6F5338A14B}"/>
                </a:ext>
              </a:extLst>
            </p:cNvPr>
            <p:cNvSpPr/>
            <p:nvPr/>
          </p:nvSpPr>
          <p:spPr>
            <a:xfrm>
              <a:off x="1504100" y="2901550"/>
              <a:ext cx="1157325" cy="1387575"/>
            </a:xfrm>
            <a:custGeom>
              <a:avLst/>
              <a:gdLst/>
              <a:ahLst/>
              <a:cxnLst/>
              <a:rect l="l" t="t" r="r" b="b"/>
              <a:pathLst>
                <a:path w="46293" h="55503" extrusionOk="0">
                  <a:moveTo>
                    <a:pt x="20761" y="0"/>
                  </a:moveTo>
                  <a:lnTo>
                    <a:pt x="4134" y="487"/>
                  </a:lnTo>
                  <a:cubicBezTo>
                    <a:pt x="4134" y="487"/>
                    <a:pt x="0" y="8450"/>
                    <a:pt x="6171" y="13678"/>
                  </a:cubicBezTo>
                  <a:cubicBezTo>
                    <a:pt x="10912" y="17691"/>
                    <a:pt x="25776" y="17903"/>
                    <a:pt x="26384" y="18694"/>
                  </a:cubicBezTo>
                  <a:cubicBezTo>
                    <a:pt x="27539" y="20244"/>
                    <a:pt x="13800" y="51703"/>
                    <a:pt x="13800" y="51703"/>
                  </a:cubicBezTo>
                  <a:lnTo>
                    <a:pt x="29788" y="55503"/>
                  </a:lnTo>
                  <a:cubicBezTo>
                    <a:pt x="29788" y="55503"/>
                    <a:pt x="46293" y="20882"/>
                    <a:pt x="43618" y="12675"/>
                  </a:cubicBezTo>
                  <a:cubicBezTo>
                    <a:pt x="41460" y="6019"/>
                    <a:pt x="21642" y="4347"/>
                    <a:pt x="21216" y="3982"/>
                  </a:cubicBezTo>
                  <a:cubicBezTo>
                    <a:pt x="20578" y="3466"/>
                    <a:pt x="20761" y="0"/>
                    <a:pt x="207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3655;p34">
              <a:extLst>
                <a:ext uri="{FF2B5EF4-FFF2-40B4-BE49-F238E27FC236}">
                  <a16:creationId xmlns:a16="http://schemas.microsoft.com/office/drawing/2014/main" xmlns="" id="{E48BDDDE-EFF0-204D-8C78-20A6493691A9}"/>
                </a:ext>
              </a:extLst>
            </p:cNvPr>
            <p:cNvSpPr/>
            <p:nvPr/>
          </p:nvSpPr>
          <p:spPr>
            <a:xfrm>
              <a:off x="1888600" y="4134050"/>
              <a:ext cx="361725" cy="95800"/>
            </a:xfrm>
            <a:custGeom>
              <a:avLst/>
              <a:gdLst/>
              <a:ahLst/>
              <a:cxnLst/>
              <a:rect l="l" t="t" r="r" b="b"/>
              <a:pathLst>
                <a:path w="14469" h="3832" extrusionOk="0">
                  <a:moveTo>
                    <a:pt x="78" y="1"/>
                  </a:moveTo>
                  <a:cubicBezTo>
                    <a:pt x="70" y="1"/>
                    <a:pt x="65" y="1"/>
                    <a:pt x="61" y="2"/>
                  </a:cubicBezTo>
                  <a:cubicBezTo>
                    <a:pt x="0" y="2"/>
                    <a:pt x="0" y="124"/>
                    <a:pt x="61" y="124"/>
                  </a:cubicBezTo>
                  <a:cubicBezTo>
                    <a:pt x="1885" y="732"/>
                    <a:pt x="3739" y="1248"/>
                    <a:pt x="5563" y="1765"/>
                  </a:cubicBezTo>
                  <a:cubicBezTo>
                    <a:pt x="7417" y="2282"/>
                    <a:pt x="13800" y="3802"/>
                    <a:pt x="14347" y="3832"/>
                  </a:cubicBezTo>
                  <a:cubicBezTo>
                    <a:pt x="14408" y="3832"/>
                    <a:pt x="14469" y="3741"/>
                    <a:pt x="14408" y="3710"/>
                  </a:cubicBezTo>
                  <a:cubicBezTo>
                    <a:pt x="13982" y="3528"/>
                    <a:pt x="9849" y="2312"/>
                    <a:pt x="8906" y="2069"/>
                  </a:cubicBezTo>
                  <a:cubicBezTo>
                    <a:pt x="7052" y="1583"/>
                    <a:pt x="5168" y="1127"/>
                    <a:pt x="3283" y="701"/>
                  </a:cubicBezTo>
                  <a:cubicBezTo>
                    <a:pt x="2340" y="465"/>
                    <a:pt x="310"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3656;p34">
              <a:extLst>
                <a:ext uri="{FF2B5EF4-FFF2-40B4-BE49-F238E27FC236}">
                  <a16:creationId xmlns:a16="http://schemas.microsoft.com/office/drawing/2014/main" xmlns="" id="{C0AB8DAF-42E7-AF48-9C4B-AAC3C020D64A}"/>
                </a:ext>
              </a:extLst>
            </p:cNvPr>
            <p:cNvSpPr/>
            <p:nvPr/>
          </p:nvSpPr>
          <p:spPr>
            <a:xfrm>
              <a:off x="1616550" y="2942200"/>
              <a:ext cx="626950" cy="1179075"/>
            </a:xfrm>
            <a:custGeom>
              <a:avLst/>
              <a:gdLst/>
              <a:ahLst/>
              <a:cxnLst/>
              <a:rect l="l" t="t" r="r" b="b"/>
              <a:pathLst>
                <a:path w="25078" h="47163" extrusionOk="0">
                  <a:moveTo>
                    <a:pt x="670" y="1"/>
                  </a:moveTo>
                  <a:cubicBezTo>
                    <a:pt x="654" y="1"/>
                    <a:pt x="639" y="16"/>
                    <a:pt x="639" y="46"/>
                  </a:cubicBezTo>
                  <a:cubicBezTo>
                    <a:pt x="31" y="3451"/>
                    <a:pt x="1" y="7402"/>
                    <a:pt x="2554" y="10107"/>
                  </a:cubicBezTo>
                  <a:cubicBezTo>
                    <a:pt x="3800" y="11414"/>
                    <a:pt x="5502" y="12204"/>
                    <a:pt x="7265" y="12721"/>
                  </a:cubicBezTo>
                  <a:cubicBezTo>
                    <a:pt x="9241" y="13207"/>
                    <a:pt x="11247" y="13603"/>
                    <a:pt x="13314" y="13876"/>
                  </a:cubicBezTo>
                  <a:lnTo>
                    <a:pt x="20518" y="15092"/>
                  </a:lnTo>
                  <a:cubicBezTo>
                    <a:pt x="21673" y="15274"/>
                    <a:pt x="22858" y="15426"/>
                    <a:pt x="23983" y="15670"/>
                  </a:cubicBezTo>
                  <a:cubicBezTo>
                    <a:pt x="24226" y="15700"/>
                    <a:pt x="24439" y="15791"/>
                    <a:pt x="24621" y="15943"/>
                  </a:cubicBezTo>
                  <a:cubicBezTo>
                    <a:pt x="24773" y="16186"/>
                    <a:pt x="24834" y="16490"/>
                    <a:pt x="24713" y="16764"/>
                  </a:cubicBezTo>
                  <a:cubicBezTo>
                    <a:pt x="24591" y="17341"/>
                    <a:pt x="24439" y="17919"/>
                    <a:pt x="24287" y="18466"/>
                  </a:cubicBezTo>
                  <a:cubicBezTo>
                    <a:pt x="22980" y="22934"/>
                    <a:pt x="12889" y="46612"/>
                    <a:pt x="12645" y="47099"/>
                  </a:cubicBezTo>
                  <a:cubicBezTo>
                    <a:pt x="12627" y="47136"/>
                    <a:pt x="12654" y="47162"/>
                    <a:pt x="12685" y="47162"/>
                  </a:cubicBezTo>
                  <a:cubicBezTo>
                    <a:pt x="12705" y="47162"/>
                    <a:pt x="12725" y="47152"/>
                    <a:pt x="12737" y="47129"/>
                  </a:cubicBezTo>
                  <a:cubicBezTo>
                    <a:pt x="14925" y="43208"/>
                    <a:pt x="22585" y="24393"/>
                    <a:pt x="24013" y="20168"/>
                  </a:cubicBezTo>
                  <a:cubicBezTo>
                    <a:pt x="24409" y="19074"/>
                    <a:pt x="24713" y="17980"/>
                    <a:pt x="24956" y="16885"/>
                  </a:cubicBezTo>
                  <a:cubicBezTo>
                    <a:pt x="25047" y="16460"/>
                    <a:pt x="25077" y="15973"/>
                    <a:pt x="24713" y="15700"/>
                  </a:cubicBezTo>
                  <a:cubicBezTo>
                    <a:pt x="24348" y="15457"/>
                    <a:pt x="23922" y="15335"/>
                    <a:pt x="23466" y="15305"/>
                  </a:cubicBezTo>
                  <a:lnTo>
                    <a:pt x="16263" y="14089"/>
                  </a:lnTo>
                  <a:cubicBezTo>
                    <a:pt x="14013" y="13724"/>
                    <a:pt x="11764" y="13390"/>
                    <a:pt x="9515" y="12964"/>
                  </a:cubicBezTo>
                  <a:cubicBezTo>
                    <a:pt x="7661" y="12600"/>
                    <a:pt x="5776" y="12113"/>
                    <a:pt x="4195" y="11110"/>
                  </a:cubicBezTo>
                  <a:cubicBezTo>
                    <a:pt x="2615" y="10138"/>
                    <a:pt x="1460" y="8618"/>
                    <a:pt x="913" y="6855"/>
                  </a:cubicBezTo>
                  <a:cubicBezTo>
                    <a:pt x="426" y="5061"/>
                    <a:pt x="274" y="3207"/>
                    <a:pt x="487" y="1353"/>
                  </a:cubicBezTo>
                  <a:cubicBezTo>
                    <a:pt x="548" y="928"/>
                    <a:pt x="609" y="472"/>
                    <a:pt x="700" y="46"/>
                  </a:cubicBezTo>
                  <a:cubicBezTo>
                    <a:pt x="700" y="16"/>
                    <a:pt x="685" y="1"/>
                    <a:pt x="6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3657;p34">
              <a:extLst>
                <a:ext uri="{FF2B5EF4-FFF2-40B4-BE49-F238E27FC236}">
                  <a16:creationId xmlns:a16="http://schemas.microsoft.com/office/drawing/2014/main" xmlns="" id="{3B39BF83-7D0C-D14C-B74C-A6078084D3AD}"/>
                </a:ext>
              </a:extLst>
            </p:cNvPr>
            <p:cNvSpPr/>
            <p:nvPr/>
          </p:nvSpPr>
          <p:spPr>
            <a:xfrm>
              <a:off x="2390125" y="3961600"/>
              <a:ext cx="673300" cy="587675"/>
            </a:xfrm>
            <a:custGeom>
              <a:avLst/>
              <a:gdLst/>
              <a:ahLst/>
              <a:cxnLst/>
              <a:rect l="l" t="t" r="r" b="b"/>
              <a:pathLst>
                <a:path w="26932" h="23507" extrusionOk="0">
                  <a:moveTo>
                    <a:pt x="14834" y="0"/>
                  </a:moveTo>
                  <a:lnTo>
                    <a:pt x="1" y="122"/>
                  </a:lnTo>
                  <a:cubicBezTo>
                    <a:pt x="1" y="122"/>
                    <a:pt x="426" y="21885"/>
                    <a:pt x="1368" y="22797"/>
                  </a:cubicBezTo>
                  <a:cubicBezTo>
                    <a:pt x="2026" y="23228"/>
                    <a:pt x="15039" y="23507"/>
                    <a:pt x="21943" y="23507"/>
                  </a:cubicBezTo>
                  <a:cubicBezTo>
                    <a:pt x="24291" y="23507"/>
                    <a:pt x="25933" y="23474"/>
                    <a:pt x="26141" y="23405"/>
                  </a:cubicBezTo>
                  <a:cubicBezTo>
                    <a:pt x="26931" y="23162"/>
                    <a:pt x="26232" y="20821"/>
                    <a:pt x="25290" y="20122"/>
                  </a:cubicBezTo>
                  <a:cubicBezTo>
                    <a:pt x="24165" y="19423"/>
                    <a:pt x="22949" y="18815"/>
                    <a:pt x="21734" y="18298"/>
                  </a:cubicBezTo>
                  <a:cubicBezTo>
                    <a:pt x="18968" y="16961"/>
                    <a:pt x="15746" y="15624"/>
                    <a:pt x="15746" y="15624"/>
                  </a:cubicBezTo>
                  <a:lnTo>
                    <a:pt x="14834"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3658;p34">
              <a:extLst>
                <a:ext uri="{FF2B5EF4-FFF2-40B4-BE49-F238E27FC236}">
                  <a16:creationId xmlns:a16="http://schemas.microsoft.com/office/drawing/2014/main" xmlns="" id="{492E5BE2-7090-0848-B2B8-7E923FDA4E8D}"/>
                </a:ext>
              </a:extLst>
            </p:cNvPr>
            <p:cNvSpPr/>
            <p:nvPr/>
          </p:nvSpPr>
          <p:spPr>
            <a:xfrm>
              <a:off x="2400775" y="4334700"/>
              <a:ext cx="675550" cy="216275"/>
            </a:xfrm>
            <a:custGeom>
              <a:avLst/>
              <a:gdLst/>
              <a:ahLst/>
              <a:cxnLst/>
              <a:rect l="l" t="t" r="r" b="b"/>
              <a:pathLst>
                <a:path w="27022" h="8651" extrusionOk="0">
                  <a:moveTo>
                    <a:pt x="15350" y="1"/>
                  </a:moveTo>
                  <a:lnTo>
                    <a:pt x="0" y="92"/>
                  </a:lnTo>
                  <a:lnTo>
                    <a:pt x="0" y="213"/>
                  </a:lnTo>
                  <a:cubicBezTo>
                    <a:pt x="91" y="4408"/>
                    <a:pt x="274" y="7873"/>
                    <a:pt x="638" y="8086"/>
                  </a:cubicBezTo>
                  <a:cubicBezTo>
                    <a:pt x="1223" y="8468"/>
                    <a:pt x="11882" y="8651"/>
                    <a:pt x="19247" y="8651"/>
                  </a:cubicBezTo>
                  <a:cubicBezTo>
                    <a:pt x="22998" y="8651"/>
                    <a:pt x="25894" y="8604"/>
                    <a:pt x="26171" y="8511"/>
                  </a:cubicBezTo>
                  <a:cubicBezTo>
                    <a:pt x="27022" y="8238"/>
                    <a:pt x="26292" y="5836"/>
                    <a:pt x="25381" y="5107"/>
                  </a:cubicBezTo>
                  <a:cubicBezTo>
                    <a:pt x="24438" y="4347"/>
                    <a:pt x="15350" y="244"/>
                    <a:pt x="15350" y="244"/>
                  </a:cubicBezTo>
                  <a:lnTo>
                    <a:pt x="153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3659;p34">
              <a:extLst>
                <a:ext uri="{FF2B5EF4-FFF2-40B4-BE49-F238E27FC236}">
                  <a16:creationId xmlns:a16="http://schemas.microsoft.com/office/drawing/2014/main" xmlns="" id="{3376D980-733F-BA49-BDE2-3A476E2E70C6}"/>
                </a:ext>
              </a:extLst>
            </p:cNvPr>
            <p:cNvSpPr/>
            <p:nvPr/>
          </p:nvSpPr>
          <p:spPr>
            <a:xfrm>
              <a:off x="2444075" y="4520950"/>
              <a:ext cx="606425" cy="7000"/>
            </a:xfrm>
            <a:custGeom>
              <a:avLst/>
              <a:gdLst/>
              <a:ahLst/>
              <a:cxnLst/>
              <a:rect l="l" t="t" r="r" b="b"/>
              <a:pathLst>
                <a:path w="24257" h="280" extrusionOk="0">
                  <a:moveTo>
                    <a:pt x="9360" y="1"/>
                  </a:moveTo>
                  <a:cubicBezTo>
                    <a:pt x="5311" y="1"/>
                    <a:pt x="1632" y="32"/>
                    <a:pt x="1" y="119"/>
                  </a:cubicBezTo>
                  <a:cubicBezTo>
                    <a:pt x="2180" y="236"/>
                    <a:pt x="8087" y="280"/>
                    <a:pt x="13619" y="280"/>
                  </a:cubicBezTo>
                  <a:cubicBezTo>
                    <a:pt x="18116" y="280"/>
                    <a:pt x="22366" y="251"/>
                    <a:pt x="24165" y="210"/>
                  </a:cubicBezTo>
                  <a:cubicBezTo>
                    <a:pt x="24256" y="210"/>
                    <a:pt x="24256" y="149"/>
                    <a:pt x="24165" y="119"/>
                  </a:cubicBezTo>
                  <a:cubicBezTo>
                    <a:pt x="21797" y="65"/>
                    <a:pt x="15193" y="1"/>
                    <a:pt x="9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3660;p34">
              <a:extLst>
                <a:ext uri="{FF2B5EF4-FFF2-40B4-BE49-F238E27FC236}">
                  <a16:creationId xmlns:a16="http://schemas.microsoft.com/office/drawing/2014/main" xmlns="" id="{20CE14BD-A563-3F44-8C29-8111ABA9F03F}"/>
                </a:ext>
              </a:extLst>
            </p:cNvPr>
            <p:cNvSpPr/>
            <p:nvPr/>
          </p:nvSpPr>
          <p:spPr>
            <a:xfrm>
              <a:off x="2707775" y="4332450"/>
              <a:ext cx="123125" cy="31900"/>
            </a:xfrm>
            <a:custGeom>
              <a:avLst/>
              <a:gdLst/>
              <a:ahLst/>
              <a:cxnLst/>
              <a:rect l="l" t="t" r="r" b="b"/>
              <a:pathLst>
                <a:path w="4925" h="1276" extrusionOk="0">
                  <a:moveTo>
                    <a:pt x="3502" y="1"/>
                  </a:moveTo>
                  <a:cubicBezTo>
                    <a:pt x="2252" y="1"/>
                    <a:pt x="964" y="350"/>
                    <a:pt x="61" y="1185"/>
                  </a:cubicBezTo>
                  <a:cubicBezTo>
                    <a:pt x="0" y="1215"/>
                    <a:pt x="61" y="1276"/>
                    <a:pt x="122" y="1276"/>
                  </a:cubicBezTo>
                  <a:cubicBezTo>
                    <a:pt x="1641" y="790"/>
                    <a:pt x="3192" y="486"/>
                    <a:pt x="4772" y="334"/>
                  </a:cubicBezTo>
                  <a:cubicBezTo>
                    <a:pt x="4894" y="334"/>
                    <a:pt x="4924" y="121"/>
                    <a:pt x="4772" y="121"/>
                  </a:cubicBezTo>
                  <a:cubicBezTo>
                    <a:pt x="4365" y="43"/>
                    <a:pt x="3936" y="1"/>
                    <a:pt x="3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3661;p34">
              <a:extLst>
                <a:ext uri="{FF2B5EF4-FFF2-40B4-BE49-F238E27FC236}">
                  <a16:creationId xmlns:a16="http://schemas.microsoft.com/office/drawing/2014/main" xmlns="" id="{8BA9F521-BA57-654D-85B7-0C41F56EFC9F}"/>
                </a:ext>
              </a:extLst>
            </p:cNvPr>
            <p:cNvSpPr/>
            <p:nvPr/>
          </p:nvSpPr>
          <p:spPr>
            <a:xfrm>
              <a:off x="2736650" y="4349925"/>
              <a:ext cx="122350" cy="31925"/>
            </a:xfrm>
            <a:custGeom>
              <a:avLst/>
              <a:gdLst/>
              <a:ahLst/>
              <a:cxnLst/>
              <a:rect l="l" t="t" r="r" b="b"/>
              <a:pathLst>
                <a:path w="4894" h="1277" extrusionOk="0">
                  <a:moveTo>
                    <a:pt x="3497" y="1"/>
                  </a:moveTo>
                  <a:cubicBezTo>
                    <a:pt x="2238" y="1"/>
                    <a:pt x="933" y="350"/>
                    <a:pt x="30" y="1185"/>
                  </a:cubicBezTo>
                  <a:cubicBezTo>
                    <a:pt x="0" y="1215"/>
                    <a:pt x="30" y="1276"/>
                    <a:pt x="122" y="1276"/>
                  </a:cubicBezTo>
                  <a:cubicBezTo>
                    <a:pt x="1611" y="790"/>
                    <a:pt x="3161" y="455"/>
                    <a:pt x="4742" y="334"/>
                  </a:cubicBezTo>
                  <a:cubicBezTo>
                    <a:pt x="4894" y="334"/>
                    <a:pt x="4894" y="121"/>
                    <a:pt x="4772" y="121"/>
                  </a:cubicBezTo>
                  <a:cubicBezTo>
                    <a:pt x="4365" y="43"/>
                    <a:pt x="3934" y="1"/>
                    <a:pt x="3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3662;p34">
              <a:extLst>
                <a:ext uri="{FF2B5EF4-FFF2-40B4-BE49-F238E27FC236}">
                  <a16:creationId xmlns:a16="http://schemas.microsoft.com/office/drawing/2014/main" xmlns="" id="{2481A3EC-8C42-3041-8F8F-BC40EE901067}"/>
                </a:ext>
              </a:extLst>
            </p:cNvPr>
            <p:cNvSpPr/>
            <p:nvPr/>
          </p:nvSpPr>
          <p:spPr>
            <a:xfrm>
              <a:off x="2765025" y="4367275"/>
              <a:ext cx="122100" cy="31475"/>
            </a:xfrm>
            <a:custGeom>
              <a:avLst/>
              <a:gdLst/>
              <a:ahLst/>
              <a:cxnLst/>
              <a:rect l="l" t="t" r="r" b="b"/>
              <a:pathLst>
                <a:path w="4884" h="1259" extrusionOk="0">
                  <a:moveTo>
                    <a:pt x="3445" y="1"/>
                  </a:moveTo>
                  <a:cubicBezTo>
                    <a:pt x="2209" y="1"/>
                    <a:pt x="942" y="335"/>
                    <a:pt x="51" y="1160"/>
                  </a:cubicBezTo>
                  <a:cubicBezTo>
                    <a:pt x="1" y="1209"/>
                    <a:pt x="32" y="1259"/>
                    <a:pt x="79" y="1259"/>
                  </a:cubicBezTo>
                  <a:cubicBezTo>
                    <a:pt x="89" y="1259"/>
                    <a:pt x="100" y="1256"/>
                    <a:pt x="111" y="1251"/>
                  </a:cubicBezTo>
                  <a:cubicBezTo>
                    <a:pt x="1631" y="764"/>
                    <a:pt x="3181" y="460"/>
                    <a:pt x="4762" y="308"/>
                  </a:cubicBezTo>
                  <a:cubicBezTo>
                    <a:pt x="4883" y="308"/>
                    <a:pt x="4883" y="126"/>
                    <a:pt x="4762" y="126"/>
                  </a:cubicBezTo>
                  <a:cubicBezTo>
                    <a:pt x="4340" y="45"/>
                    <a:pt x="3894" y="1"/>
                    <a:pt x="3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663;p34">
              <a:extLst>
                <a:ext uri="{FF2B5EF4-FFF2-40B4-BE49-F238E27FC236}">
                  <a16:creationId xmlns:a16="http://schemas.microsoft.com/office/drawing/2014/main" xmlns="" id="{C7DB0E70-7F68-554C-BB65-26A4145C56A0}"/>
                </a:ext>
              </a:extLst>
            </p:cNvPr>
            <p:cNvSpPr/>
            <p:nvPr/>
          </p:nvSpPr>
          <p:spPr>
            <a:xfrm>
              <a:off x="2756400" y="4237250"/>
              <a:ext cx="137550" cy="111275"/>
            </a:xfrm>
            <a:custGeom>
              <a:avLst/>
              <a:gdLst/>
              <a:ahLst/>
              <a:cxnLst/>
              <a:rect l="l" t="t" r="r" b="b"/>
              <a:pathLst>
                <a:path w="5502" h="4451" extrusionOk="0">
                  <a:moveTo>
                    <a:pt x="3986" y="467"/>
                  </a:moveTo>
                  <a:cubicBezTo>
                    <a:pt x="4405" y="467"/>
                    <a:pt x="4713" y="716"/>
                    <a:pt x="4590" y="1497"/>
                  </a:cubicBezTo>
                  <a:cubicBezTo>
                    <a:pt x="4438" y="2470"/>
                    <a:pt x="2888" y="3017"/>
                    <a:pt x="2128" y="3321"/>
                  </a:cubicBezTo>
                  <a:cubicBezTo>
                    <a:pt x="1490" y="3564"/>
                    <a:pt x="851" y="3777"/>
                    <a:pt x="213" y="4050"/>
                  </a:cubicBezTo>
                  <a:cubicBezTo>
                    <a:pt x="699" y="3351"/>
                    <a:pt x="1155" y="2622"/>
                    <a:pt x="1703" y="1984"/>
                  </a:cubicBezTo>
                  <a:cubicBezTo>
                    <a:pt x="1946" y="1649"/>
                    <a:pt x="2250" y="1345"/>
                    <a:pt x="2554" y="1072"/>
                  </a:cubicBezTo>
                  <a:cubicBezTo>
                    <a:pt x="2804" y="838"/>
                    <a:pt x="3476" y="467"/>
                    <a:pt x="3986" y="467"/>
                  </a:cubicBezTo>
                  <a:close/>
                  <a:moveTo>
                    <a:pt x="3920" y="0"/>
                  </a:moveTo>
                  <a:cubicBezTo>
                    <a:pt x="3405" y="0"/>
                    <a:pt x="2851" y="267"/>
                    <a:pt x="2462" y="585"/>
                  </a:cubicBezTo>
                  <a:cubicBezTo>
                    <a:pt x="1338" y="1528"/>
                    <a:pt x="487" y="2774"/>
                    <a:pt x="0" y="4172"/>
                  </a:cubicBezTo>
                  <a:cubicBezTo>
                    <a:pt x="0" y="4202"/>
                    <a:pt x="0" y="4233"/>
                    <a:pt x="61" y="4233"/>
                  </a:cubicBezTo>
                  <a:cubicBezTo>
                    <a:pt x="34" y="4342"/>
                    <a:pt x="128" y="4450"/>
                    <a:pt x="257" y="4450"/>
                  </a:cubicBezTo>
                  <a:cubicBezTo>
                    <a:pt x="273" y="4450"/>
                    <a:pt x="288" y="4449"/>
                    <a:pt x="304" y="4446"/>
                  </a:cubicBezTo>
                  <a:cubicBezTo>
                    <a:pt x="1611" y="3959"/>
                    <a:pt x="3040" y="3625"/>
                    <a:pt x="4165" y="2743"/>
                  </a:cubicBezTo>
                  <a:cubicBezTo>
                    <a:pt x="4833" y="2257"/>
                    <a:pt x="5502" y="1315"/>
                    <a:pt x="4894" y="494"/>
                  </a:cubicBezTo>
                  <a:cubicBezTo>
                    <a:pt x="4640" y="138"/>
                    <a:pt x="4290" y="0"/>
                    <a:pt x="3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664;p34">
              <a:extLst>
                <a:ext uri="{FF2B5EF4-FFF2-40B4-BE49-F238E27FC236}">
                  <a16:creationId xmlns:a16="http://schemas.microsoft.com/office/drawing/2014/main" xmlns="" id="{3E7A582E-1431-5B4F-8031-50FB59934608}"/>
                </a:ext>
              </a:extLst>
            </p:cNvPr>
            <p:cNvSpPr/>
            <p:nvPr/>
          </p:nvSpPr>
          <p:spPr>
            <a:xfrm>
              <a:off x="2615825" y="4261100"/>
              <a:ext cx="151225" cy="86550"/>
            </a:xfrm>
            <a:custGeom>
              <a:avLst/>
              <a:gdLst/>
              <a:ahLst/>
              <a:cxnLst/>
              <a:rect l="l" t="t" r="r" b="b"/>
              <a:pathLst>
                <a:path w="6049" h="3462" extrusionOk="0">
                  <a:moveTo>
                    <a:pt x="1617" y="480"/>
                  </a:moveTo>
                  <a:cubicBezTo>
                    <a:pt x="2069" y="480"/>
                    <a:pt x="2581" y="626"/>
                    <a:pt x="2827" y="756"/>
                  </a:cubicBezTo>
                  <a:cubicBezTo>
                    <a:pt x="3192" y="969"/>
                    <a:pt x="3526" y="1182"/>
                    <a:pt x="3860" y="1425"/>
                  </a:cubicBezTo>
                  <a:cubicBezTo>
                    <a:pt x="4529" y="1941"/>
                    <a:pt x="5198" y="2489"/>
                    <a:pt x="5806" y="3066"/>
                  </a:cubicBezTo>
                  <a:cubicBezTo>
                    <a:pt x="5137" y="2945"/>
                    <a:pt x="4438" y="2914"/>
                    <a:pt x="3769" y="2823"/>
                  </a:cubicBezTo>
                  <a:cubicBezTo>
                    <a:pt x="2949" y="2732"/>
                    <a:pt x="1307" y="2549"/>
                    <a:pt x="912" y="1668"/>
                  </a:cubicBezTo>
                  <a:cubicBezTo>
                    <a:pt x="511" y="744"/>
                    <a:pt x="1010" y="480"/>
                    <a:pt x="1617" y="480"/>
                  </a:cubicBezTo>
                  <a:close/>
                  <a:moveTo>
                    <a:pt x="1673" y="0"/>
                  </a:moveTo>
                  <a:cubicBezTo>
                    <a:pt x="1128" y="0"/>
                    <a:pt x="609" y="215"/>
                    <a:pt x="395" y="786"/>
                  </a:cubicBezTo>
                  <a:cubicBezTo>
                    <a:pt x="0" y="1759"/>
                    <a:pt x="882" y="2458"/>
                    <a:pt x="1642" y="2793"/>
                  </a:cubicBezTo>
                  <a:cubicBezTo>
                    <a:pt x="2918" y="3370"/>
                    <a:pt x="4438" y="3340"/>
                    <a:pt x="5806" y="3461"/>
                  </a:cubicBezTo>
                  <a:cubicBezTo>
                    <a:pt x="5927" y="3461"/>
                    <a:pt x="6049" y="3340"/>
                    <a:pt x="5988" y="3218"/>
                  </a:cubicBezTo>
                  <a:cubicBezTo>
                    <a:pt x="6019" y="3218"/>
                    <a:pt x="6049" y="3188"/>
                    <a:pt x="6019" y="3157"/>
                  </a:cubicBezTo>
                  <a:cubicBezTo>
                    <a:pt x="5198" y="1911"/>
                    <a:pt x="4073" y="938"/>
                    <a:pt x="2766" y="270"/>
                  </a:cubicBezTo>
                  <a:cubicBezTo>
                    <a:pt x="2452" y="107"/>
                    <a:pt x="2056" y="0"/>
                    <a:pt x="16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665;p34">
              <a:extLst>
                <a:ext uri="{FF2B5EF4-FFF2-40B4-BE49-F238E27FC236}">
                  <a16:creationId xmlns:a16="http://schemas.microsoft.com/office/drawing/2014/main" xmlns="" id="{760A1570-FB79-1341-AE00-B8BC417E6340}"/>
                </a:ext>
              </a:extLst>
            </p:cNvPr>
            <p:cNvSpPr/>
            <p:nvPr/>
          </p:nvSpPr>
          <p:spPr>
            <a:xfrm>
              <a:off x="1454700" y="2897000"/>
              <a:ext cx="1350350" cy="1460525"/>
            </a:xfrm>
            <a:custGeom>
              <a:avLst/>
              <a:gdLst/>
              <a:ahLst/>
              <a:cxnLst/>
              <a:rect l="l" t="t" r="r" b="b"/>
              <a:pathLst>
                <a:path w="54014" h="58421" extrusionOk="0">
                  <a:moveTo>
                    <a:pt x="22524" y="0"/>
                  </a:moveTo>
                  <a:lnTo>
                    <a:pt x="3982" y="547"/>
                  </a:lnTo>
                  <a:cubicBezTo>
                    <a:pt x="3982" y="547"/>
                    <a:pt x="1" y="9787"/>
                    <a:pt x="4712" y="16353"/>
                  </a:cubicBezTo>
                  <a:cubicBezTo>
                    <a:pt x="9970" y="23617"/>
                    <a:pt x="34439" y="23557"/>
                    <a:pt x="36171" y="25806"/>
                  </a:cubicBezTo>
                  <a:cubicBezTo>
                    <a:pt x="37478" y="27478"/>
                    <a:pt x="37266" y="58420"/>
                    <a:pt x="37266" y="58420"/>
                  </a:cubicBezTo>
                  <a:lnTo>
                    <a:pt x="54014" y="58420"/>
                  </a:lnTo>
                  <a:cubicBezTo>
                    <a:pt x="54014" y="58420"/>
                    <a:pt x="53588" y="21399"/>
                    <a:pt x="49363" y="16778"/>
                  </a:cubicBezTo>
                  <a:cubicBezTo>
                    <a:pt x="43102" y="9939"/>
                    <a:pt x="20791" y="5806"/>
                    <a:pt x="20791" y="5806"/>
                  </a:cubicBezTo>
                  <a:cubicBezTo>
                    <a:pt x="21521" y="3921"/>
                    <a:pt x="22098" y="1976"/>
                    <a:pt x="225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666;p34">
              <a:extLst>
                <a:ext uri="{FF2B5EF4-FFF2-40B4-BE49-F238E27FC236}">
                  <a16:creationId xmlns:a16="http://schemas.microsoft.com/office/drawing/2014/main" xmlns="" id="{38EB9E78-7B86-7441-AA0B-9A8AE962FB4B}"/>
                </a:ext>
              </a:extLst>
            </p:cNvPr>
            <p:cNvSpPr/>
            <p:nvPr/>
          </p:nvSpPr>
          <p:spPr>
            <a:xfrm>
              <a:off x="1903800" y="3010850"/>
              <a:ext cx="154875" cy="72325"/>
            </a:xfrm>
            <a:custGeom>
              <a:avLst/>
              <a:gdLst/>
              <a:ahLst/>
              <a:cxnLst/>
              <a:rect l="l" t="t" r="r" b="b"/>
              <a:pathLst>
                <a:path w="6195" h="2893" extrusionOk="0">
                  <a:moveTo>
                    <a:pt x="6107" y="1"/>
                  </a:moveTo>
                  <a:cubicBezTo>
                    <a:pt x="6099" y="1"/>
                    <a:pt x="6089" y="2"/>
                    <a:pt x="6080" y="5"/>
                  </a:cubicBezTo>
                  <a:cubicBezTo>
                    <a:pt x="5563" y="127"/>
                    <a:pt x="5016" y="279"/>
                    <a:pt x="4529" y="522"/>
                  </a:cubicBezTo>
                  <a:cubicBezTo>
                    <a:pt x="3982" y="705"/>
                    <a:pt x="3465" y="948"/>
                    <a:pt x="2949" y="1191"/>
                  </a:cubicBezTo>
                  <a:cubicBezTo>
                    <a:pt x="1946" y="1677"/>
                    <a:pt x="973" y="2224"/>
                    <a:pt x="31" y="2832"/>
                  </a:cubicBezTo>
                  <a:cubicBezTo>
                    <a:pt x="0" y="2863"/>
                    <a:pt x="31" y="2893"/>
                    <a:pt x="61" y="2893"/>
                  </a:cubicBezTo>
                  <a:cubicBezTo>
                    <a:pt x="1034" y="2376"/>
                    <a:pt x="2098" y="1890"/>
                    <a:pt x="3131" y="1464"/>
                  </a:cubicBezTo>
                  <a:lnTo>
                    <a:pt x="4621" y="826"/>
                  </a:lnTo>
                  <a:cubicBezTo>
                    <a:pt x="5137" y="613"/>
                    <a:pt x="5654" y="401"/>
                    <a:pt x="6140" y="157"/>
                  </a:cubicBezTo>
                  <a:cubicBezTo>
                    <a:pt x="6195" y="103"/>
                    <a:pt x="6176"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667;p34">
              <a:extLst>
                <a:ext uri="{FF2B5EF4-FFF2-40B4-BE49-F238E27FC236}">
                  <a16:creationId xmlns:a16="http://schemas.microsoft.com/office/drawing/2014/main" xmlns="" id="{D863EC08-C465-F142-8674-0032B9CC07FB}"/>
                </a:ext>
              </a:extLst>
            </p:cNvPr>
            <p:cNvSpPr/>
            <p:nvPr/>
          </p:nvSpPr>
          <p:spPr>
            <a:xfrm>
              <a:off x="1962300" y="2895275"/>
              <a:ext cx="69325" cy="145225"/>
            </a:xfrm>
            <a:custGeom>
              <a:avLst/>
              <a:gdLst/>
              <a:ahLst/>
              <a:cxnLst/>
              <a:rect l="l" t="t" r="r" b="b"/>
              <a:pathLst>
                <a:path w="2773" h="5809" extrusionOk="0">
                  <a:moveTo>
                    <a:pt x="2708" y="1"/>
                  </a:moveTo>
                  <a:cubicBezTo>
                    <a:pt x="2684" y="1"/>
                    <a:pt x="2657" y="20"/>
                    <a:pt x="2645" y="69"/>
                  </a:cubicBezTo>
                  <a:cubicBezTo>
                    <a:pt x="2433" y="920"/>
                    <a:pt x="2250" y="1771"/>
                    <a:pt x="2007" y="2592"/>
                  </a:cubicBezTo>
                  <a:cubicBezTo>
                    <a:pt x="1885" y="2987"/>
                    <a:pt x="1764" y="3352"/>
                    <a:pt x="1612" y="3747"/>
                  </a:cubicBezTo>
                  <a:cubicBezTo>
                    <a:pt x="1490" y="4051"/>
                    <a:pt x="1308" y="4416"/>
                    <a:pt x="943" y="4507"/>
                  </a:cubicBezTo>
                  <a:cubicBezTo>
                    <a:pt x="916" y="4511"/>
                    <a:pt x="890" y="4514"/>
                    <a:pt x="865" y="4514"/>
                  </a:cubicBezTo>
                  <a:cubicBezTo>
                    <a:pt x="552" y="4514"/>
                    <a:pt x="398" y="4178"/>
                    <a:pt x="426" y="3869"/>
                  </a:cubicBezTo>
                  <a:cubicBezTo>
                    <a:pt x="457" y="3534"/>
                    <a:pt x="578" y="3109"/>
                    <a:pt x="639" y="2713"/>
                  </a:cubicBezTo>
                  <a:cubicBezTo>
                    <a:pt x="730" y="2349"/>
                    <a:pt x="822" y="1862"/>
                    <a:pt x="913" y="1406"/>
                  </a:cubicBezTo>
                  <a:cubicBezTo>
                    <a:pt x="943" y="1194"/>
                    <a:pt x="974" y="981"/>
                    <a:pt x="1034" y="738"/>
                  </a:cubicBezTo>
                  <a:cubicBezTo>
                    <a:pt x="1034" y="707"/>
                    <a:pt x="1065" y="282"/>
                    <a:pt x="1095" y="160"/>
                  </a:cubicBezTo>
                  <a:lnTo>
                    <a:pt x="1125" y="160"/>
                  </a:lnTo>
                  <a:cubicBezTo>
                    <a:pt x="1156" y="160"/>
                    <a:pt x="1156" y="130"/>
                    <a:pt x="1156" y="130"/>
                  </a:cubicBezTo>
                  <a:cubicBezTo>
                    <a:pt x="1156" y="99"/>
                    <a:pt x="1156" y="99"/>
                    <a:pt x="1125" y="69"/>
                  </a:cubicBezTo>
                  <a:lnTo>
                    <a:pt x="1095" y="69"/>
                  </a:lnTo>
                  <a:cubicBezTo>
                    <a:pt x="1004" y="99"/>
                    <a:pt x="1004" y="221"/>
                    <a:pt x="974" y="312"/>
                  </a:cubicBezTo>
                  <a:cubicBezTo>
                    <a:pt x="913" y="525"/>
                    <a:pt x="852" y="738"/>
                    <a:pt x="791" y="951"/>
                  </a:cubicBezTo>
                  <a:cubicBezTo>
                    <a:pt x="670" y="1346"/>
                    <a:pt x="548" y="1741"/>
                    <a:pt x="457" y="2166"/>
                  </a:cubicBezTo>
                  <a:cubicBezTo>
                    <a:pt x="335" y="2562"/>
                    <a:pt x="244" y="2987"/>
                    <a:pt x="153" y="3382"/>
                  </a:cubicBezTo>
                  <a:cubicBezTo>
                    <a:pt x="31" y="3686"/>
                    <a:pt x="1" y="3990"/>
                    <a:pt x="62" y="4324"/>
                  </a:cubicBezTo>
                  <a:cubicBezTo>
                    <a:pt x="153" y="4628"/>
                    <a:pt x="426" y="4841"/>
                    <a:pt x="730" y="4872"/>
                  </a:cubicBezTo>
                  <a:cubicBezTo>
                    <a:pt x="700" y="4872"/>
                    <a:pt x="700" y="4902"/>
                    <a:pt x="670" y="4932"/>
                  </a:cubicBezTo>
                  <a:cubicBezTo>
                    <a:pt x="639" y="5024"/>
                    <a:pt x="609" y="5115"/>
                    <a:pt x="578" y="5206"/>
                  </a:cubicBezTo>
                  <a:cubicBezTo>
                    <a:pt x="548" y="5267"/>
                    <a:pt x="518" y="5358"/>
                    <a:pt x="487" y="5449"/>
                  </a:cubicBezTo>
                  <a:cubicBezTo>
                    <a:pt x="487" y="5510"/>
                    <a:pt x="487" y="5540"/>
                    <a:pt x="487" y="5601"/>
                  </a:cubicBezTo>
                  <a:lnTo>
                    <a:pt x="487" y="5723"/>
                  </a:lnTo>
                  <a:cubicBezTo>
                    <a:pt x="487" y="5766"/>
                    <a:pt x="533" y="5809"/>
                    <a:pt x="570" y="5809"/>
                  </a:cubicBezTo>
                  <a:cubicBezTo>
                    <a:pt x="586" y="5809"/>
                    <a:pt x="600" y="5801"/>
                    <a:pt x="609" y="5783"/>
                  </a:cubicBezTo>
                  <a:cubicBezTo>
                    <a:pt x="639" y="5723"/>
                    <a:pt x="670" y="5723"/>
                    <a:pt x="700" y="5662"/>
                  </a:cubicBezTo>
                  <a:cubicBezTo>
                    <a:pt x="700" y="5631"/>
                    <a:pt x="730" y="5571"/>
                    <a:pt x="761" y="5510"/>
                  </a:cubicBezTo>
                  <a:cubicBezTo>
                    <a:pt x="791" y="5449"/>
                    <a:pt x="791" y="5358"/>
                    <a:pt x="822" y="5267"/>
                  </a:cubicBezTo>
                  <a:cubicBezTo>
                    <a:pt x="852" y="5176"/>
                    <a:pt x="882" y="5084"/>
                    <a:pt x="882" y="5024"/>
                  </a:cubicBezTo>
                  <a:cubicBezTo>
                    <a:pt x="913" y="4932"/>
                    <a:pt x="882" y="4902"/>
                    <a:pt x="882" y="4841"/>
                  </a:cubicBezTo>
                  <a:cubicBezTo>
                    <a:pt x="1065" y="4841"/>
                    <a:pt x="1247" y="4780"/>
                    <a:pt x="1369" y="4659"/>
                  </a:cubicBezTo>
                  <a:cubicBezTo>
                    <a:pt x="1612" y="4476"/>
                    <a:pt x="1794" y="4203"/>
                    <a:pt x="1885" y="3899"/>
                  </a:cubicBezTo>
                  <a:cubicBezTo>
                    <a:pt x="2007" y="3565"/>
                    <a:pt x="2098" y="3200"/>
                    <a:pt x="2220" y="2835"/>
                  </a:cubicBezTo>
                  <a:cubicBezTo>
                    <a:pt x="2463" y="1954"/>
                    <a:pt x="2645" y="1042"/>
                    <a:pt x="2736" y="99"/>
                  </a:cubicBezTo>
                  <a:cubicBezTo>
                    <a:pt x="2773" y="45"/>
                    <a:pt x="2744" y="1"/>
                    <a:pt x="27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668;p34">
              <a:extLst>
                <a:ext uri="{FF2B5EF4-FFF2-40B4-BE49-F238E27FC236}">
                  <a16:creationId xmlns:a16="http://schemas.microsoft.com/office/drawing/2014/main" xmlns="" id="{31B7566F-08E4-AB4B-A202-64525354E28D}"/>
                </a:ext>
              </a:extLst>
            </p:cNvPr>
            <p:cNvSpPr/>
            <p:nvPr/>
          </p:nvSpPr>
          <p:spPr>
            <a:xfrm>
              <a:off x="1599850" y="2948100"/>
              <a:ext cx="155025" cy="157050"/>
            </a:xfrm>
            <a:custGeom>
              <a:avLst/>
              <a:gdLst/>
              <a:ahLst/>
              <a:cxnLst/>
              <a:rect l="l" t="t" r="r" b="b"/>
              <a:pathLst>
                <a:path w="6201" h="6282" extrusionOk="0">
                  <a:moveTo>
                    <a:pt x="6151" y="0"/>
                  </a:moveTo>
                  <a:cubicBezTo>
                    <a:pt x="6140" y="0"/>
                    <a:pt x="6125" y="8"/>
                    <a:pt x="6110" y="23"/>
                  </a:cubicBezTo>
                  <a:cubicBezTo>
                    <a:pt x="6049" y="449"/>
                    <a:pt x="5988" y="844"/>
                    <a:pt x="5897" y="1269"/>
                  </a:cubicBezTo>
                  <a:cubicBezTo>
                    <a:pt x="5806" y="1695"/>
                    <a:pt x="5684" y="2090"/>
                    <a:pt x="5563" y="2485"/>
                  </a:cubicBezTo>
                  <a:cubicBezTo>
                    <a:pt x="5441" y="2880"/>
                    <a:pt x="5259" y="3245"/>
                    <a:pt x="5046" y="3579"/>
                  </a:cubicBezTo>
                  <a:cubicBezTo>
                    <a:pt x="4803" y="3883"/>
                    <a:pt x="4529" y="4157"/>
                    <a:pt x="4225" y="4400"/>
                  </a:cubicBezTo>
                  <a:cubicBezTo>
                    <a:pt x="3617" y="4886"/>
                    <a:pt x="2948" y="5251"/>
                    <a:pt x="2219" y="5525"/>
                  </a:cubicBezTo>
                  <a:cubicBezTo>
                    <a:pt x="1885" y="5646"/>
                    <a:pt x="1489" y="5737"/>
                    <a:pt x="1125" y="5829"/>
                  </a:cubicBezTo>
                  <a:cubicBezTo>
                    <a:pt x="942" y="5889"/>
                    <a:pt x="760" y="5920"/>
                    <a:pt x="547" y="5950"/>
                  </a:cubicBezTo>
                  <a:cubicBezTo>
                    <a:pt x="365" y="5950"/>
                    <a:pt x="213" y="5981"/>
                    <a:pt x="61" y="6041"/>
                  </a:cubicBezTo>
                  <a:cubicBezTo>
                    <a:pt x="0" y="6072"/>
                    <a:pt x="0" y="6163"/>
                    <a:pt x="61" y="6224"/>
                  </a:cubicBezTo>
                  <a:cubicBezTo>
                    <a:pt x="211" y="6257"/>
                    <a:pt x="370" y="6281"/>
                    <a:pt x="534" y="6281"/>
                  </a:cubicBezTo>
                  <a:cubicBezTo>
                    <a:pt x="668" y="6281"/>
                    <a:pt x="805" y="6265"/>
                    <a:pt x="942" y="6224"/>
                  </a:cubicBezTo>
                  <a:cubicBezTo>
                    <a:pt x="1246" y="6193"/>
                    <a:pt x="1581" y="6163"/>
                    <a:pt x="1885" y="6072"/>
                  </a:cubicBezTo>
                  <a:cubicBezTo>
                    <a:pt x="2493" y="5889"/>
                    <a:pt x="3100" y="5646"/>
                    <a:pt x="3648" y="5312"/>
                  </a:cubicBezTo>
                  <a:cubicBezTo>
                    <a:pt x="4225" y="5008"/>
                    <a:pt x="4711" y="4582"/>
                    <a:pt x="5137" y="4096"/>
                  </a:cubicBezTo>
                  <a:cubicBezTo>
                    <a:pt x="5532" y="3579"/>
                    <a:pt x="5806" y="3002"/>
                    <a:pt x="5927" y="2363"/>
                  </a:cubicBezTo>
                  <a:cubicBezTo>
                    <a:pt x="6110" y="1604"/>
                    <a:pt x="6201" y="813"/>
                    <a:pt x="6170" y="23"/>
                  </a:cubicBezTo>
                  <a:cubicBezTo>
                    <a:pt x="6170" y="8"/>
                    <a:pt x="6163" y="0"/>
                    <a:pt x="6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669;p34">
              <a:extLst>
                <a:ext uri="{FF2B5EF4-FFF2-40B4-BE49-F238E27FC236}">
                  <a16:creationId xmlns:a16="http://schemas.microsoft.com/office/drawing/2014/main" xmlns="" id="{D54AA350-75EC-DA4D-B8E4-D8F9B7117658}"/>
                </a:ext>
              </a:extLst>
            </p:cNvPr>
            <p:cNvSpPr/>
            <p:nvPr/>
          </p:nvSpPr>
          <p:spPr>
            <a:xfrm>
              <a:off x="1561075" y="2935625"/>
              <a:ext cx="895950" cy="1335850"/>
            </a:xfrm>
            <a:custGeom>
              <a:avLst/>
              <a:gdLst/>
              <a:ahLst/>
              <a:cxnLst/>
              <a:rect l="l" t="t" r="r" b="b"/>
              <a:pathLst>
                <a:path w="35838" h="53434" extrusionOk="0">
                  <a:moveTo>
                    <a:pt x="681" y="1"/>
                  </a:moveTo>
                  <a:cubicBezTo>
                    <a:pt x="675" y="1"/>
                    <a:pt x="670" y="10"/>
                    <a:pt x="670" y="36"/>
                  </a:cubicBezTo>
                  <a:cubicBezTo>
                    <a:pt x="366" y="2589"/>
                    <a:pt x="1" y="5203"/>
                    <a:pt x="274" y="7787"/>
                  </a:cubicBezTo>
                  <a:cubicBezTo>
                    <a:pt x="426" y="9945"/>
                    <a:pt x="1156" y="12012"/>
                    <a:pt x="2341" y="13805"/>
                  </a:cubicBezTo>
                  <a:cubicBezTo>
                    <a:pt x="3618" y="15629"/>
                    <a:pt x="5503" y="16814"/>
                    <a:pt x="7539" y="17635"/>
                  </a:cubicBezTo>
                  <a:cubicBezTo>
                    <a:pt x="9788" y="18516"/>
                    <a:pt x="12129" y="19185"/>
                    <a:pt x="14500" y="19641"/>
                  </a:cubicBezTo>
                  <a:cubicBezTo>
                    <a:pt x="19363" y="20674"/>
                    <a:pt x="24378" y="21100"/>
                    <a:pt x="29302" y="21920"/>
                  </a:cubicBezTo>
                  <a:cubicBezTo>
                    <a:pt x="29910" y="22012"/>
                    <a:pt x="30518" y="22133"/>
                    <a:pt x="31126" y="22255"/>
                  </a:cubicBezTo>
                  <a:cubicBezTo>
                    <a:pt x="31673" y="22346"/>
                    <a:pt x="32220" y="22498"/>
                    <a:pt x="32767" y="22680"/>
                  </a:cubicBezTo>
                  <a:cubicBezTo>
                    <a:pt x="33892" y="23197"/>
                    <a:pt x="34196" y="24261"/>
                    <a:pt x="34318" y="25386"/>
                  </a:cubicBezTo>
                  <a:cubicBezTo>
                    <a:pt x="34652" y="28000"/>
                    <a:pt x="34865" y="30644"/>
                    <a:pt x="35047" y="33258"/>
                  </a:cubicBezTo>
                  <a:cubicBezTo>
                    <a:pt x="35442" y="38516"/>
                    <a:pt x="35625" y="43836"/>
                    <a:pt x="35625" y="49125"/>
                  </a:cubicBezTo>
                  <a:lnTo>
                    <a:pt x="35625" y="53410"/>
                  </a:lnTo>
                  <a:cubicBezTo>
                    <a:pt x="35625" y="53425"/>
                    <a:pt x="35647" y="53433"/>
                    <a:pt x="35670" y="53433"/>
                  </a:cubicBezTo>
                  <a:cubicBezTo>
                    <a:pt x="35693" y="53433"/>
                    <a:pt x="35716" y="53425"/>
                    <a:pt x="35716" y="53410"/>
                  </a:cubicBezTo>
                  <a:cubicBezTo>
                    <a:pt x="35837" y="48091"/>
                    <a:pt x="35777" y="40462"/>
                    <a:pt x="35442" y="35173"/>
                  </a:cubicBezTo>
                  <a:cubicBezTo>
                    <a:pt x="35260" y="32559"/>
                    <a:pt x="35047" y="29945"/>
                    <a:pt x="34774" y="27331"/>
                  </a:cubicBezTo>
                  <a:cubicBezTo>
                    <a:pt x="34713" y="26662"/>
                    <a:pt x="34652" y="26024"/>
                    <a:pt x="34561" y="25386"/>
                  </a:cubicBezTo>
                  <a:cubicBezTo>
                    <a:pt x="34530" y="24869"/>
                    <a:pt x="34409" y="24383"/>
                    <a:pt x="34226" y="23896"/>
                  </a:cubicBezTo>
                  <a:cubicBezTo>
                    <a:pt x="33862" y="22924"/>
                    <a:pt x="33041" y="22437"/>
                    <a:pt x="32038" y="22164"/>
                  </a:cubicBezTo>
                  <a:cubicBezTo>
                    <a:pt x="30883" y="21890"/>
                    <a:pt x="29667" y="21708"/>
                    <a:pt x="28482" y="21525"/>
                  </a:cubicBezTo>
                  <a:cubicBezTo>
                    <a:pt x="27266" y="21313"/>
                    <a:pt x="26020" y="21130"/>
                    <a:pt x="24804" y="20978"/>
                  </a:cubicBezTo>
                  <a:cubicBezTo>
                    <a:pt x="22342" y="20613"/>
                    <a:pt x="19880" y="20309"/>
                    <a:pt x="17387" y="19884"/>
                  </a:cubicBezTo>
                  <a:cubicBezTo>
                    <a:pt x="14925" y="19489"/>
                    <a:pt x="12494" y="18942"/>
                    <a:pt x="10123" y="18243"/>
                  </a:cubicBezTo>
                  <a:cubicBezTo>
                    <a:pt x="7934" y="17604"/>
                    <a:pt x="5685" y="16784"/>
                    <a:pt x="3922" y="15264"/>
                  </a:cubicBezTo>
                  <a:cubicBezTo>
                    <a:pt x="153" y="12012"/>
                    <a:pt x="31" y="6510"/>
                    <a:pt x="487" y="1951"/>
                  </a:cubicBezTo>
                  <a:cubicBezTo>
                    <a:pt x="548" y="1312"/>
                    <a:pt x="639" y="674"/>
                    <a:pt x="700" y="36"/>
                  </a:cubicBezTo>
                  <a:cubicBezTo>
                    <a:pt x="700" y="18"/>
                    <a:pt x="690"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670;p34">
              <a:extLst>
                <a:ext uri="{FF2B5EF4-FFF2-40B4-BE49-F238E27FC236}">
                  <a16:creationId xmlns:a16="http://schemas.microsoft.com/office/drawing/2014/main" xmlns="" id="{16D4F0A7-A5EA-1E42-9AC8-FB0EBF5DDFF4}"/>
                </a:ext>
              </a:extLst>
            </p:cNvPr>
            <p:cNvSpPr/>
            <p:nvPr/>
          </p:nvSpPr>
          <p:spPr>
            <a:xfrm>
              <a:off x="2413675" y="4289100"/>
              <a:ext cx="373150" cy="14775"/>
            </a:xfrm>
            <a:custGeom>
              <a:avLst/>
              <a:gdLst/>
              <a:ahLst/>
              <a:cxnLst/>
              <a:rect l="l" t="t" r="r" b="b"/>
              <a:pathLst>
                <a:path w="14926" h="591" extrusionOk="0">
                  <a:moveTo>
                    <a:pt x="9150" y="1"/>
                  </a:moveTo>
                  <a:cubicBezTo>
                    <a:pt x="7205" y="1"/>
                    <a:pt x="5290" y="1"/>
                    <a:pt x="3344" y="62"/>
                  </a:cubicBezTo>
                  <a:cubicBezTo>
                    <a:pt x="2341" y="92"/>
                    <a:pt x="183" y="122"/>
                    <a:pt x="62" y="183"/>
                  </a:cubicBezTo>
                  <a:cubicBezTo>
                    <a:pt x="1" y="214"/>
                    <a:pt x="31" y="305"/>
                    <a:pt x="62" y="305"/>
                  </a:cubicBezTo>
                  <a:cubicBezTo>
                    <a:pt x="1977" y="457"/>
                    <a:pt x="3892" y="487"/>
                    <a:pt x="5806" y="517"/>
                  </a:cubicBezTo>
                  <a:cubicBezTo>
                    <a:pt x="7231" y="562"/>
                    <a:pt x="8638" y="590"/>
                    <a:pt x="10042" y="590"/>
                  </a:cubicBezTo>
                  <a:cubicBezTo>
                    <a:pt x="10555" y="590"/>
                    <a:pt x="11069" y="586"/>
                    <a:pt x="11582" y="578"/>
                  </a:cubicBezTo>
                  <a:cubicBezTo>
                    <a:pt x="12098" y="578"/>
                    <a:pt x="12646" y="517"/>
                    <a:pt x="13162" y="517"/>
                  </a:cubicBezTo>
                  <a:cubicBezTo>
                    <a:pt x="13740" y="517"/>
                    <a:pt x="14287" y="487"/>
                    <a:pt x="14834" y="396"/>
                  </a:cubicBezTo>
                  <a:cubicBezTo>
                    <a:pt x="14925" y="396"/>
                    <a:pt x="14925" y="274"/>
                    <a:pt x="14864" y="274"/>
                  </a:cubicBezTo>
                  <a:cubicBezTo>
                    <a:pt x="14408" y="214"/>
                    <a:pt x="13953" y="153"/>
                    <a:pt x="13497" y="153"/>
                  </a:cubicBezTo>
                  <a:cubicBezTo>
                    <a:pt x="13010" y="122"/>
                    <a:pt x="12524" y="92"/>
                    <a:pt x="12038" y="92"/>
                  </a:cubicBezTo>
                  <a:cubicBezTo>
                    <a:pt x="11065" y="31"/>
                    <a:pt x="10092" y="31"/>
                    <a:pt x="9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671;p34">
              <a:extLst>
                <a:ext uri="{FF2B5EF4-FFF2-40B4-BE49-F238E27FC236}">
                  <a16:creationId xmlns:a16="http://schemas.microsoft.com/office/drawing/2014/main" xmlns="" id="{F6817BF6-157A-254D-9BA7-0663FB2F7F50}"/>
                </a:ext>
              </a:extLst>
            </p:cNvPr>
            <p:cNvSpPr/>
            <p:nvPr/>
          </p:nvSpPr>
          <p:spPr>
            <a:xfrm>
              <a:off x="1973700" y="3043650"/>
              <a:ext cx="630600" cy="206925"/>
            </a:xfrm>
            <a:custGeom>
              <a:avLst/>
              <a:gdLst/>
              <a:ahLst/>
              <a:cxnLst/>
              <a:rect l="l" t="t" r="r" b="b"/>
              <a:pathLst>
                <a:path w="25224" h="8277" extrusionOk="0">
                  <a:moveTo>
                    <a:pt x="153" y="0"/>
                  </a:moveTo>
                  <a:cubicBezTo>
                    <a:pt x="31" y="0"/>
                    <a:pt x="1" y="213"/>
                    <a:pt x="92" y="213"/>
                  </a:cubicBezTo>
                  <a:cubicBezTo>
                    <a:pt x="1977" y="548"/>
                    <a:pt x="3891" y="851"/>
                    <a:pt x="5776" y="1277"/>
                  </a:cubicBezTo>
                  <a:cubicBezTo>
                    <a:pt x="9150" y="2007"/>
                    <a:pt x="12433" y="2979"/>
                    <a:pt x="15655" y="4134"/>
                  </a:cubicBezTo>
                  <a:cubicBezTo>
                    <a:pt x="18937" y="5320"/>
                    <a:pt x="22098" y="6687"/>
                    <a:pt x="25168" y="8268"/>
                  </a:cubicBezTo>
                  <a:cubicBezTo>
                    <a:pt x="25175" y="8274"/>
                    <a:pt x="25181" y="8277"/>
                    <a:pt x="25186" y="8277"/>
                  </a:cubicBezTo>
                  <a:cubicBezTo>
                    <a:pt x="25209" y="8277"/>
                    <a:pt x="25223" y="8238"/>
                    <a:pt x="25199" y="8238"/>
                  </a:cubicBezTo>
                  <a:cubicBezTo>
                    <a:pt x="23497" y="7295"/>
                    <a:pt x="21795" y="6383"/>
                    <a:pt x="20001" y="5593"/>
                  </a:cubicBezTo>
                  <a:cubicBezTo>
                    <a:pt x="16840" y="4195"/>
                    <a:pt x="13588" y="3010"/>
                    <a:pt x="10244" y="2067"/>
                  </a:cubicBezTo>
                  <a:cubicBezTo>
                    <a:pt x="6961" y="1095"/>
                    <a:pt x="3557" y="426"/>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672;p34">
              <a:extLst>
                <a:ext uri="{FF2B5EF4-FFF2-40B4-BE49-F238E27FC236}">
                  <a16:creationId xmlns:a16="http://schemas.microsoft.com/office/drawing/2014/main" xmlns="" id="{7EE0FED4-D1AD-804F-8C44-F30029852AC3}"/>
                </a:ext>
              </a:extLst>
            </p:cNvPr>
            <p:cNvSpPr/>
            <p:nvPr/>
          </p:nvSpPr>
          <p:spPr>
            <a:xfrm>
              <a:off x="2133275" y="3489700"/>
              <a:ext cx="256125" cy="501550"/>
            </a:xfrm>
            <a:custGeom>
              <a:avLst/>
              <a:gdLst/>
              <a:ahLst/>
              <a:cxnLst/>
              <a:rect l="l" t="t" r="r" b="b"/>
              <a:pathLst>
                <a:path w="10245" h="20062" extrusionOk="0">
                  <a:moveTo>
                    <a:pt x="92" y="1"/>
                  </a:moveTo>
                  <a:cubicBezTo>
                    <a:pt x="31" y="1"/>
                    <a:pt x="1" y="92"/>
                    <a:pt x="62" y="92"/>
                  </a:cubicBezTo>
                  <a:cubicBezTo>
                    <a:pt x="92" y="122"/>
                    <a:pt x="6901" y="1429"/>
                    <a:pt x="7752" y="1612"/>
                  </a:cubicBezTo>
                  <a:cubicBezTo>
                    <a:pt x="8117" y="1642"/>
                    <a:pt x="8451" y="1824"/>
                    <a:pt x="8694" y="2098"/>
                  </a:cubicBezTo>
                  <a:cubicBezTo>
                    <a:pt x="8846" y="2493"/>
                    <a:pt x="8968" y="2858"/>
                    <a:pt x="8968" y="3283"/>
                  </a:cubicBezTo>
                  <a:cubicBezTo>
                    <a:pt x="9545" y="6809"/>
                    <a:pt x="9849" y="10366"/>
                    <a:pt x="9910" y="13952"/>
                  </a:cubicBezTo>
                  <a:cubicBezTo>
                    <a:pt x="9940" y="14955"/>
                    <a:pt x="9971" y="15928"/>
                    <a:pt x="9971" y="16931"/>
                  </a:cubicBezTo>
                  <a:cubicBezTo>
                    <a:pt x="9971" y="17934"/>
                    <a:pt x="9940" y="18967"/>
                    <a:pt x="10001" y="19971"/>
                  </a:cubicBezTo>
                  <a:cubicBezTo>
                    <a:pt x="10001" y="20031"/>
                    <a:pt x="10047" y="20062"/>
                    <a:pt x="10092" y="20062"/>
                  </a:cubicBezTo>
                  <a:cubicBezTo>
                    <a:pt x="10138" y="20062"/>
                    <a:pt x="10183" y="20031"/>
                    <a:pt x="10183" y="19971"/>
                  </a:cubicBezTo>
                  <a:cubicBezTo>
                    <a:pt x="10244" y="19059"/>
                    <a:pt x="10214" y="18116"/>
                    <a:pt x="10244" y="17205"/>
                  </a:cubicBezTo>
                  <a:cubicBezTo>
                    <a:pt x="10244" y="16262"/>
                    <a:pt x="10244" y="15350"/>
                    <a:pt x="10244" y="14408"/>
                  </a:cubicBezTo>
                  <a:cubicBezTo>
                    <a:pt x="10244" y="12554"/>
                    <a:pt x="10183" y="10700"/>
                    <a:pt x="10062" y="8846"/>
                  </a:cubicBezTo>
                  <a:cubicBezTo>
                    <a:pt x="9940" y="7022"/>
                    <a:pt x="9758" y="5229"/>
                    <a:pt x="9454" y="3405"/>
                  </a:cubicBezTo>
                  <a:cubicBezTo>
                    <a:pt x="9332" y="2675"/>
                    <a:pt x="9302" y="1764"/>
                    <a:pt x="8542" y="1399"/>
                  </a:cubicBezTo>
                  <a:cubicBezTo>
                    <a:pt x="8177" y="1216"/>
                    <a:pt x="1095"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673;p34">
              <a:extLst>
                <a:ext uri="{FF2B5EF4-FFF2-40B4-BE49-F238E27FC236}">
                  <a16:creationId xmlns:a16="http://schemas.microsoft.com/office/drawing/2014/main" xmlns="" id="{3A65C5B0-2A93-8B4B-B4C2-BE930D0BF436}"/>
                </a:ext>
              </a:extLst>
            </p:cNvPr>
            <p:cNvSpPr/>
            <p:nvPr/>
          </p:nvSpPr>
          <p:spPr>
            <a:xfrm>
              <a:off x="1994400" y="2334325"/>
              <a:ext cx="602325" cy="576375"/>
            </a:xfrm>
            <a:custGeom>
              <a:avLst/>
              <a:gdLst/>
              <a:ahLst/>
              <a:cxnLst/>
              <a:rect l="l" t="t" r="r" b="b"/>
              <a:pathLst>
                <a:path w="24093" h="23055" extrusionOk="0">
                  <a:moveTo>
                    <a:pt x="1521" y="1"/>
                  </a:moveTo>
                  <a:cubicBezTo>
                    <a:pt x="476" y="1"/>
                    <a:pt x="1" y="2055"/>
                    <a:pt x="632" y="4999"/>
                  </a:cubicBezTo>
                  <a:cubicBezTo>
                    <a:pt x="2212" y="12355"/>
                    <a:pt x="2547" y="17644"/>
                    <a:pt x="4614" y="19042"/>
                  </a:cubicBezTo>
                  <a:cubicBezTo>
                    <a:pt x="6255" y="20197"/>
                    <a:pt x="8595" y="20987"/>
                    <a:pt x="11027" y="21595"/>
                  </a:cubicBezTo>
                  <a:cubicBezTo>
                    <a:pt x="13611" y="22173"/>
                    <a:pt x="16225" y="22598"/>
                    <a:pt x="18839" y="22872"/>
                  </a:cubicBezTo>
                  <a:cubicBezTo>
                    <a:pt x="19659" y="22933"/>
                    <a:pt x="20328" y="22993"/>
                    <a:pt x="20815" y="23054"/>
                  </a:cubicBezTo>
                  <a:cubicBezTo>
                    <a:pt x="20821" y="23055"/>
                    <a:pt x="20828" y="23055"/>
                    <a:pt x="20835" y="23055"/>
                  </a:cubicBezTo>
                  <a:cubicBezTo>
                    <a:pt x="22024" y="23055"/>
                    <a:pt x="24093" y="15328"/>
                    <a:pt x="23277" y="14361"/>
                  </a:cubicBezTo>
                  <a:cubicBezTo>
                    <a:pt x="23094" y="14148"/>
                    <a:pt x="22304" y="13966"/>
                    <a:pt x="21210" y="13814"/>
                  </a:cubicBezTo>
                  <a:cubicBezTo>
                    <a:pt x="17532" y="13267"/>
                    <a:pt x="10237" y="13054"/>
                    <a:pt x="9811" y="12598"/>
                  </a:cubicBezTo>
                  <a:cubicBezTo>
                    <a:pt x="9386" y="12173"/>
                    <a:pt x="6437" y="7127"/>
                    <a:pt x="3854" y="2385"/>
                  </a:cubicBezTo>
                  <a:cubicBezTo>
                    <a:pt x="2951" y="716"/>
                    <a:pt x="2137" y="1"/>
                    <a:pt x="1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674;p34">
              <a:extLst>
                <a:ext uri="{FF2B5EF4-FFF2-40B4-BE49-F238E27FC236}">
                  <a16:creationId xmlns:a16="http://schemas.microsoft.com/office/drawing/2014/main" xmlns="" id="{36F1821E-2E2F-E149-817F-4C27AA838867}"/>
                </a:ext>
              </a:extLst>
            </p:cNvPr>
            <p:cNvSpPr/>
            <p:nvPr/>
          </p:nvSpPr>
          <p:spPr>
            <a:xfrm>
              <a:off x="2455475" y="2677350"/>
              <a:ext cx="416450" cy="257925"/>
            </a:xfrm>
            <a:custGeom>
              <a:avLst/>
              <a:gdLst/>
              <a:ahLst/>
              <a:cxnLst/>
              <a:rect l="l" t="t" r="r" b="b"/>
              <a:pathLst>
                <a:path w="16658" h="10317" extrusionOk="0">
                  <a:moveTo>
                    <a:pt x="4724" y="1"/>
                  </a:moveTo>
                  <a:cubicBezTo>
                    <a:pt x="3876" y="1"/>
                    <a:pt x="3030" y="32"/>
                    <a:pt x="2189" y="93"/>
                  </a:cubicBezTo>
                  <a:cubicBezTo>
                    <a:pt x="517" y="1461"/>
                    <a:pt x="1" y="8482"/>
                    <a:pt x="1" y="8482"/>
                  </a:cubicBezTo>
                  <a:cubicBezTo>
                    <a:pt x="1156" y="9029"/>
                    <a:pt x="2311" y="9485"/>
                    <a:pt x="3527" y="9850"/>
                  </a:cubicBezTo>
                  <a:cubicBezTo>
                    <a:pt x="4088" y="10013"/>
                    <a:pt x="5297" y="10316"/>
                    <a:pt x="6266" y="10316"/>
                  </a:cubicBezTo>
                  <a:cubicBezTo>
                    <a:pt x="6923" y="10316"/>
                    <a:pt x="7470" y="10177"/>
                    <a:pt x="7630" y="9759"/>
                  </a:cubicBezTo>
                  <a:cubicBezTo>
                    <a:pt x="7904" y="9060"/>
                    <a:pt x="6323" y="8482"/>
                    <a:pt x="5198" y="8057"/>
                  </a:cubicBezTo>
                  <a:cubicBezTo>
                    <a:pt x="4621" y="7813"/>
                    <a:pt x="3891" y="7206"/>
                    <a:pt x="4074" y="6841"/>
                  </a:cubicBezTo>
                  <a:cubicBezTo>
                    <a:pt x="4157" y="6636"/>
                    <a:pt x="4358" y="6554"/>
                    <a:pt x="4624" y="6554"/>
                  </a:cubicBezTo>
                  <a:cubicBezTo>
                    <a:pt x="5229" y="6554"/>
                    <a:pt x="6174" y="6978"/>
                    <a:pt x="6870" y="7357"/>
                  </a:cubicBezTo>
                  <a:cubicBezTo>
                    <a:pt x="8421" y="8219"/>
                    <a:pt x="10390" y="9658"/>
                    <a:pt x="11696" y="9658"/>
                  </a:cubicBezTo>
                  <a:cubicBezTo>
                    <a:pt x="12003" y="9658"/>
                    <a:pt x="12274" y="9579"/>
                    <a:pt x="12493" y="9394"/>
                  </a:cubicBezTo>
                  <a:cubicBezTo>
                    <a:pt x="12919" y="8999"/>
                    <a:pt x="12402" y="8361"/>
                    <a:pt x="11642" y="7722"/>
                  </a:cubicBezTo>
                  <a:lnTo>
                    <a:pt x="11642" y="7722"/>
                  </a:lnTo>
                  <a:cubicBezTo>
                    <a:pt x="12593" y="8293"/>
                    <a:pt x="13600" y="8789"/>
                    <a:pt x="14241" y="8789"/>
                  </a:cubicBezTo>
                  <a:cubicBezTo>
                    <a:pt x="14419" y="8789"/>
                    <a:pt x="14569" y="8751"/>
                    <a:pt x="14682" y="8664"/>
                  </a:cubicBezTo>
                  <a:cubicBezTo>
                    <a:pt x="14955" y="8452"/>
                    <a:pt x="15016" y="8087"/>
                    <a:pt x="14803" y="7783"/>
                  </a:cubicBezTo>
                  <a:lnTo>
                    <a:pt x="14803" y="7783"/>
                  </a:lnTo>
                  <a:cubicBezTo>
                    <a:pt x="14915" y="7839"/>
                    <a:pt x="15039" y="7866"/>
                    <a:pt x="15163" y="7866"/>
                  </a:cubicBezTo>
                  <a:cubicBezTo>
                    <a:pt x="15377" y="7866"/>
                    <a:pt x="15592" y="7785"/>
                    <a:pt x="15746" y="7631"/>
                  </a:cubicBezTo>
                  <a:cubicBezTo>
                    <a:pt x="16110" y="7236"/>
                    <a:pt x="15928" y="6628"/>
                    <a:pt x="15472" y="5990"/>
                  </a:cubicBezTo>
                  <a:cubicBezTo>
                    <a:pt x="15624" y="5990"/>
                    <a:pt x="15776" y="5898"/>
                    <a:pt x="15837" y="5747"/>
                  </a:cubicBezTo>
                  <a:cubicBezTo>
                    <a:pt x="16658" y="4470"/>
                    <a:pt x="12402" y="914"/>
                    <a:pt x="10974" y="579"/>
                  </a:cubicBezTo>
                  <a:cubicBezTo>
                    <a:pt x="8918" y="190"/>
                    <a:pt x="6817" y="1"/>
                    <a:pt x="47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675;p34">
              <a:extLst>
                <a:ext uri="{FF2B5EF4-FFF2-40B4-BE49-F238E27FC236}">
                  <a16:creationId xmlns:a16="http://schemas.microsoft.com/office/drawing/2014/main" xmlns="" id="{316DDCEE-4A8D-E942-8576-D32462359821}"/>
                </a:ext>
              </a:extLst>
            </p:cNvPr>
            <p:cNvSpPr/>
            <p:nvPr/>
          </p:nvSpPr>
          <p:spPr>
            <a:xfrm>
              <a:off x="2609725" y="2788325"/>
              <a:ext cx="140475" cy="85350"/>
            </a:xfrm>
            <a:custGeom>
              <a:avLst/>
              <a:gdLst/>
              <a:ahLst/>
              <a:cxnLst/>
              <a:rect l="l" t="t" r="r" b="b"/>
              <a:pathLst>
                <a:path w="5619" h="3414" extrusionOk="0">
                  <a:moveTo>
                    <a:pt x="1" y="1"/>
                  </a:moveTo>
                  <a:cubicBezTo>
                    <a:pt x="1" y="1"/>
                    <a:pt x="1" y="31"/>
                    <a:pt x="1" y="31"/>
                  </a:cubicBezTo>
                  <a:cubicBezTo>
                    <a:pt x="1034" y="183"/>
                    <a:pt x="2007" y="608"/>
                    <a:pt x="2858" y="1216"/>
                  </a:cubicBezTo>
                  <a:cubicBezTo>
                    <a:pt x="3314" y="1551"/>
                    <a:pt x="3740" y="1915"/>
                    <a:pt x="4196" y="2311"/>
                  </a:cubicBezTo>
                  <a:cubicBezTo>
                    <a:pt x="4652" y="2675"/>
                    <a:pt x="5138" y="3010"/>
                    <a:pt x="5563" y="3405"/>
                  </a:cubicBezTo>
                  <a:cubicBezTo>
                    <a:pt x="5569" y="3411"/>
                    <a:pt x="5576" y="3413"/>
                    <a:pt x="5581" y="3413"/>
                  </a:cubicBezTo>
                  <a:cubicBezTo>
                    <a:pt x="5604" y="3413"/>
                    <a:pt x="5618" y="3374"/>
                    <a:pt x="5594" y="3374"/>
                  </a:cubicBezTo>
                  <a:cubicBezTo>
                    <a:pt x="4652" y="2615"/>
                    <a:pt x="3861" y="1703"/>
                    <a:pt x="2858" y="1034"/>
                  </a:cubicBezTo>
                  <a:cubicBezTo>
                    <a:pt x="2007" y="487"/>
                    <a:pt x="1034" y="1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676;p34">
              <a:extLst>
                <a:ext uri="{FF2B5EF4-FFF2-40B4-BE49-F238E27FC236}">
                  <a16:creationId xmlns:a16="http://schemas.microsoft.com/office/drawing/2014/main" xmlns="" id="{98063ABA-C8A4-0048-9CA2-12AFFD136815}"/>
                </a:ext>
              </a:extLst>
            </p:cNvPr>
            <p:cNvSpPr/>
            <p:nvPr/>
          </p:nvSpPr>
          <p:spPr>
            <a:xfrm>
              <a:off x="2628725" y="2742725"/>
              <a:ext cx="196075" cy="128450"/>
            </a:xfrm>
            <a:custGeom>
              <a:avLst/>
              <a:gdLst/>
              <a:ahLst/>
              <a:cxnLst/>
              <a:rect l="l" t="t" r="r" b="b"/>
              <a:pathLst>
                <a:path w="7843" h="5138" extrusionOk="0">
                  <a:moveTo>
                    <a:pt x="1" y="1"/>
                  </a:moveTo>
                  <a:cubicBezTo>
                    <a:pt x="1" y="1"/>
                    <a:pt x="1" y="31"/>
                    <a:pt x="1" y="31"/>
                  </a:cubicBezTo>
                  <a:cubicBezTo>
                    <a:pt x="670" y="214"/>
                    <a:pt x="1308" y="396"/>
                    <a:pt x="1977" y="639"/>
                  </a:cubicBezTo>
                  <a:cubicBezTo>
                    <a:pt x="3071" y="1034"/>
                    <a:pt x="4104" y="1673"/>
                    <a:pt x="5016" y="2463"/>
                  </a:cubicBezTo>
                  <a:cubicBezTo>
                    <a:pt x="5958" y="3314"/>
                    <a:pt x="6870" y="4195"/>
                    <a:pt x="7782" y="5138"/>
                  </a:cubicBezTo>
                  <a:cubicBezTo>
                    <a:pt x="7813" y="5138"/>
                    <a:pt x="7843" y="5107"/>
                    <a:pt x="7813" y="5077"/>
                  </a:cubicBezTo>
                  <a:cubicBezTo>
                    <a:pt x="7326" y="4530"/>
                    <a:pt x="6779" y="3983"/>
                    <a:pt x="6262" y="3466"/>
                  </a:cubicBezTo>
                  <a:cubicBezTo>
                    <a:pt x="5381" y="2554"/>
                    <a:pt x="4469" y="1642"/>
                    <a:pt x="3314" y="1095"/>
                  </a:cubicBezTo>
                  <a:cubicBezTo>
                    <a:pt x="2250" y="609"/>
                    <a:pt x="1156" y="24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677;p34">
              <a:extLst>
                <a:ext uri="{FF2B5EF4-FFF2-40B4-BE49-F238E27FC236}">
                  <a16:creationId xmlns:a16="http://schemas.microsoft.com/office/drawing/2014/main" xmlns="" id="{338AE98C-47E4-7D40-9C46-016914F1247C}"/>
                </a:ext>
              </a:extLst>
            </p:cNvPr>
            <p:cNvSpPr/>
            <p:nvPr/>
          </p:nvSpPr>
          <p:spPr>
            <a:xfrm>
              <a:off x="2657600" y="2702450"/>
              <a:ext cx="185450" cy="124650"/>
            </a:xfrm>
            <a:custGeom>
              <a:avLst/>
              <a:gdLst/>
              <a:ahLst/>
              <a:cxnLst/>
              <a:rect l="l" t="t" r="r" b="b"/>
              <a:pathLst>
                <a:path w="7418" h="4986" extrusionOk="0">
                  <a:moveTo>
                    <a:pt x="1" y="1"/>
                  </a:moveTo>
                  <a:cubicBezTo>
                    <a:pt x="1" y="1"/>
                    <a:pt x="1" y="31"/>
                    <a:pt x="1" y="31"/>
                  </a:cubicBezTo>
                  <a:cubicBezTo>
                    <a:pt x="206" y="65"/>
                    <a:pt x="407" y="100"/>
                    <a:pt x="604" y="136"/>
                  </a:cubicBezTo>
                  <a:lnTo>
                    <a:pt x="604" y="136"/>
                  </a:lnTo>
                  <a:cubicBezTo>
                    <a:pt x="405" y="88"/>
                    <a:pt x="204" y="43"/>
                    <a:pt x="1" y="1"/>
                  </a:cubicBezTo>
                  <a:close/>
                  <a:moveTo>
                    <a:pt x="604" y="136"/>
                  </a:moveTo>
                  <a:cubicBezTo>
                    <a:pt x="1120" y="261"/>
                    <a:pt x="1624" y="411"/>
                    <a:pt x="2129" y="609"/>
                  </a:cubicBezTo>
                  <a:cubicBezTo>
                    <a:pt x="2797" y="882"/>
                    <a:pt x="3436" y="1277"/>
                    <a:pt x="4013" y="1764"/>
                  </a:cubicBezTo>
                  <a:cubicBezTo>
                    <a:pt x="5199" y="2767"/>
                    <a:pt x="6323" y="3831"/>
                    <a:pt x="7357" y="4986"/>
                  </a:cubicBezTo>
                  <a:cubicBezTo>
                    <a:pt x="7417" y="4986"/>
                    <a:pt x="7417" y="4955"/>
                    <a:pt x="7417" y="4955"/>
                  </a:cubicBezTo>
                  <a:cubicBezTo>
                    <a:pt x="6962" y="4439"/>
                    <a:pt x="6475" y="3922"/>
                    <a:pt x="5989" y="3436"/>
                  </a:cubicBezTo>
                  <a:cubicBezTo>
                    <a:pt x="5107" y="2493"/>
                    <a:pt x="4104" y="1642"/>
                    <a:pt x="3010" y="943"/>
                  </a:cubicBezTo>
                  <a:cubicBezTo>
                    <a:pt x="2244" y="498"/>
                    <a:pt x="1459" y="295"/>
                    <a:pt x="604" y="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678;p34">
              <a:extLst>
                <a:ext uri="{FF2B5EF4-FFF2-40B4-BE49-F238E27FC236}">
                  <a16:creationId xmlns:a16="http://schemas.microsoft.com/office/drawing/2014/main" xmlns="" id="{2715EEF7-E074-EF48-9FE0-9B64FC3186AE}"/>
                </a:ext>
              </a:extLst>
            </p:cNvPr>
            <p:cNvSpPr/>
            <p:nvPr/>
          </p:nvSpPr>
          <p:spPr>
            <a:xfrm>
              <a:off x="1991150" y="2330500"/>
              <a:ext cx="516775" cy="582475"/>
            </a:xfrm>
            <a:custGeom>
              <a:avLst/>
              <a:gdLst/>
              <a:ahLst/>
              <a:cxnLst/>
              <a:rect l="l" t="t" r="r" b="b"/>
              <a:pathLst>
                <a:path w="20671" h="23299" extrusionOk="0">
                  <a:moveTo>
                    <a:pt x="1613" y="0"/>
                  </a:moveTo>
                  <a:cubicBezTo>
                    <a:pt x="616" y="0"/>
                    <a:pt x="1" y="1610"/>
                    <a:pt x="579" y="5426"/>
                  </a:cubicBezTo>
                  <a:cubicBezTo>
                    <a:pt x="1613" y="12204"/>
                    <a:pt x="2494" y="17523"/>
                    <a:pt x="4166" y="19104"/>
                  </a:cubicBezTo>
                  <a:cubicBezTo>
                    <a:pt x="6963" y="21748"/>
                    <a:pt x="17054" y="23298"/>
                    <a:pt x="17054" y="23298"/>
                  </a:cubicBezTo>
                  <a:lnTo>
                    <a:pt x="20671" y="13663"/>
                  </a:lnTo>
                  <a:cubicBezTo>
                    <a:pt x="20671" y="13663"/>
                    <a:pt x="10762" y="13055"/>
                    <a:pt x="10124" y="12630"/>
                  </a:cubicBezTo>
                  <a:cubicBezTo>
                    <a:pt x="9485" y="12234"/>
                    <a:pt x="6324" y="6125"/>
                    <a:pt x="3923" y="2052"/>
                  </a:cubicBezTo>
                  <a:cubicBezTo>
                    <a:pt x="3147" y="747"/>
                    <a:pt x="229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679;p34">
              <a:extLst>
                <a:ext uri="{FF2B5EF4-FFF2-40B4-BE49-F238E27FC236}">
                  <a16:creationId xmlns:a16="http://schemas.microsoft.com/office/drawing/2014/main" xmlns="" id="{C3F139F2-11F1-104B-9327-941B7E13D374}"/>
                </a:ext>
              </a:extLst>
            </p:cNvPr>
            <p:cNvSpPr/>
            <p:nvPr/>
          </p:nvSpPr>
          <p:spPr>
            <a:xfrm>
              <a:off x="2366850" y="2669225"/>
              <a:ext cx="89425" cy="230125"/>
            </a:xfrm>
            <a:custGeom>
              <a:avLst/>
              <a:gdLst/>
              <a:ahLst/>
              <a:cxnLst/>
              <a:rect l="l" t="t" r="r" b="b"/>
              <a:pathLst>
                <a:path w="3577" h="9205" extrusionOk="0">
                  <a:moveTo>
                    <a:pt x="3546" y="0"/>
                  </a:moveTo>
                  <a:cubicBezTo>
                    <a:pt x="3530" y="0"/>
                    <a:pt x="3515" y="8"/>
                    <a:pt x="3515" y="23"/>
                  </a:cubicBezTo>
                  <a:cubicBezTo>
                    <a:pt x="3211" y="783"/>
                    <a:pt x="2847" y="1543"/>
                    <a:pt x="2543" y="2302"/>
                  </a:cubicBezTo>
                  <a:cubicBezTo>
                    <a:pt x="2239" y="3062"/>
                    <a:pt x="1935" y="3792"/>
                    <a:pt x="1661" y="4552"/>
                  </a:cubicBezTo>
                  <a:cubicBezTo>
                    <a:pt x="1084" y="6072"/>
                    <a:pt x="476" y="7591"/>
                    <a:pt x="20" y="9141"/>
                  </a:cubicBezTo>
                  <a:cubicBezTo>
                    <a:pt x="1" y="9179"/>
                    <a:pt x="29" y="9205"/>
                    <a:pt x="52" y="9205"/>
                  </a:cubicBezTo>
                  <a:cubicBezTo>
                    <a:pt x="67" y="9205"/>
                    <a:pt x="81" y="9195"/>
                    <a:pt x="81" y="9172"/>
                  </a:cubicBezTo>
                  <a:cubicBezTo>
                    <a:pt x="780" y="7713"/>
                    <a:pt x="1357" y="6193"/>
                    <a:pt x="1935" y="4673"/>
                  </a:cubicBezTo>
                  <a:cubicBezTo>
                    <a:pt x="2208" y="3913"/>
                    <a:pt x="2482" y="3154"/>
                    <a:pt x="2755" y="2394"/>
                  </a:cubicBezTo>
                  <a:cubicBezTo>
                    <a:pt x="3059" y="1603"/>
                    <a:pt x="3272" y="813"/>
                    <a:pt x="3576" y="23"/>
                  </a:cubicBezTo>
                  <a:cubicBezTo>
                    <a:pt x="3576" y="8"/>
                    <a:pt x="3561" y="0"/>
                    <a:pt x="3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680;p34">
              <a:extLst>
                <a:ext uri="{FF2B5EF4-FFF2-40B4-BE49-F238E27FC236}">
                  <a16:creationId xmlns:a16="http://schemas.microsoft.com/office/drawing/2014/main" xmlns="" id="{E25D2793-4EA1-874D-93DD-E7D8D9A07B5D}"/>
                </a:ext>
              </a:extLst>
            </p:cNvPr>
            <p:cNvSpPr/>
            <p:nvPr/>
          </p:nvSpPr>
          <p:spPr>
            <a:xfrm>
              <a:off x="1506375" y="2287900"/>
              <a:ext cx="598825" cy="697075"/>
            </a:xfrm>
            <a:custGeom>
              <a:avLst/>
              <a:gdLst/>
              <a:ahLst/>
              <a:cxnLst/>
              <a:rect l="l" t="t" r="r" b="b"/>
              <a:pathLst>
                <a:path w="23953" h="27883" extrusionOk="0">
                  <a:moveTo>
                    <a:pt x="18016" y="1"/>
                  </a:moveTo>
                  <a:cubicBezTo>
                    <a:pt x="17310" y="1"/>
                    <a:pt x="16611" y="153"/>
                    <a:pt x="16019" y="534"/>
                  </a:cubicBezTo>
                  <a:cubicBezTo>
                    <a:pt x="6323" y="6856"/>
                    <a:pt x="0" y="27373"/>
                    <a:pt x="244" y="27799"/>
                  </a:cubicBezTo>
                  <a:cubicBezTo>
                    <a:pt x="286" y="27851"/>
                    <a:pt x="3023" y="27882"/>
                    <a:pt x="6605" y="27882"/>
                  </a:cubicBezTo>
                  <a:cubicBezTo>
                    <a:pt x="13359" y="27882"/>
                    <a:pt x="23119" y="27773"/>
                    <a:pt x="23496" y="27495"/>
                  </a:cubicBezTo>
                  <a:cubicBezTo>
                    <a:pt x="23861" y="27191"/>
                    <a:pt x="23952" y="10352"/>
                    <a:pt x="23770" y="7647"/>
                  </a:cubicBezTo>
                  <a:cubicBezTo>
                    <a:pt x="23557" y="4911"/>
                    <a:pt x="21977" y="1567"/>
                    <a:pt x="21399" y="1111"/>
                  </a:cubicBezTo>
                  <a:cubicBezTo>
                    <a:pt x="20685" y="537"/>
                    <a:pt x="19339" y="1"/>
                    <a:pt x="18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681;p34">
              <a:extLst>
                <a:ext uri="{FF2B5EF4-FFF2-40B4-BE49-F238E27FC236}">
                  <a16:creationId xmlns:a16="http://schemas.microsoft.com/office/drawing/2014/main" xmlns="" id="{F7ADE0D1-FF6B-7845-97D3-3EB620D6FFAC}"/>
                </a:ext>
              </a:extLst>
            </p:cNvPr>
            <p:cNvSpPr/>
            <p:nvPr/>
          </p:nvSpPr>
          <p:spPr>
            <a:xfrm>
              <a:off x="2843775" y="2195250"/>
              <a:ext cx="83625" cy="70300"/>
            </a:xfrm>
            <a:custGeom>
              <a:avLst/>
              <a:gdLst/>
              <a:ahLst/>
              <a:cxnLst/>
              <a:rect l="l" t="t" r="r" b="b"/>
              <a:pathLst>
                <a:path w="3345" h="2812" extrusionOk="0">
                  <a:moveTo>
                    <a:pt x="1580" y="0"/>
                  </a:moveTo>
                  <a:cubicBezTo>
                    <a:pt x="807" y="0"/>
                    <a:pt x="1" y="623"/>
                    <a:pt x="1" y="623"/>
                  </a:cubicBezTo>
                  <a:lnTo>
                    <a:pt x="1429" y="2811"/>
                  </a:lnTo>
                  <a:cubicBezTo>
                    <a:pt x="1429" y="2811"/>
                    <a:pt x="3344" y="1808"/>
                    <a:pt x="2554" y="532"/>
                  </a:cubicBezTo>
                  <a:cubicBezTo>
                    <a:pt x="2293" y="136"/>
                    <a:pt x="1940" y="0"/>
                    <a:pt x="158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682;p34">
              <a:extLst>
                <a:ext uri="{FF2B5EF4-FFF2-40B4-BE49-F238E27FC236}">
                  <a16:creationId xmlns:a16="http://schemas.microsoft.com/office/drawing/2014/main" xmlns="" id="{64E01989-5B5E-654F-B088-64379DA481C5}"/>
                </a:ext>
              </a:extLst>
            </p:cNvPr>
            <p:cNvSpPr/>
            <p:nvPr/>
          </p:nvSpPr>
          <p:spPr>
            <a:xfrm>
              <a:off x="2487400" y="2209300"/>
              <a:ext cx="393650" cy="270525"/>
            </a:xfrm>
            <a:custGeom>
              <a:avLst/>
              <a:gdLst/>
              <a:ahLst/>
              <a:cxnLst/>
              <a:rect l="l" t="t" r="r" b="b"/>
              <a:pathLst>
                <a:path w="15746" h="10821" extrusionOk="0">
                  <a:moveTo>
                    <a:pt x="14317" y="0"/>
                  </a:moveTo>
                  <a:lnTo>
                    <a:pt x="1398" y="8328"/>
                  </a:lnTo>
                  <a:lnTo>
                    <a:pt x="335" y="10213"/>
                  </a:lnTo>
                  <a:lnTo>
                    <a:pt x="0" y="10821"/>
                  </a:lnTo>
                  <a:lnTo>
                    <a:pt x="699" y="10760"/>
                  </a:lnTo>
                  <a:lnTo>
                    <a:pt x="2827" y="10547"/>
                  </a:lnTo>
                  <a:lnTo>
                    <a:pt x="15745" y="2219"/>
                  </a:lnTo>
                  <a:lnTo>
                    <a:pt x="1431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683;p34">
              <a:extLst>
                <a:ext uri="{FF2B5EF4-FFF2-40B4-BE49-F238E27FC236}">
                  <a16:creationId xmlns:a16="http://schemas.microsoft.com/office/drawing/2014/main" xmlns="" id="{129C1E52-9B35-9A4A-8FC8-E452EBA14097}"/>
                </a:ext>
              </a:extLst>
            </p:cNvPr>
            <p:cNvSpPr/>
            <p:nvPr/>
          </p:nvSpPr>
          <p:spPr>
            <a:xfrm>
              <a:off x="2487400" y="2464600"/>
              <a:ext cx="17500" cy="15225"/>
            </a:xfrm>
            <a:custGeom>
              <a:avLst/>
              <a:gdLst/>
              <a:ahLst/>
              <a:cxnLst/>
              <a:rect l="l" t="t" r="r" b="b"/>
              <a:pathLst>
                <a:path w="700" h="609" extrusionOk="0">
                  <a:moveTo>
                    <a:pt x="335" y="1"/>
                  </a:moveTo>
                  <a:lnTo>
                    <a:pt x="0" y="609"/>
                  </a:lnTo>
                  <a:lnTo>
                    <a:pt x="699" y="548"/>
                  </a:lnTo>
                  <a:lnTo>
                    <a:pt x="335"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684;p34">
              <a:extLst>
                <a:ext uri="{FF2B5EF4-FFF2-40B4-BE49-F238E27FC236}">
                  <a16:creationId xmlns:a16="http://schemas.microsoft.com/office/drawing/2014/main" xmlns="" id="{07140DA1-4C86-2E4C-8BE1-5793B4C0A9AB}"/>
                </a:ext>
              </a:extLst>
            </p:cNvPr>
            <p:cNvSpPr/>
            <p:nvPr/>
          </p:nvSpPr>
          <p:spPr>
            <a:xfrm>
              <a:off x="2831625" y="2203200"/>
              <a:ext cx="54750" cy="73750"/>
            </a:xfrm>
            <a:custGeom>
              <a:avLst/>
              <a:gdLst/>
              <a:ahLst/>
              <a:cxnLst/>
              <a:rect l="l" t="t" r="r" b="b"/>
              <a:pathLst>
                <a:path w="2190" h="2950" extrusionOk="0">
                  <a:moveTo>
                    <a:pt x="517" y="1"/>
                  </a:moveTo>
                  <a:lnTo>
                    <a:pt x="1" y="335"/>
                  </a:lnTo>
                  <a:lnTo>
                    <a:pt x="1672" y="2949"/>
                  </a:lnTo>
                  <a:lnTo>
                    <a:pt x="2189" y="2615"/>
                  </a:lnTo>
                  <a:lnTo>
                    <a:pt x="517"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685;p34">
              <a:extLst>
                <a:ext uri="{FF2B5EF4-FFF2-40B4-BE49-F238E27FC236}">
                  <a16:creationId xmlns:a16="http://schemas.microsoft.com/office/drawing/2014/main" xmlns="" id="{70EEB5E8-48F9-834D-9865-5A4333EEDE9B}"/>
                </a:ext>
              </a:extLst>
            </p:cNvPr>
            <p:cNvSpPr/>
            <p:nvPr/>
          </p:nvSpPr>
          <p:spPr>
            <a:xfrm>
              <a:off x="2817200" y="2213100"/>
              <a:ext cx="54725" cy="72975"/>
            </a:xfrm>
            <a:custGeom>
              <a:avLst/>
              <a:gdLst/>
              <a:ahLst/>
              <a:cxnLst/>
              <a:rect l="l" t="t" r="r" b="b"/>
              <a:pathLst>
                <a:path w="2189" h="2919" extrusionOk="0">
                  <a:moveTo>
                    <a:pt x="517" y="0"/>
                  </a:moveTo>
                  <a:lnTo>
                    <a:pt x="0" y="304"/>
                  </a:lnTo>
                  <a:lnTo>
                    <a:pt x="1672" y="2918"/>
                  </a:lnTo>
                  <a:lnTo>
                    <a:pt x="2189" y="2584"/>
                  </a:lnTo>
                  <a:lnTo>
                    <a:pt x="517"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686;p34">
              <a:extLst>
                <a:ext uri="{FF2B5EF4-FFF2-40B4-BE49-F238E27FC236}">
                  <a16:creationId xmlns:a16="http://schemas.microsoft.com/office/drawing/2014/main" xmlns="" id="{7EDB711D-8613-5B45-BF7E-24D09494B0C3}"/>
                </a:ext>
              </a:extLst>
            </p:cNvPr>
            <p:cNvSpPr/>
            <p:nvPr/>
          </p:nvSpPr>
          <p:spPr>
            <a:xfrm>
              <a:off x="2701675" y="2220700"/>
              <a:ext cx="129225" cy="85125"/>
            </a:xfrm>
            <a:custGeom>
              <a:avLst/>
              <a:gdLst/>
              <a:ahLst/>
              <a:cxnLst/>
              <a:rect l="l" t="t" r="r" b="b"/>
              <a:pathLst>
                <a:path w="5169" h="3405" extrusionOk="0">
                  <a:moveTo>
                    <a:pt x="4621" y="0"/>
                  </a:moveTo>
                  <a:lnTo>
                    <a:pt x="1" y="3070"/>
                  </a:lnTo>
                  <a:lnTo>
                    <a:pt x="183" y="3404"/>
                  </a:lnTo>
                  <a:lnTo>
                    <a:pt x="5168" y="851"/>
                  </a:lnTo>
                  <a:lnTo>
                    <a:pt x="462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687;p34">
              <a:extLst>
                <a:ext uri="{FF2B5EF4-FFF2-40B4-BE49-F238E27FC236}">
                  <a16:creationId xmlns:a16="http://schemas.microsoft.com/office/drawing/2014/main" xmlns="" id="{769FAE96-3D1C-1C41-945B-929600AE91BB}"/>
                </a:ext>
              </a:extLst>
            </p:cNvPr>
            <p:cNvSpPr/>
            <p:nvPr/>
          </p:nvSpPr>
          <p:spPr>
            <a:xfrm>
              <a:off x="1863825" y="2344875"/>
              <a:ext cx="677600" cy="416250"/>
            </a:xfrm>
            <a:custGeom>
              <a:avLst/>
              <a:gdLst/>
              <a:ahLst/>
              <a:cxnLst/>
              <a:rect l="l" t="t" r="r" b="b"/>
              <a:pathLst>
                <a:path w="27104" h="16650" extrusionOk="0">
                  <a:moveTo>
                    <a:pt x="1201" y="0"/>
                  </a:moveTo>
                  <a:cubicBezTo>
                    <a:pt x="0" y="0"/>
                    <a:pt x="86" y="2123"/>
                    <a:pt x="475" y="3392"/>
                  </a:cubicBezTo>
                  <a:cubicBezTo>
                    <a:pt x="2390" y="9501"/>
                    <a:pt x="6463" y="15793"/>
                    <a:pt x="10080" y="16553"/>
                  </a:cubicBezTo>
                  <a:cubicBezTo>
                    <a:pt x="10403" y="16619"/>
                    <a:pt x="10775" y="16649"/>
                    <a:pt x="11184" y="16649"/>
                  </a:cubicBezTo>
                  <a:cubicBezTo>
                    <a:pt x="15319" y="16649"/>
                    <a:pt x="23383" y="13553"/>
                    <a:pt x="26038" y="12419"/>
                  </a:cubicBezTo>
                  <a:cubicBezTo>
                    <a:pt x="27103" y="11975"/>
                    <a:pt x="24018" y="2885"/>
                    <a:pt x="22761" y="2885"/>
                  </a:cubicBezTo>
                  <a:cubicBezTo>
                    <a:pt x="22727" y="2885"/>
                    <a:pt x="22695" y="2892"/>
                    <a:pt x="22664" y="2905"/>
                  </a:cubicBezTo>
                  <a:cubicBezTo>
                    <a:pt x="20673" y="3767"/>
                    <a:pt x="12210" y="8141"/>
                    <a:pt x="11202" y="8141"/>
                  </a:cubicBezTo>
                  <a:cubicBezTo>
                    <a:pt x="11178" y="8141"/>
                    <a:pt x="11159" y="8138"/>
                    <a:pt x="11144" y="8134"/>
                  </a:cubicBezTo>
                  <a:cubicBezTo>
                    <a:pt x="10718" y="8012"/>
                    <a:pt x="7040" y="4972"/>
                    <a:pt x="3970" y="1842"/>
                  </a:cubicBezTo>
                  <a:cubicBezTo>
                    <a:pt x="2669" y="501"/>
                    <a:pt x="1783" y="0"/>
                    <a:pt x="1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688;p34">
              <a:extLst>
                <a:ext uri="{FF2B5EF4-FFF2-40B4-BE49-F238E27FC236}">
                  <a16:creationId xmlns:a16="http://schemas.microsoft.com/office/drawing/2014/main" xmlns="" id="{48F0AB04-F6AA-A34D-A2BA-5AA5B71EC7AC}"/>
                </a:ext>
              </a:extLst>
            </p:cNvPr>
            <p:cNvSpPr/>
            <p:nvPr/>
          </p:nvSpPr>
          <p:spPr>
            <a:xfrm>
              <a:off x="2403800" y="2313200"/>
              <a:ext cx="395925" cy="347500"/>
            </a:xfrm>
            <a:custGeom>
              <a:avLst/>
              <a:gdLst/>
              <a:ahLst/>
              <a:cxnLst/>
              <a:rect l="l" t="t" r="r" b="b"/>
              <a:pathLst>
                <a:path w="15837" h="13900" extrusionOk="0">
                  <a:moveTo>
                    <a:pt x="12028" y="1"/>
                  </a:moveTo>
                  <a:cubicBezTo>
                    <a:pt x="10252" y="1"/>
                    <a:pt x="8325" y="280"/>
                    <a:pt x="7569" y="434"/>
                  </a:cubicBezTo>
                  <a:cubicBezTo>
                    <a:pt x="5806" y="768"/>
                    <a:pt x="1" y="4780"/>
                    <a:pt x="1" y="4780"/>
                  </a:cubicBezTo>
                  <a:lnTo>
                    <a:pt x="3223" y="13899"/>
                  </a:lnTo>
                  <a:cubicBezTo>
                    <a:pt x="4074" y="13808"/>
                    <a:pt x="8603" y="13747"/>
                    <a:pt x="10031" y="13261"/>
                  </a:cubicBezTo>
                  <a:cubicBezTo>
                    <a:pt x="11460" y="12774"/>
                    <a:pt x="13709" y="12045"/>
                    <a:pt x="14074" y="10525"/>
                  </a:cubicBezTo>
                  <a:cubicBezTo>
                    <a:pt x="14196" y="9978"/>
                    <a:pt x="14104" y="9370"/>
                    <a:pt x="13831" y="8853"/>
                  </a:cubicBezTo>
                  <a:cubicBezTo>
                    <a:pt x="13831" y="8853"/>
                    <a:pt x="14773" y="7668"/>
                    <a:pt x="14439" y="6847"/>
                  </a:cubicBezTo>
                  <a:cubicBezTo>
                    <a:pt x="14226" y="6331"/>
                    <a:pt x="13861" y="5905"/>
                    <a:pt x="13405" y="5601"/>
                  </a:cubicBezTo>
                  <a:cubicBezTo>
                    <a:pt x="13405" y="5601"/>
                    <a:pt x="14500" y="4598"/>
                    <a:pt x="14074" y="3777"/>
                  </a:cubicBezTo>
                  <a:cubicBezTo>
                    <a:pt x="13800" y="3321"/>
                    <a:pt x="13375" y="2957"/>
                    <a:pt x="12858" y="2805"/>
                  </a:cubicBezTo>
                  <a:cubicBezTo>
                    <a:pt x="12858" y="2805"/>
                    <a:pt x="15837" y="2318"/>
                    <a:pt x="15563" y="1163"/>
                  </a:cubicBezTo>
                  <a:cubicBezTo>
                    <a:pt x="15339" y="264"/>
                    <a:pt x="13755" y="1"/>
                    <a:pt x="120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689;p34">
              <a:extLst>
                <a:ext uri="{FF2B5EF4-FFF2-40B4-BE49-F238E27FC236}">
                  <a16:creationId xmlns:a16="http://schemas.microsoft.com/office/drawing/2014/main" xmlns="" id="{B0A52C65-BC23-D24D-A2D4-A432A3FC94A1}"/>
                </a:ext>
              </a:extLst>
            </p:cNvPr>
            <p:cNvSpPr/>
            <p:nvPr/>
          </p:nvSpPr>
          <p:spPr>
            <a:xfrm>
              <a:off x="2600625" y="2382475"/>
              <a:ext cx="125175" cy="15300"/>
            </a:xfrm>
            <a:custGeom>
              <a:avLst/>
              <a:gdLst/>
              <a:ahLst/>
              <a:cxnLst/>
              <a:rect l="l" t="t" r="r" b="b"/>
              <a:pathLst>
                <a:path w="5007" h="612" extrusionOk="0">
                  <a:moveTo>
                    <a:pt x="4603" y="0"/>
                  </a:moveTo>
                  <a:cubicBezTo>
                    <a:pt x="3075" y="0"/>
                    <a:pt x="1527" y="183"/>
                    <a:pt x="31" y="550"/>
                  </a:cubicBezTo>
                  <a:cubicBezTo>
                    <a:pt x="0" y="550"/>
                    <a:pt x="0" y="611"/>
                    <a:pt x="31" y="611"/>
                  </a:cubicBezTo>
                  <a:cubicBezTo>
                    <a:pt x="1611" y="277"/>
                    <a:pt x="3344" y="338"/>
                    <a:pt x="4955" y="64"/>
                  </a:cubicBezTo>
                  <a:cubicBezTo>
                    <a:pt x="4959" y="68"/>
                    <a:pt x="4963" y="70"/>
                    <a:pt x="4968" y="70"/>
                  </a:cubicBezTo>
                  <a:cubicBezTo>
                    <a:pt x="4992" y="70"/>
                    <a:pt x="5007" y="3"/>
                    <a:pt x="4955" y="3"/>
                  </a:cubicBezTo>
                  <a:cubicBezTo>
                    <a:pt x="4838" y="1"/>
                    <a:pt x="4720" y="0"/>
                    <a:pt x="4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690;p34">
              <a:extLst>
                <a:ext uri="{FF2B5EF4-FFF2-40B4-BE49-F238E27FC236}">
                  <a16:creationId xmlns:a16="http://schemas.microsoft.com/office/drawing/2014/main" xmlns="" id="{0CC83F5C-1F47-7B46-B96D-9E4D5A75188F}"/>
                </a:ext>
              </a:extLst>
            </p:cNvPr>
            <p:cNvSpPr/>
            <p:nvPr/>
          </p:nvSpPr>
          <p:spPr>
            <a:xfrm>
              <a:off x="2622200" y="2450800"/>
              <a:ext cx="116575" cy="32275"/>
            </a:xfrm>
            <a:custGeom>
              <a:avLst/>
              <a:gdLst/>
              <a:ahLst/>
              <a:cxnLst/>
              <a:rect l="l" t="t" r="r" b="b"/>
              <a:pathLst>
                <a:path w="4663" h="1291" extrusionOk="0">
                  <a:moveTo>
                    <a:pt x="4597" y="1"/>
                  </a:moveTo>
                  <a:cubicBezTo>
                    <a:pt x="4591" y="1"/>
                    <a:pt x="4585" y="2"/>
                    <a:pt x="4578" y="6"/>
                  </a:cubicBezTo>
                  <a:cubicBezTo>
                    <a:pt x="4183" y="6"/>
                    <a:pt x="3818" y="97"/>
                    <a:pt x="3453" y="188"/>
                  </a:cubicBezTo>
                  <a:cubicBezTo>
                    <a:pt x="3089" y="310"/>
                    <a:pt x="2694" y="401"/>
                    <a:pt x="2329" y="523"/>
                  </a:cubicBezTo>
                  <a:cubicBezTo>
                    <a:pt x="1569" y="735"/>
                    <a:pt x="809" y="979"/>
                    <a:pt x="49" y="1252"/>
                  </a:cubicBezTo>
                  <a:cubicBezTo>
                    <a:pt x="0" y="1252"/>
                    <a:pt x="10" y="1291"/>
                    <a:pt x="32" y="1291"/>
                  </a:cubicBezTo>
                  <a:cubicBezTo>
                    <a:pt x="37" y="1291"/>
                    <a:pt x="43" y="1289"/>
                    <a:pt x="49" y="1282"/>
                  </a:cubicBezTo>
                  <a:cubicBezTo>
                    <a:pt x="809" y="1070"/>
                    <a:pt x="1569" y="857"/>
                    <a:pt x="2329" y="675"/>
                  </a:cubicBezTo>
                  <a:cubicBezTo>
                    <a:pt x="2724" y="583"/>
                    <a:pt x="3119" y="492"/>
                    <a:pt x="3514" y="401"/>
                  </a:cubicBezTo>
                  <a:cubicBezTo>
                    <a:pt x="3879" y="340"/>
                    <a:pt x="4244" y="249"/>
                    <a:pt x="4608" y="97"/>
                  </a:cubicBezTo>
                  <a:cubicBezTo>
                    <a:pt x="4663" y="97"/>
                    <a:pt x="4644" y="1"/>
                    <a:pt x="4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691;p34">
              <a:extLst>
                <a:ext uri="{FF2B5EF4-FFF2-40B4-BE49-F238E27FC236}">
                  <a16:creationId xmlns:a16="http://schemas.microsoft.com/office/drawing/2014/main" xmlns="" id="{63497956-88F7-C047-BAF3-45839B3C9FE5}"/>
                </a:ext>
              </a:extLst>
            </p:cNvPr>
            <p:cNvSpPr/>
            <p:nvPr/>
          </p:nvSpPr>
          <p:spPr>
            <a:xfrm>
              <a:off x="2644700" y="2534525"/>
              <a:ext cx="104125" cy="30575"/>
            </a:xfrm>
            <a:custGeom>
              <a:avLst/>
              <a:gdLst/>
              <a:ahLst/>
              <a:cxnLst/>
              <a:rect l="l" t="t" r="r" b="b"/>
              <a:pathLst>
                <a:path w="4165" h="1223" extrusionOk="0">
                  <a:moveTo>
                    <a:pt x="4164" y="0"/>
                  </a:moveTo>
                  <a:cubicBezTo>
                    <a:pt x="3800" y="31"/>
                    <a:pt x="3465" y="122"/>
                    <a:pt x="3161" y="244"/>
                  </a:cubicBezTo>
                  <a:lnTo>
                    <a:pt x="2128" y="578"/>
                  </a:lnTo>
                  <a:cubicBezTo>
                    <a:pt x="1429" y="760"/>
                    <a:pt x="730" y="973"/>
                    <a:pt x="31" y="1155"/>
                  </a:cubicBezTo>
                  <a:cubicBezTo>
                    <a:pt x="5" y="1155"/>
                    <a:pt x="1" y="1222"/>
                    <a:pt x="19" y="1222"/>
                  </a:cubicBezTo>
                  <a:cubicBezTo>
                    <a:pt x="23" y="1222"/>
                    <a:pt x="26" y="1221"/>
                    <a:pt x="31" y="1216"/>
                  </a:cubicBezTo>
                  <a:cubicBezTo>
                    <a:pt x="730" y="1034"/>
                    <a:pt x="1459" y="851"/>
                    <a:pt x="2189" y="669"/>
                  </a:cubicBezTo>
                  <a:lnTo>
                    <a:pt x="3222" y="396"/>
                  </a:lnTo>
                  <a:cubicBezTo>
                    <a:pt x="3556" y="335"/>
                    <a:pt x="3860" y="213"/>
                    <a:pt x="4164" y="31"/>
                  </a:cubicBezTo>
                  <a:cubicBezTo>
                    <a:pt x="4164" y="31"/>
                    <a:pt x="4164" y="0"/>
                    <a:pt x="4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692;p34">
              <a:extLst>
                <a:ext uri="{FF2B5EF4-FFF2-40B4-BE49-F238E27FC236}">
                  <a16:creationId xmlns:a16="http://schemas.microsoft.com/office/drawing/2014/main" xmlns="" id="{1DD94C9A-EECC-1E45-AD62-1FAF8FF1664F}"/>
                </a:ext>
              </a:extLst>
            </p:cNvPr>
            <p:cNvSpPr/>
            <p:nvPr/>
          </p:nvSpPr>
          <p:spPr>
            <a:xfrm>
              <a:off x="1858175" y="2341275"/>
              <a:ext cx="598100" cy="429550"/>
            </a:xfrm>
            <a:custGeom>
              <a:avLst/>
              <a:gdLst/>
              <a:ahLst/>
              <a:cxnLst/>
              <a:rect l="l" t="t" r="r" b="b"/>
              <a:pathLst>
                <a:path w="23924" h="17182" extrusionOk="0">
                  <a:moveTo>
                    <a:pt x="1407" y="1"/>
                  </a:moveTo>
                  <a:cubicBezTo>
                    <a:pt x="1" y="1"/>
                    <a:pt x="72" y="2327"/>
                    <a:pt x="944" y="4964"/>
                  </a:cubicBezTo>
                  <a:cubicBezTo>
                    <a:pt x="2251" y="9007"/>
                    <a:pt x="6506" y="15846"/>
                    <a:pt x="9789" y="16971"/>
                  </a:cubicBezTo>
                  <a:cubicBezTo>
                    <a:pt x="10214" y="17118"/>
                    <a:pt x="10770" y="17182"/>
                    <a:pt x="11415" y="17182"/>
                  </a:cubicBezTo>
                  <a:cubicBezTo>
                    <a:pt x="15701" y="17182"/>
                    <a:pt x="23923" y="14357"/>
                    <a:pt x="23923" y="14357"/>
                  </a:cubicBezTo>
                  <a:lnTo>
                    <a:pt x="20093" y="3901"/>
                  </a:lnTo>
                  <a:cubicBezTo>
                    <a:pt x="20093" y="3901"/>
                    <a:pt x="11856" y="7852"/>
                    <a:pt x="11552" y="7913"/>
                  </a:cubicBezTo>
                  <a:cubicBezTo>
                    <a:pt x="11543" y="7914"/>
                    <a:pt x="11533" y="7915"/>
                    <a:pt x="11523" y="7915"/>
                  </a:cubicBezTo>
                  <a:cubicBezTo>
                    <a:pt x="11143" y="7915"/>
                    <a:pt x="9749" y="6815"/>
                    <a:pt x="5017" y="2290"/>
                  </a:cubicBezTo>
                  <a:cubicBezTo>
                    <a:pt x="3326" y="662"/>
                    <a:pt x="2157" y="1"/>
                    <a:pt x="14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693;p34">
              <a:extLst>
                <a:ext uri="{FF2B5EF4-FFF2-40B4-BE49-F238E27FC236}">
                  <a16:creationId xmlns:a16="http://schemas.microsoft.com/office/drawing/2014/main" xmlns="" id="{E1A8AC19-AD1A-2D4A-9B14-84FE275E12D7}"/>
                </a:ext>
              </a:extLst>
            </p:cNvPr>
            <p:cNvSpPr/>
            <p:nvPr/>
          </p:nvSpPr>
          <p:spPr>
            <a:xfrm>
              <a:off x="1905325" y="2544075"/>
              <a:ext cx="552225" cy="231650"/>
            </a:xfrm>
            <a:custGeom>
              <a:avLst/>
              <a:gdLst/>
              <a:ahLst/>
              <a:cxnLst/>
              <a:rect l="l" t="t" r="r" b="b"/>
              <a:pathLst>
                <a:path w="22089" h="9266" extrusionOk="0">
                  <a:moveTo>
                    <a:pt x="48" y="1"/>
                  </a:moveTo>
                  <a:cubicBezTo>
                    <a:pt x="31" y="1"/>
                    <a:pt x="0" y="22"/>
                    <a:pt x="0" y="44"/>
                  </a:cubicBezTo>
                  <a:cubicBezTo>
                    <a:pt x="487" y="804"/>
                    <a:pt x="942" y="1533"/>
                    <a:pt x="1429" y="2293"/>
                  </a:cubicBezTo>
                  <a:cubicBezTo>
                    <a:pt x="1642" y="2567"/>
                    <a:pt x="1854" y="2871"/>
                    <a:pt x="2067" y="3175"/>
                  </a:cubicBezTo>
                  <a:cubicBezTo>
                    <a:pt x="1946" y="3083"/>
                    <a:pt x="1824" y="2992"/>
                    <a:pt x="1733" y="2901"/>
                  </a:cubicBezTo>
                  <a:cubicBezTo>
                    <a:pt x="1277" y="2567"/>
                    <a:pt x="821" y="2263"/>
                    <a:pt x="395" y="1898"/>
                  </a:cubicBezTo>
                  <a:cubicBezTo>
                    <a:pt x="386" y="1889"/>
                    <a:pt x="378" y="1885"/>
                    <a:pt x="370" y="1885"/>
                  </a:cubicBezTo>
                  <a:cubicBezTo>
                    <a:pt x="352" y="1885"/>
                    <a:pt x="343" y="1907"/>
                    <a:pt x="365" y="1928"/>
                  </a:cubicBezTo>
                  <a:cubicBezTo>
                    <a:pt x="790" y="2263"/>
                    <a:pt x="1186" y="2628"/>
                    <a:pt x="1611" y="3023"/>
                  </a:cubicBezTo>
                  <a:cubicBezTo>
                    <a:pt x="1794" y="3175"/>
                    <a:pt x="1976" y="3357"/>
                    <a:pt x="2189" y="3539"/>
                  </a:cubicBezTo>
                  <a:cubicBezTo>
                    <a:pt x="2280" y="3600"/>
                    <a:pt x="2371" y="3691"/>
                    <a:pt x="2493" y="3752"/>
                  </a:cubicBezTo>
                  <a:lnTo>
                    <a:pt x="2523" y="3813"/>
                  </a:lnTo>
                  <a:lnTo>
                    <a:pt x="2949" y="4390"/>
                  </a:lnTo>
                  <a:cubicBezTo>
                    <a:pt x="3496" y="5090"/>
                    <a:pt x="4012" y="5789"/>
                    <a:pt x="4590" y="6457"/>
                  </a:cubicBezTo>
                  <a:cubicBezTo>
                    <a:pt x="5107" y="7096"/>
                    <a:pt x="5684" y="7673"/>
                    <a:pt x="6322" y="8190"/>
                  </a:cubicBezTo>
                  <a:cubicBezTo>
                    <a:pt x="6961" y="8707"/>
                    <a:pt x="7690" y="9071"/>
                    <a:pt x="8481" y="9223"/>
                  </a:cubicBezTo>
                  <a:cubicBezTo>
                    <a:pt x="8670" y="9252"/>
                    <a:pt x="8900" y="9265"/>
                    <a:pt x="9159" y="9265"/>
                  </a:cubicBezTo>
                  <a:cubicBezTo>
                    <a:pt x="11100" y="9265"/>
                    <a:pt x="14730" y="8535"/>
                    <a:pt x="16231" y="8160"/>
                  </a:cubicBezTo>
                  <a:cubicBezTo>
                    <a:pt x="18207" y="7704"/>
                    <a:pt x="20092" y="7126"/>
                    <a:pt x="21976" y="6427"/>
                  </a:cubicBezTo>
                  <a:cubicBezTo>
                    <a:pt x="22089" y="6371"/>
                    <a:pt x="22045" y="6211"/>
                    <a:pt x="21942" y="6211"/>
                  </a:cubicBezTo>
                  <a:cubicBezTo>
                    <a:pt x="21934" y="6211"/>
                    <a:pt x="21925" y="6212"/>
                    <a:pt x="21915" y="6214"/>
                  </a:cubicBezTo>
                  <a:cubicBezTo>
                    <a:pt x="20274" y="6761"/>
                    <a:pt x="18633" y="7248"/>
                    <a:pt x="16991" y="7673"/>
                  </a:cubicBezTo>
                  <a:cubicBezTo>
                    <a:pt x="15348" y="8092"/>
                    <a:pt x="11178" y="8951"/>
                    <a:pt x="9391" y="8951"/>
                  </a:cubicBezTo>
                  <a:cubicBezTo>
                    <a:pt x="9360" y="8951"/>
                    <a:pt x="9331" y="8950"/>
                    <a:pt x="9301" y="8950"/>
                  </a:cubicBezTo>
                  <a:cubicBezTo>
                    <a:pt x="8481" y="8919"/>
                    <a:pt x="7690" y="8676"/>
                    <a:pt x="7022" y="8190"/>
                  </a:cubicBezTo>
                  <a:cubicBezTo>
                    <a:pt x="6353" y="7734"/>
                    <a:pt x="5745" y="7217"/>
                    <a:pt x="5198" y="6609"/>
                  </a:cubicBezTo>
                  <a:cubicBezTo>
                    <a:pt x="4651" y="5971"/>
                    <a:pt x="4104" y="5333"/>
                    <a:pt x="3587" y="4694"/>
                  </a:cubicBezTo>
                  <a:cubicBezTo>
                    <a:pt x="2979" y="3965"/>
                    <a:pt x="2401" y="3205"/>
                    <a:pt x="1824" y="2445"/>
                  </a:cubicBezTo>
                  <a:cubicBezTo>
                    <a:pt x="1246" y="1685"/>
                    <a:pt x="608" y="865"/>
                    <a:pt x="61" y="14"/>
                  </a:cubicBezTo>
                  <a:cubicBezTo>
                    <a:pt x="61" y="5"/>
                    <a:pt x="56"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694;p34">
              <a:extLst>
                <a:ext uri="{FF2B5EF4-FFF2-40B4-BE49-F238E27FC236}">
                  <a16:creationId xmlns:a16="http://schemas.microsoft.com/office/drawing/2014/main" xmlns="" id="{AB982831-661F-7D4B-8F38-5B5950293F81}"/>
                </a:ext>
              </a:extLst>
            </p:cNvPr>
            <p:cNvSpPr/>
            <p:nvPr/>
          </p:nvSpPr>
          <p:spPr>
            <a:xfrm>
              <a:off x="2046850" y="2459000"/>
              <a:ext cx="140400" cy="83700"/>
            </a:xfrm>
            <a:custGeom>
              <a:avLst/>
              <a:gdLst/>
              <a:ahLst/>
              <a:cxnLst/>
              <a:rect l="l" t="t" r="r" b="b"/>
              <a:pathLst>
                <a:path w="5616" h="3348" extrusionOk="0">
                  <a:moveTo>
                    <a:pt x="30" y="0"/>
                  </a:moveTo>
                  <a:cubicBezTo>
                    <a:pt x="11" y="0"/>
                    <a:pt x="1" y="29"/>
                    <a:pt x="23" y="73"/>
                  </a:cubicBezTo>
                  <a:cubicBezTo>
                    <a:pt x="418" y="377"/>
                    <a:pt x="1300" y="1198"/>
                    <a:pt x="1543" y="1441"/>
                  </a:cubicBezTo>
                  <a:cubicBezTo>
                    <a:pt x="2029" y="1866"/>
                    <a:pt x="2485" y="2292"/>
                    <a:pt x="2972" y="2717"/>
                  </a:cubicBezTo>
                  <a:cubicBezTo>
                    <a:pt x="3290" y="3009"/>
                    <a:pt x="3632" y="3348"/>
                    <a:pt x="4058" y="3348"/>
                  </a:cubicBezTo>
                  <a:cubicBezTo>
                    <a:pt x="4119" y="3348"/>
                    <a:pt x="4183" y="3341"/>
                    <a:pt x="4248" y="3325"/>
                  </a:cubicBezTo>
                  <a:cubicBezTo>
                    <a:pt x="4735" y="3143"/>
                    <a:pt x="5190" y="2900"/>
                    <a:pt x="5616" y="2565"/>
                  </a:cubicBezTo>
                  <a:cubicBezTo>
                    <a:pt x="5616" y="2565"/>
                    <a:pt x="5577" y="2527"/>
                    <a:pt x="5562" y="2527"/>
                  </a:cubicBezTo>
                  <a:cubicBezTo>
                    <a:pt x="5558" y="2527"/>
                    <a:pt x="5555" y="2529"/>
                    <a:pt x="5555" y="2535"/>
                  </a:cubicBezTo>
                  <a:cubicBezTo>
                    <a:pt x="5312" y="2626"/>
                    <a:pt x="4431" y="3113"/>
                    <a:pt x="4157" y="3143"/>
                  </a:cubicBezTo>
                  <a:cubicBezTo>
                    <a:pt x="3853" y="3113"/>
                    <a:pt x="3610" y="2991"/>
                    <a:pt x="3397" y="2809"/>
                  </a:cubicBezTo>
                  <a:cubicBezTo>
                    <a:pt x="3184" y="2596"/>
                    <a:pt x="2972" y="2413"/>
                    <a:pt x="2728" y="2231"/>
                  </a:cubicBezTo>
                  <a:lnTo>
                    <a:pt x="1877" y="1532"/>
                  </a:lnTo>
                  <a:cubicBezTo>
                    <a:pt x="1877" y="1502"/>
                    <a:pt x="1877" y="1471"/>
                    <a:pt x="1847" y="1471"/>
                  </a:cubicBezTo>
                  <a:lnTo>
                    <a:pt x="1725" y="1289"/>
                  </a:lnTo>
                  <a:cubicBezTo>
                    <a:pt x="1634" y="1137"/>
                    <a:pt x="1543" y="1015"/>
                    <a:pt x="1452" y="894"/>
                  </a:cubicBezTo>
                  <a:cubicBezTo>
                    <a:pt x="1300" y="651"/>
                    <a:pt x="1087" y="438"/>
                    <a:pt x="905" y="195"/>
                  </a:cubicBezTo>
                  <a:cubicBezTo>
                    <a:pt x="905" y="186"/>
                    <a:pt x="899" y="182"/>
                    <a:pt x="893" y="182"/>
                  </a:cubicBezTo>
                  <a:cubicBezTo>
                    <a:pt x="877" y="182"/>
                    <a:pt x="853" y="203"/>
                    <a:pt x="874" y="225"/>
                  </a:cubicBezTo>
                  <a:cubicBezTo>
                    <a:pt x="1057" y="468"/>
                    <a:pt x="1239" y="742"/>
                    <a:pt x="1391" y="985"/>
                  </a:cubicBezTo>
                  <a:lnTo>
                    <a:pt x="1543" y="1258"/>
                  </a:lnTo>
                  <a:lnTo>
                    <a:pt x="1421" y="1137"/>
                  </a:lnTo>
                  <a:cubicBezTo>
                    <a:pt x="1209" y="954"/>
                    <a:pt x="479" y="407"/>
                    <a:pt x="54" y="12"/>
                  </a:cubicBezTo>
                  <a:cubicBezTo>
                    <a:pt x="45" y="4"/>
                    <a:pt x="37"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695;p34">
              <a:extLst>
                <a:ext uri="{FF2B5EF4-FFF2-40B4-BE49-F238E27FC236}">
                  <a16:creationId xmlns:a16="http://schemas.microsoft.com/office/drawing/2014/main" xmlns="" id="{F2B0B2A5-40FF-F046-8FA5-0285787C032A}"/>
                </a:ext>
              </a:extLst>
            </p:cNvPr>
            <p:cNvSpPr/>
            <p:nvPr/>
          </p:nvSpPr>
          <p:spPr>
            <a:xfrm>
              <a:off x="2321750" y="2471125"/>
              <a:ext cx="82525" cy="231850"/>
            </a:xfrm>
            <a:custGeom>
              <a:avLst/>
              <a:gdLst/>
              <a:ahLst/>
              <a:cxnLst/>
              <a:rect l="l" t="t" r="r" b="b"/>
              <a:pathLst>
                <a:path w="3301" h="9274" extrusionOk="0">
                  <a:moveTo>
                    <a:pt x="48" y="1"/>
                  </a:moveTo>
                  <a:cubicBezTo>
                    <a:pt x="30" y="1"/>
                    <a:pt x="0" y="22"/>
                    <a:pt x="0" y="44"/>
                  </a:cubicBezTo>
                  <a:cubicBezTo>
                    <a:pt x="274" y="804"/>
                    <a:pt x="486" y="1625"/>
                    <a:pt x="730" y="2415"/>
                  </a:cubicBezTo>
                  <a:cubicBezTo>
                    <a:pt x="1003" y="3205"/>
                    <a:pt x="1246" y="3935"/>
                    <a:pt x="1489" y="4694"/>
                  </a:cubicBezTo>
                  <a:cubicBezTo>
                    <a:pt x="2037" y="6214"/>
                    <a:pt x="2553" y="7764"/>
                    <a:pt x="3222" y="9254"/>
                  </a:cubicBezTo>
                  <a:cubicBezTo>
                    <a:pt x="3222" y="9266"/>
                    <a:pt x="3238" y="9274"/>
                    <a:pt x="3254" y="9274"/>
                  </a:cubicBezTo>
                  <a:cubicBezTo>
                    <a:pt x="3277" y="9274"/>
                    <a:pt x="3301" y="9259"/>
                    <a:pt x="3283" y="9223"/>
                  </a:cubicBezTo>
                  <a:cubicBezTo>
                    <a:pt x="2888" y="7673"/>
                    <a:pt x="2340" y="6153"/>
                    <a:pt x="1793" y="4603"/>
                  </a:cubicBezTo>
                  <a:cubicBezTo>
                    <a:pt x="1520" y="3843"/>
                    <a:pt x="1246" y="3084"/>
                    <a:pt x="973" y="2324"/>
                  </a:cubicBezTo>
                  <a:cubicBezTo>
                    <a:pt x="669" y="1564"/>
                    <a:pt x="304" y="804"/>
                    <a:pt x="61" y="14"/>
                  </a:cubicBezTo>
                  <a:cubicBezTo>
                    <a:pt x="61" y="5"/>
                    <a:pt x="56"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696;p34">
              <a:extLst>
                <a:ext uri="{FF2B5EF4-FFF2-40B4-BE49-F238E27FC236}">
                  <a16:creationId xmlns:a16="http://schemas.microsoft.com/office/drawing/2014/main" xmlns="" id="{98E03B37-3553-BA43-A74C-340215F898C1}"/>
                </a:ext>
              </a:extLst>
            </p:cNvPr>
            <p:cNvSpPr/>
            <p:nvPr/>
          </p:nvSpPr>
          <p:spPr>
            <a:xfrm>
              <a:off x="1923550" y="2180825"/>
              <a:ext cx="152000" cy="218975"/>
            </a:xfrm>
            <a:custGeom>
              <a:avLst/>
              <a:gdLst/>
              <a:ahLst/>
              <a:cxnLst/>
              <a:rect l="l" t="t" r="r" b="b"/>
              <a:pathLst>
                <a:path w="6080" h="8759" extrusionOk="0">
                  <a:moveTo>
                    <a:pt x="652" y="0"/>
                  </a:moveTo>
                  <a:cubicBezTo>
                    <a:pt x="624" y="0"/>
                    <a:pt x="609" y="5"/>
                    <a:pt x="609" y="14"/>
                  </a:cubicBezTo>
                  <a:cubicBezTo>
                    <a:pt x="578" y="866"/>
                    <a:pt x="1" y="5242"/>
                    <a:pt x="61" y="5334"/>
                  </a:cubicBezTo>
                  <a:cubicBezTo>
                    <a:pt x="865" y="6883"/>
                    <a:pt x="2834" y="8758"/>
                    <a:pt x="4125" y="8758"/>
                  </a:cubicBezTo>
                  <a:cubicBezTo>
                    <a:pt x="4202" y="8758"/>
                    <a:pt x="4276" y="8752"/>
                    <a:pt x="4347" y="8738"/>
                  </a:cubicBezTo>
                  <a:cubicBezTo>
                    <a:pt x="5593" y="8464"/>
                    <a:pt x="5442" y="4969"/>
                    <a:pt x="5442" y="4847"/>
                  </a:cubicBezTo>
                  <a:cubicBezTo>
                    <a:pt x="5533" y="3692"/>
                    <a:pt x="5745" y="2568"/>
                    <a:pt x="6080" y="1473"/>
                  </a:cubicBezTo>
                  <a:cubicBezTo>
                    <a:pt x="6080" y="1473"/>
                    <a:pt x="1169"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697;p34">
              <a:extLst>
                <a:ext uri="{FF2B5EF4-FFF2-40B4-BE49-F238E27FC236}">
                  <a16:creationId xmlns:a16="http://schemas.microsoft.com/office/drawing/2014/main" xmlns="" id="{F911EC0A-4CCB-C945-BA27-1793D47ABAE5}"/>
                </a:ext>
              </a:extLst>
            </p:cNvPr>
            <p:cNvSpPr/>
            <p:nvPr/>
          </p:nvSpPr>
          <p:spPr>
            <a:xfrm>
              <a:off x="1943300" y="2180425"/>
              <a:ext cx="132250" cy="131475"/>
            </a:xfrm>
            <a:custGeom>
              <a:avLst/>
              <a:gdLst/>
              <a:ahLst/>
              <a:cxnLst/>
              <a:rect l="l" t="t" r="r" b="b"/>
              <a:pathLst>
                <a:path w="5290" h="5259" extrusionOk="0">
                  <a:moveTo>
                    <a:pt x="1" y="0"/>
                  </a:moveTo>
                  <a:cubicBezTo>
                    <a:pt x="244" y="1398"/>
                    <a:pt x="1126" y="5107"/>
                    <a:pt x="4135" y="5258"/>
                  </a:cubicBezTo>
                  <a:lnTo>
                    <a:pt x="4682" y="5258"/>
                  </a:lnTo>
                  <a:lnTo>
                    <a:pt x="4682" y="5198"/>
                  </a:lnTo>
                  <a:cubicBezTo>
                    <a:pt x="4682" y="5107"/>
                    <a:pt x="4652" y="5015"/>
                    <a:pt x="4652" y="4955"/>
                  </a:cubicBezTo>
                  <a:lnTo>
                    <a:pt x="4652" y="4833"/>
                  </a:lnTo>
                  <a:cubicBezTo>
                    <a:pt x="4712" y="3678"/>
                    <a:pt x="4925" y="2553"/>
                    <a:pt x="5290" y="1489"/>
                  </a:cubicBezTo>
                  <a:cubicBezTo>
                    <a:pt x="5290" y="1489"/>
                    <a:pt x="913"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698;p34">
              <a:extLst>
                <a:ext uri="{FF2B5EF4-FFF2-40B4-BE49-F238E27FC236}">
                  <a16:creationId xmlns:a16="http://schemas.microsoft.com/office/drawing/2014/main" xmlns="" id="{B21C082E-68B6-7043-9D60-7AE0DB8A79BE}"/>
                </a:ext>
              </a:extLst>
            </p:cNvPr>
            <p:cNvSpPr/>
            <p:nvPr/>
          </p:nvSpPr>
          <p:spPr>
            <a:xfrm>
              <a:off x="1921275" y="1948800"/>
              <a:ext cx="257625" cy="334900"/>
            </a:xfrm>
            <a:custGeom>
              <a:avLst/>
              <a:gdLst/>
              <a:ahLst/>
              <a:cxnLst/>
              <a:rect l="l" t="t" r="r" b="b"/>
              <a:pathLst>
                <a:path w="10305" h="13396" extrusionOk="0">
                  <a:moveTo>
                    <a:pt x="5221" y="1"/>
                  </a:moveTo>
                  <a:cubicBezTo>
                    <a:pt x="3390" y="1"/>
                    <a:pt x="1489" y="966"/>
                    <a:pt x="760" y="2730"/>
                  </a:cubicBezTo>
                  <a:cubicBezTo>
                    <a:pt x="0" y="4615"/>
                    <a:pt x="456" y="10329"/>
                    <a:pt x="1733" y="11666"/>
                  </a:cubicBezTo>
                  <a:cubicBezTo>
                    <a:pt x="2722" y="12754"/>
                    <a:pt x="4131" y="13395"/>
                    <a:pt x="5500" y="13395"/>
                  </a:cubicBezTo>
                  <a:cubicBezTo>
                    <a:pt x="6655" y="13395"/>
                    <a:pt x="7782" y="12939"/>
                    <a:pt x="8602" y="11909"/>
                  </a:cubicBezTo>
                  <a:cubicBezTo>
                    <a:pt x="10305" y="9721"/>
                    <a:pt x="9545" y="2304"/>
                    <a:pt x="8116" y="1028"/>
                  </a:cubicBezTo>
                  <a:cubicBezTo>
                    <a:pt x="7342" y="332"/>
                    <a:pt x="6293" y="1"/>
                    <a:pt x="5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699;p34">
              <a:extLst>
                <a:ext uri="{FF2B5EF4-FFF2-40B4-BE49-F238E27FC236}">
                  <a16:creationId xmlns:a16="http://schemas.microsoft.com/office/drawing/2014/main" xmlns="" id="{EBB6437B-877F-D743-B62C-BA005790E240}"/>
                </a:ext>
              </a:extLst>
            </p:cNvPr>
            <p:cNvSpPr/>
            <p:nvPr/>
          </p:nvSpPr>
          <p:spPr>
            <a:xfrm>
              <a:off x="1960800" y="2238925"/>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700;p34">
              <a:extLst>
                <a:ext uri="{FF2B5EF4-FFF2-40B4-BE49-F238E27FC236}">
                  <a16:creationId xmlns:a16="http://schemas.microsoft.com/office/drawing/2014/main" xmlns="" id="{7D8DF4F1-FD35-F947-80E9-429748D1E3B3}"/>
                </a:ext>
              </a:extLst>
            </p:cNvPr>
            <p:cNvSpPr/>
            <p:nvPr/>
          </p:nvSpPr>
          <p:spPr>
            <a:xfrm>
              <a:off x="2062625" y="2115075"/>
              <a:ext cx="11425" cy="25850"/>
            </a:xfrm>
            <a:custGeom>
              <a:avLst/>
              <a:gdLst/>
              <a:ahLst/>
              <a:cxnLst/>
              <a:rect l="l" t="t" r="r" b="b"/>
              <a:pathLst>
                <a:path w="457" h="1034" extrusionOk="0">
                  <a:moveTo>
                    <a:pt x="365" y="0"/>
                  </a:moveTo>
                  <a:cubicBezTo>
                    <a:pt x="365" y="0"/>
                    <a:pt x="334" y="0"/>
                    <a:pt x="334" y="30"/>
                  </a:cubicBezTo>
                  <a:cubicBezTo>
                    <a:pt x="365" y="395"/>
                    <a:pt x="365" y="851"/>
                    <a:pt x="0" y="1003"/>
                  </a:cubicBezTo>
                  <a:lnTo>
                    <a:pt x="0" y="1033"/>
                  </a:lnTo>
                  <a:cubicBezTo>
                    <a:pt x="456" y="942"/>
                    <a:pt x="456" y="334"/>
                    <a:pt x="3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701;p34">
              <a:extLst>
                <a:ext uri="{FF2B5EF4-FFF2-40B4-BE49-F238E27FC236}">
                  <a16:creationId xmlns:a16="http://schemas.microsoft.com/office/drawing/2014/main" xmlns="" id="{E5B244BC-79AD-594D-B1E8-F9984396FEE2}"/>
                </a:ext>
              </a:extLst>
            </p:cNvPr>
            <p:cNvSpPr/>
            <p:nvPr/>
          </p:nvSpPr>
          <p:spPr>
            <a:xfrm>
              <a:off x="2046650" y="2105175"/>
              <a:ext cx="29675" cy="31200"/>
            </a:xfrm>
            <a:custGeom>
              <a:avLst/>
              <a:gdLst/>
              <a:ahLst/>
              <a:cxnLst/>
              <a:rect l="l" t="t" r="r" b="b"/>
              <a:pathLst>
                <a:path w="1187" h="1248" extrusionOk="0">
                  <a:moveTo>
                    <a:pt x="609" y="1"/>
                  </a:moveTo>
                  <a:cubicBezTo>
                    <a:pt x="1" y="1"/>
                    <a:pt x="31" y="1247"/>
                    <a:pt x="609" y="1247"/>
                  </a:cubicBezTo>
                  <a:cubicBezTo>
                    <a:pt x="1186" y="1247"/>
                    <a:pt x="1125" y="1"/>
                    <a:pt x="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702;p34">
              <a:extLst>
                <a:ext uri="{FF2B5EF4-FFF2-40B4-BE49-F238E27FC236}">
                  <a16:creationId xmlns:a16="http://schemas.microsoft.com/office/drawing/2014/main" xmlns="" id="{81763405-73C1-D549-A4E4-AA35BB68C02C}"/>
                </a:ext>
              </a:extLst>
            </p:cNvPr>
            <p:cNvSpPr/>
            <p:nvPr/>
          </p:nvSpPr>
          <p:spPr>
            <a:xfrm>
              <a:off x="2123400" y="2114300"/>
              <a:ext cx="12950" cy="24350"/>
            </a:xfrm>
            <a:custGeom>
              <a:avLst/>
              <a:gdLst/>
              <a:ahLst/>
              <a:cxnLst/>
              <a:rect l="l" t="t" r="r" b="b"/>
              <a:pathLst>
                <a:path w="518" h="974" extrusionOk="0">
                  <a:moveTo>
                    <a:pt x="62" y="1"/>
                  </a:moveTo>
                  <a:lnTo>
                    <a:pt x="62" y="1"/>
                  </a:lnTo>
                  <a:cubicBezTo>
                    <a:pt x="1" y="365"/>
                    <a:pt x="92" y="943"/>
                    <a:pt x="517" y="973"/>
                  </a:cubicBezTo>
                  <a:cubicBezTo>
                    <a:pt x="153" y="852"/>
                    <a:pt x="92" y="396"/>
                    <a:pt x="92" y="31"/>
                  </a:cubicBezTo>
                  <a:cubicBezTo>
                    <a:pt x="92" y="1"/>
                    <a:pt x="62" y="1"/>
                    <a:pt x="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703;p34">
              <a:extLst>
                <a:ext uri="{FF2B5EF4-FFF2-40B4-BE49-F238E27FC236}">
                  <a16:creationId xmlns:a16="http://schemas.microsoft.com/office/drawing/2014/main" xmlns="" id="{9406A6F1-D042-9E45-B246-715C6BA08C75}"/>
                </a:ext>
              </a:extLst>
            </p:cNvPr>
            <p:cNvSpPr/>
            <p:nvPr/>
          </p:nvSpPr>
          <p:spPr>
            <a:xfrm>
              <a:off x="2120675" y="2103600"/>
              <a:ext cx="29775" cy="31300"/>
            </a:xfrm>
            <a:custGeom>
              <a:avLst/>
              <a:gdLst/>
              <a:ahLst/>
              <a:cxnLst/>
              <a:rect l="l" t="t" r="r" b="b"/>
              <a:pathLst>
                <a:path w="1191" h="1252" extrusionOk="0">
                  <a:moveTo>
                    <a:pt x="547" y="1"/>
                  </a:moveTo>
                  <a:cubicBezTo>
                    <a:pt x="534" y="1"/>
                    <a:pt x="519" y="2"/>
                    <a:pt x="505" y="3"/>
                  </a:cubicBezTo>
                  <a:cubicBezTo>
                    <a:pt x="0" y="62"/>
                    <a:pt x="46" y="1251"/>
                    <a:pt x="586" y="1251"/>
                  </a:cubicBezTo>
                  <a:cubicBezTo>
                    <a:pt x="599" y="1251"/>
                    <a:pt x="613" y="1251"/>
                    <a:pt x="626" y="1249"/>
                  </a:cubicBezTo>
                  <a:cubicBezTo>
                    <a:pt x="1190" y="1190"/>
                    <a:pt x="1117"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704;p34">
              <a:extLst>
                <a:ext uri="{FF2B5EF4-FFF2-40B4-BE49-F238E27FC236}">
                  <a16:creationId xmlns:a16="http://schemas.microsoft.com/office/drawing/2014/main" xmlns="" id="{B306279D-3DCF-0045-9E48-1D49B280B06F}"/>
                </a:ext>
              </a:extLst>
            </p:cNvPr>
            <p:cNvSpPr/>
            <p:nvPr/>
          </p:nvSpPr>
          <p:spPr>
            <a:xfrm>
              <a:off x="2038650" y="2069375"/>
              <a:ext cx="34625" cy="22425"/>
            </a:xfrm>
            <a:custGeom>
              <a:avLst/>
              <a:gdLst/>
              <a:ahLst/>
              <a:cxnLst/>
              <a:rect l="l" t="t" r="r" b="b"/>
              <a:pathLst>
                <a:path w="1385" h="897" extrusionOk="0">
                  <a:moveTo>
                    <a:pt x="935" y="0"/>
                  </a:moveTo>
                  <a:cubicBezTo>
                    <a:pt x="829" y="0"/>
                    <a:pt x="723" y="23"/>
                    <a:pt x="625" y="65"/>
                  </a:cubicBezTo>
                  <a:cubicBezTo>
                    <a:pt x="412" y="126"/>
                    <a:pt x="199" y="308"/>
                    <a:pt x="108" y="491"/>
                  </a:cubicBezTo>
                  <a:cubicBezTo>
                    <a:pt x="1" y="705"/>
                    <a:pt x="154" y="896"/>
                    <a:pt x="338" y="896"/>
                  </a:cubicBezTo>
                  <a:cubicBezTo>
                    <a:pt x="362" y="896"/>
                    <a:pt x="387" y="893"/>
                    <a:pt x="412" y="886"/>
                  </a:cubicBezTo>
                  <a:cubicBezTo>
                    <a:pt x="594" y="855"/>
                    <a:pt x="746" y="795"/>
                    <a:pt x="898" y="703"/>
                  </a:cubicBezTo>
                  <a:cubicBezTo>
                    <a:pt x="1081" y="673"/>
                    <a:pt x="1233" y="551"/>
                    <a:pt x="1354" y="430"/>
                  </a:cubicBezTo>
                  <a:cubicBezTo>
                    <a:pt x="1385" y="308"/>
                    <a:pt x="1385" y="187"/>
                    <a:pt x="1293" y="95"/>
                  </a:cubicBezTo>
                  <a:cubicBezTo>
                    <a:pt x="1179" y="30"/>
                    <a:pt x="1057" y="0"/>
                    <a:pt x="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705;p34">
              <a:extLst>
                <a:ext uri="{FF2B5EF4-FFF2-40B4-BE49-F238E27FC236}">
                  <a16:creationId xmlns:a16="http://schemas.microsoft.com/office/drawing/2014/main" xmlns="" id="{3F60D56E-6CA2-A749-AFB9-2D8A6D74FC09}"/>
                </a:ext>
              </a:extLst>
            </p:cNvPr>
            <p:cNvSpPr/>
            <p:nvPr/>
          </p:nvSpPr>
          <p:spPr>
            <a:xfrm>
              <a:off x="2118075" y="2067375"/>
              <a:ext cx="36325" cy="20425"/>
            </a:xfrm>
            <a:custGeom>
              <a:avLst/>
              <a:gdLst/>
              <a:ahLst/>
              <a:cxnLst/>
              <a:rect l="l" t="t" r="r" b="b"/>
              <a:pathLst>
                <a:path w="1453" h="817" extrusionOk="0">
                  <a:moveTo>
                    <a:pt x="531" y="0"/>
                  </a:moveTo>
                  <a:cubicBezTo>
                    <a:pt x="366" y="0"/>
                    <a:pt x="197" y="63"/>
                    <a:pt x="62" y="175"/>
                  </a:cubicBezTo>
                  <a:cubicBezTo>
                    <a:pt x="1" y="267"/>
                    <a:pt x="1" y="388"/>
                    <a:pt x="62" y="510"/>
                  </a:cubicBezTo>
                  <a:cubicBezTo>
                    <a:pt x="183" y="601"/>
                    <a:pt x="366" y="692"/>
                    <a:pt x="548" y="692"/>
                  </a:cubicBezTo>
                  <a:cubicBezTo>
                    <a:pt x="700" y="753"/>
                    <a:pt x="882" y="783"/>
                    <a:pt x="1065" y="814"/>
                  </a:cubicBezTo>
                  <a:cubicBezTo>
                    <a:pt x="1076" y="815"/>
                    <a:pt x="1087" y="816"/>
                    <a:pt x="1097" y="816"/>
                  </a:cubicBezTo>
                  <a:cubicBezTo>
                    <a:pt x="1296" y="816"/>
                    <a:pt x="1452" y="560"/>
                    <a:pt x="1308" y="358"/>
                  </a:cubicBezTo>
                  <a:cubicBezTo>
                    <a:pt x="1156" y="175"/>
                    <a:pt x="943" y="54"/>
                    <a:pt x="700" y="24"/>
                  </a:cubicBezTo>
                  <a:cubicBezTo>
                    <a:pt x="645" y="8"/>
                    <a:pt x="588"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706;p34">
              <a:extLst>
                <a:ext uri="{FF2B5EF4-FFF2-40B4-BE49-F238E27FC236}">
                  <a16:creationId xmlns:a16="http://schemas.microsoft.com/office/drawing/2014/main" xmlns="" id="{313CF775-AAF6-C440-8545-FF8A4C58D60D}"/>
                </a:ext>
              </a:extLst>
            </p:cNvPr>
            <p:cNvSpPr/>
            <p:nvPr/>
          </p:nvSpPr>
          <p:spPr>
            <a:xfrm>
              <a:off x="2062625" y="2204400"/>
              <a:ext cx="19775" cy="8100"/>
            </a:xfrm>
            <a:custGeom>
              <a:avLst/>
              <a:gdLst/>
              <a:ahLst/>
              <a:cxnLst/>
              <a:rect l="l" t="t" r="r" b="b"/>
              <a:pathLst>
                <a:path w="791" h="324" extrusionOk="0">
                  <a:moveTo>
                    <a:pt x="23" y="0"/>
                  </a:moveTo>
                  <a:cubicBezTo>
                    <a:pt x="14" y="0"/>
                    <a:pt x="0" y="14"/>
                    <a:pt x="0" y="14"/>
                  </a:cubicBezTo>
                  <a:cubicBezTo>
                    <a:pt x="30" y="166"/>
                    <a:pt x="152" y="287"/>
                    <a:pt x="334" y="318"/>
                  </a:cubicBezTo>
                  <a:cubicBezTo>
                    <a:pt x="358" y="322"/>
                    <a:pt x="382" y="323"/>
                    <a:pt x="405" y="323"/>
                  </a:cubicBezTo>
                  <a:cubicBezTo>
                    <a:pt x="562" y="323"/>
                    <a:pt x="711" y="237"/>
                    <a:pt x="790" y="105"/>
                  </a:cubicBezTo>
                  <a:lnTo>
                    <a:pt x="790" y="105"/>
                  </a:lnTo>
                  <a:cubicBezTo>
                    <a:pt x="669" y="166"/>
                    <a:pt x="517" y="196"/>
                    <a:pt x="365" y="226"/>
                  </a:cubicBezTo>
                  <a:cubicBezTo>
                    <a:pt x="243" y="226"/>
                    <a:pt x="122" y="105"/>
                    <a:pt x="30" y="14"/>
                  </a:cubicBezTo>
                  <a:cubicBezTo>
                    <a:pt x="30" y="4"/>
                    <a:pt x="2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707;p34">
              <a:extLst>
                <a:ext uri="{FF2B5EF4-FFF2-40B4-BE49-F238E27FC236}">
                  <a16:creationId xmlns:a16="http://schemas.microsoft.com/office/drawing/2014/main" xmlns="" id="{CAD2B7AF-3AD2-A145-A3BB-DA0887828531}"/>
                </a:ext>
              </a:extLst>
            </p:cNvPr>
            <p:cNvSpPr/>
            <p:nvPr/>
          </p:nvSpPr>
          <p:spPr>
            <a:xfrm>
              <a:off x="2071725" y="2069100"/>
              <a:ext cx="56450" cy="120275"/>
            </a:xfrm>
            <a:custGeom>
              <a:avLst/>
              <a:gdLst/>
              <a:ahLst/>
              <a:cxnLst/>
              <a:rect l="l" t="t" r="r" b="b"/>
              <a:pathLst>
                <a:path w="2258" h="4811" extrusionOk="0">
                  <a:moveTo>
                    <a:pt x="1551" y="0"/>
                  </a:moveTo>
                  <a:cubicBezTo>
                    <a:pt x="1536" y="0"/>
                    <a:pt x="1521" y="15"/>
                    <a:pt x="1521" y="46"/>
                  </a:cubicBezTo>
                  <a:cubicBezTo>
                    <a:pt x="1581" y="1292"/>
                    <a:pt x="1916" y="2477"/>
                    <a:pt x="1977" y="3724"/>
                  </a:cubicBezTo>
                  <a:cubicBezTo>
                    <a:pt x="1794" y="3632"/>
                    <a:pt x="1581" y="3602"/>
                    <a:pt x="1369" y="3572"/>
                  </a:cubicBezTo>
                  <a:cubicBezTo>
                    <a:pt x="1308" y="3572"/>
                    <a:pt x="1460" y="4423"/>
                    <a:pt x="1460" y="4575"/>
                  </a:cubicBezTo>
                  <a:cubicBezTo>
                    <a:pt x="1389" y="4583"/>
                    <a:pt x="1317" y="4588"/>
                    <a:pt x="1245" y="4588"/>
                  </a:cubicBezTo>
                  <a:cubicBezTo>
                    <a:pt x="825" y="4588"/>
                    <a:pt x="399" y="4439"/>
                    <a:pt x="62" y="4179"/>
                  </a:cubicBezTo>
                  <a:cubicBezTo>
                    <a:pt x="31" y="4179"/>
                    <a:pt x="1" y="4210"/>
                    <a:pt x="31" y="4240"/>
                  </a:cubicBezTo>
                  <a:cubicBezTo>
                    <a:pt x="244" y="4544"/>
                    <a:pt x="578" y="4757"/>
                    <a:pt x="943" y="4787"/>
                  </a:cubicBezTo>
                  <a:cubicBezTo>
                    <a:pt x="1019" y="4803"/>
                    <a:pt x="1095" y="4810"/>
                    <a:pt x="1171" y="4810"/>
                  </a:cubicBezTo>
                  <a:cubicBezTo>
                    <a:pt x="1247" y="4810"/>
                    <a:pt x="1323" y="4803"/>
                    <a:pt x="1399" y="4787"/>
                  </a:cubicBezTo>
                  <a:lnTo>
                    <a:pt x="1581" y="4787"/>
                  </a:lnTo>
                  <a:cubicBezTo>
                    <a:pt x="1612" y="4787"/>
                    <a:pt x="1642" y="4757"/>
                    <a:pt x="1642" y="4696"/>
                  </a:cubicBezTo>
                  <a:cubicBezTo>
                    <a:pt x="1642" y="4696"/>
                    <a:pt x="1642" y="4666"/>
                    <a:pt x="1642" y="4666"/>
                  </a:cubicBezTo>
                  <a:lnTo>
                    <a:pt x="1642" y="4635"/>
                  </a:lnTo>
                  <a:cubicBezTo>
                    <a:pt x="1642" y="4331"/>
                    <a:pt x="1612" y="3876"/>
                    <a:pt x="1612" y="3876"/>
                  </a:cubicBezTo>
                  <a:lnTo>
                    <a:pt x="1612" y="3876"/>
                  </a:lnTo>
                  <a:cubicBezTo>
                    <a:pt x="1682" y="3899"/>
                    <a:pt x="2036" y="4047"/>
                    <a:pt x="2185" y="4047"/>
                  </a:cubicBezTo>
                  <a:cubicBezTo>
                    <a:pt x="2231" y="4047"/>
                    <a:pt x="2257" y="4033"/>
                    <a:pt x="2250" y="3997"/>
                  </a:cubicBezTo>
                  <a:cubicBezTo>
                    <a:pt x="2159" y="2660"/>
                    <a:pt x="1946" y="1322"/>
                    <a:pt x="1581" y="46"/>
                  </a:cubicBezTo>
                  <a:cubicBezTo>
                    <a:pt x="1581" y="15"/>
                    <a:pt x="1566" y="0"/>
                    <a:pt x="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708;p34">
              <a:extLst>
                <a:ext uri="{FF2B5EF4-FFF2-40B4-BE49-F238E27FC236}">
                  <a16:creationId xmlns:a16="http://schemas.microsoft.com/office/drawing/2014/main" xmlns="" id="{FD039BF6-3C42-4A48-B56A-BB1E5A44C3F5}"/>
                </a:ext>
              </a:extLst>
            </p:cNvPr>
            <p:cNvSpPr/>
            <p:nvPr/>
          </p:nvSpPr>
          <p:spPr>
            <a:xfrm>
              <a:off x="2067925" y="2175100"/>
              <a:ext cx="34225" cy="24625"/>
            </a:xfrm>
            <a:custGeom>
              <a:avLst/>
              <a:gdLst/>
              <a:ahLst/>
              <a:cxnLst/>
              <a:rect l="l" t="t" r="r" b="b"/>
              <a:pathLst>
                <a:path w="1369" h="985" extrusionOk="0">
                  <a:moveTo>
                    <a:pt x="183" y="0"/>
                  </a:moveTo>
                  <a:cubicBezTo>
                    <a:pt x="122" y="122"/>
                    <a:pt x="92" y="243"/>
                    <a:pt x="62" y="365"/>
                  </a:cubicBezTo>
                  <a:cubicBezTo>
                    <a:pt x="1" y="608"/>
                    <a:pt x="31" y="912"/>
                    <a:pt x="335" y="973"/>
                  </a:cubicBezTo>
                  <a:cubicBezTo>
                    <a:pt x="376" y="981"/>
                    <a:pt x="417" y="985"/>
                    <a:pt x="457" y="985"/>
                  </a:cubicBezTo>
                  <a:cubicBezTo>
                    <a:pt x="566" y="985"/>
                    <a:pt x="672" y="957"/>
                    <a:pt x="761" y="912"/>
                  </a:cubicBezTo>
                  <a:cubicBezTo>
                    <a:pt x="1004" y="821"/>
                    <a:pt x="1217" y="639"/>
                    <a:pt x="1369" y="426"/>
                  </a:cubicBezTo>
                  <a:cubicBezTo>
                    <a:pt x="943" y="395"/>
                    <a:pt x="518" y="243"/>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709;p34">
              <a:extLst>
                <a:ext uri="{FF2B5EF4-FFF2-40B4-BE49-F238E27FC236}">
                  <a16:creationId xmlns:a16="http://schemas.microsoft.com/office/drawing/2014/main" xmlns="" id="{25C92065-2812-1640-8B85-ABDA26FECAF6}"/>
                </a:ext>
              </a:extLst>
            </p:cNvPr>
            <p:cNvSpPr/>
            <p:nvPr/>
          </p:nvSpPr>
          <p:spPr>
            <a:xfrm>
              <a:off x="2067925" y="2184225"/>
              <a:ext cx="19025" cy="15500"/>
            </a:xfrm>
            <a:custGeom>
              <a:avLst/>
              <a:gdLst/>
              <a:ahLst/>
              <a:cxnLst/>
              <a:rect l="l" t="t" r="r" b="b"/>
              <a:pathLst>
                <a:path w="761" h="620" extrusionOk="0">
                  <a:moveTo>
                    <a:pt x="62" y="0"/>
                  </a:moveTo>
                  <a:cubicBezTo>
                    <a:pt x="1" y="243"/>
                    <a:pt x="31" y="547"/>
                    <a:pt x="335" y="608"/>
                  </a:cubicBezTo>
                  <a:cubicBezTo>
                    <a:pt x="376" y="616"/>
                    <a:pt x="417" y="620"/>
                    <a:pt x="457" y="620"/>
                  </a:cubicBezTo>
                  <a:cubicBezTo>
                    <a:pt x="566" y="620"/>
                    <a:pt x="672" y="592"/>
                    <a:pt x="761" y="547"/>
                  </a:cubicBezTo>
                  <a:cubicBezTo>
                    <a:pt x="700" y="243"/>
                    <a:pt x="396" y="0"/>
                    <a:pt x="62" y="0"/>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710;p34">
              <a:extLst>
                <a:ext uri="{FF2B5EF4-FFF2-40B4-BE49-F238E27FC236}">
                  <a16:creationId xmlns:a16="http://schemas.microsoft.com/office/drawing/2014/main" xmlns="" id="{D6DDA474-4F17-3D4C-9172-0A134AB8E921}"/>
                </a:ext>
              </a:extLst>
            </p:cNvPr>
            <p:cNvSpPr/>
            <p:nvPr/>
          </p:nvSpPr>
          <p:spPr>
            <a:xfrm>
              <a:off x="1898475" y="1900950"/>
              <a:ext cx="286500" cy="230100"/>
            </a:xfrm>
            <a:custGeom>
              <a:avLst/>
              <a:gdLst/>
              <a:ahLst/>
              <a:cxnLst/>
              <a:rect l="l" t="t" r="r" b="b"/>
              <a:pathLst>
                <a:path w="11460" h="9204" extrusionOk="0">
                  <a:moveTo>
                    <a:pt x="9908" y="0"/>
                  </a:moveTo>
                  <a:cubicBezTo>
                    <a:pt x="9571" y="0"/>
                    <a:pt x="9184" y="210"/>
                    <a:pt x="8937" y="601"/>
                  </a:cubicBezTo>
                  <a:cubicBezTo>
                    <a:pt x="9150" y="875"/>
                    <a:pt x="9241" y="1179"/>
                    <a:pt x="9241" y="1513"/>
                  </a:cubicBezTo>
                  <a:cubicBezTo>
                    <a:pt x="9241" y="1943"/>
                    <a:pt x="9053" y="2163"/>
                    <a:pt x="8878" y="2163"/>
                  </a:cubicBezTo>
                  <a:cubicBezTo>
                    <a:pt x="8694" y="2163"/>
                    <a:pt x="8525" y="1920"/>
                    <a:pt x="8603" y="1422"/>
                  </a:cubicBezTo>
                  <a:cubicBezTo>
                    <a:pt x="8663" y="1118"/>
                    <a:pt x="8755" y="845"/>
                    <a:pt x="8937" y="601"/>
                  </a:cubicBezTo>
                  <a:cubicBezTo>
                    <a:pt x="8769" y="399"/>
                    <a:pt x="8526" y="291"/>
                    <a:pt x="8285" y="291"/>
                  </a:cubicBezTo>
                  <a:cubicBezTo>
                    <a:pt x="8092" y="291"/>
                    <a:pt x="7901" y="361"/>
                    <a:pt x="7752" y="510"/>
                  </a:cubicBezTo>
                  <a:cubicBezTo>
                    <a:pt x="7387" y="784"/>
                    <a:pt x="7113" y="1149"/>
                    <a:pt x="6931" y="1574"/>
                  </a:cubicBezTo>
                  <a:cubicBezTo>
                    <a:pt x="6931" y="1574"/>
                    <a:pt x="5265" y="1073"/>
                    <a:pt x="4010" y="1073"/>
                  </a:cubicBezTo>
                  <a:cubicBezTo>
                    <a:pt x="3544" y="1073"/>
                    <a:pt x="3135" y="1142"/>
                    <a:pt x="2888" y="1331"/>
                  </a:cubicBezTo>
                  <a:cubicBezTo>
                    <a:pt x="2402" y="1635"/>
                    <a:pt x="2098" y="2121"/>
                    <a:pt x="1976" y="2668"/>
                  </a:cubicBezTo>
                  <a:cubicBezTo>
                    <a:pt x="1976" y="2668"/>
                    <a:pt x="821" y="2881"/>
                    <a:pt x="426" y="3763"/>
                  </a:cubicBezTo>
                  <a:cubicBezTo>
                    <a:pt x="1" y="4674"/>
                    <a:pt x="396" y="9203"/>
                    <a:pt x="1733" y="9203"/>
                  </a:cubicBezTo>
                  <a:cubicBezTo>
                    <a:pt x="2615" y="9203"/>
                    <a:pt x="3010" y="5890"/>
                    <a:pt x="3010" y="5890"/>
                  </a:cubicBezTo>
                  <a:cubicBezTo>
                    <a:pt x="3058" y="5893"/>
                    <a:pt x="3105" y="5895"/>
                    <a:pt x="3152" y="5895"/>
                  </a:cubicBezTo>
                  <a:cubicBezTo>
                    <a:pt x="4040" y="5895"/>
                    <a:pt x="4850" y="5361"/>
                    <a:pt x="5168" y="4553"/>
                  </a:cubicBezTo>
                  <a:cubicBezTo>
                    <a:pt x="5168" y="4553"/>
                    <a:pt x="6672" y="5681"/>
                    <a:pt x="8258" y="5681"/>
                  </a:cubicBezTo>
                  <a:cubicBezTo>
                    <a:pt x="8787" y="5681"/>
                    <a:pt x="9324" y="5556"/>
                    <a:pt x="9818" y="5222"/>
                  </a:cubicBezTo>
                  <a:cubicBezTo>
                    <a:pt x="11460" y="4127"/>
                    <a:pt x="11065" y="723"/>
                    <a:pt x="10335" y="145"/>
                  </a:cubicBezTo>
                  <a:cubicBezTo>
                    <a:pt x="10218" y="48"/>
                    <a:pt x="10069" y="0"/>
                    <a:pt x="9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711;p34">
              <a:extLst>
                <a:ext uri="{FF2B5EF4-FFF2-40B4-BE49-F238E27FC236}">
                  <a16:creationId xmlns:a16="http://schemas.microsoft.com/office/drawing/2014/main" xmlns="" id="{30DC38A2-DF28-4347-8E83-19C47CB2D020}"/>
                </a:ext>
              </a:extLst>
            </p:cNvPr>
            <p:cNvSpPr/>
            <p:nvPr/>
          </p:nvSpPr>
          <p:spPr>
            <a:xfrm>
              <a:off x="1887850" y="2094725"/>
              <a:ext cx="76775" cy="92200"/>
            </a:xfrm>
            <a:custGeom>
              <a:avLst/>
              <a:gdLst/>
              <a:ahLst/>
              <a:cxnLst/>
              <a:rect l="l" t="t" r="r" b="b"/>
              <a:pathLst>
                <a:path w="3071" h="3688" extrusionOk="0">
                  <a:moveTo>
                    <a:pt x="1104" y="0"/>
                  </a:moveTo>
                  <a:cubicBezTo>
                    <a:pt x="1018" y="0"/>
                    <a:pt x="934" y="17"/>
                    <a:pt x="851" y="54"/>
                  </a:cubicBezTo>
                  <a:cubicBezTo>
                    <a:pt x="0" y="419"/>
                    <a:pt x="760" y="3124"/>
                    <a:pt x="1702" y="3580"/>
                  </a:cubicBezTo>
                  <a:cubicBezTo>
                    <a:pt x="1847" y="3653"/>
                    <a:pt x="2006" y="3687"/>
                    <a:pt x="2164" y="3687"/>
                  </a:cubicBezTo>
                  <a:cubicBezTo>
                    <a:pt x="2534" y="3687"/>
                    <a:pt x="2899" y="3496"/>
                    <a:pt x="3070" y="3154"/>
                  </a:cubicBezTo>
                  <a:lnTo>
                    <a:pt x="2857" y="1574"/>
                  </a:lnTo>
                  <a:cubicBezTo>
                    <a:pt x="2857" y="1574"/>
                    <a:pt x="1933" y="0"/>
                    <a:pt x="1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712;p34">
              <a:extLst>
                <a:ext uri="{FF2B5EF4-FFF2-40B4-BE49-F238E27FC236}">
                  <a16:creationId xmlns:a16="http://schemas.microsoft.com/office/drawing/2014/main" xmlns="" id="{8596AA7E-87B5-FB4F-B50F-144105900D01}"/>
                </a:ext>
              </a:extLst>
            </p:cNvPr>
            <p:cNvSpPr/>
            <p:nvPr/>
          </p:nvSpPr>
          <p:spPr>
            <a:xfrm>
              <a:off x="1915200" y="2115075"/>
              <a:ext cx="38025" cy="58825"/>
            </a:xfrm>
            <a:custGeom>
              <a:avLst/>
              <a:gdLst/>
              <a:ahLst/>
              <a:cxnLst/>
              <a:rect l="l" t="t" r="r" b="b"/>
              <a:pathLst>
                <a:path w="1521" h="2353" extrusionOk="0">
                  <a:moveTo>
                    <a:pt x="0" y="0"/>
                  </a:moveTo>
                  <a:cubicBezTo>
                    <a:pt x="0" y="0"/>
                    <a:pt x="0" y="0"/>
                    <a:pt x="0" y="30"/>
                  </a:cubicBezTo>
                  <a:cubicBezTo>
                    <a:pt x="669" y="334"/>
                    <a:pt x="973" y="1003"/>
                    <a:pt x="1186" y="1672"/>
                  </a:cubicBezTo>
                  <a:cubicBezTo>
                    <a:pt x="1086" y="1473"/>
                    <a:pt x="883" y="1365"/>
                    <a:pt x="678" y="1365"/>
                  </a:cubicBezTo>
                  <a:cubicBezTo>
                    <a:pt x="569" y="1365"/>
                    <a:pt x="460" y="1396"/>
                    <a:pt x="365" y="1459"/>
                  </a:cubicBezTo>
                  <a:cubicBezTo>
                    <a:pt x="365" y="1459"/>
                    <a:pt x="365" y="1489"/>
                    <a:pt x="365" y="1489"/>
                  </a:cubicBezTo>
                  <a:cubicBezTo>
                    <a:pt x="413" y="1479"/>
                    <a:pt x="459" y="1474"/>
                    <a:pt x="505" y="1474"/>
                  </a:cubicBezTo>
                  <a:cubicBezTo>
                    <a:pt x="721" y="1474"/>
                    <a:pt x="908" y="1587"/>
                    <a:pt x="1034" y="1763"/>
                  </a:cubicBezTo>
                  <a:cubicBezTo>
                    <a:pt x="1125" y="1945"/>
                    <a:pt x="1247" y="2128"/>
                    <a:pt x="1307" y="2310"/>
                  </a:cubicBezTo>
                  <a:cubicBezTo>
                    <a:pt x="1321" y="2337"/>
                    <a:pt x="1353" y="2352"/>
                    <a:pt x="1382" y="2352"/>
                  </a:cubicBezTo>
                  <a:cubicBezTo>
                    <a:pt x="1416" y="2352"/>
                    <a:pt x="1446" y="2330"/>
                    <a:pt x="1429" y="2280"/>
                  </a:cubicBezTo>
                  <a:cubicBezTo>
                    <a:pt x="1520" y="1398"/>
                    <a:pt x="943" y="15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713;p34">
              <a:extLst>
                <a:ext uri="{FF2B5EF4-FFF2-40B4-BE49-F238E27FC236}">
                  <a16:creationId xmlns:a16="http://schemas.microsoft.com/office/drawing/2014/main" xmlns="" id="{3E3248F7-41CC-C247-8D42-22B02BA18020}"/>
                </a:ext>
              </a:extLst>
            </p:cNvPr>
            <p:cNvSpPr/>
            <p:nvPr/>
          </p:nvSpPr>
          <p:spPr>
            <a:xfrm>
              <a:off x="1901525" y="3041375"/>
              <a:ext cx="281175" cy="1542600"/>
            </a:xfrm>
            <a:custGeom>
              <a:avLst/>
              <a:gdLst/>
              <a:ahLst/>
              <a:cxnLst/>
              <a:rect l="l" t="t" r="r" b="b"/>
              <a:pathLst>
                <a:path w="11247" h="61704" extrusionOk="0">
                  <a:moveTo>
                    <a:pt x="5806" y="0"/>
                  </a:moveTo>
                  <a:lnTo>
                    <a:pt x="0" y="61703"/>
                  </a:lnTo>
                  <a:lnTo>
                    <a:pt x="1854" y="61703"/>
                  </a:lnTo>
                  <a:lnTo>
                    <a:pt x="112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714;p34">
              <a:extLst>
                <a:ext uri="{FF2B5EF4-FFF2-40B4-BE49-F238E27FC236}">
                  <a16:creationId xmlns:a16="http://schemas.microsoft.com/office/drawing/2014/main" xmlns="" id="{768B73D0-A2BE-314C-9B7B-1CA4AE87559C}"/>
                </a:ext>
              </a:extLst>
            </p:cNvPr>
            <p:cNvSpPr/>
            <p:nvPr/>
          </p:nvSpPr>
          <p:spPr>
            <a:xfrm>
              <a:off x="2032975" y="3041375"/>
              <a:ext cx="149725" cy="147425"/>
            </a:xfrm>
            <a:custGeom>
              <a:avLst/>
              <a:gdLst/>
              <a:ahLst/>
              <a:cxnLst/>
              <a:rect l="l" t="t" r="r" b="b"/>
              <a:pathLst>
                <a:path w="5989" h="5897" extrusionOk="0">
                  <a:moveTo>
                    <a:pt x="548" y="0"/>
                  </a:moveTo>
                  <a:lnTo>
                    <a:pt x="1" y="5897"/>
                  </a:lnTo>
                  <a:lnTo>
                    <a:pt x="5107" y="5897"/>
                  </a:lnTo>
                  <a:lnTo>
                    <a:pt x="598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715;p34">
              <a:extLst>
                <a:ext uri="{FF2B5EF4-FFF2-40B4-BE49-F238E27FC236}">
                  <a16:creationId xmlns:a16="http://schemas.microsoft.com/office/drawing/2014/main" xmlns="" id="{8E169963-46F0-2B40-9B93-46C2FA708D15}"/>
                </a:ext>
              </a:extLst>
            </p:cNvPr>
            <p:cNvSpPr/>
            <p:nvPr/>
          </p:nvSpPr>
          <p:spPr>
            <a:xfrm>
              <a:off x="5417550" y="3041375"/>
              <a:ext cx="281175" cy="1542600"/>
            </a:xfrm>
            <a:custGeom>
              <a:avLst/>
              <a:gdLst/>
              <a:ahLst/>
              <a:cxnLst/>
              <a:rect l="l" t="t" r="r" b="b"/>
              <a:pathLst>
                <a:path w="11247" h="61704" extrusionOk="0">
                  <a:moveTo>
                    <a:pt x="0" y="0"/>
                  </a:moveTo>
                  <a:lnTo>
                    <a:pt x="9392" y="61703"/>
                  </a:lnTo>
                  <a:lnTo>
                    <a:pt x="11247" y="61703"/>
                  </a:lnTo>
                  <a:lnTo>
                    <a:pt x="5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716;p34">
              <a:extLst>
                <a:ext uri="{FF2B5EF4-FFF2-40B4-BE49-F238E27FC236}">
                  <a16:creationId xmlns:a16="http://schemas.microsoft.com/office/drawing/2014/main" xmlns="" id="{688CD0AD-3D66-6D4E-AEBA-87B6C9940120}"/>
                </a:ext>
              </a:extLst>
            </p:cNvPr>
            <p:cNvSpPr/>
            <p:nvPr/>
          </p:nvSpPr>
          <p:spPr>
            <a:xfrm>
              <a:off x="5417550" y="3041375"/>
              <a:ext cx="150475" cy="147425"/>
            </a:xfrm>
            <a:custGeom>
              <a:avLst/>
              <a:gdLst/>
              <a:ahLst/>
              <a:cxnLst/>
              <a:rect l="l" t="t" r="r" b="b"/>
              <a:pathLst>
                <a:path w="6019" h="5897" extrusionOk="0">
                  <a:moveTo>
                    <a:pt x="0" y="0"/>
                  </a:moveTo>
                  <a:lnTo>
                    <a:pt x="912" y="5897"/>
                  </a:lnTo>
                  <a:lnTo>
                    <a:pt x="6018" y="5897"/>
                  </a:lnTo>
                  <a:lnTo>
                    <a:pt x="544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717;p34">
              <a:extLst>
                <a:ext uri="{FF2B5EF4-FFF2-40B4-BE49-F238E27FC236}">
                  <a16:creationId xmlns:a16="http://schemas.microsoft.com/office/drawing/2014/main" xmlns="" id="{72508CCE-E5D6-2F4E-9E59-7B9F7C22725F}"/>
                </a:ext>
              </a:extLst>
            </p:cNvPr>
            <p:cNvSpPr/>
            <p:nvPr/>
          </p:nvSpPr>
          <p:spPr>
            <a:xfrm>
              <a:off x="1814125" y="2931950"/>
              <a:ext cx="3972000" cy="77525"/>
            </a:xfrm>
            <a:custGeom>
              <a:avLst/>
              <a:gdLst/>
              <a:ahLst/>
              <a:cxnLst/>
              <a:rect l="l" t="t" r="r" b="b"/>
              <a:pathLst>
                <a:path w="158880" h="3101" extrusionOk="0">
                  <a:moveTo>
                    <a:pt x="1" y="0"/>
                  </a:moveTo>
                  <a:lnTo>
                    <a:pt x="1" y="3101"/>
                  </a:lnTo>
                  <a:lnTo>
                    <a:pt x="158879" y="3101"/>
                  </a:lnTo>
                  <a:lnTo>
                    <a:pt x="158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718;p34">
              <a:extLst>
                <a:ext uri="{FF2B5EF4-FFF2-40B4-BE49-F238E27FC236}">
                  <a16:creationId xmlns:a16="http://schemas.microsoft.com/office/drawing/2014/main" xmlns="" id="{928DFA53-3FC8-4C43-ACB2-CFFD3E9843E1}"/>
                </a:ext>
              </a:extLst>
            </p:cNvPr>
            <p:cNvSpPr/>
            <p:nvPr/>
          </p:nvSpPr>
          <p:spPr>
            <a:xfrm>
              <a:off x="1858200" y="3009450"/>
              <a:ext cx="3883850" cy="31950"/>
            </a:xfrm>
            <a:custGeom>
              <a:avLst/>
              <a:gdLst/>
              <a:ahLst/>
              <a:cxnLst/>
              <a:rect l="l" t="t" r="r" b="b"/>
              <a:pathLst>
                <a:path w="155354" h="1278" extrusionOk="0">
                  <a:moveTo>
                    <a:pt x="1" y="1"/>
                  </a:moveTo>
                  <a:lnTo>
                    <a:pt x="1" y="1277"/>
                  </a:lnTo>
                  <a:lnTo>
                    <a:pt x="155353" y="1277"/>
                  </a:lnTo>
                  <a:lnTo>
                    <a:pt x="155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719;p34">
              <a:extLst>
                <a:ext uri="{FF2B5EF4-FFF2-40B4-BE49-F238E27FC236}">
                  <a16:creationId xmlns:a16="http://schemas.microsoft.com/office/drawing/2014/main" xmlns="" id="{F6562573-4E98-904B-AB82-4C59951D5044}"/>
                </a:ext>
              </a:extLst>
            </p:cNvPr>
            <p:cNvSpPr/>
            <p:nvPr/>
          </p:nvSpPr>
          <p:spPr>
            <a:xfrm>
              <a:off x="5132575" y="3630275"/>
              <a:ext cx="199875" cy="959775"/>
            </a:xfrm>
            <a:custGeom>
              <a:avLst/>
              <a:gdLst/>
              <a:ahLst/>
              <a:cxnLst/>
              <a:rect l="l" t="t" r="r" b="b"/>
              <a:pathLst>
                <a:path w="7995" h="38391" extrusionOk="0">
                  <a:moveTo>
                    <a:pt x="5077" y="1"/>
                  </a:moveTo>
                  <a:lnTo>
                    <a:pt x="4439" y="5411"/>
                  </a:lnTo>
                  <a:lnTo>
                    <a:pt x="1" y="38390"/>
                  </a:lnTo>
                  <a:lnTo>
                    <a:pt x="973" y="38390"/>
                  </a:lnTo>
                  <a:lnTo>
                    <a:pt x="7083" y="5411"/>
                  </a:lnTo>
                  <a:lnTo>
                    <a:pt x="7995"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720;p34">
              <a:extLst>
                <a:ext uri="{FF2B5EF4-FFF2-40B4-BE49-F238E27FC236}">
                  <a16:creationId xmlns:a16="http://schemas.microsoft.com/office/drawing/2014/main" xmlns="" id="{27B17102-5580-464D-A8D1-4382C98D77BA}"/>
                </a:ext>
              </a:extLst>
            </p:cNvPr>
            <p:cNvSpPr/>
            <p:nvPr/>
          </p:nvSpPr>
          <p:spPr>
            <a:xfrm>
              <a:off x="5243525" y="3630275"/>
              <a:ext cx="88925" cy="135300"/>
            </a:xfrm>
            <a:custGeom>
              <a:avLst/>
              <a:gdLst/>
              <a:ahLst/>
              <a:cxnLst/>
              <a:rect l="l" t="t" r="r" b="b"/>
              <a:pathLst>
                <a:path w="3557" h="5412" extrusionOk="0">
                  <a:moveTo>
                    <a:pt x="639" y="1"/>
                  </a:moveTo>
                  <a:lnTo>
                    <a:pt x="1" y="5411"/>
                  </a:lnTo>
                  <a:lnTo>
                    <a:pt x="2645" y="5411"/>
                  </a:lnTo>
                  <a:lnTo>
                    <a:pt x="3557"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721;p34">
              <a:extLst>
                <a:ext uri="{FF2B5EF4-FFF2-40B4-BE49-F238E27FC236}">
                  <a16:creationId xmlns:a16="http://schemas.microsoft.com/office/drawing/2014/main" xmlns="" id="{3F3C2C46-FAA8-1942-9365-32389C118BE4}"/>
                </a:ext>
              </a:extLst>
            </p:cNvPr>
            <p:cNvSpPr/>
            <p:nvPr/>
          </p:nvSpPr>
          <p:spPr>
            <a:xfrm>
              <a:off x="5612075" y="3630275"/>
              <a:ext cx="199875" cy="959775"/>
            </a:xfrm>
            <a:custGeom>
              <a:avLst/>
              <a:gdLst/>
              <a:ahLst/>
              <a:cxnLst/>
              <a:rect l="l" t="t" r="r" b="b"/>
              <a:pathLst>
                <a:path w="7995" h="38391" extrusionOk="0">
                  <a:moveTo>
                    <a:pt x="0" y="1"/>
                  </a:moveTo>
                  <a:lnTo>
                    <a:pt x="882" y="5411"/>
                  </a:lnTo>
                  <a:lnTo>
                    <a:pt x="6991" y="38390"/>
                  </a:lnTo>
                  <a:lnTo>
                    <a:pt x="7994" y="38390"/>
                  </a:lnTo>
                  <a:lnTo>
                    <a:pt x="3557" y="5411"/>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722;p34">
              <a:extLst>
                <a:ext uri="{FF2B5EF4-FFF2-40B4-BE49-F238E27FC236}">
                  <a16:creationId xmlns:a16="http://schemas.microsoft.com/office/drawing/2014/main" xmlns="" id="{34416C66-2D1C-A54F-B6C1-B3F980BDFD1B}"/>
                </a:ext>
              </a:extLst>
            </p:cNvPr>
            <p:cNvSpPr/>
            <p:nvPr/>
          </p:nvSpPr>
          <p:spPr>
            <a:xfrm>
              <a:off x="5612075" y="3630275"/>
              <a:ext cx="88925" cy="135300"/>
            </a:xfrm>
            <a:custGeom>
              <a:avLst/>
              <a:gdLst/>
              <a:ahLst/>
              <a:cxnLst/>
              <a:rect l="l" t="t" r="r" b="b"/>
              <a:pathLst>
                <a:path w="3557" h="5412" extrusionOk="0">
                  <a:moveTo>
                    <a:pt x="0" y="1"/>
                  </a:moveTo>
                  <a:lnTo>
                    <a:pt x="882" y="5411"/>
                  </a:lnTo>
                  <a:lnTo>
                    <a:pt x="3557" y="5411"/>
                  </a:lnTo>
                  <a:lnTo>
                    <a:pt x="2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723;p34">
              <a:extLst>
                <a:ext uri="{FF2B5EF4-FFF2-40B4-BE49-F238E27FC236}">
                  <a16:creationId xmlns:a16="http://schemas.microsoft.com/office/drawing/2014/main" xmlns="" id="{784E7F64-7A83-6D43-B7F1-7F1A973C6D72}"/>
                </a:ext>
              </a:extLst>
            </p:cNvPr>
            <p:cNvSpPr/>
            <p:nvPr/>
          </p:nvSpPr>
          <p:spPr>
            <a:xfrm>
              <a:off x="6069525" y="3630275"/>
              <a:ext cx="199875" cy="959775"/>
            </a:xfrm>
            <a:custGeom>
              <a:avLst/>
              <a:gdLst/>
              <a:ahLst/>
              <a:cxnLst/>
              <a:rect l="l" t="t" r="r" b="b"/>
              <a:pathLst>
                <a:path w="7995" h="38391" extrusionOk="0">
                  <a:moveTo>
                    <a:pt x="1" y="1"/>
                  </a:moveTo>
                  <a:lnTo>
                    <a:pt x="913" y="5411"/>
                  </a:lnTo>
                  <a:lnTo>
                    <a:pt x="7022" y="38390"/>
                  </a:lnTo>
                  <a:lnTo>
                    <a:pt x="7995" y="38390"/>
                  </a:lnTo>
                  <a:lnTo>
                    <a:pt x="3557" y="5411"/>
                  </a:lnTo>
                  <a:lnTo>
                    <a:pt x="29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724;p34">
              <a:extLst>
                <a:ext uri="{FF2B5EF4-FFF2-40B4-BE49-F238E27FC236}">
                  <a16:creationId xmlns:a16="http://schemas.microsoft.com/office/drawing/2014/main" xmlns="" id="{331C1EA9-D8D3-2E49-8F7A-648998CBD5F5}"/>
                </a:ext>
              </a:extLst>
            </p:cNvPr>
            <p:cNvSpPr/>
            <p:nvPr/>
          </p:nvSpPr>
          <p:spPr>
            <a:xfrm>
              <a:off x="6069525" y="3630275"/>
              <a:ext cx="88925" cy="135300"/>
            </a:xfrm>
            <a:custGeom>
              <a:avLst/>
              <a:gdLst/>
              <a:ahLst/>
              <a:cxnLst/>
              <a:rect l="l" t="t" r="r" b="b"/>
              <a:pathLst>
                <a:path w="3557" h="5412" extrusionOk="0">
                  <a:moveTo>
                    <a:pt x="1" y="1"/>
                  </a:moveTo>
                  <a:lnTo>
                    <a:pt x="913" y="5411"/>
                  </a:lnTo>
                  <a:lnTo>
                    <a:pt x="3557" y="5411"/>
                  </a:lnTo>
                  <a:lnTo>
                    <a:pt x="29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725;p34">
              <a:extLst>
                <a:ext uri="{FF2B5EF4-FFF2-40B4-BE49-F238E27FC236}">
                  <a16:creationId xmlns:a16="http://schemas.microsoft.com/office/drawing/2014/main" xmlns="" id="{D8F5F1E7-46C3-E340-A67D-5C994CDFF7B0}"/>
                </a:ext>
              </a:extLst>
            </p:cNvPr>
            <p:cNvSpPr/>
            <p:nvPr/>
          </p:nvSpPr>
          <p:spPr>
            <a:xfrm>
              <a:off x="5112075" y="2757175"/>
              <a:ext cx="1118575" cy="936975"/>
            </a:xfrm>
            <a:custGeom>
              <a:avLst/>
              <a:gdLst/>
              <a:ahLst/>
              <a:cxnLst/>
              <a:rect l="l" t="t" r="r" b="b"/>
              <a:pathLst>
                <a:path w="44743" h="37479" extrusionOk="0">
                  <a:moveTo>
                    <a:pt x="22371" y="0"/>
                  </a:moveTo>
                  <a:lnTo>
                    <a:pt x="16748" y="32767"/>
                  </a:lnTo>
                  <a:lnTo>
                    <a:pt x="0" y="32767"/>
                  </a:lnTo>
                  <a:lnTo>
                    <a:pt x="0" y="37478"/>
                  </a:lnTo>
                  <a:lnTo>
                    <a:pt x="44743" y="37478"/>
                  </a:lnTo>
                  <a:lnTo>
                    <a:pt x="430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726;p34">
              <a:extLst>
                <a:ext uri="{FF2B5EF4-FFF2-40B4-BE49-F238E27FC236}">
                  <a16:creationId xmlns:a16="http://schemas.microsoft.com/office/drawing/2014/main" xmlns="" id="{793A79D9-CC9C-C94F-BFE7-F40AB0EC2C21}"/>
                </a:ext>
              </a:extLst>
            </p:cNvPr>
            <p:cNvSpPr/>
            <p:nvPr/>
          </p:nvSpPr>
          <p:spPr>
            <a:xfrm>
              <a:off x="6129550" y="2757175"/>
              <a:ext cx="101100" cy="936975"/>
            </a:xfrm>
            <a:custGeom>
              <a:avLst/>
              <a:gdLst/>
              <a:ahLst/>
              <a:cxnLst/>
              <a:rect l="l" t="t" r="r" b="b"/>
              <a:pathLst>
                <a:path w="4044" h="37479" extrusionOk="0">
                  <a:moveTo>
                    <a:pt x="1" y="0"/>
                  </a:moveTo>
                  <a:lnTo>
                    <a:pt x="1612" y="37478"/>
                  </a:lnTo>
                  <a:lnTo>
                    <a:pt x="4044" y="37478"/>
                  </a:lnTo>
                  <a:lnTo>
                    <a:pt x="23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727;p34">
              <a:extLst>
                <a:ext uri="{FF2B5EF4-FFF2-40B4-BE49-F238E27FC236}">
                  <a16:creationId xmlns:a16="http://schemas.microsoft.com/office/drawing/2014/main" xmlns="" id="{63DFC6ED-D806-8046-9B77-90E0F03620C4}"/>
                </a:ext>
              </a:extLst>
            </p:cNvPr>
            <p:cNvSpPr/>
            <p:nvPr/>
          </p:nvSpPr>
          <p:spPr>
            <a:xfrm>
              <a:off x="5026950" y="4067975"/>
              <a:ext cx="653550" cy="709025"/>
            </a:xfrm>
            <a:custGeom>
              <a:avLst/>
              <a:gdLst/>
              <a:ahLst/>
              <a:cxnLst/>
              <a:rect l="l" t="t" r="r" b="b"/>
              <a:pathLst>
                <a:path w="26142" h="28361" extrusionOk="0">
                  <a:moveTo>
                    <a:pt x="17691" y="1"/>
                  </a:moveTo>
                  <a:lnTo>
                    <a:pt x="2372" y="4286"/>
                  </a:lnTo>
                  <a:lnTo>
                    <a:pt x="9332" y="18208"/>
                  </a:lnTo>
                  <a:cubicBezTo>
                    <a:pt x="9332" y="18208"/>
                    <a:pt x="6475" y="20275"/>
                    <a:pt x="4013" y="22250"/>
                  </a:cubicBezTo>
                  <a:cubicBezTo>
                    <a:pt x="2919" y="23071"/>
                    <a:pt x="1855" y="23952"/>
                    <a:pt x="882" y="24925"/>
                  </a:cubicBezTo>
                  <a:cubicBezTo>
                    <a:pt x="153" y="25807"/>
                    <a:pt x="1" y="28299"/>
                    <a:pt x="852" y="28360"/>
                  </a:cubicBezTo>
                  <a:cubicBezTo>
                    <a:pt x="859" y="28360"/>
                    <a:pt x="867" y="28361"/>
                    <a:pt x="877" y="28361"/>
                  </a:cubicBezTo>
                  <a:cubicBezTo>
                    <a:pt x="2109" y="28361"/>
                    <a:pt x="25326" y="22791"/>
                    <a:pt x="26050" y="22037"/>
                  </a:cubicBezTo>
                  <a:cubicBezTo>
                    <a:pt x="26141" y="21946"/>
                    <a:pt x="25685" y="19819"/>
                    <a:pt x="24986" y="16901"/>
                  </a:cubicBezTo>
                  <a:lnTo>
                    <a:pt x="24986" y="16840"/>
                  </a:lnTo>
                  <a:cubicBezTo>
                    <a:pt x="24560" y="14986"/>
                    <a:pt x="17691" y="1"/>
                    <a:pt x="17691" y="1"/>
                  </a:cubicBez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728;p34">
              <a:extLst>
                <a:ext uri="{FF2B5EF4-FFF2-40B4-BE49-F238E27FC236}">
                  <a16:creationId xmlns:a16="http://schemas.microsoft.com/office/drawing/2014/main" xmlns="" id="{1FBCCC3C-CAEB-EF40-8975-C146A39F68A7}"/>
                </a:ext>
              </a:extLst>
            </p:cNvPr>
            <p:cNvSpPr/>
            <p:nvPr/>
          </p:nvSpPr>
          <p:spPr>
            <a:xfrm>
              <a:off x="5026950" y="4336975"/>
              <a:ext cx="653550" cy="440025"/>
            </a:xfrm>
            <a:custGeom>
              <a:avLst/>
              <a:gdLst/>
              <a:ahLst/>
              <a:cxnLst/>
              <a:rect l="l" t="t" r="r" b="b"/>
              <a:pathLst>
                <a:path w="26142" h="17601" extrusionOk="0">
                  <a:moveTo>
                    <a:pt x="22524" y="1"/>
                  </a:moveTo>
                  <a:cubicBezTo>
                    <a:pt x="20001" y="669"/>
                    <a:pt x="10974" y="3131"/>
                    <a:pt x="7691" y="4134"/>
                  </a:cubicBezTo>
                  <a:lnTo>
                    <a:pt x="9332" y="7448"/>
                  </a:lnTo>
                  <a:cubicBezTo>
                    <a:pt x="9332" y="7448"/>
                    <a:pt x="6475" y="9515"/>
                    <a:pt x="4013" y="11490"/>
                  </a:cubicBezTo>
                  <a:cubicBezTo>
                    <a:pt x="2919" y="12311"/>
                    <a:pt x="1885" y="13192"/>
                    <a:pt x="882" y="14165"/>
                  </a:cubicBezTo>
                  <a:cubicBezTo>
                    <a:pt x="153" y="15077"/>
                    <a:pt x="1" y="17539"/>
                    <a:pt x="852" y="17600"/>
                  </a:cubicBezTo>
                  <a:cubicBezTo>
                    <a:pt x="859" y="17600"/>
                    <a:pt x="867" y="17601"/>
                    <a:pt x="877" y="17601"/>
                  </a:cubicBezTo>
                  <a:cubicBezTo>
                    <a:pt x="2109" y="17601"/>
                    <a:pt x="25326" y="12031"/>
                    <a:pt x="26050" y="11277"/>
                  </a:cubicBezTo>
                  <a:cubicBezTo>
                    <a:pt x="26141" y="11186"/>
                    <a:pt x="25685" y="9059"/>
                    <a:pt x="24986" y="6141"/>
                  </a:cubicBezTo>
                  <a:lnTo>
                    <a:pt x="24986" y="6080"/>
                  </a:lnTo>
                  <a:cubicBezTo>
                    <a:pt x="24834" y="5381"/>
                    <a:pt x="23770" y="2858"/>
                    <a:pt x="225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729;p34">
              <a:extLst>
                <a:ext uri="{FF2B5EF4-FFF2-40B4-BE49-F238E27FC236}">
                  <a16:creationId xmlns:a16="http://schemas.microsoft.com/office/drawing/2014/main" xmlns="" id="{97A8B0F8-42FA-FE49-94EE-BE738392B44E}"/>
                </a:ext>
              </a:extLst>
            </p:cNvPr>
            <p:cNvSpPr/>
            <p:nvPr/>
          </p:nvSpPr>
          <p:spPr>
            <a:xfrm>
              <a:off x="5023925" y="4419800"/>
              <a:ext cx="661125" cy="360250"/>
            </a:xfrm>
            <a:custGeom>
              <a:avLst/>
              <a:gdLst/>
              <a:ahLst/>
              <a:cxnLst/>
              <a:rect l="l" t="t" r="r" b="b"/>
              <a:pathLst>
                <a:path w="26445" h="14410" extrusionOk="0">
                  <a:moveTo>
                    <a:pt x="24651" y="1"/>
                  </a:moveTo>
                  <a:lnTo>
                    <a:pt x="9453" y="3709"/>
                  </a:lnTo>
                  <a:cubicBezTo>
                    <a:pt x="9453" y="3709"/>
                    <a:pt x="1672" y="9879"/>
                    <a:pt x="942" y="10822"/>
                  </a:cubicBezTo>
                  <a:cubicBezTo>
                    <a:pt x="183" y="11794"/>
                    <a:pt x="0" y="14348"/>
                    <a:pt x="912" y="14408"/>
                  </a:cubicBezTo>
                  <a:cubicBezTo>
                    <a:pt x="919" y="14409"/>
                    <a:pt x="927" y="14409"/>
                    <a:pt x="937" y="14409"/>
                  </a:cubicBezTo>
                  <a:cubicBezTo>
                    <a:pt x="2165" y="14409"/>
                    <a:pt x="25387" y="8779"/>
                    <a:pt x="26171" y="7995"/>
                  </a:cubicBezTo>
                  <a:cubicBezTo>
                    <a:pt x="26444" y="7691"/>
                    <a:pt x="25928" y="3983"/>
                    <a:pt x="24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730;p34">
              <a:extLst>
                <a:ext uri="{FF2B5EF4-FFF2-40B4-BE49-F238E27FC236}">
                  <a16:creationId xmlns:a16="http://schemas.microsoft.com/office/drawing/2014/main" xmlns="" id="{DC9E616B-1C5A-7E45-9C81-1D33B8E0B1B9}"/>
                </a:ext>
              </a:extLst>
            </p:cNvPr>
            <p:cNvSpPr/>
            <p:nvPr/>
          </p:nvSpPr>
          <p:spPr>
            <a:xfrm>
              <a:off x="5047475" y="4612825"/>
              <a:ext cx="599575" cy="143650"/>
            </a:xfrm>
            <a:custGeom>
              <a:avLst/>
              <a:gdLst/>
              <a:ahLst/>
              <a:cxnLst/>
              <a:rect l="l" t="t" r="r" b="b"/>
              <a:pathLst>
                <a:path w="23983" h="5746" extrusionOk="0">
                  <a:moveTo>
                    <a:pt x="23922" y="0"/>
                  </a:moveTo>
                  <a:cubicBezTo>
                    <a:pt x="19970" y="730"/>
                    <a:pt x="4013" y="4620"/>
                    <a:pt x="61" y="5684"/>
                  </a:cubicBezTo>
                  <a:cubicBezTo>
                    <a:pt x="0" y="5684"/>
                    <a:pt x="0" y="5745"/>
                    <a:pt x="92" y="5745"/>
                  </a:cubicBezTo>
                  <a:cubicBezTo>
                    <a:pt x="4073" y="4894"/>
                    <a:pt x="20062" y="1155"/>
                    <a:pt x="23922" y="31"/>
                  </a:cubicBezTo>
                  <a:cubicBezTo>
                    <a:pt x="23983" y="0"/>
                    <a:pt x="23952" y="0"/>
                    <a:pt x="239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731;p34">
              <a:extLst>
                <a:ext uri="{FF2B5EF4-FFF2-40B4-BE49-F238E27FC236}">
                  <a16:creationId xmlns:a16="http://schemas.microsoft.com/office/drawing/2014/main" xmlns="" id="{085B6338-5344-BC4E-BA9F-FBF6BAA73AE5}"/>
                </a:ext>
              </a:extLst>
            </p:cNvPr>
            <p:cNvSpPr/>
            <p:nvPr/>
          </p:nvSpPr>
          <p:spPr>
            <a:xfrm>
              <a:off x="5078725" y="4657650"/>
              <a:ext cx="100225" cy="60400"/>
            </a:xfrm>
            <a:custGeom>
              <a:avLst/>
              <a:gdLst/>
              <a:ahLst/>
              <a:cxnLst/>
              <a:rect l="l" t="t" r="r" b="b"/>
              <a:pathLst>
                <a:path w="4009" h="2416" extrusionOk="0">
                  <a:moveTo>
                    <a:pt x="27" y="122"/>
                  </a:moveTo>
                  <a:cubicBezTo>
                    <a:pt x="7" y="122"/>
                    <a:pt x="0" y="136"/>
                    <a:pt x="7" y="136"/>
                  </a:cubicBezTo>
                  <a:cubicBezTo>
                    <a:pt x="10" y="136"/>
                    <a:pt x="17" y="132"/>
                    <a:pt x="27" y="122"/>
                  </a:cubicBezTo>
                  <a:close/>
                  <a:moveTo>
                    <a:pt x="921" y="1"/>
                  </a:moveTo>
                  <a:cubicBezTo>
                    <a:pt x="621" y="1"/>
                    <a:pt x="321" y="41"/>
                    <a:pt x="27" y="122"/>
                  </a:cubicBezTo>
                  <a:cubicBezTo>
                    <a:pt x="169" y="107"/>
                    <a:pt x="310" y="99"/>
                    <a:pt x="451" y="99"/>
                  </a:cubicBezTo>
                  <a:cubicBezTo>
                    <a:pt x="1965" y="99"/>
                    <a:pt x="3366" y="983"/>
                    <a:pt x="3978" y="2402"/>
                  </a:cubicBezTo>
                  <a:cubicBezTo>
                    <a:pt x="3978" y="2412"/>
                    <a:pt x="3982" y="2415"/>
                    <a:pt x="3986" y="2415"/>
                  </a:cubicBezTo>
                  <a:cubicBezTo>
                    <a:pt x="3995" y="2415"/>
                    <a:pt x="4009" y="2402"/>
                    <a:pt x="4009" y="2402"/>
                  </a:cubicBezTo>
                  <a:cubicBezTo>
                    <a:pt x="3826" y="1612"/>
                    <a:pt x="3310" y="912"/>
                    <a:pt x="2641" y="487"/>
                  </a:cubicBezTo>
                  <a:cubicBezTo>
                    <a:pt x="2114" y="163"/>
                    <a:pt x="1520" y="1"/>
                    <a:pt x="9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732;p34">
              <a:extLst>
                <a:ext uri="{FF2B5EF4-FFF2-40B4-BE49-F238E27FC236}">
                  <a16:creationId xmlns:a16="http://schemas.microsoft.com/office/drawing/2014/main" xmlns="" id="{C935DB85-2A8B-9748-B8F9-88BF5C8E4D6C}"/>
                </a:ext>
              </a:extLst>
            </p:cNvPr>
            <p:cNvSpPr/>
            <p:nvPr/>
          </p:nvSpPr>
          <p:spPr>
            <a:xfrm>
              <a:off x="5228325" y="4524775"/>
              <a:ext cx="124650" cy="27275"/>
            </a:xfrm>
            <a:custGeom>
              <a:avLst/>
              <a:gdLst/>
              <a:ahLst/>
              <a:cxnLst/>
              <a:rect l="l" t="t" r="r" b="b"/>
              <a:pathLst>
                <a:path w="4986" h="1091" extrusionOk="0">
                  <a:moveTo>
                    <a:pt x="1790" y="1"/>
                  </a:moveTo>
                  <a:cubicBezTo>
                    <a:pt x="1207" y="1"/>
                    <a:pt x="627" y="75"/>
                    <a:pt x="92" y="209"/>
                  </a:cubicBezTo>
                  <a:cubicBezTo>
                    <a:pt x="1" y="270"/>
                    <a:pt x="1" y="392"/>
                    <a:pt x="122" y="422"/>
                  </a:cubicBezTo>
                  <a:cubicBezTo>
                    <a:pt x="1733" y="452"/>
                    <a:pt x="3314" y="695"/>
                    <a:pt x="4864" y="1091"/>
                  </a:cubicBezTo>
                  <a:cubicBezTo>
                    <a:pt x="4925" y="1091"/>
                    <a:pt x="4985" y="1030"/>
                    <a:pt x="4925" y="969"/>
                  </a:cubicBezTo>
                  <a:cubicBezTo>
                    <a:pt x="4080" y="285"/>
                    <a:pt x="2930" y="1"/>
                    <a:pt x="1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733;p34">
              <a:extLst>
                <a:ext uri="{FF2B5EF4-FFF2-40B4-BE49-F238E27FC236}">
                  <a16:creationId xmlns:a16="http://schemas.microsoft.com/office/drawing/2014/main" xmlns="" id="{6B213886-AEE7-7C4F-BAFB-8750D1D0DCA5}"/>
                </a:ext>
              </a:extLst>
            </p:cNvPr>
            <p:cNvSpPr/>
            <p:nvPr/>
          </p:nvSpPr>
          <p:spPr>
            <a:xfrm>
              <a:off x="5199450" y="4544375"/>
              <a:ext cx="125950" cy="26825"/>
            </a:xfrm>
            <a:custGeom>
              <a:avLst/>
              <a:gdLst/>
              <a:ahLst/>
              <a:cxnLst/>
              <a:rect l="l" t="t" r="r" b="b"/>
              <a:pathLst>
                <a:path w="5038" h="1073" extrusionOk="0">
                  <a:moveTo>
                    <a:pt x="1862" y="0"/>
                  </a:moveTo>
                  <a:cubicBezTo>
                    <a:pt x="1264" y="0"/>
                    <a:pt x="669" y="79"/>
                    <a:pt x="122" y="215"/>
                  </a:cubicBezTo>
                  <a:cubicBezTo>
                    <a:pt x="1" y="215"/>
                    <a:pt x="1" y="428"/>
                    <a:pt x="153" y="428"/>
                  </a:cubicBezTo>
                  <a:cubicBezTo>
                    <a:pt x="1764" y="459"/>
                    <a:pt x="3374" y="671"/>
                    <a:pt x="4925" y="1067"/>
                  </a:cubicBezTo>
                  <a:cubicBezTo>
                    <a:pt x="4933" y="1071"/>
                    <a:pt x="4942" y="1073"/>
                    <a:pt x="4950" y="1073"/>
                  </a:cubicBezTo>
                  <a:cubicBezTo>
                    <a:pt x="5000" y="1073"/>
                    <a:pt x="5038" y="1001"/>
                    <a:pt x="4985" y="975"/>
                  </a:cubicBezTo>
                  <a:cubicBezTo>
                    <a:pt x="4131" y="280"/>
                    <a:pt x="2991" y="0"/>
                    <a:pt x="18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734;p34">
              <a:extLst>
                <a:ext uri="{FF2B5EF4-FFF2-40B4-BE49-F238E27FC236}">
                  <a16:creationId xmlns:a16="http://schemas.microsoft.com/office/drawing/2014/main" xmlns="" id="{014FB253-93A5-D341-A954-0E572F5E4B01}"/>
                </a:ext>
              </a:extLst>
            </p:cNvPr>
            <p:cNvSpPr/>
            <p:nvPr/>
          </p:nvSpPr>
          <p:spPr>
            <a:xfrm>
              <a:off x="5172100" y="4563550"/>
              <a:ext cx="125400" cy="27250"/>
            </a:xfrm>
            <a:custGeom>
              <a:avLst/>
              <a:gdLst/>
              <a:ahLst/>
              <a:cxnLst/>
              <a:rect l="l" t="t" r="r" b="b"/>
              <a:pathLst>
                <a:path w="5016" h="1090" extrusionOk="0">
                  <a:moveTo>
                    <a:pt x="1822" y="0"/>
                  </a:moveTo>
                  <a:cubicBezTo>
                    <a:pt x="1237" y="0"/>
                    <a:pt x="657" y="75"/>
                    <a:pt x="122" y="208"/>
                  </a:cubicBezTo>
                  <a:cubicBezTo>
                    <a:pt x="0" y="239"/>
                    <a:pt x="0" y="421"/>
                    <a:pt x="152" y="421"/>
                  </a:cubicBezTo>
                  <a:cubicBezTo>
                    <a:pt x="1763" y="482"/>
                    <a:pt x="3344" y="695"/>
                    <a:pt x="4924" y="1090"/>
                  </a:cubicBezTo>
                  <a:cubicBezTo>
                    <a:pt x="4985" y="1090"/>
                    <a:pt x="5016" y="1029"/>
                    <a:pt x="4985" y="968"/>
                  </a:cubicBezTo>
                  <a:cubicBezTo>
                    <a:pt x="4121" y="285"/>
                    <a:pt x="2964" y="0"/>
                    <a:pt x="18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735;p34">
              <a:extLst>
                <a:ext uri="{FF2B5EF4-FFF2-40B4-BE49-F238E27FC236}">
                  <a16:creationId xmlns:a16="http://schemas.microsoft.com/office/drawing/2014/main" xmlns="" id="{B9B2EC6F-589E-E74E-9250-83BD2587C7C8}"/>
                </a:ext>
              </a:extLst>
            </p:cNvPr>
            <p:cNvSpPr/>
            <p:nvPr/>
          </p:nvSpPr>
          <p:spPr>
            <a:xfrm>
              <a:off x="5145500" y="4582775"/>
              <a:ext cx="124650" cy="27025"/>
            </a:xfrm>
            <a:custGeom>
              <a:avLst/>
              <a:gdLst/>
              <a:ahLst/>
              <a:cxnLst/>
              <a:rect l="l" t="t" r="r" b="b"/>
              <a:pathLst>
                <a:path w="4986" h="1081" extrusionOk="0">
                  <a:moveTo>
                    <a:pt x="1827" y="1"/>
                  </a:moveTo>
                  <a:cubicBezTo>
                    <a:pt x="1232" y="1"/>
                    <a:pt x="638" y="83"/>
                    <a:pt x="92" y="230"/>
                  </a:cubicBezTo>
                  <a:cubicBezTo>
                    <a:pt x="0" y="260"/>
                    <a:pt x="0" y="382"/>
                    <a:pt x="92" y="412"/>
                  </a:cubicBezTo>
                  <a:cubicBezTo>
                    <a:pt x="1703" y="473"/>
                    <a:pt x="3314" y="686"/>
                    <a:pt x="4864" y="1081"/>
                  </a:cubicBezTo>
                  <a:cubicBezTo>
                    <a:pt x="4925" y="1081"/>
                    <a:pt x="4985" y="1020"/>
                    <a:pt x="4925" y="990"/>
                  </a:cubicBezTo>
                  <a:cubicBezTo>
                    <a:pt x="4089" y="293"/>
                    <a:pt x="2955" y="1"/>
                    <a:pt x="18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736;p34">
              <a:extLst>
                <a:ext uri="{FF2B5EF4-FFF2-40B4-BE49-F238E27FC236}">
                  <a16:creationId xmlns:a16="http://schemas.microsoft.com/office/drawing/2014/main" xmlns="" id="{7C909A0F-7116-4A4D-8E08-8D39A8168F3D}"/>
                </a:ext>
              </a:extLst>
            </p:cNvPr>
            <p:cNvSpPr/>
            <p:nvPr/>
          </p:nvSpPr>
          <p:spPr>
            <a:xfrm>
              <a:off x="5556700" y="4523575"/>
              <a:ext cx="99325" cy="71375"/>
            </a:xfrm>
            <a:custGeom>
              <a:avLst/>
              <a:gdLst/>
              <a:ahLst/>
              <a:cxnLst/>
              <a:rect l="l" t="t" r="r" b="b"/>
              <a:pathLst>
                <a:path w="3973" h="2855" extrusionOk="0">
                  <a:moveTo>
                    <a:pt x="2003" y="0"/>
                  </a:moveTo>
                  <a:cubicBezTo>
                    <a:pt x="1887" y="0"/>
                    <a:pt x="1765" y="14"/>
                    <a:pt x="1638" y="44"/>
                  </a:cubicBezTo>
                  <a:cubicBezTo>
                    <a:pt x="0" y="440"/>
                    <a:pt x="435" y="2855"/>
                    <a:pt x="1942" y="2855"/>
                  </a:cubicBezTo>
                  <a:cubicBezTo>
                    <a:pt x="2058" y="2855"/>
                    <a:pt x="2179" y="2841"/>
                    <a:pt x="2307" y="2810"/>
                  </a:cubicBezTo>
                  <a:cubicBezTo>
                    <a:pt x="3973" y="2415"/>
                    <a:pt x="3514" y="0"/>
                    <a:pt x="20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737;p34">
              <a:extLst>
                <a:ext uri="{FF2B5EF4-FFF2-40B4-BE49-F238E27FC236}">
                  <a16:creationId xmlns:a16="http://schemas.microsoft.com/office/drawing/2014/main" xmlns="" id="{44EDEA76-3C39-DA4D-B37D-D2F9969EC722}"/>
                </a:ext>
              </a:extLst>
            </p:cNvPr>
            <p:cNvSpPr/>
            <p:nvPr/>
          </p:nvSpPr>
          <p:spPr>
            <a:xfrm>
              <a:off x="5146250" y="4422700"/>
              <a:ext cx="138325" cy="114550"/>
            </a:xfrm>
            <a:custGeom>
              <a:avLst/>
              <a:gdLst/>
              <a:ahLst/>
              <a:cxnLst/>
              <a:rect l="l" t="t" r="r" b="b"/>
              <a:pathLst>
                <a:path w="5533" h="4582" extrusionOk="0">
                  <a:moveTo>
                    <a:pt x="1552" y="465"/>
                  </a:moveTo>
                  <a:cubicBezTo>
                    <a:pt x="2073" y="465"/>
                    <a:pt x="2769" y="863"/>
                    <a:pt x="3040" y="1101"/>
                  </a:cubicBezTo>
                  <a:cubicBezTo>
                    <a:pt x="3344" y="1405"/>
                    <a:pt x="3618" y="1709"/>
                    <a:pt x="3861" y="2043"/>
                  </a:cubicBezTo>
                  <a:cubicBezTo>
                    <a:pt x="4408" y="2712"/>
                    <a:pt x="4864" y="3441"/>
                    <a:pt x="5320" y="4171"/>
                  </a:cubicBezTo>
                  <a:cubicBezTo>
                    <a:pt x="4712" y="3867"/>
                    <a:pt x="4043" y="3654"/>
                    <a:pt x="3405" y="3380"/>
                  </a:cubicBezTo>
                  <a:cubicBezTo>
                    <a:pt x="2645" y="3076"/>
                    <a:pt x="1065" y="2468"/>
                    <a:pt x="943" y="1496"/>
                  </a:cubicBezTo>
                  <a:cubicBezTo>
                    <a:pt x="836" y="716"/>
                    <a:pt x="1138" y="465"/>
                    <a:pt x="1552" y="465"/>
                  </a:cubicBezTo>
                  <a:close/>
                  <a:moveTo>
                    <a:pt x="1638" y="1"/>
                  </a:moveTo>
                  <a:cubicBezTo>
                    <a:pt x="1263" y="1"/>
                    <a:pt x="904" y="140"/>
                    <a:pt x="639" y="493"/>
                  </a:cubicBezTo>
                  <a:cubicBezTo>
                    <a:pt x="1" y="1344"/>
                    <a:pt x="670" y="2256"/>
                    <a:pt x="1338" y="2772"/>
                  </a:cubicBezTo>
                  <a:cubicBezTo>
                    <a:pt x="2463" y="3684"/>
                    <a:pt x="3922" y="4049"/>
                    <a:pt x="5229" y="4566"/>
                  </a:cubicBezTo>
                  <a:cubicBezTo>
                    <a:pt x="5257" y="4577"/>
                    <a:pt x="5283" y="4582"/>
                    <a:pt x="5306" y="4582"/>
                  </a:cubicBezTo>
                  <a:cubicBezTo>
                    <a:pt x="5412" y="4582"/>
                    <a:pt x="5478" y="4483"/>
                    <a:pt x="5502" y="4383"/>
                  </a:cubicBezTo>
                  <a:cubicBezTo>
                    <a:pt x="5533" y="4353"/>
                    <a:pt x="5533" y="4323"/>
                    <a:pt x="5533" y="4323"/>
                  </a:cubicBezTo>
                  <a:cubicBezTo>
                    <a:pt x="5047" y="2894"/>
                    <a:pt x="4226" y="1617"/>
                    <a:pt x="3101" y="614"/>
                  </a:cubicBezTo>
                  <a:cubicBezTo>
                    <a:pt x="2728" y="276"/>
                    <a:pt x="2167" y="1"/>
                    <a:pt x="1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738;p34">
              <a:extLst>
                <a:ext uri="{FF2B5EF4-FFF2-40B4-BE49-F238E27FC236}">
                  <a16:creationId xmlns:a16="http://schemas.microsoft.com/office/drawing/2014/main" xmlns="" id="{DD3A16AC-7875-814F-945D-DB29B2FA343C}"/>
                </a:ext>
              </a:extLst>
            </p:cNvPr>
            <p:cNvSpPr/>
            <p:nvPr/>
          </p:nvSpPr>
          <p:spPr>
            <a:xfrm>
              <a:off x="5273925" y="4450975"/>
              <a:ext cx="154275" cy="85875"/>
            </a:xfrm>
            <a:custGeom>
              <a:avLst/>
              <a:gdLst/>
              <a:ahLst/>
              <a:cxnLst/>
              <a:rect l="l" t="t" r="r" b="b"/>
              <a:pathLst>
                <a:path w="6171" h="3435" extrusionOk="0">
                  <a:moveTo>
                    <a:pt x="4558" y="486"/>
                  </a:moveTo>
                  <a:cubicBezTo>
                    <a:pt x="5170" y="486"/>
                    <a:pt x="5680" y="756"/>
                    <a:pt x="5259" y="1702"/>
                  </a:cubicBezTo>
                  <a:cubicBezTo>
                    <a:pt x="4833" y="2584"/>
                    <a:pt x="3161" y="2736"/>
                    <a:pt x="2341" y="2827"/>
                  </a:cubicBezTo>
                  <a:cubicBezTo>
                    <a:pt x="1642" y="2888"/>
                    <a:pt x="973" y="2918"/>
                    <a:pt x="274" y="3040"/>
                  </a:cubicBezTo>
                  <a:cubicBezTo>
                    <a:pt x="943" y="2462"/>
                    <a:pt x="1551" y="1885"/>
                    <a:pt x="2280" y="1398"/>
                  </a:cubicBezTo>
                  <a:cubicBezTo>
                    <a:pt x="2614" y="1155"/>
                    <a:pt x="2979" y="942"/>
                    <a:pt x="3374" y="760"/>
                  </a:cubicBezTo>
                  <a:cubicBezTo>
                    <a:pt x="3606" y="631"/>
                    <a:pt x="4110" y="486"/>
                    <a:pt x="4558" y="486"/>
                  </a:cubicBezTo>
                  <a:close/>
                  <a:moveTo>
                    <a:pt x="4477" y="0"/>
                  </a:moveTo>
                  <a:cubicBezTo>
                    <a:pt x="4105" y="0"/>
                    <a:pt x="3721" y="97"/>
                    <a:pt x="3405" y="243"/>
                  </a:cubicBezTo>
                  <a:cubicBezTo>
                    <a:pt x="2037" y="881"/>
                    <a:pt x="882" y="1854"/>
                    <a:pt x="31" y="3100"/>
                  </a:cubicBezTo>
                  <a:cubicBezTo>
                    <a:pt x="31" y="3131"/>
                    <a:pt x="31" y="3161"/>
                    <a:pt x="31" y="3161"/>
                  </a:cubicBezTo>
                  <a:cubicBezTo>
                    <a:pt x="0" y="3283"/>
                    <a:pt x="92" y="3435"/>
                    <a:pt x="213" y="3435"/>
                  </a:cubicBezTo>
                  <a:cubicBezTo>
                    <a:pt x="1642" y="3313"/>
                    <a:pt x="3161" y="3374"/>
                    <a:pt x="4468" y="2827"/>
                  </a:cubicBezTo>
                  <a:cubicBezTo>
                    <a:pt x="5259" y="2492"/>
                    <a:pt x="6171" y="1763"/>
                    <a:pt x="5806" y="821"/>
                  </a:cubicBezTo>
                  <a:cubicBezTo>
                    <a:pt x="5569" y="219"/>
                    <a:pt x="5036" y="0"/>
                    <a:pt x="4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739;p34">
              <a:extLst>
                <a:ext uri="{FF2B5EF4-FFF2-40B4-BE49-F238E27FC236}">
                  <a16:creationId xmlns:a16="http://schemas.microsoft.com/office/drawing/2014/main" xmlns="" id="{E9A7B139-610D-AB4A-A9F9-C1A6FF4E4E87}"/>
                </a:ext>
              </a:extLst>
            </p:cNvPr>
            <p:cNvSpPr/>
            <p:nvPr/>
          </p:nvSpPr>
          <p:spPr>
            <a:xfrm>
              <a:off x="4755675" y="3059600"/>
              <a:ext cx="1358700" cy="1430900"/>
            </a:xfrm>
            <a:custGeom>
              <a:avLst/>
              <a:gdLst/>
              <a:ahLst/>
              <a:cxnLst/>
              <a:rect l="l" t="t" r="r" b="b"/>
              <a:pathLst>
                <a:path w="54348" h="57236" extrusionOk="0">
                  <a:moveTo>
                    <a:pt x="32554" y="1"/>
                  </a:moveTo>
                  <a:cubicBezTo>
                    <a:pt x="32554" y="1"/>
                    <a:pt x="32858" y="3527"/>
                    <a:pt x="32220" y="4104"/>
                  </a:cubicBezTo>
                  <a:cubicBezTo>
                    <a:pt x="31764" y="4469"/>
                    <a:pt x="8511" y="6505"/>
                    <a:pt x="4043" y="15077"/>
                  </a:cubicBezTo>
                  <a:cubicBezTo>
                    <a:pt x="0" y="22828"/>
                    <a:pt x="18451" y="57236"/>
                    <a:pt x="18451" y="57236"/>
                  </a:cubicBezTo>
                  <a:lnTo>
                    <a:pt x="34834" y="52342"/>
                  </a:lnTo>
                  <a:cubicBezTo>
                    <a:pt x="34834" y="52342"/>
                    <a:pt x="21338" y="24226"/>
                    <a:pt x="21764" y="22767"/>
                  </a:cubicBezTo>
                  <a:cubicBezTo>
                    <a:pt x="22037" y="21794"/>
                    <a:pt x="42281" y="21734"/>
                    <a:pt x="48238" y="16414"/>
                  </a:cubicBezTo>
                  <a:cubicBezTo>
                    <a:pt x="54348" y="10913"/>
                    <a:pt x="49576" y="62"/>
                    <a:pt x="49576" y="62"/>
                  </a:cubicBezTo>
                  <a:lnTo>
                    <a:pt x="325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740;p34">
              <a:extLst>
                <a:ext uri="{FF2B5EF4-FFF2-40B4-BE49-F238E27FC236}">
                  <a16:creationId xmlns:a16="http://schemas.microsoft.com/office/drawing/2014/main" xmlns="" id="{6E309A1A-3D0C-E845-BE59-CCDE2D2317D4}"/>
                </a:ext>
              </a:extLst>
            </p:cNvPr>
            <p:cNvSpPr/>
            <p:nvPr/>
          </p:nvSpPr>
          <p:spPr>
            <a:xfrm>
              <a:off x="4803550" y="3058850"/>
              <a:ext cx="1036525" cy="1014475"/>
            </a:xfrm>
            <a:custGeom>
              <a:avLst/>
              <a:gdLst/>
              <a:ahLst/>
              <a:cxnLst/>
              <a:rect l="l" t="t" r="r" b="b"/>
              <a:pathLst>
                <a:path w="41461" h="40579" extrusionOk="0">
                  <a:moveTo>
                    <a:pt x="30639" y="0"/>
                  </a:moveTo>
                  <a:cubicBezTo>
                    <a:pt x="30639" y="0"/>
                    <a:pt x="30943" y="3557"/>
                    <a:pt x="30305" y="4104"/>
                  </a:cubicBezTo>
                  <a:cubicBezTo>
                    <a:pt x="29879" y="4468"/>
                    <a:pt x="6596" y="6535"/>
                    <a:pt x="2128" y="15077"/>
                  </a:cubicBezTo>
                  <a:cubicBezTo>
                    <a:pt x="0" y="19180"/>
                    <a:pt x="4104" y="30639"/>
                    <a:pt x="8481" y="40578"/>
                  </a:cubicBezTo>
                  <a:lnTo>
                    <a:pt x="20700" y="25563"/>
                  </a:lnTo>
                  <a:cubicBezTo>
                    <a:pt x="20092" y="24043"/>
                    <a:pt x="19758" y="23040"/>
                    <a:pt x="19849" y="22797"/>
                  </a:cubicBezTo>
                  <a:cubicBezTo>
                    <a:pt x="19910" y="22554"/>
                    <a:pt x="21338" y="22371"/>
                    <a:pt x="23496" y="22098"/>
                  </a:cubicBezTo>
                  <a:lnTo>
                    <a:pt x="41460" y="61"/>
                  </a:lnTo>
                  <a:lnTo>
                    <a:pt x="306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741;p34">
              <a:extLst>
                <a:ext uri="{FF2B5EF4-FFF2-40B4-BE49-F238E27FC236}">
                  <a16:creationId xmlns:a16="http://schemas.microsoft.com/office/drawing/2014/main" xmlns="" id="{DE11C3EF-CA91-A341-90FE-65B13646B788}"/>
                </a:ext>
              </a:extLst>
            </p:cNvPr>
            <p:cNvSpPr/>
            <p:nvPr/>
          </p:nvSpPr>
          <p:spPr>
            <a:xfrm>
              <a:off x="5206300" y="4299725"/>
              <a:ext cx="367050" cy="107950"/>
            </a:xfrm>
            <a:custGeom>
              <a:avLst/>
              <a:gdLst/>
              <a:ahLst/>
              <a:cxnLst/>
              <a:rect l="l" t="t" r="r" b="b"/>
              <a:pathLst>
                <a:path w="14682" h="4318" extrusionOk="0">
                  <a:moveTo>
                    <a:pt x="14577" y="0"/>
                  </a:moveTo>
                  <a:cubicBezTo>
                    <a:pt x="14359" y="0"/>
                    <a:pt x="12285" y="555"/>
                    <a:pt x="11307" y="792"/>
                  </a:cubicBezTo>
                  <a:cubicBezTo>
                    <a:pt x="9392" y="1278"/>
                    <a:pt x="7508" y="1795"/>
                    <a:pt x="5593" y="2342"/>
                  </a:cubicBezTo>
                  <a:cubicBezTo>
                    <a:pt x="4651" y="2615"/>
                    <a:pt x="3708" y="2889"/>
                    <a:pt x="2797" y="3193"/>
                  </a:cubicBezTo>
                  <a:cubicBezTo>
                    <a:pt x="2310" y="3345"/>
                    <a:pt x="1824" y="3497"/>
                    <a:pt x="1368" y="3679"/>
                  </a:cubicBezTo>
                  <a:cubicBezTo>
                    <a:pt x="912" y="3801"/>
                    <a:pt x="456" y="3983"/>
                    <a:pt x="31" y="4166"/>
                  </a:cubicBezTo>
                  <a:cubicBezTo>
                    <a:pt x="0" y="4196"/>
                    <a:pt x="31" y="4317"/>
                    <a:pt x="91" y="4317"/>
                  </a:cubicBezTo>
                  <a:cubicBezTo>
                    <a:pt x="638" y="4226"/>
                    <a:pt x="1216" y="4105"/>
                    <a:pt x="1763" y="3953"/>
                  </a:cubicBezTo>
                  <a:cubicBezTo>
                    <a:pt x="2280" y="3801"/>
                    <a:pt x="2827" y="3710"/>
                    <a:pt x="3344" y="3558"/>
                  </a:cubicBezTo>
                  <a:cubicBezTo>
                    <a:pt x="5259" y="3071"/>
                    <a:pt x="7113" y="2524"/>
                    <a:pt x="8997" y="1947"/>
                  </a:cubicBezTo>
                  <a:cubicBezTo>
                    <a:pt x="10882" y="1369"/>
                    <a:pt x="12766" y="792"/>
                    <a:pt x="14620" y="153"/>
                  </a:cubicBezTo>
                  <a:cubicBezTo>
                    <a:pt x="14681" y="92"/>
                    <a:pt x="14651" y="32"/>
                    <a:pt x="14590" y="1"/>
                  </a:cubicBezTo>
                  <a:cubicBezTo>
                    <a:pt x="14587" y="1"/>
                    <a:pt x="14583" y="0"/>
                    <a:pt x="145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742;p34">
              <a:extLst>
                <a:ext uri="{FF2B5EF4-FFF2-40B4-BE49-F238E27FC236}">
                  <a16:creationId xmlns:a16="http://schemas.microsoft.com/office/drawing/2014/main" xmlns="" id="{2DE81C75-4495-7249-ADDF-2A83A22324D8}"/>
                </a:ext>
              </a:extLst>
            </p:cNvPr>
            <p:cNvSpPr/>
            <p:nvPr/>
          </p:nvSpPr>
          <p:spPr>
            <a:xfrm>
              <a:off x="5181975" y="3098750"/>
              <a:ext cx="797150" cy="1166375"/>
            </a:xfrm>
            <a:custGeom>
              <a:avLst/>
              <a:gdLst/>
              <a:ahLst/>
              <a:cxnLst/>
              <a:rect l="l" t="t" r="r" b="b"/>
              <a:pathLst>
                <a:path w="31886" h="46655" extrusionOk="0">
                  <a:moveTo>
                    <a:pt x="31384" y="0"/>
                  </a:moveTo>
                  <a:cubicBezTo>
                    <a:pt x="31361" y="0"/>
                    <a:pt x="31338" y="15"/>
                    <a:pt x="31338" y="46"/>
                  </a:cubicBezTo>
                  <a:cubicBezTo>
                    <a:pt x="31551" y="2356"/>
                    <a:pt x="31794" y="4696"/>
                    <a:pt x="31369" y="7006"/>
                  </a:cubicBezTo>
                  <a:cubicBezTo>
                    <a:pt x="30974" y="9104"/>
                    <a:pt x="29910" y="11049"/>
                    <a:pt x="28329" y="12508"/>
                  </a:cubicBezTo>
                  <a:cubicBezTo>
                    <a:pt x="24955" y="15639"/>
                    <a:pt x="20244" y="16581"/>
                    <a:pt x="15837" y="17310"/>
                  </a:cubicBezTo>
                  <a:cubicBezTo>
                    <a:pt x="13314" y="17766"/>
                    <a:pt x="10791" y="18070"/>
                    <a:pt x="8238" y="18344"/>
                  </a:cubicBezTo>
                  <a:cubicBezTo>
                    <a:pt x="6991" y="18465"/>
                    <a:pt x="5745" y="18557"/>
                    <a:pt x="4499" y="18648"/>
                  </a:cubicBezTo>
                  <a:cubicBezTo>
                    <a:pt x="3253" y="18709"/>
                    <a:pt x="2007" y="18739"/>
                    <a:pt x="760" y="18800"/>
                  </a:cubicBezTo>
                  <a:cubicBezTo>
                    <a:pt x="396" y="18830"/>
                    <a:pt x="0" y="18982"/>
                    <a:pt x="92" y="19438"/>
                  </a:cubicBezTo>
                  <a:cubicBezTo>
                    <a:pt x="152" y="19712"/>
                    <a:pt x="244" y="19955"/>
                    <a:pt x="396" y="20198"/>
                  </a:cubicBezTo>
                  <a:cubicBezTo>
                    <a:pt x="517" y="20502"/>
                    <a:pt x="669" y="20806"/>
                    <a:pt x="760" y="21110"/>
                  </a:cubicBezTo>
                  <a:cubicBezTo>
                    <a:pt x="1277" y="22234"/>
                    <a:pt x="1763" y="23359"/>
                    <a:pt x="2280" y="24484"/>
                  </a:cubicBezTo>
                  <a:cubicBezTo>
                    <a:pt x="3314" y="26794"/>
                    <a:pt x="4347" y="29104"/>
                    <a:pt x="5411" y="31384"/>
                  </a:cubicBezTo>
                  <a:cubicBezTo>
                    <a:pt x="7539" y="35943"/>
                    <a:pt x="9727" y="40472"/>
                    <a:pt x="12007" y="44970"/>
                  </a:cubicBezTo>
                  <a:lnTo>
                    <a:pt x="12858" y="46642"/>
                  </a:lnTo>
                  <a:cubicBezTo>
                    <a:pt x="12858" y="46651"/>
                    <a:pt x="12863" y="46655"/>
                    <a:pt x="12870" y="46655"/>
                  </a:cubicBezTo>
                  <a:cubicBezTo>
                    <a:pt x="12888" y="46655"/>
                    <a:pt x="12919" y="46633"/>
                    <a:pt x="12919" y="46612"/>
                  </a:cubicBezTo>
                  <a:cubicBezTo>
                    <a:pt x="10730" y="42052"/>
                    <a:pt x="8602" y="37493"/>
                    <a:pt x="6475" y="32934"/>
                  </a:cubicBezTo>
                  <a:cubicBezTo>
                    <a:pt x="5411" y="30654"/>
                    <a:pt x="4377" y="28374"/>
                    <a:pt x="3344" y="26125"/>
                  </a:cubicBezTo>
                  <a:cubicBezTo>
                    <a:pt x="2797" y="24970"/>
                    <a:pt x="2280" y="23845"/>
                    <a:pt x="1794" y="22690"/>
                  </a:cubicBezTo>
                  <a:lnTo>
                    <a:pt x="1034" y="20988"/>
                  </a:lnTo>
                  <a:lnTo>
                    <a:pt x="639" y="20137"/>
                  </a:lnTo>
                  <a:cubicBezTo>
                    <a:pt x="548" y="19894"/>
                    <a:pt x="152" y="19316"/>
                    <a:pt x="426" y="19104"/>
                  </a:cubicBezTo>
                  <a:cubicBezTo>
                    <a:pt x="608" y="18952"/>
                    <a:pt x="973" y="19013"/>
                    <a:pt x="1186" y="18982"/>
                  </a:cubicBezTo>
                  <a:lnTo>
                    <a:pt x="2159" y="18952"/>
                  </a:lnTo>
                  <a:cubicBezTo>
                    <a:pt x="2797" y="18952"/>
                    <a:pt x="3405" y="18921"/>
                    <a:pt x="4043" y="18891"/>
                  </a:cubicBezTo>
                  <a:cubicBezTo>
                    <a:pt x="5320" y="18830"/>
                    <a:pt x="6566" y="18739"/>
                    <a:pt x="7843" y="18617"/>
                  </a:cubicBezTo>
                  <a:cubicBezTo>
                    <a:pt x="10305" y="18405"/>
                    <a:pt x="12797" y="18101"/>
                    <a:pt x="15229" y="17706"/>
                  </a:cubicBezTo>
                  <a:cubicBezTo>
                    <a:pt x="19606" y="17006"/>
                    <a:pt x="24347" y="16216"/>
                    <a:pt x="27873" y="13268"/>
                  </a:cubicBezTo>
                  <a:cubicBezTo>
                    <a:pt x="29423" y="11991"/>
                    <a:pt x="30579" y="10289"/>
                    <a:pt x="31217" y="8374"/>
                  </a:cubicBezTo>
                  <a:cubicBezTo>
                    <a:pt x="31886" y="6277"/>
                    <a:pt x="31825" y="3967"/>
                    <a:pt x="31612" y="1748"/>
                  </a:cubicBezTo>
                  <a:cubicBezTo>
                    <a:pt x="31551" y="1170"/>
                    <a:pt x="31490" y="593"/>
                    <a:pt x="31430" y="46"/>
                  </a:cubicBezTo>
                  <a:cubicBezTo>
                    <a:pt x="31430" y="15"/>
                    <a:pt x="31407" y="0"/>
                    <a:pt x="3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743;p34">
              <a:extLst>
                <a:ext uri="{FF2B5EF4-FFF2-40B4-BE49-F238E27FC236}">
                  <a16:creationId xmlns:a16="http://schemas.microsoft.com/office/drawing/2014/main" xmlns="" id="{27E92965-9782-3146-BAEE-9F31A89B1B0C}"/>
                </a:ext>
              </a:extLst>
            </p:cNvPr>
            <p:cNvSpPr/>
            <p:nvPr/>
          </p:nvSpPr>
          <p:spPr>
            <a:xfrm>
              <a:off x="4133325" y="3829375"/>
              <a:ext cx="878450" cy="688500"/>
            </a:xfrm>
            <a:custGeom>
              <a:avLst/>
              <a:gdLst/>
              <a:ahLst/>
              <a:cxnLst/>
              <a:rect l="l" t="t" r="r" b="b"/>
              <a:pathLst>
                <a:path w="35138" h="27540" extrusionOk="0">
                  <a:moveTo>
                    <a:pt x="21612" y="0"/>
                  </a:moveTo>
                  <a:lnTo>
                    <a:pt x="13648" y="13922"/>
                  </a:lnTo>
                  <a:cubicBezTo>
                    <a:pt x="13648" y="13922"/>
                    <a:pt x="10092" y="13678"/>
                    <a:pt x="6961" y="13618"/>
                  </a:cubicBezTo>
                  <a:cubicBezTo>
                    <a:pt x="6476" y="13596"/>
                    <a:pt x="5992" y="13586"/>
                    <a:pt x="5507" y="13586"/>
                  </a:cubicBezTo>
                  <a:cubicBezTo>
                    <a:pt x="4624" y="13586"/>
                    <a:pt x="3741" y="13620"/>
                    <a:pt x="2858" y="13678"/>
                  </a:cubicBezTo>
                  <a:cubicBezTo>
                    <a:pt x="1703" y="13952"/>
                    <a:pt x="0" y="15745"/>
                    <a:pt x="608" y="16353"/>
                  </a:cubicBezTo>
                  <a:cubicBezTo>
                    <a:pt x="1213" y="16958"/>
                    <a:pt x="22764" y="27540"/>
                    <a:pt x="24024" y="27540"/>
                  </a:cubicBezTo>
                  <a:cubicBezTo>
                    <a:pt x="24031" y="27540"/>
                    <a:pt x="24038" y="27540"/>
                    <a:pt x="24043" y="27539"/>
                  </a:cubicBezTo>
                  <a:cubicBezTo>
                    <a:pt x="24195" y="27539"/>
                    <a:pt x="25198" y="25594"/>
                    <a:pt x="26536" y="22888"/>
                  </a:cubicBezTo>
                  <a:lnTo>
                    <a:pt x="26566" y="22858"/>
                  </a:lnTo>
                  <a:cubicBezTo>
                    <a:pt x="27417" y="21156"/>
                    <a:pt x="35138" y="6839"/>
                    <a:pt x="35138" y="6839"/>
                  </a:cubicBezTo>
                  <a:lnTo>
                    <a:pt x="21612" y="0"/>
                  </a:lnTo>
                  <a:close/>
                </a:path>
              </a:pathLst>
            </a:custGeom>
            <a:solidFill>
              <a:srgbClr val="DD6A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744;p34">
              <a:extLst>
                <a:ext uri="{FF2B5EF4-FFF2-40B4-BE49-F238E27FC236}">
                  <a16:creationId xmlns:a16="http://schemas.microsoft.com/office/drawing/2014/main" xmlns="" id="{78C3076D-1C9F-1C4B-9F81-551C9354C69A}"/>
                </a:ext>
              </a:extLst>
            </p:cNvPr>
            <p:cNvSpPr/>
            <p:nvPr/>
          </p:nvSpPr>
          <p:spPr>
            <a:xfrm>
              <a:off x="4133325" y="4078625"/>
              <a:ext cx="742425" cy="439250"/>
            </a:xfrm>
            <a:custGeom>
              <a:avLst/>
              <a:gdLst/>
              <a:ahLst/>
              <a:cxnLst/>
              <a:rect l="l" t="t" r="r" b="b"/>
              <a:pathLst>
                <a:path w="29697" h="17570" extrusionOk="0">
                  <a:moveTo>
                    <a:pt x="15897" y="0"/>
                  </a:moveTo>
                  <a:lnTo>
                    <a:pt x="13648" y="3952"/>
                  </a:lnTo>
                  <a:cubicBezTo>
                    <a:pt x="13648" y="3952"/>
                    <a:pt x="10122" y="3708"/>
                    <a:pt x="6961" y="3648"/>
                  </a:cubicBezTo>
                  <a:cubicBezTo>
                    <a:pt x="6476" y="3626"/>
                    <a:pt x="5992" y="3616"/>
                    <a:pt x="5507" y="3616"/>
                  </a:cubicBezTo>
                  <a:cubicBezTo>
                    <a:pt x="4624" y="3616"/>
                    <a:pt x="3741" y="3650"/>
                    <a:pt x="2858" y="3708"/>
                  </a:cubicBezTo>
                  <a:cubicBezTo>
                    <a:pt x="1703" y="3982"/>
                    <a:pt x="0" y="5775"/>
                    <a:pt x="608" y="6383"/>
                  </a:cubicBezTo>
                  <a:cubicBezTo>
                    <a:pt x="1213" y="6988"/>
                    <a:pt x="22764" y="17570"/>
                    <a:pt x="24054" y="17570"/>
                  </a:cubicBezTo>
                  <a:cubicBezTo>
                    <a:pt x="24061" y="17570"/>
                    <a:pt x="24068" y="17570"/>
                    <a:pt x="24074" y="17569"/>
                  </a:cubicBezTo>
                  <a:cubicBezTo>
                    <a:pt x="24195" y="17569"/>
                    <a:pt x="25198" y="15624"/>
                    <a:pt x="26536" y="12949"/>
                  </a:cubicBezTo>
                  <a:lnTo>
                    <a:pt x="26566" y="12888"/>
                  </a:lnTo>
                  <a:cubicBezTo>
                    <a:pt x="26627" y="12766"/>
                    <a:pt x="26688" y="12645"/>
                    <a:pt x="26749" y="12523"/>
                  </a:cubicBezTo>
                  <a:cubicBezTo>
                    <a:pt x="26809" y="12402"/>
                    <a:pt x="26840" y="12341"/>
                    <a:pt x="26870" y="12280"/>
                  </a:cubicBezTo>
                  <a:cubicBezTo>
                    <a:pt x="26931" y="12189"/>
                    <a:pt x="27022" y="12006"/>
                    <a:pt x="27083" y="11885"/>
                  </a:cubicBezTo>
                  <a:cubicBezTo>
                    <a:pt x="27660" y="10760"/>
                    <a:pt x="28633" y="8967"/>
                    <a:pt x="29697" y="6991"/>
                  </a:cubicBezTo>
                  <a:lnTo>
                    <a:pt x="158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745;p34">
              <a:extLst>
                <a:ext uri="{FF2B5EF4-FFF2-40B4-BE49-F238E27FC236}">
                  <a16:creationId xmlns:a16="http://schemas.microsoft.com/office/drawing/2014/main" xmlns="" id="{00E5D89B-5928-3447-A027-89865A37D670}"/>
                </a:ext>
              </a:extLst>
            </p:cNvPr>
            <p:cNvSpPr/>
            <p:nvPr/>
          </p:nvSpPr>
          <p:spPr>
            <a:xfrm>
              <a:off x="4129525" y="4167400"/>
              <a:ext cx="702175" cy="351225"/>
            </a:xfrm>
            <a:custGeom>
              <a:avLst/>
              <a:gdLst/>
              <a:ahLst/>
              <a:cxnLst/>
              <a:rect l="l" t="t" r="r" b="b"/>
              <a:pathLst>
                <a:path w="28087" h="14049" extrusionOk="0">
                  <a:moveTo>
                    <a:pt x="7366" y="1"/>
                  </a:moveTo>
                  <a:cubicBezTo>
                    <a:pt x="5293" y="1"/>
                    <a:pt x="3423" y="30"/>
                    <a:pt x="2949" y="127"/>
                  </a:cubicBezTo>
                  <a:cubicBezTo>
                    <a:pt x="1763" y="401"/>
                    <a:pt x="0" y="2255"/>
                    <a:pt x="639" y="2863"/>
                  </a:cubicBezTo>
                  <a:cubicBezTo>
                    <a:pt x="1274" y="3498"/>
                    <a:pt x="22915" y="14049"/>
                    <a:pt x="24180" y="14049"/>
                  </a:cubicBezTo>
                  <a:cubicBezTo>
                    <a:pt x="24186" y="14049"/>
                    <a:pt x="24191" y="14049"/>
                    <a:pt x="24195" y="14048"/>
                  </a:cubicBezTo>
                  <a:cubicBezTo>
                    <a:pt x="24591" y="13987"/>
                    <a:pt x="26566" y="10796"/>
                    <a:pt x="28086" y="6905"/>
                  </a:cubicBezTo>
                  <a:lnTo>
                    <a:pt x="14043" y="66"/>
                  </a:lnTo>
                  <a:cubicBezTo>
                    <a:pt x="14043" y="66"/>
                    <a:pt x="10476" y="1"/>
                    <a:pt x="73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746;p34">
              <a:extLst>
                <a:ext uri="{FF2B5EF4-FFF2-40B4-BE49-F238E27FC236}">
                  <a16:creationId xmlns:a16="http://schemas.microsoft.com/office/drawing/2014/main" xmlns="" id="{4FF4182D-1492-3B48-A65C-E54CC65661CC}"/>
                </a:ext>
              </a:extLst>
            </p:cNvPr>
            <p:cNvSpPr/>
            <p:nvPr/>
          </p:nvSpPr>
          <p:spPr>
            <a:xfrm>
              <a:off x="4161900" y="4220825"/>
              <a:ext cx="552775" cy="271950"/>
            </a:xfrm>
            <a:custGeom>
              <a:avLst/>
              <a:gdLst/>
              <a:ahLst/>
              <a:cxnLst/>
              <a:rect l="l" t="t" r="r" b="b"/>
              <a:pathLst>
                <a:path w="22111" h="10878" extrusionOk="0">
                  <a:moveTo>
                    <a:pt x="27" y="1"/>
                  </a:moveTo>
                  <a:cubicBezTo>
                    <a:pt x="2" y="1"/>
                    <a:pt x="1" y="36"/>
                    <a:pt x="43" y="57"/>
                  </a:cubicBezTo>
                  <a:cubicBezTo>
                    <a:pt x="3660" y="1972"/>
                    <a:pt x="18371" y="9267"/>
                    <a:pt x="22080" y="10878"/>
                  </a:cubicBezTo>
                  <a:cubicBezTo>
                    <a:pt x="22110" y="10878"/>
                    <a:pt x="22110" y="10847"/>
                    <a:pt x="22080" y="10847"/>
                  </a:cubicBezTo>
                  <a:cubicBezTo>
                    <a:pt x="18554" y="8902"/>
                    <a:pt x="3781" y="1698"/>
                    <a:pt x="73" y="27"/>
                  </a:cubicBezTo>
                  <a:cubicBezTo>
                    <a:pt x="54" y="8"/>
                    <a:pt x="38" y="1"/>
                    <a:pt x="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747;p34">
              <a:extLst>
                <a:ext uri="{FF2B5EF4-FFF2-40B4-BE49-F238E27FC236}">
                  <a16:creationId xmlns:a16="http://schemas.microsoft.com/office/drawing/2014/main" xmlns="" id="{AAF2B6BE-E0AC-5C48-B6F4-BED13DB30982}"/>
                </a:ext>
              </a:extLst>
            </p:cNvPr>
            <p:cNvSpPr/>
            <p:nvPr/>
          </p:nvSpPr>
          <p:spPr>
            <a:xfrm>
              <a:off x="4245775" y="4167525"/>
              <a:ext cx="52475" cy="108275"/>
            </a:xfrm>
            <a:custGeom>
              <a:avLst/>
              <a:gdLst/>
              <a:ahLst/>
              <a:cxnLst/>
              <a:rect l="l" t="t" r="r" b="b"/>
              <a:pathLst>
                <a:path w="2099" h="4331" extrusionOk="0">
                  <a:moveTo>
                    <a:pt x="62" y="0"/>
                  </a:moveTo>
                  <a:cubicBezTo>
                    <a:pt x="31" y="0"/>
                    <a:pt x="1" y="31"/>
                    <a:pt x="31" y="61"/>
                  </a:cubicBezTo>
                  <a:cubicBezTo>
                    <a:pt x="1460" y="973"/>
                    <a:pt x="2098" y="2675"/>
                    <a:pt x="1612" y="4317"/>
                  </a:cubicBezTo>
                  <a:cubicBezTo>
                    <a:pt x="1612" y="4317"/>
                    <a:pt x="1639" y="4330"/>
                    <a:pt x="1657" y="4330"/>
                  </a:cubicBezTo>
                  <a:cubicBezTo>
                    <a:pt x="1666" y="4330"/>
                    <a:pt x="1673" y="4327"/>
                    <a:pt x="1673" y="4317"/>
                  </a:cubicBezTo>
                  <a:cubicBezTo>
                    <a:pt x="2007" y="3587"/>
                    <a:pt x="2068" y="2736"/>
                    <a:pt x="1794" y="1976"/>
                  </a:cubicBezTo>
                  <a:cubicBezTo>
                    <a:pt x="1521" y="1095"/>
                    <a:pt x="882" y="396"/>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748;p34">
              <a:extLst>
                <a:ext uri="{FF2B5EF4-FFF2-40B4-BE49-F238E27FC236}">
                  <a16:creationId xmlns:a16="http://schemas.microsoft.com/office/drawing/2014/main" xmlns="" id="{1DFDCFE8-7562-5D41-9BD7-B7AE8FD3624F}"/>
                </a:ext>
              </a:extLst>
            </p:cNvPr>
            <p:cNvSpPr/>
            <p:nvPr/>
          </p:nvSpPr>
          <p:spPr>
            <a:xfrm>
              <a:off x="4442125" y="4164075"/>
              <a:ext cx="85600" cy="93650"/>
            </a:xfrm>
            <a:custGeom>
              <a:avLst/>
              <a:gdLst/>
              <a:ahLst/>
              <a:cxnLst/>
              <a:rect l="l" t="t" r="r" b="b"/>
              <a:pathLst>
                <a:path w="3424" h="3746" extrusionOk="0">
                  <a:moveTo>
                    <a:pt x="121" y="1"/>
                  </a:moveTo>
                  <a:cubicBezTo>
                    <a:pt x="51" y="1"/>
                    <a:pt x="0" y="95"/>
                    <a:pt x="50" y="169"/>
                  </a:cubicBezTo>
                  <a:cubicBezTo>
                    <a:pt x="1266" y="1233"/>
                    <a:pt x="2360" y="2418"/>
                    <a:pt x="3302" y="3725"/>
                  </a:cubicBezTo>
                  <a:cubicBezTo>
                    <a:pt x="3315" y="3738"/>
                    <a:pt x="3338" y="3745"/>
                    <a:pt x="3360" y="3745"/>
                  </a:cubicBezTo>
                  <a:cubicBezTo>
                    <a:pt x="3392" y="3745"/>
                    <a:pt x="3424" y="3730"/>
                    <a:pt x="3424" y="3695"/>
                  </a:cubicBezTo>
                  <a:cubicBezTo>
                    <a:pt x="3089" y="2053"/>
                    <a:pt x="1661" y="686"/>
                    <a:pt x="171" y="17"/>
                  </a:cubicBezTo>
                  <a:cubicBezTo>
                    <a:pt x="154" y="6"/>
                    <a:pt x="137" y="1"/>
                    <a:pt x="1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749;p34">
              <a:extLst>
                <a:ext uri="{FF2B5EF4-FFF2-40B4-BE49-F238E27FC236}">
                  <a16:creationId xmlns:a16="http://schemas.microsoft.com/office/drawing/2014/main" xmlns="" id="{D70A048A-41D1-8846-A9E7-B32BC6834660}"/>
                </a:ext>
              </a:extLst>
            </p:cNvPr>
            <p:cNvSpPr/>
            <p:nvPr/>
          </p:nvSpPr>
          <p:spPr>
            <a:xfrm>
              <a:off x="4408000" y="4161100"/>
              <a:ext cx="86300" cy="93900"/>
            </a:xfrm>
            <a:custGeom>
              <a:avLst/>
              <a:gdLst/>
              <a:ahLst/>
              <a:cxnLst/>
              <a:rect l="l" t="t" r="r" b="b"/>
              <a:pathLst>
                <a:path w="3452" h="3756" extrusionOk="0">
                  <a:moveTo>
                    <a:pt x="143" y="0"/>
                  </a:moveTo>
                  <a:cubicBezTo>
                    <a:pt x="53" y="0"/>
                    <a:pt x="1" y="115"/>
                    <a:pt x="77" y="166"/>
                  </a:cubicBezTo>
                  <a:cubicBezTo>
                    <a:pt x="1293" y="1230"/>
                    <a:pt x="2387" y="2446"/>
                    <a:pt x="3330" y="3723"/>
                  </a:cubicBezTo>
                  <a:cubicBezTo>
                    <a:pt x="3341" y="3746"/>
                    <a:pt x="3362" y="3756"/>
                    <a:pt x="3383" y="3756"/>
                  </a:cubicBezTo>
                  <a:cubicBezTo>
                    <a:pt x="3417" y="3756"/>
                    <a:pt x="3451" y="3730"/>
                    <a:pt x="3451" y="3692"/>
                  </a:cubicBezTo>
                  <a:cubicBezTo>
                    <a:pt x="3117" y="2051"/>
                    <a:pt x="1658" y="713"/>
                    <a:pt x="199" y="14"/>
                  </a:cubicBezTo>
                  <a:cubicBezTo>
                    <a:pt x="179" y="4"/>
                    <a:pt x="161" y="0"/>
                    <a:pt x="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750;p34">
              <a:extLst>
                <a:ext uri="{FF2B5EF4-FFF2-40B4-BE49-F238E27FC236}">
                  <a16:creationId xmlns:a16="http://schemas.microsoft.com/office/drawing/2014/main" xmlns="" id="{672AA3FD-4431-2344-A456-F19623D8B20B}"/>
                </a:ext>
              </a:extLst>
            </p:cNvPr>
            <p:cNvSpPr/>
            <p:nvPr/>
          </p:nvSpPr>
          <p:spPr>
            <a:xfrm>
              <a:off x="4375125" y="4158275"/>
              <a:ext cx="85725" cy="94075"/>
            </a:xfrm>
            <a:custGeom>
              <a:avLst/>
              <a:gdLst/>
              <a:ahLst/>
              <a:cxnLst/>
              <a:rect l="l" t="t" r="r" b="b"/>
              <a:pathLst>
                <a:path w="3429" h="3763" extrusionOk="0">
                  <a:moveTo>
                    <a:pt x="148" y="1"/>
                  </a:moveTo>
                  <a:cubicBezTo>
                    <a:pt x="68" y="1"/>
                    <a:pt x="1" y="107"/>
                    <a:pt x="55" y="188"/>
                  </a:cubicBezTo>
                  <a:cubicBezTo>
                    <a:pt x="1271" y="1252"/>
                    <a:pt x="2365" y="2437"/>
                    <a:pt x="3307" y="3744"/>
                  </a:cubicBezTo>
                  <a:cubicBezTo>
                    <a:pt x="3318" y="3756"/>
                    <a:pt x="3338" y="3763"/>
                    <a:pt x="3358" y="3763"/>
                  </a:cubicBezTo>
                  <a:cubicBezTo>
                    <a:pt x="3392" y="3763"/>
                    <a:pt x="3429" y="3741"/>
                    <a:pt x="3429" y="3684"/>
                  </a:cubicBezTo>
                  <a:cubicBezTo>
                    <a:pt x="3095" y="2042"/>
                    <a:pt x="1666" y="705"/>
                    <a:pt x="177" y="6"/>
                  </a:cubicBezTo>
                  <a:cubicBezTo>
                    <a:pt x="167" y="2"/>
                    <a:pt x="157"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751;p34">
              <a:extLst>
                <a:ext uri="{FF2B5EF4-FFF2-40B4-BE49-F238E27FC236}">
                  <a16:creationId xmlns:a16="http://schemas.microsoft.com/office/drawing/2014/main" xmlns="" id="{855ED334-0267-204C-B99B-30D423313568}"/>
                </a:ext>
              </a:extLst>
            </p:cNvPr>
            <p:cNvSpPr/>
            <p:nvPr/>
          </p:nvSpPr>
          <p:spPr>
            <a:xfrm>
              <a:off x="4340500" y="4155775"/>
              <a:ext cx="86175" cy="93900"/>
            </a:xfrm>
            <a:custGeom>
              <a:avLst/>
              <a:gdLst/>
              <a:ahLst/>
              <a:cxnLst/>
              <a:rect l="l" t="t" r="r" b="b"/>
              <a:pathLst>
                <a:path w="3447" h="3756" extrusionOk="0">
                  <a:moveTo>
                    <a:pt x="149" y="1"/>
                  </a:moveTo>
                  <a:cubicBezTo>
                    <a:pt x="70" y="1"/>
                    <a:pt x="0" y="120"/>
                    <a:pt x="103" y="197"/>
                  </a:cubicBezTo>
                  <a:cubicBezTo>
                    <a:pt x="1288" y="1261"/>
                    <a:pt x="2382" y="2446"/>
                    <a:pt x="3325" y="3723"/>
                  </a:cubicBezTo>
                  <a:cubicBezTo>
                    <a:pt x="3348" y="3746"/>
                    <a:pt x="3371" y="3756"/>
                    <a:pt x="3391" y="3756"/>
                  </a:cubicBezTo>
                  <a:cubicBezTo>
                    <a:pt x="3423" y="3756"/>
                    <a:pt x="3446" y="3730"/>
                    <a:pt x="3446" y="3692"/>
                  </a:cubicBezTo>
                  <a:cubicBezTo>
                    <a:pt x="3112" y="2051"/>
                    <a:pt x="1683" y="714"/>
                    <a:pt x="194" y="15"/>
                  </a:cubicBezTo>
                  <a:cubicBezTo>
                    <a:pt x="179" y="5"/>
                    <a:pt x="164"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752;p34">
              <a:extLst>
                <a:ext uri="{FF2B5EF4-FFF2-40B4-BE49-F238E27FC236}">
                  <a16:creationId xmlns:a16="http://schemas.microsoft.com/office/drawing/2014/main" xmlns="" id="{2E4FC1B9-1EA8-E44B-AFD3-56AA4487FCFF}"/>
                </a:ext>
              </a:extLst>
            </p:cNvPr>
            <p:cNvSpPr/>
            <p:nvPr/>
          </p:nvSpPr>
          <p:spPr>
            <a:xfrm>
              <a:off x="4666250" y="4389950"/>
              <a:ext cx="102125" cy="71125"/>
            </a:xfrm>
            <a:custGeom>
              <a:avLst/>
              <a:gdLst/>
              <a:ahLst/>
              <a:cxnLst/>
              <a:rect l="l" t="t" r="r" b="b"/>
              <a:pathLst>
                <a:path w="4085" h="2845" extrusionOk="0">
                  <a:moveTo>
                    <a:pt x="2026" y="1"/>
                  </a:moveTo>
                  <a:cubicBezTo>
                    <a:pt x="739" y="1"/>
                    <a:pt x="1" y="2001"/>
                    <a:pt x="1419" y="2684"/>
                  </a:cubicBezTo>
                  <a:cubicBezTo>
                    <a:pt x="1642" y="2795"/>
                    <a:pt x="1857" y="2845"/>
                    <a:pt x="2059" y="2845"/>
                  </a:cubicBezTo>
                  <a:cubicBezTo>
                    <a:pt x="3346" y="2845"/>
                    <a:pt x="4084" y="844"/>
                    <a:pt x="2666" y="161"/>
                  </a:cubicBezTo>
                  <a:cubicBezTo>
                    <a:pt x="2443" y="50"/>
                    <a:pt x="2228" y="1"/>
                    <a:pt x="20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753;p34">
              <a:extLst>
                <a:ext uri="{FF2B5EF4-FFF2-40B4-BE49-F238E27FC236}">
                  <a16:creationId xmlns:a16="http://schemas.microsoft.com/office/drawing/2014/main" xmlns="" id="{2316240D-59D7-6B40-BC66-5C25FB2DC0F3}"/>
                </a:ext>
              </a:extLst>
            </p:cNvPr>
            <p:cNvSpPr/>
            <p:nvPr/>
          </p:nvSpPr>
          <p:spPr>
            <a:xfrm>
              <a:off x="4427400" y="4046550"/>
              <a:ext cx="78300" cy="154425"/>
            </a:xfrm>
            <a:custGeom>
              <a:avLst/>
              <a:gdLst/>
              <a:ahLst/>
              <a:cxnLst/>
              <a:rect l="l" t="t" r="r" b="b"/>
              <a:pathLst>
                <a:path w="3132" h="6177" extrusionOk="0">
                  <a:moveTo>
                    <a:pt x="1411" y="407"/>
                  </a:moveTo>
                  <a:cubicBezTo>
                    <a:pt x="2004" y="407"/>
                    <a:pt x="2457" y="1548"/>
                    <a:pt x="2523" y="2013"/>
                  </a:cubicBezTo>
                  <a:cubicBezTo>
                    <a:pt x="2584" y="2438"/>
                    <a:pt x="2584" y="2864"/>
                    <a:pt x="2584" y="3289"/>
                  </a:cubicBezTo>
                  <a:cubicBezTo>
                    <a:pt x="2554" y="4140"/>
                    <a:pt x="2463" y="4991"/>
                    <a:pt x="2341" y="5843"/>
                  </a:cubicBezTo>
                  <a:cubicBezTo>
                    <a:pt x="2037" y="5235"/>
                    <a:pt x="1703" y="4627"/>
                    <a:pt x="1368" y="4019"/>
                  </a:cubicBezTo>
                  <a:cubicBezTo>
                    <a:pt x="973" y="3289"/>
                    <a:pt x="183" y="1830"/>
                    <a:pt x="700" y="979"/>
                  </a:cubicBezTo>
                  <a:cubicBezTo>
                    <a:pt x="948" y="566"/>
                    <a:pt x="1189" y="407"/>
                    <a:pt x="1411" y="407"/>
                  </a:cubicBezTo>
                  <a:close/>
                  <a:moveTo>
                    <a:pt x="1396" y="1"/>
                  </a:moveTo>
                  <a:cubicBezTo>
                    <a:pt x="1299" y="1"/>
                    <a:pt x="1199" y="12"/>
                    <a:pt x="1095" y="37"/>
                  </a:cubicBezTo>
                  <a:cubicBezTo>
                    <a:pt x="61" y="280"/>
                    <a:pt x="1" y="1405"/>
                    <a:pt x="152" y="2225"/>
                  </a:cubicBezTo>
                  <a:cubicBezTo>
                    <a:pt x="456" y="3624"/>
                    <a:pt x="1338" y="4870"/>
                    <a:pt x="2037" y="6086"/>
                  </a:cubicBezTo>
                  <a:cubicBezTo>
                    <a:pt x="2067" y="6146"/>
                    <a:pt x="2128" y="6177"/>
                    <a:pt x="2189" y="6177"/>
                  </a:cubicBezTo>
                  <a:cubicBezTo>
                    <a:pt x="2250" y="6177"/>
                    <a:pt x="2311" y="6146"/>
                    <a:pt x="2341" y="6086"/>
                  </a:cubicBezTo>
                  <a:cubicBezTo>
                    <a:pt x="2356" y="6101"/>
                    <a:pt x="2371" y="6108"/>
                    <a:pt x="2387" y="6108"/>
                  </a:cubicBezTo>
                  <a:cubicBezTo>
                    <a:pt x="2402" y="6108"/>
                    <a:pt x="2417" y="6101"/>
                    <a:pt x="2432" y="6086"/>
                  </a:cubicBezTo>
                  <a:cubicBezTo>
                    <a:pt x="2979" y="4688"/>
                    <a:pt x="3131" y="3198"/>
                    <a:pt x="2919" y="1709"/>
                  </a:cubicBezTo>
                  <a:cubicBezTo>
                    <a:pt x="2782" y="916"/>
                    <a:pt x="2252" y="1"/>
                    <a:pt x="1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754;p34">
              <a:extLst>
                <a:ext uri="{FF2B5EF4-FFF2-40B4-BE49-F238E27FC236}">
                  <a16:creationId xmlns:a16="http://schemas.microsoft.com/office/drawing/2014/main" xmlns="" id="{7A403263-4FE0-2E4E-9FC0-3A99E585E545}"/>
                </a:ext>
              </a:extLst>
            </p:cNvPr>
            <p:cNvSpPr/>
            <p:nvPr/>
          </p:nvSpPr>
          <p:spPr>
            <a:xfrm>
              <a:off x="4477550" y="4182900"/>
              <a:ext cx="167200" cy="76950"/>
            </a:xfrm>
            <a:custGeom>
              <a:avLst/>
              <a:gdLst/>
              <a:ahLst/>
              <a:cxnLst/>
              <a:rect l="l" t="t" r="r" b="b"/>
              <a:pathLst>
                <a:path w="6688" h="3078" extrusionOk="0">
                  <a:moveTo>
                    <a:pt x="1688" y="427"/>
                  </a:moveTo>
                  <a:cubicBezTo>
                    <a:pt x="2121" y="427"/>
                    <a:pt x="2554" y="434"/>
                    <a:pt x="2979" y="449"/>
                  </a:cubicBezTo>
                  <a:cubicBezTo>
                    <a:pt x="3405" y="480"/>
                    <a:pt x="3800" y="541"/>
                    <a:pt x="4226" y="632"/>
                  </a:cubicBezTo>
                  <a:cubicBezTo>
                    <a:pt x="4834" y="753"/>
                    <a:pt x="6688" y="1787"/>
                    <a:pt x="5077" y="2547"/>
                  </a:cubicBezTo>
                  <a:cubicBezTo>
                    <a:pt x="4921" y="2622"/>
                    <a:pt x="4749" y="2654"/>
                    <a:pt x="4569" y="2654"/>
                  </a:cubicBezTo>
                  <a:cubicBezTo>
                    <a:pt x="3732" y="2654"/>
                    <a:pt x="2704" y="1954"/>
                    <a:pt x="2128" y="1604"/>
                  </a:cubicBezTo>
                  <a:cubicBezTo>
                    <a:pt x="1551" y="1209"/>
                    <a:pt x="973" y="814"/>
                    <a:pt x="396" y="449"/>
                  </a:cubicBezTo>
                  <a:cubicBezTo>
                    <a:pt x="821" y="434"/>
                    <a:pt x="1254" y="427"/>
                    <a:pt x="1688" y="427"/>
                  </a:cubicBezTo>
                  <a:close/>
                  <a:moveTo>
                    <a:pt x="2461" y="1"/>
                  </a:moveTo>
                  <a:cubicBezTo>
                    <a:pt x="1691" y="1"/>
                    <a:pt x="925" y="107"/>
                    <a:pt x="183" y="328"/>
                  </a:cubicBezTo>
                  <a:cubicBezTo>
                    <a:pt x="153" y="328"/>
                    <a:pt x="122" y="358"/>
                    <a:pt x="153" y="389"/>
                  </a:cubicBezTo>
                  <a:cubicBezTo>
                    <a:pt x="31" y="449"/>
                    <a:pt x="1" y="632"/>
                    <a:pt x="122" y="723"/>
                  </a:cubicBezTo>
                  <a:cubicBezTo>
                    <a:pt x="1277" y="1513"/>
                    <a:pt x="2402" y="2516"/>
                    <a:pt x="3800" y="2942"/>
                  </a:cubicBezTo>
                  <a:cubicBezTo>
                    <a:pt x="4066" y="3024"/>
                    <a:pt x="4374" y="3078"/>
                    <a:pt x="4678" y="3078"/>
                  </a:cubicBezTo>
                  <a:cubicBezTo>
                    <a:pt x="5275" y="3078"/>
                    <a:pt x="5858" y="2868"/>
                    <a:pt x="6080" y="2243"/>
                  </a:cubicBezTo>
                  <a:cubicBezTo>
                    <a:pt x="6414" y="1209"/>
                    <a:pt x="5441" y="480"/>
                    <a:pt x="4590" y="267"/>
                  </a:cubicBezTo>
                  <a:cubicBezTo>
                    <a:pt x="3889" y="92"/>
                    <a:pt x="3174" y="1"/>
                    <a:pt x="24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755;p34">
              <a:extLst>
                <a:ext uri="{FF2B5EF4-FFF2-40B4-BE49-F238E27FC236}">
                  <a16:creationId xmlns:a16="http://schemas.microsoft.com/office/drawing/2014/main" xmlns="" id="{6FB8A832-431D-2C4F-AFDE-DFF0D2F93067}"/>
                </a:ext>
              </a:extLst>
            </p:cNvPr>
            <p:cNvSpPr/>
            <p:nvPr/>
          </p:nvSpPr>
          <p:spPr>
            <a:xfrm>
              <a:off x="4476025" y="3061875"/>
              <a:ext cx="1707500" cy="1262975"/>
            </a:xfrm>
            <a:custGeom>
              <a:avLst/>
              <a:gdLst/>
              <a:ahLst/>
              <a:cxnLst/>
              <a:rect l="l" t="t" r="r" b="b"/>
              <a:pathLst>
                <a:path w="68300" h="50519" extrusionOk="0">
                  <a:moveTo>
                    <a:pt x="44713" y="1"/>
                  </a:moveTo>
                  <a:cubicBezTo>
                    <a:pt x="44774" y="1703"/>
                    <a:pt x="45108" y="3405"/>
                    <a:pt x="45746" y="5016"/>
                  </a:cubicBezTo>
                  <a:cubicBezTo>
                    <a:pt x="45746" y="5016"/>
                    <a:pt x="43838" y="4904"/>
                    <a:pt x="41005" y="4904"/>
                  </a:cubicBezTo>
                  <a:cubicBezTo>
                    <a:pt x="34406" y="4904"/>
                    <a:pt x="22792" y="5514"/>
                    <a:pt x="18603" y="9576"/>
                  </a:cubicBezTo>
                  <a:cubicBezTo>
                    <a:pt x="14013" y="14044"/>
                    <a:pt x="1" y="42372"/>
                    <a:pt x="1" y="42372"/>
                  </a:cubicBezTo>
                  <a:lnTo>
                    <a:pt x="16354" y="50518"/>
                  </a:lnTo>
                  <a:cubicBezTo>
                    <a:pt x="16354" y="50518"/>
                    <a:pt x="29090" y="24591"/>
                    <a:pt x="30488" y="22919"/>
                  </a:cubicBezTo>
                  <a:cubicBezTo>
                    <a:pt x="32342" y="20700"/>
                    <a:pt x="56628" y="23861"/>
                    <a:pt x="62373" y="16658"/>
                  </a:cubicBezTo>
                  <a:cubicBezTo>
                    <a:pt x="68300" y="9211"/>
                    <a:pt x="63224" y="1"/>
                    <a:pt x="63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756;p34">
              <a:extLst>
                <a:ext uri="{FF2B5EF4-FFF2-40B4-BE49-F238E27FC236}">
                  <a16:creationId xmlns:a16="http://schemas.microsoft.com/office/drawing/2014/main" xmlns="" id="{53C79C32-E861-8549-A200-D0A7796E5875}"/>
                </a:ext>
              </a:extLst>
            </p:cNvPr>
            <p:cNvSpPr/>
            <p:nvPr/>
          </p:nvSpPr>
          <p:spPr>
            <a:xfrm>
              <a:off x="5405375" y="3164100"/>
              <a:ext cx="298675" cy="71825"/>
            </a:xfrm>
            <a:custGeom>
              <a:avLst/>
              <a:gdLst/>
              <a:ahLst/>
              <a:cxnLst/>
              <a:rect l="l" t="t" r="r" b="b"/>
              <a:pathLst>
                <a:path w="11947" h="2873" extrusionOk="0">
                  <a:moveTo>
                    <a:pt x="6236" y="0"/>
                  </a:moveTo>
                  <a:cubicBezTo>
                    <a:pt x="6171" y="0"/>
                    <a:pt x="6232" y="46"/>
                    <a:pt x="6475" y="167"/>
                  </a:cubicBezTo>
                  <a:lnTo>
                    <a:pt x="7843" y="806"/>
                  </a:lnTo>
                  <a:lnTo>
                    <a:pt x="7569" y="806"/>
                  </a:lnTo>
                  <a:cubicBezTo>
                    <a:pt x="7205" y="806"/>
                    <a:pt x="6840" y="806"/>
                    <a:pt x="6475" y="775"/>
                  </a:cubicBezTo>
                  <a:lnTo>
                    <a:pt x="4347" y="775"/>
                  </a:lnTo>
                  <a:cubicBezTo>
                    <a:pt x="2888" y="775"/>
                    <a:pt x="1460" y="897"/>
                    <a:pt x="31" y="988"/>
                  </a:cubicBezTo>
                  <a:cubicBezTo>
                    <a:pt x="1" y="988"/>
                    <a:pt x="1" y="1049"/>
                    <a:pt x="31" y="1049"/>
                  </a:cubicBezTo>
                  <a:cubicBezTo>
                    <a:pt x="405" y="1033"/>
                    <a:pt x="781" y="1027"/>
                    <a:pt x="1157" y="1027"/>
                  </a:cubicBezTo>
                  <a:cubicBezTo>
                    <a:pt x="2004" y="1027"/>
                    <a:pt x="2856" y="1055"/>
                    <a:pt x="3701" y="1055"/>
                  </a:cubicBezTo>
                  <a:cubicBezTo>
                    <a:pt x="3917" y="1055"/>
                    <a:pt x="4132" y="1053"/>
                    <a:pt x="4347" y="1049"/>
                  </a:cubicBezTo>
                  <a:cubicBezTo>
                    <a:pt x="5046" y="1049"/>
                    <a:pt x="5776" y="1079"/>
                    <a:pt x="6475" y="1079"/>
                  </a:cubicBezTo>
                  <a:lnTo>
                    <a:pt x="7509" y="1110"/>
                  </a:lnTo>
                  <a:cubicBezTo>
                    <a:pt x="7661" y="1125"/>
                    <a:pt x="7812" y="1132"/>
                    <a:pt x="7964" y="1132"/>
                  </a:cubicBezTo>
                  <a:cubicBezTo>
                    <a:pt x="8116" y="1132"/>
                    <a:pt x="8268" y="1125"/>
                    <a:pt x="8420" y="1110"/>
                  </a:cubicBezTo>
                  <a:lnTo>
                    <a:pt x="8785" y="1292"/>
                  </a:lnTo>
                  <a:cubicBezTo>
                    <a:pt x="9819" y="1778"/>
                    <a:pt x="10882" y="2295"/>
                    <a:pt x="11886" y="2873"/>
                  </a:cubicBezTo>
                  <a:cubicBezTo>
                    <a:pt x="11916" y="2873"/>
                    <a:pt x="11946" y="2842"/>
                    <a:pt x="11916" y="2812"/>
                  </a:cubicBezTo>
                  <a:cubicBezTo>
                    <a:pt x="10974" y="2143"/>
                    <a:pt x="10001" y="1565"/>
                    <a:pt x="8998" y="1018"/>
                  </a:cubicBezTo>
                  <a:cubicBezTo>
                    <a:pt x="8268" y="623"/>
                    <a:pt x="7539" y="319"/>
                    <a:pt x="6749" y="107"/>
                  </a:cubicBezTo>
                  <a:cubicBezTo>
                    <a:pt x="6490" y="46"/>
                    <a:pt x="6300" y="0"/>
                    <a:pt x="6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757;p34">
              <a:extLst>
                <a:ext uri="{FF2B5EF4-FFF2-40B4-BE49-F238E27FC236}">
                  <a16:creationId xmlns:a16="http://schemas.microsoft.com/office/drawing/2014/main" xmlns="" id="{A4A1F993-6323-6B41-A628-F13E2C3E0281}"/>
                </a:ext>
              </a:extLst>
            </p:cNvPr>
            <p:cNvSpPr/>
            <p:nvPr/>
          </p:nvSpPr>
          <p:spPr>
            <a:xfrm>
              <a:off x="5580150" y="3043575"/>
              <a:ext cx="66150" cy="149825"/>
            </a:xfrm>
            <a:custGeom>
              <a:avLst/>
              <a:gdLst/>
              <a:ahLst/>
              <a:cxnLst/>
              <a:rect l="l" t="t" r="r" b="b"/>
              <a:pathLst>
                <a:path w="2646" h="5993" extrusionOk="0">
                  <a:moveTo>
                    <a:pt x="56" y="1"/>
                  </a:moveTo>
                  <a:cubicBezTo>
                    <a:pt x="24" y="1"/>
                    <a:pt x="1" y="27"/>
                    <a:pt x="1" y="64"/>
                  </a:cubicBezTo>
                  <a:cubicBezTo>
                    <a:pt x="62" y="1006"/>
                    <a:pt x="214" y="1949"/>
                    <a:pt x="457" y="2861"/>
                  </a:cubicBezTo>
                  <a:cubicBezTo>
                    <a:pt x="548" y="3225"/>
                    <a:pt x="639" y="3590"/>
                    <a:pt x="761" y="3985"/>
                  </a:cubicBezTo>
                  <a:cubicBezTo>
                    <a:pt x="821" y="4289"/>
                    <a:pt x="1004" y="4563"/>
                    <a:pt x="1247" y="4776"/>
                  </a:cubicBezTo>
                  <a:cubicBezTo>
                    <a:pt x="1369" y="4897"/>
                    <a:pt x="1551" y="4958"/>
                    <a:pt x="1733" y="4988"/>
                  </a:cubicBezTo>
                  <a:cubicBezTo>
                    <a:pt x="1733" y="5049"/>
                    <a:pt x="1733" y="5079"/>
                    <a:pt x="1733" y="5140"/>
                  </a:cubicBezTo>
                  <a:cubicBezTo>
                    <a:pt x="1733" y="5231"/>
                    <a:pt x="1794" y="5323"/>
                    <a:pt x="1794" y="5414"/>
                  </a:cubicBezTo>
                  <a:cubicBezTo>
                    <a:pt x="1794" y="5505"/>
                    <a:pt x="1825" y="5596"/>
                    <a:pt x="1855" y="5687"/>
                  </a:cubicBezTo>
                  <a:cubicBezTo>
                    <a:pt x="1855" y="5718"/>
                    <a:pt x="1885" y="5779"/>
                    <a:pt x="1916" y="5809"/>
                  </a:cubicBezTo>
                  <a:cubicBezTo>
                    <a:pt x="1946" y="5870"/>
                    <a:pt x="1946" y="5900"/>
                    <a:pt x="1977" y="5961"/>
                  </a:cubicBezTo>
                  <a:cubicBezTo>
                    <a:pt x="1987" y="5982"/>
                    <a:pt x="2013" y="5993"/>
                    <a:pt x="2041" y="5993"/>
                  </a:cubicBezTo>
                  <a:cubicBezTo>
                    <a:pt x="2092" y="5993"/>
                    <a:pt x="2148" y="5959"/>
                    <a:pt x="2128" y="5900"/>
                  </a:cubicBezTo>
                  <a:lnTo>
                    <a:pt x="2128" y="5748"/>
                  </a:lnTo>
                  <a:cubicBezTo>
                    <a:pt x="2128" y="5718"/>
                    <a:pt x="2098" y="5657"/>
                    <a:pt x="2098" y="5627"/>
                  </a:cubicBezTo>
                  <a:cubicBezTo>
                    <a:pt x="2068" y="5535"/>
                    <a:pt x="2037" y="5414"/>
                    <a:pt x="2007" y="5353"/>
                  </a:cubicBezTo>
                  <a:cubicBezTo>
                    <a:pt x="1977" y="5262"/>
                    <a:pt x="1977" y="5171"/>
                    <a:pt x="1916" y="5079"/>
                  </a:cubicBezTo>
                  <a:cubicBezTo>
                    <a:pt x="1916" y="5049"/>
                    <a:pt x="1916" y="5019"/>
                    <a:pt x="1885" y="4988"/>
                  </a:cubicBezTo>
                  <a:cubicBezTo>
                    <a:pt x="2220" y="4988"/>
                    <a:pt x="2493" y="4776"/>
                    <a:pt x="2584" y="4472"/>
                  </a:cubicBezTo>
                  <a:cubicBezTo>
                    <a:pt x="2645" y="4137"/>
                    <a:pt x="2645" y="3803"/>
                    <a:pt x="2524" y="3499"/>
                  </a:cubicBezTo>
                  <a:cubicBezTo>
                    <a:pt x="2432" y="3073"/>
                    <a:pt x="2372" y="2648"/>
                    <a:pt x="2280" y="2253"/>
                  </a:cubicBezTo>
                  <a:cubicBezTo>
                    <a:pt x="2189" y="1827"/>
                    <a:pt x="2068" y="1402"/>
                    <a:pt x="1977" y="976"/>
                  </a:cubicBezTo>
                  <a:cubicBezTo>
                    <a:pt x="1916" y="763"/>
                    <a:pt x="1855" y="551"/>
                    <a:pt x="1794" y="307"/>
                  </a:cubicBezTo>
                  <a:cubicBezTo>
                    <a:pt x="1764" y="247"/>
                    <a:pt x="1764" y="125"/>
                    <a:pt x="1673" y="64"/>
                  </a:cubicBezTo>
                  <a:lnTo>
                    <a:pt x="1642" y="64"/>
                  </a:lnTo>
                  <a:cubicBezTo>
                    <a:pt x="1612" y="95"/>
                    <a:pt x="1612" y="95"/>
                    <a:pt x="1612" y="125"/>
                  </a:cubicBezTo>
                  <a:cubicBezTo>
                    <a:pt x="1612" y="155"/>
                    <a:pt x="1642" y="155"/>
                    <a:pt x="1642" y="155"/>
                  </a:cubicBezTo>
                  <a:lnTo>
                    <a:pt x="1673" y="155"/>
                  </a:lnTo>
                  <a:cubicBezTo>
                    <a:pt x="1703" y="277"/>
                    <a:pt x="1733" y="703"/>
                    <a:pt x="1733" y="763"/>
                  </a:cubicBezTo>
                  <a:cubicBezTo>
                    <a:pt x="1764" y="976"/>
                    <a:pt x="1794" y="1219"/>
                    <a:pt x="1825" y="1432"/>
                  </a:cubicBezTo>
                  <a:cubicBezTo>
                    <a:pt x="1885" y="1888"/>
                    <a:pt x="1977" y="2344"/>
                    <a:pt x="2037" y="2800"/>
                  </a:cubicBezTo>
                  <a:cubicBezTo>
                    <a:pt x="2098" y="3195"/>
                    <a:pt x="2189" y="3620"/>
                    <a:pt x="2220" y="3985"/>
                  </a:cubicBezTo>
                  <a:cubicBezTo>
                    <a:pt x="2247" y="4309"/>
                    <a:pt x="2106" y="4608"/>
                    <a:pt x="1798" y="4608"/>
                  </a:cubicBezTo>
                  <a:cubicBezTo>
                    <a:pt x="1759" y="4608"/>
                    <a:pt x="1717" y="4603"/>
                    <a:pt x="1673" y="4593"/>
                  </a:cubicBezTo>
                  <a:cubicBezTo>
                    <a:pt x="1308" y="4532"/>
                    <a:pt x="1125" y="4137"/>
                    <a:pt x="1034" y="3833"/>
                  </a:cubicBezTo>
                  <a:cubicBezTo>
                    <a:pt x="882" y="3438"/>
                    <a:pt x="791" y="3043"/>
                    <a:pt x="700" y="2648"/>
                  </a:cubicBezTo>
                  <a:cubicBezTo>
                    <a:pt x="457" y="1766"/>
                    <a:pt x="305" y="885"/>
                    <a:pt x="122" y="34"/>
                  </a:cubicBezTo>
                  <a:cubicBezTo>
                    <a:pt x="99" y="11"/>
                    <a:pt x="76" y="1"/>
                    <a:pt x="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758;p34">
              <a:extLst>
                <a:ext uri="{FF2B5EF4-FFF2-40B4-BE49-F238E27FC236}">
                  <a16:creationId xmlns:a16="http://schemas.microsoft.com/office/drawing/2014/main" xmlns="" id="{D1DDA729-92E6-1E45-829E-D942C072F482}"/>
                </a:ext>
              </a:extLst>
            </p:cNvPr>
            <p:cNvSpPr/>
            <p:nvPr/>
          </p:nvSpPr>
          <p:spPr>
            <a:xfrm>
              <a:off x="5802800" y="3105650"/>
              <a:ext cx="154300" cy="166175"/>
            </a:xfrm>
            <a:custGeom>
              <a:avLst/>
              <a:gdLst/>
              <a:ahLst/>
              <a:cxnLst/>
              <a:rect l="l" t="t" r="r" b="b"/>
              <a:pathLst>
                <a:path w="6172" h="6647" extrusionOk="0">
                  <a:moveTo>
                    <a:pt x="96" y="0"/>
                  </a:moveTo>
                  <a:cubicBezTo>
                    <a:pt x="77" y="0"/>
                    <a:pt x="62" y="22"/>
                    <a:pt x="62" y="43"/>
                  </a:cubicBezTo>
                  <a:cubicBezTo>
                    <a:pt x="1" y="864"/>
                    <a:pt x="62" y="1685"/>
                    <a:pt x="244" y="2475"/>
                  </a:cubicBezTo>
                  <a:cubicBezTo>
                    <a:pt x="335" y="3113"/>
                    <a:pt x="609" y="3752"/>
                    <a:pt x="1004" y="4268"/>
                  </a:cubicBezTo>
                  <a:cubicBezTo>
                    <a:pt x="1399" y="4785"/>
                    <a:pt x="1916" y="5211"/>
                    <a:pt x="2463" y="5575"/>
                  </a:cubicBezTo>
                  <a:cubicBezTo>
                    <a:pt x="3010" y="5910"/>
                    <a:pt x="3618" y="6214"/>
                    <a:pt x="4256" y="6396"/>
                  </a:cubicBezTo>
                  <a:cubicBezTo>
                    <a:pt x="4560" y="6487"/>
                    <a:pt x="4894" y="6548"/>
                    <a:pt x="5198" y="6578"/>
                  </a:cubicBezTo>
                  <a:cubicBezTo>
                    <a:pt x="5350" y="6624"/>
                    <a:pt x="5502" y="6647"/>
                    <a:pt x="5654" y="6647"/>
                  </a:cubicBezTo>
                  <a:cubicBezTo>
                    <a:pt x="5806" y="6647"/>
                    <a:pt x="5958" y="6624"/>
                    <a:pt x="6110" y="6578"/>
                  </a:cubicBezTo>
                  <a:cubicBezTo>
                    <a:pt x="6171" y="6548"/>
                    <a:pt x="6171" y="6457"/>
                    <a:pt x="6110" y="6426"/>
                  </a:cubicBezTo>
                  <a:cubicBezTo>
                    <a:pt x="5958" y="6335"/>
                    <a:pt x="5806" y="6305"/>
                    <a:pt x="5624" y="6305"/>
                  </a:cubicBezTo>
                  <a:cubicBezTo>
                    <a:pt x="5411" y="6274"/>
                    <a:pt x="5229" y="6214"/>
                    <a:pt x="5016" y="6183"/>
                  </a:cubicBezTo>
                  <a:cubicBezTo>
                    <a:pt x="4651" y="6062"/>
                    <a:pt x="4256" y="5940"/>
                    <a:pt x="3891" y="5788"/>
                  </a:cubicBezTo>
                  <a:cubicBezTo>
                    <a:pt x="3192" y="5484"/>
                    <a:pt x="2524" y="5089"/>
                    <a:pt x="1916" y="4572"/>
                  </a:cubicBezTo>
                  <a:cubicBezTo>
                    <a:pt x="1612" y="4329"/>
                    <a:pt x="1338" y="4025"/>
                    <a:pt x="1095" y="3691"/>
                  </a:cubicBezTo>
                  <a:cubicBezTo>
                    <a:pt x="882" y="3356"/>
                    <a:pt x="730" y="2961"/>
                    <a:pt x="609" y="2566"/>
                  </a:cubicBezTo>
                  <a:cubicBezTo>
                    <a:pt x="487" y="2171"/>
                    <a:pt x="396" y="1745"/>
                    <a:pt x="305" y="1320"/>
                  </a:cubicBezTo>
                  <a:cubicBezTo>
                    <a:pt x="214" y="894"/>
                    <a:pt x="183" y="438"/>
                    <a:pt x="122" y="13"/>
                  </a:cubicBezTo>
                  <a:cubicBezTo>
                    <a:pt x="113" y="4"/>
                    <a:pt x="105"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759;p34">
              <a:extLst>
                <a:ext uri="{FF2B5EF4-FFF2-40B4-BE49-F238E27FC236}">
                  <a16:creationId xmlns:a16="http://schemas.microsoft.com/office/drawing/2014/main" xmlns="" id="{6A997DFD-302A-424F-8C10-D9AFFC769B0C}"/>
                </a:ext>
              </a:extLst>
            </p:cNvPr>
            <p:cNvSpPr/>
            <p:nvPr/>
          </p:nvSpPr>
          <p:spPr>
            <a:xfrm>
              <a:off x="4556675" y="4046575"/>
              <a:ext cx="339500" cy="177350"/>
            </a:xfrm>
            <a:custGeom>
              <a:avLst/>
              <a:gdLst/>
              <a:ahLst/>
              <a:cxnLst/>
              <a:rect l="l" t="t" r="r" b="b"/>
              <a:pathLst>
                <a:path w="13580" h="7094" extrusionOk="0">
                  <a:moveTo>
                    <a:pt x="69" y="1"/>
                  </a:moveTo>
                  <a:cubicBezTo>
                    <a:pt x="21" y="1"/>
                    <a:pt x="0" y="100"/>
                    <a:pt x="27" y="127"/>
                  </a:cubicBezTo>
                  <a:cubicBezTo>
                    <a:pt x="514" y="462"/>
                    <a:pt x="1000" y="765"/>
                    <a:pt x="1517" y="1009"/>
                  </a:cubicBezTo>
                  <a:cubicBezTo>
                    <a:pt x="1973" y="1282"/>
                    <a:pt x="2459" y="1556"/>
                    <a:pt x="2915" y="1829"/>
                  </a:cubicBezTo>
                  <a:cubicBezTo>
                    <a:pt x="4647" y="2802"/>
                    <a:pt x="6380" y="3653"/>
                    <a:pt x="8143" y="4535"/>
                  </a:cubicBezTo>
                  <a:cubicBezTo>
                    <a:pt x="9906" y="5416"/>
                    <a:pt x="11669" y="6297"/>
                    <a:pt x="13462" y="7088"/>
                  </a:cubicBezTo>
                  <a:cubicBezTo>
                    <a:pt x="13470" y="7092"/>
                    <a:pt x="13479" y="7094"/>
                    <a:pt x="13487" y="7094"/>
                  </a:cubicBezTo>
                  <a:cubicBezTo>
                    <a:pt x="13538" y="7094"/>
                    <a:pt x="13580" y="7019"/>
                    <a:pt x="13553" y="6966"/>
                  </a:cubicBezTo>
                  <a:cubicBezTo>
                    <a:pt x="13462" y="6875"/>
                    <a:pt x="11517" y="5781"/>
                    <a:pt x="10635" y="5294"/>
                  </a:cubicBezTo>
                  <a:cubicBezTo>
                    <a:pt x="8903" y="4322"/>
                    <a:pt x="7140" y="3410"/>
                    <a:pt x="5407" y="2498"/>
                  </a:cubicBezTo>
                  <a:cubicBezTo>
                    <a:pt x="4526" y="2042"/>
                    <a:pt x="3644" y="1617"/>
                    <a:pt x="2763" y="1191"/>
                  </a:cubicBezTo>
                  <a:cubicBezTo>
                    <a:pt x="2307" y="978"/>
                    <a:pt x="1851" y="765"/>
                    <a:pt x="1395" y="553"/>
                  </a:cubicBezTo>
                  <a:cubicBezTo>
                    <a:pt x="969" y="340"/>
                    <a:pt x="544" y="158"/>
                    <a:pt x="88" y="6"/>
                  </a:cubicBezTo>
                  <a:cubicBezTo>
                    <a:pt x="81" y="2"/>
                    <a:pt x="75"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760;p34">
              <a:extLst>
                <a:ext uri="{FF2B5EF4-FFF2-40B4-BE49-F238E27FC236}">
                  <a16:creationId xmlns:a16="http://schemas.microsoft.com/office/drawing/2014/main" xmlns="" id="{9AC6C9AB-26C7-BE44-A34E-123D771501D8}"/>
                </a:ext>
              </a:extLst>
            </p:cNvPr>
            <p:cNvSpPr/>
            <p:nvPr/>
          </p:nvSpPr>
          <p:spPr>
            <a:xfrm>
              <a:off x="4881825" y="3167900"/>
              <a:ext cx="1175575" cy="1008325"/>
            </a:xfrm>
            <a:custGeom>
              <a:avLst/>
              <a:gdLst/>
              <a:ahLst/>
              <a:cxnLst/>
              <a:rect l="l" t="t" r="r" b="b"/>
              <a:pathLst>
                <a:path w="47023" h="40333" extrusionOk="0">
                  <a:moveTo>
                    <a:pt x="46889" y="0"/>
                  </a:moveTo>
                  <a:cubicBezTo>
                    <a:pt x="46863" y="0"/>
                    <a:pt x="46840" y="15"/>
                    <a:pt x="46840" y="46"/>
                  </a:cubicBezTo>
                  <a:cubicBezTo>
                    <a:pt x="46870" y="4058"/>
                    <a:pt x="46262" y="8556"/>
                    <a:pt x="43162" y="11444"/>
                  </a:cubicBezTo>
                  <a:cubicBezTo>
                    <a:pt x="39905" y="14495"/>
                    <a:pt x="35233" y="14941"/>
                    <a:pt x="30949" y="14941"/>
                  </a:cubicBezTo>
                  <a:cubicBezTo>
                    <a:pt x="30794" y="14941"/>
                    <a:pt x="30640" y="14941"/>
                    <a:pt x="30487" y="14940"/>
                  </a:cubicBezTo>
                  <a:cubicBezTo>
                    <a:pt x="28954" y="14921"/>
                    <a:pt x="27421" y="14891"/>
                    <a:pt x="25888" y="14891"/>
                  </a:cubicBezTo>
                  <a:cubicBezTo>
                    <a:pt x="24898" y="14891"/>
                    <a:pt x="23908" y="14904"/>
                    <a:pt x="22919" y="14940"/>
                  </a:cubicBezTo>
                  <a:cubicBezTo>
                    <a:pt x="20396" y="15031"/>
                    <a:pt x="17842" y="15152"/>
                    <a:pt x="15320" y="15456"/>
                  </a:cubicBezTo>
                  <a:cubicBezTo>
                    <a:pt x="14347" y="15547"/>
                    <a:pt x="13435" y="16003"/>
                    <a:pt x="12736" y="16702"/>
                  </a:cubicBezTo>
                  <a:cubicBezTo>
                    <a:pt x="12067" y="17462"/>
                    <a:pt x="11490" y="18283"/>
                    <a:pt x="11034" y="19165"/>
                  </a:cubicBezTo>
                  <a:cubicBezTo>
                    <a:pt x="9757" y="21262"/>
                    <a:pt x="8541" y="23389"/>
                    <a:pt x="7326" y="25548"/>
                  </a:cubicBezTo>
                  <a:cubicBezTo>
                    <a:pt x="4955" y="29803"/>
                    <a:pt x="2766" y="34150"/>
                    <a:pt x="760" y="38618"/>
                  </a:cubicBezTo>
                  <a:cubicBezTo>
                    <a:pt x="517" y="39165"/>
                    <a:pt x="243" y="39712"/>
                    <a:pt x="0" y="40289"/>
                  </a:cubicBezTo>
                  <a:cubicBezTo>
                    <a:pt x="0" y="40311"/>
                    <a:pt x="15" y="40332"/>
                    <a:pt x="35" y="40332"/>
                  </a:cubicBezTo>
                  <a:cubicBezTo>
                    <a:pt x="43" y="40332"/>
                    <a:pt x="52" y="40329"/>
                    <a:pt x="61" y="40320"/>
                  </a:cubicBezTo>
                  <a:cubicBezTo>
                    <a:pt x="2097" y="35852"/>
                    <a:pt x="4286" y="31444"/>
                    <a:pt x="6657" y="27128"/>
                  </a:cubicBezTo>
                  <a:cubicBezTo>
                    <a:pt x="7812" y="24970"/>
                    <a:pt x="9028" y="22842"/>
                    <a:pt x="10304" y="20715"/>
                  </a:cubicBezTo>
                  <a:cubicBezTo>
                    <a:pt x="10882" y="19742"/>
                    <a:pt x="11429" y="18709"/>
                    <a:pt x="12098" y="17766"/>
                  </a:cubicBezTo>
                  <a:cubicBezTo>
                    <a:pt x="12706" y="16915"/>
                    <a:pt x="13405" y="16125"/>
                    <a:pt x="14438" y="15821"/>
                  </a:cubicBezTo>
                  <a:cubicBezTo>
                    <a:pt x="15046" y="15669"/>
                    <a:pt x="15684" y="15578"/>
                    <a:pt x="16323" y="15547"/>
                  </a:cubicBezTo>
                  <a:cubicBezTo>
                    <a:pt x="16961" y="15487"/>
                    <a:pt x="17599" y="15456"/>
                    <a:pt x="18268" y="15395"/>
                  </a:cubicBezTo>
                  <a:cubicBezTo>
                    <a:pt x="19514" y="15304"/>
                    <a:pt x="20791" y="15243"/>
                    <a:pt x="22067" y="15183"/>
                  </a:cubicBezTo>
                  <a:cubicBezTo>
                    <a:pt x="23206" y="15142"/>
                    <a:pt x="24351" y="15125"/>
                    <a:pt x="25500" y="15125"/>
                  </a:cubicBezTo>
                  <a:cubicBezTo>
                    <a:pt x="26895" y="15125"/>
                    <a:pt x="28296" y="15149"/>
                    <a:pt x="29697" y="15183"/>
                  </a:cubicBezTo>
                  <a:cubicBezTo>
                    <a:pt x="30217" y="15193"/>
                    <a:pt x="30742" y="15201"/>
                    <a:pt x="31271" y="15201"/>
                  </a:cubicBezTo>
                  <a:cubicBezTo>
                    <a:pt x="35228" y="15201"/>
                    <a:pt x="39371" y="14788"/>
                    <a:pt x="42615" y="12295"/>
                  </a:cubicBezTo>
                  <a:cubicBezTo>
                    <a:pt x="44165" y="11079"/>
                    <a:pt x="45351" y="9438"/>
                    <a:pt x="46019" y="7553"/>
                  </a:cubicBezTo>
                  <a:cubicBezTo>
                    <a:pt x="46658" y="5638"/>
                    <a:pt x="46992" y="3602"/>
                    <a:pt x="47022" y="1565"/>
                  </a:cubicBezTo>
                  <a:cubicBezTo>
                    <a:pt x="46992" y="1049"/>
                    <a:pt x="46962" y="562"/>
                    <a:pt x="46962" y="46"/>
                  </a:cubicBezTo>
                  <a:cubicBezTo>
                    <a:pt x="46946" y="15"/>
                    <a:pt x="46916" y="0"/>
                    <a:pt x="46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761;p34">
              <a:extLst>
                <a:ext uri="{FF2B5EF4-FFF2-40B4-BE49-F238E27FC236}">
                  <a16:creationId xmlns:a16="http://schemas.microsoft.com/office/drawing/2014/main" xmlns="" id="{E8F9DFB2-C761-C648-B4D2-5956B8E87AC9}"/>
                </a:ext>
              </a:extLst>
            </p:cNvPr>
            <p:cNvSpPr/>
            <p:nvPr/>
          </p:nvSpPr>
          <p:spPr>
            <a:xfrm>
              <a:off x="5009475" y="3608250"/>
              <a:ext cx="386050" cy="460825"/>
            </a:xfrm>
            <a:custGeom>
              <a:avLst/>
              <a:gdLst/>
              <a:ahLst/>
              <a:cxnLst/>
              <a:rect l="l" t="t" r="r" b="b"/>
              <a:pathLst>
                <a:path w="15442" h="18433" extrusionOk="0">
                  <a:moveTo>
                    <a:pt x="15411" y="0"/>
                  </a:moveTo>
                  <a:cubicBezTo>
                    <a:pt x="14499" y="0"/>
                    <a:pt x="13588" y="61"/>
                    <a:pt x="12706" y="92"/>
                  </a:cubicBezTo>
                  <a:cubicBezTo>
                    <a:pt x="11946" y="92"/>
                    <a:pt x="11186" y="152"/>
                    <a:pt x="10457" y="304"/>
                  </a:cubicBezTo>
                  <a:cubicBezTo>
                    <a:pt x="9788" y="456"/>
                    <a:pt x="9241" y="547"/>
                    <a:pt x="8694" y="1307"/>
                  </a:cubicBezTo>
                  <a:cubicBezTo>
                    <a:pt x="7995" y="2250"/>
                    <a:pt x="4195" y="9605"/>
                    <a:pt x="2615" y="12827"/>
                  </a:cubicBezTo>
                  <a:cubicBezTo>
                    <a:pt x="2159" y="13739"/>
                    <a:pt x="1733" y="14651"/>
                    <a:pt x="1308" y="15563"/>
                  </a:cubicBezTo>
                  <a:cubicBezTo>
                    <a:pt x="882" y="16444"/>
                    <a:pt x="457" y="17447"/>
                    <a:pt x="1" y="18390"/>
                  </a:cubicBezTo>
                  <a:cubicBezTo>
                    <a:pt x="1" y="18411"/>
                    <a:pt x="31" y="18433"/>
                    <a:pt x="49" y="18433"/>
                  </a:cubicBezTo>
                  <a:cubicBezTo>
                    <a:pt x="56" y="18433"/>
                    <a:pt x="61" y="18429"/>
                    <a:pt x="61" y="18420"/>
                  </a:cubicBezTo>
                  <a:cubicBezTo>
                    <a:pt x="457" y="17630"/>
                    <a:pt x="882" y="16870"/>
                    <a:pt x="1308" y="16080"/>
                  </a:cubicBezTo>
                  <a:cubicBezTo>
                    <a:pt x="1703" y="15320"/>
                    <a:pt x="2098" y="14529"/>
                    <a:pt x="2493" y="13739"/>
                  </a:cubicBezTo>
                  <a:cubicBezTo>
                    <a:pt x="3283" y="12159"/>
                    <a:pt x="4074" y="10578"/>
                    <a:pt x="4864" y="8997"/>
                  </a:cubicBezTo>
                  <a:cubicBezTo>
                    <a:pt x="5654" y="7447"/>
                    <a:pt x="6596" y="5897"/>
                    <a:pt x="7417" y="4347"/>
                  </a:cubicBezTo>
                  <a:cubicBezTo>
                    <a:pt x="8086" y="3040"/>
                    <a:pt x="8998" y="1247"/>
                    <a:pt x="9636" y="973"/>
                  </a:cubicBezTo>
                  <a:cubicBezTo>
                    <a:pt x="10518" y="639"/>
                    <a:pt x="11460" y="395"/>
                    <a:pt x="12432" y="304"/>
                  </a:cubicBezTo>
                  <a:cubicBezTo>
                    <a:pt x="13405" y="244"/>
                    <a:pt x="14408" y="183"/>
                    <a:pt x="15411" y="92"/>
                  </a:cubicBezTo>
                  <a:cubicBezTo>
                    <a:pt x="15442" y="61"/>
                    <a:pt x="15442" y="31"/>
                    <a:pt x="15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762;p34">
              <a:extLst>
                <a:ext uri="{FF2B5EF4-FFF2-40B4-BE49-F238E27FC236}">
                  <a16:creationId xmlns:a16="http://schemas.microsoft.com/office/drawing/2014/main" xmlns="" id="{5AF9F469-F37F-A940-ACE2-EC5D04D63224}"/>
                </a:ext>
              </a:extLst>
            </p:cNvPr>
            <p:cNvSpPr/>
            <p:nvPr/>
          </p:nvSpPr>
          <p:spPr>
            <a:xfrm>
              <a:off x="5150050" y="2390075"/>
              <a:ext cx="619175" cy="542550"/>
            </a:xfrm>
            <a:custGeom>
              <a:avLst/>
              <a:gdLst/>
              <a:ahLst/>
              <a:cxnLst/>
              <a:rect l="l" t="t" r="r" b="b"/>
              <a:pathLst>
                <a:path w="24767" h="21702" extrusionOk="0">
                  <a:moveTo>
                    <a:pt x="7064" y="0"/>
                  </a:moveTo>
                  <a:cubicBezTo>
                    <a:pt x="6971" y="0"/>
                    <a:pt x="6914" y="11"/>
                    <a:pt x="6901" y="34"/>
                  </a:cubicBezTo>
                  <a:cubicBezTo>
                    <a:pt x="913" y="10429"/>
                    <a:pt x="1" y="21280"/>
                    <a:pt x="2706" y="21645"/>
                  </a:cubicBezTo>
                  <a:cubicBezTo>
                    <a:pt x="3007" y="21683"/>
                    <a:pt x="3313" y="21701"/>
                    <a:pt x="3623" y="21701"/>
                  </a:cubicBezTo>
                  <a:cubicBezTo>
                    <a:pt x="11520" y="21701"/>
                    <a:pt x="22169" y="9824"/>
                    <a:pt x="23953" y="6812"/>
                  </a:cubicBezTo>
                  <a:cubicBezTo>
                    <a:pt x="24766" y="5411"/>
                    <a:pt x="24521" y="4379"/>
                    <a:pt x="23268" y="4379"/>
                  </a:cubicBezTo>
                  <a:cubicBezTo>
                    <a:pt x="22836" y="4379"/>
                    <a:pt x="22283" y="4502"/>
                    <a:pt x="21612" y="4775"/>
                  </a:cubicBezTo>
                  <a:cubicBezTo>
                    <a:pt x="16855" y="6747"/>
                    <a:pt x="13734" y="8082"/>
                    <a:pt x="13094" y="8505"/>
                  </a:cubicBezTo>
                  <a:lnTo>
                    <a:pt x="13094" y="8505"/>
                  </a:lnTo>
                  <a:cubicBezTo>
                    <a:pt x="13528" y="7714"/>
                    <a:pt x="14898" y="3688"/>
                    <a:pt x="14925" y="3499"/>
                  </a:cubicBezTo>
                  <a:cubicBezTo>
                    <a:pt x="15094" y="1697"/>
                    <a:pt x="8226" y="0"/>
                    <a:pt x="7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763;p34">
              <a:extLst>
                <a:ext uri="{FF2B5EF4-FFF2-40B4-BE49-F238E27FC236}">
                  <a16:creationId xmlns:a16="http://schemas.microsoft.com/office/drawing/2014/main" xmlns="" id="{BD5E9DB9-C88A-B246-A402-7F575EF20967}"/>
                </a:ext>
              </a:extLst>
            </p:cNvPr>
            <p:cNvSpPr/>
            <p:nvPr/>
          </p:nvSpPr>
          <p:spPr>
            <a:xfrm>
              <a:off x="5384875" y="2593800"/>
              <a:ext cx="92300" cy="247850"/>
            </a:xfrm>
            <a:custGeom>
              <a:avLst/>
              <a:gdLst/>
              <a:ahLst/>
              <a:cxnLst/>
              <a:rect l="l" t="t" r="r" b="b"/>
              <a:pathLst>
                <a:path w="3692" h="9914" extrusionOk="0">
                  <a:moveTo>
                    <a:pt x="3678" y="0"/>
                  </a:moveTo>
                  <a:cubicBezTo>
                    <a:pt x="3678" y="1"/>
                    <a:pt x="3678" y="2"/>
                    <a:pt x="3677" y="3"/>
                  </a:cubicBezTo>
                  <a:lnTo>
                    <a:pt x="3677" y="3"/>
                  </a:lnTo>
                  <a:cubicBezTo>
                    <a:pt x="3687" y="0"/>
                    <a:pt x="3692" y="0"/>
                    <a:pt x="3678" y="0"/>
                  </a:cubicBezTo>
                  <a:close/>
                  <a:moveTo>
                    <a:pt x="3677" y="3"/>
                  </a:moveTo>
                  <a:cubicBezTo>
                    <a:pt x="3666" y="6"/>
                    <a:pt x="3648" y="14"/>
                    <a:pt x="3648" y="31"/>
                  </a:cubicBezTo>
                  <a:cubicBezTo>
                    <a:pt x="2766" y="2614"/>
                    <a:pt x="1824" y="5198"/>
                    <a:pt x="821" y="7751"/>
                  </a:cubicBezTo>
                  <a:cubicBezTo>
                    <a:pt x="547" y="8450"/>
                    <a:pt x="274" y="9180"/>
                    <a:pt x="0" y="9879"/>
                  </a:cubicBezTo>
                  <a:cubicBezTo>
                    <a:pt x="0" y="9896"/>
                    <a:pt x="10" y="9914"/>
                    <a:pt x="19" y="9914"/>
                  </a:cubicBezTo>
                  <a:cubicBezTo>
                    <a:pt x="25" y="9914"/>
                    <a:pt x="30" y="9904"/>
                    <a:pt x="30" y="9879"/>
                  </a:cubicBezTo>
                  <a:cubicBezTo>
                    <a:pt x="669" y="8663"/>
                    <a:pt x="1216" y="7417"/>
                    <a:pt x="1733" y="6140"/>
                  </a:cubicBezTo>
                  <a:cubicBezTo>
                    <a:pt x="2249" y="4894"/>
                    <a:pt x="2705" y="3587"/>
                    <a:pt x="3100" y="2280"/>
                  </a:cubicBezTo>
                  <a:cubicBezTo>
                    <a:pt x="3313" y="1521"/>
                    <a:pt x="3495" y="762"/>
                    <a:pt x="3677"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764;p34">
              <a:extLst>
                <a:ext uri="{FF2B5EF4-FFF2-40B4-BE49-F238E27FC236}">
                  <a16:creationId xmlns:a16="http://schemas.microsoft.com/office/drawing/2014/main" xmlns="" id="{488AF409-AFB9-B548-8E9B-AA71672CA8FD}"/>
                </a:ext>
              </a:extLst>
            </p:cNvPr>
            <p:cNvSpPr/>
            <p:nvPr/>
          </p:nvSpPr>
          <p:spPr>
            <a:xfrm>
              <a:off x="5299000" y="2256600"/>
              <a:ext cx="376175" cy="253625"/>
            </a:xfrm>
            <a:custGeom>
              <a:avLst/>
              <a:gdLst/>
              <a:ahLst/>
              <a:cxnLst/>
              <a:rect l="l" t="t" r="r" b="b"/>
              <a:pathLst>
                <a:path w="15047" h="10145" extrusionOk="0">
                  <a:moveTo>
                    <a:pt x="8233" y="0"/>
                  </a:moveTo>
                  <a:cubicBezTo>
                    <a:pt x="5530" y="0"/>
                    <a:pt x="4235" y="1326"/>
                    <a:pt x="3253" y="2242"/>
                  </a:cubicBezTo>
                  <a:cubicBezTo>
                    <a:pt x="1277" y="4035"/>
                    <a:pt x="0" y="7318"/>
                    <a:pt x="0" y="7318"/>
                  </a:cubicBezTo>
                  <a:lnTo>
                    <a:pt x="7174" y="10145"/>
                  </a:lnTo>
                  <a:cubicBezTo>
                    <a:pt x="8876" y="9385"/>
                    <a:pt x="9332" y="8230"/>
                    <a:pt x="9332" y="8230"/>
                  </a:cubicBezTo>
                  <a:cubicBezTo>
                    <a:pt x="9514" y="8321"/>
                    <a:pt x="9727" y="8382"/>
                    <a:pt x="9940" y="8443"/>
                  </a:cubicBezTo>
                  <a:cubicBezTo>
                    <a:pt x="10457" y="7440"/>
                    <a:pt x="10912" y="6376"/>
                    <a:pt x="11277" y="5312"/>
                  </a:cubicBezTo>
                  <a:cubicBezTo>
                    <a:pt x="11733" y="4066"/>
                    <a:pt x="10031" y="2120"/>
                    <a:pt x="10031" y="2120"/>
                  </a:cubicBezTo>
                  <a:lnTo>
                    <a:pt x="10031" y="2120"/>
                  </a:lnTo>
                  <a:cubicBezTo>
                    <a:pt x="11599" y="2303"/>
                    <a:pt x="13010" y="3969"/>
                    <a:pt x="13877" y="3969"/>
                  </a:cubicBezTo>
                  <a:cubicBezTo>
                    <a:pt x="14018" y="3969"/>
                    <a:pt x="14145" y="3925"/>
                    <a:pt x="14256" y="3822"/>
                  </a:cubicBezTo>
                  <a:cubicBezTo>
                    <a:pt x="15046" y="3093"/>
                    <a:pt x="13010" y="965"/>
                    <a:pt x="11764" y="601"/>
                  </a:cubicBezTo>
                  <a:cubicBezTo>
                    <a:pt x="10369" y="173"/>
                    <a:pt x="9209" y="0"/>
                    <a:pt x="8233"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765;p34">
              <a:extLst>
                <a:ext uri="{FF2B5EF4-FFF2-40B4-BE49-F238E27FC236}">
                  <a16:creationId xmlns:a16="http://schemas.microsoft.com/office/drawing/2014/main" xmlns="" id="{6BBEC1CC-4EE0-BD4E-B780-DD7D4BDC4D9D}"/>
                </a:ext>
              </a:extLst>
            </p:cNvPr>
            <p:cNvSpPr/>
            <p:nvPr/>
          </p:nvSpPr>
          <p:spPr>
            <a:xfrm>
              <a:off x="5417550" y="2287975"/>
              <a:ext cx="248500" cy="210550"/>
            </a:xfrm>
            <a:custGeom>
              <a:avLst/>
              <a:gdLst/>
              <a:ahLst/>
              <a:cxnLst/>
              <a:rect l="l" t="t" r="r" b="b"/>
              <a:pathLst>
                <a:path w="9940" h="8422" extrusionOk="0">
                  <a:moveTo>
                    <a:pt x="784" y="1"/>
                  </a:moveTo>
                  <a:cubicBezTo>
                    <a:pt x="478" y="1"/>
                    <a:pt x="211" y="7"/>
                    <a:pt x="0" y="14"/>
                  </a:cubicBezTo>
                  <a:cubicBezTo>
                    <a:pt x="0" y="14"/>
                    <a:pt x="2875" y="7127"/>
                    <a:pt x="3220" y="7127"/>
                  </a:cubicBezTo>
                  <a:cubicBezTo>
                    <a:pt x="3221" y="7127"/>
                    <a:pt x="3221" y="7127"/>
                    <a:pt x="3222" y="7127"/>
                  </a:cubicBezTo>
                  <a:cubicBezTo>
                    <a:pt x="3273" y="7121"/>
                    <a:pt x="3324" y="7119"/>
                    <a:pt x="3375" y="7119"/>
                  </a:cubicBezTo>
                  <a:cubicBezTo>
                    <a:pt x="4520" y="7119"/>
                    <a:pt x="5849" y="8422"/>
                    <a:pt x="6648" y="8422"/>
                  </a:cubicBezTo>
                  <a:cubicBezTo>
                    <a:pt x="6805" y="8422"/>
                    <a:pt x="6941" y="8372"/>
                    <a:pt x="7052" y="8251"/>
                  </a:cubicBezTo>
                  <a:cubicBezTo>
                    <a:pt x="7660" y="7613"/>
                    <a:pt x="6991" y="6853"/>
                    <a:pt x="6991" y="6853"/>
                  </a:cubicBezTo>
                  <a:lnTo>
                    <a:pt x="6991" y="6853"/>
                  </a:lnTo>
                  <a:cubicBezTo>
                    <a:pt x="6991" y="6853"/>
                    <a:pt x="7326" y="7007"/>
                    <a:pt x="7701" y="7007"/>
                  </a:cubicBezTo>
                  <a:cubicBezTo>
                    <a:pt x="7994" y="7007"/>
                    <a:pt x="8311" y="6913"/>
                    <a:pt x="8511" y="6580"/>
                  </a:cubicBezTo>
                  <a:cubicBezTo>
                    <a:pt x="9028" y="5729"/>
                    <a:pt x="7751" y="4726"/>
                    <a:pt x="7751" y="4726"/>
                  </a:cubicBezTo>
                  <a:lnTo>
                    <a:pt x="7751" y="4726"/>
                  </a:lnTo>
                  <a:cubicBezTo>
                    <a:pt x="7751" y="4726"/>
                    <a:pt x="8123" y="4874"/>
                    <a:pt x="8527" y="4874"/>
                  </a:cubicBezTo>
                  <a:cubicBezTo>
                    <a:pt x="8897" y="4874"/>
                    <a:pt x="9293" y="4749"/>
                    <a:pt x="9453" y="4270"/>
                  </a:cubicBezTo>
                  <a:cubicBezTo>
                    <a:pt x="9940" y="2902"/>
                    <a:pt x="6535" y="1169"/>
                    <a:pt x="4681" y="531"/>
                  </a:cubicBezTo>
                  <a:cubicBezTo>
                    <a:pt x="3383" y="83"/>
                    <a:pt x="1847"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766;p34">
              <a:extLst>
                <a:ext uri="{FF2B5EF4-FFF2-40B4-BE49-F238E27FC236}">
                  <a16:creationId xmlns:a16="http://schemas.microsoft.com/office/drawing/2014/main" xmlns="" id="{9B0D22BC-378C-3A40-AEBE-BD1A6FA56595}"/>
                </a:ext>
              </a:extLst>
            </p:cNvPr>
            <p:cNvSpPr/>
            <p:nvPr/>
          </p:nvSpPr>
          <p:spPr>
            <a:xfrm>
              <a:off x="5510250" y="2347600"/>
              <a:ext cx="101850" cy="58525"/>
            </a:xfrm>
            <a:custGeom>
              <a:avLst/>
              <a:gdLst/>
              <a:ahLst/>
              <a:cxnLst/>
              <a:rect l="l" t="t" r="r" b="b"/>
              <a:pathLst>
                <a:path w="4074" h="2341" extrusionOk="0">
                  <a:moveTo>
                    <a:pt x="0" y="0"/>
                  </a:moveTo>
                  <a:lnTo>
                    <a:pt x="0" y="0"/>
                  </a:lnTo>
                  <a:cubicBezTo>
                    <a:pt x="1429" y="608"/>
                    <a:pt x="2797" y="1398"/>
                    <a:pt x="4043" y="2341"/>
                  </a:cubicBezTo>
                  <a:cubicBezTo>
                    <a:pt x="4073" y="2341"/>
                    <a:pt x="4073" y="2310"/>
                    <a:pt x="4043" y="2280"/>
                  </a:cubicBezTo>
                  <a:cubicBezTo>
                    <a:pt x="2949" y="1125"/>
                    <a:pt x="1551" y="3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767;p34">
              <a:extLst>
                <a:ext uri="{FF2B5EF4-FFF2-40B4-BE49-F238E27FC236}">
                  <a16:creationId xmlns:a16="http://schemas.microsoft.com/office/drawing/2014/main" xmlns="" id="{34360F44-50BC-7540-956D-34F8D7AB7F4C}"/>
                </a:ext>
              </a:extLst>
            </p:cNvPr>
            <p:cNvSpPr/>
            <p:nvPr/>
          </p:nvSpPr>
          <p:spPr>
            <a:xfrm>
              <a:off x="5531525" y="2296675"/>
              <a:ext cx="102600" cy="58550"/>
            </a:xfrm>
            <a:custGeom>
              <a:avLst/>
              <a:gdLst/>
              <a:ahLst/>
              <a:cxnLst/>
              <a:rect l="l" t="t" r="r" b="b"/>
              <a:pathLst>
                <a:path w="4104" h="2342" extrusionOk="0">
                  <a:moveTo>
                    <a:pt x="0" y="1"/>
                  </a:moveTo>
                  <a:cubicBezTo>
                    <a:pt x="21" y="5"/>
                    <a:pt x="41" y="9"/>
                    <a:pt x="62" y="14"/>
                  </a:cubicBezTo>
                  <a:lnTo>
                    <a:pt x="62" y="14"/>
                  </a:lnTo>
                  <a:cubicBezTo>
                    <a:pt x="52" y="9"/>
                    <a:pt x="41" y="5"/>
                    <a:pt x="31" y="1"/>
                  </a:cubicBezTo>
                  <a:close/>
                  <a:moveTo>
                    <a:pt x="62" y="14"/>
                  </a:moveTo>
                  <a:lnTo>
                    <a:pt x="62" y="14"/>
                  </a:lnTo>
                  <a:cubicBezTo>
                    <a:pt x="1479" y="620"/>
                    <a:pt x="2836" y="1406"/>
                    <a:pt x="4073" y="2341"/>
                  </a:cubicBezTo>
                  <a:cubicBezTo>
                    <a:pt x="4104" y="2341"/>
                    <a:pt x="4104" y="2311"/>
                    <a:pt x="4073" y="2280"/>
                  </a:cubicBezTo>
                  <a:cubicBezTo>
                    <a:pt x="2993" y="1140"/>
                    <a:pt x="1617" y="355"/>
                    <a:pt x="62" y="1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768;p34">
              <a:extLst>
                <a:ext uri="{FF2B5EF4-FFF2-40B4-BE49-F238E27FC236}">
                  <a16:creationId xmlns:a16="http://schemas.microsoft.com/office/drawing/2014/main" xmlns="" id="{753A05A7-393B-954A-8971-F0605DC9452F}"/>
                </a:ext>
              </a:extLst>
            </p:cNvPr>
            <p:cNvSpPr/>
            <p:nvPr/>
          </p:nvSpPr>
          <p:spPr>
            <a:xfrm>
              <a:off x="5495050" y="2395450"/>
              <a:ext cx="98050" cy="63875"/>
            </a:xfrm>
            <a:custGeom>
              <a:avLst/>
              <a:gdLst/>
              <a:ahLst/>
              <a:cxnLst/>
              <a:rect l="l" t="t" r="r" b="b"/>
              <a:pathLst>
                <a:path w="3922" h="2555" extrusionOk="0">
                  <a:moveTo>
                    <a:pt x="0" y="1"/>
                  </a:moveTo>
                  <a:lnTo>
                    <a:pt x="0" y="1"/>
                  </a:lnTo>
                  <a:cubicBezTo>
                    <a:pt x="1399" y="700"/>
                    <a:pt x="2706" y="1582"/>
                    <a:pt x="3922" y="2554"/>
                  </a:cubicBezTo>
                  <a:cubicBezTo>
                    <a:pt x="3922" y="2546"/>
                    <a:pt x="3922" y="2535"/>
                    <a:pt x="3922" y="2524"/>
                  </a:cubicBezTo>
                  <a:cubicBezTo>
                    <a:pt x="2858" y="1338"/>
                    <a:pt x="1490" y="45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769;p34">
              <a:extLst>
                <a:ext uri="{FF2B5EF4-FFF2-40B4-BE49-F238E27FC236}">
                  <a16:creationId xmlns:a16="http://schemas.microsoft.com/office/drawing/2014/main" xmlns="" id="{CFCA5D86-66A4-284D-B336-93EBA0E5278A}"/>
                </a:ext>
              </a:extLst>
            </p:cNvPr>
            <p:cNvSpPr/>
            <p:nvPr/>
          </p:nvSpPr>
          <p:spPr>
            <a:xfrm>
              <a:off x="5430450" y="2456950"/>
              <a:ext cx="98825" cy="47200"/>
            </a:xfrm>
            <a:custGeom>
              <a:avLst/>
              <a:gdLst/>
              <a:ahLst/>
              <a:cxnLst/>
              <a:rect l="l" t="t" r="r" b="b"/>
              <a:pathLst>
                <a:path w="3953" h="1888" extrusionOk="0">
                  <a:moveTo>
                    <a:pt x="1882" y="0"/>
                  </a:moveTo>
                  <a:cubicBezTo>
                    <a:pt x="1832" y="0"/>
                    <a:pt x="1783" y="1"/>
                    <a:pt x="1733" y="3"/>
                  </a:cubicBezTo>
                  <a:cubicBezTo>
                    <a:pt x="1703" y="3"/>
                    <a:pt x="1703" y="64"/>
                    <a:pt x="1733" y="64"/>
                  </a:cubicBezTo>
                  <a:cubicBezTo>
                    <a:pt x="2372" y="185"/>
                    <a:pt x="2858" y="337"/>
                    <a:pt x="2888" y="337"/>
                  </a:cubicBezTo>
                  <a:cubicBezTo>
                    <a:pt x="2068" y="1310"/>
                    <a:pt x="639" y="1705"/>
                    <a:pt x="31" y="1827"/>
                  </a:cubicBezTo>
                  <a:cubicBezTo>
                    <a:pt x="1" y="1827"/>
                    <a:pt x="1" y="1888"/>
                    <a:pt x="31" y="1888"/>
                  </a:cubicBezTo>
                  <a:cubicBezTo>
                    <a:pt x="1186" y="1888"/>
                    <a:pt x="2402" y="1371"/>
                    <a:pt x="2949" y="368"/>
                  </a:cubicBezTo>
                  <a:cubicBezTo>
                    <a:pt x="3284" y="489"/>
                    <a:pt x="3588" y="581"/>
                    <a:pt x="3922" y="641"/>
                  </a:cubicBezTo>
                  <a:cubicBezTo>
                    <a:pt x="3922" y="641"/>
                    <a:pt x="3952" y="641"/>
                    <a:pt x="3952" y="611"/>
                  </a:cubicBezTo>
                  <a:cubicBezTo>
                    <a:pt x="3326" y="212"/>
                    <a:pt x="261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770;p34">
              <a:extLst>
                <a:ext uri="{FF2B5EF4-FFF2-40B4-BE49-F238E27FC236}">
                  <a16:creationId xmlns:a16="http://schemas.microsoft.com/office/drawing/2014/main" xmlns="" id="{20277634-B04E-874A-A605-8DDC9365667E}"/>
                </a:ext>
              </a:extLst>
            </p:cNvPr>
            <p:cNvSpPr/>
            <p:nvPr/>
          </p:nvSpPr>
          <p:spPr>
            <a:xfrm>
              <a:off x="5476050" y="2495175"/>
              <a:ext cx="313000" cy="197425"/>
            </a:xfrm>
            <a:custGeom>
              <a:avLst/>
              <a:gdLst/>
              <a:ahLst/>
              <a:cxnLst/>
              <a:rect l="l" t="t" r="r" b="b"/>
              <a:pathLst>
                <a:path w="12520" h="7897" extrusionOk="0">
                  <a:moveTo>
                    <a:pt x="10692" y="0"/>
                  </a:moveTo>
                  <a:cubicBezTo>
                    <a:pt x="10201" y="0"/>
                    <a:pt x="9578" y="86"/>
                    <a:pt x="8815" y="267"/>
                  </a:cubicBezTo>
                  <a:cubicBezTo>
                    <a:pt x="6414" y="845"/>
                    <a:pt x="1" y="3884"/>
                    <a:pt x="1" y="3884"/>
                  </a:cubicBezTo>
                  <a:lnTo>
                    <a:pt x="7022" y="7897"/>
                  </a:lnTo>
                  <a:cubicBezTo>
                    <a:pt x="8481" y="6346"/>
                    <a:pt x="9849" y="4766"/>
                    <a:pt x="11156" y="3094"/>
                  </a:cubicBezTo>
                  <a:cubicBezTo>
                    <a:pt x="12520" y="1180"/>
                    <a:pt x="12509" y="0"/>
                    <a:pt x="10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771;p34">
              <a:extLst>
                <a:ext uri="{FF2B5EF4-FFF2-40B4-BE49-F238E27FC236}">
                  <a16:creationId xmlns:a16="http://schemas.microsoft.com/office/drawing/2014/main" xmlns="" id="{E0E26E5C-00A4-414E-A5C6-47853772D88D}"/>
                </a:ext>
              </a:extLst>
            </p:cNvPr>
            <p:cNvSpPr/>
            <p:nvPr/>
          </p:nvSpPr>
          <p:spPr>
            <a:xfrm>
              <a:off x="5615875" y="2564150"/>
              <a:ext cx="12950" cy="29675"/>
            </a:xfrm>
            <a:custGeom>
              <a:avLst/>
              <a:gdLst/>
              <a:ahLst/>
              <a:cxnLst/>
              <a:rect l="l" t="t" r="r" b="b"/>
              <a:pathLst>
                <a:path w="518" h="1187" extrusionOk="0">
                  <a:moveTo>
                    <a:pt x="0" y="1"/>
                  </a:moveTo>
                  <a:cubicBezTo>
                    <a:pt x="31" y="214"/>
                    <a:pt x="92" y="426"/>
                    <a:pt x="183" y="639"/>
                  </a:cubicBezTo>
                  <a:cubicBezTo>
                    <a:pt x="274" y="821"/>
                    <a:pt x="396" y="1034"/>
                    <a:pt x="517" y="1186"/>
                  </a:cubicBezTo>
                  <a:cubicBezTo>
                    <a:pt x="487" y="973"/>
                    <a:pt x="426" y="761"/>
                    <a:pt x="335" y="548"/>
                  </a:cubicBezTo>
                  <a:cubicBezTo>
                    <a:pt x="244" y="366"/>
                    <a:pt x="152" y="15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772;p34">
              <a:extLst>
                <a:ext uri="{FF2B5EF4-FFF2-40B4-BE49-F238E27FC236}">
                  <a16:creationId xmlns:a16="http://schemas.microsoft.com/office/drawing/2014/main" xmlns="" id="{020A2232-CC5C-C849-8022-D78E4C4C49C3}"/>
                </a:ext>
              </a:extLst>
            </p:cNvPr>
            <p:cNvSpPr/>
            <p:nvPr/>
          </p:nvSpPr>
          <p:spPr>
            <a:xfrm>
              <a:off x="5712375" y="2560350"/>
              <a:ext cx="30425" cy="12950"/>
            </a:xfrm>
            <a:custGeom>
              <a:avLst/>
              <a:gdLst/>
              <a:ahLst/>
              <a:cxnLst/>
              <a:rect l="l" t="t" r="r" b="b"/>
              <a:pathLst>
                <a:path w="1217" h="518" extrusionOk="0">
                  <a:moveTo>
                    <a:pt x="1216" y="1"/>
                  </a:moveTo>
                  <a:lnTo>
                    <a:pt x="1216" y="1"/>
                  </a:lnTo>
                  <a:cubicBezTo>
                    <a:pt x="1004" y="31"/>
                    <a:pt x="791" y="92"/>
                    <a:pt x="578" y="183"/>
                  </a:cubicBezTo>
                  <a:cubicBezTo>
                    <a:pt x="365" y="274"/>
                    <a:pt x="183" y="366"/>
                    <a:pt x="1" y="518"/>
                  </a:cubicBezTo>
                  <a:cubicBezTo>
                    <a:pt x="457" y="457"/>
                    <a:pt x="852" y="274"/>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773;p34">
              <a:extLst>
                <a:ext uri="{FF2B5EF4-FFF2-40B4-BE49-F238E27FC236}">
                  <a16:creationId xmlns:a16="http://schemas.microsoft.com/office/drawing/2014/main" xmlns="" id="{5B371E0E-50AF-744F-852D-A77C337A2F8C}"/>
                </a:ext>
              </a:extLst>
            </p:cNvPr>
            <p:cNvSpPr/>
            <p:nvPr/>
          </p:nvSpPr>
          <p:spPr>
            <a:xfrm>
              <a:off x="5663750" y="2659900"/>
              <a:ext cx="14450" cy="6875"/>
            </a:xfrm>
            <a:custGeom>
              <a:avLst/>
              <a:gdLst/>
              <a:ahLst/>
              <a:cxnLst/>
              <a:rect l="l" t="t" r="r" b="b"/>
              <a:pathLst>
                <a:path w="578" h="275" extrusionOk="0">
                  <a:moveTo>
                    <a:pt x="0" y="1"/>
                  </a:moveTo>
                  <a:lnTo>
                    <a:pt x="0" y="1"/>
                  </a:lnTo>
                  <a:cubicBezTo>
                    <a:pt x="152" y="92"/>
                    <a:pt x="304" y="183"/>
                    <a:pt x="456" y="274"/>
                  </a:cubicBezTo>
                  <a:lnTo>
                    <a:pt x="578" y="153"/>
                  </a:lnTo>
                  <a:cubicBezTo>
                    <a:pt x="395" y="61"/>
                    <a:pt x="183"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774;p34">
              <a:extLst>
                <a:ext uri="{FF2B5EF4-FFF2-40B4-BE49-F238E27FC236}">
                  <a16:creationId xmlns:a16="http://schemas.microsoft.com/office/drawing/2014/main" xmlns="" id="{3ACBECA4-ED23-1C4C-9DD1-FF93DBCA7D02}"/>
                </a:ext>
              </a:extLst>
            </p:cNvPr>
            <p:cNvSpPr/>
            <p:nvPr/>
          </p:nvSpPr>
          <p:spPr>
            <a:xfrm>
              <a:off x="5660700" y="2520075"/>
              <a:ext cx="30425" cy="12200"/>
            </a:xfrm>
            <a:custGeom>
              <a:avLst/>
              <a:gdLst/>
              <a:ahLst/>
              <a:cxnLst/>
              <a:rect l="l" t="t" r="r" b="b"/>
              <a:pathLst>
                <a:path w="1217" h="488" extrusionOk="0">
                  <a:moveTo>
                    <a:pt x="1" y="1"/>
                  </a:moveTo>
                  <a:cubicBezTo>
                    <a:pt x="365" y="244"/>
                    <a:pt x="761" y="426"/>
                    <a:pt x="1217" y="487"/>
                  </a:cubicBezTo>
                  <a:cubicBezTo>
                    <a:pt x="1034" y="335"/>
                    <a:pt x="852" y="244"/>
                    <a:pt x="639" y="153"/>
                  </a:cubicBezTo>
                  <a:cubicBezTo>
                    <a:pt x="426" y="62"/>
                    <a:pt x="214"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775;p34">
              <a:extLst>
                <a:ext uri="{FF2B5EF4-FFF2-40B4-BE49-F238E27FC236}">
                  <a16:creationId xmlns:a16="http://schemas.microsoft.com/office/drawing/2014/main" xmlns="" id="{65F59986-FF83-3847-9B04-978B4AFAB46F}"/>
                </a:ext>
              </a:extLst>
            </p:cNvPr>
            <p:cNvSpPr/>
            <p:nvPr/>
          </p:nvSpPr>
          <p:spPr>
            <a:xfrm>
              <a:off x="5526200" y="2582400"/>
              <a:ext cx="12200" cy="30425"/>
            </a:xfrm>
            <a:custGeom>
              <a:avLst/>
              <a:gdLst/>
              <a:ahLst/>
              <a:cxnLst/>
              <a:rect l="l" t="t" r="r" b="b"/>
              <a:pathLst>
                <a:path w="488" h="1217" extrusionOk="0">
                  <a:moveTo>
                    <a:pt x="487" y="0"/>
                  </a:moveTo>
                  <a:cubicBezTo>
                    <a:pt x="365" y="152"/>
                    <a:pt x="244" y="365"/>
                    <a:pt x="183" y="578"/>
                  </a:cubicBezTo>
                  <a:cubicBezTo>
                    <a:pt x="92" y="791"/>
                    <a:pt x="31" y="1003"/>
                    <a:pt x="1" y="1216"/>
                  </a:cubicBezTo>
                  <a:cubicBezTo>
                    <a:pt x="122" y="1034"/>
                    <a:pt x="244" y="821"/>
                    <a:pt x="305" y="639"/>
                  </a:cubicBezTo>
                  <a:cubicBezTo>
                    <a:pt x="396" y="426"/>
                    <a:pt x="457"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776;p34">
              <a:extLst>
                <a:ext uri="{FF2B5EF4-FFF2-40B4-BE49-F238E27FC236}">
                  <a16:creationId xmlns:a16="http://schemas.microsoft.com/office/drawing/2014/main" xmlns="" id="{9D31DAA5-7FD7-1A47-8382-387A839EB450}"/>
                </a:ext>
              </a:extLst>
            </p:cNvPr>
            <p:cNvSpPr/>
            <p:nvPr/>
          </p:nvSpPr>
          <p:spPr>
            <a:xfrm>
              <a:off x="5629550" y="2637550"/>
              <a:ext cx="73500" cy="58100"/>
            </a:xfrm>
            <a:custGeom>
              <a:avLst/>
              <a:gdLst/>
              <a:ahLst/>
              <a:cxnLst/>
              <a:rect l="l" t="t" r="r" b="b"/>
              <a:pathLst>
                <a:path w="2940" h="2324" extrusionOk="0">
                  <a:moveTo>
                    <a:pt x="2913" y="1"/>
                  </a:moveTo>
                  <a:cubicBezTo>
                    <a:pt x="2906" y="1"/>
                    <a:pt x="2897" y="4"/>
                    <a:pt x="2888" y="13"/>
                  </a:cubicBezTo>
                  <a:cubicBezTo>
                    <a:pt x="2706" y="165"/>
                    <a:pt x="2493" y="408"/>
                    <a:pt x="2341" y="591"/>
                  </a:cubicBezTo>
                  <a:cubicBezTo>
                    <a:pt x="2159" y="743"/>
                    <a:pt x="2007" y="925"/>
                    <a:pt x="1855" y="1107"/>
                  </a:cubicBezTo>
                  <a:cubicBezTo>
                    <a:pt x="1520" y="1442"/>
                    <a:pt x="1216" y="1807"/>
                    <a:pt x="882" y="2171"/>
                  </a:cubicBezTo>
                  <a:cubicBezTo>
                    <a:pt x="852" y="2110"/>
                    <a:pt x="122" y="1746"/>
                    <a:pt x="31" y="1715"/>
                  </a:cubicBezTo>
                  <a:cubicBezTo>
                    <a:pt x="1" y="1715"/>
                    <a:pt x="1" y="1746"/>
                    <a:pt x="1" y="1746"/>
                  </a:cubicBezTo>
                  <a:cubicBezTo>
                    <a:pt x="304" y="1958"/>
                    <a:pt x="608" y="2141"/>
                    <a:pt x="943" y="2323"/>
                  </a:cubicBezTo>
                  <a:cubicBezTo>
                    <a:pt x="1277" y="1958"/>
                    <a:pt x="1642" y="1563"/>
                    <a:pt x="1946" y="1199"/>
                  </a:cubicBezTo>
                  <a:cubicBezTo>
                    <a:pt x="2128" y="1016"/>
                    <a:pt x="2250" y="864"/>
                    <a:pt x="2432" y="651"/>
                  </a:cubicBezTo>
                  <a:cubicBezTo>
                    <a:pt x="2584" y="439"/>
                    <a:pt x="2736" y="287"/>
                    <a:pt x="2919" y="44"/>
                  </a:cubicBezTo>
                  <a:cubicBezTo>
                    <a:pt x="2940" y="22"/>
                    <a:pt x="2931" y="1"/>
                    <a:pt x="29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777;p34">
              <a:extLst>
                <a:ext uri="{FF2B5EF4-FFF2-40B4-BE49-F238E27FC236}">
                  <a16:creationId xmlns:a16="http://schemas.microsoft.com/office/drawing/2014/main" xmlns="" id="{9E4D9795-496B-AA44-B1DB-1DF22D91F661}"/>
                </a:ext>
              </a:extLst>
            </p:cNvPr>
            <p:cNvSpPr/>
            <p:nvPr/>
          </p:nvSpPr>
          <p:spPr>
            <a:xfrm>
              <a:off x="5501900" y="2585425"/>
              <a:ext cx="155650" cy="87625"/>
            </a:xfrm>
            <a:custGeom>
              <a:avLst/>
              <a:gdLst/>
              <a:ahLst/>
              <a:cxnLst/>
              <a:rect l="l" t="t" r="r" b="b"/>
              <a:pathLst>
                <a:path w="6226" h="3505" extrusionOk="0">
                  <a:moveTo>
                    <a:pt x="61" y="1"/>
                  </a:moveTo>
                  <a:cubicBezTo>
                    <a:pt x="30" y="1"/>
                    <a:pt x="0" y="31"/>
                    <a:pt x="30" y="62"/>
                  </a:cubicBezTo>
                  <a:cubicBezTo>
                    <a:pt x="1064" y="609"/>
                    <a:pt x="2097" y="1186"/>
                    <a:pt x="3131" y="1764"/>
                  </a:cubicBezTo>
                  <a:cubicBezTo>
                    <a:pt x="3617" y="2037"/>
                    <a:pt x="4134" y="2341"/>
                    <a:pt x="4651" y="2615"/>
                  </a:cubicBezTo>
                  <a:cubicBezTo>
                    <a:pt x="5137" y="2919"/>
                    <a:pt x="5684" y="3192"/>
                    <a:pt x="6170" y="3496"/>
                  </a:cubicBezTo>
                  <a:cubicBezTo>
                    <a:pt x="6176" y="3502"/>
                    <a:pt x="6183" y="3505"/>
                    <a:pt x="6188" y="3505"/>
                  </a:cubicBezTo>
                  <a:cubicBezTo>
                    <a:pt x="6210" y="3505"/>
                    <a:pt x="6225" y="3466"/>
                    <a:pt x="6201" y="3466"/>
                  </a:cubicBezTo>
                  <a:cubicBezTo>
                    <a:pt x="5714" y="3162"/>
                    <a:pt x="5228" y="2797"/>
                    <a:pt x="4711" y="2493"/>
                  </a:cubicBezTo>
                  <a:cubicBezTo>
                    <a:pt x="4225" y="2189"/>
                    <a:pt x="3708" y="1916"/>
                    <a:pt x="3192" y="1612"/>
                  </a:cubicBezTo>
                  <a:cubicBezTo>
                    <a:pt x="2189" y="1034"/>
                    <a:pt x="1125" y="518"/>
                    <a:pt x="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778;p34">
              <a:extLst>
                <a:ext uri="{FF2B5EF4-FFF2-40B4-BE49-F238E27FC236}">
                  <a16:creationId xmlns:a16="http://schemas.microsoft.com/office/drawing/2014/main" xmlns="" id="{21592855-9C3B-C944-8921-49E398EE951D}"/>
                </a:ext>
              </a:extLst>
            </p:cNvPr>
            <p:cNvSpPr/>
            <p:nvPr/>
          </p:nvSpPr>
          <p:spPr>
            <a:xfrm>
              <a:off x="5542175" y="2504875"/>
              <a:ext cx="544850" cy="602050"/>
            </a:xfrm>
            <a:custGeom>
              <a:avLst/>
              <a:gdLst/>
              <a:ahLst/>
              <a:cxnLst/>
              <a:rect l="l" t="t" r="r" b="b"/>
              <a:pathLst>
                <a:path w="21794" h="24082" extrusionOk="0">
                  <a:moveTo>
                    <a:pt x="8963" y="1"/>
                  </a:moveTo>
                  <a:cubicBezTo>
                    <a:pt x="8039" y="1"/>
                    <a:pt x="7159" y="423"/>
                    <a:pt x="6353" y="1095"/>
                  </a:cubicBezTo>
                  <a:cubicBezTo>
                    <a:pt x="5927" y="1460"/>
                    <a:pt x="790" y="7934"/>
                    <a:pt x="365" y="10214"/>
                  </a:cubicBezTo>
                  <a:cubicBezTo>
                    <a:pt x="0" y="12220"/>
                    <a:pt x="1611" y="14439"/>
                    <a:pt x="1611" y="14439"/>
                  </a:cubicBezTo>
                  <a:lnTo>
                    <a:pt x="486" y="23132"/>
                  </a:lnTo>
                  <a:cubicBezTo>
                    <a:pt x="486" y="23132"/>
                    <a:pt x="4517" y="24081"/>
                    <a:pt x="12271" y="24081"/>
                  </a:cubicBezTo>
                  <a:cubicBezTo>
                    <a:pt x="14991" y="24081"/>
                    <a:pt x="18170" y="23965"/>
                    <a:pt x="21794" y="23649"/>
                  </a:cubicBezTo>
                  <a:cubicBezTo>
                    <a:pt x="21794" y="23649"/>
                    <a:pt x="16353" y="6232"/>
                    <a:pt x="11946" y="1551"/>
                  </a:cubicBezTo>
                  <a:cubicBezTo>
                    <a:pt x="10925" y="453"/>
                    <a:pt x="9920" y="1"/>
                    <a:pt x="8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779;p34">
              <a:extLst>
                <a:ext uri="{FF2B5EF4-FFF2-40B4-BE49-F238E27FC236}">
                  <a16:creationId xmlns:a16="http://schemas.microsoft.com/office/drawing/2014/main" xmlns="" id="{10791233-45FB-4143-9822-A29DC8D992C0}"/>
                </a:ext>
              </a:extLst>
            </p:cNvPr>
            <p:cNvSpPr/>
            <p:nvPr/>
          </p:nvSpPr>
          <p:spPr>
            <a:xfrm>
              <a:off x="5899300" y="2880275"/>
              <a:ext cx="12950" cy="29650"/>
            </a:xfrm>
            <a:custGeom>
              <a:avLst/>
              <a:gdLst/>
              <a:ahLst/>
              <a:cxnLst/>
              <a:rect l="l" t="t" r="r" b="b"/>
              <a:pathLst>
                <a:path w="518" h="1186" extrusionOk="0">
                  <a:moveTo>
                    <a:pt x="1" y="0"/>
                  </a:moveTo>
                  <a:lnTo>
                    <a:pt x="1" y="0"/>
                  </a:lnTo>
                  <a:cubicBezTo>
                    <a:pt x="62" y="426"/>
                    <a:pt x="244" y="851"/>
                    <a:pt x="518" y="1186"/>
                  </a:cubicBezTo>
                  <a:cubicBezTo>
                    <a:pt x="487" y="973"/>
                    <a:pt x="427" y="760"/>
                    <a:pt x="335" y="547"/>
                  </a:cubicBezTo>
                  <a:cubicBezTo>
                    <a:pt x="244" y="365"/>
                    <a:pt x="123" y="15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780;p34">
              <a:extLst>
                <a:ext uri="{FF2B5EF4-FFF2-40B4-BE49-F238E27FC236}">
                  <a16:creationId xmlns:a16="http://schemas.microsoft.com/office/drawing/2014/main" xmlns="" id="{49E954AF-3D30-674B-8967-47E00A69DF51}"/>
                </a:ext>
              </a:extLst>
            </p:cNvPr>
            <p:cNvSpPr/>
            <p:nvPr/>
          </p:nvSpPr>
          <p:spPr>
            <a:xfrm>
              <a:off x="5748850" y="2693350"/>
              <a:ext cx="12950" cy="30400"/>
            </a:xfrm>
            <a:custGeom>
              <a:avLst/>
              <a:gdLst/>
              <a:ahLst/>
              <a:cxnLst/>
              <a:rect l="l" t="t" r="r" b="b"/>
              <a:pathLst>
                <a:path w="518" h="1216" extrusionOk="0">
                  <a:moveTo>
                    <a:pt x="1" y="0"/>
                  </a:moveTo>
                  <a:cubicBezTo>
                    <a:pt x="31" y="213"/>
                    <a:pt x="92" y="426"/>
                    <a:pt x="183" y="638"/>
                  </a:cubicBezTo>
                  <a:cubicBezTo>
                    <a:pt x="274" y="821"/>
                    <a:pt x="396" y="1034"/>
                    <a:pt x="517" y="1216"/>
                  </a:cubicBezTo>
                  <a:cubicBezTo>
                    <a:pt x="457" y="760"/>
                    <a:pt x="274" y="36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781;p34">
              <a:extLst>
                <a:ext uri="{FF2B5EF4-FFF2-40B4-BE49-F238E27FC236}">
                  <a16:creationId xmlns:a16="http://schemas.microsoft.com/office/drawing/2014/main" xmlns="" id="{BDEAA16C-8A27-3C49-AD28-7291B8D9F5C8}"/>
                </a:ext>
              </a:extLst>
            </p:cNvPr>
            <p:cNvSpPr/>
            <p:nvPr/>
          </p:nvSpPr>
          <p:spPr>
            <a:xfrm>
              <a:off x="6017850" y="3048975"/>
              <a:ext cx="12950" cy="30425"/>
            </a:xfrm>
            <a:custGeom>
              <a:avLst/>
              <a:gdLst/>
              <a:ahLst/>
              <a:cxnLst/>
              <a:rect l="l" t="t" r="r" b="b"/>
              <a:pathLst>
                <a:path w="518" h="1217" extrusionOk="0">
                  <a:moveTo>
                    <a:pt x="1" y="0"/>
                  </a:moveTo>
                  <a:cubicBezTo>
                    <a:pt x="31" y="213"/>
                    <a:pt x="92" y="426"/>
                    <a:pt x="183" y="638"/>
                  </a:cubicBezTo>
                  <a:cubicBezTo>
                    <a:pt x="274" y="851"/>
                    <a:pt x="365" y="1034"/>
                    <a:pt x="517" y="1216"/>
                  </a:cubicBezTo>
                  <a:cubicBezTo>
                    <a:pt x="487" y="973"/>
                    <a:pt x="426" y="760"/>
                    <a:pt x="335" y="578"/>
                  </a:cubicBezTo>
                  <a:cubicBezTo>
                    <a:pt x="244" y="365"/>
                    <a:pt x="122" y="18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782;p34">
              <a:extLst>
                <a:ext uri="{FF2B5EF4-FFF2-40B4-BE49-F238E27FC236}">
                  <a16:creationId xmlns:a16="http://schemas.microsoft.com/office/drawing/2014/main" xmlns="" id="{DE7B51DA-C5F4-3645-85FC-F3FA5183D57E}"/>
                </a:ext>
              </a:extLst>
            </p:cNvPr>
            <p:cNvSpPr/>
            <p:nvPr/>
          </p:nvSpPr>
          <p:spPr>
            <a:xfrm>
              <a:off x="5684275" y="2924350"/>
              <a:ext cx="12925" cy="30425"/>
            </a:xfrm>
            <a:custGeom>
              <a:avLst/>
              <a:gdLst/>
              <a:ahLst/>
              <a:cxnLst/>
              <a:rect l="l" t="t" r="r" b="b"/>
              <a:pathLst>
                <a:path w="517" h="1217" extrusionOk="0">
                  <a:moveTo>
                    <a:pt x="0" y="0"/>
                  </a:moveTo>
                  <a:cubicBezTo>
                    <a:pt x="30" y="213"/>
                    <a:pt x="91" y="426"/>
                    <a:pt x="182" y="639"/>
                  </a:cubicBezTo>
                  <a:cubicBezTo>
                    <a:pt x="274" y="821"/>
                    <a:pt x="365" y="1034"/>
                    <a:pt x="517" y="1216"/>
                  </a:cubicBezTo>
                  <a:cubicBezTo>
                    <a:pt x="486" y="973"/>
                    <a:pt x="426" y="760"/>
                    <a:pt x="334" y="578"/>
                  </a:cubicBezTo>
                  <a:cubicBezTo>
                    <a:pt x="243" y="365"/>
                    <a:pt x="122" y="1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783;p34">
              <a:extLst>
                <a:ext uri="{FF2B5EF4-FFF2-40B4-BE49-F238E27FC236}">
                  <a16:creationId xmlns:a16="http://schemas.microsoft.com/office/drawing/2014/main" xmlns="" id="{44DBCF21-08EF-3F42-B7F7-F922FDEC3AD3}"/>
                </a:ext>
              </a:extLst>
            </p:cNvPr>
            <p:cNvSpPr/>
            <p:nvPr/>
          </p:nvSpPr>
          <p:spPr>
            <a:xfrm>
              <a:off x="5792925" y="2516275"/>
              <a:ext cx="12950" cy="29675"/>
            </a:xfrm>
            <a:custGeom>
              <a:avLst/>
              <a:gdLst/>
              <a:ahLst/>
              <a:cxnLst/>
              <a:rect l="l" t="t" r="r" b="b"/>
              <a:pathLst>
                <a:path w="518" h="1187" extrusionOk="0">
                  <a:moveTo>
                    <a:pt x="1" y="1"/>
                  </a:moveTo>
                  <a:lnTo>
                    <a:pt x="1" y="1"/>
                  </a:lnTo>
                  <a:cubicBezTo>
                    <a:pt x="31" y="214"/>
                    <a:pt x="92" y="426"/>
                    <a:pt x="183" y="639"/>
                  </a:cubicBezTo>
                  <a:cubicBezTo>
                    <a:pt x="274" y="822"/>
                    <a:pt x="396" y="1034"/>
                    <a:pt x="517" y="1186"/>
                  </a:cubicBezTo>
                  <a:cubicBezTo>
                    <a:pt x="457" y="761"/>
                    <a:pt x="274" y="33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784;p34">
              <a:extLst>
                <a:ext uri="{FF2B5EF4-FFF2-40B4-BE49-F238E27FC236}">
                  <a16:creationId xmlns:a16="http://schemas.microsoft.com/office/drawing/2014/main" xmlns="" id="{18E2BDCA-8759-FD44-B88D-2FDF2F54F40A}"/>
                </a:ext>
              </a:extLst>
            </p:cNvPr>
            <p:cNvSpPr/>
            <p:nvPr/>
          </p:nvSpPr>
          <p:spPr>
            <a:xfrm>
              <a:off x="5778500" y="2872675"/>
              <a:ext cx="29650" cy="12950"/>
            </a:xfrm>
            <a:custGeom>
              <a:avLst/>
              <a:gdLst/>
              <a:ahLst/>
              <a:cxnLst/>
              <a:rect l="l" t="t" r="r" b="b"/>
              <a:pathLst>
                <a:path w="1186" h="518" extrusionOk="0">
                  <a:moveTo>
                    <a:pt x="1186" y="0"/>
                  </a:moveTo>
                  <a:lnTo>
                    <a:pt x="1186" y="0"/>
                  </a:lnTo>
                  <a:cubicBezTo>
                    <a:pt x="973" y="31"/>
                    <a:pt x="760" y="92"/>
                    <a:pt x="578" y="183"/>
                  </a:cubicBezTo>
                  <a:cubicBezTo>
                    <a:pt x="365" y="274"/>
                    <a:pt x="152" y="365"/>
                    <a:pt x="0" y="517"/>
                  </a:cubicBezTo>
                  <a:cubicBezTo>
                    <a:pt x="213" y="487"/>
                    <a:pt x="426" y="396"/>
                    <a:pt x="638" y="335"/>
                  </a:cubicBezTo>
                  <a:cubicBezTo>
                    <a:pt x="821" y="244"/>
                    <a:pt x="1034" y="122"/>
                    <a:pt x="1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785;p34">
              <a:extLst>
                <a:ext uri="{FF2B5EF4-FFF2-40B4-BE49-F238E27FC236}">
                  <a16:creationId xmlns:a16="http://schemas.microsoft.com/office/drawing/2014/main" xmlns="" id="{3C2FA431-7FBA-3345-97F8-F58C142BD2DE}"/>
                </a:ext>
              </a:extLst>
            </p:cNvPr>
            <p:cNvSpPr/>
            <p:nvPr/>
          </p:nvSpPr>
          <p:spPr>
            <a:xfrm>
              <a:off x="5602950" y="2784525"/>
              <a:ext cx="30425" cy="13700"/>
            </a:xfrm>
            <a:custGeom>
              <a:avLst/>
              <a:gdLst/>
              <a:ahLst/>
              <a:cxnLst/>
              <a:rect l="l" t="t" r="r" b="b"/>
              <a:pathLst>
                <a:path w="1217" h="548" extrusionOk="0">
                  <a:moveTo>
                    <a:pt x="1216" y="1"/>
                  </a:moveTo>
                  <a:lnTo>
                    <a:pt x="1216" y="1"/>
                  </a:lnTo>
                  <a:cubicBezTo>
                    <a:pt x="973" y="31"/>
                    <a:pt x="761" y="92"/>
                    <a:pt x="578" y="183"/>
                  </a:cubicBezTo>
                  <a:cubicBezTo>
                    <a:pt x="365" y="274"/>
                    <a:pt x="183" y="396"/>
                    <a:pt x="1" y="548"/>
                  </a:cubicBezTo>
                  <a:cubicBezTo>
                    <a:pt x="213" y="487"/>
                    <a:pt x="426" y="426"/>
                    <a:pt x="639" y="335"/>
                  </a:cubicBezTo>
                  <a:cubicBezTo>
                    <a:pt x="852" y="244"/>
                    <a:pt x="1034" y="153"/>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786;p34">
              <a:extLst>
                <a:ext uri="{FF2B5EF4-FFF2-40B4-BE49-F238E27FC236}">
                  <a16:creationId xmlns:a16="http://schemas.microsoft.com/office/drawing/2014/main" xmlns="" id="{E1F87BEC-651C-F248-986B-CCC097688866}"/>
                </a:ext>
              </a:extLst>
            </p:cNvPr>
            <p:cNvSpPr/>
            <p:nvPr/>
          </p:nvSpPr>
          <p:spPr>
            <a:xfrm>
              <a:off x="5712375" y="2560350"/>
              <a:ext cx="30425" cy="12950"/>
            </a:xfrm>
            <a:custGeom>
              <a:avLst/>
              <a:gdLst/>
              <a:ahLst/>
              <a:cxnLst/>
              <a:rect l="l" t="t" r="r" b="b"/>
              <a:pathLst>
                <a:path w="1217" h="518" extrusionOk="0">
                  <a:moveTo>
                    <a:pt x="1216" y="1"/>
                  </a:moveTo>
                  <a:lnTo>
                    <a:pt x="1216" y="1"/>
                  </a:lnTo>
                  <a:cubicBezTo>
                    <a:pt x="1004" y="31"/>
                    <a:pt x="791" y="92"/>
                    <a:pt x="578" y="183"/>
                  </a:cubicBezTo>
                  <a:cubicBezTo>
                    <a:pt x="365" y="274"/>
                    <a:pt x="183" y="366"/>
                    <a:pt x="1" y="518"/>
                  </a:cubicBezTo>
                  <a:cubicBezTo>
                    <a:pt x="457" y="457"/>
                    <a:pt x="852" y="274"/>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787;p34">
              <a:extLst>
                <a:ext uri="{FF2B5EF4-FFF2-40B4-BE49-F238E27FC236}">
                  <a16:creationId xmlns:a16="http://schemas.microsoft.com/office/drawing/2014/main" xmlns="" id="{7A4DBEDC-1F64-534E-A83E-D93D2E0F724A}"/>
                </a:ext>
              </a:extLst>
            </p:cNvPr>
            <p:cNvSpPr/>
            <p:nvPr/>
          </p:nvSpPr>
          <p:spPr>
            <a:xfrm>
              <a:off x="5704025" y="3050475"/>
              <a:ext cx="30425" cy="13725"/>
            </a:xfrm>
            <a:custGeom>
              <a:avLst/>
              <a:gdLst/>
              <a:ahLst/>
              <a:cxnLst/>
              <a:rect l="l" t="t" r="r" b="b"/>
              <a:pathLst>
                <a:path w="1217" h="549" extrusionOk="0">
                  <a:moveTo>
                    <a:pt x="1216" y="1"/>
                  </a:moveTo>
                  <a:cubicBezTo>
                    <a:pt x="760" y="92"/>
                    <a:pt x="365" y="275"/>
                    <a:pt x="0" y="548"/>
                  </a:cubicBezTo>
                  <a:cubicBezTo>
                    <a:pt x="213" y="487"/>
                    <a:pt x="426" y="427"/>
                    <a:pt x="639" y="335"/>
                  </a:cubicBezTo>
                  <a:cubicBezTo>
                    <a:pt x="851" y="275"/>
                    <a:pt x="1034" y="153"/>
                    <a:pt x="1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788;p34">
              <a:extLst>
                <a:ext uri="{FF2B5EF4-FFF2-40B4-BE49-F238E27FC236}">
                  <a16:creationId xmlns:a16="http://schemas.microsoft.com/office/drawing/2014/main" xmlns="" id="{A6DB3EA6-B373-5E40-9401-2AE9B865E662}"/>
                </a:ext>
              </a:extLst>
            </p:cNvPr>
            <p:cNvSpPr/>
            <p:nvPr/>
          </p:nvSpPr>
          <p:spPr>
            <a:xfrm>
              <a:off x="5894750" y="2670550"/>
              <a:ext cx="30425" cy="13700"/>
            </a:xfrm>
            <a:custGeom>
              <a:avLst/>
              <a:gdLst/>
              <a:ahLst/>
              <a:cxnLst/>
              <a:rect l="l" t="t" r="r" b="b"/>
              <a:pathLst>
                <a:path w="1217" h="548" extrusionOk="0">
                  <a:moveTo>
                    <a:pt x="1216" y="0"/>
                  </a:moveTo>
                  <a:lnTo>
                    <a:pt x="1216" y="0"/>
                  </a:lnTo>
                  <a:cubicBezTo>
                    <a:pt x="791" y="91"/>
                    <a:pt x="365" y="274"/>
                    <a:pt x="1" y="547"/>
                  </a:cubicBezTo>
                  <a:cubicBezTo>
                    <a:pt x="213" y="487"/>
                    <a:pt x="426" y="426"/>
                    <a:pt x="639" y="335"/>
                  </a:cubicBezTo>
                  <a:cubicBezTo>
                    <a:pt x="852" y="243"/>
                    <a:pt x="1034" y="152"/>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789;p34">
              <a:extLst>
                <a:ext uri="{FF2B5EF4-FFF2-40B4-BE49-F238E27FC236}">
                  <a16:creationId xmlns:a16="http://schemas.microsoft.com/office/drawing/2014/main" xmlns="" id="{8FF39852-44A7-5E49-A377-895AA8CB2F89}"/>
                </a:ext>
              </a:extLst>
            </p:cNvPr>
            <p:cNvSpPr/>
            <p:nvPr/>
          </p:nvSpPr>
          <p:spPr>
            <a:xfrm>
              <a:off x="5925900" y="3003375"/>
              <a:ext cx="30425" cy="12950"/>
            </a:xfrm>
            <a:custGeom>
              <a:avLst/>
              <a:gdLst/>
              <a:ahLst/>
              <a:cxnLst/>
              <a:rect l="l" t="t" r="r" b="b"/>
              <a:pathLst>
                <a:path w="1217" h="518" extrusionOk="0">
                  <a:moveTo>
                    <a:pt x="1217" y="0"/>
                  </a:moveTo>
                  <a:cubicBezTo>
                    <a:pt x="974" y="31"/>
                    <a:pt x="761" y="92"/>
                    <a:pt x="578" y="183"/>
                  </a:cubicBezTo>
                  <a:cubicBezTo>
                    <a:pt x="366" y="274"/>
                    <a:pt x="183" y="365"/>
                    <a:pt x="1" y="517"/>
                  </a:cubicBezTo>
                  <a:cubicBezTo>
                    <a:pt x="426" y="426"/>
                    <a:pt x="852" y="274"/>
                    <a:pt x="1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790;p34">
              <a:extLst>
                <a:ext uri="{FF2B5EF4-FFF2-40B4-BE49-F238E27FC236}">
                  <a16:creationId xmlns:a16="http://schemas.microsoft.com/office/drawing/2014/main" xmlns="" id="{EF96D2D3-797F-2748-A2AA-51D7D05D5C38}"/>
                </a:ext>
              </a:extLst>
            </p:cNvPr>
            <p:cNvSpPr/>
            <p:nvPr/>
          </p:nvSpPr>
          <p:spPr>
            <a:xfrm>
              <a:off x="5808875" y="2963100"/>
              <a:ext cx="30425" cy="12175"/>
            </a:xfrm>
            <a:custGeom>
              <a:avLst/>
              <a:gdLst/>
              <a:ahLst/>
              <a:cxnLst/>
              <a:rect l="l" t="t" r="r" b="b"/>
              <a:pathLst>
                <a:path w="1217" h="487" extrusionOk="0">
                  <a:moveTo>
                    <a:pt x="1" y="0"/>
                  </a:moveTo>
                  <a:lnTo>
                    <a:pt x="1" y="0"/>
                  </a:lnTo>
                  <a:cubicBezTo>
                    <a:pt x="183" y="152"/>
                    <a:pt x="366" y="244"/>
                    <a:pt x="578" y="335"/>
                  </a:cubicBezTo>
                  <a:cubicBezTo>
                    <a:pt x="791" y="396"/>
                    <a:pt x="1004" y="456"/>
                    <a:pt x="1217" y="487"/>
                  </a:cubicBezTo>
                  <a:cubicBezTo>
                    <a:pt x="1034" y="365"/>
                    <a:pt x="852" y="244"/>
                    <a:pt x="639" y="183"/>
                  </a:cubicBezTo>
                  <a:cubicBezTo>
                    <a:pt x="426" y="92"/>
                    <a:pt x="214" y="3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791;p34">
              <a:extLst>
                <a:ext uri="{FF2B5EF4-FFF2-40B4-BE49-F238E27FC236}">
                  <a16:creationId xmlns:a16="http://schemas.microsoft.com/office/drawing/2014/main" xmlns="" id="{00BE9D44-C010-054F-AACF-71ABD1607F91}"/>
                </a:ext>
              </a:extLst>
            </p:cNvPr>
            <p:cNvSpPr/>
            <p:nvPr/>
          </p:nvSpPr>
          <p:spPr>
            <a:xfrm>
              <a:off x="5587750" y="2888625"/>
              <a:ext cx="30425" cy="12200"/>
            </a:xfrm>
            <a:custGeom>
              <a:avLst/>
              <a:gdLst/>
              <a:ahLst/>
              <a:cxnLst/>
              <a:rect l="l" t="t" r="r" b="b"/>
              <a:pathLst>
                <a:path w="1217" h="488" extrusionOk="0">
                  <a:moveTo>
                    <a:pt x="1" y="1"/>
                  </a:moveTo>
                  <a:cubicBezTo>
                    <a:pt x="183" y="122"/>
                    <a:pt x="366" y="213"/>
                    <a:pt x="578" y="305"/>
                  </a:cubicBezTo>
                  <a:cubicBezTo>
                    <a:pt x="791" y="396"/>
                    <a:pt x="1004" y="457"/>
                    <a:pt x="1217" y="487"/>
                  </a:cubicBezTo>
                  <a:cubicBezTo>
                    <a:pt x="1034" y="335"/>
                    <a:pt x="852" y="244"/>
                    <a:pt x="639" y="153"/>
                  </a:cubicBezTo>
                  <a:cubicBezTo>
                    <a:pt x="426" y="6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792;p34">
              <a:extLst>
                <a:ext uri="{FF2B5EF4-FFF2-40B4-BE49-F238E27FC236}">
                  <a16:creationId xmlns:a16="http://schemas.microsoft.com/office/drawing/2014/main" xmlns="" id="{02BC923B-BA94-0B49-A771-8318E6CC3F9B}"/>
                </a:ext>
              </a:extLst>
            </p:cNvPr>
            <p:cNvSpPr/>
            <p:nvPr/>
          </p:nvSpPr>
          <p:spPr>
            <a:xfrm>
              <a:off x="5831675" y="2751850"/>
              <a:ext cx="30425" cy="12175"/>
            </a:xfrm>
            <a:custGeom>
              <a:avLst/>
              <a:gdLst/>
              <a:ahLst/>
              <a:cxnLst/>
              <a:rect l="l" t="t" r="r" b="b"/>
              <a:pathLst>
                <a:path w="1217" h="487" extrusionOk="0">
                  <a:moveTo>
                    <a:pt x="1" y="1"/>
                  </a:moveTo>
                  <a:lnTo>
                    <a:pt x="1" y="1"/>
                  </a:lnTo>
                  <a:cubicBezTo>
                    <a:pt x="366" y="244"/>
                    <a:pt x="791" y="426"/>
                    <a:pt x="1217" y="487"/>
                  </a:cubicBezTo>
                  <a:cubicBezTo>
                    <a:pt x="1034" y="335"/>
                    <a:pt x="852" y="244"/>
                    <a:pt x="639" y="152"/>
                  </a:cubicBezTo>
                  <a:cubicBezTo>
                    <a:pt x="426" y="9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793;p34">
              <a:extLst>
                <a:ext uri="{FF2B5EF4-FFF2-40B4-BE49-F238E27FC236}">
                  <a16:creationId xmlns:a16="http://schemas.microsoft.com/office/drawing/2014/main" xmlns="" id="{C6E815BD-1210-CC42-AE8B-5B5C6F65B06E}"/>
                </a:ext>
              </a:extLst>
            </p:cNvPr>
            <p:cNvSpPr/>
            <p:nvPr/>
          </p:nvSpPr>
          <p:spPr>
            <a:xfrm>
              <a:off x="5663750" y="2659900"/>
              <a:ext cx="30425" cy="12175"/>
            </a:xfrm>
            <a:custGeom>
              <a:avLst/>
              <a:gdLst/>
              <a:ahLst/>
              <a:cxnLst/>
              <a:rect l="l" t="t" r="r" b="b"/>
              <a:pathLst>
                <a:path w="1217" h="487" extrusionOk="0">
                  <a:moveTo>
                    <a:pt x="0" y="1"/>
                  </a:moveTo>
                  <a:lnTo>
                    <a:pt x="0" y="1"/>
                  </a:lnTo>
                  <a:cubicBezTo>
                    <a:pt x="183" y="122"/>
                    <a:pt x="365" y="244"/>
                    <a:pt x="578" y="305"/>
                  </a:cubicBezTo>
                  <a:cubicBezTo>
                    <a:pt x="791" y="396"/>
                    <a:pt x="1003" y="457"/>
                    <a:pt x="1216" y="487"/>
                  </a:cubicBezTo>
                  <a:cubicBezTo>
                    <a:pt x="1034" y="365"/>
                    <a:pt x="851" y="244"/>
                    <a:pt x="639" y="153"/>
                  </a:cubicBezTo>
                  <a:cubicBezTo>
                    <a:pt x="426" y="92"/>
                    <a:pt x="213" y="3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794;p34">
              <a:extLst>
                <a:ext uri="{FF2B5EF4-FFF2-40B4-BE49-F238E27FC236}">
                  <a16:creationId xmlns:a16="http://schemas.microsoft.com/office/drawing/2014/main" xmlns="" id="{633C35FC-6783-AF4C-A9C9-6D585E5548F9}"/>
                </a:ext>
              </a:extLst>
            </p:cNvPr>
            <p:cNvSpPr/>
            <p:nvPr/>
          </p:nvSpPr>
          <p:spPr>
            <a:xfrm>
              <a:off x="5993550" y="2925875"/>
              <a:ext cx="30400" cy="12175"/>
            </a:xfrm>
            <a:custGeom>
              <a:avLst/>
              <a:gdLst/>
              <a:ahLst/>
              <a:cxnLst/>
              <a:rect l="l" t="t" r="r" b="b"/>
              <a:pathLst>
                <a:path w="1216" h="487" extrusionOk="0">
                  <a:moveTo>
                    <a:pt x="0" y="0"/>
                  </a:moveTo>
                  <a:lnTo>
                    <a:pt x="0" y="0"/>
                  </a:lnTo>
                  <a:cubicBezTo>
                    <a:pt x="182" y="152"/>
                    <a:pt x="365" y="243"/>
                    <a:pt x="578" y="334"/>
                  </a:cubicBezTo>
                  <a:cubicBezTo>
                    <a:pt x="790" y="395"/>
                    <a:pt x="1003" y="456"/>
                    <a:pt x="1216" y="486"/>
                  </a:cubicBezTo>
                  <a:cubicBezTo>
                    <a:pt x="1064" y="365"/>
                    <a:pt x="851" y="243"/>
                    <a:pt x="638" y="182"/>
                  </a:cubicBezTo>
                  <a:cubicBezTo>
                    <a:pt x="426" y="91"/>
                    <a:pt x="213"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795;p34">
              <a:extLst>
                <a:ext uri="{FF2B5EF4-FFF2-40B4-BE49-F238E27FC236}">
                  <a16:creationId xmlns:a16="http://schemas.microsoft.com/office/drawing/2014/main" xmlns="" id="{46287B6D-96E7-1343-AA41-594D6D903591}"/>
                </a:ext>
              </a:extLst>
            </p:cNvPr>
            <p:cNvSpPr/>
            <p:nvPr/>
          </p:nvSpPr>
          <p:spPr>
            <a:xfrm>
              <a:off x="5952500" y="2780725"/>
              <a:ext cx="11425" cy="31175"/>
            </a:xfrm>
            <a:custGeom>
              <a:avLst/>
              <a:gdLst/>
              <a:ahLst/>
              <a:cxnLst/>
              <a:rect l="l" t="t" r="r" b="b"/>
              <a:pathLst>
                <a:path w="457" h="1247" extrusionOk="0">
                  <a:moveTo>
                    <a:pt x="457" y="1"/>
                  </a:moveTo>
                  <a:cubicBezTo>
                    <a:pt x="335" y="183"/>
                    <a:pt x="244" y="396"/>
                    <a:pt x="153" y="608"/>
                  </a:cubicBezTo>
                  <a:cubicBezTo>
                    <a:pt x="61" y="791"/>
                    <a:pt x="1" y="1004"/>
                    <a:pt x="1" y="1247"/>
                  </a:cubicBezTo>
                  <a:cubicBezTo>
                    <a:pt x="244" y="882"/>
                    <a:pt x="396" y="456"/>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796;p34">
              <a:extLst>
                <a:ext uri="{FF2B5EF4-FFF2-40B4-BE49-F238E27FC236}">
                  <a16:creationId xmlns:a16="http://schemas.microsoft.com/office/drawing/2014/main" xmlns="" id="{CCA22A27-A72A-314C-92A3-BF67B03D8A8C}"/>
                </a:ext>
              </a:extLst>
            </p:cNvPr>
            <p:cNvSpPr/>
            <p:nvPr/>
          </p:nvSpPr>
          <p:spPr>
            <a:xfrm>
              <a:off x="5704775" y="2804275"/>
              <a:ext cx="12200" cy="30425"/>
            </a:xfrm>
            <a:custGeom>
              <a:avLst/>
              <a:gdLst/>
              <a:ahLst/>
              <a:cxnLst/>
              <a:rect l="l" t="t" r="r" b="b"/>
              <a:pathLst>
                <a:path w="488" h="1217" extrusionOk="0">
                  <a:moveTo>
                    <a:pt x="487" y="1"/>
                  </a:moveTo>
                  <a:cubicBezTo>
                    <a:pt x="335" y="153"/>
                    <a:pt x="244" y="366"/>
                    <a:pt x="153" y="578"/>
                  </a:cubicBezTo>
                  <a:cubicBezTo>
                    <a:pt x="61" y="761"/>
                    <a:pt x="31" y="973"/>
                    <a:pt x="1" y="1217"/>
                  </a:cubicBezTo>
                  <a:cubicBezTo>
                    <a:pt x="122" y="1034"/>
                    <a:pt x="244" y="821"/>
                    <a:pt x="305" y="639"/>
                  </a:cubicBezTo>
                  <a:cubicBezTo>
                    <a:pt x="396" y="426"/>
                    <a:pt x="457" y="214"/>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797;p34">
              <a:extLst>
                <a:ext uri="{FF2B5EF4-FFF2-40B4-BE49-F238E27FC236}">
                  <a16:creationId xmlns:a16="http://schemas.microsoft.com/office/drawing/2014/main" xmlns="" id="{B2B4880A-C661-084C-9EF8-59957C84442D}"/>
                </a:ext>
              </a:extLst>
            </p:cNvPr>
            <p:cNvSpPr/>
            <p:nvPr/>
          </p:nvSpPr>
          <p:spPr>
            <a:xfrm>
              <a:off x="5611325" y="3018575"/>
              <a:ext cx="12925" cy="30425"/>
            </a:xfrm>
            <a:custGeom>
              <a:avLst/>
              <a:gdLst/>
              <a:ahLst/>
              <a:cxnLst/>
              <a:rect l="l" t="t" r="r" b="b"/>
              <a:pathLst>
                <a:path w="517" h="1217" extrusionOk="0">
                  <a:moveTo>
                    <a:pt x="517" y="0"/>
                  </a:moveTo>
                  <a:cubicBezTo>
                    <a:pt x="365" y="183"/>
                    <a:pt x="274" y="365"/>
                    <a:pt x="182" y="578"/>
                  </a:cubicBezTo>
                  <a:cubicBezTo>
                    <a:pt x="91" y="791"/>
                    <a:pt x="30" y="1003"/>
                    <a:pt x="0" y="1216"/>
                  </a:cubicBezTo>
                  <a:cubicBezTo>
                    <a:pt x="152" y="1064"/>
                    <a:pt x="243" y="851"/>
                    <a:pt x="334" y="639"/>
                  </a:cubicBezTo>
                  <a:cubicBezTo>
                    <a:pt x="426" y="426"/>
                    <a:pt x="486" y="213"/>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798;p34">
              <a:extLst>
                <a:ext uri="{FF2B5EF4-FFF2-40B4-BE49-F238E27FC236}">
                  <a16:creationId xmlns:a16="http://schemas.microsoft.com/office/drawing/2014/main" xmlns="" id="{BB89FC49-5547-F044-9019-0AF26AE15D0D}"/>
                </a:ext>
              </a:extLst>
            </p:cNvPr>
            <p:cNvSpPr/>
            <p:nvPr/>
          </p:nvSpPr>
          <p:spPr>
            <a:xfrm>
              <a:off x="5849925" y="3053525"/>
              <a:ext cx="12175" cy="30425"/>
            </a:xfrm>
            <a:custGeom>
              <a:avLst/>
              <a:gdLst/>
              <a:ahLst/>
              <a:cxnLst/>
              <a:rect l="l" t="t" r="r" b="b"/>
              <a:pathLst>
                <a:path w="487" h="1217" extrusionOk="0">
                  <a:moveTo>
                    <a:pt x="487" y="1"/>
                  </a:moveTo>
                  <a:lnTo>
                    <a:pt x="487" y="1"/>
                  </a:lnTo>
                  <a:cubicBezTo>
                    <a:pt x="365" y="183"/>
                    <a:pt x="243" y="365"/>
                    <a:pt x="183" y="578"/>
                  </a:cubicBezTo>
                  <a:cubicBezTo>
                    <a:pt x="91" y="791"/>
                    <a:pt x="31" y="1004"/>
                    <a:pt x="0" y="1216"/>
                  </a:cubicBezTo>
                  <a:cubicBezTo>
                    <a:pt x="152" y="1034"/>
                    <a:pt x="243" y="852"/>
                    <a:pt x="335" y="639"/>
                  </a:cubicBezTo>
                  <a:cubicBezTo>
                    <a:pt x="395" y="426"/>
                    <a:pt x="456" y="213"/>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799;p34">
              <a:extLst>
                <a:ext uri="{FF2B5EF4-FFF2-40B4-BE49-F238E27FC236}">
                  <a16:creationId xmlns:a16="http://schemas.microsoft.com/office/drawing/2014/main" xmlns="" id="{713B42B4-8525-D348-B92D-B2EF5F78522A}"/>
                </a:ext>
              </a:extLst>
            </p:cNvPr>
            <p:cNvSpPr/>
            <p:nvPr/>
          </p:nvSpPr>
          <p:spPr>
            <a:xfrm>
              <a:off x="5817250" y="2620400"/>
              <a:ext cx="12175" cy="30400"/>
            </a:xfrm>
            <a:custGeom>
              <a:avLst/>
              <a:gdLst/>
              <a:ahLst/>
              <a:cxnLst/>
              <a:rect l="l" t="t" r="r" b="b"/>
              <a:pathLst>
                <a:path w="487" h="1216" extrusionOk="0">
                  <a:moveTo>
                    <a:pt x="487" y="0"/>
                  </a:moveTo>
                  <a:cubicBezTo>
                    <a:pt x="365" y="182"/>
                    <a:pt x="243" y="365"/>
                    <a:pt x="152" y="578"/>
                  </a:cubicBezTo>
                  <a:cubicBezTo>
                    <a:pt x="91" y="790"/>
                    <a:pt x="31" y="1003"/>
                    <a:pt x="0" y="1216"/>
                  </a:cubicBezTo>
                  <a:cubicBezTo>
                    <a:pt x="122" y="1034"/>
                    <a:pt x="243" y="851"/>
                    <a:pt x="304" y="638"/>
                  </a:cubicBezTo>
                  <a:cubicBezTo>
                    <a:pt x="395" y="426"/>
                    <a:pt x="456"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800;p34">
              <a:extLst>
                <a:ext uri="{FF2B5EF4-FFF2-40B4-BE49-F238E27FC236}">
                  <a16:creationId xmlns:a16="http://schemas.microsoft.com/office/drawing/2014/main" xmlns="" id="{93110A84-6CA9-CA45-A673-901D8AF006D7}"/>
                </a:ext>
              </a:extLst>
            </p:cNvPr>
            <p:cNvSpPr/>
            <p:nvPr/>
          </p:nvSpPr>
          <p:spPr>
            <a:xfrm>
              <a:off x="5587750" y="2688775"/>
              <a:ext cx="12200" cy="30425"/>
            </a:xfrm>
            <a:custGeom>
              <a:avLst/>
              <a:gdLst/>
              <a:ahLst/>
              <a:cxnLst/>
              <a:rect l="l" t="t" r="r" b="b"/>
              <a:pathLst>
                <a:path w="488" h="1217" extrusionOk="0">
                  <a:moveTo>
                    <a:pt x="487" y="1"/>
                  </a:moveTo>
                  <a:lnTo>
                    <a:pt x="487" y="1"/>
                  </a:lnTo>
                  <a:cubicBezTo>
                    <a:pt x="366" y="183"/>
                    <a:pt x="244" y="365"/>
                    <a:pt x="183" y="578"/>
                  </a:cubicBezTo>
                  <a:cubicBezTo>
                    <a:pt x="92" y="791"/>
                    <a:pt x="31" y="1004"/>
                    <a:pt x="1" y="1217"/>
                  </a:cubicBezTo>
                  <a:cubicBezTo>
                    <a:pt x="153" y="1034"/>
                    <a:pt x="244" y="852"/>
                    <a:pt x="335" y="639"/>
                  </a:cubicBezTo>
                  <a:cubicBezTo>
                    <a:pt x="426" y="426"/>
                    <a:pt x="457" y="213"/>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801;p34">
              <a:extLst>
                <a:ext uri="{FF2B5EF4-FFF2-40B4-BE49-F238E27FC236}">
                  <a16:creationId xmlns:a16="http://schemas.microsoft.com/office/drawing/2014/main" xmlns="" id="{057829DC-6D96-EA43-A49F-AC2EBD2296BF}"/>
                </a:ext>
              </a:extLst>
            </p:cNvPr>
            <p:cNvSpPr/>
            <p:nvPr/>
          </p:nvSpPr>
          <p:spPr>
            <a:xfrm>
              <a:off x="5549000" y="2618875"/>
              <a:ext cx="84375" cy="158075"/>
            </a:xfrm>
            <a:custGeom>
              <a:avLst/>
              <a:gdLst/>
              <a:ahLst/>
              <a:cxnLst/>
              <a:rect l="l" t="t" r="r" b="b"/>
              <a:pathLst>
                <a:path w="3375" h="6323" extrusionOk="0">
                  <a:moveTo>
                    <a:pt x="3374" y="0"/>
                  </a:moveTo>
                  <a:cubicBezTo>
                    <a:pt x="3010" y="426"/>
                    <a:pt x="2675" y="851"/>
                    <a:pt x="2371" y="1307"/>
                  </a:cubicBezTo>
                  <a:cubicBezTo>
                    <a:pt x="2402" y="1247"/>
                    <a:pt x="2402" y="1186"/>
                    <a:pt x="2432" y="1125"/>
                  </a:cubicBezTo>
                  <a:cubicBezTo>
                    <a:pt x="2554" y="882"/>
                    <a:pt x="2615" y="669"/>
                    <a:pt x="2706" y="426"/>
                  </a:cubicBezTo>
                  <a:lnTo>
                    <a:pt x="2706" y="426"/>
                  </a:lnTo>
                  <a:cubicBezTo>
                    <a:pt x="2554" y="639"/>
                    <a:pt x="2463" y="851"/>
                    <a:pt x="2371" y="1095"/>
                  </a:cubicBezTo>
                  <a:cubicBezTo>
                    <a:pt x="2311" y="1247"/>
                    <a:pt x="2219" y="1398"/>
                    <a:pt x="2189" y="1550"/>
                  </a:cubicBezTo>
                  <a:cubicBezTo>
                    <a:pt x="1855" y="2006"/>
                    <a:pt x="1551" y="2462"/>
                    <a:pt x="1216" y="2918"/>
                  </a:cubicBezTo>
                  <a:cubicBezTo>
                    <a:pt x="882" y="3435"/>
                    <a:pt x="608" y="3982"/>
                    <a:pt x="365" y="4529"/>
                  </a:cubicBezTo>
                  <a:cubicBezTo>
                    <a:pt x="244" y="4803"/>
                    <a:pt x="153" y="5107"/>
                    <a:pt x="92" y="5411"/>
                  </a:cubicBezTo>
                  <a:cubicBezTo>
                    <a:pt x="31" y="5715"/>
                    <a:pt x="1" y="6019"/>
                    <a:pt x="61" y="6323"/>
                  </a:cubicBezTo>
                  <a:cubicBezTo>
                    <a:pt x="61" y="5715"/>
                    <a:pt x="213" y="5137"/>
                    <a:pt x="487" y="4590"/>
                  </a:cubicBezTo>
                  <a:cubicBezTo>
                    <a:pt x="760" y="4043"/>
                    <a:pt x="1064" y="3526"/>
                    <a:pt x="1399" y="3040"/>
                  </a:cubicBezTo>
                  <a:cubicBezTo>
                    <a:pt x="2037" y="2006"/>
                    <a:pt x="2736" y="1003"/>
                    <a:pt x="3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802;p34">
              <a:extLst>
                <a:ext uri="{FF2B5EF4-FFF2-40B4-BE49-F238E27FC236}">
                  <a16:creationId xmlns:a16="http://schemas.microsoft.com/office/drawing/2014/main" xmlns="" id="{55971ADA-F435-6D41-A8A9-E5C956CADAB4}"/>
                </a:ext>
              </a:extLst>
            </p:cNvPr>
            <p:cNvSpPr/>
            <p:nvPr/>
          </p:nvSpPr>
          <p:spPr>
            <a:xfrm>
              <a:off x="5700975" y="2018025"/>
              <a:ext cx="267300" cy="223725"/>
            </a:xfrm>
            <a:custGeom>
              <a:avLst/>
              <a:gdLst/>
              <a:ahLst/>
              <a:cxnLst/>
              <a:rect l="l" t="t" r="r" b="b"/>
              <a:pathLst>
                <a:path w="10692" h="8949" extrusionOk="0">
                  <a:moveTo>
                    <a:pt x="4876" y="1"/>
                  </a:moveTo>
                  <a:cubicBezTo>
                    <a:pt x="4095" y="1"/>
                    <a:pt x="3288" y="237"/>
                    <a:pt x="2524" y="782"/>
                  </a:cubicBezTo>
                  <a:cubicBezTo>
                    <a:pt x="1" y="2575"/>
                    <a:pt x="122" y="5706"/>
                    <a:pt x="1399" y="7560"/>
                  </a:cubicBezTo>
                  <a:cubicBezTo>
                    <a:pt x="1724" y="8056"/>
                    <a:pt x="3293" y="8948"/>
                    <a:pt x="5026" y="8948"/>
                  </a:cubicBezTo>
                  <a:cubicBezTo>
                    <a:pt x="6369" y="8948"/>
                    <a:pt x="7810" y="8412"/>
                    <a:pt x="8846" y="6739"/>
                  </a:cubicBezTo>
                  <a:cubicBezTo>
                    <a:pt x="10691" y="3729"/>
                    <a:pt x="7979" y="1"/>
                    <a:pt x="4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803;p34">
              <a:extLst>
                <a:ext uri="{FF2B5EF4-FFF2-40B4-BE49-F238E27FC236}">
                  <a16:creationId xmlns:a16="http://schemas.microsoft.com/office/drawing/2014/main" xmlns="" id="{901FF9A8-6840-DC4B-9636-185545D3D411}"/>
                </a:ext>
              </a:extLst>
            </p:cNvPr>
            <p:cNvSpPr/>
            <p:nvPr/>
          </p:nvSpPr>
          <p:spPr>
            <a:xfrm>
              <a:off x="5643225" y="2366575"/>
              <a:ext cx="137575" cy="239450"/>
            </a:xfrm>
            <a:custGeom>
              <a:avLst/>
              <a:gdLst/>
              <a:ahLst/>
              <a:cxnLst/>
              <a:rect l="l" t="t" r="r" b="b"/>
              <a:pathLst>
                <a:path w="5503" h="9578" extrusionOk="0">
                  <a:moveTo>
                    <a:pt x="3709" y="1"/>
                  </a:moveTo>
                  <a:lnTo>
                    <a:pt x="3223" y="396"/>
                  </a:lnTo>
                  <a:lnTo>
                    <a:pt x="1" y="3436"/>
                  </a:lnTo>
                  <a:lnTo>
                    <a:pt x="1277" y="6414"/>
                  </a:lnTo>
                  <a:lnTo>
                    <a:pt x="1368" y="6627"/>
                  </a:lnTo>
                  <a:cubicBezTo>
                    <a:pt x="1368" y="6627"/>
                    <a:pt x="1900" y="9578"/>
                    <a:pt x="2438" y="9578"/>
                  </a:cubicBezTo>
                  <a:cubicBezTo>
                    <a:pt x="2447" y="9578"/>
                    <a:pt x="2455" y="9577"/>
                    <a:pt x="2463" y="9576"/>
                  </a:cubicBezTo>
                  <a:cubicBezTo>
                    <a:pt x="4165" y="9332"/>
                    <a:pt x="5502" y="6627"/>
                    <a:pt x="5502" y="6232"/>
                  </a:cubicBezTo>
                  <a:cubicBezTo>
                    <a:pt x="5350" y="5290"/>
                    <a:pt x="5138" y="4348"/>
                    <a:pt x="4864" y="3436"/>
                  </a:cubicBezTo>
                  <a:cubicBezTo>
                    <a:pt x="4803" y="3314"/>
                    <a:pt x="4773" y="3223"/>
                    <a:pt x="4742" y="3071"/>
                  </a:cubicBezTo>
                  <a:cubicBezTo>
                    <a:pt x="4712" y="2919"/>
                    <a:pt x="4682" y="2858"/>
                    <a:pt x="4621" y="2676"/>
                  </a:cubicBezTo>
                  <a:cubicBezTo>
                    <a:pt x="4560" y="2524"/>
                    <a:pt x="4499" y="2372"/>
                    <a:pt x="4469" y="2220"/>
                  </a:cubicBezTo>
                  <a:cubicBezTo>
                    <a:pt x="4438" y="2159"/>
                    <a:pt x="4408" y="2098"/>
                    <a:pt x="4408" y="2037"/>
                  </a:cubicBezTo>
                  <a:cubicBezTo>
                    <a:pt x="4378" y="2007"/>
                    <a:pt x="4347" y="1946"/>
                    <a:pt x="4347" y="1885"/>
                  </a:cubicBezTo>
                  <a:cubicBezTo>
                    <a:pt x="3982" y="822"/>
                    <a:pt x="3709" y="1"/>
                    <a:pt x="37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804;p34">
              <a:extLst>
                <a:ext uri="{FF2B5EF4-FFF2-40B4-BE49-F238E27FC236}">
                  <a16:creationId xmlns:a16="http://schemas.microsoft.com/office/drawing/2014/main" xmlns="" id="{D8A3CA69-54A2-F34A-B7C5-FDD29823A071}"/>
                </a:ext>
              </a:extLst>
            </p:cNvPr>
            <p:cNvSpPr/>
            <p:nvPr/>
          </p:nvSpPr>
          <p:spPr>
            <a:xfrm>
              <a:off x="5643225" y="2365825"/>
              <a:ext cx="108700" cy="161125"/>
            </a:xfrm>
            <a:custGeom>
              <a:avLst/>
              <a:gdLst/>
              <a:ahLst/>
              <a:cxnLst/>
              <a:rect l="l" t="t" r="r" b="b"/>
              <a:pathLst>
                <a:path w="4348" h="6445" extrusionOk="0">
                  <a:moveTo>
                    <a:pt x="3709" y="1"/>
                  </a:moveTo>
                  <a:lnTo>
                    <a:pt x="3223" y="426"/>
                  </a:lnTo>
                  <a:lnTo>
                    <a:pt x="1" y="3466"/>
                  </a:lnTo>
                  <a:lnTo>
                    <a:pt x="1277" y="6444"/>
                  </a:lnTo>
                  <a:cubicBezTo>
                    <a:pt x="2919" y="5441"/>
                    <a:pt x="4043" y="3800"/>
                    <a:pt x="4347" y="1915"/>
                  </a:cubicBezTo>
                  <a:cubicBezTo>
                    <a:pt x="3982" y="852"/>
                    <a:pt x="3709" y="1"/>
                    <a:pt x="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805;p34">
              <a:extLst>
                <a:ext uri="{FF2B5EF4-FFF2-40B4-BE49-F238E27FC236}">
                  <a16:creationId xmlns:a16="http://schemas.microsoft.com/office/drawing/2014/main" xmlns="" id="{110FD394-3417-4B48-AF43-2A76B8238093}"/>
                </a:ext>
              </a:extLst>
            </p:cNvPr>
            <p:cNvSpPr/>
            <p:nvPr/>
          </p:nvSpPr>
          <p:spPr>
            <a:xfrm>
              <a:off x="5496575" y="2164575"/>
              <a:ext cx="312325" cy="331925"/>
            </a:xfrm>
            <a:custGeom>
              <a:avLst/>
              <a:gdLst/>
              <a:ahLst/>
              <a:cxnLst/>
              <a:rect l="l" t="t" r="r" b="b"/>
              <a:pathLst>
                <a:path w="12493" h="13277" extrusionOk="0">
                  <a:moveTo>
                    <a:pt x="6459" y="0"/>
                  </a:moveTo>
                  <a:cubicBezTo>
                    <a:pt x="4238" y="0"/>
                    <a:pt x="1843" y="1423"/>
                    <a:pt x="1003" y="6105"/>
                  </a:cubicBezTo>
                  <a:cubicBezTo>
                    <a:pt x="0" y="11698"/>
                    <a:pt x="3222" y="12944"/>
                    <a:pt x="4438" y="13157"/>
                  </a:cubicBezTo>
                  <a:cubicBezTo>
                    <a:pt x="4700" y="13208"/>
                    <a:pt x="5113" y="13276"/>
                    <a:pt x="5612" y="13276"/>
                  </a:cubicBezTo>
                  <a:cubicBezTo>
                    <a:pt x="7199" y="13276"/>
                    <a:pt x="9656" y="12585"/>
                    <a:pt x="10882" y="8446"/>
                  </a:cubicBezTo>
                  <a:cubicBezTo>
                    <a:pt x="12493" y="2975"/>
                    <a:pt x="10183" y="725"/>
                    <a:pt x="7721" y="148"/>
                  </a:cubicBezTo>
                  <a:cubicBezTo>
                    <a:pt x="7315" y="54"/>
                    <a:pt x="6890" y="0"/>
                    <a:pt x="6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806;p34">
              <a:extLst>
                <a:ext uri="{FF2B5EF4-FFF2-40B4-BE49-F238E27FC236}">
                  <a16:creationId xmlns:a16="http://schemas.microsoft.com/office/drawing/2014/main" xmlns="" id="{BBB966E1-0684-6D4C-9D54-DF806A34D92E}"/>
                </a:ext>
              </a:extLst>
            </p:cNvPr>
            <p:cNvSpPr/>
            <p:nvPr/>
          </p:nvSpPr>
          <p:spPr>
            <a:xfrm>
              <a:off x="5511000" y="2244175"/>
              <a:ext cx="85000" cy="247275"/>
            </a:xfrm>
            <a:custGeom>
              <a:avLst/>
              <a:gdLst/>
              <a:ahLst/>
              <a:cxnLst/>
              <a:rect l="l" t="t" r="r" b="b"/>
              <a:pathLst>
                <a:path w="3400" h="9891" extrusionOk="0">
                  <a:moveTo>
                    <a:pt x="1246" y="1"/>
                  </a:moveTo>
                  <a:cubicBezTo>
                    <a:pt x="1230" y="1"/>
                    <a:pt x="1217" y="10"/>
                    <a:pt x="1217" y="34"/>
                  </a:cubicBezTo>
                  <a:cubicBezTo>
                    <a:pt x="639" y="1553"/>
                    <a:pt x="122" y="3104"/>
                    <a:pt x="62" y="4745"/>
                  </a:cubicBezTo>
                  <a:cubicBezTo>
                    <a:pt x="1" y="6143"/>
                    <a:pt x="426" y="7511"/>
                    <a:pt x="1247" y="8666"/>
                  </a:cubicBezTo>
                  <a:cubicBezTo>
                    <a:pt x="1794" y="9304"/>
                    <a:pt x="2524" y="9730"/>
                    <a:pt x="3344" y="9882"/>
                  </a:cubicBezTo>
                  <a:cubicBezTo>
                    <a:pt x="3350" y="9888"/>
                    <a:pt x="3356" y="9890"/>
                    <a:pt x="3361" y="9890"/>
                  </a:cubicBezTo>
                  <a:cubicBezTo>
                    <a:pt x="3384" y="9890"/>
                    <a:pt x="3399" y="9846"/>
                    <a:pt x="3375" y="9821"/>
                  </a:cubicBezTo>
                  <a:cubicBezTo>
                    <a:pt x="2676" y="9578"/>
                    <a:pt x="2037" y="9152"/>
                    <a:pt x="1521" y="8575"/>
                  </a:cubicBezTo>
                  <a:cubicBezTo>
                    <a:pt x="1095" y="8058"/>
                    <a:pt x="791" y="7450"/>
                    <a:pt x="609" y="6812"/>
                  </a:cubicBezTo>
                  <a:cubicBezTo>
                    <a:pt x="183" y="5414"/>
                    <a:pt x="335" y="3955"/>
                    <a:pt x="639" y="2557"/>
                  </a:cubicBezTo>
                  <a:cubicBezTo>
                    <a:pt x="821" y="1736"/>
                    <a:pt x="1065" y="885"/>
                    <a:pt x="1308" y="64"/>
                  </a:cubicBezTo>
                  <a:cubicBezTo>
                    <a:pt x="1308" y="26"/>
                    <a:pt x="1273" y="1"/>
                    <a:pt x="1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807;p34">
              <a:extLst>
                <a:ext uri="{FF2B5EF4-FFF2-40B4-BE49-F238E27FC236}">
                  <a16:creationId xmlns:a16="http://schemas.microsoft.com/office/drawing/2014/main" xmlns="" id="{F05626D8-4AED-B745-9018-17B8F9594950}"/>
                </a:ext>
              </a:extLst>
            </p:cNvPr>
            <p:cNvSpPr/>
            <p:nvPr/>
          </p:nvSpPr>
          <p:spPr>
            <a:xfrm>
              <a:off x="5538375" y="2282800"/>
              <a:ext cx="28900" cy="13900"/>
            </a:xfrm>
            <a:custGeom>
              <a:avLst/>
              <a:gdLst/>
              <a:ahLst/>
              <a:cxnLst/>
              <a:rect l="l" t="t" r="r" b="b"/>
              <a:pathLst>
                <a:path w="1156" h="556" extrusionOk="0">
                  <a:moveTo>
                    <a:pt x="729" y="1"/>
                  </a:moveTo>
                  <a:cubicBezTo>
                    <a:pt x="699" y="1"/>
                    <a:pt x="669" y="3"/>
                    <a:pt x="638" y="8"/>
                  </a:cubicBezTo>
                  <a:cubicBezTo>
                    <a:pt x="456" y="8"/>
                    <a:pt x="274" y="69"/>
                    <a:pt x="152" y="191"/>
                  </a:cubicBezTo>
                  <a:cubicBezTo>
                    <a:pt x="0" y="312"/>
                    <a:pt x="91" y="556"/>
                    <a:pt x="304" y="556"/>
                  </a:cubicBezTo>
                  <a:cubicBezTo>
                    <a:pt x="426" y="556"/>
                    <a:pt x="547" y="556"/>
                    <a:pt x="669" y="525"/>
                  </a:cubicBezTo>
                  <a:cubicBezTo>
                    <a:pt x="707" y="533"/>
                    <a:pt x="743" y="537"/>
                    <a:pt x="777" y="537"/>
                  </a:cubicBezTo>
                  <a:cubicBezTo>
                    <a:pt x="882" y="537"/>
                    <a:pt x="973" y="502"/>
                    <a:pt x="1064" y="434"/>
                  </a:cubicBezTo>
                  <a:cubicBezTo>
                    <a:pt x="1125" y="373"/>
                    <a:pt x="1155" y="282"/>
                    <a:pt x="1125" y="191"/>
                  </a:cubicBezTo>
                  <a:cubicBezTo>
                    <a:pt x="1023" y="64"/>
                    <a:pt x="880" y="1"/>
                    <a:pt x="7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808;p34">
              <a:extLst>
                <a:ext uri="{FF2B5EF4-FFF2-40B4-BE49-F238E27FC236}">
                  <a16:creationId xmlns:a16="http://schemas.microsoft.com/office/drawing/2014/main" xmlns="" id="{A93B886F-664E-E842-A98C-EB34B34E2CA2}"/>
                </a:ext>
              </a:extLst>
            </p:cNvPr>
            <p:cNvSpPr/>
            <p:nvPr/>
          </p:nvSpPr>
          <p:spPr>
            <a:xfrm>
              <a:off x="5622700" y="2294550"/>
              <a:ext cx="27225" cy="17425"/>
            </a:xfrm>
            <a:custGeom>
              <a:avLst/>
              <a:gdLst/>
              <a:ahLst/>
              <a:cxnLst/>
              <a:rect l="l" t="t" r="r" b="b"/>
              <a:pathLst>
                <a:path w="1089" h="697" extrusionOk="0">
                  <a:moveTo>
                    <a:pt x="382" y="0"/>
                  </a:moveTo>
                  <a:cubicBezTo>
                    <a:pt x="279" y="0"/>
                    <a:pt x="180" y="33"/>
                    <a:pt x="92" y="86"/>
                  </a:cubicBezTo>
                  <a:cubicBezTo>
                    <a:pt x="31" y="146"/>
                    <a:pt x="1" y="238"/>
                    <a:pt x="62" y="329"/>
                  </a:cubicBezTo>
                  <a:cubicBezTo>
                    <a:pt x="153" y="450"/>
                    <a:pt x="275" y="511"/>
                    <a:pt x="396" y="542"/>
                  </a:cubicBezTo>
                  <a:cubicBezTo>
                    <a:pt x="518" y="602"/>
                    <a:pt x="639" y="633"/>
                    <a:pt x="791" y="693"/>
                  </a:cubicBezTo>
                  <a:cubicBezTo>
                    <a:pt x="803" y="696"/>
                    <a:pt x="814" y="697"/>
                    <a:pt x="825" y="697"/>
                  </a:cubicBezTo>
                  <a:cubicBezTo>
                    <a:pt x="965" y="697"/>
                    <a:pt x="1088" y="530"/>
                    <a:pt x="1004" y="390"/>
                  </a:cubicBezTo>
                  <a:cubicBezTo>
                    <a:pt x="913" y="207"/>
                    <a:pt x="791" y="116"/>
                    <a:pt x="609" y="55"/>
                  </a:cubicBezTo>
                  <a:cubicBezTo>
                    <a:pt x="532" y="17"/>
                    <a:pt x="456" y="0"/>
                    <a:pt x="3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809;p34">
              <a:extLst>
                <a:ext uri="{FF2B5EF4-FFF2-40B4-BE49-F238E27FC236}">
                  <a16:creationId xmlns:a16="http://schemas.microsoft.com/office/drawing/2014/main" xmlns="" id="{02A5329A-F484-C743-93A2-194E4517DBAE}"/>
                </a:ext>
              </a:extLst>
            </p:cNvPr>
            <p:cNvSpPr/>
            <p:nvPr/>
          </p:nvSpPr>
          <p:spPr>
            <a:xfrm>
              <a:off x="5609800" y="2342275"/>
              <a:ext cx="10650" cy="27375"/>
            </a:xfrm>
            <a:custGeom>
              <a:avLst/>
              <a:gdLst/>
              <a:ahLst/>
              <a:cxnLst/>
              <a:rect l="l" t="t" r="r" b="b"/>
              <a:pathLst>
                <a:path w="426" h="1095" extrusionOk="0">
                  <a:moveTo>
                    <a:pt x="183" y="0"/>
                  </a:moveTo>
                  <a:lnTo>
                    <a:pt x="183" y="0"/>
                  </a:lnTo>
                  <a:cubicBezTo>
                    <a:pt x="61" y="365"/>
                    <a:pt x="0" y="943"/>
                    <a:pt x="426" y="1095"/>
                  </a:cubicBezTo>
                  <a:lnTo>
                    <a:pt x="426" y="1064"/>
                  </a:lnTo>
                  <a:cubicBezTo>
                    <a:pt x="91" y="882"/>
                    <a:pt x="122" y="426"/>
                    <a:pt x="213" y="61"/>
                  </a:cubicBezTo>
                  <a:cubicBezTo>
                    <a:pt x="213" y="31"/>
                    <a:pt x="183" y="0"/>
                    <a:pt x="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810;p34">
              <a:extLst>
                <a:ext uri="{FF2B5EF4-FFF2-40B4-BE49-F238E27FC236}">
                  <a16:creationId xmlns:a16="http://schemas.microsoft.com/office/drawing/2014/main" xmlns="" id="{EBC0FFD9-3BB5-B344-88EE-EE8947F4FD17}"/>
                </a:ext>
              </a:extLst>
            </p:cNvPr>
            <p:cNvSpPr/>
            <p:nvPr/>
          </p:nvSpPr>
          <p:spPr>
            <a:xfrm>
              <a:off x="5606925" y="2333900"/>
              <a:ext cx="32925" cy="31250"/>
            </a:xfrm>
            <a:custGeom>
              <a:avLst/>
              <a:gdLst/>
              <a:ahLst/>
              <a:cxnLst/>
              <a:rect l="l" t="t" r="r" b="b"/>
              <a:pathLst>
                <a:path w="1317" h="1250" extrusionOk="0">
                  <a:moveTo>
                    <a:pt x="704" y="0"/>
                  </a:moveTo>
                  <a:cubicBezTo>
                    <a:pt x="201" y="0"/>
                    <a:pt x="1" y="1187"/>
                    <a:pt x="571" y="1247"/>
                  </a:cubicBezTo>
                  <a:cubicBezTo>
                    <a:pt x="585" y="1249"/>
                    <a:pt x="599" y="1249"/>
                    <a:pt x="613" y="1249"/>
                  </a:cubicBezTo>
                  <a:cubicBezTo>
                    <a:pt x="1157" y="1249"/>
                    <a:pt x="1316" y="90"/>
                    <a:pt x="723" y="1"/>
                  </a:cubicBezTo>
                  <a:cubicBezTo>
                    <a:pt x="717" y="1"/>
                    <a:pt x="710" y="0"/>
                    <a:pt x="7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811;p34">
              <a:extLst>
                <a:ext uri="{FF2B5EF4-FFF2-40B4-BE49-F238E27FC236}">
                  <a16:creationId xmlns:a16="http://schemas.microsoft.com/office/drawing/2014/main" xmlns="" id="{4C456E62-BE7B-4545-983D-E5E08FEFB4E5}"/>
                </a:ext>
              </a:extLst>
            </p:cNvPr>
            <p:cNvSpPr/>
            <p:nvPr/>
          </p:nvSpPr>
          <p:spPr>
            <a:xfrm>
              <a:off x="5628800" y="2336750"/>
              <a:ext cx="19775" cy="13900"/>
            </a:xfrm>
            <a:custGeom>
              <a:avLst/>
              <a:gdLst/>
              <a:ahLst/>
              <a:cxnLst/>
              <a:rect l="l" t="t" r="r" b="b"/>
              <a:pathLst>
                <a:path w="791" h="556" extrusionOk="0">
                  <a:moveTo>
                    <a:pt x="44" y="0"/>
                  </a:moveTo>
                  <a:cubicBezTo>
                    <a:pt x="20" y="0"/>
                    <a:pt x="0" y="45"/>
                    <a:pt x="0" y="69"/>
                  </a:cubicBezTo>
                  <a:cubicBezTo>
                    <a:pt x="0" y="312"/>
                    <a:pt x="91" y="556"/>
                    <a:pt x="365" y="556"/>
                  </a:cubicBezTo>
                  <a:cubicBezTo>
                    <a:pt x="638" y="556"/>
                    <a:pt x="760" y="312"/>
                    <a:pt x="790" y="100"/>
                  </a:cubicBezTo>
                  <a:lnTo>
                    <a:pt x="790" y="69"/>
                  </a:lnTo>
                  <a:cubicBezTo>
                    <a:pt x="685" y="175"/>
                    <a:pt x="556" y="258"/>
                    <a:pt x="445" y="258"/>
                  </a:cubicBezTo>
                  <a:cubicBezTo>
                    <a:pt x="428" y="258"/>
                    <a:pt x="411" y="256"/>
                    <a:pt x="395" y="252"/>
                  </a:cubicBezTo>
                  <a:cubicBezTo>
                    <a:pt x="274" y="221"/>
                    <a:pt x="182" y="69"/>
                    <a:pt x="61" y="9"/>
                  </a:cubicBezTo>
                  <a:cubicBezTo>
                    <a:pt x="55" y="3"/>
                    <a:pt x="49" y="0"/>
                    <a:pt x="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812;p34">
              <a:extLst>
                <a:ext uri="{FF2B5EF4-FFF2-40B4-BE49-F238E27FC236}">
                  <a16:creationId xmlns:a16="http://schemas.microsoft.com/office/drawing/2014/main" xmlns="" id="{04334148-4A9E-1045-96CE-EF0F604D2DF3}"/>
                </a:ext>
              </a:extLst>
            </p:cNvPr>
            <p:cNvSpPr/>
            <p:nvPr/>
          </p:nvSpPr>
          <p:spPr>
            <a:xfrm>
              <a:off x="5547475" y="2333150"/>
              <a:ext cx="14475" cy="23575"/>
            </a:xfrm>
            <a:custGeom>
              <a:avLst/>
              <a:gdLst/>
              <a:ahLst/>
              <a:cxnLst/>
              <a:rect l="l" t="t" r="r" b="b"/>
              <a:pathLst>
                <a:path w="579" h="943" extrusionOk="0">
                  <a:moveTo>
                    <a:pt x="548" y="1"/>
                  </a:moveTo>
                  <a:cubicBezTo>
                    <a:pt x="548" y="1"/>
                    <a:pt x="518" y="1"/>
                    <a:pt x="518" y="31"/>
                  </a:cubicBezTo>
                  <a:cubicBezTo>
                    <a:pt x="487" y="396"/>
                    <a:pt x="366" y="852"/>
                    <a:pt x="1" y="912"/>
                  </a:cubicBezTo>
                  <a:lnTo>
                    <a:pt x="1" y="943"/>
                  </a:lnTo>
                  <a:cubicBezTo>
                    <a:pt x="457" y="943"/>
                    <a:pt x="578" y="365"/>
                    <a:pt x="5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813;p34">
              <a:extLst>
                <a:ext uri="{FF2B5EF4-FFF2-40B4-BE49-F238E27FC236}">
                  <a16:creationId xmlns:a16="http://schemas.microsoft.com/office/drawing/2014/main" xmlns="" id="{7AFE11FC-0CFD-4747-AAA5-4CF2F3ED66E3}"/>
                </a:ext>
              </a:extLst>
            </p:cNvPr>
            <p:cNvSpPr/>
            <p:nvPr/>
          </p:nvSpPr>
          <p:spPr>
            <a:xfrm>
              <a:off x="5534450" y="2321550"/>
              <a:ext cx="32200" cy="30825"/>
            </a:xfrm>
            <a:custGeom>
              <a:avLst/>
              <a:gdLst/>
              <a:ahLst/>
              <a:cxnLst/>
              <a:rect l="l" t="t" r="r" b="b"/>
              <a:pathLst>
                <a:path w="1288" h="1233" extrusionOk="0">
                  <a:moveTo>
                    <a:pt x="711" y="0"/>
                  </a:moveTo>
                  <a:cubicBezTo>
                    <a:pt x="169" y="0"/>
                    <a:pt x="1" y="1109"/>
                    <a:pt x="522" y="1224"/>
                  </a:cubicBezTo>
                  <a:cubicBezTo>
                    <a:pt x="549" y="1230"/>
                    <a:pt x="576" y="1233"/>
                    <a:pt x="602" y="1233"/>
                  </a:cubicBezTo>
                  <a:cubicBezTo>
                    <a:pt x="1118" y="1233"/>
                    <a:pt x="1288" y="124"/>
                    <a:pt x="795" y="9"/>
                  </a:cubicBezTo>
                  <a:cubicBezTo>
                    <a:pt x="766" y="3"/>
                    <a:pt x="738" y="0"/>
                    <a:pt x="7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814;p34">
              <a:extLst>
                <a:ext uri="{FF2B5EF4-FFF2-40B4-BE49-F238E27FC236}">
                  <a16:creationId xmlns:a16="http://schemas.microsoft.com/office/drawing/2014/main" xmlns="" id="{D5F7208A-AE2E-1B41-99EA-9BFCC0869D4A}"/>
                </a:ext>
              </a:extLst>
            </p:cNvPr>
            <p:cNvSpPr/>
            <p:nvPr/>
          </p:nvSpPr>
          <p:spPr>
            <a:xfrm>
              <a:off x="5530775" y="2318725"/>
              <a:ext cx="18250" cy="15050"/>
            </a:xfrm>
            <a:custGeom>
              <a:avLst/>
              <a:gdLst/>
              <a:ahLst/>
              <a:cxnLst/>
              <a:rect l="l" t="t" r="r" b="b"/>
              <a:pathLst>
                <a:path w="730" h="602" extrusionOk="0">
                  <a:moveTo>
                    <a:pt x="30" y="0"/>
                  </a:moveTo>
                  <a:cubicBezTo>
                    <a:pt x="0" y="243"/>
                    <a:pt x="30" y="486"/>
                    <a:pt x="243" y="578"/>
                  </a:cubicBezTo>
                  <a:cubicBezTo>
                    <a:pt x="281" y="594"/>
                    <a:pt x="319" y="601"/>
                    <a:pt x="354" y="601"/>
                  </a:cubicBezTo>
                  <a:cubicBezTo>
                    <a:pt x="518" y="601"/>
                    <a:pt x="655" y="443"/>
                    <a:pt x="730" y="243"/>
                  </a:cubicBezTo>
                  <a:cubicBezTo>
                    <a:pt x="730" y="219"/>
                    <a:pt x="710" y="174"/>
                    <a:pt x="702" y="174"/>
                  </a:cubicBezTo>
                  <a:cubicBezTo>
                    <a:pt x="700" y="174"/>
                    <a:pt x="699" y="177"/>
                    <a:pt x="699" y="182"/>
                  </a:cubicBezTo>
                  <a:cubicBezTo>
                    <a:pt x="578" y="213"/>
                    <a:pt x="456" y="304"/>
                    <a:pt x="334" y="304"/>
                  </a:cubicBezTo>
                  <a:cubicBezTo>
                    <a:pt x="213" y="304"/>
                    <a:pt x="122" y="152"/>
                    <a:pt x="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815;p34">
              <a:extLst>
                <a:ext uri="{FF2B5EF4-FFF2-40B4-BE49-F238E27FC236}">
                  <a16:creationId xmlns:a16="http://schemas.microsoft.com/office/drawing/2014/main" xmlns="" id="{865AA327-831F-E942-BF01-7128722F270E}"/>
                </a:ext>
              </a:extLst>
            </p:cNvPr>
            <p:cNvSpPr/>
            <p:nvPr/>
          </p:nvSpPr>
          <p:spPr>
            <a:xfrm>
              <a:off x="5584725" y="2421300"/>
              <a:ext cx="20525" cy="8375"/>
            </a:xfrm>
            <a:custGeom>
              <a:avLst/>
              <a:gdLst/>
              <a:ahLst/>
              <a:cxnLst/>
              <a:rect l="l" t="t" r="r" b="b"/>
              <a:pathLst>
                <a:path w="821" h="335" extrusionOk="0">
                  <a:moveTo>
                    <a:pt x="790" y="0"/>
                  </a:moveTo>
                  <a:cubicBezTo>
                    <a:pt x="699" y="92"/>
                    <a:pt x="578" y="213"/>
                    <a:pt x="426" y="213"/>
                  </a:cubicBezTo>
                  <a:cubicBezTo>
                    <a:pt x="304" y="183"/>
                    <a:pt x="152" y="152"/>
                    <a:pt x="31" y="61"/>
                  </a:cubicBezTo>
                  <a:lnTo>
                    <a:pt x="0" y="92"/>
                  </a:lnTo>
                  <a:cubicBezTo>
                    <a:pt x="122" y="244"/>
                    <a:pt x="304" y="335"/>
                    <a:pt x="487" y="335"/>
                  </a:cubicBezTo>
                  <a:cubicBezTo>
                    <a:pt x="638" y="304"/>
                    <a:pt x="790" y="183"/>
                    <a:pt x="821" y="31"/>
                  </a:cubicBezTo>
                  <a:cubicBezTo>
                    <a:pt x="821" y="0"/>
                    <a:pt x="821" y="0"/>
                    <a:pt x="7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816;p34">
              <a:extLst>
                <a:ext uri="{FF2B5EF4-FFF2-40B4-BE49-F238E27FC236}">
                  <a16:creationId xmlns:a16="http://schemas.microsoft.com/office/drawing/2014/main" xmlns="" id="{D68A274B-F5AD-AB42-9170-788440697849}"/>
                </a:ext>
              </a:extLst>
            </p:cNvPr>
            <p:cNvSpPr/>
            <p:nvPr/>
          </p:nvSpPr>
          <p:spPr>
            <a:xfrm>
              <a:off x="5569525" y="2395450"/>
              <a:ext cx="32700" cy="22825"/>
            </a:xfrm>
            <a:custGeom>
              <a:avLst/>
              <a:gdLst/>
              <a:ahLst/>
              <a:cxnLst/>
              <a:rect l="l" t="t" r="r" b="b"/>
              <a:pathLst>
                <a:path w="1308" h="913" extrusionOk="0">
                  <a:moveTo>
                    <a:pt x="1246" y="1"/>
                  </a:moveTo>
                  <a:cubicBezTo>
                    <a:pt x="973" y="138"/>
                    <a:pt x="648" y="206"/>
                    <a:pt x="323" y="206"/>
                  </a:cubicBezTo>
                  <a:cubicBezTo>
                    <a:pt x="215" y="206"/>
                    <a:pt x="107" y="199"/>
                    <a:pt x="0" y="183"/>
                  </a:cubicBezTo>
                  <a:lnTo>
                    <a:pt x="0" y="183"/>
                  </a:lnTo>
                  <a:cubicBezTo>
                    <a:pt x="122" y="427"/>
                    <a:pt x="304" y="639"/>
                    <a:pt x="517" y="791"/>
                  </a:cubicBezTo>
                  <a:cubicBezTo>
                    <a:pt x="639" y="882"/>
                    <a:pt x="791" y="913"/>
                    <a:pt x="943" y="913"/>
                  </a:cubicBezTo>
                  <a:cubicBezTo>
                    <a:pt x="1246" y="913"/>
                    <a:pt x="1307" y="639"/>
                    <a:pt x="1307" y="366"/>
                  </a:cubicBezTo>
                  <a:cubicBezTo>
                    <a:pt x="1307" y="244"/>
                    <a:pt x="1307" y="123"/>
                    <a:pt x="1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817;p34">
              <a:extLst>
                <a:ext uri="{FF2B5EF4-FFF2-40B4-BE49-F238E27FC236}">
                  <a16:creationId xmlns:a16="http://schemas.microsoft.com/office/drawing/2014/main" xmlns="" id="{4AE60806-20F5-404D-B2D8-CA27E80311C9}"/>
                </a:ext>
              </a:extLst>
            </p:cNvPr>
            <p:cNvSpPr/>
            <p:nvPr/>
          </p:nvSpPr>
          <p:spPr>
            <a:xfrm>
              <a:off x="5582425" y="2404300"/>
              <a:ext cx="19800" cy="13975"/>
            </a:xfrm>
            <a:custGeom>
              <a:avLst/>
              <a:gdLst/>
              <a:ahLst/>
              <a:cxnLst/>
              <a:rect l="l" t="t" r="r" b="b"/>
              <a:pathLst>
                <a:path w="792" h="559" extrusionOk="0">
                  <a:moveTo>
                    <a:pt x="663" y="0"/>
                  </a:moveTo>
                  <a:cubicBezTo>
                    <a:pt x="381" y="0"/>
                    <a:pt x="133" y="173"/>
                    <a:pt x="1" y="437"/>
                  </a:cubicBezTo>
                  <a:cubicBezTo>
                    <a:pt x="123" y="528"/>
                    <a:pt x="275" y="559"/>
                    <a:pt x="427" y="559"/>
                  </a:cubicBezTo>
                  <a:cubicBezTo>
                    <a:pt x="730" y="559"/>
                    <a:pt x="791" y="285"/>
                    <a:pt x="791" y="12"/>
                  </a:cubicBezTo>
                  <a:cubicBezTo>
                    <a:pt x="748" y="4"/>
                    <a:pt x="705" y="0"/>
                    <a:pt x="663" y="0"/>
                  </a:cubicBezTo>
                  <a:close/>
                </a:path>
              </a:pathLst>
            </a:custGeom>
            <a:solidFill>
              <a:srgbClr val="FF9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818;p34">
              <a:extLst>
                <a:ext uri="{FF2B5EF4-FFF2-40B4-BE49-F238E27FC236}">
                  <a16:creationId xmlns:a16="http://schemas.microsoft.com/office/drawing/2014/main" xmlns="" id="{4E2585A3-0D39-1E48-9954-08EC3D9BB14F}"/>
                </a:ext>
              </a:extLst>
            </p:cNvPr>
            <p:cNvSpPr/>
            <p:nvPr/>
          </p:nvSpPr>
          <p:spPr>
            <a:xfrm>
              <a:off x="5552475" y="2288000"/>
              <a:ext cx="48975" cy="116875"/>
            </a:xfrm>
            <a:custGeom>
              <a:avLst/>
              <a:gdLst/>
              <a:ahLst/>
              <a:cxnLst/>
              <a:rect l="l" t="t" r="r" b="b"/>
              <a:pathLst>
                <a:path w="1959" h="4675" extrusionOk="0">
                  <a:moveTo>
                    <a:pt x="1407" y="1"/>
                  </a:moveTo>
                  <a:cubicBezTo>
                    <a:pt x="1399" y="1"/>
                    <a:pt x="1390" y="4"/>
                    <a:pt x="1381" y="13"/>
                  </a:cubicBezTo>
                  <a:cubicBezTo>
                    <a:pt x="804" y="1199"/>
                    <a:pt x="348" y="2414"/>
                    <a:pt x="14" y="3691"/>
                  </a:cubicBezTo>
                  <a:cubicBezTo>
                    <a:pt x="1" y="3756"/>
                    <a:pt x="103" y="3776"/>
                    <a:pt x="233" y="3776"/>
                  </a:cubicBezTo>
                  <a:cubicBezTo>
                    <a:pt x="407" y="3776"/>
                    <a:pt x="630" y="3739"/>
                    <a:pt x="682" y="3721"/>
                  </a:cubicBezTo>
                  <a:lnTo>
                    <a:pt x="682" y="3721"/>
                  </a:lnTo>
                  <a:cubicBezTo>
                    <a:pt x="682" y="3722"/>
                    <a:pt x="530" y="4269"/>
                    <a:pt x="469" y="4542"/>
                  </a:cubicBezTo>
                  <a:cubicBezTo>
                    <a:pt x="469" y="4573"/>
                    <a:pt x="530" y="4573"/>
                    <a:pt x="621" y="4603"/>
                  </a:cubicBezTo>
                  <a:cubicBezTo>
                    <a:pt x="764" y="4650"/>
                    <a:pt x="912" y="4674"/>
                    <a:pt x="1060" y="4674"/>
                  </a:cubicBezTo>
                  <a:cubicBezTo>
                    <a:pt x="1386" y="4674"/>
                    <a:pt x="1708" y="4559"/>
                    <a:pt x="1959" y="4329"/>
                  </a:cubicBezTo>
                  <a:cubicBezTo>
                    <a:pt x="1959" y="4299"/>
                    <a:pt x="1959" y="4269"/>
                    <a:pt x="1928" y="4269"/>
                  </a:cubicBezTo>
                  <a:cubicBezTo>
                    <a:pt x="1656" y="4395"/>
                    <a:pt x="1368" y="4462"/>
                    <a:pt x="1077" y="4462"/>
                  </a:cubicBezTo>
                  <a:cubicBezTo>
                    <a:pt x="946" y="4462"/>
                    <a:pt x="814" y="4449"/>
                    <a:pt x="682" y="4421"/>
                  </a:cubicBezTo>
                  <a:cubicBezTo>
                    <a:pt x="682" y="4360"/>
                    <a:pt x="1017" y="3478"/>
                    <a:pt x="986" y="3478"/>
                  </a:cubicBezTo>
                  <a:cubicBezTo>
                    <a:pt x="924" y="3469"/>
                    <a:pt x="859" y="3466"/>
                    <a:pt x="794" y="3466"/>
                  </a:cubicBezTo>
                  <a:cubicBezTo>
                    <a:pt x="636" y="3466"/>
                    <a:pt x="477" y="3487"/>
                    <a:pt x="348" y="3509"/>
                  </a:cubicBezTo>
                  <a:cubicBezTo>
                    <a:pt x="652" y="2323"/>
                    <a:pt x="1169" y="1229"/>
                    <a:pt x="1442" y="44"/>
                  </a:cubicBezTo>
                  <a:cubicBezTo>
                    <a:pt x="1442" y="22"/>
                    <a:pt x="1427" y="1"/>
                    <a:pt x="14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819;p34">
              <a:extLst>
                <a:ext uri="{FF2B5EF4-FFF2-40B4-BE49-F238E27FC236}">
                  <a16:creationId xmlns:a16="http://schemas.microsoft.com/office/drawing/2014/main" xmlns="" id="{319A475F-FFAF-624D-B7D7-63CE4BA381E1}"/>
                </a:ext>
              </a:extLst>
            </p:cNvPr>
            <p:cNvSpPr/>
            <p:nvPr/>
          </p:nvSpPr>
          <p:spPr>
            <a:xfrm>
              <a:off x="5535325" y="2145400"/>
              <a:ext cx="291275" cy="238875"/>
            </a:xfrm>
            <a:custGeom>
              <a:avLst/>
              <a:gdLst/>
              <a:ahLst/>
              <a:cxnLst/>
              <a:rect l="l" t="t" r="r" b="b"/>
              <a:pathLst>
                <a:path w="11651" h="9555" extrusionOk="0">
                  <a:moveTo>
                    <a:pt x="4139" y="1"/>
                  </a:moveTo>
                  <a:cubicBezTo>
                    <a:pt x="3723" y="1"/>
                    <a:pt x="3312" y="66"/>
                    <a:pt x="2918" y="216"/>
                  </a:cubicBezTo>
                  <a:cubicBezTo>
                    <a:pt x="548" y="1127"/>
                    <a:pt x="0" y="4441"/>
                    <a:pt x="152" y="4441"/>
                  </a:cubicBezTo>
                  <a:cubicBezTo>
                    <a:pt x="330" y="4468"/>
                    <a:pt x="538" y="4480"/>
                    <a:pt x="766" y="4480"/>
                  </a:cubicBezTo>
                  <a:cubicBezTo>
                    <a:pt x="2326" y="4480"/>
                    <a:pt x="4803" y="3924"/>
                    <a:pt x="4803" y="3924"/>
                  </a:cubicBezTo>
                  <a:lnTo>
                    <a:pt x="4803" y="3924"/>
                  </a:lnTo>
                  <a:cubicBezTo>
                    <a:pt x="4256" y="4319"/>
                    <a:pt x="2523" y="4471"/>
                    <a:pt x="2554" y="4593"/>
                  </a:cubicBezTo>
                  <a:cubicBezTo>
                    <a:pt x="2605" y="4669"/>
                    <a:pt x="3086" y="4789"/>
                    <a:pt x="3942" y="4789"/>
                  </a:cubicBezTo>
                  <a:cubicBezTo>
                    <a:pt x="4104" y="4789"/>
                    <a:pt x="4280" y="4785"/>
                    <a:pt x="4469" y="4775"/>
                  </a:cubicBezTo>
                  <a:cubicBezTo>
                    <a:pt x="5380" y="4653"/>
                    <a:pt x="6292" y="4410"/>
                    <a:pt x="7143" y="4045"/>
                  </a:cubicBezTo>
                  <a:lnTo>
                    <a:pt x="7143" y="4045"/>
                  </a:lnTo>
                  <a:cubicBezTo>
                    <a:pt x="6765" y="6152"/>
                    <a:pt x="7347" y="7611"/>
                    <a:pt x="7396" y="7611"/>
                  </a:cubicBezTo>
                  <a:cubicBezTo>
                    <a:pt x="7402" y="7611"/>
                    <a:pt x="7400" y="7588"/>
                    <a:pt x="7387" y="7541"/>
                  </a:cubicBezTo>
                  <a:cubicBezTo>
                    <a:pt x="7324" y="7323"/>
                    <a:pt x="7390" y="6516"/>
                    <a:pt x="7468" y="5779"/>
                  </a:cubicBezTo>
                  <a:lnTo>
                    <a:pt x="7468" y="5779"/>
                  </a:lnTo>
                  <a:cubicBezTo>
                    <a:pt x="7395" y="7983"/>
                    <a:pt x="8335" y="9419"/>
                    <a:pt x="8846" y="9547"/>
                  </a:cubicBezTo>
                  <a:cubicBezTo>
                    <a:pt x="8864" y="9552"/>
                    <a:pt x="8883" y="9555"/>
                    <a:pt x="8903" y="9555"/>
                  </a:cubicBezTo>
                  <a:cubicBezTo>
                    <a:pt x="9604" y="9555"/>
                    <a:pt x="11650" y="6547"/>
                    <a:pt x="10882" y="4775"/>
                  </a:cubicBezTo>
                  <a:cubicBezTo>
                    <a:pt x="10061" y="2982"/>
                    <a:pt x="9058" y="2586"/>
                    <a:pt x="9058" y="2586"/>
                  </a:cubicBezTo>
                  <a:cubicBezTo>
                    <a:pt x="8474" y="1697"/>
                    <a:pt x="6254" y="1"/>
                    <a:pt x="4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820;p34">
              <a:extLst>
                <a:ext uri="{FF2B5EF4-FFF2-40B4-BE49-F238E27FC236}">
                  <a16:creationId xmlns:a16="http://schemas.microsoft.com/office/drawing/2014/main" xmlns="" id="{B965B91F-5F98-6744-BA38-230CC62C7087}"/>
                </a:ext>
              </a:extLst>
            </p:cNvPr>
            <p:cNvSpPr/>
            <p:nvPr/>
          </p:nvSpPr>
          <p:spPr>
            <a:xfrm>
              <a:off x="5586225" y="2304350"/>
              <a:ext cx="107550" cy="89650"/>
            </a:xfrm>
            <a:custGeom>
              <a:avLst/>
              <a:gdLst/>
              <a:ahLst/>
              <a:cxnLst/>
              <a:rect l="l" t="t" r="r" b="b"/>
              <a:pathLst>
                <a:path w="4302" h="3586" extrusionOk="0">
                  <a:moveTo>
                    <a:pt x="2002" y="239"/>
                  </a:moveTo>
                  <a:cubicBezTo>
                    <a:pt x="2024" y="239"/>
                    <a:pt x="2046" y="240"/>
                    <a:pt x="2068" y="241"/>
                  </a:cubicBezTo>
                  <a:cubicBezTo>
                    <a:pt x="2189" y="241"/>
                    <a:pt x="2311" y="271"/>
                    <a:pt x="2433" y="301"/>
                  </a:cubicBezTo>
                  <a:cubicBezTo>
                    <a:pt x="3770" y="697"/>
                    <a:pt x="3922" y="2490"/>
                    <a:pt x="2706" y="3159"/>
                  </a:cubicBezTo>
                  <a:cubicBezTo>
                    <a:pt x="2469" y="3283"/>
                    <a:pt x="2225" y="3340"/>
                    <a:pt x="1990" y="3340"/>
                  </a:cubicBezTo>
                  <a:cubicBezTo>
                    <a:pt x="1023" y="3340"/>
                    <a:pt x="200" y="2386"/>
                    <a:pt x="518" y="1335"/>
                  </a:cubicBezTo>
                  <a:cubicBezTo>
                    <a:pt x="724" y="687"/>
                    <a:pt x="1329" y="239"/>
                    <a:pt x="2002" y="239"/>
                  </a:cubicBezTo>
                  <a:close/>
                  <a:moveTo>
                    <a:pt x="1988" y="0"/>
                  </a:moveTo>
                  <a:cubicBezTo>
                    <a:pt x="1251" y="0"/>
                    <a:pt x="520" y="450"/>
                    <a:pt x="275" y="1274"/>
                  </a:cubicBezTo>
                  <a:cubicBezTo>
                    <a:pt x="1" y="2216"/>
                    <a:pt x="518" y="3219"/>
                    <a:pt x="1460" y="3493"/>
                  </a:cubicBezTo>
                  <a:cubicBezTo>
                    <a:pt x="1612" y="3554"/>
                    <a:pt x="1764" y="3554"/>
                    <a:pt x="1916" y="3584"/>
                  </a:cubicBezTo>
                  <a:cubicBezTo>
                    <a:pt x="1942" y="3585"/>
                    <a:pt x="1969" y="3586"/>
                    <a:pt x="1995" y="3586"/>
                  </a:cubicBezTo>
                  <a:cubicBezTo>
                    <a:pt x="3437" y="3586"/>
                    <a:pt x="4302" y="1952"/>
                    <a:pt x="3436" y="757"/>
                  </a:cubicBezTo>
                  <a:cubicBezTo>
                    <a:pt x="3075" y="243"/>
                    <a:pt x="2530" y="0"/>
                    <a:pt x="1988"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821;p34">
              <a:extLst>
                <a:ext uri="{FF2B5EF4-FFF2-40B4-BE49-F238E27FC236}">
                  <a16:creationId xmlns:a16="http://schemas.microsoft.com/office/drawing/2014/main" xmlns="" id="{2D524FB8-D347-2F42-B012-7F3A6B3DC173}"/>
                </a:ext>
              </a:extLst>
            </p:cNvPr>
            <p:cNvSpPr/>
            <p:nvPr/>
          </p:nvSpPr>
          <p:spPr>
            <a:xfrm>
              <a:off x="5500375" y="2287725"/>
              <a:ext cx="71450" cy="88800"/>
            </a:xfrm>
            <a:custGeom>
              <a:avLst/>
              <a:gdLst/>
              <a:ahLst/>
              <a:cxnLst/>
              <a:rect l="l" t="t" r="r" b="b"/>
              <a:pathLst>
                <a:path w="2858" h="3552" extrusionOk="0">
                  <a:moveTo>
                    <a:pt x="1558" y="263"/>
                  </a:moveTo>
                  <a:cubicBezTo>
                    <a:pt x="1586" y="263"/>
                    <a:pt x="1614" y="264"/>
                    <a:pt x="1642" y="267"/>
                  </a:cubicBezTo>
                  <a:lnTo>
                    <a:pt x="1733" y="267"/>
                  </a:lnTo>
                  <a:cubicBezTo>
                    <a:pt x="2037" y="328"/>
                    <a:pt x="2280" y="541"/>
                    <a:pt x="2402" y="815"/>
                  </a:cubicBezTo>
                  <a:cubicBezTo>
                    <a:pt x="2584" y="1179"/>
                    <a:pt x="2614" y="1574"/>
                    <a:pt x="2553" y="1939"/>
                  </a:cubicBezTo>
                  <a:cubicBezTo>
                    <a:pt x="2412" y="2733"/>
                    <a:pt x="1899" y="3316"/>
                    <a:pt x="1337" y="3316"/>
                  </a:cubicBezTo>
                  <a:cubicBezTo>
                    <a:pt x="1297" y="3316"/>
                    <a:pt x="1257" y="3313"/>
                    <a:pt x="1216" y="3307"/>
                  </a:cubicBezTo>
                  <a:cubicBezTo>
                    <a:pt x="639" y="3216"/>
                    <a:pt x="243" y="2456"/>
                    <a:pt x="395" y="1605"/>
                  </a:cubicBezTo>
                  <a:cubicBezTo>
                    <a:pt x="456" y="1210"/>
                    <a:pt x="639" y="845"/>
                    <a:pt x="912" y="571"/>
                  </a:cubicBezTo>
                  <a:cubicBezTo>
                    <a:pt x="1076" y="380"/>
                    <a:pt x="1313" y="263"/>
                    <a:pt x="1558" y="263"/>
                  </a:cubicBezTo>
                  <a:close/>
                  <a:moveTo>
                    <a:pt x="1574" y="1"/>
                  </a:moveTo>
                  <a:cubicBezTo>
                    <a:pt x="1267" y="1"/>
                    <a:pt x="956" y="125"/>
                    <a:pt x="730" y="389"/>
                  </a:cubicBezTo>
                  <a:cubicBezTo>
                    <a:pt x="426" y="723"/>
                    <a:pt x="243" y="1118"/>
                    <a:pt x="152" y="1574"/>
                  </a:cubicBezTo>
                  <a:cubicBezTo>
                    <a:pt x="0" y="2547"/>
                    <a:pt x="456" y="3429"/>
                    <a:pt x="1186" y="3550"/>
                  </a:cubicBezTo>
                  <a:lnTo>
                    <a:pt x="1307" y="3550"/>
                  </a:lnTo>
                  <a:cubicBezTo>
                    <a:pt x="1322" y="3551"/>
                    <a:pt x="1337" y="3551"/>
                    <a:pt x="1351" y="3551"/>
                  </a:cubicBezTo>
                  <a:cubicBezTo>
                    <a:pt x="2005" y="3551"/>
                    <a:pt x="2648" y="2892"/>
                    <a:pt x="2797" y="2000"/>
                  </a:cubicBezTo>
                  <a:cubicBezTo>
                    <a:pt x="2857" y="1544"/>
                    <a:pt x="2797" y="1088"/>
                    <a:pt x="2614" y="693"/>
                  </a:cubicBezTo>
                  <a:cubicBezTo>
                    <a:pt x="2436" y="248"/>
                    <a:pt x="2008" y="1"/>
                    <a:pt x="1574"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822;p34">
              <a:extLst>
                <a:ext uri="{FF2B5EF4-FFF2-40B4-BE49-F238E27FC236}">
                  <a16:creationId xmlns:a16="http://schemas.microsoft.com/office/drawing/2014/main" xmlns="" id="{D52ACE4F-A29E-354A-B239-DD6F6B735C96}"/>
                </a:ext>
              </a:extLst>
            </p:cNvPr>
            <p:cNvSpPr/>
            <p:nvPr/>
          </p:nvSpPr>
          <p:spPr>
            <a:xfrm>
              <a:off x="5565725" y="2326425"/>
              <a:ext cx="32700" cy="15100"/>
            </a:xfrm>
            <a:custGeom>
              <a:avLst/>
              <a:gdLst/>
              <a:ahLst/>
              <a:cxnLst/>
              <a:rect l="l" t="t" r="r" b="b"/>
              <a:pathLst>
                <a:path w="1308" h="604" extrusionOk="0">
                  <a:moveTo>
                    <a:pt x="452" y="1"/>
                  </a:moveTo>
                  <a:cubicBezTo>
                    <a:pt x="303" y="1"/>
                    <a:pt x="149" y="43"/>
                    <a:pt x="0" y="148"/>
                  </a:cubicBezTo>
                  <a:lnTo>
                    <a:pt x="152" y="361"/>
                  </a:lnTo>
                  <a:cubicBezTo>
                    <a:pt x="261" y="274"/>
                    <a:pt x="371" y="240"/>
                    <a:pt x="477" y="240"/>
                  </a:cubicBezTo>
                  <a:cubicBezTo>
                    <a:pt x="814" y="240"/>
                    <a:pt x="1102" y="581"/>
                    <a:pt x="1125" y="604"/>
                  </a:cubicBezTo>
                  <a:lnTo>
                    <a:pt x="1307" y="452"/>
                  </a:lnTo>
                  <a:cubicBezTo>
                    <a:pt x="1156" y="257"/>
                    <a:pt x="820" y="1"/>
                    <a:pt x="452"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823;p34">
              <a:extLst>
                <a:ext uri="{FF2B5EF4-FFF2-40B4-BE49-F238E27FC236}">
                  <a16:creationId xmlns:a16="http://schemas.microsoft.com/office/drawing/2014/main" xmlns="" id="{8C47D0E3-4C5D-524F-9388-8860E31EB570}"/>
                </a:ext>
              </a:extLst>
            </p:cNvPr>
            <p:cNvSpPr/>
            <p:nvPr/>
          </p:nvSpPr>
          <p:spPr>
            <a:xfrm>
              <a:off x="5676675" y="2343025"/>
              <a:ext cx="117800" cy="41825"/>
            </a:xfrm>
            <a:custGeom>
              <a:avLst/>
              <a:gdLst/>
              <a:ahLst/>
              <a:cxnLst/>
              <a:rect l="l" t="t" r="r" b="b"/>
              <a:pathLst>
                <a:path w="4712" h="1673" extrusionOk="0">
                  <a:moveTo>
                    <a:pt x="0" y="1"/>
                  </a:moveTo>
                  <a:lnTo>
                    <a:pt x="0" y="244"/>
                  </a:lnTo>
                  <a:cubicBezTo>
                    <a:pt x="912" y="305"/>
                    <a:pt x="3374" y="517"/>
                    <a:pt x="3769" y="639"/>
                  </a:cubicBezTo>
                  <a:cubicBezTo>
                    <a:pt x="4134" y="761"/>
                    <a:pt x="4377" y="1429"/>
                    <a:pt x="4468" y="1672"/>
                  </a:cubicBezTo>
                  <a:lnTo>
                    <a:pt x="4711" y="1612"/>
                  </a:lnTo>
                  <a:cubicBezTo>
                    <a:pt x="4651" y="1490"/>
                    <a:pt x="4347" y="578"/>
                    <a:pt x="3830" y="396"/>
                  </a:cubicBezTo>
                  <a:cubicBezTo>
                    <a:pt x="3313" y="213"/>
                    <a:pt x="152" y="1"/>
                    <a:pt x="0"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824;p34">
              <a:extLst>
                <a:ext uri="{FF2B5EF4-FFF2-40B4-BE49-F238E27FC236}">
                  <a16:creationId xmlns:a16="http://schemas.microsoft.com/office/drawing/2014/main" xmlns="" id="{28CC3AE3-C441-4244-A2A6-B71CFA4662BD}"/>
                </a:ext>
              </a:extLst>
            </p:cNvPr>
            <p:cNvSpPr/>
            <p:nvPr/>
          </p:nvSpPr>
          <p:spPr>
            <a:xfrm>
              <a:off x="5728325" y="2343600"/>
              <a:ext cx="84375" cy="85125"/>
            </a:xfrm>
            <a:custGeom>
              <a:avLst/>
              <a:gdLst/>
              <a:ahLst/>
              <a:cxnLst/>
              <a:rect l="l" t="t" r="r" b="b"/>
              <a:pathLst>
                <a:path w="3375" h="3405" extrusionOk="0">
                  <a:moveTo>
                    <a:pt x="2280" y="0"/>
                  </a:moveTo>
                  <a:cubicBezTo>
                    <a:pt x="1506" y="0"/>
                    <a:pt x="457" y="1254"/>
                    <a:pt x="457" y="1254"/>
                  </a:cubicBezTo>
                  <a:lnTo>
                    <a:pt x="1" y="2744"/>
                  </a:lnTo>
                  <a:cubicBezTo>
                    <a:pt x="62" y="2865"/>
                    <a:pt x="123" y="2956"/>
                    <a:pt x="183" y="3078"/>
                  </a:cubicBezTo>
                  <a:cubicBezTo>
                    <a:pt x="244" y="3139"/>
                    <a:pt x="305" y="3200"/>
                    <a:pt x="396" y="3260"/>
                  </a:cubicBezTo>
                  <a:cubicBezTo>
                    <a:pt x="487" y="3321"/>
                    <a:pt x="609" y="3382"/>
                    <a:pt x="700" y="3382"/>
                  </a:cubicBezTo>
                  <a:cubicBezTo>
                    <a:pt x="746" y="3397"/>
                    <a:pt x="791" y="3405"/>
                    <a:pt x="837" y="3405"/>
                  </a:cubicBezTo>
                  <a:cubicBezTo>
                    <a:pt x="882" y="3405"/>
                    <a:pt x="928" y="3397"/>
                    <a:pt x="974" y="3382"/>
                  </a:cubicBezTo>
                  <a:cubicBezTo>
                    <a:pt x="1065" y="3382"/>
                    <a:pt x="1156" y="3382"/>
                    <a:pt x="1247" y="3352"/>
                  </a:cubicBezTo>
                  <a:cubicBezTo>
                    <a:pt x="2220" y="3078"/>
                    <a:pt x="3375" y="616"/>
                    <a:pt x="2615" y="99"/>
                  </a:cubicBezTo>
                  <a:cubicBezTo>
                    <a:pt x="2513" y="30"/>
                    <a:pt x="2400" y="0"/>
                    <a:pt x="2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825;p34">
              <a:extLst>
                <a:ext uri="{FF2B5EF4-FFF2-40B4-BE49-F238E27FC236}">
                  <a16:creationId xmlns:a16="http://schemas.microsoft.com/office/drawing/2014/main" xmlns="" id="{49CA255D-B5CB-0340-B4D1-44FAAF56BF18}"/>
                </a:ext>
              </a:extLst>
            </p:cNvPr>
            <p:cNvSpPr/>
            <p:nvPr/>
          </p:nvSpPr>
          <p:spPr>
            <a:xfrm>
              <a:off x="5741500" y="2363550"/>
              <a:ext cx="43850" cy="50825"/>
            </a:xfrm>
            <a:custGeom>
              <a:avLst/>
              <a:gdLst/>
              <a:ahLst/>
              <a:cxnLst/>
              <a:rect l="l" t="t" r="r" b="b"/>
              <a:pathLst>
                <a:path w="1754" h="2033" extrusionOk="0">
                  <a:moveTo>
                    <a:pt x="1754" y="0"/>
                  </a:moveTo>
                  <a:cubicBezTo>
                    <a:pt x="842" y="0"/>
                    <a:pt x="82" y="1095"/>
                    <a:pt x="21" y="1976"/>
                  </a:cubicBezTo>
                  <a:cubicBezTo>
                    <a:pt x="0" y="1997"/>
                    <a:pt x="37" y="2032"/>
                    <a:pt x="72" y="2032"/>
                  </a:cubicBezTo>
                  <a:cubicBezTo>
                    <a:pt x="88" y="2032"/>
                    <a:pt x="103" y="2025"/>
                    <a:pt x="112" y="2006"/>
                  </a:cubicBezTo>
                  <a:cubicBezTo>
                    <a:pt x="203" y="1824"/>
                    <a:pt x="325" y="1672"/>
                    <a:pt x="477" y="1520"/>
                  </a:cubicBezTo>
                  <a:cubicBezTo>
                    <a:pt x="582" y="1394"/>
                    <a:pt x="745" y="1326"/>
                    <a:pt x="916" y="1326"/>
                  </a:cubicBezTo>
                  <a:cubicBezTo>
                    <a:pt x="992" y="1326"/>
                    <a:pt x="1070" y="1340"/>
                    <a:pt x="1146" y="1368"/>
                  </a:cubicBezTo>
                  <a:cubicBezTo>
                    <a:pt x="1176" y="1368"/>
                    <a:pt x="1176" y="1338"/>
                    <a:pt x="1176" y="1338"/>
                  </a:cubicBezTo>
                  <a:cubicBezTo>
                    <a:pt x="1070" y="1231"/>
                    <a:pt x="934" y="1183"/>
                    <a:pt x="799" y="1183"/>
                  </a:cubicBezTo>
                  <a:cubicBezTo>
                    <a:pt x="627" y="1183"/>
                    <a:pt x="458" y="1262"/>
                    <a:pt x="355" y="1399"/>
                  </a:cubicBezTo>
                  <a:cubicBezTo>
                    <a:pt x="599" y="760"/>
                    <a:pt x="1115" y="244"/>
                    <a:pt x="1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826;p34">
              <a:extLst>
                <a:ext uri="{FF2B5EF4-FFF2-40B4-BE49-F238E27FC236}">
                  <a16:creationId xmlns:a16="http://schemas.microsoft.com/office/drawing/2014/main" xmlns="" id="{1DF0DBA3-B938-CB49-BBBD-A90345618AD6}"/>
                </a:ext>
              </a:extLst>
            </p:cNvPr>
            <p:cNvSpPr/>
            <p:nvPr/>
          </p:nvSpPr>
          <p:spPr>
            <a:xfrm>
              <a:off x="5743525" y="2412350"/>
              <a:ext cx="15725" cy="13250"/>
            </a:xfrm>
            <a:custGeom>
              <a:avLst/>
              <a:gdLst/>
              <a:ahLst/>
              <a:cxnLst/>
              <a:rect l="l" t="t" r="r" b="b"/>
              <a:pathLst>
                <a:path w="629" h="530" extrusionOk="0">
                  <a:moveTo>
                    <a:pt x="317" y="0"/>
                  </a:moveTo>
                  <a:cubicBezTo>
                    <a:pt x="282" y="0"/>
                    <a:pt x="247" y="8"/>
                    <a:pt x="214" y="24"/>
                  </a:cubicBezTo>
                  <a:cubicBezTo>
                    <a:pt x="1" y="146"/>
                    <a:pt x="31" y="450"/>
                    <a:pt x="244" y="510"/>
                  </a:cubicBezTo>
                  <a:cubicBezTo>
                    <a:pt x="277" y="523"/>
                    <a:pt x="309" y="529"/>
                    <a:pt x="340" y="529"/>
                  </a:cubicBezTo>
                  <a:cubicBezTo>
                    <a:pt x="455" y="529"/>
                    <a:pt x="554" y="448"/>
                    <a:pt x="578" y="328"/>
                  </a:cubicBezTo>
                  <a:cubicBezTo>
                    <a:pt x="628" y="154"/>
                    <a:pt x="474" y="0"/>
                    <a:pt x="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827;p34">
              <a:extLst>
                <a:ext uri="{FF2B5EF4-FFF2-40B4-BE49-F238E27FC236}">
                  <a16:creationId xmlns:a16="http://schemas.microsoft.com/office/drawing/2014/main" xmlns="" id="{9030E723-AA0C-1C40-A8E8-EF417B0292C7}"/>
                </a:ext>
              </a:extLst>
            </p:cNvPr>
            <p:cNvSpPr/>
            <p:nvPr/>
          </p:nvSpPr>
          <p:spPr>
            <a:xfrm>
              <a:off x="5764325" y="2406000"/>
              <a:ext cx="8875" cy="8050"/>
            </a:xfrm>
            <a:custGeom>
              <a:avLst/>
              <a:gdLst/>
              <a:ahLst/>
              <a:cxnLst/>
              <a:rect l="l" t="t" r="r" b="b"/>
              <a:pathLst>
                <a:path w="355" h="322" extrusionOk="0">
                  <a:moveTo>
                    <a:pt x="165" y="0"/>
                  </a:moveTo>
                  <a:cubicBezTo>
                    <a:pt x="1" y="0"/>
                    <a:pt x="144" y="322"/>
                    <a:pt x="253" y="322"/>
                  </a:cubicBezTo>
                  <a:cubicBezTo>
                    <a:pt x="281" y="322"/>
                    <a:pt x="306" y="301"/>
                    <a:pt x="324" y="248"/>
                  </a:cubicBezTo>
                  <a:cubicBezTo>
                    <a:pt x="354" y="157"/>
                    <a:pt x="294" y="35"/>
                    <a:pt x="202" y="5"/>
                  </a:cubicBezTo>
                  <a:cubicBezTo>
                    <a:pt x="188" y="1"/>
                    <a:pt x="176" y="0"/>
                    <a:pt x="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828;p34">
              <a:extLst>
                <a:ext uri="{FF2B5EF4-FFF2-40B4-BE49-F238E27FC236}">
                  <a16:creationId xmlns:a16="http://schemas.microsoft.com/office/drawing/2014/main" xmlns="" id="{7B454139-14E4-7341-A15C-591E60631C74}"/>
                </a:ext>
              </a:extLst>
            </p:cNvPr>
            <p:cNvSpPr/>
            <p:nvPr/>
          </p:nvSpPr>
          <p:spPr>
            <a:xfrm>
              <a:off x="5386375" y="2533500"/>
              <a:ext cx="629975" cy="558500"/>
            </a:xfrm>
            <a:custGeom>
              <a:avLst/>
              <a:gdLst/>
              <a:ahLst/>
              <a:cxnLst/>
              <a:rect l="l" t="t" r="r" b="b"/>
              <a:pathLst>
                <a:path w="25199" h="22340" extrusionOk="0">
                  <a:moveTo>
                    <a:pt x="17070" y="0"/>
                  </a:moveTo>
                  <a:cubicBezTo>
                    <a:pt x="16334" y="0"/>
                    <a:pt x="15713" y="914"/>
                    <a:pt x="15685" y="3658"/>
                  </a:cubicBezTo>
                  <a:cubicBezTo>
                    <a:pt x="15655" y="8765"/>
                    <a:pt x="15655" y="12868"/>
                    <a:pt x="15472" y="13294"/>
                  </a:cubicBezTo>
                  <a:cubicBezTo>
                    <a:pt x="15431" y="13387"/>
                    <a:pt x="15199" y="13427"/>
                    <a:pt x="14823" y="13427"/>
                  </a:cubicBezTo>
                  <a:cubicBezTo>
                    <a:pt x="12523" y="13427"/>
                    <a:pt x="4823" y="11935"/>
                    <a:pt x="2038" y="11935"/>
                  </a:cubicBezTo>
                  <a:cubicBezTo>
                    <a:pt x="1565" y="11935"/>
                    <a:pt x="1234" y="11977"/>
                    <a:pt x="1095" y="12078"/>
                  </a:cubicBezTo>
                  <a:cubicBezTo>
                    <a:pt x="1" y="12868"/>
                    <a:pt x="274" y="21379"/>
                    <a:pt x="1521" y="21561"/>
                  </a:cubicBezTo>
                  <a:cubicBezTo>
                    <a:pt x="3161" y="21803"/>
                    <a:pt x="7950" y="22339"/>
                    <a:pt x="12706" y="22339"/>
                  </a:cubicBezTo>
                  <a:cubicBezTo>
                    <a:pt x="16322" y="22339"/>
                    <a:pt x="19919" y="22029"/>
                    <a:pt x="22099" y="21045"/>
                  </a:cubicBezTo>
                  <a:cubicBezTo>
                    <a:pt x="25199" y="19647"/>
                    <a:pt x="22038" y="8826"/>
                    <a:pt x="19333" y="2230"/>
                  </a:cubicBezTo>
                  <a:cubicBezTo>
                    <a:pt x="18910" y="1206"/>
                    <a:pt x="17914" y="0"/>
                    <a:pt x="17070"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829;p34">
              <a:extLst>
                <a:ext uri="{FF2B5EF4-FFF2-40B4-BE49-F238E27FC236}">
                  <a16:creationId xmlns:a16="http://schemas.microsoft.com/office/drawing/2014/main" xmlns="" id="{06F2321E-ECD3-CE42-8175-2D724E76BD58}"/>
                </a:ext>
              </a:extLst>
            </p:cNvPr>
            <p:cNvSpPr/>
            <p:nvPr/>
          </p:nvSpPr>
          <p:spPr>
            <a:xfrm>
              <a:off x="4989725" y="2781325"/>
              <a:ext cx="494700" cy="294700"/>
            </a:xfrm>
            <a:custGeom>
              <a:avLst/>
              <a:gdLst/>
              <a:ahLst/>
              <a:cxnLst/>
              <a:rect l="l" t="t" r="r" b="b"/>
              <a:pathLst>
                <a:path w="19788" h="11788" extrusionOk="0">
                  <a:moveTo>
                    <a:pt x="9185" y="1"/>
                  </a:moveTo>
                  <a:cubicBezTo>
                    <a:pt x="8843" y="1"/>
                    <a:pt x="8539" y="21"/>
                    <a:pt x="8298" y="68"/>
                  </a:cubicBezTo>
                  <a:cubicBezTo>
                    <a:pt x="6657" y="402"/>
                    <a:pt x="0" y="2864"/>
                    <a:pt x="547" y="4505"/>
                  </a:cubicBezTo>
                  <a:cubicBezTo>
                    <a:pt x="654" y="4813"/>
                    <a:pt x="973" y="4936"/>
                    <a:pt x="1411" y="4936"/>
                  </a:cubicBezTo>
                  <a:cubicBezTo>
                    <a:pt x="2306" y="4936"/>
                    <a:pt x="3699" y="4427"/>
                    <a:pt x="4807" y="3950"/>
                  </a:cubicBezTo>
                  <a:lnTo>
                    <a:pt x="4807" y="3950"/>
                  </a:lnTo>
                  <a:cubicBezTo>
                    <a:pt x="3191" y="4790"/>
                    <a:pt x="1108" y="6125"/>
                    <a:pt x="1702" y="7180"/>
                  </a:cubicBezTo>
                  <a:cubicBezTo>
                    <a:pt x="1864" y="7467"/>
                    <a:pt x="2166" y="7585"/>
                    <a:pt x="2557" y="7585"/>
                  </a:cubicBezTo>
                  <a:cubicBezTo>
                    <a:pt x="3121" y="7585"/>
                    <a:pt x="3870" y="7337"/>
                    <a:pt x="4642" y="6989"/>
                  </a:cubicBezTo>
                  <a:lnTo>
                    <a:pt x="4642" y="6989"/>
                  </a:lnTo>
                  <a:cubicBezTo>
                    <a:pt x="3809" y="7667"/>
                    <a:pt x="3289" y="8389"/>
                    <a:pt x="3739" y="8974"/>
                  </a:cubicBezTo>
                  <a:cubicBezTo>
                    <a:pt x="3878" y="9144"/>
                    <a:pt x="4114" y="9216"/>
                    <a:pt x="4415" y="9216"/>
                  </a:cubicBezTo>
                  <a:cubicBezTo>
                    <a:pt x="5177" y="9216"/>
                    <a:pt x="6358" y="8751"/>
                    <a:pt x="7447" y="8228"/>
                  </a:cubicBezTo>
                  <a:lnTo>
                    <a:pt x="7447" y="8228"/>
                  </a:lnTo>
                  <a:cubicBezTo>
                    <a:pt x="6414" y="8912"/>
                    <a:pt x="5566" y="9704"/>
                    <a:pt x="5988" y="10281"/>
                  </a:cubicBezTo>
                  <a:cubicBezTo>
                    <a:pt x="6189" y="10560"/>
                    <a:pt x="6557" y="10672"/>
                    <a:pt x="7018" y="10672"/>
                  </a:cubicBezTo>
                  <a:cubicBezTo>
                    <a:pt x="8863" y="10672"/>
                    <a:pt x="12189" y="8882"/>
                    <a:pt x="12189" y="8882"/>
                  </a:cubicBezTo>
                  <a:cubicBezTo>
                    <a:pt x="14725" y="11364"/>
                    <a:pt x="16973" y="11787"/>
                    <a:pt x="18701" y="11787"/>
                  </a:cubicBezTo>
                  <a:cubicBezTo>
                    <a:pt x="18920" y="11787"/>
                    <a:pt x="19130" y="11780"/>
                    <a:pt x="19332" y="11770"/>
                  </a:cubicBezTo>
                  <a:cubicBezTo>
                    <a:pt x="19788" y="11740"/>
                    <a:pt x="19241" y="2074"/>
                    <a:pt x="19241" y="2074"/>
                  </a:cubicBezTo>
                  <a:cubicBezTo>
                    <a:pt x="19241" y="2074"/>
                    <a:pt x="15563" y="1040"/>
                    <a:pt x="13131" y="493"/>
                  </a:cubicBezTo>
                  <a:cubicBezTo>
                    <a:pt x="12088" y="256"/>
                    <a:pt x="10398" y="1"/>
                    <a:pt x="9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830;p34">
              <a:extLst>
                <a:ext uri="{FF2B5EF4-FFF2-40B4-BE49-F238E27FC236}">
                  <a16:creationId xmlns:a16="http://schemas.microsoft.com/office/drawing/2014/main" xmlns="" id="{16DA2AE8-D6BB-2E4A-BCF5-094E858776B7}"/>
                </a:ext>
              </a:extLst>
            </p:cNvPr>
            <p:cNvSpPr/>
            <p:nvPr/>
          </p:nvSpPr>
          <p:spPr>
            <a:xfrm>
              <a:off x="5043675" y="2836200"/>
              <a:ext cx="158075" cy="88175"/>
            </a:xfrm>
            <a:custGeom>
              <a:avLst/>
              <a:gdLst/>
              <a:ahLst/>
              <a:cxnLst/>
              <a:rect l="l" t="t" r="r" b="b"/>
              <a:pathLst>
                <a:path w="6323" h="3527" extrusionOk="0">
                  <a:moveTo>
                    <a:pt x="6292" y="0"/>
                  </a:moveTo>
                  <a:cubicBezTo>
                    <a:pt x="5624" y="244"/>
                    <a:pt x="4925" y="487"/>
                    <a:pt x="4256" y="821"/>
                  </a:cubicBezTo>
                  <a:cubicBezTo>
                    <a:pt x="3587" y="1125"/>
                    <a:pt x="2949" y="1459"/>
                    <a:pt x="2311" y="1855"/>
                  </a:cubicBezTo>
                  <a:cubicBezTo>
                    <a:pt x="1490" y="2310"/>
                    <a:pt x="700" y="2888"/>
                    <a:pt x="0" y="3526"/>
                  </a:cubicBezTo>
                  <a:cubicBezTo>
                    <a:pt x="1338" y="2462"/>
                    <a:pt x="3678" y="1307"/>
                    <a:pt x="4347" y="973"/>
                  </a:cubicBezTo>
                  <a:cubicBezTo>
                    <a:pt x="5016" y="669"/>
                    <a:pt x="5654" y="335"/>
                    <a:pt x="6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831;p34">
              <a:extLst>
                <a:ext uri="{FF2B5EF4-FFF2-40B4-BE49-F238E27FC236}">
                  <a16:creationId xmlns:a16="http://schemas.microsoft.com/office/drawing/2014/main" xmlns="" id="{BF5D51AE-75FF-8545-BAE3-CC697641407C}"/>
                </a:ext>
              </a:extLst>
            </p:cNvPr>
            <p:cNvSpPr/>
            <p:nvPr/>
          </p:nvSpPr>
          <p:spPr>
            <a:xfrm>
              <a:off x="5104900" y="2895475"/>
              <a:ext cx="126500" cy="61125"/>
            </a:xfrm>
            <a:custGeom>
              <a:avLst/>
              <a:gdLst/>
              <a:ahLst/>
              <a:cxnLst/>
              <a:rect l="l" t="t" r="r" b="b"/>
              <a:pathLst>
                <a:path w="5060" h="2445" extrusionOk="0">
                  <a:moveTo>
                    <a:pt x="5029" y="0"/>
                  </a:moveTo>
                  <a:cubicBezTo>
                    <a:pt x="4178" y="365"/>
                    <a:pt x="3296" y="699"/>
                    <a:pt x="2476" y="1095"/>
                  </a:cubicBezTo>
                  <a:cubicBezTo>
                    <a:pt x="1624" y="1490"/>
                    <a:pt x="865" y="1946"/>
                    <a:pt x="44" y="2402"/>
                  </a:cubicBezTo>
                  <a:cubicBezTo>
                    <a:pt x="1" y="2423"/>
                    <a:pt x="4" y="2445"/>
                    <a:pt x="30" y="2445"/>
                  </a:cubicBezTo>
                  <a:cubicBezTo>
                    <a:pt x="41" y="2445"/>
                    <a:pt x="56" y="2441"/>
                    <a:pt x="74" y="2432"/>
                  </a:cubicBezTo>
                  <a:cubicBezTo>
                    <a:pt x="925" y="2006"/>
                    <a:pt x="1716" y="1672"/>
                    <a:pt x="2536" y="1247"/>
                  </a:cubicBezTo>
                  <a:cubicBezTo>
                    <a:pt x="3387" y="851"/>
                    <a:pt x="4208" y="395"/>
                    <a:pt x="5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832;p34">
              <a:extLst>
                <a:ext uri="{FF2B5EF4-FFF2-40B4-BE49-F238E27FC236}">
                  <a16:creationId xmlns:a16="http://schemas.microsoft.com/office/drawing/2014/main" xmlns="" id="{DC65A81C-0181-104F-85A6-3ACF3165950B}"/>
                </a:ext>
              </a:extLst>
            </p:cNvPr>
            <p:cNvSpPr/>
            <p:nvPr/>
          </p:nvSpPr>
          <p:spPr>
            <a:xfrm>
              <a:off x="5169700" y="2941600"/>
              <a:ext cx="97400" cy="50525"/>
            </a:xfrm>
            <a:custGeom>
              <a:avLst/>
              <a:gdLst/>
              <a:ahLst/>
              <a:cxnLst/>
              <a:rect l="l" t="t" r="r" b="b"/>
              <a:pathLst>
                <a:path w="3896" h="2021" extrusionOk="0">
                  <a:moveTo>
                    <a:pt x="3850" y="1"/>
                  </a:moveTo>
                  <a:cubicBezTo>
                    <a:pt x="3846" y="1"/>
                    <a:pt x="3841" y="3"/>
                    <a:pt x="3835" y="9"/>
                  </a:cubicBezTo>
                  <a:cubicBezTo>
                    <a:pt x="2498" y="526"/>
                    <a:pt x="1221" y="1195"/>
                    <a:pt x="36" y="1985"/>
                  </a:cubicBezTo>
                  <a:cubicBezTo>
                    <a:pt x="0" y="2003"/>
                    <a:pt x="6" y="2020"/>
                    <a:pt x="28" y="2020"/>
                  </a:cubicBezTo>
                  <a:cubicBezTo>
                    <a:pt x="45" y="2020"/>
                    <a:pt x="71" y="2011"/>
                    <a:pt x="96" y="1985"/>
                  </a:cubicBezTo>
                  <a:cubicBezTo>
                    <a:pt x="1343" y="1316"/>
                    <a:pt x="2315" y="769"/>
                    <a:pt x="3896" y="40"/>
                  </a:cubicBezTo>
                  <a:cubicBezTo>
                    <a:pt x="3871" y="40"/>
                    <a:pt x="3867" y="1"/>
                    <a:pt x="3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833;p34">
              <a:extLst>
                <a:ext uri="{FF2B5EF4-FFF2-40B4-BE49-F238E27FC236}">
                  <a16:creationId xmlns:a16="http://schemas.microsoft.com/office/drawing/2014/main" xmlns="" id="{8F2DB752-F879-4546-8C5A-A2595FB94FCD}"/>
                </a:ext>
              </a:extLst>
            </p:cNvPr>
            <p:cNvSpPr/>
            <p:nvPr/>
          </p:nvSpPr>
          <p:spPr>
            <a:xfrm>
              <a:off x="5182725" y="2779775"/>
              <a:ext cx="304000" cy="57975"/>
            </a:xfrm>
            <a:custGeom>
              <a:avLst/>
              <a:gdLst/>
              <a:ahLst/>
              <a:cxnLst/>
              <a:rect l="l" t="t" r="r" b="b"/>
              <a:pathLst>
                <a:path w="12160" h="2319" extrusionOk="0">
                  <a:moveTo>
                    <a:pt x="2227" y="1"/>
                  </a:moveTo>
                  <a:cubicBezTo>
                    <a:pt x="1485" y="1"/>
                    <a:pt x="748" y="72"/>
                    <a:pt x="31" y="251"/>
                  </a:cubicBezTo>
                  <a:cubicBezTo>
                    <a:pt x="1" y="251"/>
                    <a:pt x="31" y="312"/>
                    <a:pt x="31" y="312"/>
                  </a:cubicBezTo>
                  <a:cubicBezTo>
                    <a:pt x="558" y="251"/>
                    <a:pt x="1088" y="221"/>
                    <a:pt x="1620" y="221"/>
                  </a:cubicBezTo>
                  <a:cubicBezTo>
                    <a:pt x="2682" y="221"/>
                    <a:pt x="3750" y="343"/>
                    <a:pt x="4803" y="586"/>
                  </a:cubicBezTo>
                  <a:cubicBezTo>
                    <a:pt x="6323" y="920"/>
                    <a:pt x="7873" y="1315"/>
                    <a:pt x="9393" y="1680"/>
                  </a:cubicBezTo>
                  <a:cubicBezTo>
                    <a:pt x="10305" y="1923"/>
                    <a:pt x="11186" y="2105"/>
                    <a:pt x="12098" y="2318"/>
                  </a:cubicBezTo>
                  <a:cubicBezTo>
                    <a:pt x="12129" y="2318"/>
                    <a:pt x="12159" y="2257"/>
                    <a:pt x="12129" y="2257"/>
                  </a:cubicBezTo>
                  <a:cubicBezTo>
                    <a:pt x="10548" y="1801"/>
                    <a:pt x="8937" y="1376"/>
                    <a:pt x="7326" y="950"/>
                  </a:cubicBezTo>
                  <a:cubicBezTo>
                    <a:pt x="5806" y="586"/>
                    <a:pt x="4226" y="99"/>
                    <a:pt x="2645" y="8"/>
                  </a:cubicBezTo>
                  <a:cubicBezTo>
                    <a:pt x="2506" y="3"/>
                    <a:pt x="2366" y="1"/>
                    <a:pt x="2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834;p34">
              <a:extLst>
                <a:ext uri="{FF2B5EF4-FFF2-40B4-BE49-F238E27FC236}">
                  <a16:creationId xmlns:a16="http://schemas.microsoft.com/office/drawing/2014/main" xmlns="" id="{F795E254-1DFD-5548-82D2-AF37BC086A27}"/>
                </a:ext>
              </a:extLst>
            </p:cNvPr>
            <p:cNvSpPr/>
            <p:nvPr/>
          </p:nvSpPr>
          <p:spPr>
            <a:xfrm>
              <a:off x="5761775" y="2525500"/>
              <a:ext cx="194550" cy="272725"/>
            </a:xfrm>
            <a:custGeom>
              <a:avLst/>
              <a:gdLst/>
              <a:ahLst/>
              <a:cxnLst/>
              <a:rect l="l" t="t" r="r" b="b"/>
              <a:pathLst>
                <a:path w="7782" h="10909" extrusionOk="0">
                  <a:moveTo>
                    <a:pt x="1915" y="1"/>
                  </a:moveTo>
                  <a:cubicBezTo>
                    <a:pt x="1239" y="1"/>
                    <a:pt x="763" y="882"/>
                    <a:pt x="487" y="2459"/>
                  </a:cubicBezTo>
                  <a:cubicBezTo>
                    <a:pt x="213" y="4556"/>
                    <a:pt x="61" y="6653"/>
                    <a:pt x="0" y="8751"/>
                  </a:cubicBezTo>
                  <a:lnTo>
                    <a:pt x="7782" y="10909"/>
                  </a:lnTo>
                  <a:cubicBezTo>
                    <a:pt x="7782" y="10909"/>
                    <a:pt x="5411" y="4252"/>
                    <a:pt x="4134" y="2124"/>
                  </a:cubicBezTo>
                  <a:cubicBezTo>
                    <a:pt x="3243" y="668"/>
                    <a:pt x="2504"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835;p34">
              <a:extLst>
                <a:ext uri="{FF2B5EF4-FFF2-40B4-BE49-F238E27FC236}">
                  <a16:creationId xmlns:a16="http://schemas.microsoft.com/office/drawing/2014/main" xmlns="" id="{E7500BC2-5764-694E-98EE-514206BC7386}"/>
                </a:ext>
              </a:extLst>
            </p:cNvPr>
            <p:cNvSpPr/>
            <p:nvPr/>
          </p:nvSpPr>
          <p:spPr>
            <a:xfrm>
              <a:off x="5796125" y="2527575"/>
              <a:ext cx="9750" cy="18375"/>
            </a:xfrm>
            <a:custGeom>
              <a:avLst/>
              <a:gdLst/>
              <a:ahLst/>
              <a:cxnLst/>
              <a:rect l="l" t="t" r="r" b="b"/>
              <a:pathLst>
                <a:path w="390" h="735" extrusionOk="0">
                  <a:moveTo>
                    <a:pt x="148" y="0"/>
                  </a:moveTo>
                  <a:cubicBezTo>
                    <a:pt x="68" y="0"/>
                    <a:pt x="1" y="106"/>
                    <a:pt x="55" y="187"/>
                  </a:cubicBezTo>
                  <a:cubicBezTo>
                    <a:pt x="146" y="370"/>
                    <a:pt x="268" y="582"/>
                    <a:pt x="389" y="734"/>
                  </a:cubicBezTo>
                  <a:cubicBezTo>
                    <a:pt x="359" y="522"/>
                    <a:pt x="298" y="309"/>
                    <a:pt x="207" y="96"/>
                  </a:cubicBezTo>
                  <a:lnTo>
                    <a:pt x="177" y="5"/>
                  </a:lnTo>
                  <a:cubicBezTo>
                    <a:pt x="167" y="2"/>
                    <a:pt x="157"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836;p34">
              <a:extLst>
                <a:ext uri="{FF2B5EF4-FFF2-40B4-BE49-F238E27FC236}">
                  <a16:creationId xmlns:a16="http://schemas.microsoft.com/office/drawing/2014/main" xmlns="" id="{5AD6BEC3-6A5D-C347-BCE9-A37EA4A4DD4B}"/>
                </a:ext>
              </a:extLst>
            </p:cNvPr>
            <p:cNvSpPr/>
            <p:nvPr/>
          </p:nvSpPr>
          <p:spPr>
            <a:xfrm>
              <a:off x="5895525" y="2675100"/>
              <a:ext cx="15975" cy="8375"/>
            </a:xfrm>
            <a:custGeom>
              <a:avLst/>
              <a:gdLst/>
              <a:ahLst/>
              <a:cxnLst/>
              <a:rect l="l" t="t" r="r" b="b"/>
              <a:pathLst>
                <a:path w="639" h="335" extrusionOk="0">
                  <a:moveTo>
                    <a:pt x="547" y="1"/>
                  </a:moveTo>
                  <a:cubicBezTo>
                    <a:pt x="365" y="92"/>
                    <a:pt x="152" y="213"/>
                    <a:pt x="0" y="335"/>
                  </a:cubicBezTo>
                  <a:cubicBezTo>
                    <a:pt x="213" y="305"/>
                    <a:pt x="426" y="244"/>
                    <a:pt x="638" y="153"/>
                  </a:cubicBezTo>
                  <a:cubicBezTo>
                    <a:pt x="608" y="122"/>
                    <a:pt x="578" y="61"/>
                    <a:pt x="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837;p34">
              <a:extLst>
                <a:ext uri="{FF2B5EF4-FFF2-40B4-BE49-F238E27FC236}">
                  <a16:creationId xmlns:a16="http://schemas.microsoft.com/office/drawing/2014/main" xmlns="" id="{87FA1655-082F-BD45-B96B-290E374021CF}"/>
                </a:ext>
              </a:extLst>
            </p:cNvPr>
            <p:cNvSpPr/>
            <p:nvPr/>
          </p:nvSpPr>
          <p:spPr>
            <a:xfrm>
              <a:off x="5831675" y="2751850"/>
              <a:ext cx="30425" cy="12175"/>
            </a:xfrm>
            <a:custGeom>
              <a:avLst/>
              <a:gdLst/>
              <a:ahLst/>
              <a:cxnLst/>
              <a:rect l="l" t="t" r="r" b="b"/>
              <a:pathLst>
                <a:path w="1217" h="487" extrusionOk="0">
                  <a:moveTo>
                    <a:pt x="1" y="1"/>
                  </a:moveTo>
                  <a:lnTo>
                    <a:pt x="1" y="1"/>
                  </a:lnTo>
                  <a:cubicBezTo>
                    <a:pt x="366" y="244"/>
                    <a:pt x="791" y="426"/>
                    <a:pt x="1217" y="487"/>
                  </a:cubicBezTo>
                  <a:cubicBezTo>
                    <a:pt x="1034" y="335"/>
                    <a:pt x="852" y="244"/>
                    <a:pt x="639" y="152"/>
                  </a:cubicBezTo>
                  <a:cubicBezTo>
                    <a:pt x="426" y="92"/>
                    <a:pt x="214"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838;p34">
              <a:extLst>
                <a:ext uri="{FF2B5EF4-FFF2-40B4-BE49-F238E27FC236}">
                  <a16:creationId xmlns:a16="http://schemas.microsoft.com/office/drawing/2014/main" xmlns="" id="{B590479C-592E-764F-BBFC-79577A5698E8}"/>
                </a:ext>
              </a:extLst>
            </p:cNvPr>
            <p:cNvSpPr/>
            <p:nvPr/>
          </p:nvSpPr>
          <p:spPr>
            <a:xfrm>
              <a:off x="5955550" y="2797450"/>
              <a:ext cx="775" cy="775"/>
            </a:xfrm>
            <a:custGeom>
              <a:avLst/>
              <a:gdLst/>
              <a:ahLst/>
              <a:cxnLst/>
              <a:rect l="l" t="t" r="r" b="b"/>
              <a:pathLst>
                <a:path w="31" h="31" extrusionOk="0">
                  <a:moveTo>
                    <a:pt x="0" y="0"/>
                  </a:moveTo>
                  <a:cubicBezTo>
                    <a:pt x="0" y="31"/>
                    <a:pt x="0" y="31"/>
                    <a:pt x="0" y="31"/>
                  </a:cubicBezTo>
                  <a:lnTo>
                    <a:pt x="31" y="3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839;p34">
              <a:extLst>
                <a:ext uri="{FF2B5EF4-FFF2-40B4-BE49-F238E27FC236}">
                  <a16:creationId xmlns:a16="http://schemas.microsoft.com/office/drawing/2014/main" xmlns="" id="{CE3114ED-5FE5-B34C-AE94-E0EF48B4B0F6}"/>
                </a:ext>
              </a:extLst>
            </p:cNvPr>
            <p:cNvSpPr/>
            <p:nvPr/>
          </p:nvSpPr>
          <p:spPr>
            <a:xfrm>
              <a:off x="5817250" y="2620400"/>
              <a:ext cx="12175" cy="30400"/>
            </a:xfrm>
            <a:custGeom>
              <a:avLst/>
              <a:gdLst/>
              <a:ahLst/>
              <a:cxnLst/>
              <a:rect l="l" t="t" r="r" b="b"/>
              <a:pathLst>
                <a:path w="487" h="1216" extrusionOk="0">
                  <a:moveTo>
                    <a:pt x="487" y="0"/>
                  </a:moveTo>
                  <a:cubicBezTo>
                    <a:pt x="365" y="182"/>
                    <a:pt x="243" y="365"/>
                    <a:pt x="152" y="578"/>
                  </a:cubicBezTo>
                  <a:cubicBezTo>
                    <a:pt x="91" y="790"/>
                    <a:pt x="31" y="1003"/>
                    <a:pt x="0" y="1216"/>
                  </a:cubicBezTo>
                  <a:cubicBezTo>
                    <a:pt x="122" y="1034"/>
                    <a:pt x="243" y="851"/>
                    <a:pt x="304" y="638"/>
                  </a:cubicBezTo>
                  <a:cubicBezTo>
                    <a:pt x="395" y="426"/>
                    <a:pt x="456" y="213"/>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840;p34">
              <a:extLst>
                <a:ext uri="{FF2B5EF4-FFF2-40B4-BE49-F238E27FC236}">
                  <a16:creationId xmlns:a16="http://schemas.microsoft.com/office/drawing/2014/main" xmlns="" id="{5AC38AE8-2E27-894B-A9E0-5A9BEADAA835}"/>
                </a:ext>
              </a:extLst>
            </p:cNvPr>
            <p:cNvSpPr/>
            <p:nvPr/>
          </p:nvSpPr>
          <p:spPr>
            <a:xfrm>
              <a:off x="5757975" y="2669975"/>
              <a:ext cx="27375" cy="81900"/>
            </a:xfrm>
            <a:custGeom>
              <a:avLst/>
              <a:gdLst/>
              <a:ahLst/>
              <a:cxnLst/>
              <a:rect l="l" t="t" r="r" b="b"/>
              <a:pathLst>
                <a:path w="1095" h="3276" extrusionOk="0">
                  <a:moveTo>
                    <a:pt x="244" y="0"/>
                  </a:moveTo>
                  <a:cubicBezTo>
                    <a:pt x="228" y="0"/>
                    <a:pt x="213" y="8"/>
                    <a:pt x="213" y="23"/>
                  </a:cubicBezTo>
                  <a:cubicBezTo>
                    <a:pt x="183" y="327"/>
                    <a:pt x="152" y="540"/>
                    <a:pt x="122" y="813"/>
                  </a:cubicBezTo>
                  <a:cubicBezTo>
                    <a:pt x="122" y="1057"/>
                    <a:pt x="92" y="1269"/>
                    <a:pt x="92" y="1513"/>
                  </a:cubicBezTo>
                  <a:cubicBezTo>
                    <a:pt x="61" y="1999"/>
                    <a:pt x="0" y="2546"/>
                    <a:pt x="0" y="3032"/>
                  </a:cubicBezTo>
                  <a:cubicBezTo>
                    <a:pt x="335" y="3124"/>
                    <a:pt x="699" y="3215"/>
                    <a:pt x="1064" y="3276"/>
                  </a:cubicBezTo>
                  <a:cubicBezTo>
                    <a:pt x="1064" y="3276"/>
                    <a:pt x="1095" y="3245"/>
                    <a:pt x="1095" y="3245"/>
                  </a:cubicBezTo>
                  <a:cubicBezTo>
                    <a:pt x="1003" y="3215"/>
                    <a:pt x="213" y="2972"/>
                    <a:pt x="152" y="2972"/>
                  </a:cubicBezTo>
                  <a:cubicBezTo>
                    <a:pt x="183" y="2485"/>
                    <a:pt x="213" y="1999"/>
                    <a:pt x="244" y="1513"/>
                  </a:cubicBezTo>
                  <a:lnTo>
                    <a:pt x="244" y="813"/>
                  </a:lnTo>
                  <a:cubicBezTo>
                    <a:pt x="244" y="570"/>
                    <a:pt x="244" y="236"/>
                    <a:pt x="274" y="23"/>
                  </a:cubicBezTo>
                  <a:cubicBezTo>
                    <a:pt x="274" y="8"/>
                    <a:pt x="259" y="0"/>
                    <a:pt x="2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841;p34">
              <a:extLst>
                <a:ext uri="{FF2B5EF4-FFF2-40B4-BE49-F238E27FC236}">
                  <a16:creationId xmlns:a16="http://schemas.microsoft.com/office/drawing/2014/main" xmlns="" id="{0ADA6BEF-BA3F-AC4D-B534-4D45D42CFCEE}"/>
                </a:ext>
              </a:extLst>
            </p:cNvPr>
            <p:cNvSpPr/>
            <p:nvPr/>
          </p:nvSpPr>
          <p:spPr>
            <a:xfrm>
              <a:off x="5770900" y="2726025"/>
              <a:ext cx="171750" cy="50175"/>
            </a:xfrm>
            <a:custGeom>
              <a:avLst/>
              <a:gdLst/>
              <a:ahLst/>
              <a:cxnLst/>
              <a:rect l="l" t="t" r="r" b="b"/>
              <a:pathLst>
                <a:path w="6870" h="2007" extrusionOk="0">
                  <a:moveTo>
                    <a:pt x="31" y="0"/>
                  </a:moveTo>
                  <a:cubicBezTo>
                    <a:pt x="0" y="0"/>
                    <a:pt x="0" y="30"/>
                    <a:pt x="31" y="61"/>
                  </a:cubicBezTo>
                  <a:cubicBezTo>
                    <a:pt x="608" y="182"/>
                    <a:pt x="1186" y="365"/>
                    <a:pt x="1733" y="517"/>
                  </a:cubicBezTo>
                  <a:lnTo>
                    <a:pt x="3435" y="1003"/>
                  </a:lnTo>
                  <a:cubicBezTo>
                    <a:pt x="4590" y="1337"/>
                    <a:pt x="5715" y="1641"/>
                    <a:pt x="6839" y="2006"/>
                  </a:cubicBezTo>
                  <a:cubicBezTo>
                    <a:pt x="6839" y="2006"/>
                    <a:pt x="6870" y="1945"/>
                    <a:pt x="6839" y="1945"/>
                  </a:cubicBezTo>
                  <a:cubicBezTo>
                    <a:pt x="5715" y="1550"/>
                    <a:pt x="4590" y="1185"/>
                    <a:pt x="3465" y="851"/>
                  </a:cubicBezTo>
                  <a:cubicBezTo>
                    <a:pt x="2888" y="699"/>
                    <a:pt x="2310" y="517"/>
                    <a:pt x="1763" y="395"/>
                  </a:cubicBezTo>
                  <a:cubicBezTo>
                    <a:pt x="1186" y="243"/>
                    <a:pt x="608" y="152"/>
                    <a:pt x="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842;p34">
              <a:extLst>
                <a:ext uri="{FF2B5EF4-FFF2-40B4-BE49-F238E27FC236}">
                  <a16:creationId xmlns:a16="http://schemas.microsoft.com/office/drawing/2014/main" xmlns="" id="{9DCE7D1A-D930-8B4F-8D06-B36CC18E944C}"/>
                </a:ext>
              </a:extLst>
            </p:cNvPr>
            <p:cNvSpPr/>
            <p:nvPr/>
          </p:nvSpPr>
          <p:spPr>
            <a:xfrm>
              <a:off x="4300500" y="1312625"/>
              <a:ext cx="808550" cy="563850"/>
            </a:xfrm>
            <a:custGeom>
              <a:avLst/>
              <a:gdLst/>
              <a:ahLst/>
              <a:cxnLst/>
              <a:rect l="l" t="t" r="r" b="b"/>
              <a:pathLst>
                <a:path w="32342" h="22554" extrusionOk="0">
                  <a:moveTo>
                    <a:pt x="0" y="0"/>
                  </a:moveTo>
                  <a:lnTo>
                    <a:pt x="0" y="22554"/>
                  </a:lnTo>
                  <a:lnTo>
                    <a:pt x="32341" y="22554"/>
                  </a:lnTo>
                  <a:lnTo>
                    <a:pt x="323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843;p34">
              <a:extLst>
                <a:ext uri="{FF2B5EF4-FFF2-40B4-BE49-F238E27FC236}">
                  <a16:creationId xmlns:a16="http://schemas.microsoft.com/office/drawing/2014/main" xmlns="" id="{0B447E11-7A7B-2D4A-8DC8-2D2D0601DAA8}"/>
                </a:ext>
              </a:extLst>
            </p:cNvPr>
            <p:cNvSpPr/>
            <p:nvPr/>
          </p:nvSpPr>
          <p:spPr>
            <a:xfrm>
              <a:off x="4422850" y="1572500"/>
              <a:ext cx="53975" cy="238625"/>
            </a:xfrm>
            <a:custGeom>
              <a:avLst/>
              <a:gdLst/>
              <a:ahLst/>
              <a:cxnLst/>
              <a:rect l="l" t="t" r="r" b="b"/>
              <a:pathLst>
                <a:path w="2159" h="9545" extrusionOk="0">
                  <a:moveTo>
                    <a:pt x="0" y="1"/>
                  </a:moveTo>
                  <a:lnTo>
                    <a:pt x="0" y="9545"/>
                  </a:lnTo>
                  <a:lnTo>
                    <a:pt x="2158" y="9545"/>
                  </a:lnTo>
                  <a:lnTo>
                    <a:pt x="2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844;p34">
              <a:extLst>
                <a:ext uri="{FF2B5EF4-FFF2-40B4-BE49-F238E27FC236}">
                  <a16:creationId xmlns:a16="http://schemas.microsoft.com/office/drawing/2014/main" xmlns="" id="{058D7ECF-A770-124F-A5B3-3C504B2C9E54}"/>
                </a:ext>
              </a:extLst>
            </p:cNvPr>
            <p:cNvSpPr/>
            <p:nvPr/>
          </p:nvSpPr>
          <p:spPr>
            <a:xfrm>
              <a:off x="4523150" y="1472200"/>
              <a:ext cx="54725" cy="338925"/>
            </a:xfrm>
            <a:custGeom>
              <a:avLst/>
              <a:gdLst/>
              <a:ahLst/>
              <a:cxnLst/>
              <a:rect l="l" t="t" r="r" b="b"/>
              <a:pathLst>
                <a:path w="2189" h="13557" extrusionOk="0">
                  <a:moveTo>
                    <a:pt x="0" y="0"/>
                  </a:moveTo>
                  <a:lnTo>
                    <a:pt x="0" y="13557"/>
                  </a:lnTo>
                  <a:lnTo>
                    <a:pt x="2189" y="13557"/>
                  </a:lnTo>
                  <a:lnTo>
                    <a:pt x="2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845;p34">
              <a:extLst>
                <a:ext uri="{FF2B5EF4-FFF2-40B4-BE49-F238E27FC236}">
                  <a16:creationId xmlns:a16="http://schemas.microsoft.com/office/drawing/2014/main" xmlns="" id="{318C99E0-7A12-2E4D-9343-83ED69AEFC15}"/>
                </a:ext>
              </a:extLst>
            </p:cNvPr>
            <p:cNvSpPr/>
            <p:nvPr/>
          </p:nvSpPr>
          <p:spPr>
            <a:xfrm>
              <a:off x="4624225" y="1465350"/>
              <a:ext cx="53975" cy="345775"/>
            </a:xfrm>
            <a:custGeom>
              <a:avLst/>
              <a:gdLst/>
              <a:ahLst/>
              <a:cxnLst/>
              <a:rect l="l" t="t" r="r" b="b"/>
              <a:pathLst>
                <a:path w="2159" h="13831" extrusionOk="0">
                  <a:moveTo>
                    <a:pt x="0" y="1"/>
                  </a:moveTo>
                  <a:lnTo>
                    <a:pt x="0" y="13831"/>
                  </a:lnTo>
                  <a:lnTo>
                    <a:pt x="2158" y="13831"/>
                  </a:lnTo>
                  <a:lnTo>
                    <a:pt x="21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846;p34">
              <a:extLst>
                <a:ext uri="{FF2B5EF4-FFF2-40B4-BE49-F238E27FC236}">
                  <a16:creationId xmlns:a16="http://schemas.microsoft.com/office/drawing/2014/main" xmlns="" id="{01F9BE34-9C59-6B41-A509-5189F313387B}"/>
                </a:ext>
              </a:extLst>
            </p:cNvPr>
            <p:cNvSpPr/>
            <p:nvPr/>
          </p:nvSpPr>
          <p:spPr>
            <a:xfrm>
              <a:off x="4724525" y="1445600"/>
              <a:ext cx="54725" cy="365525"/>
            </a:xfrm>
            <a:custGeom>
              <a:avLst/>
              <a:gdLst/>
              <a:ahLst/>
              <a:cxnLst/>
              <a:rect l="l" t="t" r="r" b="b"/>
              <a:pathLst>
                <a:path w="2189" h="14621" extrusionOk="0">
                  <a:moveTo>
                    <a:pt x="0" y="1"/>
                  </a:moveTo>
                  <a:lnTo>
                    <a:pt x="0" y="14621"/>
                  </a:lnTo>
                  <a:lnTo>
                    <a:pt x="2189" y="14621"/>
                  </a:lnTo>
                  <a:lnTo>
                    <a:pt x="2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847;p34">
              <a:extLst>
                <a:ext uri="{FF2B5EF4-FFF2-40B4-BE49-F238E27FC236}">
                  <a16:creationId xmlns:a16="http://schemas.microsoft.com/office/drawing/2014/main" xmlns="" id="{77A609A3-3246-6B44-8FBE-8E6969514796}"/>
                </a:ext>
              </a:extLst>
            </p:cNvPr>
            <p:cNvSpPr/>
            <p:nvPr/>
          </p:nvSpPr>
          <p:spPr>
            <a:xfrm>
              <a:off x="4825575" y="1455475"/>
              <a:ext cx="53975" cy="355650"/>
            </a:xfrm>
            <a:custGeom>
              <a:avLst/>
              <a:gdLst/>
              <a:ahLst/>
              <a:cxnLst/>
              <a:rect l="l" t="t" r="r" b="b"/>
              <a:pathLst>
                <a:path w="2159" h="14226" extrusionOk="0">
                  <a:moveTo>
                    <a:pt x="1" y="1"/>
                  </a:moveTo>
                  <a:lnTo>
                    <a:pt x="1" y="14226"/>
                  </a:lnTo>
                  <a:lnTo>
                    <a:pt x="2159" y="14226"/>
                  </a:lnTo>
                  <a:lnTo>
                    <a:pt x="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848;p34">
              <a:extLst>
                <a:ext uri="{FF2B5EF4-FFF2-40B4-BE49-F238E27FC236}">
                  <a16:creationId xmlns:a16="http://schemas.microsoft.com/office/drawing/2014/main" xmlns="" id="{41C63B7D-21C5-624F-99E8-239CAF32C808}"/>
                </a:ext>
              </a:extLst>
            </p:cNvPr>
            <p:cNvSpPr/>
            <p:nvPr/>
          </p:nvSpPr>
          <p:spPr>
            <a:xfrm>
              <a:off x="4925900" y="1415200"/>
              <a:ext cx="54725" cy="395925"/>
            </a:xfrm>
            <a:custGeom>
              <a:avLst/>
              <a:gdLst/>
              <a:ahLst/>
              <a:cxnLst/>
              <a:rect l="l" t="t" r="r" b="b"/>
              <a:pathLst>
                <a:path w="2189" h="15837" extrusionOk="0">
                  <a:moveTo>
                    <a:pt x="0" y="1"/>
                  </a:moveTo>
                  <a:lnTo>
                    <a:pt x="0" y="15837"/>
                  </a:lnTo>
                  <a:lnTo>
                    <a:pt x="2189" y="15837"/>
                  </a:lnTo>
                  <a:lnTo>
                    <a:pt x="2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849;p34">
              <a:extLst>
                <a:ext uri="{FF2B5EF4-FFF2-40B4-BE49-F238E27FC236}">
                  <a16:creationId xmlns:a16="http://schemas.microsoft.com/office/drawing/2014/main" xmlns="" id="{DFF63526-0AD8-0E46-A69F-45C3930F0CAD}"/>
                </a:ext>
              </a:extLst>
            </p:cNvPr>
            <p:cNvSpPr/>
            <p:nvPr/>
          </p:nvSpPr>
          <p:spPr>
            <a:xfrm>
              <a:off x="4363575" y="1348325"/>
              <a:ext cx="699125" cy="465075"/>
            </a:xfrm>
            <a:custGeom>
              <a:avLst/>
              <a:gdLst/>
              <a:ahLst/>
              <a:cxnLst/>
              <a:rect l="l" t="t" r="r" b="b"/>
              <a:pathLst>
                <a:path w="27965" h="18603" extrusionOk="0">
                  <a:moveTo>
                    <a:pt x="122" y="1"/>
                  </a:moveTo>
                  <a:lnTo>
                    <a:pt x="61" y="4591"/>
                  </a:lnTo>
                  <a:lnTo>
                    <a:pt x="31" y="9241"/>
                  </a:lnTo>
                  <a:cubicBezTo>
                    <a:pt x="0" y="12311"/>
                    <a:pt x="0" y="15411"/>
                    <a:pt x="0" y="18481"/>
                  </a:cubicBezTo>
                  <a:lnTo>
                    <a:pt x="0" y="18603"/>
                  </a:lnTo>
                  <a:lnTo>
                    <a:pt x="14043" y="18603"/>
                  </a:lnTo>
                  <a:lnTo>
                    <a:pt x="21004" y="18573"/>
                  </a:lnTo>
                  <a:lnTo>
                    <a:pt x="27964" y="18512"/>
                  </a:lnTo>
                  <a:lnTo>
                    <a:pt x="21004" y="18421"/>
                  </a:lnTo>
                  <a:lnTo>
                    <a:pt x="14043" y="18390"/>
                  </a:lnTo>
                  <a:lnTo>
                    <a:pt x="213" y="18390"/>
                  </a:lnTo>
                  <a:cubicBezTo>
                    <a:pt x="213" y="15331"/>
                    <a:pt x="213" y="12301"/>
                    <a:pt x="183" y="9241"/>
                  </a:cubicBezTo>
                  <a:lnTo>
                    <a:pt x="152" y="4621"/>
                  </a:ln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850;p34">
              <a:extLst>
                <a:ext uri="{FF2B5EF4-FFF2-40B4-BE49-F238E27FC236}">
                  <a16:creationId xmlns:a16="http://schemas.microsoft.com/office/drawing/2014/main" xmlns="" id="{5EE425E9-BDB7-4645-A176-40519579D7AD}"/>
                </a:ext>
              </a:extLst>
            </p:cNvPr>
            <p:cNvSpPr/>
            <p:nvPr/>
          </p:nvSpPr>
          <p:spPr>
            <a:xfrm>
              <a:off x="2356700" y="1689525"/>
              <a:ext cx="926325" cy="488625"/>
            </a:xfrm>
            <a:custGeom>
              <a:avLst/>
              <a:gdLst/>
              <a:ahLst/>
              <a:cxnLst/>
              <a:rect l="l" t="t" r="r" b="b"/>
              <a:pathLst>
                <a:path w="37053" h="19545" extrusionOk="0">
                  <a:moveTo>
                    <a:pt x="0" y="1"/>
                  </a:moveTo>
                  <a:lnTo>
                    <a:pt x="0" y="19545"/>
                  </a:lnTo>
                  <a:lnTo>
                    <a:pt x="37053" y="19545"/>
                  </a:lnTo>
                  <a:lnTo>
                    <a:pt x="370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851;p34">
              <a:extLst>
                <a:ext uri="{FF2B5EF4-FFF2-40B4-BE49-F238E27FC236}">
                  <a16:creationId xmlns:a16="http://schemas.microsoft.com/office/drawing/2014/main" xmlns="" id="{970255AB-E118-4148-AC72-91BE74E290F9}"/>
                </a:ext>
              </a:extLst>
            </p:cNvPr>
            <p:cNvSpPr/>
            <p:nvPr/>
          </p:nvSpPr>
          <p:spPr>
            <a:xfrm>
              <a:off x="2415975" y="1751075"/>
              <a:ext cx="807775" cy="42575"/>
            </a:xfrm>
            <a:custGeom>
              <a:avLst/>
              <a:gdLst/>
              <a:ahLst/>
              <a:cxnLst/>
              <a:rect l="l" t="t" r="r" b="b"/>
              <a:pathLst>
                <a:path w="32311" h="1703" extrusionOk="0">
                  <a:moveTo>
                    <a:pt x="0" y="1"/>
                  </a:moveTo>
                  <a:lnTo>
                    <a:pt x="0" y="1703"/>
                  </a:lnTo>
                  <a:lnTo>
                    <a:pt x="32311" y="1703"/>
                  </a:lnTo>
                  <a:lnTo>
                    <a:pt x="32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852;p34">
              <a:extLst>
                <a:ext uri="{FF2B5EF4-FFF2-40B4-BE49-F238E27FC236}">
                  <a16:creationId xmlns:a16="http://schemas.microsoft.com/office/drawing/2014/main" xmlns="" id="{0FEA3916-94C1-9149-B0B1-08960D58791F}"/>
                </a:ext>
              </a:extLst>
            </p:cNvPr>
            <p:cNvSpPr/>
            <p:nvPr/>
          </p:nvSpPr>
          <p:spPr>
            <a:xfrm>
              <a:off x="2415975" y="1751075"/>
              <a:ext cx="319925" cy="42575"/>
            </a:xfrm>
            <a:custGeom>
              <a:avLst/>
              <a:gdLst/>
              <a:ahLst/>
              <a:cxnLst/>
              <a:rect l="l" t="t" r="r" b="b"/>
              <a:pathLst>
                <a:path w="12797" h="1703" extrusionOk="0">
                  <a:moveTo>
                    <a:pt x="0" y="1"/>
                  </a:moveTo>
                  <a:lnTo>
                    <a:pt x="0" y="1703"/>
                  </a:lnTo>
                  <a:lnTo>
                    <a:pt x="12797" y="1703"/>
                  </a:lnTo>
                  <a:lnTo>
                    <a:pt x="1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853;p34">
              <a:extLst>
                <a:ext uri="{FF2B5EF4-FFF2-40B4-BE49-F238E27FC236}">
                  <a16:creationId xmlns:a16="http://schemas.microsoft.com/office/drawing/2014/main" xmlns="" id="{6EA4E0DD-DD27-814B-9697-8C4D2E2D03E4}"/>
                </a:ext>
              </a:extLst>
            </p:cNvPr>
            <p:cNvSpPr/>
            <p:nvPr/>
          </p:nvSpPr>
          <p:spPr>
            <a:xfrm>
              <a:off x="2415975" y="1831625"/>
              <a:ext cx="807775" cy="42575"/>
            </a:xfrm>
            <a:custGeom>
              <a:avLst/>
              <a:gdLst/>
              <a:ahLst/>
              <a:cxnLst/>
              <a:rect l="l" t="t" r="r" b="b"/>
              <a:pathLst>
                <a:path w="32311" h="1703" extrusionOk="0">
                  <a:moveTo>
                    <a:pt x="0" y="0"/>
                  </a:moveTo>
                  <a:lnTo>
                    <a:pt x="0" y="1703"/>
                  </a:lnTo>
                  <a:lnTo>
                    <a:pt x="32311" y="1703"/>
                  </a:lnTo>
                  <a:lnTo>
                    <a:pt x="323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854;p34">
              <a:extLst>
                <a:ext uri="{FF2B5EF4-FFF2-40B4-BE49-F238E27FC236}">
                  <a16:creationId xmlns:a16="http://schemas.microsoft.com/office/drawing/2014/main" xmlns="" id="{5329030D-2258-9F4C-8ABA-653B7AA1AF25}"/>
                </a:ext>
              </a:extLst>
            </p:cNvPr>
            <p:cNvSpPr/>
            <p:nvPr/>
          </p:nvSpPr>
          <p:spPr>
            <a:xfrm>
              <a:off x="2415975" y="1831625"/>
              <a:ext cx="724950" cy="42575"/>
            </a:xfrm>
            <a:custGeom>
              <a:avLst/>
              <a:gdLst/>
              <a:ahLst/>
              <a:cxnLst/>
              <a:rect l="l" t="t" r="r" b="b"/>
              <a:pathLst>
                <a:path w="28998" h="1703" extrusionOk="0">
                  <a:moveTo>
                    <a:pt x="0" y="0"/>
                  </a:moveTo>
                  <a:lnTo>
                    <a:pt x="0" y="1703"/>
                  </a:lnTo>
                  <a:lnTo>
                    <a:pt x="28998" y="1703"/>
                  </a:lnTo>
                  <a:lnTo>
                    <a:pt x="289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855;p34">
              <a:extLst>
                <a:ext uri="{FF2B5EF4-FFF2-40B4-BE49-F238E27FC236}">
                  <a16:creationId xmlns:a16="http://schemas.microsoft.com/office/drawing/2014/main" xmlns="" id="{39AA2243-110D-B345-A631-3564231F17EC}"/>
                </a:ext>
              </a:extLst>
            </p:cNvPr>
            <p:cNvSpPr/>
            <p:nvPr/>
          </p:nvSpPr>
          <p:spPr>
            <a:xfrm>
              <a:off x="2415975" y="1912925"/>
              <a:ext cx="807775" cy="41825"/>
            </a:xfrm>
            <a:custGeom>
              <a:avLst/>
              <a:gdLst/>
              <a:ahLst/>
              <a:cxnLst/>
              <a:rect l="l" t="t" r="r" b="b"/>
              <a:pathLst>
                <a:path w="32311" h="1673" extrusionOk="0">
                  <a:moveTo>
                    <a:pt x="0" y="1"/>
                  </a:moveTo>
                  <a:lnTo>
                    <a:pt x="0" y="1673"/>
                  </a:lnTo>
                  <a:lnTo>
                    <a:pt x="32311" y="1673"/>
                  </a:lnTo>
                  <a:lnTo>
                    <a:pt x="32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856;p34">
              <a:extLst>
                <a:ext uri="{FF2B5EF4-FFF2-40B4-BE49-F238E27FC236}">
                  <a16:creationId xmlns:a16="http://schemas.microsoft.com/office/drawing/2014/main" xmlns="" id="{02F931EF-EB58-3D45-A371-9E460F389C6F}"/>
                </a:ext>
              </a:extLst>
            </p:cNvPr>
            <p:cNvSpPr/>
            <p:nvPr/>
          </p:nvSpPr>
          <p:spPr>
            <a:xfrm>
              <a:off x="2415975" y="1912925"/>
              <a:ext cx="294850" cy="41825"/>
            </a:xfrm>
            <a:custGeom>
              <a:avLst/>
              <a:gdLst/>
              <a:ahLst/>
              <a:cxnLst/>
              <a:rect l="l" t="t" r="r" b="b"/>
              <a:pathLst>
                <a:path w="11794" h="1673" extrusionOk="0">
                  <a:moveTo>
                    <a:pt x="0" y="1"/>
                  </a:moveTo>
                  <a:lnTo>
                    <a:pt x="0" y="1673"/>
                  </a:lnTo>
                  <a:lnTo>
                    <a:pt x="11794" y="1673"/>
                  </a:lnTo>
                  <a:lnTo>
                    <a:pt x="117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857;p34">
              <a:extLst>
                <a:ext uri="{FF2B5EF4-FFF2-40B4-BE49-F238E27FC236}">
                  <a16:creationId xmlns:a16="http://schemas.microsoft.com/office/drawing/2014/main" xmlns="" id="{A1274425-CB37-DA43-8903-9B6B543E9500}"/>
                </a:ext>
              </a:extLst>
            </p:cNvPr>
            <p:cNvSpPr/>
            <p:nvPr/>
          </p:nvSpPr>
          <p:spPr>
            <a:xfrm>
              <a:off x="2415975" y="1993475"/>
              <a:ext cx="807775" cy="41825"/>
            </a:xfrm>
            <a:custGeom>
              <a:avLst/>
              <a:gdLst/>
              <a:ahLst/>
              <a:cxnLst/>
              <a:rect l="l" t="t" r="r" b="b"/>
              <a:pathLst>
                <a:path w="32311" h="1673" extrusionOk="0">
                  <a:moveTo>
                    <a:pt x="0" y="1"/>
                  </a:moveTo>
                  <a:lnTo>
                    <a:pt x="0" y="1672"/>
                  </a:lnTo>
                  <a:lnTo>
                    <a:pt x="32311" y="1672"/>
                  </a:lnTo>
                  <a:lnTo>
                    <a:pt x="32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858;p34">
              <a:extLst>
                <a:ext uri="{FF2B5EF4-FFF2-40B4-BE49-F238E27FC236}">
                  <a16:creationId xmlns:a16="http://schemas.microsoft.com/office/drawing/2014/main" xmlns="" id="{06273F63-7E84-2D4E-B2B3-C506D033740D}"/>
                </a:ext>
              </a:extLst>
            </p:cNvPr>
            <p:cNvSpPr/>
            <p:nvPr/>
          </p:nvSpPr>
          <p:spPr>
            <a:xfrm>
              <a:off x="2415975" y="1993475"/>
              <a:ext cx="594250" cy="41825"/>
            </a:xfrm>
            <a:custGeom>
              <a:avLst/>
              <a:gdLst/>
              <a:ahLst/>
              <a:cxnLst/>
              <a:rect l="l" t="t" r="r" b="b"/>
              <a:pathLst>
                <a:path w="23770" h="1673" extrusionOk="0">
                  <a:moveTo>
                    <a:pt x="0" y="1"/>
                  </a:moveTo>
                  <a:lnTo>
                    <a:pt x="0" y="1672"/>
                  </a:lnTo>
                  <a:lnTo>
                    <a:pt x="23770" y="1672"/>
                  </a:lnTo>
                  <a:lnTo>
                    <a:pt x="237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859;p34">
              <a:extLst>
                <a:ext uri="{FF2B5EF4-FFF2-40B4-BE49-F238E27FC236}">
                  <a16:creationId xmlns:a16="http://schemas.microsoft.com/office/drawing/2014/main" xmlns="" id="{2208145C-2E42-5345-B25B-0F27177D8E5C}"/>
                </a:ext>
              </a:extLst>
            </p:cNvPr>
            <p:cNvSpPr/>
            <p:nvPr/>
          </p:nvSpPr>
          <p:spPr>
            <a:xfrm>
              <a:off x="2415975" y="2074025"/>
              <a:ext cx="807775" cy="42575"/>
            </a:xfrm>
            <a:custGeom>
              <a:avLst/>
              <a:gdLst/>
              <a:ahLst/>
              <a:cxnLst/>
              <a:rect l="l" t="t" r="r" b="b"/>
              <a:pathLst>
                <a:path w="32311" h="1703" extrusionOk="0">
                  <a:moveTo>
                    <a:pt x="0" y="1"/>
                  </a:moveTo>
                  <a:lnTo>
                    <a:pt x="0" y="1703"/>
                  </a:lnTo>
                  <a:lnTo>
                    <a:pt x="32311" y="1703"/>
                  </a:lnTo>
                  <a:lnTo>
                    <a:pt x="323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860;p34">
              <a:extLst>
                <a:ext uri="{FF2B5EF4-FFF2-40B4-BE49-F238E27FC236}">
                  <a16:creationId xmlns:a16="http://schemas.microsoft.com/office/drawing/2014/main" xmlns="" id="{2F15F582-B78A-7241-85CD-EA365F4447B9}"/>
                </a:ext>
              </a:extLst>
            </p:cNvPr>
            <p:cNvSpPr/>
            <p:nvPr/>
          </p:nvSpPr>
          <p:spPr>
            <a:xfrm>
              <a:off x="2415975" y="2074025"/>
              <a:ext cx="386800" cy="42575"/>
            </a:xfrm>
            <a:custGeom>
              <a:avLst/>
              <a:gdLst/>
              <a:ahLst/>
              <a:cxnLst/>
              <a:rect l="l" t="t" r="r" b="b"/>
              <a:pathLst>
                <a:path w="15472" h="1703" extrusionOk="0">
                  <a:moveTo>
                    <a:pt x="0" y="1"/>
                  </a:moveTo>
                  <a:lnTo>
                    <a:pt x="0" y="1703"/>
                  </a:lnTo>
                  <a:lnTo>
                    <a:pt x="15472" y="1703"/>
                  </a:lnTo>
                  <a:lnTo>
                    <a:pt x="154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861;p34">
              <a:extLst>
                <a:ext uri="{FF2B5EF4-FFF2-40B4-BE49-F238E27FC236}">
                  <a16:creationId xmlns:a16="http://schemas.microsoft.com/office/drawing/2014/main" xmlns="" id="{BC032CA9-D6A9-3040-85F1-789E0FAB1210}"/>
                </a:ext>
              </a:extLst>
            </p:cNvPr>
            <p:cNvSpPr/>
            <p:nvPr/>
          </p:nvSpPr>
          <p:spPr>
            <a:xfrm>
              <a:off x="3517075" y="1077050"/>
              <a:ext cx="566875" cy="648225"/>
            </a:xfrm>
            <a:custGeom>
              <a:avLst/>
              <a:gdLst/>
              <a:ahLst/>
              <a:cxnLst/>
              <a:rect l="l" t="t" r="r" b="b"/>
              <a:pathLst>
                <a:path w="22675" h="25929" extrusionOk="0">
                  <a:moveTo>
                    <a:pt x="11289" y="1"/>
                  </a:moveTo>
                  <a:cubicBezTo>
                    <a:pt x="3511" y="1"/>
                    <a:pt x="1" y="7336"/>
                    <a:pt x="516" y="11977"/>
                  </a:cubicBezTo>
                  <a:cubicBezTo>
                    <a:pt x="1337" y="19089"/>
                    <a:pt x="5896" y="20396"/>
                    <a:pt x="6656" y="22281"/>
                  </a:cubicBezTo>
                  <a:cubicBezTo>
                    <a:pt x="7021" y="23466"/>
                    <a:pt x="7325" y="24682"/>
                    <a:pt x="7568" y="25928"/>
                  </a:cubicBezTo>
                  <a:lnTo>
                    <a:pt x="14985" y="25928"/>
                  </a:lnTo>
                  <a:cubicBezTo>
                    <a:pt x="15228" y="24682"/>
                    <a:pt x="15562" y="23466"/>
                    <a:pt x="15957" y="22281"/>
                  </a:cubicBezTo>
                  <a:cubicBezTo>
                    <a:pt x="16717" y="20426"/>
                    <a:pt x="21276" y="19119"/>
                    <a:pt x="22128" y="12037"/>
                  </a:cubicBezTo>
                  <a:cubicBezTo>
                    <a:pt x="22675" y="7387"/>
                    <a:pt x="19179" y="31"/>
                    <a:pt x="11337" y="1"/>
                  </a:cubicBezTo>
                  <a:cubicBezTo>
                    <a:pt x="11321" y="1"/>
                    <a:pt x="11305" y="1"/>
                    <a:pt x="11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862;p34">
              <a:extLst>
                <a:ext uri="{FF2B5EF4-FFF2-40B4-BE49-F238E27FC236}">
                  <a16:creationId xmlns:a16="http://schemas.microsoft.com/office/drawing/2014/main" xmlns="" id="{26AF2ED0-8413-2D4F-A1DE-7C123A5E598E}"/>
                </a:ext>
              </a:extLst>
            </p:cNvPr>
            <p:cNvSpPr/>
            <p:nvPr/>
          </p:nvSpPr>
          <p:spPr>
            <a:xfrm>
              <a:off x="3694875" y="1441050"/>
              <a:ext cx="63850" cy="297125"/>
            </a:xfrm>
            <a:custGeom>
              <a:avLst/>
              <a:gdLst/>
              <a:ahLst/>
              <a:cxnLst/>
              <a:rect l="l" t="t" r="r" b="b"/>
              <a:pathLst>
                <a:path w="2554" h="11885" extrusionOk="0">
                  <a:moveTo>
                    <a:pt x="365" y="0"/>
                  </a:moveTo>
                  <a:lnTo>
                    <a:pt x="0" y="91"/>
                  </a:lnTo>
                  <a:lnTo>
                    <a:pt x="2158" y="11885"/>
                  </a:lnTo>
                  <a:lnTo>
                    <a:pt x="2553" y="11794"/>
                  </a:lnTo>
                  <a:lnTo>
                    <a:pt x="36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863;p34">
              <a:extLst>
                <a:ext uri="{FF2B5EF4-FFF2-40B4-BE49-F238E27FC236}">
                  <a16:creationId xmlns:a16="http://schemas.microsoft.com/office/drawing/2014/main" xmlns="" id="{C076DC05-B6C7-E347-8B6B-9E4F65663DFA}"/>
                </a:ext>
              </a:extLst>
            </p:cNvPr>
            <p:cNvSpPr/>
            <p:nvPr/>
          </p:nvSpPr>
          <p:spPr>
            <a:xfrm>
              <a:off x="3840000" y="1441800"/>
              <a:ext cx="64625" cy="296375"/>
            </a:xfrm>
            <a:custGeom>
              <a:avLst/>
              <a:gdLst/>
              <a:ahLst/>
              <a:cxnLst/>
              <a:rect l="l" t="t" r="r" b="b"/>
              <a:pathLst>
                <a:path w="2585" h="11855" extrusionOk="0">
                  <a:moveTo>
                    <a:pt x="2220" y="1"/>
                  </a:moveTo>
                  <a:lnTo>
                    <a:pt x="1" y="11764"/>
                  </a:lnTo>
                  <a:lnTo>
                    <a:pt x="365" y="11855"/>
                  </a:lnTo>
                  <a:lnTo>
                    <a:pt x="2584" y="61"/>
                  </a:lnTo>
                  <a:lnTo>
                    <a:pt x="22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864;p34">
              <a:extLst>
                <a:ext uri="{FF2B5EF4-FFF2-40B4-BE49-F238E27FC236}">
                  <a16:creationId xmlns:a16="http://schemas.microsoft.com/office/drawing/2014/main" xmlns="" id="{EBB85D24-55A4-6F42-8873-B2FF25E45D06}"/>
                </a:ext>
              </a:extLst>
            </p:cNvPr>
            <p:cNvSpPr/>
            <p:nvPr/>
          </p:nvSpPr>
          <p:spPr>
            <a:xfrm>
              <a:off x="3702475" y="1422800"/>
              <a:ext cx="198350" cy="117800"/>
            </a:xfrm>
            <a:custGeom>
              <a:avLst/>
              <a:gdLst/>
              <a:ahLst/>
              <a:cxnLst/>
              <a:rect l="l" t="t" r="r" b="b"/>
              <a:pathLst>
                <a:path w="7934" h="4712" extrusionOk="0">
                  <a:moveTo>
                    <a:pt x="2159" y="208"/>
                  </a:moveTo>
                  <a:cubicBezTo>
                    <a:pt x="2179" y="208"/>
                    <a:pt x="2199" y="209"/>
                    <a:pt x="2219" y="213"/>
                  </a:cubicBezTo>
                  <a:cubicBezTo>
                    <a:pt x="2238" y="210"/>
                    <a:pt x="2257" y="209"/>
                    <a:pt x="2276" y="209"/>
                  </a:cubicBezTo>
                  <a:cubicBezTo>
                    <a:pt x="2438" y="209"/>
                    <a:pt x="2593" y="320"/>
                    <a:pt x="2675" y="457"/>
                  </a:cubicBezTo>
                  <a:cubicBezTo>
                    <a:pt x="2979" y="973"/>
                    <a:pt x="2736" y="2098"/>
                    <a:pt x="2310" y="2797"/>
                  </a:cubicBezTo>
                  <a:lnTo>
                    <a:pt x="2249" y="2949"/>
                  </a:lnTo>
                  <a:cubicBezTo>
                    <a:pt x="1763" y="1976"/>
                    <a:pt x="1581" y="852"/>
                    <a:pt x="1854" y="396"/>
                  </a:cubicBezTo>
                  <a:cubicBezTo>
                    <a:pt x="1907" y="290"/>
                    <a:pt x="2029" y="208"/>
                    <a:pt x="2159" y="208"/>
                  </a:cubicBezTo>
                  <a:close/>
                  <a:moveTo>
                    <a:pt x="5441" y="213"/>
                  </a:moveTo>
                  <a:cubicBezTo>
                    <a:pt x="5562" y="213"/>
                    <a:pt x="5684" y="274"/>
                    <a:pt x="5745" y="396"/>
                  </a:cubicBezTo>
                  <a:cubicBezTo>
                    <a:pt x="6018" y="913"/>
                    <a:pt x="5836" y="2159"/>
                    <a:pt x="5380" y="3162"/>
                  </a:cubicBezTo>
                  <a:cubicBezTo>
                    <a:pt x="5319" y="3071"/>
                    <a:pt x="5258" y="2979"/>
                    <a:pt x="5198" y="2888"/>
                  </a:cubicBezTo>
                  <a:cubicBezTo>
                    <a:pt x="4772" y="2128"/>
                    <a:pt x="4681" y="1034"/>
                    <a:pt x="4985" y="487"/>
                  </a:cubicBezTo>
                  <a:cubicBezTo>
                    <a:pt x="5076" y="305"/>
                    <a:pt x="5228" y="213"/>
                    <a:pt x="5441" y="213"/>
                  </a:cubicBezTo>
                  <a:close/>
                  <a:moveTo>
                    <a:pt x="2249" y="1"/>
                  </a:moveTo>
                  <a:cubicBezTo>
                    <a:pt x="2006" y="1"/>
                    <a:pt x="1824" y="122"/>
                    <a:pt x="1733" y="305"/>
                  </a:cubicBezTo>
                  <a:cubicBezTo>
                    <a:pt x="1368" y="882"/>
                    <a:pt x="1641" y="2128"/>
                    <a:pt x="2097" y="3101"/>
                  </a:cubicBezTo>
                  <a:cubicBezTo>
                    <a:pt x="1976" y="3283"/>
                    <a:pt x="1793" y="3405"/>
                    <a:pt x="1550" y="3435"/>
                  </a:cubicBezTo>
                  <a:cubicBezTo>
                    <a:pt x="608" y="3435"/>
                    <a:pt x="182" y="1216"/>
                    <a:pt x="182" y="1216"/>
                  </a:cubicBezTo>
                  <a:lnTo>
                    <a:pt x="0" y="1247"/>
                  </a:lnTo>
                  <a:cubicBezTo>
                    <a:pt x="0" y="1368"/>
                    <a:pt x="456" y="3648"/>
                    <a:pt x="1550" y="3648"/>
                  </a:cubicBezTo>
                  <a:cubicBezTo>
                    <a:pt x="1824" y="3618"/>
                    <a:pt x="2037" y="3496"/>
                    <a:pt x="2189" y="3283"/>
                  </a:cubicBezTo>
                  <a:cubicBezTo>
                    <a:pt x="2219" y="3314"/>
                    <a:pt x="2249" y="3375"/>
                    <a:pt x="2249" y="3405"/>
                  </a:cubicBezTo>
                  <a:cubicBezTo>
                    <a:pt x="2736" y="4256"/>
                    <a:pt x="3344" y="4712"/>
                    <a:pt x="3921" y="4712"/>
                  </a:cubicBezTo>
                  <a:cubicBezTo>
                    <a:pt x="4559" y="4712"/>
                    <a:pt x="5046" y="4104"/>
                    <a:pt x="5410" y="3587"/>
                  </a:cubicBezTo>
                  <a:lnTo>
                    <a:pt x="5471" y="3466"/>
                  </a:lnTo>
                  <a:cubicBezTo>
                    <a:pt x="5684" y="3648"/>
                    <a:pt x="5988" y="3770"/>
                    <a:pt x="6292" y="3770"/>
                  </a:cubicBezTo>
                  <a:cubicBezTo>
                    <a:pt x="7265" y="3770"/>
                    <a:pt x="7903" y="1490"/>
                    <a:pt x="7933" y="1399"/>
                  </a:cubicBezTo>
                  <a:lnTo>
                    <a:pt x="7751" y="1338"/>
                  </a:lnTo>
                  <a:cubicBezTo>
                    <a:pt x="7569" y="1976"/>
                    <a:pt x="6991" y="3587"/>
                    <a:pt x="6292" y="3587"/>
                  </a:cubicBezTo>
                  <a:cubicBezTo>
                    <a:pt x="6018" y="3587"/>
                    <a:pt x="5745" y="3466"/>
                    <a:pt x="5532" y="3283"/>
                  </a:cubicBezTo>
                  <a:cubicBezTo>
                    <a:pt x="6079" y="2220"/>
                    <a:pt x="6262" y="852"/>
                    <a:pt x="5927" y="274"/>
                  </a:cubicBezTo>
                  <a:cubicBezTo>
                    <a:pt x="5836" y="92"/>
                    <a:pt x="5654" y="1"/>
                    <a:pt x="5441" y="1"/>
                  </a:cubicBezTo>
                  <a:cubicBezTo>
                    <a:pt x="5198" y="1"/>
                    <a:pt x="4955" y="153"/>
                    <a:pt x="4863" y="365"/>
                  </a:cubicBezTo>
                  <a:cubicBezTo>
                    <a:pt x="4499" y="973"/>
                    <a:pt x="4590" y="2159"/>
                    <a:pt x="5046" y="2949"/>
                  </a:cubicBezTo>
                  <a:cubicBezTo>
                    <a:pt x="5137" y="3101"/>
                    <a:pt x="5228" y="3223"/>
                    <a:pt x="5319" y="3344"/>
                  </a:cubicBezTo>
                  <a:lnTo>
                    <a:pt x="5228" y="3496"/>
                  </a:lnTo>
                  <a:cubicBezTo>
                    <a:pt x="4833" y="4134"/>
                    <a:pt x="4377" y="4499"/>
                    <a:pt x="3921" y="4499"/>
                  </a:cubicBezTo>
                  <a:cubicBezTo>
                    <a:pt x="3222" y="4499"/>
                    <a:pt x="2705" y="3770"/>
                    <a:pt x="2432" y="3314"/>
                  </a:cubicBezTo>
                  <a:cubicBezTo>
                    <a:pt x="2401" y="3253"/>
                    <a:pt x="2371" y="3192"/>
                    <a:pt x="2340" y="3131"/>
                  </a:cubicBezTo>
                  <a:cubicBezTo>
                    <a:pt x="2401" y="3040"/>
                    <a:pt x="2432" y="2979"/>
                    <a:pt x="2492" y="2888"/>
                  </a:cubicBezTo>
                  <a:cubicBezTo>
                    <a:pt x="2948" y="2128"/>
                    <a:pt x="3192" y="943"/>
                    <a:pt x="2857" y="365"/>
                  </a:cubicBezTo>
                  <a:cubicBezTo>
                    <a:pt x="2736" y="122"/>
                    <a:pt x="2492" y="1"/>
                    <a:pt x="22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865;p34">
              <a:extLst>
                <a:ext uri="{FF2B5EF4-FFF2-40B4-BE49-F238E27FC236}">
                  <a16:creationId xmlns:a16="http://schemas.microsoft.com/office/drawing/2014/main" xmlns="" id="{4B1D320D-CD05-FE48-A124-CB4721D0C8F4}"/>
                </a:ext>
              </a:extLst>
            </p:cNvPr>
            <p:cNvSpPr/>
            <p:nvPr/>
          </p:nvSpPr>
          <p:spPr>
            <a:xfrm>
              <a:off x="3684975" y="1716875"/>
              <a:ext cx="228775" cy="45625"/>
            </a:xfrm>
            <a:custGeom>
              <a:avLst/>
              <a:gdLst/>
              <a:ahLst/>
              <a:cxnLst/>
              <a:rect l="l" t="t" r="r" b="b"/>
              <a:pathLst>
                <a:path w="9151" h="1825" extrusionOk="0">
                  <a:moveTo>
                    <a:pt x="1" y="1"/>
                  </a:moveTo>
                  <a:lnTo>
                    <a:pt x="1" y="1794"/>
                  </a:lnTo>
                  <a:lnTo>
                    <a:pt x="9120" y="1824"/>
                  </a:lnTo>
                  <a:lnTo>
                    <a:pt x="9150" y="3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866;p34">
              <a:extLst>
                <a:ext uri="{FF2B5EF4-FFF2-40B4-BE49-F238E27FC236}">
                  <a16:creationId xmlns:a16="http://schemas.microsoft.com/office/drawing/2014/main" xmlns="" id="{039D1129-2825-9748-8110-CC4236E0D6A7}"/>
                </a:ext>
              </a:extLst>
            </p:cNvPr>
            <p:cNvSpPr/>
            <p:nvPr/>
          </p:nvSpPr>
          <p:spPr>
            <a:xfrm>
              <a:off x="3684975" y="1768550"/>
              <a:ext cx="228000" cy="45625"/>
            </a:xfrm>
            <a:custGeom>
              <a:avLst/>
              <a:gdLst/>
              <a:ahLst/>
              <a:cxnLst/>
              <a:rect l="l" t="t" r="r" b="b"/>
              <a:pathLst>
                <a:path w="9120" h="1825" extrusionOk="0">
                  <a:moveTo>
                    <a:pt x="1" y="1"/>
                  </a:moveTo>
                  <a:lnTo>
                    <a:pt x="1" y="1794"/>
                  </a:lnTo>
                  <a:lnTo>
                    <a:pt x="9120" y="1824"/>
                  </a:lnTo>
                  <a:lnTo>
                    <a:pt x="9120" y="3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867;p34">
              <a:extLst>
                <a:ext uri="{FF2B5EF4-FFF2-40B4-BE49-F238E27FC236}">
                  <a16:creationId xmlns:a16="http://schemas.microsoft.com/office/drawing/2014/main" xmlns="" id="{5FEE5EF8-AE56-8840-82FC-87873F52D209}"/>
                </a:ext>
              </a:extLst>
            </p:cNvPr>
            <p:cNvSpPr/>
            <p:nvPr/>
          </p:nvSpPr>
          <p:spPr>
            <a:xfrm>
              <a:off x="3684975" y="1820225"/>
              <a:ext cx="228000" cy="44850"/>
            </a:xfrm>
            <a:custGeom>
              <a:avLst/>
              <a:gdLst/>
              <a:ahLst/>
              <a:cxnLst/>
              <a:rect l="l" t="t" r="r" b="b"/>
              <a:pathLst>
                <a:path w="9120" h="1794" extrusionOk="0">
                  <a:moveTo>
                    <a:pt x="1" y="1"/>
                  </a:moveTo>
                  <a:lnTo>
                    <a:pt x="1" y="1794"/>
                  </a:lnTo>
                  <a:lnTo>
                    <a:pt x="9120" y="1794"/>
                  </a:lnTo>
                  <a:lnTo>
                    <a:pt x="9120" y="3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868;p34">
              <a:extLst>
                <a:ext uri="{FF2B5EF4-FFF2-40B4-BE49-F238E27FC236}">
                  <a16:creationId xmlns:a16="http://schemas.microsoft.com/office/drawing/2014/main" xmlns="" id="{4E644B97-D1C3-E543-B1E3-A710E90B0F23}"/>
                </a:ext>
              </a:extLst>
            </p:cNvPr>
            <p:cNvSpPr/>
            <p:nvPr/>
          </p:nvSpPr>
          <p:spPr>
            <a:xfrm>
              <a:off x="3803525" y="931150"/>
              <a:ext cx="12175" cy="74500"/>
            </a:xfrm>
            <a:custGeom>
              <a:avLst/>
              <a:gdLst/>
              <a:ahLst/>
              <a:cxnLst/>
              <a:rect l="l" t="t" r="r" b="b"/>
              <a:pathLst>
                <a:path w="487" h="2980" extrusionOk="0">
                  <a:moveTo>
                    <a:pt x="244" y="1"/>
                  </a:moveTo>
                  <a:cubicBezTo>
                    <a:pt x="92" y="487"/>
                    <a:pt x="31" y="973"/>
                    <a:pt x="31" y="1490"/>
                  </a:cubicBezTo>
                  <a:cubicBezTo>
                    <a:pt x="1" y="1976"/>
                    <a:pt x="61" y="2493"/>
                    <a:pt x="213" y="2979"/>
                  </a:cubicBezTo>
                  <a:cubicBezTo>
                    <a:pt x="457" y="2007"/>
                    <a:pt x="487" y="973"/>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869;p34">
              <a:extLst>
                <a:ext uri="{FF2B5EF4-FFF2-40B4-BE49-F238E27FC236}">
                  <a16:creationId xmlns:a16="http://schemas.microsoft.com/office/drawing/2014/main" xmlns="" id="{36DE74FB-F3B9-6B47-BE96-CC16D6792EFE}"/>
                </a:ext>
              </a:extLst>
            </p:cNvPr>
            <p:cNvSpPr/>
            <p:nvPr/>
          </p:nvSpPr>
          <p:spPr>
            <a:xfrm>
              <a:off x="3602150" y="982075"/>
              <a:ext cx="35750" cy="64600"/>
            </a:xfrm>
            <a:custGeom>
              <a:avLst/>
              <a:gdLst/>
              <a:ahLst/>
              <a:cxnLst/>
              <a:rect l="l" t="t" r="r" b="b"/>
              <a:pathLst>
                <a:path w="1430" h="2584" extrusionOk="0">
                  <a:moveTo>
                    <a:pt x="1" y="0"/>
                  </a:moveTo>
                  <a:lnTo>
                    <a:pt x="1" y="0"/>
                  </a:lnTo>
                  <a:cubicBezTo>
                    <a:pt x="122" y="487"/>
                    <a:pt x="305" y="942"/>
                    <a:pt x="548" y="1398"/>
                  </a:cubicBezTo>
                  <a:cubicBezTo>
                    <a:pt x="791" y="1824"/>
                    <a:pt x="1095" y="2219"/>
                    <a:pt x="1429" y="2584"/>
                  </a:cubicBezTo>
                  <a:cubicBezTo>
                    <a:pt x="1308" y="2098"/>
                    <a:pt x="1125" y="1642"/>
                    <a:pt x="882" y="1216"/>
                  </a:cubicBezTo>
                  <a:cubicBezTo>
                    <a:pt x="639" y="760"/>
                    <a:pt x="335" y="36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870;p34">
              <a:extLst>
                <a:ext uri="{FF2B5EF4-FFF2-40B4-BE49-F238E27FC236}">
                  <a16:creationId xmlns:a16="http://schemas.microsoft.com/office/drawing/2014/main" xmlns="" id="{46B5D128-8C03-204E-BE62-16975DFA5A29}"/>
                </a:ext>
              </a:extLst>
            </p:cNvPr>
            <p:cNvSpPr/>
            <p:nvPr/>
          </p:nvSpPr>
          <p:spPr>
            <a:xfrm>
              <a:off x="3447900" y="1129475"/>
              <a:ext cx="63850" cy="38025"/>
            </a:xfrm>
            <a:custGeom>
              <a:avLst/>
              <a:gdLst/>
              <a:ahLst/>
              <a:cxnLst/>
              <a:rect l="l" t="t" r="r" b="b"/>
              <a:pathLst>
                <a:path w="2554" h="1521" extrusionOk="0">
                  <a:moveTo>
                    <a:pt x="0" y="1"/>
                  </a:moveTo>
                  <a:lnTo>
                    <a:pt x="0" y="1"/>
                  </a:lnTo>
                  <a:cubicBezTo>
                    <a:pt x="700" y="700"/>
                    <a:pt x="1581" y="1247"/>
                    <a:pt x="2554" y="1521"/>
                  </a:cubicBezTo>
                  <a:cubicBezTo>
                    <a:pt x="1855" y="791"/>
                    <a:pt x="973" y="27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871;p34">
              <a:extLst>
                <a:ext uri="{FF2B5EF4-FFF2-40B4-BE49-F238E27FC236}">
                  <a16:creationId xmlns:a16="http://schemas.microsoft.com/office/drawing/2014/main" xmlns="" id="{902B8B22-1439-074F-98EC-68C6F5CB7DFC}"/>
                </a:ext>
              </a:extLst>
            </p:cNvPr>
            <p:cNvSpPr/>
            <p:nvPr/>
          </p:nvSpPr>
          <p:spPr>
            <a:xfrm>
              <a:off x="3388625" y="1329775"/>
              <a:ext cx="73725" cy="9650"/>
            </a:xfrm>
            <a:custGeom>
              <a:avLst/>
              <a:gdLst/>
              <a:ahLst/>
              <a:cxnLst/>
              <a:rect l="l" t="t" r="r" b="b"/>
              <a:pathLst>
                <a:path w="2949" h="386" extrusionOk="0">
                  <a:moveTo>
                    <a:pt x="1344" y="0"/>
                  </a:moveTo>
                  <a:cubicBezTo>
                    <a:pt x="894" y="0"/>
                    <a:pt x="444" y="54"/>
                    <a:pt x="1" y="165"/>
                  </a:cubicBezTo>
                  <a:cubicBezTo>
                    <a:pt x="457" y="317"/>
                    <a:pt x="973" y="378"/>
                    <a:pt x="1460" y="378"/>
                  </a:cubicBezTo>
                  <a:cubicBezTo>
                    <a:pt x="1548" y="383"/>
                    <a:pt x="1636" y="386"/>
                    <a:pt x="1723" y="386"/>
                  </a:cubicBezTo>
                  <a:cubicBezTo>
                    <a:pt x="2143" y="386"/>
                    <a:pt x="2546" y="327"/>
                    <a:pt x="2949" y="226"/>
                  </a:cubicBezTo>
                  <a:cubicBezTo>
                    <a:pt x="2420" y="77"/>
                    <a:pt x="1882"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872;p34">
              <a:extLst>
                <a:ext uri="{FF2B5EF4-FFF2-40B4-BE49-F238E27FC236}">
                  <a16:creationId xmlns:a16="http://schemas.microsoft.com/office/drawing/2014/main" xmlns="" id="{43216569-3ED1-CE41-A855-89B107D7ACD4}"/>
                </a:ext>
              </a:extLst>
            </p:cNvPr>
            <p:cNvSpPr/>
            <p:nvPr/>
          </p:nvSpPr>
          <p:spPr>
            <a:xfrm>
              <a:off x="3439550" y="1505625"/>
              <a:ext cx="63850" cy="35750"/>
            </a:xfrm>
            <a:custGeom>
              <a:avLst/>
              <a:gdLst/>
              <a:ahLst/>
              <a:cxnLst/>
              <a:rect l="l" t="t" r="r" b="b"/>
              <a:pathLst>
                <a:path w="2554" h="1430" extrusionOk="0">
                  <a:moveTo>
                    <a:pt x="2553" y="1"/>
                  </a:moveTo>
                  <a:lnTo>
                    <a:pt x="2553" y="1"/>
                  </a:lnTo>
                  <a:cubicBezTo>
                    <a:pt x="1611" y="244"/>
                    <a:pt x="699" y="730"/>
                    <a:pt x="0" y="1429"/>
                  </a:cubicBezTo>
                  <a:cubicBezTo>
                    <a:pt x="942" y="1186"/>
                    <a:pt x="1854" y="669"/>
                    <a:pt x="2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873;p34">
              <a:extLst>
                <a:ext uri="{FF2B5EF4-FFF2-40B4-BE49-F238E27FC236}">
                  <a16:creationId xmlns:a16="http://schemas.microsoft.com/office/drawing/2014/main" xmlns="" id="{CE2C16A6-2BAB-9C4D-874B-6A676C66FB9E}"/>
                </a:ext>
              </a:extLst>
            </p:cNvPr>
            <p:cNvSpPr/>
            <p:nvPr/>
          </p:nvSpPr>
          <p:spPr>
            <a:xfrm>
              <a:off x="4088500" y="1519300"/>
              <a:ext cx="63850" cy="38025"/>
            </a:xfrm>
            <a:custGeom>
              <a:avLst/>
              <a:gdLst/>
              <a:ahLst/>
              <a:cxnLst/>
              <a:rect l="l" t="t" r="r" b="b"/>
              <a:pathLst>
                <a:path w="2554" h="1521" extrusionOk="0">
                  <a:moveTo>
                    <a:pt x="0" y="1"/>
                  </a:moveTo>
                  <a:cubicBezTo>
                    <a:pt x="699" y="700"/>
                    <a:pt x="1581" y="1217"/>
                    <a:pt x="2553" y="1521"/>
                  </a:cubicBezTo>
                  <a:cubicBezTo>
                    <a:pt x="1854" y="791"/>
                    <a:pt x="973" y="27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874;p34">
              <a:extLst>
                <a:ext uri="{FF2B5EF4-FFF2-40B4-BE49-F238E27FC236}">
                  <a16:creationId xmlns:a16="http://schemas.microsoft.com/office/drawing/2014/main" xmlns="" id="{81F2EA67-0CA5-4C4B-AD97-619A1198264D}"/>
                </a:ext>
              </a:extLst>
            </p:cNvPr>
            <p:cNvSpPr/>
            <p:nvPr/>
          </p:nvSpPr>
          <p:spPr>
            <a:xfrm>
              <a:off x="4137875" y="1346825"/>
              <a:ext cx="73750" cy="9800"/>
            </a:xfrm>
            <a:custGeom>
              <a:avLst/>
              <a:gdLst/>
              <a:ahLst/>
              <a:cxnLst/>
              <a:rect l="l" t="t" r="r" b="b"/>
              <a:pathLst>
                <a:path w="2950" h="392" extrusionOk="0">
                  <a:moveTo>
                    <a:pt x="1490" y="0"/>
                  </a:moveTo>
                  <a:cubicBezTo>
                    <a:pt x="973" y="0"/>
                    <a:pt x="487" y="61"/>
                    <a:pt x="1" y="182"/>
                  </a:cubicBezTo>
                  <a:cubicBezTo>
                    <a:pt x="501" y="323"/>
                    <a:pt x="1010" y="392"/>
                    <a:pt x="1519" y="392"/>
                  </a:cubicBezTo>
                  <a:cubicBezTo>
                    <a:pt x="1998" y="392"/>
                    <a:pt x="2477" y="331"/>
                    <a:pt x="2949" y="213"/>
                  </a:cubicBezTo>
                  <a:cubicBezTo>
                    <a:pt x="2493" y="91"/>
                    <a:pt x="1976"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875;p34">
              <a:extLst>
                <a:ext uri="{FF2B5EF4-FFF2-40B4-BE49-F238E27FC236}">
                  <a16:creationId xmlns:a16="http://schemas.microsoft.com/office/drawing/2014/main" xmlns="" id="{4397A1E7-4F61-C047-8044-BE033A382D4B}"/>
                </a:ext>
              </a:extLst>
            </p:cNvPr>
            <p:cNvSpPr/>
            <p:nvPr/>
          </p:nvSpPr>
          <p:spPr>
            <a:xfrm>
              <a:off x="4096850" y="1145450"/>
              <a:ext cx="64625" cy="35725"/>
            </a:xfrm>
            <a:custGeom>
              <a:avLst/>
              <a:gdLst/>
              <a:ahLst/>
              <a:cxnLst/>
              <a:rect l="l" t="t" r="r" b="b"/>
              <a:pathLst>
                <a:path w="2585" h="1429" extrusionOk="0">
                  <a:moveTo>
                    <a:pt x="2584" y="0"/>
                  </a:moveTo>
                  <a:cubicBezTo>
                    <a:pt x="2098" y="91"/>
                    <a:pt x="1611" y="304"/>
                    <a:pt x="1186" y="547"/>
                  </a:cubicBezTo>
                  <a:cubicBezTo>
                    <a:pt x="760" y="760"/>
                    <a:pt x="335" y="1064"/>
                    <a:pt x="0" y="1429"/>
                  </a:cubicBezTo>
                  <a:cubicBezTo>
                    <a:pt x="487" y="1307"/>
                    <a:pt x="943" y="1125"/>
                    <a:pt x="1368" y="882"/>
                  </a:cubicBezTo>
                  <a:cubicBezTo>
                    <a:pt x="1824" y="639"/>
                    <a:pt x="2219" y="335"/>
                    <a:pt x="2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876;p34">
              <a:extLst>
                <a:ext uri="{FF2B5EF4-FFF2-40B4-BE49-F238E27FC236}">
                  <a16:creationId xmlns:a16="http://schemas.microsoft.com/office/drawing/2014/main" xmlns="" id="{54DA654A-9ECD-7941-83F2-77FC5A7CA18F}"/>
                </a:ext>
              </a:extLst>
            </p:cNvPr>
            <p:cNvSpPr/>
            <p:nvPr/>
          </p:nvSpPr>
          <p:spPr>
            <a:xfrm>
              <a:off x="3976025" y="991175"/>
              <a:ext cx="38025" cy="63100"/>
            </a:xfrm>
            <a:custGeom>
              <a:avLst/>
              <a:gdLst/>
              <a:ahLst/>
              <a:cxnLst/>
              <a:rect l="l" t="t" r="r" b="b"/>
              <a:pathLst>
                <a:path w="1521" h="2524" extrusionOk="0">
                  <a:moveTo>
                    <a:pt x="1520" y="1"/>
                  </a:moveTo>
                  <a:cubicBezTo>
                    <a:pt x="791" y="700"/>
                    <a:pt x="274" y="1582"/>
                    <a:pt x="0" y="2524"/>
                  </a:cubicBezTo>
                  <a:cubicBezTo>
                    <a:pt x="700" y="1825"/>
                    <a:pt x="1247" y="974"/>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877;p34">
              <a:extLst>
                <a:ext uri="{FF2B5EF4-FFF2-40B4-BE49-F238E27FC236}">
                  <a16:creationId xmlns:a16="http://schemas.microsoft.com/office/drawing/2014/main" xmlns="" id="{2C2BA878-08B9-104A-8228-444777629A96}"/>
                </a:ext>
              </a:extLst>
            </p:cNvPr>
            <p:cNvSpPr/>
            <p:nvPr/>
          </p:nvSpPr>
          <p:spPr>
            <a:xfrm>
              <a:off x="3546675" y="2906100"/>
              <a:ext cx="572225" cy="25875"/>
            </a:xfrm>
            <a:custGeom>
              <a:avLst/>
              <a:gdLst/>
              <a:ahLst/>
              <a:cxnLst/>
              <a:rect l="l" t="t" r="r" b="b"/>
              <a:pathLst>
                <a:path w="22889" h="1035" extrusionOk="0">
                  <a:moveTo>
                    <a:pt x="1" y="1"/>
                  </a:moveTo>
                  <a:lnTo>
                    <a:pt x="1" y="1034"/>
                  </a:lnTo>
                  <a:lnTo>
                    <a:pt x="22889" y="1034"/>
                  </a:lnTo>
                  <a:lnTo>
                    <a:pt x="22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878;p34">
              <a:extLst>
                <a:ext uri="{FF2B5EF4-FFF2-40B4-BE49-F238E27FC236}">
                  <a16:creationId xmlns:a16="http://schemas.microsoft.com/office/drawing/2014/main" xmlns="" id="{52485206-D5D3-5F45-8BBB-6FBDE7E7F7BB}"/>
                </a:ext>
              </a:extLst>
            </p:cNvPr>
            <p:cNvSpPr/>
            <p:nvPr/>
          </p:nvSpPr>
          <p:spPr>
            <a:xfrm>
              <a:off x="3546675" y="2906100"/>
              <a:ext cx="288025" cy="25875"/>
            </a:xfrm>
            <a:custGeom>
              <a:avLst/>
              <a:gdLst/>
              <a:ahLst/>
              <a:cxnLst/>
              <a:rect l="l" t="t" r="r" b="b"/>
              <a:pathLst>
                <a:path w="11521" h="1035" extrusionOk="0">
                  <a:moveTo>
                    <a:pt x="1" y="1"/>
                  </a:moveTo>
                  <a:lnTo>
                    <a:pt x="1" y="1034"/>
                  </a:lnTo>
                  <a:lnTo>
                    <a:pt x="11521" y="1034"/>
                  </a:lnTo>
                  <a:lnTo>
                    <a:pt x="11521" y="1"/>
                  </a:ln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879;p34">
              <a:extLst>
                <a:ext uri="{FF2B5EF4-FFF2-40B4-BE49-F238E27FC236}">
                  <a16:creationId xmlns:a16="http://schemas.microsoft.com/office/drawing/2014/main" xmlns="" id="{C2559090-DB67-4741-9A70-C9FA58771ED3}"/>
                </a:ext>
              </a:extLst>
            </p:cNvPr>
            <p:cNvSpPr/>
            <p:nvPr/>
          </p:nvSpPr>
          <p:spPr>
            <a:xfrm>
              <a:off x="3173575" y="2553525"/>
              <a:ext cx="629975" cy="378450"/>
            </a:xfrm>
            <a:custGeom>
              <a:avLst/>
              <a:gdLst/>
              <a:ahLst/>
              <a:cxnLst/>
              <a:rect l="l" t="t" r="r" b="b"/>
              <a:pathLst>
                <a:path w="25199" h="15138" extrusionOk="0">
                  <a:moveTo>
                    <a:pt x="1" y="0"/>
                  </a:moveTo>
                  <a:lnTo>
                    <a:pt x="2919" y="15137"/>
                  </a:lnTo>
                  <a:lnTo>
                    <a:pt x="25199" y="15137"/>
                  </a:lnTo>
                  <a:lnTo>
                    <a:pt x="222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880;p34">
              <a:extLst>
                <a:ext uri="{FF2B5EF4-FFF2-40B4-BE49-F238E27FC236}">
                  <a16:creationId xmlns:a16="http://schemas.microsoft.com/office/drawing/2014/main" xmlns="" id="{04551A71-17FE-B140-AB89-67368D0A4C9C}"/>
                </a:ext>
              </a:extLst>
            </p:cNvPr>
            <p:cNvSpPr/>
            <p:nvPr/>
          </p:nvSpPr>
          <p:spPr>
            <a:xfrm>
              <a:off x="3452450" y="2708525"/>
              <a:ext cx="72225" cy="68425"/>
            </a:xfrm>
            <a:custGeom>
              <a:avLst/>
              <a:gdLst/>
              <a:ahLst/>
              <a:cxnLst/>
              <a:rect l="l" t="t" r="r" b="b"/>
              <a:pathLst>
                <a:path w="2889" h="2737" extrusionOk="0">
                  <a:moveTo>
                    <a:pt x="1338" y="1"/>
                  </a:moveTo>
                  <a:cubicBezTo>
                    <a:pt x="578" y="1"/>
                    <a:pt x="1" y="639"/>
                    <a:pt x="92" y="1369"/>
                  </a:cubicBezTo>
                  <a:cubicBezTo>
                    <a:pt x="153" y="2129"/>
                    <a:pt x="791" y="2706"/>
                    <a:pt x="1551" y="2737"/>
                  </a:cubicBezTo>
                  <a:cubicBezTo>
                    <a:pt x="2311" y="2737"/>
                    <a:pt x="2888" y="2098"/>
                    <a:pt x="2797" y="1369"/>
                  </a:cubicBezTo>
                  <a:cubicBezTo>
                    <a:pt x="2706" y="609"/>
                    <a:pt x="2098" y="31"/>
                    <a:pt x="1338" y="1"/>
                  </a:cubicBezTo>
                  <a:close/>
                </a:path>
              </a:pathLst>
            </a:custGeom>
            <a:solidFill>
              <a:srgbClr val="A6A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881;p34">
              <a:extLst>
                <a:ext uri="{FF2B5EF4-FFF2-40B4-BE49-F238E27FC236}">
                  <a16:creationId xmlns:a16="http://schemas.microsoft.com/office/drawing/2014/main" xmlns="" id="{42CDD08B-7E17-B140-9E3D-86DB443A73FF}"/>
                </a:ext>
              </a:extLst>
            </p:cNvPr>
            <p:cNvSpPr/>
            <p:nvPr/>
          </p:nvSpPr>
          <p:spPr>
            <a:xfrm>
              <a:off x="2919025" y="2026925"/>
              <a:ext cx="416425" cy="846525"/>
            </a:xfrm>
            <a:custGeom>
              <a:avLst/>
              <a:gdLst/>
              <a:ahLst/>
              <a:cxnLst/>
              <a:rect l="l" t="t" r="r" b="b"/>
              <a:pathLst>
                <a:path w="16657" h="33861" extrusionOk="0">
                  <a:moveTo>
                    <a:pt x="16323" y="0"/>
                  </a:moveTo>
                  <a:lnTo>
                    <a:pt x="3526" y="6991"/>
                  </a:lnTo>
                  <a:lnTo>
                    <a:pt x="0" y="33770"/>
                  </a:lnTo>
                  <a:lnTo>
                    <a:pt x="699" y="33861"/>
                  </a:lnTo>
                  <a:lnTo>
                    <a:pt x="4164" y="7447"/>
                  </a:lnTo>
                  <a:lnTo>
                    <a:pt x="16657" y="608"/>
                  </a:lnTo>
                  <a:lnTo>
                    <a:pt x="1632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882;p34">
              <a:extLst>
                <a:ext uri="{FF2B5EF4-FFF2-40B4-BE49-F238E27FC236}">
                  <a16:creationId xmlns:a16="http://schemas.microsoft.com/office/drawing/2014/main" xmlns="" id="{3ECEDC94-7E1A-A14D-B613-64DAC09B76E4}"/>
                </a:ext>
              </a:extLst>
            </p:cNvPr>
            <p:cNvSpPr/>
            <p:nvPr/>
          </p:nvSpPr>
          <p:spPr>
            <a:xfrm>
              <a:off x="2991200" y="2183425"/>
              <a:ext cx="57025" cy="48250"/>
            </a:xfrm>
            <a:custGeom>
              <a:avLst/>
              <a:gdLst/>
              <a:ahLst/>
              <a:cxnLst/>
              <a:rect l="l" t="t" r="r" b="b"/>
              <a:pathLst>
                <a:path w="2281" h="1930" extrusionOk="0">
                  <a:moveTo>
                    <a:pt x="922" y="0"/>
                  </a:moveTo>
                  <a:cubicBezTo>
                    <a:pt x="400" y="0"/>
                    <a:pt x="1" y="444"/>
                    <a:pt x="1" y="974"/>
                  </a:cubicBezTo>
                  <a:cubicBezTo>
                    <a:pt x="1" y="1549"/>
                    <a:pt x="471" y="1929"/>
                    <a:pt x="964" y="1929"/>
                  </a:cubicBezTo>
                  <a:cubicBezTo>
                    <a:pt x="1202" y="1929"/>
                    <a:pt x="1444" y="1841"/>
                    <a:pt x="1642" y="1643"/>
                  </a:cubicBezTo>
                  <a:cubicBezTo>
                    <a:pt x="2280" y="1035"/>
                    <a:pt x="1824" y="2"/>
                    <a:pt x="973" y="2"/>
                  </a:cubicBezTo>
                  <a:cubicBezTo>
                    <a:pt x="956" y="1"/>
                    <a:pt x="939" y="0"/>
                    <a:pt x="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883;p34">
              <a:extLst>
                <a:ext uri="{FF2B5EF4-FFF2-40B4-BE49-F238E27FC236}">
                  <a16:creationId xmlns:a16="http://schemas.microsoft.com/office/drawing/2014/main" xmlns="" id="{7D190B67-1E73-CC42-9C06-8EBFCF7B6AFA}"/>
                </a:ext>
              </a:extLst>
            </p:cNvPr>
            <p:cNvSpPr/>
            <p:nvPr/>
          </p:nvSpPr>
          <p:spPr>
            <a:xfrm>
              <a:off x="3303525" y="2010200"/>
              <a:ext cx="56250" cy="48200"/>
            </a:xfrm>
            <a:custGeom>
              <a:avLst/>
              <a:gdLst/>
              <a:ahLst/>
              <a:cxnLst/>
              <a:rect l="l" t="t" r="r" b="b"/>
              <a:pathLst>
                <a:path w="2250" h="1928" extrusionOk="0">
                  <a:moveTo>
                    <a:pt x="973" y="0"/>
                  </a:moveTo>
                  <a:cubicBezTo>
                    <a:pt x="426" y="0"/>
                    <a:pt x="0" y="426"/>
                    <a:pt x="0" y="973"/>
                  </a:cubicBezTo>
                  <a:cubicBezTo>
                    <a:pt x="0" y="1547"/>
                    <a:pt x="471" y="1928"/>
                    <a:pt x="964" y="1928"/>
                  </a:cubicBezTo>
                  <a:cubicBezTo>
                    <a:pt x="1201" y="1928"/>
                    <a:pt x="1444" y="1840"/>
                    <a:pt x="1642" y="1642"/>
                  </a:cubicBezTo>
                  <a:cubicBezTo>
                    <a:pt x="2250" y="1034"/>
                    <a:pt x="1824"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884;p34">
              <a:extLst>
                <a:ext uri="{FF2B5EF4-FFF2-40B4-BE49-F238E27FC236}">
                  <a16:creationId xmlns:a16="http://schemas.microsoft.com/office/drawing/2014/main" xmlns="" id="{AA10FC14-8804-8B4C-98CE-9C794E554F83}"/>
                </a:ext>
              </a:extLst>
            </p:cNvPr>
            <p:cNvSpPr/>
            <p:nvPr/>
          </p:nvSpPr>
          <p:spPr>
            <a:xfrm>
              <a:off x="3292125" y="1983600"/>
              <a:ext cx="199100" cy="200650"/>
            </a:xfrm>
            <a:custGeom>
              <a:avLst/>
              <a:gdLst/>
              <a:ahLst/>
              <a:cxnLst/>
              <a:rect l="l" t="t" r="r" b="b"/>
              <a:pathLst>
                <a:path w="7964" h="8026" extrusionOk="0">
                  <a:moveTo>
                    <a:pt x="3405" y="1"/>
                  </a:moveTo>
                  <a:lnTo>
                    <a:pt x="0" y="3830"/>
                  </a:lnTo>
                  <a:lnTo>
                    <a:pt x="1277" y="5411"/>
                  </a:lnTo>
                  <a:lnTo>
                    <a:pt x="3374" y="8025"/>
                  </a:lnTo>
                  <a:lnTo>
                    <a:pt x="7964" y="2919"/>
                  </a:lnTo>
                  <a:lnTo>
                    <a:pt x="5137" y="1095"/>
                  </a:lnTo>
                  <a:lnTo>
                    <a:pt x="34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885;p34">
              <a:extLst>
                <a:ext uri="{FF2B5EF4-FFF2-40B4-BE49-F238E27FC236}">
                  <a16:creationId xmlns:a16="http://schemas.microsoft.com/office/drawing/2014/main" xmlns="" id="{161765E4-89E2-0D4B-9CBC-C147457B3599}"/>
                </a:ext>
              </a:extLst>
            </p:cNvPr>
            <p:cNvSpPr/>
            <p:nvPr/>
          </p:nvSpPr>
          <p:spPr>
            <a:xfrm>
              <a:off x="3324025" y="2010950"/>
              <a:ext cx="167200" cy="173300"/>
            </a:xfrm>
            <a:custGeom>
              <a:avLst/>
              <a:gdLst/>
              <a:ahLst/>
              <a:cxnLst/>
              <a:rect l="l" t="t" r="r" b="b"/>
              <a:pathLst>
                <a:path w="6688" h="6932" extrusionOk="0">
                  <a:moveTo>
                    <a:pt x="3861" y="1"/>
                  </a:moveTo>
                  <a:lnTo>
                    <a:pt x="1" y="4317"/>
                  </a:lnTo>
                  <a:lnTo>
                    <a:pt x="2098" y="6931"/>
                  </a:lnTo>
                  <a:lnTo>
                    <a:pt x="6688" y="1825"/>
                  </a:lnTo>
                  <a:lnTo>
                    <a:pt x="386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886;p34">
              <a:extLst>
                <a:ext uri="{FF2B5EF4-FFF2-40B4-BE49-F238E27FC236}">
                  <a16:creationId xmlns:a16="http://schemas.microsoft.com/office/drawing/2014/main" xmlns="" id="{973E22FF-E034-6D40-868A-C02CB1E41415}"/>
                </a:ext>
              </a:extLst>
            </p:cNvPr>
            <p:cNvSpPr/>
            <p:nvPr/>
          </p:nvSpPr>
          <p:spPr>
            <a:xfrm>
              <a:off x="3324800" y="2006400"/>
              <a:ext cx="332100" cy="335125"/>
            </a:xfrm>
            <a:custGeom>
              <a:avLst/>
              <a:gdLst/>
              <a:ahLst/>
              <a:cxnLst/>
              <a:rect l="l" t="t" r="r" b="b"/>
              <a:pathLst>
                <a:path w="13284" h="13405" extrusionOk="0">
                  <a:moveTo>
                    <a:pt x="5988" y="0"/>
                  </a:moveTo>
                  <a:lnTo>
                    <a:pt x="0" y="6657"/>
                  </a:lnTo>
                  <a:lnTo>
                    <a:pt x="5320" y="13405"/>
                  </a:lnTo>
                  <a:lnTo>
                    <a:pt x="13283" y="4529"/>
                  </a:lnTo>
                  <a:lnTo>
                    <a:pt x="598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887;p34">
              <a:extLst>
                <a:ext uri="{FF2B5EF4-FFF2-40B4-BE49-F238E27FC236}">
                  <a16:creationId xmlns:a16="http://schemas.microsoft.com/office/drawing/2014/main" xmlns="" id="{094BBD11-96BA-7245-9419-D90A2221044E}"/>
                </a:ext>
              </a:extLst>
            </p:cNvPr>
            <p:cNvSpPr/>
            <p:nvPr/>
          </p:nvSpPr>
          <p:spPr>
            <a:xfrm>
              <a:off x="2789825" y="2839250"/>
              <a:ext cx="294875" cy="92725"/>
            </a:xfrm>
            <a:custGeom>
              <a:avLst/>
              <a:gdLst/>
              <a:ahLst/>
              <a:cxnLst/>
              <a:rect l="l" t="t" r="r" b="b"/>
              <a:pathLst>
                <a:path w="11795" h="3709" extrusionOk="0">
                  <a:moveTo>
                    <a:pt x="700" y="0"/>
                  </a:moveTo>
                  <a:lnTo>
                    <a:pt x="1" y="3708"/>
                  </a:lnTo>
                  <a:lnTo>
                    <a:pt x="11794" y="3708"/>
                  </a:lnTo>
                  <a:lnTo>
                    <a:pt x="110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888;p34">
              <a:extLst>
                <a:ext uri="{FF2B5EF4-FFF2-40B4-BE49-F238E27FC236}">
                  <a16:creationId xmlns:a16="http://schemas.microsoft.com/office/drawing/2014/main" xmlns="" id="{CDB38306-F431-7144-B634-0266571916F0}"/>
                </a:ext>
              </a:extLst>
            </p:cNvPr>
            <p:cNvSpPr/>
            <p:nvPr/>
          </p:nvSpPr>
          <p:spPr>
            <a:xfrm>
              <a:off x="3791375" y="1909900"/>
              <a:ext cx="387575" cy="281975"/>
            </a:xfrm>
            <a:custGeom>
              <a:avLst/>
              <a:gdLst/>
              <a:ahLst/>
              <a:cxnLst/>
              <a:rect l="l" t="t" r="r" b="b"/>
              <a:pathLst>
                <a:path w="15503" h="11279" extrusionOk="0">
                  <a:moveTo>
                    <a:pt x="7630" y="0"/>
                  </a:moveTo>
                  <a:cubicBezTo>
                    <a:pt x="3405" y="0"/>
                    <a:pt x="0" y="2523"/>
                    <a:pt x="0" y="5654"/>
                  </a:cubicBezTo>
                  <a:cubicBezTo>
                    <a:pt x="0" y="8754"/>
                    <a:pt x="3405" y="11277"/>
                    <a:pt x="7630" y="11277"/>
                  </a:cubicBezTo>
                  <a:cubicBezTo>
                    <a:pt x="7679" y="11278"/>
                    <a:pt x="7727" y="11278"/>
                    <a:pt x="7776" y="11278"/>
                  </a:cubicBezTo>
                  <a:cubicBezTo>
                    <a:pt x="9581" y="11278"/>
                    <a:pt x="11379" y="10733"/>
                    <a:pt x="12888" y="9727"/>
                  </a:cubicBezTo>
                  <a:lnTo>
                    <a:pt x="15502" y="10396"/>
                  </a:lnTo>
                  <a:lnTo>
                    <a:pt x="14499" y="8116"/>
                  </a:lnTo>
                  <a:cubicBezTo>
                    <a:pt x="14985" y="7386"/>
                    <a:pt x="15229" y="6535"/>
                    <a:pt x="15259" y="5654"/>
                  </a:cubicBezTo>
                  <a:cubicBezTo>
                    <a:pt x="15259" y="2523"/>
                    <a:pt x="11824" y="0"/>
                    <a:pt x="7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889;p34">
              <a:extLst>
                <a:ext uri="{FF2B5EF4-FFF2-40B4-BE49-F238E27FC236}">
                  <a16:creationId xmlns:a16="http://schemas.microsoft.com/office/drawing/2014/main" xmlns="" id="{70BD915D-A01E-B042-8BC1-58F3DC6BCE0B}"/>
                </a:ext>
              </a:extLst>
            </p:cNvPr>
            <p:cNvSpPr/>
            <p:nvPr/>
          </p:nvSpPr>
          <p:spPr>
            <a:xfrm>
              <a:off x="3867350" y="2031475"/>
              <a:ext cx="45625" cy="39550"/>
            </a:xfrm>
            <a:custGeom>
              <a:avLst/>
              <a:gdLst/>
              <a:ahLst/>
              <a:cxnLst/>
              <a:rect l="l" t="t" r="r" b="b"/>
              <a:pathLst>
                <a:path w="1825" h="1582" extrusionOk="0">
                  <a:moveTo>
                    <a:pt x="1034" y="1"/>
                  </a:moveTo>
                  <a:cubicBezTo>
                    <a:pt x="335" y="1"/>
                    <a:pt x="1" y="852"/>
                    <a:pt x="487" y="1338"/>
                  </a:cubicBezTo>
                  <a:cubicBezTo>
                    <a:pt x="646" y="1506"/>
                    <a:pt x="843" y="1581"/>
                    <a:pt x="1037" y="1581"/>
                  </a:cubicBezTo>
                  <a:cubicBezTo>
                    <a:pt x="1438" y="1581"/>
                    <a:pt x="1825" y="1262"/>
                    <a:pt x="1825" y="791"/>
                  </a:cubicBezTo>
                  <a:cubicBezTo>
                    <a:pt x="1825" y="335"/>
                    <a:pt x="1490" y="1"/>
                    <a:pt x="10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890;p34">
              <a:extLst>
                <a:ext uri="{FF2B5EF4-FFF2-40B4-BE49-F238E27FC236}">
                  <a16:creationId xmlns:a16="http://schemas.microsoft.com/office/drawing/2014/main" xmlns="" id="{3951931A-1978-B74D-AA1D-76D797F8B361}"/>
                </a:ext>
              </a:extLst>
            </p:cNvPr>
            <p:cNvSpPr/>
            <p:nvPr/>
          </p:nvSpPr>
          <p:spPr>
            <a:xfrm>
              <a:off x="3962350" y="2031475"/>
              <a:ext cx="39525" cy="39550"/>
            </a:xfrm>
            <a:custGeom>
              <a:avLst/>
              <a:gdLst/>
              <a:ahLst/>
              <a:cxnLst/>
              <a:rect l="l" t="t" r="r" b="b"/>
              <a:pathLst>
                <a:path w="1581" h="1582" extrusionOk="0">
                  <a:moveTo>
                    <a:pt x="791" y="1"/>
                  </a:moveTo>
                  <a:cubicBezTo>
                    <a:pt x="335" y="1"/>
                    <a:pt x="0" y="335"/>
                    <a:pt x="0" y="791"/>
                  </a:cubicBezTo>
                  <a:cubicBezTo>
                    <a:pt x="0" y="1216"/>
                    <a:pt x="335" y="1581"/>
                    <a:pt x="791" y="1581"/>
                  </a:cubicBezTo>
                  <a:cubicBezTo>
                    <a:pt x="1216" y="1581"/>
                    <a:pt x="1581" y="1216"/>
                    <a:pt x="1581" y="791"/>
                  </a:cubicBezTo>
                  <a:cubicBezTo>
                    <a:pt x="1581" y="335"/>
                    <a:pt x="1216"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891;p34">
              <a:extLst>
                <a:ext uri="{FF2B5EF4-FFF2-40B4-BE49-F238E27FC236}">
                  <a16:creationId xmlns:a16="http://schemas.microsoft.com/office/drawing/2014/main" xmlns="" id="{B9D7C931-6FB7-3046-9B15-8726243FEF05}"/>
                </a:ext>
              </a:extLst>
            </p:cNvPr>
            <p:cNvSpPr/>
            <p:nvPr/>
          </p:nvSpPr>
          <p:spPr>
            <a:xfrm>
              <a:off x="4050500" y="2031475"/>
              <a:ext cx="39525" cy="39550"/>
            </a:xfrm>
            <a:custGeom>
              <a:avLst/>
              <a:gdLst/>
              <a:ahLst/>
              <a:cxnLst/>
              <a:rect l="l" t="t" r="r" b="b"/>
              <a:pathLst>
                <a:path w="1581" h="1582" extrusionOk="0">
                  <a:moveTo>
                    <a:pt x="791" y="1"/>
                  </a:moveTo>
                  <a:cubicBezTo>
                    <a:pt x="365" y="1"/>
                    <a:pt x="0" y="335"/>
                    <a:pt x="0" y="791"/>
                  </a:cubicBezTo>
                  <a:cubicBezTo>
                    <a:pt x="0" y="1216"/>
                    <a:pt x="365" y="1581"/>
                    <a:pt x="791" y="1581"/>
                  </a:cubicBezTo>
                  <a:cubicBezTo>
                    <a:pt x="1216" y="1581"/>
                    <a:pt x="1581" y="1216"/>
                    <a:pt x="1581" y="791"/>
                  </a:cubicBezTo>
                  <a:cubicBezTo>
                    <a:pt x="1581" y="335"/>
                    <a:pt x="1216" y="1"/>
                    <a:pt x="7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229582" y="498450"/>
            <a:ext cx="2705642" cy="950100"/>
          </a:xfrm>
          <a:prstGeom prst="rect">
            <a:avLst/>
          </a:prstGeom>
        </p:spPr>
        <p:txBody>
          <a:bodyPr spcFirstLastPara="1" wrap="square" lIns="91425" tIns="91425" rIns="91425" bIns="91425" anchor="t" anchorCtr="0">
            <a:noAutofit/>
          </a:bodyPr>
          <a:lstStyle/>
          <a:p>
            <a:pPr lvl="0"/>
            <a:r>
              <a:rPr lang="es-CO" dirty="0"/>
              <a:t>Responsable: </a:t>
            </a:r>
            <a:r>
              <a:rPr lang="es-CO" dirty="0" err="1"/>
              <a:t>Isabella</a:t>
            </a:r>
            <a:r>
              <a:rPr lang="es-CO" dirty="0"/>
              <a:t> Lozano</a:t>
            </a:r>
            <a:endParaRPr dirty="0"/>
          </a:p>
        </p:txBody>
      </p:sp>
      <p:sp>
        <p:nvSpPr>
          <p:cNvPr id="667" name="Google Shape;667;p34"/>
          <p:cNvSpPr txBox="1">
            <a:spLocks noGrp="1"/>
          </p:cNvSpPr>
          <p:nvPr>
            <p:ph type="body" idx="1"/>
          </p:nvPr>
        </p:nvSpPr>
        <p:spPr>
          <a:xfrm>
            <a:off x="928603" y="2670342"/>
            <a:ext cx="6500409" cy="2825100"/>
          </a:xfrm>
          <a:prstGeom prst="rect">
            <a:avLst/>
          </a:prstGeom>
        </p:spPr>
        <p:txBody>
          <a:bodyPr spcFirstLastPara="1" wrap="square" lIns="91425" tIns="91425" rIns="91425" bIns="91425" anchor="t" anchorCtr="0">
            <a:noAutofit/>
          </a:bodyPr>
          <a:lstStyle/>
          <a:p>
            <a:pPr marL="0" lvl="0" indent="0">
              <a:buNone/>
            </a:pPr>
            <a:r>
              <a:rPr lang="es-CO" sz="1800" b="1" dirty="0"/>
              <a:t>2021-2022</a:t>
            </a:r>
          </a:p>
          <a:p>
            <a:pPr marL="0" lvl="0" indent="0">
              <a:buNone/>
            </a:pPr>
            <a:r>
              <a:rPr lang="es-CO" sz="1300" dirty="0"/>
              <a:t>Aproximadamente 60 personas de las comunidades indígenas de Silvia, Cauca</a:t>
            </a:r>
          </a:p>
          <a:p>
            <a:pPr marL="0" lvl="0" indent="0">
              <a:buNone/>
            </a:pPr>
            <a:endParaRPr lang="es-CO" sz="1300" dirty="0"/>
          </a:p>
          <a:p>
            <a:pPr marL="0" lvl="0" indent="0">
              <a:buNone/>
            </a:pPr>
            <a:r>
              <a:rPr lang="es-CO" sz="1300" b="1" dirty="0"/>
              <a:t>Algunos temas: </a:t>
            </a:r>
          </a:p>
          <a:p>
            <a:pPr marL="285750" indent="-285750"/>
            <a:r>
              <a:rPr lang="es-CO" sz="1300" dirty="0"/>
              <a:t>Taller introductorio de biblia</a:t>
            </a:r>
          </a:p>
          <a:p>
            <a:pPr marL="285750" indent="-285750"/>
            <a:r>
              <a:rPr lang="es-CO" sz="1300" dirty="0"/>
              <a:t>Espiritualidad desde el pensar y sentir como mujeres originarias</a:t>
            </a:r>
          </a:p>
          <a:p>
            <a:pPr marL="285750" indent="-285750"/>
            <a:r>
              <a:rPr lang="es-CO" sz="1300" dirty="0"/>
              <a:t>Lectura liberadora de la biblia.</a:t>
            </a:r>
            <a:endParaRPr sz="1300" dirty="0"/>
          </a:p>
        </p:txBody>
      </p:sp>
      <p:sp>
        <p:nvSpPr>
          <p:cNvPr id="4" name="Google Shape;667;p34">
            <a:extLst>
              <a:ext uri="{FF2B5EF4-FFF2-40B4-BE49-F238E27FC236}">
                <a16:creationId xmlns:a16="http://schemas.microsoft.com/office/drawing/2014/main" xmlns="" id="{DB9250CE-B6C1-954C-A3FC-2044AE78B337}"/>
              </a:ext>
            </a:extLst>
          </p:cNvPr>
          <p:cNvSpPr txBox="1">
            <a:spLocks/>
          </p:cNvSpPr>
          <p:nvPr/>
        </p:nvSpPr>
        <p:spPr>
          <a:xfrm>
            <a:off x="3530620" y="973500"/>
            <a:ext cx="4812793" cy="21936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0" indent="0" algn="r">
              <a:buFont typeface="Montserrat"/>
              <a:buNone/>
            </a:pPr>
            <a:r>
              <a:rPr lang="es-CO" sz="1800" b="1" dirty="0"/>
              <a:t>OBJETIVO</a:t>
            </a:r>
          </a:p>
          <a:p>
            <a:pPr marL="0" indent="0" algn="r">
              <a:buNone/>
            </a:pPr>
            <a:r>
              <a:rPr lang="es-CO" sz="1300" dirty="0"/>
              <a:t>Fortalecer la cimentación de una convivencia pacífica entre hombres, mujeres y autoridades ancestrales dentro del territorio a través de una lectura contextual y comunitaria de la Biblia y con una fundamentación sólida en enfoque de género y construcción de paz.</a:t>
            </a:r>
          </a:p>
        </p:txBody>
      </p:sp>
    </p:spTree>
    <p:extLst>
      <p:ext uri="{BB962C8B-B14F-4D97-AF65-F5344CB8AC3E}">
        <p14:creationId xmlns:p14="http://schemas.microsoft.com/office/powerpoint/2010/main" val="254084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1026" name="Picture 2">
            <a:extLst>
              <a:ext uri="{FF2B5EF4-FFF2-40B4-BE49-F238E27FC236}">
                <a16:creationId xmlns:a16="http://schemas.microsoft.com/office/drawing/2014/main" xmlns="" id="{4377104D-43D0-6A47-B60A-FF2A43A01B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8654">
            <a:off x="470396" y="570554"/>
            <a:ext cx="4289119" cy="3219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BDAAD0F8-F745-AD4B-B2D1-FFF27A480B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428"/>
          <a:stretch/>
        </p:blipFill>
        <p:spPr bwMode="auto">
          <a:xfrm>
            <a:off x="4398264" y="2243178"/>
            <a:ext cx="4181856" cy="255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9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90"/>
        <p:cNvGrpSpPr/>
        <p:nvPr/>
      </p:nvGrpSpPr>
      <p:grpSpPr>
        <a:xfrm>
          <a:off x="0" y="0"/>
          <a:ext cx="0" cy="0"/>
          <a:chOff x="0" y="0"/>
          <a:chExt cx="0" cy="0"/>
        </a:xfrm>
      </p:grpSpPr>
      <p:sp>
        <p:nvSpPr>
          <p:cNvPr id="6091" name="Google Shape;6091;p55"/>
          <p:cNvSpPr txBox="1">
            <a:spLocks noGrp="1"/>
          </p:cNvSpPr>
          <p:nvPr>
            <p:ph type="title"/>
          </p:nvPr>
        </p:nvSpPr>
        <p:spPr>
          <a:xfrm>
            <a:off x="0" y="2087100"/>
            <a:ext cx="2668800" cy="969300"/>
          </a:xfrm>
          <a:prstGeom prst="rect">
            <a:avLst/>
          </a:prstGeom>
        </p:spPr>
        <p:txBody>
          <a:bodyPr spcFirstLastPara="1" wrap="square" lIns="91425" tIns="91425" rIns="91425" bIns="91425" anchor="ctr" anchorCtr="0">
            <a:noAutofit/>
          </a:bodyPr>
          <a:lstStyle/>
          <a:p>
            <a:pPr lvl="0"/>
            <a:r>
              <a:rPr lang="en" sz="2800" dirty="0"/>
              <a:t>GRACIAS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5"/>
        <p:cNvGrpSpPr/>
        <p:nvPr/>
      </p:nvGrpSpPr>
      <p:grpSpPr>
        <a:xfrm>
          <a:off x="0" y="0"/>
          <a:ext cx="0" cy="0"/>
          <a:chOff x="0" y="0"/>
          <a:chExt cx="0" cy="0"/>
        </a:xfrm>
      </p:grpSpPr>
      <p:sp>
        <p:nvSpPr>
          <p:cNvPr id="4446" name="Google Shape;4446;p39"/>
          <p:cNvSpPr/>
          <p:nvPr/>
        </p:nvSpPr>
        <p:spPr>
          <a:xfrm flipH="1">
            <a:off x="979950" y="1281041"/>
            <a:ext cx="5811244" cy="1742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txBox="1">
            <a:spLocks noGrp="1"/>
          </p:cNvSpPr>
          <p:nvPr>
            <p:ph type="title"/>
          </p:nvPr>
        </p:nvSpPr>
        <p:spPr>
          <a:xfrm>
            <a:off x="1102862" y="1467576"/>
            <a:ext cx="5633691" cy="1300801"/>
          </a:xfrm>
          <a:prstGeom prst="rect">
            <a:avLst/>
          </a:prstGeom>
        </p:spPr>
        <p:txBody>
          <a:bodyPr spcFirstLastPara="1" wrap="square" lIns="91425" tIns="91425" rIns="91425" bIns="91425" anchor="b" anchorCtr="0">
            <a:noAutofit/>
          </a:bodyPr>
          <a:lstStyle/>
          <a:p>
            <a:pPr lvl="0"/>
            <a:r>
              <a:rPr lang="es-CO" sz="4800" dirty="0"/>
              <a:t>Jóvenes con futuro </a:t>
            </a:r>
            <a:r>
              <a:rPr lang="es-CO" sz="2400" dirty="0">
                <a:solidFill>
                  <a:schemeClr val="bg1"/>
                </a:solidFill>
              </a:rPr>
              <a:t>Buenaventura</a:t>
            </a:r>
            <a:r>
              <a:rPr lang="es-CO" sz="2400" dirty="0"/>
              <a:t> </a:t>
            </a:r>
            <a:endParaRPr sz="2400" dirty="0"/>
          </a:p>
        </p:txBody>
      </p:sp>
      <p:grpSp>
        <p:nvGrpSpPr>
          <p:cNvPr id="4449" name="Google Shape;4449;p39"/>
          <p:cNvGrpSpPr/>
          <p:nvPr/>
        </p:nvGrpSpPr>
        <p:grpSpPr>
          <a:xfrm>
            <a:off x="6293515" y="1968055"/>
            <a:ext cx="3593453" cy="5988484"/>
            <a:chOff x="8839025" y="1708175"/>
            <a:chExt cx="1930200" cy="3216675"/>
          </a:xfrm>
        </p:grpSpPr>
        <p:sp>
          <p:nvSpPr>
            <p:cNvPr id="4450" name="Google Shape;4450;p39"/>
            <p:cNvSpPr/>
            <p:nvPr/>
          </p:nvSpPr>
          <p:spPr>
            <a:xfrm>
              <a:off x="9122200" y="2100275"/>
              <a:ext cx="211000" cy="211025"/>
            </a:xfrm>
            <a:custGeom>
              <a:avLst/>
              <a:gdLst/>
              <a:ahLst/>
              <a:cxnLst/>
              <a:rect l="l" t="t" r="r" b="b"/>
              <a:pathLst>
                <a:path w="8440" h="8441" extrusionOk="0">
                  <a:moveTo>
                    <a:pt x="0" y="1"/>
                  </a:moveTo>
                  <a:lnTo>
                    <a:pt x="0" y="8440"/>
                  </a:lnTo>
                  <a:lnTo>
                    <a:pt x="8439" y="8440"/>
                  </a:lnTo>
                  <a:lnTo>
                    <a:pt x="8439"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9153050" y="2144175"/>
              <a:ext cx="148450" cy="5325"/>
            </a:xfrm>
            <a:custGeom>
              <a:avLst/>
              <a:gdLst/>
              <a:ahLst/>
              <a:cxnLst/>
              <a:rect l="l" t="t" r="r" b="b"/>
              <a:pathLst>
                <a:path w="5938" h="213" extrusionOk="0">
                  <a:moveTo>
                    <a:pt x="3719" y="0"/>
                  </a:moveTo>
                  <a:cubicBezTo>
                    <a:pt x="3469" y="0"/>
                    <a:pt x="3219" y="4"/>
                    <a:pt x="2969" y="13"/>
                  </a:cubicBezTo>
                  <a:cubicBezTo>
                    <a:pt x="2002" y="13"/>
                    <a:pt x="1001" y="13"/>
                    <a:pt x="0" y="113"/>
                  </a:cubicBezTo>
                  <a:cubicBezTo>
                    <a:pt x="1001" y="179"/>
                    <a:pt x="2002" y="213"/>
                    <a:pt x="2969" y="213"/>
                  </a:cubicBezTo>
                  <a:cubicBezTo>
                    <a:pt x="3970" y="213"/>
                    <a:pt x="4971" y="179"/>
                    <a:pt x="5938" y="113"/>
                  </a:cubicBezTo>
                  <a:cubicBezTo>
                    <a:pt x="5212" y="38"/>
                    <a:pt x="4468" y="0"/>
                    <a:pt x="3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9153050" y="2172000"/>
              <a:ext cx="74250" cy="5025"/>
            </a:xfrm>
            <a:custGeom>
              <a:avLst/>
              <a:gdLst/>
              <a:ahLst/>
              <a:cxnLst/>
              <a:rect l="l" t="t" r="r" b="b"/>
              <a:pathLst>
                <a:path w="2970" h="201" extrusionOk="0">
                  <a:moveTo>
                    <a:pt x="1501" y="0"/>
                  </a:moveTo>
                  <a:cubicBezTo>
                    <a:pt x="1001" y="0"/>
                    <a:pt x="501" y="34"/>
                    <a:pt x="0" y="100"/>
                  </a:cubicBezTo>
                  <a:cubicBezTo>
                    <a:pt x="501" y="167"/>
                    <a:pt x="1001" y="201"/>
                    <a:pt x="1535" y="201"/>
                  </a:cubicBezTo>
                  <a:cubicBezTo>
                    <a:pt x="2002" y="201"/>
                    <a:pt x="2502" y="167"/>
                    <a:pt x="2969" y="100"/>
                  </a:cubicBezTo>
                  <a:cubicBezTo>
                    <a:pt x="2502" y="34"/>
                    <a:pt x="2002" y="0"/>
                    <a:pt x="1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9153050" y="2199525"/>
              <a:ext cx="116775" cy="5025"/>
            </a:xfrm>
            <a:custGeom>
              <a:avLst/>
              <a:gdLst/>
              <a:ahLst/>
              <a:cxnLst/>
              <a:rect l="l" t="t" r="r" b="b"/>
              <a:pathLst>
                <a:path w="4671" h="201" extrusionOk="0">
                  <a:moveTo>
                    <a:pt x="2335" y="0"/>
                  </a:moveTo>
                  <a:cubicBezTo>
                    <a:pt x="1568" y="0"/>
                    <a:pt x="801" y="34"/>
                    <a:pt x="0" y="100"/>
                  </a:cubicBezTo>
                  <a:cubicBezTo>
                    <a:pt x="784" y="167"/>
                    <a:pt x="1568" y="200"/>
                    <a:pt x="2348" y="200"/>
                  </a:cubicBezTo>
                  <a:cubicBezTo>
                    <a:pt x="3128" y="200"/>
                    <a:pt x="3903" y="167"/>
                    <a:pt x="4670" y="100"/>
                  </a:cubicBezTo>
                  <a:cubicBezTo>
                    <a:pt x="3903" y="34"/>
                    <a:pt x="3136" y="0"/>
                    <a:pt x="2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9153050" y="2227025"/>
              <a:ext cx="148450" cy="5875"/>
            </a:xfrm>
            <a:custGeom>
              <a:avLst/>
              <a:gdLst/>
              <a:ahLst/>
              <a:cxnLst/>
              <a:rect l="l" t="t" r="r" b="b"/>
              <a:pathLst>
                <a:path w="5938" h="235" extrusionOk="0">
                  <a:moveTo>
                    <a:pt x="2969" y="1"/>
                  </a:moveTo>
                  <a:cubicBezTo>
                    <a:pt x="2002" y="1"/>
                    <a:pt x="1001" y="34"/>
                    <a:pt x="0" y="101"/>
                  </a:cubicBezTo>
                  <a:cubicBezTo>
                    <a:pt x="1001" y="201"/>
                    <a:pt x="2002" y="234"/>
                    <a:pt x="2969" y="234"/>
                  </a:cubicBezTo>
                  <a:cubicBezTo>
                    <a:pt x="3970" y="201"/>
                    <a:pt x="4971" y="201"/>
                    <a:pt x="5938" y="101"/>
                  </a:cubicBezTo>
                  <a:cubicBezTo>
                    <a:pt x="4971" y="34"/>
                    <a:pt x="3970" y="1"/>
                    <a:pt x="2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9153050" y="2255075"/>
              <a:ext cx="114275" cy="5350"/>
            </a:xfrm>
            <a:custGeom>
              <a:avLst/>
              <a:gdLst/>
              <a:ahLst/>
              <a:cxnLst/>
              <a:rect l="l" t="t" r="r" b="b"/>
              <a:pathLst>
                <a:path w="4571" h="214" extrusionOk="0">
                  <a:moveTo>
                    <a:pt x="2872" y="1"/>
                  </a:moveTo>
                  <a:cubicBezTo>
                    <a:pt x="2684" y="1"/>
                    <a:pt x="2494" y="5"/>
                    <a:pt x="2302" y="13"/>
                  </a:cubicBezTo>
                  <a:cubicBezTo>
                    <a:pt x="1535" y="13"/>
                    <a:pt x="768" y="13"/>
                    <a:pt x="0" y="113"/>
                  </a:cubicBezTo>
                  <a:cubicBezTo>
                    <a:pt x="768" y="180"/>
                    <a:pt x="1535" y="213"/>
                    <a:pt x="2298" y="213"/>
                  </a:cubicBezTo>
                  <a:cubicBezTo>
                    <a:pt x="3061" y="213"/>
                    <a:pt x="3820" y="180"/>
                    <a:pt x="4570" y="113"/>
                  </a:cubicBezTo>
                  <a:cubicBezTo>
                    <a:pt x="3995" y="38"/>
                    <a:pt x="3438" y="1"/>
                    <a:pt x="2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9691775" y="1933175"/>
              <a:ext cx="39200" cy="39525"/>
            </a:xfrm>
            <a:custGeom>
              <a:avLst/>
              <a:gdLst/>
              <a:ahLst/>
              <a:cxnLst/>
              <a:rect l="l" t="t" r="r" b="b"/>
              <a:pathLst>
                <a:path w="1568" h="1581" extrusionOk="0">
                  <a:moveTo>
                    <a:pt x="1218" y="1"/>
                  </a:moveTo>
                  <a:cubicBezTo>
                    <a:pt x="869" y="1"/>
                    <a:pt x="525" y="38"/>
                    <a:pt x="200" y="113"/>
                  </a:cubicBezTo>
                  <a:cubicBezTo>
                    <a:pt x="200" y="113"/>
                    <a:pt x="234" y="1414"/>
                    <a:pt x="0" y="1581"/>
                  </a:cubicBezTo>
                  <a:cubicBezTo>
                    <a:pt x="67" y="1548"/>
                    <a:pt x="1568" y="680"/>
                    <a:pt x="1568" y="13"/>
                  </a:cubicBezTo>
                  <a:cubicBezTo>
                    <a:pt x="1451" y="5"/>
                    <a:pt x="1334" y="1"/>
                    <a:pt x="12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9467425" y="1716800"/>
              <a:ext cx="682200" cy="855075"/>
            </a:xfrm>
            <a:custGeom>
              <a:avLst/>
              <a:gdLst/>
              <a:ahLst/>
              <a:cxnLst/>
              <a:rect l="l" t="t" r="r" b="b"/>
              <a:pathLst>
                <a:path w="27288" h="34203" extrusionOk="0">
                  <a:moveTo>
                    <a:pt x="15361" y="0"/>
                  </a:moveTo>
                  <a:cubicBezTo>
                    <a:pt x="13994" y="0"/>
                    <a:pt x="12807" y="404"/>
                    <a:pt x="12043" y="1063"/>
                  </a:cubicBezTo>
                  <a:cubicBezTo>
                    <a:pt x="8574" y="4032"/>
                    <a:pt x="9541" y="8401"/>
                    <a:pt x="8073" y="10736"/>
                  </a:cubicBezTo>
                  <a:cubicBezTo>
                    <a:pt x="7206" y="12204"/>
                    <a:pt x="4304" y="13705"/>
                    <a:pt x="3737" y="15373"/>
                  </a:cubicBezTo>
                  <a:cubicBezTo>
                    <a:pt x="2770" y="18108"/>
                    <a:pt x="5105" y="19076"/>
                    <a:pt x="4571" y="20577"/>
                  </a:cubicBezTo>
                  <a:cubicBezTo>
                    <a:pt x="3837" y="22645"/>
                    <a:pt x="1002" y="22511"/>
                    <a:pt x="501" y="25947"/>
                  </a:cubicBezTo>
                  <a:cubicBezTo>
                    <a:pt x="1" y="29383"/>
                    <a:pt x="3770" y="33019"/>
                    <a:pt x="12743" y="34020"/>
                  </a:cubicBezTo>
                  <a:cubicBezTo>
                    <a:pt x="13863" y="34145"/>
                    <a:pt x="14920" y="34202"/>
                    <a:pt x="15913" y="34202"/>
                  </a:cubicBezTo>
                  <a:cubicBezTo>
                    <a:pt x="22877" y="34202"/>
                    <a:pt x="26695" y="31356"/>
                    <a:pt x="26987" y="28816"/>
                  </a:cubicBezTo>
                  <a:cubicBezTo>
                    <a:pt x="27287" y="25881"/>
                    <a:pt x="24318" y="24913"/>
                    <a:pt x="24118" y="22745"/>
                  </a:cubicBezTo>
                  <a:cubicBezTo>
                    <a:pt x="23985" y="21344"/>
                    <a:pt x="25819" y="20377"/>
                    <a:pt x="25919" y="17808"/>
                  </a:cubicBezTo>
                  <a:cubicBezTo>
                    <a:pt x="26020" y="15273"/>
                    <a:pt x="23518" y="14439"/>
                    <a:pt x="23151" y="12237"/>
                  </a:cubicBezTo>
                  <a:cubicBezTo>
                    <a:pt x="22784" y="10069"/>
                    <a:pt x="23951" y="4799"/>
                    <a:pt x="20749" y="2097"/>
                  </a:cubicBezTo>
                  <a:cubicBezTo>
                    <a:pt x="18985" y="608"/>
                    <a:pt x="17038" y="0"/>
                    <a:pt x="15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9457425" y="1745625"/>
              <a:ext cx="322425" cy="775825"/>
            </a:xfrm>
            <a:custGeom>
              <a:avLst/>
              <a:gdLst/>
              <a:ahLst/>
              <a:cxnLst/>
              <a:rect l="l" t="t" r="r" b="b"/>
              <a:pathLst>
                <a:path w="12897" h="31033" extrusionOk="0">
                  <a:moveTo>
                    <a:pt x="12862" y="1"/>
                  </a:moveTo>
                  <a:cubicBezTo>
                    <a:pt x="12857" y="1"/>
                    <a:pt x="12850" y="3"/>
                    <a:pt x="12843" y="10"/>
                  </a:cubicBezTo>
                  <a:cubicBezTo>
                    <a:pt x="11876" y="677"/>
                    <a:pt x="11075" y="1611"/>
                    <a:pt x="10542" y="2645"/>
                  </a:cubicBezTo>
                  <a:cubicBezTo>
                    <a:pt x="9974" y="3779"/>
                    <a:pt x="9541" y="4947"/>
                    <a:pt x="9241" y="6181"/>
                  </a:cubicBezTo>
                  <a:cubicBezTo>
                    <a:pt x="9107" y="6915"/>
                    <a:pt x="8874" y="7615"/>
                    <a:pt x="8540" y="8282"/>
                  </a:cubicBezTo>
                  <a:cubicBezTo>
                    <a:pt x="8240" y="8850"/>
                    <a:pt x="7840" y="9350"/>
                    <a:pt x="7339" y="9784"/>
                  </a:cubicBezTo>
                  <a:cubicBezTo>
                    <a:pt x="6372" y="10651"/>
                    <a:pt x="5204" y="11318"/>
                    <a:pt x="4337" y="12319"/>
                  </a:cubicBezTo>
                  <a:cubicBezTo>
                    <a:pt x="3470" y="13319"/>
                    <a:pt x="2869" y="14487"/>
                    <a:pt x="3203" y="15788"/>
                  </a:cubicBezTo>
                  <a:cubicBezTo>
                    <a:pt x="3403" y="16455"/>
                    <a:pt x="3837" y="17022"/>
                    <a:pt x="4137" y="17689"/>
                  </a:cubicBezTo>
                  <a:cubicBezTo>
                    <a:pt x="4404" y="18323"/>
                    <a:pt x="4504" y="19057"/>
                    <a:pt x="3970" y="19557"/>
                  </a:cubicBezTo>
                  <a:cubicBezTo>
                    <a:pt x="3537" y="19991"/>
                    <a:pt x="2869" y="20191"/>
                    <a:pt x="2369" y="20558"/>
                  </a:cubicBezTo>
                  <a:cubicBezTo>
                    <a:pt x="1869" y="20891"/>
                    <a:pt x="1435" y="21325"/>
                    <a:pt x="1068" y="21792"/>
                  </a:cubicBezTo>
                  <a:cubicBezTo>
                    <a:pt x="301" y="22793"/>
                    <a:pt x="1" y="24027"/>
                    <a:pt x="234" y="25261"/>
                  </a:cubicBezTo>
                  <a:cubicBezTo>
                    <a:pt x="768" y="28030"/>
                    <a:pt x="3370" y="29631"/>
                    <a:pt x="5805" y="30632"/>
                  </a:cubicBezTo>
                  <a:cubicBezTo>
                    <a:pt x="6138" y="30765"/>
                    <a:pt x="6472" y="30899"/>
                    <a:pt x="6806" y="31032"/>
                  </a:cubicBezTo>
                  <a:cubicBezTo>
                    <a:pt x="6872" y="31032"/>
                    <a:pt x="6906" y="30999"/>
                    <a:pt x="6839" y="30965"/>
                  </a:cubicBezTo>
                  <a:cubicBezTo>
                    <a:pt x="4437" y="29865"/>
                    <a:pt x="1602" y="28597"/>
                    <a:pt x="668" y="25895"/>
                  </a:cubicBezTo>
                  <a:cubicBezTo>
                    <a:pt x="234" y="24694"/>
                    <a:pt x="401" y="23360"/>
                    <a:pt x="1101" y="22292"/>
                  </a:cubicBezTo>
                  <a:cubicBezTo>
                    <a:pt x="1435" y="21759"/>
                    <a:pt x="1869" y="21292"/>
                    <a:pt x="2369" y="20925"/>
                  </a:cubicBezTo>
                  <a:cubicBezTo>
                    <a:pt x="2869" y="20591"/>
                    <a:pt x="3436" y="20358"/>
                    <a:pt x="3937" y="20024"/>
                  </a:cubicBezTo>
                  <a:cubicBezTo>
                    <a:pt x="4437" y="19691"/>
                    <a:pt x="4704" y="19124"/>
                    <a:pt x="4704" y="18556"/>
                  </a:cubicBezTo>
                  <a:cubicBezTo>
                    <a:pt x="4604" y="17889"/>
                    <a:pt x="4370" y="17289"/>
                    <a:pt x="4004" y="16755"/>
                  </a:cubicBezTo>
                  <a:cubicBezTo>
                    <a:pt x="3637" y="16188"/>
                    <a:pt x="3436" y="15554"/>
                    <a:pt x="3436" y="14887"/>
                  </a:cubicBezTo>
                  <a:cubicBezTo>
                    <a:pt x="3503" y="14220"/>
                    <a:pt x="3770" y="13620"/>
                    <a:pt x="4170" y="13086"/>
                  </a:cubicBezTo>
                  <a:cubicBezTo>
                    <a:pt x="4904" y="12018"/>
                    <a:pt x="6038" y="11318"/>
                    <a:pt x="7039" y="10517"/>
                  </a:cubicBezTo>
                  <a:cubicBezTo>
                    <a:pt x="8073" y="9750"/>
                    <a:pt x="8840" y="8683"/>
                    <a:pt x="9207" y="7482"/>
                  </a:cubicBezTo>
                  <a:cubicBezTo>
                    <a:pt x="9407" y="6848"/>
                    <a:pt x="9541" y="6181"/>
                    <a:pt x="9674" y="5547"/>
                  </a:cubicBezTo>
                  <a:cubicBezTo>
                    <a:pt x="9841" y="4947"/>
                    <a:pt x="10008" y="4346"/>
                    <a:pt x="10208" y="3779"/>
                  </a:cubicBezTo>
                  <a:cubicBezTo>
                    <a:pt x="10608" y="2612"/>
                    <a:pt x="11275" y="1544"/>
                    <a:pt x="12109" y="644"/>
                  </a:cubicBezTo>
                  <a:cubicBezTo>
                    <a:pt x="12343" y="410"/>
                    <a:pt x="12576" y="210"/>
                    <a:pt x="12843" y="43"/>
                  </a:cubicBezTo>
                  <a:cubicBezTo>
                    <a:pt x="12897" y="43"/>
                    <a:pt x="12886" y="1"/>
                    <a:pt x="12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0005575" y="1802225"/>
              <a:ext cx="151550" cy="725050"/>
            </a:xfrm>
            <a:custGeom>
              <a:avLst/>
              <a:gdLst/>
              <a:ahLst/>
              <a:cxnLst/>
              <a:rect l="l" t="t" r="r" b="b"/>
              <a:pathLst>
                <a:path w="6062" h="29002" extrusionOk="0">
                  <a:moveTo>
                    <a:pt x="44" y="0"/>
                  </a:moveTo>
                  <a:cubicBezTo>
                    <a:pt x="27" y="0"/>
                    <a:pt x="0" y="24"/>
                    <a:pt x="24" y="47"/>
                  </a:cubicBezTo>
                  <a:cubicBezTo>
                    <a:pt x="557" y="1215"/>
                    <a:pt x="991" y="2449"/>
                    <a:pt x="1258" y="3717"/>
                  </a:cubicBezTo>
                  <a:cubicBezTo>
                    <a:pt x="1558" y="4918"/>
                    <a:pt x="1692" y="6152"/>
                    <a:pt x="1892" y="7353"/>
                  </a:cubicBezTo>
                  <a:cubicBezTo>
                    <a:pt x="1958" y="7953"/>
                    <a:pt x="2125" y="8554"/>
                    <a:pt x="2325" y="9121"/>
                  </a:cubicBezTo>
                  <a:cubicBezTo>
                    <a:pt x="2559" y="9621"/>
                    <a:pt x="2792" y="10121"/>
                    <a:pt x="3126" y="10622"/>
                  </a:cubicBezTo>
                  <a:cubicBezTo>
                    <a:pt x="3726" y="11589"/>
                    <a:pt x="4327" y="12590"/>
                    <a:pt x="4494" y="13757"/>
                  </a:cubicBezTo>
                  <a:cubicBezTo>
                    <a:pt x="4694" y="14891"/>
                    <a:pt x="4494" y="16059"/>
                    <a:pt x="3926" y="17093"/>
                  </a:cubicBezTo>
                  <a:cubicBezTo>
                    <a:pt x="3459" y="17994"/>
                    <a:pt x="2792" y="18994"/>
                    <a:pt x="3226" y="20028"/>
                  </a:cubicBezTo>
                  <a:cubicBezTo>
                    <a:pt x="3560" y="20896"/>
                    <a:pt x="4393" y="21429"/>
                    <a:pt x="4961" y="22163"/>
                  </a:cubicBezTo>
                  <a:cubicBezTo>
                    <a:pt x="5561" y="22997"/>
                    <a:pt x="5794" y="23998"/>
                    <a:pt x="5561" y="24999"/>
                  </a:cubicBezTo>
                  <a:cubicBezTo>
                    <a:pt x="5094" y="27500"/>
                    <a:pt x="2559" y="28768"/>
                    <a:pt x="224" y="28901"/>
                  </a:cubicBezTo>
                  <a:cubicBezTo>
                    <a:pt x="124" y="28901"/>
                    <a:pt x="124" y="29002"/>
                    <a:pt x="224" y="29002"/>
                  </a:cubicBezTo>
                  <a:cubicBezTo>
                    <a:pt x="2259" y="28968"/>
                    <a:pt x="4494" y="28068"/>
                    <a:pt x="5461" y="26166"/>
                  </a:cubicBezTo>
                  <a:cubicBezTo>
                    <a:pt x="5928" y="25266"/>
                    <a:pt x="6061" y="24231"/>
                    <a:pt x="5861" y="23264"/>
                  </a:cubicBezTo>
                  <a:cubicBezTo>
                    <a:pt x="5761" y="22764"/>
                    <a:pt x="5528" y="22330"/>
                    <a:pt x="5261" y="21930"/>
                  </a:cubicBezTo>
                  <a:cubicBezTo>
                    <a:pt x="4927" y="21563"/>
                    <a:pt x="4560" y="21229"/>
                    <a:pt x="4193" y="20862"/>
                  </a:cubicBezTo>
                  <a:cubicBezTo>
                    <a:pt x="3860" y="20529"/>
                    <a:pt x="3593" y="20095"/>
                    <a:pt x="3459" y="19628"/>
                  </a:cubicBezTo>
                  <a:cubicBezTo>
                    <a:pt x="3426" y="19061"/>
                    <a:pt x="3560" y="18494"/>
                    <a:pt x="3860" y="18027"/>
                  </a:cubicBezTo>
                  <a:cubicBezTo>
                    <a:pt x="4160" y="17527"/>
                    <a:pt x="4427" y="16993"/>
                    <a:pt x="4660" y="16459"/>
                  </a:cubicBezTo>
                  <a:cubicBezTo>
                    <a:pt x="5294" y="14791"/>
                    <a:pt x="5094" y="12923"/>
                    <a:pt x="4093" y="11456"/>
                  </a:cubicBezTo>
                  <a:cubicBezTo>
                    <a:pt x="3793" y="10955"/>
                    <a:pt x="3459" y="10488"/>
                    <a:pt x="3159" y="9988"/>
                  </a:cubicBezTo>
                  <a:cubicBezTo>
                    <a:pt x="2826" y="9421"/>
                    <a:pt x="2559" y="8854"/>
                    <a:pt x="2359" y="8220"/>
                  </a:cubicBezTo>
                  <a:cubicBezTo>
                    <a:pt x="1925" y="6886"/>
                    <a:pt x="1858" y="5451"/>
                    <a:pt x="1525" y="4084"/>
                  </a:cubicBezTo>
                  <a:cubicBezTo>
                    <a:pt x="1191" y="2683"/>
                    <a:pt x="691" y="1315"/>
                    <a:pt x="57" y="14"/>
                  </a:cubicBezTo>
                  <a:cubicBezTo>
                    <a:pt x="57" y="4"/>
                    <a:pt x="51"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9300650" y="4286000"/>
              <a:ext cx="674675" cy="595400"/>
            </a:xfrm>
            <a:custGeom>
              <a:avLst/>
              <a:gdLst/>
              <a:ahLst/>
              <a:cxnLst/>
              <a:rect l="l" t="t" r="r" b="b"/>
              <a:pathLst>
                <a:path w="26987" h="23816" extrusionOk="0">
                  <a:moveTo>
                    <a:pt x="26986" y="1"/>
                  </a:moveTo>
                  <a:lnTo>
                    <a:pt x="11976" y="168"/>
                  </a:lnTo>
                  <a:lnTo>
                    <a:pt x="11475" y="15479"/>
                  </a:lnTo>
                  <a:cubicBezTo>
                    <a:pt x="11475" y="15479"/>
                    <a:pt x="2502" y="19615"/>
                    <a:pt x="1602" y="20349"/>
                  </a:cubicBezTo>
                  <a:cubicBezTo>
                    <a:pt x="701" y="21083"/>
                    <a:pt x="1" y="23451"/>
                    <a:pt x="834" y="23718"/>
                  </a:cubicBezTo>
                  <a:cubicBezTo>
                    <a:pt x="1043" y="23785"/>
                    <a:pt x="2667" y="23816"/>
                    <a:pt x="5000" y="23816"/>
                  </a:cubicBezTo>
                  <a:cubicBezTo>
                    <a:pt x="11999" y="23816"/>
                    <a:pt x="25377" y="23534"/>
                    <a:pt x="26052" y="23084"/>
                  </a:cubicBezTo>
                  <a:cubicBezTo>
                    <a:pt x="26386" y="22884"/>
                    <a:pt x="26553" y="19448"/>
                    <a:pt x="26620" y="15312"/>
                  </a:cubicBezTo>
                  <a:cubicBezTo>
                    <a:pt x="26620" y="15279"/>
                    <a:pt x="26986" y="1"/>
                    <a:pt x="26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9498300" y="4711325"/>
              <a:ext cx="2525" cy="1675"/>
            </a:xfrm>
            <a:custGeom>
              <a:avLst/>
              <a:gdLst/>
              <a:ahLst/>
              <a:cxnLst/>
              <a:rect l="l" t="t" r="r" b="b"/>
              <a:pathLst>
                <a:path w="101" h="67" extrusionOk="0">
                  <a:moveTo>
                    <a:pt x="100" y="0"/>
                  </a:moveTo>
                  <a:lnTo>
                    <a:pt x="100" y="0"/>
                  </a:lnTo>
                  <a:cubicBezTo>
                    <a:pt x="67" y="33"/>
                    <a:pt x="34" y="33"/>
                    <a:pt x="0" y="67"/>
                  </a:cubicBezTo>
                  <a:cubicBezTo>
                    <a:pt x="67" y="67"/>
                    <a:pt x="100" y="33"/>
                    <a:pt x="100"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9300650" y="4702975"/>
              <a:ext cx="664675" cy="178425"/>
            </a:xfrm>
            <a:custGeom>
              <a:avLst/>
              <a:gdLst/>
              <a:ahLst/>
              <a:cxnLst/>
              <a:rect l="l" t="t" r="r" b="b"/>
              <a:pathLst>
                <a:path w="26587" h="7137" extrusionOk="0">
                  <a:moveTo>
                    <a:pt x="26586" y="1"/>
                  </a:moveTo>
                  <a:lnTo>
                    <a:pt x="26586" y="1"/>
                  </a:lnTo>
                  <a:cubicBezTo>
                    <a:pt x="23016" y="720"/>
                    <a:pt x="10929" y="3184"/>
                    <a:pt x="6647" y="3184"/>
                  </a:cubicBezTo>
                  <a:cubicBezTo>
                    <a:pt x="5767" y="3184"/>
                    <a:pt x="5217" y="3080"/>
                    <a:pt x="5138" y="2836"/>
                  </a:cubicBezTo>
                  <a:cubicBezTo>
                    <a:pt x="4971" y="2269"/>
                    <a:pt x="6405" y="1301"/>
                    <a:pt x="7272" y="734"/>
                  </a:cubicBezTo>
                  <a:lnTo>
                    <a:pt x="7272" y="734"/>
                  </a:lnTo>
                  <a:cubicBezTo>
                    <a:pt x="4804" y="1902"/>
                    <a:pt x="2102" y="3270"/>
                    <a:pt x="1602" y="3670"/>
                  </a:cubicBezTo>
                  <a:cubicBezTo>
                    <a:pt x="701" y="4404"/>
                    <a:pt x="1" y="6772"/>
                    <a:pt x="834" y="7039"/>
                  </a:cubicBezTo>
                  <a:cubicBezTo>
                    <a:pt x="1043" y="7106"/>
                    <a:pt x="2667" y="7137"/>
                    <a:pt x="5000" y="7137"/>
                  </a:cubicBezTo>
                  <a:cubicBezTo>
                    <a:pt x="11999" y="7137"/>
                    <a:pt x="25377" y="6855"/>
                    <a:pt x="26052" y="6405"/>
                  </a:cubicBezTo>
                  <a:cubicBezTo>
                    <a:pt x="26353" y="6238"/>
                    <a:pt x="26519" y="3503"/>
                    <a:pt x="26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9588350" y="2593975"/>
              <a:ext cx="497050" cy="2043975"/>
            </a:xfrm>
            <a:custGeom>
              <a:avLst/>
              <a:gdLst/>
              <a:ahLst/>
              <a:cxnLst/>
              <a:rect l="l" t="t" r="r" b="b"/>
              <a:pathLst>
                <a:path w="19882" h="81759" extrusionOk="0">
                  <a:moveTo>
                    <a:pt x="5571" y="0"/>
                  </a:moveTo>
                  <a:cubicBezTo>
                    <a:pt x="5571" y="0"/>
                    <a:pt x="2136" y="36526"/>
                    <a:pt x="1402" y="42564"/>
                  </a:cubicBezTo>
                  <a:cubicBezTo>
                    <a:pt x="668" y="48602"/>
                    <a:pt x="1" y="81492"/>
                    <a:pt x="1" y="81492"/>
                  </a:cubicBezTo>
                  <a:lnTo>
                    <a:pt x="15145" y="81759"/>
                  </a:lnTo>
                  <a:cubicBezTo>
                    <a:pt x="15145" y="81759"/>
                    <a:pt x="16913" y="43431"/>
                    <a:pt x="17046" y="42731"/>
                  </a:cubicBezTo>
                  <a:cubicBezTo>
                    <a:pt x="17613" y="39695"/>
                    <a:pt x="19882" y="0"/>
                    <a:pt x="19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10131250" y="4195950"/>
              <a:ext cx="637975" cy="728900"/>
            </a:xfrm>
            <a:custGeom>
              <a:avLst/>
              <a:gdLst/>
              <a:ahLst/>
              <a:cxnLst/>
              <a:rect l="l" t="t" r="r" b="b"/>
              <a:pathLst>
                <a:path w="25519" h="29156" extrusionOk="0">
                  <a:moveTo>
                    <a:pt x="18947" y="0"/>
                  </a:moveTo>
                  <a:lnTo>
                    <a:pt x="4170" y="3803"/>
                  </a:lnTo>
                  <a:lnTo>
                    <a:pt x="9207" y="18414"/>
                  </a:lnTo>
                  <a:lnTo>
                    <a:pt x="9274" y="18647"/>
                  </a:lnTo>
                  <a:cubicBezTo>
                    <a:pt x="9274" y="18647"/>
                    <a:pt x="1535" y="24785"/>
                    <a:pt x="834" y="25685"/>
                  </a:cubicBezTo>
                  <a:cubicBezTo>
                    <a:pt x="134" y="26619"/>
                    <a:pt x="0" y="29088"/>
                    <a:pt x="868" y="29155"/>
                  </a:cubicBezTo>
                  <a:cubicBezTo>
                    <a:pt x="873" y="29155"/>
                    <a:pt x="878" y="29155"/>
                    <a:pt x="885" y="29155"/>
                  </a:cubicBezTo>
                  <a:cubicBezTo>
                    <a:pt x="1996" y="29155"/>
                    <a:pt x="24489" y="23446"/>
                    <a:pt x="25218" y="22683"/>
                  </a:cubicBezTo>
                  <a:cubicBezTo>
                    <a:pt x="25519" y="22383"/>
                    <a:pt x="24851" y="19014"/>
                    <a:pt x="23984" y="14978"/>
                  </a:cubicBezTo>
                  <a:lnTo>
                    <a:pt x="23951" y="14844"/>
                  </a:lnTo>
                  <a:cubicBezTo>
                    <a:pt x="23751" y="14010"/>
                    <a:pt x="18947" y="0"/>
                    <a:pt x="18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10131250" y="4612900"/>
              <a:ext cx="636300" cy="311950"/>
            </a:xfrm>
            <a:custGeom>
              <a:avLst/>
              <a:gdLst/>
              <a:ahLst/>
              <a:cxnLst/>
              <a:rect l="l" t="t" r="r" b="b"/>
              <a:pathLst>
                <a:path w="25452" h="12478" extrusionOk="0">
                  <a:moveTo>
                    <a:pt x="24351" y="1"/>
                  </a:moveTo>
                  <a:cubicBezTo>
                    <a:pt x="21210" y="1404"/>
                    <a:pt x="7116" y="7545"/>
                    <a:pt x="4157" y="7545"/>
                  </a:cubicBezTo>
                  <a:cubicBezTo>
                    <a:pt x="3879" y="7545"/>
                    <a:pt x="3699" y="7490"/>
                    <a:pt x="3636" y="7373"/>
                  </a:cubicBezTo>
                  <a:cubicBezTo>
                    <a:pt x="3469" y="7106"/>
                    <a:pt x="3736" y="6606"/>
                    <a:pt x="4170" y="6072"/>
                  </a:cubicBezTo>
                  <a:lnTo>
                    <a:pt x="4170" y="6072"/>
                  </a:lnTo>
                  <a:cubicBezTo>
                    <a:pt x="3002" y="7006"/>
                    <a:pt x="1902" y="7973"/>
                    <a:pt x="834" y="9007"/>
                  </a:cubicBezTo>
                  <a:cubicBezTo>
                    <a:pt x="134" y="9941"/>
                    <a:pt x="0" y="12410"/>
                    <a:pt x="868" y="12477"/>
                  </a:cubicBezTo>
                  <a:cubicBezTo>
                    <a:pt x="873" y="12477"/>
                    <a:pt x="878" y="12477"/>
                    <a:pt x="885" y="12477"/>
                  </a:cubicBezTo>
                  <a:cubicBezTo>
                    <a:pt x="1996" y="12477"/>
                    <a:pt x="24489" y="6768"/>
                    <a:pt x="25218" y="6005"/>
                  </a:cubicBezTo>
                  <a:cubicBezTo>
                    <a:pt x="25452" y="5738"/>
                    <a:pt x="25018" y="3270"/>
                    <a:pt x="24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9727625" y="2593975"/>
              <a:ext cx="989050" cy="2024800"/>
            </a:xfrm>
            <a:custGeom>
              <a:avLst/>
              <a:gdLst/>
              <a:ahLst/>
              <a:cxnLst/>
              <a:rect l="l" t="t" r="r" b="b"/>
              <a:pathLst>
                <a:path w="39562" h="80992" extrusionOk="0">
                  <a:moveTo>
                    <a:pt x="0" y="0"/>
                  </a:moveTo>
                  <a:cubicBezTo>
                    <a:pt x="0" y="0"/>
                    <a:pt x="401" y="8606"/>
                    <a:pt x="2602" y="14077"/>
                  </a:cubicBezTo>
                  <a:cubicBezTo>
                    <a:pt x="4070" y="14611"/>
                    <a:pt x="5471" y="15244"/>
                    <a:pt x="6805" y="16012"/>
                  </a:cubicBezTo>
                  <a:cubicBezTo>
                    <a:pt x="6805" y="16012"/>
                    <a:pt x="12176" y="43498"/>
                    <a:pt x="13043" y="46200"/>
                  </a:cubicBezTo>
                  <a:cubicBezTo>
                    <a:pt x="14878" y="52004"/>
                    <a:pt x="24818" y="80991"/>
                    <a:pt x="24818" y="80991"/>
                  </a:cubicBezTo>
                  <a:lnTo>
                    <a:pt x="39562" y="77422"/>
                  </a:lnTo>
                  <a:cubicBezTo>
                    <a:pt x="39562" y="77422"/>
                    <a:pt x="28487" y="44399"/>
                    <a:pt x="27787" y="42297"/>
                  </a:cubicBezTo>
                  <a:cubicBezTo>
                    <a:pt x="27287" y="40729"/>
                    <a:pt x="22183" y="23283"/>
                    <a:pt x="20782" y="15044"/>
                  </a:cubicBezTo>
                  <a:cubicBezTo>
                    <a:pt x="20782" y="15044"/>
                    <a:pt x="22883" y="9040"/>
                    <a:pt x="181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9604200" y="2593975"/>
              <a:ext cx="823125" cy="1190700"/>
            </a:xfrm>
            <a:custGeom>
              <a:avLst/>
              <a:gdLst/>
              <a:ahLst/>
              <a:cxnLst/>
              <a:rect l="l" t="t" r="r" b="b"/>
              <a:pathLst>
                <a:path w="32925" h="47628" extrusionOk="0">
                  <a:moveTo>
                    <a:pt x="4604" y="0"/>
                  </a:moveTo>
                  <a:cubicBezTo>
                    <a:pt x="4604" y="0"/>
                    <a:pt x="1" y="43231"/>
                    <a:pt x="34" y="44665"/>
                  </a:cubicBezTo>
                  <a:cubicBezTo>
                    <a:pt x="3136" y="46267"/>
                    <a:pt x="6539" y="47234"/>
                    <a:pt x="10041" y="47534"/>
                  </a:cubicBezTo>
                  <a:cubicBezTo>
                    <a:pt x="10704" y="47598"/>
                    <a:pt x="11378" y="47627"/>
                    <a:pt x="12059" y="47627"/>
                  </a:cubicBezTo>
                  <a:cubicBezTo>
                    <a:pt x="21744" y="47627"/>
                    <a:pt x="32924" y="41630"/>
                    <a:pt x="32924" y="41630"/>
                  </a:cubicBezTo>
                  <a:lnTo>
                    <a:pt x="26086" y="14978"/>
                  </a:lnTo>
                  <a:cubicBezTo>
                    <a:pt x="26086" y="14978"/>
                    <a:pt x="27854" y="7239"/>
                    <a:pt x="23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9605025" y="2646375"/>
              <a:ext cx="813125" cy="1129700"/>
            </a:xfrm>
            <a:custGeom>
              <a:avLst/>
              <a:gdLst/>
              <a:ahLst/>
              <a:cxnLst/>
              <a:rect l="l" t="t" r="r" b="b"/>
              <a:pathLst>
                <a:path w="32525" h="45188" extrusionOk="0">
                  <a:moveTo>
                    <a:pt x="7644" y="39"/>
                  </a:moveTo>
                  <a:cubicBezTo>
                    <a:pt x="7531" y="39"/>
                    <a:pt x="7423" y="106"/>
                    <a:pt x="7406" y="239"/>
                  </a:cubicBezTo>
                  <a:cubicBezTo>
                    <a:pt x="7423" y="389"/>
                    <a:pt x="7531" y="464"/>
                    <a:pt x="7644" y="464"/>
                  </a:cubicBezTo>
                  <a:cubicBezTo>
                    <a:pt x="7756" y="464"/>
                    <a:pt x="7873" y="389"/>
                    <a:pt x="7907" y="239"/>
                  </a:cubicBezTo>
                  <a:cubicBezTo>
                    <a:pt x="7873" y="106"/>
                    <a:pt x="7756" y="39"/>
                    <a:pt x="7644" y="39"/>
                  </a:cubicBezTo>
                  <a:close/>
                  <a:moveTo>
                    <a:pt x="11483" y="0"/>
                  </a:moveTo>
                  <a:cubicBezTo>
                    <a:pt x="11470" y="0"/>
                    <a:pt x="11457" y="2"/>
                    <a:pt x="11442" y="6"/>
                  </a:cubicBezTo>
                  <a:cubicBezTo>
                    <a:pt x="11309" y="6"/>
                    <a:pt x="11209" y="106"/>
                    <a:pt x="11209" y="239"/>
                  </a:cubicBezTo>
                  <a:cubicBezTo>
                    <a:pt x="11226" y="389"/>
                    <a:pt x="11334" y="464"/>
                    <a:pt x="11442" y="464"/>
                  </a:cubicBezTo>
                  <a:cubicBezTo>
                    <a:pt x="11551" y="464"/>
                    <a:pt x="11659" y="389"/>
                    <a:pt x="11676" y="239"/>
                  </a:cubicBezTo>
                  <a:cubicBezTo>
                    <a:pt x="11676" y="120"/>
                    <a:pt x="11596" y="0"/>
                    <a:pt x="11483" y="0"/>
                  </a:cubicBezTo>
                  <a:close/>
                  <a:moveTo>
                    <a:pt x="15286" y="0"/>
                  </a:moveTo>
                  <a:cubicBezTo>
                    <a:pt x="15273" y="0"/>
                    <a:pt x="15259" y="2"/>
                    <a:pt x="15245" y="6"/>
                  </a:cubicBezTo>
                  <a:lnTo>
                    <a:pt x="15212" y="6"/>
                  </a:lnTo>
                  <a:cubicBezTo>
                    <a:pt x="15112" y="6"/>
                    <a:pt x="14978" y="106"/>
                    <a:pt x="14978" y="239"/>
                  </a:cubicBezTo>
                  <a:cubicBezTo>
                    <a:pt x="14995" y="389"/>
                    <a:pt x="15112" y="464"/>
                    <a:pt x="15228" y="464"/>
                  </a:cubicBezTo>
                  <a:cubicBezTo>
                    <a:pt x="15345" y="464"/>
                    <a:pt x="15462" y="389"/>
                    <a:pt x="15479" y="239"/>
                  </a:cubicBezTo>
                  <a:cubicBezTo>
                    <a:pt x="15479" y="120"/>
                    <a:pt x="15399" y="0"/>
                    <a:pt x="15286" y="0"/>
                  </a:cubicBezTo>
                  <a:close/>
                  <a:moveTo>
                    <a:pt x="19057" y="0"/>
                  </a:moveTo>
                  <a:cubicBezTo>
                    <a:pt x="19043" y="0"/>
                    <a:pt x="19029" y="2"/>
                    <a:pt x="19014" y="6"/>
                  </a:cubicBezTo>
                  <a:cubicBezTo>
                    <a:pt x="18881" y="6"/>
                    <a:pt x="18781" y="106"/>
                    <a:pt x="18781" y="239"/>
                  </a:cubicBezTo>
                  <a:cubicBezTo>
                    <a:pt x="18781" y="373"/>
                    <a:pt x="18881" y="473"/>
                    <a:pt x="19014" y="473"/>
                  </a:cubicBezTo>
                  <a:cubicBezTo>
                    <a:pt x="19148" y="473"/>
                    <a:pt x="19248" y="373"/>
                    <a:pt x="19248" y="239"/>
                  </a:cubicBezTo>
                  <a:cubicBezTo>
                    <a:pt x="19278" y="120"/>
                    <a:pt x="19174" y="0"/>
                    <a:pt x="19057" y="0"/>
                  </a:cubicBezTo>
                  <a:close/>
                  <a:moveTo>
                    <a:pt x="22858" y="0"/>
                  </a:moveTo>
                  <a:cubicBezTo>
                    <a:pt x="22845" y="0"/>
                    <a:pt x="22831" y="2"/>
                    <a:pt x="22817" y="6"/>
                  </a:cubicBezTo>
                  <a:cubicBezTo>
                    <a:pt x="22684" y="6"/>
                    <a:pt x="22584" y="106"/>
                    <a:pt x="22584" y="239"/>
                  </a:cubicBezTo>
                  <a:cubicBezTo>
                    <a:pt x="22584" y="373"/>
                    <a:pt x="22684" y="473"/>
                    <a:pt x="22817" y="473"/>
                  </a:cubicBezTo>
                  <a:cubicBezTo>
                    <a:pt x="22951" y="473"/>
                    <a:pt x="23051" y="373"/>
                    <a:pt x="23051" y="239"/>
                  </a:cubicBezTo>
                  <a:cubicBezTo>
                    <a:pt x="23051" y="120"/>
                    <a:pt x="22971" y="0"/>
                    <a:pt x="22858" y="0"/>
                  </a:cubicBezTo>
                  <a:close/>
                  <a:moveTo>
                    <a:pt x="17113" y="2641"/>
                  </a:moveTo>
                  <a:cubicBezTo>
                    <a:pt x="17119" y="2641"/>
                    <a:pt x="17124" y="2641"/>
                    <a:pt x="17130" y="2641"/>
                  </a:cubicBezTo>
                  <a:lnTo>
                    <a:pt x="17130" y="2641"/>
                  </a:lnTo>
                  <a:cubicBezTo>
                    <a:pt x="17135" y="2641"/>
                    <a:pt x="17141" y="2641"/>
                    <a:pt x="17146" y="2641"/>
                  </a:cubicBezTo>
                  <a:close/>
                  <a:moveTo>
                    <a:pt x="9541" y="2641"/>
                  </a:moveTo>
                  <a:cubicBezTo>
                    <a:pt x="9408" y="2641"/>
                    <a:pt x="9308" y="2741"/>
                    <a:pt x="9308" y="2874"/>
                  </a:cubicBezTo>
                  <a:cubicBezTo>
                    <a:pt x="9308" y="3041"/>
                    <a:pt x="9433" y="3125"/>
                    <a:pt x="9554" y="3125"/>
                  </a:cubicBezTo>
                  <a:cubicBezTo>
                    <a:pt x="9674" y="3125"/>
                    <a:pt x="9791" y="3041"/>
                    <a:pt x="9775" y="2874"/>
                  </a:cubicBezTo>
                  <a:cubicBezTo>
                    <a:pt x="9808" y="2741"/>
                    <a:pt x="9674" y="2641"/>
                    <a:pt x="9541" y="2641"/>
                  </a:cubicBezTo>
                  <a:close/>
                  <a:moveTo>
                    <a:pt x="5772" y="2641"/>
                  </a:moveTo>
                  <a:cubicBezTo>
                    <a:pt x="5638" y="2641"/>
                    <a:pt x="5538" y="2741"/>
                    <a:pt x="5538" y="2874"/>
                  </a:cubicBezTo>
                  <a:cubicBezTo>
                    <a:pt x="5538" y="3008"/>
                    <a:pt x="5638" y="3141"/>
                    <a:pt x="5772" y="3141"/>
                  </a:cubicBezTo>
                  <a:cubicBezTo>
                    <a:pt x="5905" y="3141"/>
                    <a:pt x="6005" y="3008"/>
                    <a:pt x="6005" y="2874"/>
                  </a:cubicBezTo>
                  <a:cubicBezTo>
                    <a:pt x="6005" y="2741"/>
                    <a:pt x="5905" y="2641"/>
                    <a:pt x="5772" y="2641"/>
                  </a:cubicBezTo>
                  <a:close/>
                  <a:moveTo>
                    <a:pt x="13344" y="2641"/>
                  </a:moveTo>
                  <a:cubicBezTo>
                    <a:pt x="13210" y="2641"/>
                    <a:pt x="13110" y="2741"/>
                    <a:pt x="13110" y="2874"/>
                  </a:cubicBezTo>
                  <a:cubicBezTo>
                    <a:pt x="13110" y="3008"/>
                    <a:pt x="13210" y="3141"/>
                    <a:pt x="13344" y="3141"/>
                  </a:cubicBezTo>
                  <a:cubicBezTo>
                    <a:pt x="13477" y="3141"/>
                    <a:pt x="13577" y="3008"/>
                    <a:pt x="13577" y="2874"/>
                  </a:cubicBezTo>
                  <a:cubicBezTo>
                    <a:pt x="13577" y="2741"/>
                    <a:pt x="13477" y="2641"/>
                    <a:pt x="13344" y="2641"/>
                  </a:cubicBezTo>
                  <a:close/>
                  <a:moveTo>
                    <a:pt x="17130" y="2641"/>
                  </a:moveTo>
                  <a:lnTo>
                    <a:pt x="17130" y="2641"/>
                  </a:lnTo>
                  <a:cubicBezTo>
                    <a:pt x="17002" y="2649"/>
                    <a:pt x="16880" y="2746"/>
                    <a:pt x="16880" y="2874"/>
                  </a:cubicBezTo>
                  <a:cubicBezTo>
                    <a:pt x="16880" y="3008"/>
                    <a:pt x="17013" y="3141"/>
                    <a:pt x="17146" y="3141"/>
                  </a:cubicBezTo>
                  <a:cubicBezTo>
                    <a:pt x="17280" y="3108"/>
                    <a:pt x="17380" y="3008"/>
                    <a:pt x="17380" y="2874"/>
                  </a:cubicBezTo>
                  <a:cubicBezTo>
                    <a:pt x="17380" y="2746"/>
                    <a:pt x="17257" y="2649"/>
                    <a:pt x="17130" y="2641"/>
                  </a:cubicBezTo>
                  <a:close/>
                  <a:moveTo>
                    <a:pt x="20916" y="2641"/>
                  </a:moveTo>
                  <a:cubicBezTo>
                    <a:pt x="20782" y="2641"/>
                    <a:pt x="20682" y="2741"/>
                    <a:pt x="20682" y="2874"/>
                  </a:cubicBezTo>
                  <a:cubicBezTo>
                    <a:pt x="20682" y="3008"/>
                    <a:pt x="20782" y="3141"/>
                    <a:pt x="20916" y="3141"/>
                  </a:cubicBezTo>
                  <a:cubicBezTo>
                    <a:pt x="21049" y="3141"/>
                    <a:pt x="21149" y="3008"/>
                    <a:pt x="21149" y="2874"/>
                  </a:cubicBezTo>
                  <a:cubicBezTo>
                    <a:pt x="21149" y="2741"/>
                    <a:pt x="21049" y="2641"/>
                    <a:pt x="20916" y="2641"/>
                  </a:cubicBezTo>
                  <a:close/>
                  <a:moveTo>
                    <a:pt x="24719" y="2641"/>
                  </a:moveTo>
                  <a:cubicBezTo>
                    <a:pt x="24585" y="2641"/>
                    <a:pt x="24485" y="2741"/>
                    <a:pt x="24485" y="2874"/>
                  </a:cubicBezTo>
                  <a:cubicBezTo>
                    <a:pt x="24485" y="3008"/>
                    <a:pt x="24585" y="3141"/>
                    <a:pt x="24719" y="3141"/>
                  </a:cubicBezTo>
                  <a:cubicBezTo>
                    <a:pt x="24852" y="3108"/>
                    <a:pt x="24952" y="3008"/>
                    <a:pt x="24952" y="2874"/>
                  </a:cubicBezTo>
                  <a:cubicBezTo>
                    <a:pt x="24952" y="2774"/>
                    <a:pt x="24852" y="2641"/>
                    <a:pt x="24719" y="2641"/>
                  </a:cubicBezTo>
                  <a:close/>
                  <a:moveTo>
                    <a:pt x="11471" y="5275"/>
                  </a:moveTo>
                  <a:cubicBezTo>
                    <a:pt x="11462" y="5275"/>
                    <a:pt x="11453" y="5275"/>
                    <a:pt x="11442" y="5276"/>
                  </a:cubicBezTo>
                  <a:cubicBezTo>
                    <a:pt x="11309" y="5276"/>
                    <a:pt x="11209" y="5376"/>
                    <a:pt x="11209" y="5510"/>
                  </a:cubicBezTo>
                  <a:cubicBezTo>
                    <a:pt x="11209" y="5592"/>
                    <a:pt x="11241" y="5624"/>
                    <a:pt x="11287" y="5624"/>
                  </a:cubicBezTo>
                  <a:cubicBezTo>
                    <a:pt x="11437" y="5624"/>
                    <a:pt x="11732" y="5275"/>
                    <a:pt x="11471" y="5275"/>
                  </a:cubicBezTo>
                  <a:close/>
                  <a:moveTo>
                    <a:pt x="15272" y="5275"/>
                  </a:moveTo>
                  <a:cubicBezTo>
                    <a:pt x="15263" y="5275"/>
                    <a:pt x="15255" y="5275"/>
                    <a:pt x="15245" y="5276"/>
                  </a:cubicBezTo>
                  <a:cubicBezTo>
                    <a:pt x="15112" y="5276"/>
                    <a:pt x="15012" y="5376"/>
                    <a:pt x="15012" y="5510"/>
                  </a:cubicBezTo>
                  <a:cubicBezTo>
                    <a:pt x="15004" y="5592"/>
                    <a:pt x="15031" y="5624"/>
                    <a:pt x="15072" y="5624"/>
                  </a:cubicBezTo>
                  <a:cubicBezTo>
                    <a:pt x="15209" y="5624"/>
                    <a:pt x="15508" y="5275"/>
                    <a:pt x="15272" y="5275"/>
                  </a:cubicBezTo>
                  <a:close/>
                  <a:moveTo>
                    <a:pt x="7682" y="5271"/>
                  </a:moveTo>
                  <a:cubicBezTo>
                    <a:pt x="7668" y="5271"/>
                    <a:pt x="7654" y="5273"/>
                    <a:pt x="7640" y="5276"/>
                  </a:cubicBezTo>
                  <a:lnTo>
                    <a:pt x="7673" y="5276"/>
                  </a:lnTo>
                  <a:cubicBezTo>
                    <a:pt x="7540" y="5276"/>
                    <a:pt x="7406" y="5376"/>
                    <a:pt x="7406" y="5510"/>
                  </a:cubicBezTo>
                  <a:cubicBezTo>
                    <a:pt x="7423" y="5643"/>
                    <a:pt x="7540" y="5710"/>
                    <a:pt x="7656" y="5710"/>
                  </a:cubicBezTo>
                  <a:cubicBezTo>
                    <a:pt x="7773" y="5710"/>
                    <a:pt x="7890" y="5643"/>
                    <a:pt x="7907" y="5510"/>
                  </a:cubicBezTo>
                  <a:cubicBezTo>
                    <a:pt x="7907" y="5390"/>
                    <a:pt x="7800" y="5271"/>
                    <a:pt x="7682" y="5271"/>
                  </a:cubicBezTo>
                  <a:close/>
                  <a:moveTo>
                    <a:pt x="3804" y="5276"/>
                  </a:moveTo>
                  <a:cubicBezTo>
                    <a:pt x="3804" y="5409"/>
                    <a:pt x="3770" y="5543"/>
                    <a:pt x="3770" y="5710"/>
                  </a:cubicBezTo>
                  <a:cubicBezTo>
                    <a:pt x="3804" y="5710"/>
                    <a:pt x="3837" y="5743"/>
                    <a:pt x="3870" y="5743"/>
                  </a:cubicBezTo>
                  <a:cubicBezTo>
                    <a:pt x="4004" y="5743"/>
                    <a:pt x="4104" y="5610"/>
                    <a:pt x="4104" y="5510"/>
                  </a:cubicBezTo>
                  <a:cubicBezTo>
                    <a:pt x="4104" y="5376"/>
                    <a:pt x="4004" y="5276"/>
                    <a:pt x="3870" y="5276"/>
                  </a:cubicBezTo>
                  <a:close/>
                  <a:moveTo>
                    <a:pt x="19057" y="5271"/>
                  </a:moveTo>
                  <a:cubicBezTo>
                    <a:pt x="19043" y="5271"/>
                    <a:pt x="19029" y="5273"/>
                    <a:pt x="19014" y="5276"/>
                  </a:cubicBezTo>
                  <a:cubicBezTo>
                    <a:pt x="18881" y="5276"/>
                    <a:pt x="18781" y="5376"/>
                    <a:pt x="18781" y="5510"/>
                  </a:cubicBezTo>
                  <a:cubicBezTo>
                    <a:pt x="18781" y="5643"/>
                    <a:pt x="18881" y="5743"/>
                    <a:pt x="19014" y="5743"/>
                  </a:cubicBezTo>
                  <a:cubicBezTo>
                    <a:pt x="19148" y="5743"/>
                    <a:pt x="19248" y="5643"/>
                    <a:pt x="19248" y="5510"/>
                  </a:cubicBezTo>
                  <a:cubicBezTo>
                    <a:pt x="19278" y="5390"/>
                    <a:pt x="19174" y="5271"/>
                    <a:pt x="19057" y="5271"/>
                  </a:cubicBezTo>
                  <a:close/>
                  <a:moveTo>
                    <a:pt x="22858" y="5271"/>
                  </a:moveTo>
                  <a:cubicBezTo>
                    <a:pt x="22845" y="5271"/>
                    <a:pt x="22831" y="5273"/>
                    <a:pt x="22817" y="5276"/>
                  </a:cubicBezTo>
                  <a:cubicBezTo>
                    <a:pt x="22684" y="5276"/>
                    <a:pt x="22584" y="5376"/>
                    <a:pt x="22584" y="5510"/>
                  </a:cubicBezTo>
                  <a:cubicBezTo>
                    <a:pt x="22584" y="5643"/>
                    <a:pt x="22684" y="5743"/>
                    <a:pt x="22817" y="5743"/>
                  </a:cubicBezTo>
                  <a:cubicBezTo>
                    <a:pt x="22951" y="5743"/>
                    <a:pt x="23051" y="5643"/>
                    <a:pt x="23051" y="5510"/>
                  </a:cubicBezTo>
                  <a:cubicBezTo>
                    <a:pt x="23051" y="5390"/>
                    <a:pt x="22971" y="5271"/>
                    <a:pt x="22858" y="5271"/>
                  </a:cubicBezTo>
                  <a:close/>
                  <a:moveTo>
                    <a:pt x="5772" y="7911"/>
                  </a:moveTo>
                  <a:cubicBezTo>
                    <a:pt x="5638" y="7911"/>
                    <a:pt x="5505" y="8011"/>
                    <a:pt x="5505" y="8145"/>
                  </a:cubicBezTo>
                  <a:cubicBezTo>
                    <a:pt x="5505" y="8278"/>
                    <a:pt x="5638" y="8378"/>
                    <a:pt x="5772" y="8378"/>
                  </a:cubicBezTo>
                  <a:cubicBezTo>
                    <a:pt x="5872" y="8378"/>
                    <a:pt x="6005" y="8278"/>
                    <a:pt x="6005" y="8145"/>
                  </a:cubicBezTo>
                  <a:cubicBezTo>
                    <a:pt x="6005" y="8011"/>
                    <a:pt x="5872" y="7911"/>
                    <a:pt x="5772" y="7911"/>
                  </a:cubicBezTo>
                  <a:close/>
                  <a:moveTo>
                    <a:pt x="13344" y="7911"/>
                  </a:moveTo>
                  <a:cubicBezTo>
                    <a:pt x="13210" y="7911"/>
                    <a:pt x="13110" y="8011"/>
                    <a:pt x="13110" y="8145"/>
                  </a:cubicBezTo>
                  <a:cubicBezTo>
                    <a:pt x="13110" y="8278"/>
                    <a:pt x="13210" y="8378"/>
                    <a:pt x="13344" y="8378"/>
                  </a:cubicBezTo>
                  <a:cubicBezTo>
                    <a:pt x="13477" y="8378"/>
                    <a:pt x="13577" y="8278"/>
                    <a:pt x="13577" y="8145"/>
                  </a:cubicBezTo>
                  <a:cubicBezTo>
                    <a:pt x="13577" y="8011"/>
                    <a:pt x="13477" y="7911"/>
                    <a:pt x="13344" y="7911"/>
                  </a:cubicBezTo>
                  <a:close/>
                  <a:moveTo>
                    <a:pt x="17113" y="7911"/>
                  </a:moveTo>
                  <a:cubicBezTo>
                    <a:pt x="16980" y="7911"/>
                    <a:pt x="16880" y="8011"/>
                    <a:pt x="16880" y="8145"/>
                  </a:cubicBezTo>
                  <a:cubicBezTo>
                    <a:pt x="16880" y="8278"/>
                    <a:pt x="16980" y="8378"/>
                    <a:pt x="17113" y="8378"/>
                  </a:cubicBezTo>
                  <a:cubicBezTo>
                    <a:pt x="17247" y="8378"/>
                    <a:pt x="17347" y="8278"/>
                    <a:pt x="17347" y="8145"/>
                  </a:cubicBezTo>
                  <a:cubicBezTo>
                    <a:pt x="17347" y="8011"/>
                    <a:pt x="17247" y="7911"/>
                    <a:pt x="17113" y="7911"/>
                  </a:cubicBezTo>
                  <a:close/>
                  <a:moveTo>
                    <a:pt x="20916" y="7911"/>
                  </a:moveTo>
                  <a:cubicBezTo>
                    <a:pt x="20782" y="7911"/>
                    <a:pt x="20682" y="8011"/>
                    <a:pt x="20682" y="8145"/>
                  </a:cubicBezTo>
                  <a:cubicBezTo>
                    <a:pt x="20682" y="8278"/>
                    <a:pt x="20782" y="8378"/>
                    <a:pt x="20916" y="8378"/>
                  </a:cubicBezTo>
                  <a:cubicBezTo>
                    <a:pt x="21049" y="8378"/>
                    <a:pt x="21149" y="8278"/>
                    <a:pt x="21149" y="8145"/>
                  </a:cubicBezTo>
                  <a:cubicBezTo>
                    <a:pt x="21149" y="8011"/>
                    <a:pt x="21049" y="7911"/>
                    <a:pt x="20916" y="7911"/>
                  </a:cubicBezTo>
                  <a:close/>
                  <a:moveTo>
                    <a:pt x="24719" y="7911"/>
                  </a:moveTo>
                  <a:cubicBezTo>
                    <a:pt x="24585" y="7911"/>
                    <a:pt x="24452" y="8011"/>
                    <a:pt x="24452" y="8145"/>
                  </a:cubicBezTo>
                  <a:cubicBezTo>
                    <a:pt x="24452" y="8278"/>
                    <a:pt x="24585" y="8378"/>
                    <a:pt x="24719" y="8378"/>
                  </a:cubicBezTo>
                  <a:cubicBezTo>
                    <a:pt x="24852" y="8378"/>
                    <a:pt x="24952" y="8278"/>
                    <a:pt x="24952" y="8145"/>
                  </a:cubicBezTo>
                  <a:cubicBezTo>
                    <a:pt x="24952" y="8011"/>
                    <a:pt x="24852" y="7911"/>
                    <a:pt x="24719" y="7911"/>
                  </a:cubicBezTo>
                  <a:close/>
                  <a:moveTo>
                    <a:pt x="9541" y="7911"/>
                  </a:moveTo>
                  <a:cubicBezTo>
                    <a:pt x="9408" y="7911"/>
                    <a:pt x="9308" y="8011"/>
                    <a:pt x="9308" y="8145"/>
                  </a:cubicBezTo>
                  <a:cubicBezTo>
                    <a:pt x="9308" y="8312"/>
                    <a:pt x="9424" y="8395"/>
                    <a:pt x="9541" y="8395"/>
                  </a:cubicBezTo>
                  <a:cubicBezTo>
                    <a:pt x="9658" y="8395"/>
                    <a:pt x="9775" y="8312"/>
                    <a:pt x="9775" y="8145"/>
                  </a:cubicBezTo>
                  <a:cubicBezTo>
                    <a:pt x="9775" y="8011"/>
                    <a:pt x="9674" y="7911"/>
                    <a:pt x="9541" y="7911"/>
                  </a:cubicBezTo>
                  <a:close/>
                  <a:moveTo>
                    <a:pt x="11442" y="10513"/>
                  </a:moveTo>
                  <a:cubicBezTo>
                    <a:pt x="11309" y="10513"/>
                    <a:pt x="11209" y="10613"/>
                    <a:pt x="11209" y="10747"/>
                  </a:cubicBezTo>
                  <a:cubicBezTo>
                    <a:pt x="11209" y="10843"/>
                    <a:pt x="11244" y="10879"/>
                    <a:pt x="11291" y="10879"/>
                  </a:cubicBezTo>
                  <a:cubicBezTo>
                    <a:pt x="11441" y="10879"/>
                    <a:pt x="11721" y="10513"/>
                    <a:pt x="11442" y="10513"/>
                  </a:cubicBezTo>
                  <a:close/>
                  <a:moveTo>
                    <a:pt x="15245" y="10513"/>
                  </a:moveTo>
                  <a:cubicBezTo>
                    <a:pt x="15112" y="10513"/>
                    <a:pt x="14978" y="10613"/>
                    <a:pt x="14978" y="10747"/>
                  </a:cubicBezTo>
                  <a:cubicBezTo>
                    <a:pt x="14978" y="10843"/>
                    <a:pt x="15015" y="10879"/>
                    <a:pt x="15065" y="10879"/>
                  </a:cubicBezTo>
                  <a:cubicBezTo>
                    <a:pt x="15225" y="10879"/>
                    <a:pt x="15524" y="10513"/>
                    <a:pt x="15245" y="10513"/>
                  </a:cubicBezTo>
                  <a:close/>
                  <a:moveTo>
                    <a:pt x="3870" y="10513"/>
                  </a:moveTo>
                  <a:cubicBezTo>
                    <a:pt x="3737" y="10513"/>
                    <a:pt x="3637" y="10613"/>
                    <a:pt x="3637" y="10747"/>
                  </a:cubicBezTo>
                  <a:cubicBezTo>
                    <a:pt x="3654" y="10897"/>
                    <a:pt x="3762" y="10972"/>
                    <a:pt x="3870" y="10972"/>
                  </a:cubicBezTo>
                  <a:cubicBezTo>
                    <a:pt x="3979" y="10972"/>
                    <a:pt x="4087" y="10897"/>
                    <a:pt x="4104" y="10747"/>
                  </a:cubicBezTo>
                  <a:cubicBezTo>
                    <a:pt x="4104" y="10613"/>
                    <a:pt x="4004" y="10513"/>
                    <a:pt x="3870" y="10513"/>
                  </a:cubicBezTo>
                  <a:close/>
                  <a:moveTo>
                    <a:pt x="7640" y="10513"/>
                  </a:moveTo>
                  <a:cubicBezTo>
                    <a:pt x="7540" y="10513"/>
                    <a:pt x="7406" y="10613"/>
                    <a:pt x="7406" y="10747"/>
                  </a:cubicBezTo>
                  <a:cubicBezTo>
                    <a:pt x="7423" y="10897"/>
                    <a:pt x="7540" y="10972"/>
                    <a:pt x="7656" y="10972"/>
                  </a:cubicBezTo>
                  <a:cubicBezTo>
                    <a:pt x="7773" y="10972"/>
                    <a:pt x="7890" y="10897"/>
                    <a:pt x="7907" y="10747"/>
                  </a:cubicBezTo>
                  <a:cubicBezTo>
                    <a:pt x="7907" y="10613"/>
                    <a:pt x="7773" y="10513"/>
                    <a:pt x="7640" y="10513"/>
                  </a:cubicBezTo>
                  <a:close/>
                  <a:moveTo>
                    <a:pt x="19014" y="10513"/>
                  </a:moveTo>
                  <a:cubicBezTo>
                    <a:pt x="18881" y="10513"/>
                    <a:pt x="18781" y="10613"/>
                    <a:pt x="18781" y="10747"/>
                  </a:cubicBezTo>
                  <a:cubicBezTo>
                    <a:pt x="18781" y="10880"/>
                    <a:pt x="18881" y="10980"/>
                    <a:pt x="19014" y="10980"/>
                  </a:cubicBezTo>
                  <a:cubicBezTo>
                    <a:pt x="19148" y="10980"/>
                    <a:pt x="19248" y="10880"/>
                    <a:pt x="19248" y="10747"/>
                  </a:cubicBezTo>
                  <a:cubicBezTo>
                    <a:pt x="19248" y="10613"/>
                    <a:pt x="19148" y="10513"/>
                    <a:pt x="19014" y="10513"/>
                  </a:cubicBezTo>
                  <a:close/>
                  <a:moveTo>
                    <a:pt x="22817" y="10513"/>
                  </a:moveTo>
                  <a:cubicBezTo>
                    <a:pt x="22684" y="10513"/>
                    <a:pt x="22584" y="10613"/>
                    <a:pt x="22584" y="10747"/>
                  </a:cubicBezTo>
                  <a:cubicBezTo>
                    <a:pt x="22584" y="10880"/>
                    <a:pt x="22684" y="10980"/>
                    <a:pt x="22817" y="10980"/>
                  </a:cubicBezTo>
                  <a:cubicBezTo>
                    <a:pt x="22831" y="10984"/>
                    <a:pt x="22845" y="10985"/>
                    <a:pt x="22858" y="10985"/>
                  </a:cubicBezTo>
                  <a:cubicBezTo>
                    <a:pt x="22971" y="10985"/>
                    <a:pt x="23051" y="10866"/>
                    <a:pt x="23051" y="10747"/>
                  </a:cubicBezTo>
                  <a:cubicBezTo>
                    <a:pt x="23051" y="10613"/>
                    <a:pt x="22951" y="10513"/>
                    <a:pt x="22817" y="10513"/>
                  </a:cubicBezTo>
                  <a:close/>
                  <a:moveTo>
                    <a:pt x="9541" y="13182"/>
                  </a:moveTo>
                  <a:cubicBezTo>
                    <a:pt x="9408" y="13182"/>
                    <a:pt x="9308" y="13282"/>
                    <a:pt x="9308" y="13415"/>
                  </a:cubicBezTo>
                  <a:cubicBezTo>
                    <a:pt x="9308" y="13565"/>
                    <a:pt x="9424" y="13640"/>
                    <a:pt x="9541" y="13640"/>
                  </a:cubicBezTo>
                  <a:cubicBezTo>
                    <a:pt x="9658" y="13640"/>
                    <a:pt x="9775" y="13565"/>
                    <a:pt x="9775" y="13415"/>
                  </a:cubicBezTo>
                  <a:cubicBezTo>
                    <a:pt x="9775" y="13282"/>
                    <a:pt x="9674" y="13182"/>
                    <a:pt x="9541" y="13182"/>
                  </a:cubicBezTo>
                  <a:close/>
                  <a:moveTo>
                    <a:pt x="5738" y="13182"/>
                  </a:moveTo>
                  <a:cubicBezTo>
                    <a:pt x="5605" y="13182"/>
                    <a:pt x="5505" y="13282"/>
                    <a:pt x="5505" y="13415"/>
                  </a:cubicBezTo>
                  <a:cubicBezTo>
                    <a:pt x="5505" y="13549"/>
                    <a:pt x="5605" y="13649"/>
                    <a:pt x="5738" y="13649"/>
                  </a:cubicBezTo>
                  <a:cubicBezTo>
                    <a:pt x="5872" y="13649"/>
                    <a:pt x="5972" y="13549"/>
                    <a:pt x="5972" y="13415"/>
                  </a:cubicBezTo>
                  <a:cubicBezTo>
                    <a:pt x="6005" y="13282"/>
                    <a:pt x="5872" y="13182"/>
                    <a:pt x="5772" y="13182"/>
                  </a:cubicBezTo>
                  <a:close/>
                  <a:moveTo>
                    <a:pt x="13310" y="13182"/>
                  </a:moveTo>
                  <a:cubicBezTo>
                    <a:pt x="13210" y="13182"/>
                    <a:pt x="13077" y="13282"/>
                    <a:pt x="13077" y="13415"/>
                  </a:cubicBezTo>
                  <a:cubicBezTo>
                    <a:pt x="13077" y="13549"/>
                    <a:pt x="13210" y="13649"/>
                    <a:pt x="13310" y="13649"/>
                  </a:cubicBezTo>
                  <a:cubicBezTo>
                    <a:pt x="13444" y="13649"/>
                    <a:pt x="13577" y="13549"/>
                    <a:pt x="13577" y="13415"/>
                  </a:cubicBezTo>
                  <a:cubicBezTo>
                    <a:pt x="13577" y="13282"/>
                    <a:pt x="13477" y="13182"/>
                    <a:pt x="13344" y="13182"/>
                  </a:cubicBezTo>
                  <a:close/>
                  <a:moveTo>
                    <a:pt x="17113" y="13182"/>
                  </a:moveTo>
                  <a:cubicBezTo>
                    <a:pt x="16980" y="13182"/>
                    <a:pt x="16880" y="13282"/>
                    <a:pt x="16880" y="13415"/>
                  </a:cubicBezTo>
                  <a:cubicBezTo>
                    <a:pt x="16880" y="13549"/>
                    <a:pt x="16980" y="13649"/>
                    <a:pt x="17113" y="13649"/>
                  </a:cubicBezTo>
                  <a:cubicBezTo>
                    <a:pt x="17247" y="13649"/>
                    <a:pt x="17347" y="13549"/>
                    <a:pt x="17347" y="13415"/>
                  </a:cubicBezTo>
                  <a:cubicBezTo>
                    <a:pt x="17347" y="13282"/>
                    <a:pt x="17247" y="13182"/>
                    <a:pt x="17113" y="13182"/>
                  </a:cubicBezTo>
                  <a:close/>
                  <a:moveTo>
                    <a:pt x="20916" y="13182"/>
                  </a:moveTo>
                  <a:cubicBezTo>
                    <a:pt x="20782" y="13182"/>
                    <a:pt x="20682" y="13282"/>
                    <a:pt x="20682" y="13415"/>
                  </a:cubicBezTo>
                  <a:cubicBezTo>
                    <a:pt x="20682" y="13549"/>
                    <a:pt x="20782" y="13649"/>
                    <a:pt x="20916" y="13649"/>
                  </a:cubicBezTo>
                  <a:cubicBezTo>
                    <a:pt x="21049" y="13649"/>
                    <a:pt x="21149" y="13549"/>
                    <a:pt x="21149" y="13415"/>
                  </a:cubicBezTo>
                  <a:cubicBezTo>
                    <a:pt x="21149" y="13282"/>
                    <a:pt x="21049" y="13182"/>
                    <a:pt x="20916" y="13182"/>
                  </a:cubicBezTo>
                  <a:close/>
                  <a:moveTo>
                    <a:pt x="24685" y="13182"/>
                  </a:moveTo>
                  <a:cubicBezTo>
                    <a:pt x="24552" y="13182"/>
                    <a:pt x="24452" y="13282"/>
                    <a:pt x="24452" y="13415"/>
                  </a:cubicBezTo>
                  <a:cubicBezTo>
                    <a:pt x="24452" y="13549"/>
                    <a:pt x="24552" y="13649"/>
                    <a:pt x="24685" y="13649"/>
                  </a:cubicBezTo>
                  <a:cubicBezTo>
                    <a:pt x="24819" y="13649"/>
                    <a:pt x="24919" y="13549"/>
                    <a:pt x="24919" y="13415"/>
                  </a:cubicBezTo>
                  <a:cubicBezTo>
                    <a:pt x="24952" y="13282"/>
                    <a:pt x="24852" y="13182"/>
                    <a:pt x="24719" y="13182"/>
                  </a:cubicBezTo>
                  <a:close/>
                  <a:moveTo>
                    <a:pt x="3870" y="15784"/>
                  </a:moveTo>
                  <a:cubicBezTo>
                    <a:pt x="3737" y="15784"/>
                    <a:pt x="3603" y="15884"/>
                    <a:pt x="3603" y="16017"/>
                  </a:cubicBezTo>
                  <a:cubicBezTo>
                    <a:pt x="3603" y="16103"/>
                    <a:pt x="3638" y="16136"/>
                    <a:pt x="3687" y="16136"/>
                  </a:cubicBezTo>
                  <a:cubicBezTo>
                    <a:pt x="3845" y="16136"/>
                    <a:pt x="4151" y="15784"/>
                    <a:pt x="3870" y="15784"/>
                  </a:cubicBezTo>
                  <a:close/>
                  <a:moveTo>
                    <a:pt x="7640" y="15784"/>
                  </a:moveTo>
                  <a:cubicBezTo>
                    <a:pt x="7506" y="15784"/>
                    <a:pt x="7406" y="15884"/>
                    <a:pt x="7406" y="16017"/>
                  </a:cubicBezTo>
                  <a:cubicBezTo>
                    <a:pt x="7406" y="16103"/>
                    <a:pt x="7441" y="16136"/>
                    <a:pt x="7489" y="16136"/>
                  </a:cubicBezTo>
                  <a:cubicBezTo>
                    <a:pt x="7646" y="16136"/>
                    <a:pt x="7946" y="15784"/>
                    <a:pt x="7640" y="15784"/>
                  </a:cubicBezTo>
                  <a:close/>
                  <a:moveTo>
                    <a:pt x="11442" y="15784"/>
                  </a:moveTo>
                  <a:cubicBezTo>
                    <a:pt x="11309" y="15784"/>
                    <a:pt x="11209" y="15884"/>
                    <a:pt x="11209" y="16017"/>
                  </a:cubicBezTo>
                  <a:cubicBezTo>
                    <a:pt x="11226" y="16151"/>
                    <a:pt x="11334" y="16217"/>
                    <a:pt x="11442" y="16217"/>
                  </a:cubicBezTo>
                  <a:cubicBezTo>
                    <a:pt x="11551" y="16217"/>
                    <a:pt x="11659" y="16151"/>
                    <a:pt x="11676" y="16017"/>
                  </a:cubicBezTo>
                  <a:cubicBezTo>
                    <a:pt x="11676" y="15884"/>
                    <a:pt x="11576" y="15784"/>
                    <a:pt x="11442" y="15784"/>
                  </a:cubicBezTo>
                  <a:close/>
                  <a:moveTo>
                    <a:pt x="15212" y="15784"/>
                  </a:moveTo>
                  <a:cubicBezTo>
                    <a:pt x="15078" y="15784"/>
                    <a:pt x="14978" y="15884"/>
                    <a:pt x="14978" y="16017"/>
                  </a:cubicBezTo>
                  <a:cubicBezTo>
                    <a:pt x="14995" y="16151"/>
                    <a:pt x="15112" y="16217"/>
                    <a:pt x="15228" y="16217"/>
                  </a:cubicBezTo>
                  <a:cubicBezTo>
                    <a:pt x="15345" y="16217"/>
                    <a:pt x="15462" y="16151"/>
                    <a:pt x="15479" y="16017"/>
                  </a:cubicBezTo>
                  <a:cubicBezTo>
                    <a:pt x="15479" y="15884"/>
                    <a:pt x="15345" y="15784"/>
                    <a:pt x="15245" y="15784"/>
                  </a:cubicBezTo>
                  <a:close/>
                  <a:moveTo>
                    <a:pt x="19014" y="15784"/>
                  </a:moveTo>
                  <a:cubicBezTo>
                    <a:pt x="18881" y="15784"/>
                    <a:pt x="18781" y="15884"/>
                    <a:pt x="18781" y="16017"/>
                  </a:cubicBezTo>
                  <a:cubicBezTo>
                    <a:pt x="18781" y="16151"/>
                    <a:pt x="18881" y="16251"/>
                    <a:pt x="19014" y="16251"/>
                  </a:cubicBezTo>
                  <a:cubicBezTo>
                    <a:pt x="19148" y="16251"/>
                    <a:pt x="19248" y="16151"/>
                    <a:pt x="19248" y="16017"/>
                  </a:cubicBezTo>
                  <a:cubicBezTo>
                    <a:pt x="19248" y="15884"/>
                    <a:pt x="19148" y="15784"/>
                    <a:pt x="19014" y="15784"/>
                  </a:cubicBezTo>
                  <a:close/>
                  <a:moveTo>
                    <a:pt x="22817" y="15784"/>
                  </a:moveTo>
                  <a:cubicBezTo>
                    <a:pt x="22684" y="15784"/>
                    <a:pt x="22584" y="15884"/>
                    <a:pt x="22550" y="16017"/>
                  </a:cubicBezTo>
                  <a:cubicBezTo>
                    <a:pt x="22550" y="16151"/>
                    <a:pt x="22684" y="16251"/>
                    <a:pt x="22817" y="16251"/>
                  </a:cubicBezTo>
                  <a:cubicBezTo>
                    <a:pt x="22951" y="16251"/>
                    <a:pt x="23051" y="16151"/>
                    <a:pt x="23051" y="16017"/>
                  </a:cubicBezTo>
                  <a:cubicBezTo>
                    <a:pt x="23051" y="15884"/>
                    <a:pt x="22951" y="15784"/>
                    <a:pt x="22817" y="15784"/>
                  </a:cubicBezTo>
                  <a:close/>
                  <a:moveTo>
                    <a:pt x="26587" y="15784"/>
                  </a:moveTo>
                  <a:cubicBezTo>
                    <a:pt x="26453" y="15784"/>
                    <a:pt x="26353" y="15884"/>
                    <a:pt x="26353" y="16017"/>
                  </a:cubicBezTo>
                  <a:cubicBezTo>
                    <a:pt x="26353" y="16151"/>
                    <a:pt x="26453" y="16251"/>
                    <a:pt x="26587" y="16251"/>
                  </a:cubicBezTo>
                  <a:cubicBezTo>
                    <a:pt x="26720" y="16251"/>
                    <a:pt x="26820" y="16151"/>
                    <a:pt x="26820" y="16017"/>
                  </a:cubicBezTo>
                  <a:cubicBezTo>
                    <a:pt x="26820" y="15884"/>
                    <a:pt x="26720" y="15784"/>
                    <a:pt x="26587" y="15784"/>
                  </a:cubicBezTo>
                  <a:close/>
                  <a:moveTo>
                    <a:pt x="5738" y="18419"/>
                  </a:moveTo>
                  <a:cubicBezTo>
                    <a:pt x="5459" y="18419"/>
                    <a:pt x="5739" y="18785"/>
                    <a:pt x="5890" y="18785"/>
                  </a:cubicBezTo>
                  <a:cubicBezTo>
                    <a:pt x="5937" y="18785"/>
                    <a:pt x="5972" y="18748"/>
                    <a:pt x="5972" y="18652"/>
                  </a:cubicBezTo>
                  <a:cubicBezTo>
                    <a:pt x="5972" y="18519"/>
                    <a:pt x="5872" y="18419"/>
                    <a:pt x="5772" y="18419"/>
                  </a:cubicBezTo>
                  <a:close/>
                  <a:moveTo>
                    <a:pt x="9541" y="18419"/>
                  </a:moveTo>
                  <a:cubicBezTo>
                    <a:pt x="9237" y="18419"/>
                    <a:pt x="9530" y="18785"/>
                    <a:pt x="9688" y="18785"/>
                  </a:cubicBezTo>
                  <a:cubicBezTo>
                    <a:pt x="9738" y="18785"/>
                    <a:pt x="9775" y="18748"/>
                    <a:pt x="9775" y="18652"/>
                  </a:cubicBezTo>
                  <a:cubicBezTo>
                    <a:pt x="9775" y="18519"/>
                    <a:pt x="9674" y="18419"/>
                    <a:pt x="9541" y="18419"/>
                  </a:cubicBezTo>
                  <a:close/>
                  <a:moveTo>
                    <a:pt x="13310" y="18419"/>
                  </a:moveTo>
                  <a:cubicBezTo>
                    <a:pt x="13044" y="18452"/>
                    <a:pt x="13044" y="18852"/>
                    <a:pt x="13310" y="18919"/>
                  </a:cubicBezTo>
                  <a:cubicBezTo>
                    <a:pt x="13611" y="18852"/>
                    <a:pt x="13611" y="18452"/>
                    <a:pt x="13310" y="18419"/>
                  </a:cubicBezTo>
                  <a:close/>
                  <a:moveTo>
                    <a:pt x="17113" y="18419"/>
                  </a:moveTo>
                  <a:cubicBezTo>
                    <a:pt x="16813" y="18452"/>
                    <a:pt x="16813" y="18852"/>
                    <a:pt x="17113" y="18919"/>
                  </a:cubicBezTo>
                  <a:cubicBezTo>
                    <a:pt x="17380" y="18852"/>
                    <a:pt x="17380" y="18452"/>
                    <a:pt x="17113" y="18419"/>
                  </a:cubicBezTo>
                  <a:close/>
                  <a:moveTo>
                    <a:pt x="20882" y="18419"/>
                  </a:moveTo>
                  <a:cubicBezTo>
                    <a:pt x="20616" y="18452"/>
                    <a:pt x="20616" y="18852"/>
                    <a:pt x="20882" y="18919"/>
                  </a:cubicBezTo>
                  <a:cubicBezTo>
                    <a:pt x="21183" y="18852"/>
                    <a:pt x="21183" y="18452"/>
                    <a:pt x="20882" y="18419"/>
                  </a:cubicBezTo>
                  <a:close/>
                  <a:moveTo>
                    <a:pt x="24685" y="18419"/>
                  </a:moveTo>
                  <a:cubicBezTo>
                    <a:pt x="24418" y="18452"/>
                    <a:pt x="24418" y="18852"/>
                    <a:pt x="24685" y="18919"/>
                  </a:cubicBezTo>
                  <a:cubicBezTo>
                    <a:pt x="24985" y="18852"/>
                    <a:pt x="24985" y="18452"/>
                    <a:pt x="24685" y="18419"/>
                  </a:cubicBezTo>
                  <a:close/>
                  <a:moveTo>
                    <a:pt x="3796" y="21049"/>
                  </a:moveTo>
                  <a:cubicBezTo>
                    <a:pt x="3684" y="21049"/>
                    <a:pt x="3603" y="21168"/>
                    <a:pt x="3603" y="21288"/>
                  </a:cubicBezTo>
                  <a:cubicBezTo>
                    <a:pt x="3603" y="21373"/>
                    <a:pt x="3638" y="21406"/>
                    <a:pt x="3686" y="21406"/>
                  </a:cubicBezTo>
                  <a:cubicBezTo>
                    <a:pt x="3844" y="21406"/>
                    <a:pt x="4144" y="21054"/>
                    <a:pt x="3837" y="21054"/>
                  </a:cubicBezTo>
                  <a:cubicBezTo>
                    <a:pt x="3823" y="21051"/>
                    <a:pt x="3809" y="21049"/>
                    <a:pt x="3796" y="21049"/>
                  </a:cubicBezTo>
                  <a:close/>
                  <a:moveTo>
                    <a:pt x="7599" y="21049"/>
                  </a:moveTo>
                  <a:cubicBezTo>
                    <a:pt x="7486" y="21049"/>
                    <a:pt x="7406" y="21168"/>
                    <a:pt x="7406" y="21288"/>
                  </a:cubicBezTo>
                  <a:cubicBezTo>
                    <a:pt x="7406" y="21373"/>
                    <a:pt x="7439" y="21406"/>
                    <a:pt x="7485" y="21406"/>
                  </a:cubicBezTo>
                  <a:cubicBezTo>
                    <a:pt x="7634" y="21406"/>
                    <a:pt x="7921" y="21054"/>
                    <a:pt x="7640" y="21054"/>
                  </a:cubicBezTo>
                  <a:cubicBezTo>
                    <a:pt x="7626" y="21051"/>
                    <a:pt x="7612" y="21049"/>
                    <a:pt x="7599" y="21049"/>
                  </a:cubicBezTo>
                  <a:close/>
                  <a:moveTo>
                    <a:pt x="11442" y="21021"/>
                  </a:moveTo>
                  <a:lnTo>
                    <a:pt x="11409" y="21054"/>
                  </a:lnTo>
                  <a:cubicBezTo>
                    <a:pt x="11309" y="21054"/>
                    <a:pt x="11176" y="21154"/>
                    <a:pt x="11176" y="21288"/>
                  </a:cubicBezTo>
                  <a:cubicBezTo>
                    <a:pt x="11192" y="21421"/>
                    <a:pt x="11309" y="21488"/>
                    <a:pt x="11426" y="21488"/>
                  </a:cubicBezTo>
                  <a:cubicBezTo>
                    <a:pt x="11542" y="21488"/>
                    <a:pt x="11659" y="21421"/>
                    <a:pt x="11676" y="21288"/>
                  </a:cubicBezTo>
                  <a:cubicBezTo>
                    <a:pt x="11676" y="21154"/>
                    <a:pt x="11576" y="21054"/>
                    <a:pt x="11442" y="21021"/>
                  </a:cubicBezTo>
                  <a:close/>
                  <a:moveTo>
                    <a:pt x="15245" y="21021"/>
                  </a:moveTo>
                  <a:lnTo>
                    <a:pt x="15212" y="21054"/>
                  </a:lnTo>
                  <a:cubicBezTo>
                    <a:pt x="15078" y="21054"/>
                    <a:pt x="14978" y="21154"/>
                    <a:pt x="14978" y="21288"/>
                  </a:cubicBezTo>
                  <a:cubicBezTo>
                    <a:pt x="14995" y="21421"/>
                    <a:pt x="15103" y="21488"/>
                    <a:pt x="15212" y="21488"/>
                  </a:cubicBezTo>
                  <a:cubicBezTo>
                    <a:pt x="15320" y="21488"/>
                    <a:pt x="15429" y="21421"/>
                    <a:pt x="15445" y="21288"/>
                  </a:cubicBezTo>
                  <a:cubicBezTo>
                    <a:pt x="15445" y="21154"/>
                    <a:pt x="15345" y="21054"/>
                    <a:pt x="15245" y="21021"/>
                  </a:cubicBezTo>
                  <a:close/>
                  <a:moveTo>
                    <a:pt x="19014" y="21021"/>
                  </a:moveTo>
                  <a:lnTo>
                    <a:pt x="19014" y="21054"/>
                  </a:lnTo>
                  <a:cubicBezTo>
                    <a:pt x="18881" y="21054"/>
                    <a:pt x="18781" y="21154"/>
                    <a:pt x="18781" y="21288"/>
                  </a:cubicBezTo>
                  <a:cubicBezTo>
                    <a:pt x="18781" y="21421"/>
                    <a:pt x="18881" y="21521"/>
                    <a:pt x="19014" y="21521"/>
                  </a:cubicBezTo>
                  <a:cubicBezTo>
                    <a:pt x="19148" y="21521"/>
                    <a:pt x="19248" y="21421"/>
                    <a:pt x="19248" y="21288"/>
                  </a:cubicBezTo>
                  <a:cubicBezTo>
                    <a:pt x="19248" y="21154"/>
                    <a:pt x="19148" y="21054"/>
                    <a:pt x="19014" y="21021"/>
                  </a:cubicBezTo>
                  <a:close/>
                  <a:moveTo>
                    <a:pt x="22817" y="21021"/>
                  </a:moveTo>
                  <a:lnTo>
                    <a:pt x="22784" y="21054"/>
                  </a:lnTo>
                  <a:cubicBezTo>
                    <a:pt x="22650" y="21054"/>
                    <a:pt x="22550" y="21154"/>
                    <a:pt x="22550" y="21288"/>
                  </a:cubicBezTo>
                  <a:cubicBezTo>
                    <a:pt x="22550" y="21421"/>
                    <a:pt x="22650" y="21521"/>
                    <a:pt x="22784" y="21521"/>
                  </a:cubicBezTo>
                  <a:cubicBezTo>
                    <a:pt x="22951" y="21521"/>
                    <a:pt x="23051" y="21388"/>
                    <a:pt x="23051" y="21254"/>
                  </a:cubicBezTo>
                  <a:cubicBezTo>
                    <a:pt x="23051" y="21121"/>
                    <a:pt x="22951" y="21021"/>
                    <a:pt x="22817" y="21021"/>
                  </a:cubicBezTo>
                  <a:close/>
                  <a:moveTo>
                    <a:pt x="26587" y="21021"/>
                  </a:moveTo>
                  <a:lnTo>
                    <a:pt x="26587" y="21054"/>
                  </a:lnTo>
                  <a:cubicBezTo>
                    <a:pt x="26453" y="21054"/>
                    <a:pt x="26353" y="21154"/>
                    <a:pt x="26353" y="21288"/>
                  </a:cubicBezTo>
                  <a:cubicBezTo>
                    <a:pt x="26353" y="21421"/>
                    <a:pt x="26453" y="21521"/>
                    <a:pt x="26587" y="21521"/>
                  </a:cubicBezTo>
                  <a:cubicBezTo>
                    <a:pt x="26720" y="21521"/>
                    <a:pt x="26820" y="21421"/>
                    <a:pt x="26820" y="21288"/>
                  </a:cubicBezTo>
                  <a:cubicBezTo>
                    <a:pt x="26820" y="21154"/>
                    <a:pt x="26720" y="21054"/>
                    <a:pt x="26587" y="21021"/>
                  </a:cubicBezTo>
                  <a:close/>
                  <a:moveTo>
                    <a:pt x="9508" y="23689"/>
                  </a:moveTo>
                  <a:cubicBezTo>
                    <a:pt x="9408" y="23689"/>
                    <a:pt x="9274" y="23789"/>
                    <a:pt x="9274" y="23923"/>
                  </a:cubicBezTo>
                  <a:cubicBezTo>
                    <a:pt x="9274" y="24073"/>
                    <a:pt x="9399" y="24148"/>
                    <a:pt x="9524" y="24148"/>
                  </a:cubicBezTo>
                  <a:cubicBezTo>
                    <a:pt x="9649" y="24148"/>
                    <a:pt x="9775" y="24073"/>
                    <a:pt x="9775" y="23923"/>
                  </a:cubicBezTo>
                  <a:cubicBezTo>
                    <a:pt x="9775" y="23789"/>
                    <a:pt x="9674" y="23689"/>
                    <a:pt x="9541" y="23689"/>
                  </a:cubicBezTo>
                  <a:close/>
                  <a:moveTo>
                    <a:pt x="1936" y="23689"/>
                  </a:moveTo>
                  <a:cubicBezTo>
                    <a:pt x="1902" y="23689"/>
                    <a:pt x="1869" y="23689"/>
                    <a:pt x="1836" y="23723"/>
                  </a:cubicBezTo>
                  <a:cubicBezTo>
                    <a:pt x="1836" y="23856"/>
                    <a:pt x="1802" y="23956"/>
                    <a:pt x="1802" y="24090"/>
                  </a:cubicBezTo>
                  <a:cubicBezTo>
                    <a:pt x="1836" y="24123"/>
                    <a:pt x="1902" y="24156"/>
                    <a:pt x="1936" y="24156"/>
                  </a:cubicBezTo>
                  <a:cubicBezTo>
                    <a:pt x="2069" y="24156"/>
                    <a:pt x="2169" y="24056"/>
                    <a:pt x="2169" y="23923"/>
                  </a:cubicBezTo>
                  <a:cubicBezTo>
                    <a:pt x="2169" y="23789"/>
                    <a:pt x="2102" y="23689"/>
                    <a:pt x="1969" y="23689"/>
                  </a:cubicBezTo>
                  <a:close/>
                  <a:moveTo>
                    <a:pt x="5738" y="23689"/>
                  </a:moveTo>
                  <a:cubicBezTo>
                    <a:pt x="5605" y="23689"/>
                    <a:pt x="5505" y="23789"/>
                    <a:pt x="5505" y="23923"/>
                  </a:cubicBezTo>
                  <a:cubicBezTo>
                    <a:pt x="5505" y="24056"/>
                    <a:pt x="5605" y="24156"/>
                    <a:pt x="5738" y="24156"/>
                  </a:cubicBezTo>
                  <a:cubicBezTo>
                    <a:pt x="5872" y="24156"/>
                    <a:pt x="5972" y="24056"/>
                    <a:pt x="5972" y="23923"/>
                  </a:cubicBezTo>
                  <a:cubicBezTo>
                    <a:pt x="5972" y="23789"/>
                    <a:pt x="5872" y="23689"/>
                    <a:pt x="5772" y="23689"/>
                  </a:cubicBezTo>
                  <a:close/>
                  <a:moveTo>
                    <a:pt x="13310" y="23689"/>
                  </a:moveTo>
                  <a:cubicBezTo>
                    <a:pt x="13177" y="23689"/>
                    <a:pt x="13077" y="23789"/>
                    <a:pt x="13077" y="23923"/>
                  </a:cubicBezTo>
                  <a:cubicBezTo>
                    <a:pt x="13077" y="24056"/>
                    <a:pt x="13177" y="24156"/>
                    <a:pt x="13310" y="24156"/>
                  </a:cubicBezTo>
                  <a:cubicBezTo>
                    <a:pt x="13444" y="24156"/>
                    <a:pt x="13544" y="24056"/>
                    <a:pt x="13544" y="23923"/>
                  </a:cubicBezTo>
                  <a:cubicBezTo>
                    <a:pt x="13544" y="23789"/>
                    <a:pt x="13444" y="23689"/>
                    <a:pt x="13344" y="23689"/>
                  </a:cubicBezTo>
                  <a:close/>
                  <a:moveTo>
                    <a:pt x="17113" y="23689"/>
                  </a:moveTo>
                  <a:cubicBezTo>
                    <a:pt x="16980" y="23689"/>
                    <a:pt x="16880" y="23789"/>
                    <a:pt x="16880" y="23923"/>
                  </a:cubicBezTo>
                  <a:cubicBezTo>
                    <a:pt x="16880" y="24056"/>
                    <a:pt x="16980" y="24156"/>
                    <a:pt x="17113" y="24156"/>
                  </a:cubicBezTo>
                  <a:cubicBezTo>
                    <a:pt x="17247" y="24156"/>
                    <a:pt x="17347" y="24056"/>
                    <a:pt x="17347" y="23923"/>
                  </a:cubicBezTo>
                  <a:cubicBezTo>
                    <a:pt x="17347" y="23789"/>
                    <a:pt x="17247" y="23689"/>
                    <a:pt x="17113" y="23689"/>
                  </a:cubicBezTo>
                  <a:close/>
                  <a:moveTo>
                    <a:pt x="20882" y="23689"/>
                  </a:moveTo>
                  <a:cubicBezTo>
                    <a:pt x="20749" y="23689"/>
                    <a:pt x="20649" y="23789"/>
                    <a:pt x="20649" y="23923"/>
                  </a:cubicBezTo>
                  <a:cubicBezTo>
                    <a:pt x="20649" y="24056"/>
                    <a:pt x="20749" y="24156"/>
                    <a:pt x="20882" y="24156"/>
                  </a:cubicBezTo>
                  <a:cubicBezTo>
                    <a:pt x="21016" y="24156"/>
                    <a:pt x="21116" y="24056"/>
                    <a:pt x="21116" y="23923"/>
                  </a:cubicBezTo>
                  <a:cubicBezTo>
                    <a:pt x="21149" y="23789"/>
                    <a:pt x="21049" y="23689"/>
                    <a:pt x="20916" y="23689"/>
                  </a:cubicBezTo>
                  <a:close/>
                  <a:moveTo>
                    <a:pt x="24685" y="23689"/>
                  </a:moveTo>
                  <a:cubicBezTo>
                    <a:pt x="24552" y="23689"/>
                    <a:pt x="24452" y="23789"/>
                    <a:pt x="24452" y="23923"/>
                  </a:cubicBezTo>
                  <a:cubicBezTo>
                    <a:pt x="24452" y="24056"/>
                    <a:pt x="24552" y="24156"/>
                    <a:pt x="24685" y="24156"/>
                  </a:cubicBezTo>
                  <a:cubicBezTo>
                    <a:pt x="24819" y="24156"/>
                    <a:pt x="24919" y="24056"/>
                    <a:pt x="24919" y="23923"/>
                  </a:cubicBezTo>
                  <a:cubicBezTo>
                    <a:pt x="24919" y="23789"/>
                    <a:pt x="24852" y="23689"/>
                    <a:pt x="24719" y="23689"/>
                  </a:cubicBezTo>
                  <a:close/>
                  <a:moveTo>
                    <a:pt x="28488" y="23689"/>
                  </a:moveTo>
                  <a:cubicBezTo>
                    <a:pt x="28354" y="23689"/>
                    <a:pt x="28221" y="23789"/>
                    <a:pt x="28221" y="23923"/>
                  </a:cubicBezTo>
                  <a:cubicBezTo>
                    <a:pt x="28221" y="24056"/>
                    <a:pt x="28354" y="24156"/>
                    <a:pt x="28488" y="24156"/>
                  </a:cubicBezTo>
                  <a:cubicBezTo>
                    <a:pt x="28621" y="24156"/>
                    <a:pt x="28721" y="24056"/>
                    <a:pt x="28721" y="23923"/>
                  </a:cubicBezTo>
                  <a:cubicBezTo>
                    <a:pt x="28721" y="23789"/>
                    <a:pt x="28621" y="23689"/>
                    <a:pt x="28488" y="23689"/>
                  </a:cubicBezTo>
                  <a:close/>
                  <a:moveTo>
                    <a:pt x="11409" y="26291"/>
                  </a:moveTo>
                  <a:cubicBezTo>
                    <a:pt x="11276" y="26291"/>
                    <a:pt x="11176" y="26391"/>
                    <a:pt x="11176" y="26525"/>
                  </a:cubicBezTo>
                  <a:cubicBezTo>
                    <a:pt x="11176" y="26621"/>
                    <a:pt x="11212" y="26657"/>
                    <a:pt x="11262" y="26657"/>
                  </a:cubicBezTo>
                  <a:cubicBezTo>
                    <a:pt x="11420" y="26657"/>
                    <a:pt x="11713" y="26291"/>
                    <a:pt x="11409" y="26291"/>
                  </a:cubicBezTo>
                  <a:close/>
                  <a:moveTo>
                    <a:pt x="15212" y="26291"/>
                  </a:moveTo>
                  <a:cubicBezTo>
                    <a:pt x="15078" y="26291"/>
                    <a:pt x="14978" y="26391"/>
                    <a:pt x="14978" y="26525"/>
                  </a:cubicBezTo>
                  <a:cubicBezTo>
                    <a:pt x="14978" y="26621"/>
                    <a:pt x="15013" y="26657"/>
                    <a:pt x="15060" y="26657"/>
                  </a:cubicBezTo>
                  <a:cubicBezTo>
                    <a:pt x="15211" y="26657"/>
                    <a:pt x="15491" y="26291"/>
                    <a:pt x="15212" y="26291"/>
                  </a:cubicBezTo>
                  <a:close/>
                  <a:moveTo>
                    <a:pt x="3837" y="26291"/>
                  </a:moveTo>
                  <a:cubicBezTo>
                    <a:pt x="3704" y="26291"/>
                    <a:pt x="3603" y="26391"/>
                    <a:pt x="3603" y="26525"/>
                  </a:cubicBezTo>
                  <a:cubicBezTo>
                    <a:pt x="3620" y="26675"/>
                    <a:pt x="3729" y="26750"/>
                    <a:pt x="3837" y="26750"/>
                  </a:cubicBezTo>
                  <a:cubicBezTo>
                    <a:pt x="3945" y="26750"/>
                    <a:pt x="4054" y="26675"/>
                    <a:pt x="4070" y="26525"/>
                  </a:cubicBezTo>
                  <a:cubicBezTo>
                    <a:pt x="4070" y="26425"/>
                    <a:pt x="4004" y="26291"/>
                    <a:pt x="3870" y="26291"/>
                  </a:cubicBezTo>
                  <a:close/>
                  <a:moveTo>
                    <a:pt x="7640" y="26291"/>
                  </a:moveTo>
                  <a:cubicBezTo>
                    <a:pt x="7506" y="26291"/>
                    <a:pt x="7373" y="26391"/>
                    <a:pt x="7373" y="26525"/>
                  </a:cubicBezTo>
                  <a:cubicBezTo>
                    <a:pt x="7406" y="26675"/>
                    <a:pt x="7523" y="26750"/>
                    <a:pt x="7636" y="26750"/>
                  </a:cubicBezTo>
                  <a:cubicBezTo>
                    <a:pt x="7748" y="26750"/>
                    <a:pt x="7857" y="26675"/>
                    <a:pt x="7873" y="26525"/>
                  </a:cubicBezTo>
                  <a:cubicBezTo>
                    <a:pt x="7873" y="26391"/>
                    <a:pt x="7773" y="26291"/>
                    <a:pt x="7640" y="26291"/>
                  </a:cubicBezTo>
                  <a:close/>
                  <a:moveTo>
                    <a:pt x="18981" y="26291"/>
                  </a:moveTo>
                  <a:cubicBezTo>
                    <a:pt x="18881" y="26291"/>
                    <a:pt x="18748" y="26391"/>
                    <a:pt x="18748" y="26525"/>
                  </a:cubicBezTo>
                  <a:cubicBezTo>
                    <a:pt x="18748" y="26658"/>
                    <a:pt x="18881" y="26758"/>
                    <a:pt x="18981" y="26758"/>
                  </a:cubicBezTo>
                  <a:cubicBezTo>
                    <a:pt x="19115" y="26758"/>
                    <a:pt x="19248" y="26658"/>
                    <a:pt x="19248" y="26525"/>
                  </a:cubicBezTo>
                  <a:cubicBezTo>
                    <a:pt x="19248" y="26391"/>
                    <a:pt x="19148" y="26291"/>
                    <a:pt x="19014" y="26291"/>
                  </a:cubicBezTo>
                  <a:close/>
                  <a:moveTo>
                    <a:pt x="22784" y="26291"/>
                  </a:moveTo>
                  <a:cubicBezTo>
                    <a:pt x="22650" y="26291"/>
                    <a:pt x="22550" y="26391"/>
                    <a:pt x="22550" y="26525"/>
                  </a:cubicBezTo>
                  <a:cubicBezTo>
                    <a:pt x="22550" y="26658"/>
                    <a:pt x="22650" y="26758"/>
                    <a:pt x="22784" y="26758"/>
                  </a:cubicBezTo>
                  <a:cubicBezTo>
                    <a:pt x="22917" y="26758"/>
                    <a:pt x="23017" y="26658"/>
                    <a:pt x="23017" y="26525"/>
                  </a:cubicBezTo>
                  <a:cubicBezTo>
                    <a:pt x="23017" y="26391"/>
                    <a:pt x="22951" y="26291"/>
                    <a:pt x="22817" y="26291"/>
                  </a:cubicBezTo>
                  <a:close/>
                  <a:moveTo>
                    <a:pt x="26587" y="26291"/>
                  </a:moveTo>
                  <a:cubicBezTo>
                    <a:pt x="26453" y="26291"/>
                    <a:pt x="26353" y="26391"/>
                    <a:pt x="26353" y="26525"/>
                  </a:cubicBezTo>
                  <a:cubicBezTo>
                    <a:pt x="26353" y="26658"/>
                    <a:pt x="26453" y="26758"/>
                    <a:pt x="26587" y="26758"/>
                  </a:cubicBezTo>
                  <a:cubicBezTo>
                    <a:pt x="26720" y="26758"/>
                    <a:pt x="26820" y="26658"/>
                    <a:pt x="26820" y="26525"/>
                  </a:cubicBezTo>
                  <a:cubicBezTo>
                    <a:pt x="26820" y="26391"/>
                    <a:pt x="26720" y="26291"/>
                    <a:pt x="26587" y="26291"/>
                  </a:cubicBezTo>
                  <a:close/>
                  <a:moveTo>
                    <a:pt x="17113" y="28926"/>
                  </a:moveTo>
                  <a:cubicBezTo>
                    <a:pt x="17119" y="28926"/>
                    <a:pt x="17124" y="28927"/>
                    <a:pt x="17130" y="28927"/>
                  </a:cubicBezTo>
                  <a:lnTo>
                    <a:pt x="17130" y="28927"/>
                  </a:lnTo>
                  <a:cubicBezTo>
                    <a:pt x="17135" y="28927"/>
                    <a:pt x="17141" y="28926"/>
                    <a:pt x="17146" y="28926"/>
                  </a:cubicBezTo>
                  <a:close/>
                  <a:moveTo>
                    <a:pt x="9541" y="28926"/>
                  </a:moveTo>
                  <a:cubicBezTo>
                    <a:pt x="9408" y="28926"/>
                    <a:pt x="9308" y="29026"/>
                    <a:pt x="9308" y="29160"/>
                  </a:cubicBezTo>
                  <a:cubicBezTo>
                    <a:pt x="9308" y="29327"/>
                    <a:pt x="9433" y="29410"/>
                    <a:pt x="9554" y="29410"/>
                  </a:cubicBezTo>
                  <a:cubicBezTo>
                    <a:pt x="9674" y="29410"/>
                    <a:pt x="9791" y="29327"/>
                    <a:pt x="9775" y="29160"/>
                  </a:cubicBezTo>
                  <a:cubicBezTo>
                    <a:pt x="9808" y="29026"/>
                    <a:pt x="9674" y="28926"/>
                    <a:pt x="9541" y="28926"/>
                  </a:cubicBezTo>
                  <a:close/>
                  <a:moveTo>
                    <a:pt x="1969" y="28926"/>
                  </a:moveTo>
                  <a:cubicBezTo>
                    <a:pt x="1836" y="28926"/>
                    <a:pt x="1735" y="29026"/>
                    <a:pt x="1735" y="29160"/>
                  </a:cubicBezTo>
                  <a:cubicBezTo>
                    <a:pt x="1735" y="29293"/>
                    <a:pt x="1836" y="29393"/>
                    <a:pt x="1969" y="29427"/>
                  </a:cubicBezTo>
                  <a:cubicBezTo>
                    <a:pt x="2102" y="29393"/>
                    <a:pt x="2202" y="29293"/>
                    <a:pt x="2202" y="29193"/>
                  </a:cubicBezTo>
                  <a:cubicBezTo>
                    <a:pt x="2202" y="29026"/>
                    <a:pt x="2102" y="28926"/>
                    <a:pt x="1969" y="28926"/>
                  </a:cubicBezTo>
                  <a:close/>
                  <a:moveTo>
                    <a:pt x="5772" y="28926"/>
                  </a:moveTo>
                  <a:cubicBezTo>
                    <a:pt x="5638" y="28926"/>
                    <a:pt x="5538" y="29026"/>
                    <a:pt x="5538" y="29160"/>
                  </a:cubicBezTo>
                  <a:cubicBezTo>
                    <a:pt x="5538" y="29293"/>
                    <a:pt x="5638" y="29393"/>
                    <a:pt x="5772" y="29427"/>
                  </a:cubicBezTo>
                  <a:cubicBezTo>
                    <a:pt x="5905" y="29427"/>
                    <a:pt x="6005" y="29293"/>
                    <a:pt x="6005" y="29160"/>
                  </a:cubicBezTo>
                  <a:cubicBezTo>
                    <a:pt x="6005" y="29026"/>
                    <a:pt x="5905" y="28926"/>
                    <a:pt x="5772" y="28926"/>
                  </a:cubicBezTo>
                  <a:close/>
                  <a:moveTo>
                    <a:pt x="13344" y="28926"/>
                  </a:moveTo>
                  <a:cubicBezTo>
                    <a:pt x="13210" y="28926"/>
                    <a:pt x="13110" y="29026"/>
                    <a:pt x="13110" y="29160"/>
                  </a:cubicBezTo>
                  <a:cubicBezTo>
                    <a:pt x="13110" y="29293"/>
                    <a:pt x="13210" y="29427"/>
                    <a:pt x="13344" y="29427"/>
                  </a:cubicBezTo>
                  <a:cubicBezTo>
                    <a:pt x="13477" y="29393"/>
                    <a:pt x="13577" y="29293"/>
                    <a:pt x="13577" y="29160"/>
                  </a:cubicBezTo>
                  <a:cubicBezTo>
                    <a:pt x="13577" y="29026"/>
                    <a:pt x="13477" y="28926"/>
                    <a:pt x="13344" y="28926"/>
                  </a:cubicBezTo>
                  <a:close/>
                  <a:moveTo>
                    <a:pt x="17130" y="28927"/>
                  </a:moveTo>
                  <a:cubicBezTo>
                    <a:pt x="17002" y="28935"/>
                    <a:pt x="16880" y="29032"/>
                    <a:pt x="16880" y="29160"/>
                  </a:cubicBezTo>
                  <a:cubicBezTo>
                    <a:pt x="16880" y="29293"/>
                    <a:pt x="17013" y="29427"/>
                    <a:pt x="17146" y="29427"/>
                  </a:cubicBezTo>
                  <a:cubicBezTo>
                    <a:pt x="17280" y="29393"/>
                    <a:pt x="17380" y="29293"/>
                    <a:pt x="17380" y="29160"/>
                  </a:cubicBezTo>
                  <a:cubicBezTo>
                    <a:pt x="17380" y="29032"/>
                    <a:pt x="17257" y="28935"/>
                    <a:pt x="17130" y="28927"/>
                  </a:cubicBezTo>
                  <a:close/>
                  <a:moveTo>
                    <a:pt x="20916" y="28926"/>
                  </a:moveTo>
                  <a:cubicBezTo>
                    <a:pt x="20782" y="28926"/>
                    <a:pt x="20682" y="29026"/>
                    <a:pt x="20682" y="29160"/>
                  </a:cubicBezTo>
                  <a:cubicBezTo>
                    <a:pt x="20682" y="29293"/>
                    <a:pt x="20782" y="29427"/>
                    <a:pt x="20916" y="29427"/>
                  </a:cubicBezTo>
                  <a:cubicBezTo>
                    <a:pt x="21049" y="29393"/>
                    <a:pt x="21149" y="29293"/>
                    <a:pt x="21149" y="29160"/>
                  </a:cubicBezTo>
                  <a:cubicBezTo>
                    <a:pt x="21149" y="29026"/>
                    <a:pt x="21049" y="28926"/>
                    <a:pt x="20916" y="28926"/>
                  </a:cubicBezTo>
                  <a:close/>
                  <a:moveTo>
                    <a:pt x="24719" y="28926"/>
                  </a:moveTo>
                  <a:cubicBezTo>
                    <a:pt x="24585" y="28926"/>
                    <a:pt x="24485" y="29026"/>
                    <a:pt x="24485" y="29160"/>
                  </a:cubicBezTo>
                  <a:cubicBezTo>
                    <a:pt x="24485" y="29293"/>
                    <a:pt x="24585" y="29427"/>
                    <a:pt x="24719" y="29427"/>
                  </a:cubicBezTo>
                  <a:cubicBezTo>
                    <a:pt x="24852" y="29393"/>
                    <a:pt x="24952" y="29293"/>
                    <a:pt x="24952" y="29160"/>
                  </a:cubicBezTo>
                  <a:cubicBezTo>
                    <a:pt x="24952" y="29026"/>
                    <a:pt x="24852" y="28926"/>
                    <a:pt x="24719" y="28926"/>
                  </a:cubicBezTo>
                  <a:close/>
                  <a:moveTo>
                    <a:pt x="28488" y="28926"/>
                  </a:moveTo>
                  <a:cubicBezTo>
                    <a:pt x="28388" y="28926"/>
                    <a:pt x="28254" y="29026"/>
                    <a:pt x="28254" y="29160"/>
                  </a:cubicBezTo>
                  <a:cubicBezTo>
                    <a:pt x="28254" y="29293"/>
                    <a:pt x="28388" y="29427"/>
                    <a:pt x="28488" y="29427"/>
                  </a:cubicBezTo>
                  <a:cubicBezTo>
                    <a:pt x="28621" y="29393"/>
                    <a:pt x="28755" y="29293"/>
                    <a:pt x="28755" y="29160"/>
                  </a:cubicBezTo>
                  <a:cubicBezTo>
                    <a:pt x="28755" y="29026"/>
                    <a:pt x="28621" y="28926"/>
                    <a:pt x="28488" y="28926"/>
                  </a:cubicBezTo>
                  <a:close/>
                  <a:moveTo>
                    <a:pt x="3844" y="31560"/>
                  </a:moveTo>
                  <a:cubicBezTo>
                    <a:pt x="3606" y="31560"/>
                    <a:pt x="3887" y="31910"/>
                    <a:pt x="4030" y="31910"/>
                  </a:cubicBezTo>
                  <a:cubicBezTo>
                    <a:pt x="4073" y="31910"/>
                    <a:pt x="4104" y="31878"/>
                    <a:pt x="4104" y="31795"/>
                  </a:cubicBezTo>
                  <a:cubicBezTo>
                    <a:pt x="4104" y="31662"/>
                    <a:pt x="4004" y="31562"/>
                    <a:pt x="3870" y="31562"/>
                  </a:cubicBezTo>
                  <a:cubicBezTo>
                    <a:pt x="3861" y="31561"/>
                    <a:pt x="3852" y="31560"/>
                    <a:pt x="3844" y="31560"/>
                  </a:cubicBezTo>
                  <a:close/>
                  <a:moveTo>
                    <a:pt x="7682" y="31556"/>
                  </a:moveTo>
                  <a:cubicBezTo>
                    <a:pt x="7670" y="31556"/>
                    <a:pt x="7657" y="31558"/>
                    <a:pt x="7645" y="31560"/>
                  </a:cubicBezTo>
                  <a:lnTo>
                    <a:pt x="7645" y="31560"/>
                  </a:lnTo>
                  <a:cubicBezTo>
                    <a:pt x="7645" y="31560"/>
                    <a:pt x="7644" y="31560"/>
                    <a:pt x="7644" y="31560"/>
                  </a:cubicBezTo>
                  <a:cubicBezTo>
                    <a:pt x="7384" y="31560"/>
                    <a:pt x="7678" y="31910"/>
                    <a:pt x="7829" y="31910"/>
                  </a:cubicBezTo>
                  <a:cubicBezTo>
                    <a:pt x="7874" y="31910"/>
                    <a:pt x="7907" y="31878"/>
                    <a:pt x="7907" y="31795"/>
                  </a:cubicBezTo>
                  <a:cubicBezTo>
                    <a:pt x="7907" y="31676"/>
                    <a:pt x="7800" y="31556"/>
                    <a:pt x="7682" y="31556"/>
                  </a:cubicBezTo>
                  <a:close/>
                  <a:moveTo>
                    <a:pt x="11483" y="31556"/>
                  </a:moveTo>
                  <a:cubicBezTo>
                    <a:pt x="11470" y="31556"/>
                    <a:pt x="11457" y="31558"/>
                    <a:pt x="11442" y="31562"/>
                  </a:cubicBezTo>
                  <a:cubicBezTo>
                    <a:pt x="11433" y="31561"/>
                    <a:pt x="11424" y="31560"/>
                    <a:pt x="11416" y="31560"/>
                  </a:cubicBezTo>
                  <a:cubicBezTo>
                    <a:pt x="11178" y="31560"/>
                    <a:pt x="11459" y="31910"/>
                    <a:pt x="11602" y="31910"/>
                  </a:cubicBezTo>
                  <a:cubicBezTo>
                    <a:pt x="11645" y="31910"/>
                    <a:pt x="11676" y="31878"/>
                    <a:pt x="11676" y="31795"/>
                  </a:cubicBezTo>
                  <a:cubicBezTo>
                    <a:pt x="11676" y="31676"/>
                    <a:pt x="11596" y="31556"/>
                    <a:pt x="11483" y="31556"/>
                  </a:cubicBezTo>
                  <a:close/>
                  <a:moveTo>
                    <a:pt x="15286" y="31556"/>
                  </a:moveTo>
                  <a:cubicBezTo>
                    <a:pt x="15273" y="31556"/>
                    <a:pt x="15259" y="31558"/>
                    <a:pt x="15245" y="31562"/>
                  </a:cubicBezTo>
                  <a:cubicBezTo>
                    <a:pt x="14939" y="31562"/>
                    <a:pt x="15239" y="31914"/>
                    <a:pt x="15396" y="31914"/>
                  </a:cubicBezTo>
                  <a:cubicBezTo>
                    <a:pt x="15444" y="31914"/>
                    <a:pt x="15479" y="31881"/>
                    <a:pt x="15479" y="31795"/>
                  </a:cubicBezTo>
                  <a:cubicBezTo>
                    <a:pt x="15479" y="31676"/>
                    <a:pt x="15399" y="31556"/>
                    <a:pt x="15286" y="31556"/>
                  </a:cubicBezTo>
                  <a:close/>
                  <a:moveTo>
                    <a:pt x="19014" y="31562"/>
                  </a:moveTo>
                  <a:cubicBezTo>
                    <a:pt x="18748" y="31595"/>
                    <a:pt x="18748" y="31995"/>
                    <a:pt x="19014" y="32029"/>
                  </a:cubicBezTo>
                  <a:cubicBezTo>
                    <a:pt x="19315" y="31995"/>
                    <a:pt x="19315" y="31595"/>
                    <a:pt x="19014" y="31562"/>
                  </a:cubicBezTo>
                  <a:close/>
                  <a:moveTo>
                    <a:pt x="22817" y="31562"/>
                  </a:moveTo>
                  <a:cubicBezTo>
                    <a:pt x="22550" y="31595"/>
                    <a:pt x="22550" y="31995"/>
                    <a:pt x="22817" y="32029"/>
                  </a:cubicBezTo>
                  <a:cubicBezTo>
                    <a:pt x="23084" y="31995"/>
                    <a:pt x="23084" y="31595"/>
                    <a:pt x="22817" y="31562"/>
                  </a:cubicBezTo>
                  <a:close/>
                  <a:moveTo>
                    <a:pt x="26620" y="31562"/>
                  </a:moveTo>
                  <a:cubicBezTo>
                    <a:pt x="26320" y="31595"/>
                    <a:pt x="26320" y="31995"/>
                    <a:pt x="26620" y="32029"/>
                  </a:cubicBezTo>
                  <a:cubicBezTo>
                    <a:pt x="26887" y="31995"/>
                    <a:pt x="26887" y="31595"/>
                    <a:pt x="26620" y="31562"/>
                  </a:cubicBezTo>
                  <a:close/>
                  <a:moveTo>
                    <a:pt x="30389" y="31562"/>
                  </a:moveTo>
                  <a:cubicBezTo>
                    <a:pt x="30122" y="31595"/>
                    <a:pt x="30122" y="31995"/>
                    <a:pt x="30389" y="32029"/>
                  </a:cubicBezTo>
                  <a:cubicBezTo>
                    <a:pt x="30689" y="31995"/>
                    <a:pt x="30689" y="31595"/>
                    <a:pt x="30389" y="31562"/>
                  </a:cubicBezTo>
                  <a:close/>
                  <a:moveTo>
                    <a:pt x="9500" y="34192"/>
                  </a:moveTo>
                  <a:cubicBezTo>
                    <a:pt x="9388" y="34192"/>
                    <a:pt x="9308" y="34311"/>
                    <a:pt x="9308" y="34430"/>
                  </a:cubicBezTo>
                  <a:cubicBezTo>
                    <a:pt x="9308" y="34580"/>
                    <a:pt x="9424" y="34655"/>
                    <a:pt x="9541" y="34655"/>
                  </a:cubicBezTo>
                  <a:cubicBezTo>
                    <a:pt x="9658" y="34655"/>
                    <a:pt x="9775" y="34580"/>
                    <a:pt x="9775" y="34430"/>
                  </a:cubicBezTo>
                  <a:cubicBezTo>
                    <a:pt x="9775" y="34311"/>
                    <a:pt x="9695" y="34192"/>
                    <a:pt x="9582" y="34192"/>
                  </a:cubicBezTo>
                  <a:cubicBezTo>
                    <a:pt x="9569" y="34192"/>
                    <a:pt x="9555" y="34193"/>
                    <a:pt x="9541" y="34197"/>
                  </a:cubicBezTo>
                  <a:cubicBezTo>
                    <a:pt x="9527" y="34193"/>
                    <a:pt x="9513" y="34192"/>
                    <a:pt x="9500" y="34192"/>
                  </a:cubicBezTo>
                  <a:close/>
                  <a:moveTo>
                    <a:pt x="1928" y="34192"/>
                  </a:moveTo>
                  <a:cubicBezTo>
                    <a:pt x="1816" y="34192"/>
                    <a:pt x="1735" y="34311"/>
                    <a:pt x="1735" y="34430"/>
                  </a:cubicBezTo>
                  <a:cubicBezTo>
                    <a:pt x="1735" y="34564"/>
                    <a:pt x="1836" y="34664"/>
                    <a:pt x="1969" y="34664"/>
                  </a:cubicBezTo>
                  <a:cubicBezTo>
                    <a:pt x="2102" y="34664"/>
                    <a:pt x="2202" y="34564"/>
                    <a:pt x="2202" y="34430"/>
                  </a:cubicBezTo>
                  <a:cubicBezTo>
                    <a:pt x="2202" y="34311"/>
                    <a:pt x="2122" y="34192"/>
                    <a:pt x="2010" y="34192"/>
                  </a:cubicBezTo>
                  <a:cubicBezTo>
                    <a:pt x="1997" y="34192"/>
                    <a:pt x="1983" y="34193"/>
                    <a:pt x="1969" y="34197"/>
                  </a:cubicBezTo>
                  <a:cubicBezTo>
                    <a:pt x="1955" y="34193"/>
                    <a:pt x="1941" y="34192"/>
                    <a:pt x="1928" y="34192"/>
                  </a:cubicBezTo>
                  <a:close/>
                  <a:moveTo>
                    <a:pt x="5804" y="34192"/>
                  </a:moveTo>
                  <a:cubicBezTo>
                    <a:pt x="5793" y="34192"/>
                    <a:pt x="5782" y="34193"/>
                    <a:pt x="5772" y="34197"/>
                  </a:cubicBezTo>
                  <a:cubicBezTo>
                    <a:pt x="5638" y="34197"/>
                    <a:pt x="5505" y="34297"/>
                    <a:pt x="5505" y="34430"/>
                  </a:cubicBezTo>
                  <a:cubicBezTo>
                    <a:pt x="5505" y="34564"/>
                    <a:pt x="5638" y="34664"/>
                    <a:pt x="5772" y="34664"/>
                  </a:cubicBezTo>
                  <a:cubicBezTo>
                    <a:pt x="5872" y="34664"/>
                    <a:pt x="6005" y="34564"/>
                    <a:pt x="6005" y="34430"/>
                  </a:cubicBezTo>
                  <a:cubicBezTo>
                    <a:pt x="6005" y="34311"/>
                    <a:pt x="5898" y="34192"/>
                    <a:pt x="5804" y="34192"/>
                  </a:cubicBezTo>
                  <a:close/>
                  <a:moveTo>
                    <a:pt x="13303" y="34192"/>
                  </a:moveTo>
                  <a:cubicBezTo>
                    <a:pt x="13190" y="34192"/>
                    <a:pt x="13110" y="34311"/>
                    <a:pt x="13110" y="34430"/>
                  </a:cubicBezTo>
                  <a:cubicBezTo>
                    <a:pt x="13110" y="34564"/>
                    <a:pt x="13210" y="34664"/>
                    <a:pt x="13344" y="34664"/>
                  </a:cubicBezTo>
                  <a:cubicBezTo>
                    <a:pt x="13477" y="34664"/>
                    <a:pt x="13577" y="34564"/>
                    <a:pt x="13577" y="34430"/>
                  </a:cubicBezTo>
                  <a:cubicBezTo>
                    <a:pt x="13577" y="34297"/>
                    <a:pt x="13477" y="34197"/>
                    <a:pt x="13344" y="34197"/>
                  </a:cubicBezTo>
                  <a:cubicBezTo>
                    <a:pt x="13330" y="34193"/>
                    <a:pt x="13316" y="34192"/>
                    <a:pt x="13303" y="34192"/>
                  </a:cubicBezTo>
                  <a:close/>
                  <a:moveTo>
                    <a:pt x="17072" y="34192"/>
                  </a:moveTo>
                  <a:cubicBezTo>
                    <a:pt x="16960" y="34192"/>
                    <a:pt x="16880" y="34311"/>
                    <a:pt x="16880" y="34430"/>
                  </a:cubicBezTo>
                  <a:cubicBezTo>
                    <a:pt x="16880" y="34564"/>
                    <a:pt x="16980" y="34664"/>
                    <a:pt x="17113" y="34664"/>
                  </a:cubicBezTo>
                  <a:cubicBezTo>
                    <a:pt x="17247" y="34664"/>
                    <a:pt x="17347" y="34564"/>
                    <a:pt x="17347" y="34430"/>
                  </a:cubicBezTo>
                  <a:cubicBezTo>
                    <a:pt x="17347" y="34297"/>
                    <a:pt x="17247" y="34197"/>
                    <a:pt x="17113" y="34197"/>
                  </a:cubicBezTo>
                  <a:cubicBezTo>
                    <a:pt x="17099" y="34193"/>
                    <a:pt x="17085" y="34192"/>
                    <a:pt x="17072" y="34192"/>
                  </a:cubicBezTo>
                  <a:close/>
                  <a:moveTo>
                    <a:pt x="20875" y="34192"/>
                  </a:moveTo>
                  <a:cubicBezTo>
                    <a:pt x="20762" y="34192"/>
                    <a:pt x="20682" y="34311"/>
                    <a:pt x="20682" y="34430"/>
                  </a:cubicBezTo>
                  <a:cubicBezTo>
                    <a:pt x="20682" y="34564"/>
                    <a:pt x="20782" y="34664"/>
                    <a:pt x="20916" y="34664"/>
                  </a:cubicBezTo>
                  <a:cubicBezTo>
                    <a:pt x="21049" y="34664"/>
                    <a:pt x="21149" y="34564"/>
                    <a:pt x="21149" y="34430"/>
                  </a:cubicBezTo>
                  <a:cubicBezTo>
                    <a:pt x="21149" y="34297"/>
                    <a:pt x="21049" y="34197"/>
                    <a:pt x="20916" y="34197"/>
                  </a:cubicBezTo>
                  <a:cubicBezTo>
                    <a:pt x="20902" y="34193"/>
                    <a:pt x="20888" y="34192"/>
                    <a:pt x="20875" y="34192"/>
                  </a:cubicBezTo>
                  <a:close/>
                  <a:moveTo>
                    <a:pt x="24676" y="34192"/>
                  </a:moveTo>
                  <a:cubicBezTo>
                    <a:pt x="24558" y="34192"/>
                    <a:pt x="24452" y="34311"/>
                    <a:pt x="24452" y="34430"/>
                  </a:cubicBezTo>
                  <a:cubicBezTo>
                    <a:pt x="24452" y="34564"/>
                    <a:pt x="24585" y="34664"/>
                    <a:pt x="24719" y="34664"/>
                  </a:cubicBezTo>
                  <a:cubicBezTo>
                    <a:pt x="24852" y="34664"/>
                    <a:pt x="24952" y="34564"/>
                    <a:pt x="24952" y="34430"/>
                  </a:cubicBezTo>
                  <a:cubicBezTo>
                    <a:pt x="24952" y="34297"/>
                    <a:pt x="24852" y="34197"/>
                    <a:pt x="24719" y="34197"/>
                  </a:cubicBezTo>
                  <a:cubicBezTo>
                    <a:pt x="24704" y="34193"/>
                    <a:pt x="24690" y="34192"/>
                    <a:pt x="24676" y="34192"/>
                  </a:cubicBezTo>
                  <a:close/>
                  <a:moveTo>
                    <a:pt x="28447" y="34192"/>
                  </a:moveTo>
                  <a:cubicBezTo>
                    <a:pt x="28334" y="34192"/>
                    <a:pt x="28254" y="34311"/>
                    <a:pt x="28254" y="34430"/>
                  </a:cubicBezTo>
                  <a:cubicBezTo>
                    <a:pt x="28254" y="34564"/>
                    <a:pt x="28354" y="34664"/>
                    <a:pt x="28488" y="34664"/>
                  </a:cubicBezTo>
                  <a:cubicBezTo>
                    <a:pt x="28621" y="34664"/>
                    <a:pt x="28721" y="34564"/>
                    <a:pt x="28721" y="34430"/>
                  </a:cubicBezTo>
                  <a:cubicBezTo>
                    <a:pt x="28721" y="34297"/>
                    <a:pt x="28621" y="34197"/>
                    <a:pt x="28488" y="34197"/>
                  </a:cubicBezTo>
                  <a:cubicBezTo>
                    <a:pt x="28474" y="34193"/>
                    <a:pt x="28460" y="34192"/>
                    <a:pt x="28447" y="34192"/>
                  </a:cubicBezTo>
                  <a:close/>
                  <a:moveTo>
                    <a:pt x="26587" y="36799"/>
                  </a:moveTo>
                  <a:cubicBezTo>
                    <a:pt x="26592" y="36799"/>
                    <a:pt x="26598" y="36799"/>
                    <a:pt x="26603" y="36799"/>
                  </a:cubicBezTo>
                  <a:lnTo>
                    <a:pt x="26603" y="36799"/>
                  </a:lnTo>
                  <a:cubicBezTo>
                    <a:pt x="26609" y="36799"/>
                    <a:pt x="26614" y="36799"/>
                    <a:pt x="26620" y="36799"/>
                  </a:cubicBezTo>
                  <a:close/>
                  <a:moveTo>
                    <a:pt x="3870" y="36799"/>
                  </a:moveTo>
                  <a:cubicBezTo>
                    <a:pt x="3737" y="36799"/>
                    <a:pt x="3637" y="36899"/>
                    <a:pt x="3637" y="37032"/>
                  </a:cubicBezTo>
                  <a:cubicBezTo>
                    <a:pt x="3637" y="37128"/>
                    <a:pt x="3671" y="37165"/>
                    <a:pt x="3719" y="37165"/>
                  </a:cubicBezTo>
                  <a:cubicBezTo>
                    <a:pt x="3869" y="37165"/>
                    <a:pt x="4149" y="36799"/>
                    <a:pt x="3870" y="36799"/>
                  </a:cubicBezTo>
                  <a:close/>
                  <a:moveTo>
                    <a:pt x="7673" y="36799"/>
                  </a:moveTo>
                  <a:cubicBezTo>
                    <a:pt x="7540" y="36799"/>
                    <a:pt x="7406" y="36899"/>
                    <a:pt x="7406" y="37032"/>
                  </a:cubicBezTo>
                  <a:cubicBezTo>
                    <a:pt x="7406" y="37128"/>
                    <a:pt x="7443" y="37165"/>
                    <a:pt x="7493" y="37165"/>
                  </a:cubicBezTo>
                  <a:cubicBezTo>
                    <a:pt x="7653" y="37165"/>
                    <a:pt x="7952" y="36799"/>
                    <a:pt x="7673" y="36799"/>
                  </a:cubicBezTo>
                  <a:close/>
                  <a:moveTo>
                    <a:pt x="11442" y="36799"/>
                  </a:moveTo>
                  <a:cubicBezTo>
                    <a:pt x="11309" y="36799"/>
                    <a:pt x="11209" y="36899"/>
                    <a:pt x="11209" y="37032"/>
                  </a:cubicBezTo>
                  <a:cubicBezTo>
                    <a:pt x="11226" y="37182"/>
                    <a:pt x="11334" y="37257"/>
                    <a:pt x="11442" y="37257"/>
                  </a:cubicBezTo>
                  <a:cubicBezTo>
                    <a:pt x="11551" y="37257"/>
                    <a:pt x="11659" y="37182"/>
                    <a:pt x="11676" y="37032"/>
                  </a:cubicBezTo>
                  <a:cubicBezTo>
                    <a:pt x="11676" y="36899"/>
                    <a:pt x="11576" y="36799"/>
                    <a:pt x="11442" y="36799"/>
                  </a:cubicBezTo>
                  <a:close/>
                  <a:moveTo>
                    <a:pt x="15245" y="36799"/>
                  </a:moveTo>
                  <a:cubicBezTo>
                    <a:pt x="15112" y="36799"/>
                    <a:pt x="15012" y="36899"/>
                    <a:pt x="15012" y="37032"/>
                  </a:cubicBezTo>
                  <a:cubicBezTo>
                    <a:pt x="15028" y="37182"/>
                    <a:pt x="15137" y="37257"/>
                    <a:pt x="15245" y="37257"/>
                  </a:cubicBezTo>
                  <a:cubicBezTo>
                    <a:pt x="15354" y="37257"/>
                    <a:pt x="15462" y="37182"/>
                    <a:pt x="15479" y="37032"/>
                  </a:cubicBezTo>
                  <a:cubicBezTo>
                    <a:pt x="15479" y="36899"/>
                    <a:pt x="15379" y="36799"/>
                    <a:pt x="15245" y="36799"/>
                  </a:cubicBezTo>
                  <a:close/>
                  <a:moveTo>
                    <a:pt x="19014" y="36799"/>
                  </a:moveTo>
                  <a:cubicBezTo>
                    <a:pt x="18881" y="36799"/>
                    <a:pt x="18781" y="36899"/>
                    <a:pt x="18781" y="37032"/>
                  </a:cubicBezTo>
                  <a:cubicBezTo>
                    <a:pt x="18781" y="37166"/>
                    <a:pt x="18881" y="37266"/>
                    <a:pt x="19014" y="37266"/>
                  </a:cubicBezTo>
                  <a:cubicBezTo>
                    <a:pt x="19148" y="37266"/>
                    <a:pt x="19281" y="37166"/>
                    <a:pt x="19248" y="37032"/>
                  </a:cubicBezTo>
                  <a:cubicBezTo>
                    <a:pt x="19281" y="36899"/>
                    <a:pt x="19148" y="36799"/>
                    <a:pt x="19014" y="36799"/>
                  </a:cubicBezTo>
                  <a:close/>
                  <a:moveTo>
                    <a:pt x="22817" y="36799"/>
                  </a:moveTo>
                  <a:cubicBezTo>
                    <a:pt x="22684" y="36799"/>
                    <a:pt x="22584" y="36899"/>
                    <a:pt x="22584" y="37032"/>
                  </a:cubicBezTo>
                  <a:cubicBezTo>
                    <a:pt x="22584" y="37166"/>
                    <a:pt x="22684" y="37266"/>
                    <a:pt x="22817" y="37266"/>
                  </a:cubicBezTo>
                  <a:cubicBezTo>
                    <a:pt x="22951" y="37266"/>
                    <a:pt x="23051" y="37166"/>
                    <a:pt x="23051" y="37032"/>
                  </a:cubicBezTo>
                  <a:cubicBezTo>
                    <a:pt x="23051" y="36899"/>
                    <a:pt x="22951" y="36799"/>
                    <a:pt x="22817" y="36799"/>
                  </a:cubicBezTo>
                  <a:close/>
                  <a:moveTo>
                    <a:pt x="26603" y="36799"/>
                  </a:moveTo>
                  <a:cubicBezTo>
                    <a:pt x="26478" y="36807"/>
                    <a:pt x="26385" y="36904"/>
                    <a:pt x="26353" y="37032"/>
                  </a:cubicBezTo>
                  <a:cubicBezTo>
                    <a:pt x="26353" y="37166"/>
                    <a:pt x="26486" y="37266"/>
                    <a:pt x="26620" y="37266"/>
                  </a:cubicBezTo>
                  <a:cubicBezTo>
                    <a:pt x="26753" y="37266"/>
                    <a:pt x="26853" y="37166"/>
                    <a:pt x="26853" y="37032"/>
                  </a:cubicBezTo>
                  <a:cubicBezTo>
                    <a:pt x="26853" y="36904"/>
                    <a:pt x="26731" y="36807"/>
                    <a:pt x="26603" y="36799"/>
                  </a:cubicBezTo>
                  <a:close/>
                  <a:moveTo>
                    <a:pt x="30389" y="36799"/>
                  </a:moveTo>
                  <a:cubicBezTo>
                    <a:pt x="30256" y="36799"/>
                    <a:pt x="30156" y="36899"/>
                    <a:pt x="30156" y="37032"/>
                  </a:cubicBezTo>
                  <a:cubicBezTo>
                    <a:pt x="30156" y="37166"/>
                    <a:pt x="30256" y="37266"/>
                    <a:pt x="30389" y="37266"/>
                  </a:cubicBezTo>
                  <a:cubicBezTo>
                    <a:pt x="30523" y="37266"/>
                    <a:pt x="30623" y="37166"/>
                    <a:pt x="30623" y="37032"/>
                  </a:cubicBezTo>
                  <a:cubicBezTo>
                    <a:pt x="30623" y="36899"/>
                    <a:pt x="30523" y="36799"/>
                    <a:pt x="30389" y="36799"/>
                  </a:cubicBezTo>
                  <a:close/>
                  <a:moveTo>
                    <a:pt x="32291" y="39434"/>
                  </a:moveTo>
                  <a:cubicBezTo>
                    <a:pt x="32157" y="39434"/>
                    <a:pt x="32057" y="39567"/>
                    <a:pt x="32057" y="39701"/>
                  </a:cubicBezTo>
                  <a:cubicBezTo>
                    <a:pt x="32057" y="39767"/>
                    <a:pt x="32090" y="39834"/>
                    <a:pt x="32157" y="39868"/>
                  </a:cubicBezTo>
                  <a:lnTo>
                    <a:pt x="32524" y="39701"/>
                  </a:lnTo>
                  <a:cubicBezTo>
                    <a:pt x="32524" y="39567"/>
                    <a:pt x="32424" y="39434"/>
                    <a:pt x="32291" y="39434"/>
                  </a:cubicBezTo>
                  <a:close/>
                  <a:moveTo>
                    <a:pt x="9541" y="39434"/>
                  </a:moveTo>
                  <a:cubicBezTo>
                    <a:pt x="9408" y="39434"/>
                    <a:pt x="9308" y="39567"/>
                    <a:pt x="9308" y="39701"/>
                  </a:cubicBezTo>
                  <a:cubicBezTo>
                    <a:pt x="9308" y="39851"/>
                    <a:pt x="9424" y="39926"/>
                    <a:pt x="9541" y="39926"/>
                  </a:cubicBezTo>
                  <a:cubicBezTo>
                    <a:pt x="9658" y="39926"/>
                    <a:pt x="9775" y="39851"/>
                    <a:pt x="9775" y="39701"/>
                  </a:cubicBezTo>
                  <a:cubicBezTo>
                    <a:pt x="9775" y="39567"/>
                    <a:pt x="9674" y="39434"/>
                    <a:pt x="9541" y="39434"/>
                  </a:cubicBezTo>
                  <a:close/>
                  <a:moveTo>
                    <a:pt x="1969" y="39434"/>
                  </a:moveTo>
                  <a:cubicBezTo>
                    <a:pt x="1836" y="39434"/>
                    <a:pt x="1735" y="39567"/>
                    <a:pt x="1735" y="39701"/>
                  </a:cubicBezTo>
                  <a:cubicBezTo>
                    <a:pt x="1735" y="39801"/>
                    <a:pt x="1836" y="39934"/>
                    <a:pt x="1969" y="39934"/>
                  </a:cubicBezTo>
                  <a:cubicBezTo>
                    <a:pt x="2102" y="39934"/>
                    <a:pt x="2202" y="39801"/>
                    <a:pt x="2202" y="39701"/>
                  </a:cubicBezTo>
                  <a:cubicBezTo>
                    <a:pt x="2202" y="39567"/>
                    <a:pt x="2102" y="39434"/>
                    <a:pt x="1969" y="39434"/>
                  </a:cubicBezTo>
                  <a:close/>
                  <a:moveTo>
                    <a:pt x="5738" y="39434"/>
                  </a:moveTo>
                  <a:cubicBezTo>
                    <a:pt x="5638" y="39434"/>
                    <a:pt x="5505" y="39567"/>
                    <a:pt x="5505" y="39701"/>
                  </a:cubicBezTo>
                  <a:cubicBezTo>
                    <a:pt x="5505" y="39801"/>
                    <a:pt x="5638" y="39934"/>
                    <a:pt x="5738" y="39934"/>
                  </a:cubicBezTo>
                  <a:cubicBezTo>
                    <a:pt x="5872" y="39934"/>
                    <a:pt x="6005" y="39801"/>
                    <a:pt x="6005" y="39701"/>
                  </a:cubicBezTo>
                  <a:cubicBezTo>
                    <a:pt x="6005" y="39567"/>
                    <a:pt x="5872" y="39434"/>
                    <a:pt x="5738" y="39434"/>
                  </a:cubicBezTo>
                  <a:close/>
                  <a:moveTo>
                    <a:pt x="13344" y="39434"/>
                  </a:moveTo>
                  <a:cubicBezTo>
                    <a:pt x="13210" y="39434"/>
                    <a:pt x="13110" y="39567"/>
                    <a:pt x="13110" y="39701"/>
                  </a:cubicBezTo>
                  <a:cubicBezTo>
                    <a:pt x="13110" y="39801"/>
                    <a:pt x="13210" y="39934"/>
                    <a:pt x="13344" y="39934"/>
                  </a:cubicBezTo>
                  <a:cubicBezTo>
                    <a:pt x="13477" y="39934"/>
                    <a:pt x="13577" y="39801"/>
                    <a:pt x="13577" y="39701"/>
                  </a:cubicBezTo>
                  <a:cubicBezTo>
                    <a:pt x="13577" y="39567"/>
                    <a:pt x="13477" y="39434"/>
                    <a:pt x="13344" y="39434"/>
                  </a:cubicBezTo>
                  <a:close/>
                  <a:moveTo>
                    <a:pt x="17113" y="39434"/>
                  </a:moveTo>
                  <a:cubicBezTo>
                    <a:pt x="16980" y="39434"/>
                    <a:pt x="16880" y="39567"/>
                    <a:pt x="16880" y="39701"/>
                  </a:cubicBezTo>
                  <a:cubicBezTo>
                    <a:pt x="16880" y="39801"/>
                    <a:pt x="16980" y="39934"/>
                    <a:pt x="17113" y="39934"/>
                  </a:cubicBezTo>
                  <a:cubicBezTo>
                    <a:pt x="17247" y="39934"/>
                    <a:pt x="17347" y="39801"/>
                    <a:pt x="17347" y="39701"/>
                  </a:cubicBezTo>
                  <a:cubicBezTo>
                    <a:pt x="17347" y="39567"/>
                    <a:pt x="17247" y="39434"/>
                    <a:pt x="17113" y="39434"/>
                  </a:cubicBezTo>
                  <a:close/>
                  <a:moveTo>
                    <a:pt x="20916" y="39434"/>
                  </a:moveTo>
                  <a:cubicBezTo>
                    <a:pt x="20782" y="39434"/>
                    <a:pt x="20682" y="39567"/>
                    <a:pt x="20682" y="39701"/>
                  </a:cubicBezTo>
                  <a:cubicBezTo>
                    <a:pt x="20682" y="39801"/>
                    <a:pt x="20782" y="39934"/>
                    <a:pt x="20916" y="39934"/>
                  </a:cubicBezTo>
                  <a:cubicBezTo>
                    <a:pt x="21049" y="39934"/>
                    <a:pt x="21149" y="39801"/>
                    <a:pt x="21149" y="39701"/>
                  </a:cubicBezTo>
                  <a:cubicBezTo>
                    <a:pt x="21149" y="39567"/>
                    <a:pt x="21049" y="39434"/>
                    <a:pt x="20916" y="39434"/>
                  </a:cubicBezTo>
                  <a:close/>
                  <a:moveTo>
                    <a:pt x="24719" y="39434"/>
                  </a:moveTo>
                  <a:cubicBezTo>
                    <a:pt x="24585" y="39434"/>
                    <a:pt x="24452" y="39567"/>
                    <a:pt x="24452" y="39701"/>
                  </a:cubicBezTo>
                  <a:cubicBezTo>
                    <a:pt x="24452" y="39801"/>
                    <a:pt x="24585" y="39934"/>
                    <a:pt x="24719" y="39934"/>
                  </a:cubicBezTo>
                  <a:cubicBezTo>
                    <a:pt x="24852" y="39934"/>
                    <a:pt x="24952" y="39801"/>
                    <a:pt x="24952" y="39701"/>
                  </a:cubicBezTo>
                  <a:cubicBezTo>
                    <a:pt x="24952" y="39567"/>
                    <a:pt x="24852" y="39467"/>
                    <a:pt x="24719" y="39434"/>
                  </a:cubicBezTo>
                  <a:close/>
                  <a:moveTo>
                    <a:pt x="28488" y="39434"/>
                  </a:moveTo>
                  <a:cubicBezTo>
                    <a:pt x="28354" y="39434"/>
                    <a:pt x="28254" y="39567"/>
                    <a:pt x="28254" y="39701"/>
                  </a:cubicBezTo>
                  <a:cubicBezTo>
                    <a:pt x="28254" y="39801"/>
                    <a:pt x="28354" y="39934"/>
                    <a:pt x="28488" y="39934"/>
                  </a:cubicBezTo>
                  <a:cubicBezTo>
                    <a:pt x="28621" y="39934"/>
                    <a:pt x="28721" y="39801"/>
                    <a:pt x="28721" y="39701"/>
                  </a:cubicBezTo>
                  <a:cubicBezTo>
                    <a:pt x="28721" y="39567"/>
                    <a:pt x="28621" y="39434"/>
                    <a:pt x="28488" y="39434"/>
                  </a:cubicBezTo>
                  <a:close/>
                  <a:moveTo>
                    <a:pt x="26587" y="42069"/>
                  </a:moveTo>
                  <a:cubicBezTo>
                    <a:pt x="26453" y="42069"/>
                    <a:pt x="26353" y="42169"/>
                    <a:pt x="26353" y="42303"/>
                  </a:cubicBezTo>
                  <a:cubicBezTo>
                    <a:pt x="26353" y="42336"/>
                    <a:pt x="26353" y="42369"/>
                    <a:pt x="26386" y="42403"/>
                  </a:cubicBezTo>
                  <a:lnTo>
                    <a:pt x="26820" y="42236"/>
                  </a:lnTo>
                  <a:cubicBezTo>
                    <a:pt x="26787" y="42136"/>
                    <a:pt x="26687" y="42069"/>
                    <a:pt x="26587" y="42069"/>
                  </a:cubicBezTo>
                  <a:close/>
                  <a:moveTo>
                    <a:pt x="3870" y="42069"/>
                  </a:moveTo>
                  <a:cubicBezTo>
                    <a:pt x="3737" y="42069"/>
                    <a:pt x="3637" y="42169"/>
                    <a:pt x="3637" y="42303"/>
                  </a:cubicBezTo>
                  <a:cubicBezTo>
                    <a:pt x="3629" y="42388"/>
                    <a:pt x="3658" y="42421"/>
                    <a:pt x="3702" y="42421"/>
                  </a:cubicBezTo>
                  <a:cubicBezTo>
                    <a:pt x="3845" y="42421"/>
                    <a:pt x="4151" y="42069"/>
                    <a:pt x="3870" y="42069"/>
                  </a:cubicBezTo>
                  <a:close/>
                  <a:moveTo>
                    <a:pt x="7640" y="42069"/>
                  </a:moveTo>
                  <a:cubicBezTo>
                    <a:pt x="7506" y="42069"/>
                    <a:pt x="7406" y="42169"/>
                    <a:pt x="7406" y="42303"/>
                  </a:cubicBezTo>
                  <a:cubicBezTo>
                    <a:pt x="7406" y="42388"/>
                    <a:pt x="7441" y="42421"/>
                    <a:pt x="7489" y="42421"/>
                  </a:cubicBezTo>
                  <a:cubicBezTo>
                    <a:pt x="7646" y="42421"/>
                    <a:pt x="7946" y="42069"/>
                    <a:pt x="7640" y="42069"/>
                  </a:cubicBezTo>
                  <a:close/>
                  <a:moveTo>
                    <a:pt x="11442" y="42069"/>
                  </a:moveTo>
                  <a:cubicBezTo>
                    <a:pt x="11309" y="42069"/>
                    <a:pt x="11209" y="42169"/>
                    <a:pt x="11209" y="42303"/>
                  </a:cubicBezTo>
                  <a:cubicBezTo>
                    <a:pt x="11226" y="42436"/>
                    <a:pt x="11334" y="42503"/>
                    <a:pt x="11442" y="42503"/>
                  </a:cubicBezTo>
                  <a:cubicBezTo>
                    <a:pt x="11551" y="42503"/>
                    <a:pt x="11659" y="42436"/>
                    <a:pt x="11676" y="42303"/>
                  </a:cubicBezTo>
                  <a:cubicBezTo>
                    <a:pt x="11676" y="42169"/>
                    <a:pt x="11576" y="42069"/>
                    <a:pt x="11442" y="42069"/>
                  </a:cubicBezTo>
                  <a:close/>
                  <a:moveTo>
                    <a:pt x="15212" y="42069"/>
                  </a:moveTo>
                  <a:cubicBezTo>
                    <a:pt x="15112" y="42069"/>
                    <a:pt x="14978" y="42169"/>
                    <a:pt x="14978" y="42303"/>
                  </a:cubicBezTo>
                  <a:cubicBezTo>
                    <a:pt x="14995" y="42436"/>
                    <a:pt x="15112" y="42503"/>
                    <a:pt x="15228" y="42503"/>
                  </a:cubicBezTo>
                  <a:cubicBezTo>
                    <a:pt x="15345" y="42503"/>
                    <a:pt x="15462" y="42436"/>
                    <a:pt x="15479" y="42303"/>
                  </a:cubicBezTo>
                  <a:cubicBezTo>
                    <a:pt x="15479" y="42169"/>
                    <a:pt x="15345" y="42069"/>
                    <a:pt x="15212" y="42069"/>
                  </a:cubicBezTo>
                  <a:close/>
                  <a:moveTo>
                    <a:pt x="34" y="42069"/>
                  </a:moveTo>
                  <a:cubicBezTo>
                    <a:pt x="34" y="42269"/>
                    <a:pt x="1" y="42436"/>
                    <a:pt x="1" y="42536"/>
                  </a:cubicBezTo>
                  <a:lnTo>
                    <a:pt x="68" y="42536"/>
                  </a:lnTo>
                  <a:cubicBezTo>
                    <a:pt x="201" y="42503"/>
                    <a:pt x="301" y="42403"/>
                    <a:pt x="301" y="42269"/>
                  </a:cubicBezTo>
                  <a:cubicBezTo>
                    <a:pt x="301" y="42169"/>
                    <a:pt x="201" y="42069"/>
                    <a:pt x="68" y="42069"/>
                  </a:cubicBezTo>
                  <a:close/>
                  <a:moveTo>
                    <a:pt x="19014" y="42069"/>
                  </a:moveTo>
                  <a:cubicBezTo>
                    <a:pt x="18881" y="42069"/>
                    <a:pt x="18781" y="42169"/>
                    <a:pt x="18781" y="42303"/>
                  </a:cubicBezTo>
                  <a:cubicBezTo>
                    <a:pt x="18781" y="42436"/>
                    <a:pt x="18881" y="42536"/>
                    <a:pt x="19014" y="42536"/>
                  </a:cubicBezTo>
                  <a:cubicBezTo>
                    <a:pt x="19148" y="42536"/>
                    <a:pt x="19248" y="42436"/>
                    <a:pt x="19248" y="42303"/>
                  </a:cubicBezTo>
                  <a:cubicBezTo>
                    <a:pt x="19248" y="42169"/>
                    <a:pt x="19148" y="42069"/>
                    <a:pt x="19014" y="42069"/>
                  </a:cubicBezTo>
                  <a:close/>
                  <a:moveTo>
                    <a:pt x="22817" y="42069"/>
                  </a:moveTo>
                  <a:cubicBezTo>
                    <a:pt x="22684" y="42069"/>
                    <a:pt x="22584" y="42169"/>
                    <a:pt x="22584" y="42303"/>
                  </a:cubicBezTo>
                  <a:cubicBezTo>
                    <a:pt x="22584" y="42436"/>
                    <a:pt x="22684" y="42536"/>
                    <a:pt x="22817" y="42536"/>
                  </a:cubicBezTo>
                  <a:cubicBezTo>
                    <a:pt x="22951" y="42536"/>
                    <a:pt x="23051" y="42436"/>
                    <a:pt x="23051" y="42303"/>
                  </a:cubicBezTo>
                  <a:cubicBezTo>
                    <a:pt x="23051" y="42169"/>
                    <a:pt x="22951" y="42069"/>
                    <a:pt x="22817" y="42069"/>
                  </a:cubicBezTo>
                  <a:close/>
                  <a:moveTo>
                    <a:pt x="17113" y="44704"/>
                  </a:moveTo>
                  <a:cubicBezTo>
                    <a:pt x="16980" y="44704"/>
                    <a:pt x="16880" y="44804"/>
                    <a:pt x="16880" y="44938"/>
                  </a:cubicBezTo>
                  <a:cubicBezTo>
                    <a:pt x="16880" y="44971"/>
                    <a:pt x="16913" y="45038"/>
                    <a:pt x="16913" y="45071"/>
                  </a:cubicBezTo>
                  <a:lnTo>
                    <a:pt x="17347" y="45005"/>
                  </a:lnTo>
                  <a:cubicBezTo>
                    <a:pt x="17347" y="44971"/>
                    <a:pt x="17347" y="44971"/>
                    <a:pt x="17347" y="44938"/>
                  </a:cubicBezTo>
                  <a:cubicBezTo>
                    <a:pt x="17347" y="44804"/>
                    <a:pt x="17247" y="44704"/>
                    <a:pt x="17113" y="44704"/>
                  </a:cubicBezTo>
                  <a:close/>
                  <a:moveTo>
                    <a:pt x="13344" y="44704"/>
                  </a:moveTo>
                  <a:cubicBezTo>
                    <a:pt x="13210" y="44704"/>
                    <a:pt x="13110" y="44804"/>
                    <a:pt x="13110" y="44938"/>
                  </a:cubicBezTo>
                  <a:cubicBezTo>
                    <a:pt x="13110" y="45071"/>
                    <a:pt x="13210" y="45171"/>
                    <a:pt x="13344" y="45171"/>
                  </a:cubicBezTo>
                  <a:cubicBezTo>
                    <a:pt x="13477" y="45171"/>
                    <a:pt x="13577" y="45071"/>
                    <a:pt x="13577" y="44938"/>
                  </a:cubicBezTo>
                  <a:cubicBezTo>
                    <a:pt x="13577" y="44804"/>
                    <a:pt x="13477" y="44704"/>
                    <a:pt x="13344" y="44704"/>
                  </a:cubicBezTo>
                  <a:close/>
                  <a:moveTo>
                    <a:pt x="9541" y="44704"/>
                  </a:moveTo>
                  <a:cubicBezTo>
                    <a:pt x="9408" y="44704"/>
                    <a:pt x="9308" y="44804"/>
                    <a:pt x="9308" y="44938"/>
                  </a:cubicBezTo>
                  <a:cubicBezTo>
                    <a:pt x="9308" y="45105"/>
                    <a:pt x="9424" y="45188"/>
                    <a:pt x="9541" y="45188"/>
                  </a:cubicBezTo>
                  <a:cubicBezTo>
                    <a:pt x="9658" y="45188"/>
                    <a:pt x="9775" y="45105"/>
                    <a:pt x="9775" y="44938"/>
                  </a:cubicBezTo>
                  <a:cubicBezTo>
                    <a:pt x="9775" y="44804"/>
                    <a:pt x="9674" y="44704"/>
                    <a:pt x="9541" y="447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9023425" y="2044025"/>
              <a:ext cx="895200" cy="420550"/>
            </a:xfrm>
            <a:custGeom>
              <a:avLst/>
              <a:gdLst/>
              <a:ahLst/>
              <a:cxnLst/>
              <a:rect l="l" t="t" r="r" b="b"/>
              <a:pathLst>
                <a:path w="35808" h="16822" extrusionOk="0">
                  <a:moveTo>
                    <a:pt x="6506" y="1"/>
                  </a:moveTo>
                  <a:cubicBezTo>
                    <a:pt x="4535" y="1"/>
                    <a:pt x="0" y="7910"/>
                    <a:pt x="1916" y="9156"/>
                  </a:cubicBezTo>
                  <a:cubicBezTo>
                    <a:pt x="4285" y="10690"/>
                    <a:pt x="13391" y="16361"/>
                    <a:pt x="17060" y="16794"/>
                  </a:cubicBezTo>
                  <a:cubicBezTo>
                    <a:pt x="17210" y="16813"/>
                    <a:pt x="17365" y="16822"/>
                    <a:pt x="17526" y="16822"/>
                  </a:cubicBezTo>
                  <a:cubicBezTo>
                    <a:pt x="22289" y="16822"/>
                    <a:pt x="31926" y="8901"/>
                    <a:pt x="34540" y="5320"/>
                  </a:cubicBezTo>
                  <a:cubicBezTo>
                    <a:pt x="35807" y="3550"/>
                    <a:pt x="35110" y="2094"/>
                    <a:pt x="33390" y="2094"/>
                  </a:cubicBezTo>
                  <a:cubicBezTo>
                    <a:pt x="32938" y="2094"/>
                    <a:pt x="32414" y="2195"/>
                    <a:pt x="31838" y="2417"/>
                  </a:cubicBezTo>
                  <a:cubicBezTo>
                    <a:pt x="24733" y="5253"/>
                    <a:pt x="18828" y="7554"/>
                    <a:pt x="17961" y="7554"/>
                  </a:cubicBezTo>
                  <a:cubicBezTo>
                    <a:pt x="17955" y="7555"/>
                    <a:pt x="17950" y="7555"/>
                    <a:pt x="17944" y="7555"/>
                  </a:cubicBezTo>
                  <a:cubicBezTo>
                    <a:pt x="15692" y="7555"/>
                    <a:pt x="9016" y="981"/>
                    <a:pt x="6753" y="49"/>
                  </a:cubicBezTo>
                  <a:cubicBezTo>
                    <a:pt x="6676" y="16"/>
                    <a:pt x="6593" y="1"/>
                    <a:pt x="6506"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8964575" y="1969325"/>
              <a:ext cx="227700" cy="182675"/>
            </a:xfrm>
            <a:custGeom>
              <a:avLst/>
              <a:gdLst/>
              <a:ahLst/>
              <a:cxnLst/>
              <a:rect l="l" t="t" r="r" b="b"/>
              <a:pathLst>
                <a:path w="9108" h="7307" extrusionOk="0">
                  <a:moveTo>
                    <a:pt x="3111" y="0"/>
                  </a:moveTo>
                  <a:cubicBezTo>
                    <a:pt x="3075" y="0"/>
                    <a:pt x="3039" y="1"/>
                    <a:pt x="3003" y="2"/>
                  </a:cubicBezTo>
                  <a:cubicBezTo>
                    <a:pt x="1368" y="68"/>
                    <a:pt x="1" y="2203"/>
                    <a:pt x="1" y="2837"/>
                  </a:cubicBezTo>
                  <a:cubicBezTo>
                    <a:pt x="1" y="3437"/>
                    <a:pt x="601" y="7307"/>
                    <a:pt x="2269" y="7307"/>
                  </a:cubicBezTo>
                  <a:cubicBezTo>
                    <a:pt x="3903" y="7307"/>
                    <a:pt x="2903" y="4338"/>
                    <a:pt x="2969" y="4004"/>
                  </a:cubicBezTo>
                  <a:cubicBezTo>
                    <a:pt x="3034" y="3683"/>
                    <a:pt x="3098" y="3269"/>
                    <a:pt x="3341" y="3269"/>
                  </a:cubicBezTo>
                  <a:cubicBezTo>
                    <a:pt x="3350" y="3269"/>
                    <a:pt x="3360" y="3269"/>
                    <a:pt x="3370" y="3271"/>
                  </a:cubicBezTo>
                  <a:cubicBezTo>
                    <a:pt x="3670" y="3304"/>
                    <a:pt x="9107" y="5872"/>
                    <a:pt x="9107" y="5872"/>
                  </a:cubicBezTo>
                  <a:lnTo>
                    <a:pt x="7773" y="1236"/>
                  </a:lnTo>
                  <a:cubicBezTo>
                    <a:pt x="6305" y="714"/>
                    <a:pt x="4709" y="0"/>
                    <a:pt x="3111"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8927875" y="1963500"/>
              <a:ext cx="227700" cy="182675"/>
            </a:xfrm>
            <a:custGeom>
              <a:avLst/>
              <a:gdLst/>
              <a:ahLst/>
              <a:cxnLst/>
              <a:rect l="l" t="t" r="r" b="b"/>
              <a:pathLst>
                <a:path w="9108" h="7307" extrusionOk="0">
                  <a:moveTo>
                    <a:pt x="3050" y="1"/>
                  </a:moveTo>
                  <a:cubicBezTo>
                    <a:pt x="3034" y="1"/>
                    <a:pt x="3019" y="1"/>
                    <a:pt x="3003" y="1"/>
                  </a:cubicBezTo>
                  <a:cubicBezTo>
                    <a:pt x="1369" y="34"/>
                    <a:pt x="1" y="2203"/>
                    <a:pt x="1" y="2803"/>
                  </a:cubicBezTo>
                  <a:cubicBezTo>
                    <a:pt x="1" y="3437"/>
                    <a:pt x="635" y="7306"/>
                    <a:pt x="2269" y="7306"/>
                  </a:cubicBezTo>
                  <a:cubicBezTo>
                    <a:pt x="3904" y="7306"/>
                    <a:pt x="2903" y="4338"/>
                    <a:pt x="2970" y="3971"/>
                  </a:cubicBezTo>
                  <a:cubicBezTo>
                    <a:pt x="3034" y="3649"/>
                    <a:pt x="3098" y="3235"/>
                    <a:pt x="3371" y="3235"/>
                  </a:cubicBezTo>
                  <a:cubicBezTo>
                    <a:pt x="3382" y="3235"/>
                    <a:pt x="3392" y="3236"/>
                    <a:pt x="3403" y="3237"/>
                  </a:cubicBezTo>
                  <a:cubicBezTo>
                    <a:pt x="3670" y="3270"/>
                    <a:pt x="9107" y="5839"/>
                    <a:pt x="9107" y="5839"/>
                  </a:cubicBezTo>
                  <a:lnTo>
                    <a:pt x="9107" y="1702"/>
                  </a:lnTo>
                  <a:cubicBezTo>
                    <a:pt x="9041" y="1702"/>
                    <a:pt x="4721" y="1"/>
                    <a:pt x="3050"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8997925" y="2042100"/>
              <a:ext cx="90925" cy="99400"/>
            </a:xfrm>
            <a:custGeom>
              <a:avLst/>
              <a:gdLst/>
              <a:ahLst/>
              <a:cxnLst/>
              <a:rect l="l" t="t" r="r" b="b"/>
              <a:pathLst>
                <a:path w="3637" h="3976" extrusionOk="0">
                  <a:moveTo>
                    <a:pt x="514" y="1"/>
                  </a:moveTo>
                  <a:cubicBezTo>
                    <a:pt x="410" y="1"/>
                    <a:pt x="318" y="43"/>
                    <a:pt x="268" y="159"/>
                  </a:cubicBezTo>
                  <a:cubicBezTo>
                    <a:pt x="101" y="426"/>
                    <a:pt x="34" y="727"/>
                    <a:pt x="34" y="1027"/>
                  </a:cubicBezTo>
                  <a:cubicBezTo>
                    <a:pt x="68" y="1327"/>
                    <a:pt x="134" y="1627"/>
                    <a:pt x="234" y="1927"/>
                  </a:cubicBezTo>
                  <a:cubicBezTo>
                    <a:pt x="301" y="2261"/>
                    <a:pt x="301" y="2628"/>
                    <a:pt x="301" y="2961"/>
                  </a:cubicBezTo>
                  <a:cubicBezTo>
                    <a:pt x="268" y="3295"/>
                    <a:pt x="201" y="3629"/>
                    <a:pt x="1" y="3929"/>
                  </a:cubicBezTo>
                  <a:cubicBezTo>
                    <a:pt x="1" y="3952"/>
                    <a:pt x="18" y="3976"/>
                    <a:pt x="39" y="3976"/>
                  </a:cubicBezTo>
                  <a:cubicBezTo>
                    <a:pt x="48" y="3976"/>
                    <a:pt x="58" y="3972"/>
                    <a:pt x="68" y="3962"/>
                  </a:cubicBezTo>
                  <a:cubicBezTo>
                    <a:pt x="234" y="3729"/>
                    <a:pt x="368" y="3495"/>
                    <a:pt x="468" y="3228"/>
                  </a:cubicBezTo>
                  <a:cubicBezTo>
                    <a:pt x="535" y="2961"/>
                    <a:pt x="568" y="2695"/>
                    <a:pt x="535" y="2394"/>
                  </a:cubicBezTo>
                  <a:cubicBezTo>
                    <a:pt x="501" y="2094"/>
                    <a:pt x="435" y="1794"/>
                    <a:pt x="368" y="1527"/>
                  </a:cubicBezTo>
                  <a:cubicBezTo>
                    <a:pt x="268" y="1227"/>
                    <a:pt x="234" y="927"/>
                    <a:pt x="301" y="626"/>
                  </a:cubicBezTo>
                  <a:cubicBezTo>
                    <a:pt x="334" y="526"/>
                    <a:pt x="401" y="226"/>
                    <a:pt x="501" y="193"/>
                  </a:cubicBezTo>
                  <a:cubicBezTo>
                    <a:pt x="635" y="193"/>
                    <a:pt x="835" y="293"/>
                    <a:pt x="935" y="326"/>
                  </a:cubicBezTo>
                  <a:cubicBezTo>
                    <a:pt x="1235" y="493"/>
                    <a:pt x="1535" y="626"/>
                    <a:pt x="1802" y="760"/>
                  </a:cubicBezTo>
                  <a:lnTo>
                    <a:pt x="2736" y="1160"/>
                  </a:lnTo>
                  <a:cubicBezTo>
                    <a:pt x="3036" y="1294"/>
                    <a:pt x="3303" y="1460"/>
                    <a:pt x="3570" y="1560"/>
                  </a:cubicBezTo>
                  <a:cubicBezTo>
                    <a:pt x="3603" y="1560"/>
                    <a:pt x="3637" y="1527"/>
                    <a:pt x="3603" y="1494"/>
                  </a:cubicBezTo>
                  <a:cubicBezTo>
                    <a:pt x="3303" y="1294"/>
                    <a:pt x="2970" y="1127"/>
                    <a:pt x="2669" y="993"/>
                  </a:cubicBezTo>
                  <a:cubicBezTo>
                    <a:pt x="2336" y="827"/>
                    <a:pt x="2036" y="660"/>
                    <a:pt x="1735" y="493"/>
                  </a:cubicBezTo>
                  <a:cubicBezTo>
                    <a:pt x="1435" y="326"/>
                    <a:pt x="1135" y="193"/>
                    <a:pt x="835" y="93"/>
                  </a:cubicBezTo>
                  <a:cubicBezTo>
                    <a:pt x="735" y="43"/>
                    <a:pt x="618" y="1"/>
                    <a:pt x="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8839025" y="1863375"/>
              <a:ext cx="446650" cy="441250"/>
            </a:xfrm>
            <a:custGeom>
              <a:avLst/>
              <a:gdLst/>
              <a:ahLst/>
              <a:cxnLst/>
              <a:rect l="l" t="t" r="r" b="b"/>
              <a:pathLst>
                <a:path w="17866" h="17650" extrusionOk="0">
                  <a:moveTo>
                    <a:pt x="1317" y="0"/>
                  </a:moveTo>
                  <a:cubicBezTo>
                    <a:pt x="271" y="0"/>
                    <a:pt x="1" y="2222"/>
                    <a:pt x="5289" y="4540"/>
                  </a:cubicBezTo>
                  <a:cubicBezTo>
                    <a:pt x="8158" y="5807"/>
                    <a:pt x="8659" y="7442"/>
                    <a:pt x="8625" y="8343"/>
                  </a:cubicBezTo>
                  <a:cubicBezTo>
                    <a:pt x="8559" y="9234"/>
                    <a:pt x="7708" y="10911"/>
                    <a:pt x="6201" y="10911"/>
                  </a:cubicBezTo>
                  <a:cubicBezTo>
                    <a:pt x="6186" y="10911"/>
                    <a:pt x="6172" y="10911"/>
                    <a:pt x="6157" y="10911"/>
                  </a:cubicBezTo>
                  <a:cubicBezTo>
                    <a:pt x="4622" y="10844"/>
                    <a:pt x="3655" y="8643"/>
                    <a:pt x="2254" y="8409"/>
                  </a:cubicBezTo>
                  <a:cubicBezTo>
                    <a:pt x="2192" y="8399"/>
                    <a:pt x="2134" y="8394"/>
                    <a:pt x="2080" y="8394"/>
                  </a:cubicBezTo>
                  <a:cubicBezTo>
                    <a:pt x="904" y="8394"/>
                    <a:pt x="1829" y="10776"/>
                    <a:pt x="2754" y="12212"/>
                  </a:cubicBezTo>
                  <a:cubicBezTo>
                    <a:pt x="3788" y="13646"/>
                    <a:pt x="5223" y="14747"/>
                    <a:pt x="6857" y="15414"/>
                  </a:cubicBezTo>
                  <a:cubicBezTo>
                    <a:pt x="8192" y="15881"/>
                    <a:pt x="12294" y="17649"/>
                    <a:pt x="12294" y="17649"/>
                  </a:cubicBezTo>
                  <a:lnTo>
                    <a:pt x="17865" y="10010"/>
                  </a:lnTo>
                  <a:cubicBezTo>
                    <a:pt x="17865" y="10010"/>
                    <a:pt x="13329" y="5874"/>
                    <a:pt x="12395" y="5040"/>
                  </a:cubicBezTo>
                  <a:cubicBezTo>
                    <a:pt x="10493" y="3372"/>
                    <a:pt x="2521" y="137"/>
                    <a:pt x="1387" y="3"/>
                  </a:cubicBezTo>
                  <a:cubicBezTo>
                    <a:pt x="1363" y="1"/>
                    <a:pt x="1340" y="0"/>
                    <a:pt x="1317"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8943725" y="1976025"/>
              <a:ext cx="113450" cy="163575"/>
            </a:xfrm>
            <a:custGeom>
              <a:avLst/>
              <a:gdLst/>
              <a:ahLst/>
              <a:cxnLst/>
              <a:rect l="l" t="t" r="r" b="b"/>
              <a:pathLst>
                <a:path w="4538" h="6543" extrusionOk="0">
                  <a:moveTo>
                    <a:pt x="1068" y="0"/>
                  </a:moveTo>
                  <a:cubicBezTo>
                    <a:pt x="1035" y="0"/>
                    <a:pt x="1001" y="67"/>
                    <a:pt x="1035" y="67"/>
                  </a:cubicBezTo>
                  <a:cubicBezTo>
                    <a:pt x="1769" y="401"/>
                    <a:pt x="2469" y="868"/>
                    <a:pt x="3103" y="1435"/>
                  </a:cubicBezTo>
                  <a:cubicBezTo>
                    <a:pt x="3603" y="1902"/>
                    <a:pt x="3970" y="2469"/>
                    <a:pt x="4137" y="3136"/>
                  </a:cubicBezTo>
                  <a:cubicBezTo>
                    <a:pt x="4270" y="3870"/>
                    <a:pt x="4137" y="4637"/>
                    <a:pt x="3737" y="5238"/>
                  </a:cubicBezTo>
                  <a:cubicBezTo>
                    <a:pt x="3349" y="5884"/>
                    <a:pt x="2836" y="6373"/>
                    <a:pt x="2138" y="6373"/>
                  </a:cubicBezTo>
                  <a:cubicBezTo>
                    <a:pt x="2115" y="6373"/>
                    <a:pt x="2092" y="6373"/>
                    <a:pt x="2069" y="6372"/>
                  </a:cubicBezTo>
                  <a:cubicBezTo>
                    <a:pt x="1302" y="6338"/>
                    <a:pt x="668" y="5771"/>
                    <a:pt x="67" y="5304"/>
                  </a:cubicBezTo>
                  <a:cubicBezTo>
                    <a:pt x="34" y="5304"/>
                    <a:pt x="1" y="5304"/>
                    <a:pt x="67" y="5338"/>
                  </a:cubicBezTo>
                  <a:cubicBezTo>
                    <a:pt x="706" y="5848"/>
                    <a:pt x="1436" y="6543"/>
                    <a:pt x="2287" y="6543"/>
                  </a:cubicBezTo>
                  <a:cubicBezTo>
                    <a:pt x="2326" y="6543"/>
                    <a:pt x="2364" y="6541"/>
                    <a:pt x="2402" y="6538"/>
                  </a:cubicBezTo>
                  <a:cubicBezTo>
                    <a:pt x="3136" y="6472"/>
                    <a:pt x="3637" y="5905"/>
                    <a:pt x="3970" y="5304"/>
                  </a:cubicBezTo>
                  <a:cubicBezTo>
                    <a:pt x="4370" y="4670"/>
                    <a:pt x="4537" y="3870"/>
                    <a:pt x="4404" y="3136"/>
                  </a:cubicBezTo>
                  <a:cubicBezTo>
                    <a:pt x="3937" y="1201"/>
                    <a:pt x="1769" y="334"/>
                    <a:pt x="1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9188075" y="2081100"/>
              <a:ext cx="752850" cy="394475"/>
            </a:xfrm>
            <a:custGeom>
              <a:avLst/>
              <a:gdLst/>
              <a:ahLst/>
              <a:cxnLst/>
              <a:rect l="l" t="t" r="r" b="b"/>
              <a:pathLst>
                <a:path w="30114" h="15779" extrusionOk="0">
                  <a:moveTo>
                    <a:pt x="3002" y="0"/>
                  </a:moveTo>
                  <a:lnTo>
                    <a:pt x="0" y="13510"/>
                  </a:lnTo>
                  <a:cubicBezTo>
                    <a:pt x="0" y="13510"/>
                    <a:pt x="7267" y="15779"/>
                    <a:pt x="10994" y="15779"/>
                  </a:cubicBezTo>
                  <a:cubicBezTo>
                    <a:pt x="11021" y="15779"/>
                    <a:pt x="11048" y="15779"/>
                    <a:pt x="11075" y="15778"/>
                  </a:cubicBezTo>
                  <a:cubicBezTo>
                    <a:pt x="14778" y="15745"/>
                    <a:pt x="23851" y="9207"/>
                    <a:pt x="26953" y="5871"/>
                  </a:cubicBezTo>
                  <a:cubicBezTo>
                    <a:pt x="29463" y="3201"/>
                    <a:pt x="30113" y="274"/>
                    <a:pt x="27209" y="274"/>
                  </a:cubicBezTo>
                  <a:cubicBezTo>
                    <a:pt x="26486" y="274"/>
                    <a:pt x="25542" y="455"/>
                    <a:pt x="24351" y="868"/>
                  </a:cubicBezTo>
                  <a:cubicBezTo>
                    <a:pt x="18380" y="2969"/>
                    <a:pt x="11542" y="5638"/>
                    <a:pt x="11375" y="5671"/>
                  </a:cubicBezTo>
                  <a:cubicBezTo>
                    <a:pt x="11375" y="5671"/>
                    <a:pt x="11374" y="5671"/>
                    <a:pt x="11373" y="5671"/>
                  </a:cubicBezTo>
                  <a:cubicBezTo>
                    <a:pt x="11127" y="5671"/>
                    <a:pt x="3002" y="0"/>
                    <a:pt x="30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9253125" y="2126350"/>
              <a:ext cx="65075" cy="294800"/>
            </a:xfrm>
            <a:custGeom>
              <a:avLst/>
              <a:gdLst/>
              <a:ahLst/>
              <a:cxnLst/>
              <a:rect l="l" t="t" r="r" b="b"/>
              <a:pathLst>
                <a:path w="2603" h="11792" extrusionOk="0">
                  <a:moveTo>
                    <a:pt x="2585" y="0"/>
                  </a:moveTo>
                  <a:cubicBezTo>
                    <a:pt x="2577" y="0"/>
                    <a:pt x="2569" y="8"/>
                    <a:pt x="2569" y="25"/>
                  </a:cubicBezTo>
                  <a:cubicBezTo>
                    <a:pt x="2235" y="959"/>
                    <a:pt x="1368" y="4862"/>
                    <a:pt x="1134" y="5863"/>
                  </a:cubicBezTo>
                  <a:cubicBezTo>
                    <a:pt x="734" y="7797"/>
                    <a:pt x="267" y="9765"/>
                    <a:pt x="0" y="11767"/>
                  </a:cubicBezTo>
                  <a:cubicBezTo>
                    <a:pt x="0" y="11784"/>
                    <a:pt x="17" y="11792"/>
                    <a:pt x="34" y="11792"/>
                  </a:cubicBezTo>
                  <a:cubicBezTo>
                    <a:pt x="50" y="11792"/>
                    <a:pt x="67" y="11784"/>
                    <a:pt x="67" y="11767"/>
                  </a:cubicBezTo>
                  <a:cubicBezTo>
                    <a:pt x="667" y="9832"/>
                    <a:pt x="1068" y="7864"/>
                    <a:pt x="1501" y="5896"/>
                  </a:cubicBezTo>
                  <a:cubicBezTo>
                    <a:pt x="1701" y="4895"/>
                    <a:pt x="2502" y="992"/>
                    <a:pt x="2602" y="25"/>
                  </a:cubicBezTo>
                  <a:cubicBezTo>
                    <a:pt x="2602" y="8"/>
                    <a:pt x="2594" y="0"/>
                    <a:pt x="2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9676750" y="2073900"/>
              <a:ext cx="556250" cy="614300"/>
            </a:xfrm>
            <a:custGeom>
              <a:avLst/>
              <a:gdLst/>
              <a:ahLst/>
              <a:cxnLst/>
              <a:rect l="l" t="t" r="r" b="b"/>
              <a:pathLst>
                <a:path w="22250" h="24572" extrusionOk="0">
                  <a:moveTo>
                    <a:pt x="9175" y="0"/>
                  </a:moveTo>
                  <a:cubicBezTo>
                    <a:pt x="8222" y="0"/>
                    <a:pt x="7311" y="432"/>
                    <a:pt x="6472" y="1122"/>
                  </a:cubicBezTo>
                  <a:cubicBezTo>
                    <a:pt x="6072" y="1456"/>
                    <a:pt x="835" y="8094"/>
                    <a:pt x="401" y="10429"/>
                  </a:cubicBezTo>
                  <a:cubicBezTo>
                    <a:pt x="1" y="12464"/>
                    <a:pt x="1635" y="14732"/>
                    <a:pt x="1635" y="14732"/>
                  </a:cubicBezTo>
                  <a:lnTo>
                    <a:pt x="501" y="23572"/>
                  </a:lnTo>
                  <a:cubicBezTo>
                    <a:pt x="501" y="23572"/>
                    <a:pt x="4665" y="24571"/>
                    <a:pt x="12675" y="24571"/>
                  </a:cubicBezTo>
                  <a:cubicBezTo>
                    <a:pt x="15419" y="24571"/>
                    <a:pt x="18615" y="24454"/>
                    <a:pt x="22250" y="24139"/>
                  </a:cubicBezTo>
                  <a:cubicBezTo>
                    <a:pt x="22250" y="24139"/>
                    <a:pt x="16713" y="6359"/>
                    <a:pt x="12209" y="1556"/>
                  </a:cubicBezTo>
                  <a:cubicBezTo>
                    <a:pt x="11178" y="457"/>
                    <a:pt x="10155" y="0"/>
                    <a:pt x="9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9681750" y="2211700"/>
              <a:ext cx="75075" cy="356225"/>
            </a:xfrm>
            <a:custGeom>
              <a:avLst/>
              <a:gdLst/>
              <a:ahLst/>
              <a:cxnLst/>
              <a:rect l="l" t="t" r="r" b="b"/>
              <a:pathLst>
                <a:path w="3003" h="14249" extrusionOk="0">
                  <a:moveTo>
                    <a:pt x="2948" y="0"/>
                  </a:moveTo>
                  <a:cubicBezTo>
                    <a:pt x="2941" y="0"/>
                    <a:pt x="2936" y="5"/>
                    <a:pt x="2936" y="14"/>
                  </a:cubicBezTo>
                  <a:cubicBezTo>
                    <a:pt x="2469" y="647"/>
                    <a:pt x="2036" y="1281"/>
                    <a:pt x="1635" y="1948"/>
                  </a:cubicBezTo>
                  <a:cubicBezTo>
                    <a:pt x="1802" y="1581"/>
                    <a:pt x="1935" y="1214"/>
                    <a:pt x="2069" y="814"/>
                  </a:cubicBezTo>
                  <a:lnTo>
                    <a:pt x="2069" y="814"/>
                  </a:lnTo>
                  <a:cubicBezTo>
                    <a:pt x="1902" y="1081"/>
                    <a:pt x="1769" y="1348"/>
                    <a:pt x="1669" y="1648"/>
                  </a:cubicBezTo>
                  <a:cubicBezTo>
                    <a:pt x="1535" y="1948"/>
                    <a:pt x="1468" y="2148"/>
                    <a:pt x="1368" y="2415"/>
                  </a:cubicBezTo>
                  <a:cubicBezTo>
                    <a:pt x="868" y="3182"/>
                    <a:pt x="468" y="3983"/>
                    <a:pt x="201" y="4850"/>
                  </a:cubicBezTo>
                  <a:cubicBezTo>
                    <a:pt x="1" y="5651"/>
                    <a:pt x="1" y="6451"/>
                    <a:pt x="234" y="7252"/>
                  </a:cubicBezTo>
                  <a:cubicBezTo>
                    <a:pt x="334" y="7652"/>
                    <a:pt x="501" y="8053"/>
                    <a:pt x="701" y="8420"/>
                  </a:cubicBezTo>
                  <a:cubicBezTo>
                    <a:pt x="868" y="8753"/>
                    <a:pt x="1068" y="9053"/>
                    <a:pt x="1302" y="9320"/>
                  </a:cubicBezTo>
                  <a:cubicBezTo>
                    <a:pt x="1168" y="10154"/>
                    <a:pt x="1068" y="10988"/>
                    <a:pt x="968" y="11789"/>
                  </a:cubicBezTo>
                  <a:cubicBezTo>
                    <a:pt x="835" y="12589"/>
                    <a:pt x="735" y="13423"/>
                    <a:pt x="701" y="14224"/>
                  </a:cubicBezTo>
                  <a:cubicBezTo>
                    <a:pt x="718" y="14240"/>
                    <a:pt x="743" y="14249"/>
                    <a:pt x="764" y="14249"/>
                  </a:cubicBezTo>
                  <a:cubicBezTo>
                    <a:pt x="785" y="14249"/>
                    <a:pt x="801" y="14240"/>
                    <a:pt x="801" y="14224"/>
                  </a:cubicBezTo>
                  <a:lnTo>
                    <a:pt x="868" y="14057"/>
                  </a:lnTo>
                  <a:cubicBezTo>
                    <a:pt x="868" y="14057"/>
                    <a:pt x="868" y="14024"/>
                    <a:pt x="868" y="14024"/>
                  </a:cubicBezTo>
                  <a:cubicBezTo>
                    <a:pt x="1035" y="13290"/>
                    <a:pt x="1102" y="12489"/>
                    <a:pt x="1202" y="11755"/>
                  </a:cubicBezTo>
                  <a:cubicBezTo>
                    <a:pt x="1302" y="10988"/>
                    <a:pt x="1502" y="9320"/>
                    <a:pt x="1502" y="9320"/>
                  </a:cubicBezTo>
                  <a:cubicBezTo>
                    <a:pt x="1502" y="9320"/>
                    <a:pt x="1135" y="8653"/>
                    <a:pt x="1001" y="8319"/>
                  </a:cubicBezTo>
                  <a:cubicBezTo>
                    <a:pt x="835" y="7953"/>
                    <a:pt x="668" y="7552"/>
                    <a:pt x="568" y="7152"/>
                  </a:cubicBezTo>
                  <a:cubicBezTo>
                    <a:pt x="334" y="6385"/>
                    <a:pt x="334" y="5551"/>
                    <a:pt x="534" y="4784"/>
                  </a:cubicBezTo>
                  <a:cubicBezTo>
                    <a:pt x="801" y="3950"/>
                    <a:pt x="1168" y="3182"/>
                    <a:pt x="1635" y="2449"/>
                  </a:cubicBezTo>
                  <a:cubicBezTo>
                    <a:pt x="2069" y="1648"/>
                    <a:pt x="2536" y="847"/>
                    <a:pt x="3003" y="80"/>
                  </a:cubicBezTo>
                  <a:cubicBezTo>
                    <a:pt x="3003" y="31"/>
                    <a:pt x="2967" y="0"/>
                    <a:pt x="2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9413225" y="2748250"/>
              <a:ext cx="70075" cy="25025"/>
            </a:xfrm>
            <a:custGeom>
              <a:avLst/>
              <a:gdLst/>
              <a:ahLst/>
              <a:cxnLst/>
              <a:rect l="l" t="t" r="r" b="b"/>
              <a:pathLst>
                <a:path w="2803" h="1001" extrusionOk="0">
                  <a:moveTo>
                    <a:pt x="2803" y="0"/>
                  </a:moveTo>
                  <a:lnTo>
                    <a:pt x="2803" y="0"/>
                  </a:lnTo>
                  <a:cubicBezTo>
                    <a:pt x="2302" y="100"/>
                    <a:pt x="1802" y="234"/>
                    <a:pt x="1335" y="434"/>
                  </a:cubicBezTo>
                  <a:cubicBezTo>
                    <a:pt x="868" y="567"/>
                    <a:pt x="434" y="767"/>
                    <a:pt x="1" y="1001"/>
                  </a:cubicBezTo>
                  <a:cubicBezTo>
                    <a:pt x="468" y="901"/>
                    <a:pt x="968" y="767"/>
                    <a:pt x="1435" y="601"/>
                  </a:cubicBezTo>
                  <a:cubicBezTo>
                    <a:pt x="1902" y="434"/>
                    <a:pt x="2369" y="234"/>
                    <a:pt x="28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9404900" y="2659850"/>
              <a:ext cx="70075" cy="25050"/>
            </a:xfrm>
            <a:custGeom>
              <a:avLst/>
              <a:gdLst/>
              <a:ahLst/>
              <a:cxnLst/>
              <a:rect l="l" t="t" r="r" b="b"/>
              <a:pathLst>
                <a:path w="2803" h="1002" extrusionOk="0">
                  <a:moveTo>
                    <a:pt x="2802" y="0"/>
                  </a:moveTo>
                  <a:lnTo>
                    <a:pt x="2802" y="0"/>
                  </a:lnTo>
                  <a:cubicBezTo>
                    <a:pt x="2302" y="100"/>
                    <a:pt x="1835" y="234"/>
                    <a:pt x="1334" y="401"/>
                  </a:cubicBezTo>
                  <a:cubicBezTo>
                    <a:pt x="867" y="567"/>
                    <a:pt x="434" y="768"/>
                    <a:pt x="0" y="1001"/>
                  </a:cubicBezTo>
                  <a:cubicBezTo>
                    <a:pt x="501" y="901"/>
                    <a:pt x="968" y="768"/>
                    <a:pt x="1468" y="601"/>
                  </a:cubicBezTo>
                  <a:cubicBezTo>
                    <a:pt x="1902" y="434"/>
                    <a:pt x="2369" y="234"/>
                    <a:pt x="28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9379050" y="2684025"/>
              <a:ext cx="110100" cy="39225"/>
            </a:xfrm>
            <a:custGeom>
              <a:avLst/>
              <a:gdLst/>
              <a:ahLst/>
              <a:cxnLst/>
              <a:rect l="l" t="t" r="r" b="b"/>
              <a:pathLst>
                <a:path w="4404" h="1569" extrusionOk="0">
                  <a:moveTo>
                    <a:pt x="4403" y="1"/>
                  </a:moveTo>
                  <a:lnTo>
                    <a:pt x="4403" y="1"/>
                  </a:lnTo>
                  <a:cubicBezTo>
                    <a:pt x="3636" y="201"/>
                    <a:pt x="2869" y="434"/>
                    <a:pt x="2135" y="701"/>
                  </a:cubicBezTo>
                  <a:cubicBezTo>
                    <a:pt x="1401" y="968"/>
                    <a:pt x="701" y="1235"/>
                    <a:pt x="0" y="1568"/>
                  </a:cubicBezTo>
                  <a:cubicBezTo>
                    <a:pt x="767" y="1402"/>
                    <a:pt x="1501" y="1168"/>
                    <a:pt x="2235" y="901"/>
                  </a:cubicBezTo>
                  <a:cubicBezTo>
                    <a:pt x="2969" y="601"/>
                    <a:pt x="3703" y="334"/>
                    <a:pt x="44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9"/>
            <p:cNvSpPr/>
            <p:nvPr/>
          </p:nvSpPr>
          <p:spPr>
            <a:xfrm>
              <a:off x="9409050" y="2733225"/>
              <a:ext cx="107625" cy="38400"/>
            </a:xfrm>
            <a:custGeom>
              <a:avLst/>
              <a:gdLst/>
              <a:ahLst/>
              <a:cxnLst/>
              <a:rect l="l" t="t" r="r" b="b"/>
              <a:pathLst>
                <a:path w="4305" h="1536" extrusionOk="0">
                  <a:moveTo>
                    <a:pt x="4304" y="1"/>
                  </a:moveTo>
                  <a:cubicBezTo>
                    <a:pt x="3537" y="201"/>
                    <a:pt x="2803" y="434"/>
                    <a:pt x="2102" y="668"/>
                  </a:cubicBezTo>
                  <a:cubicBezTo>
                    <a:pt x="1402" y="935"/>
                    <a:pt x="701" y="1202"/>
                    <a:pt x="1" y="1535"/>
                  </a:cubicBezTo>
                  <a:cubicBezTo>
                    <a:pt x="1502" y="1135"/>
                    <a:pt x="2936" y="635"/>
                    <a:pt x="4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9"/>
            <p:cNvSpPr/>
            <p:nvPr/>
          </p:nvSpPr>
          <p:spPr>
            <a:xfrm>
              <a:off x="9384050" y="2649000"/>
              <a:ext cx="139275" cy="50075"/>
            </a:xfrm>
            <a:custGeom>
              <a:avLst/>
              <a:gdLst/>
              <a:ahLst/>
              <a:cxnLst/>
              <a:rect l="l" t="t" r="r" b="b"/>
              <a:pathLst>
                <a:path w="5571" h="2003" extrusionOk="0">
                  <a:moveTo>
                    <a:pt x="5571" y="1"/>
                  </a:moveTo>
                  <a:lnTo>
                    <a:pt x="5571" y="1"/>
                  </a:lnTo>
                  <a:cubicBezTo>
                    <a:pt x="4604" y="268"/>
                    <a:pt x="3670" y="568"/>
                    <a:pt x="2736" y="901"/>
                  </a:cubicBezTo>
                  <a:cubicBezTo>
                    <a:pt x="1802" y="1235"/>
                    <a:pt x="868" y="1602"/>
                    <a:pt x="0" y="2002"/>
                  </a:cubicBezTo>
                  <a:cubicBezTo>
                    <a:pt x="968" y="1735"/>
                    <a:pt x="1902" y="1402"/>
                    <a:pt x="2836" y="1101"/>
                  </a:cubicBezTo>
                  <a:cubicBezTo>
                    <a:pt x="3770" y="768"/>
                    <a:pt x="4704" y="401"/>
                    <a:pt x="5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9"/>
            <p:cNvSpPr/>
            <p:nvPr/>
          </p:nvSpPr>
          <p:spPr>
            <a:xfrm>
              <a:off x="9427400" y="2674025"/>
              <a:ext cx="110100" cy="38375"/>
            </a:xfrm>
            <a:custGeom>
              <a:avLst/>
              <a:gdLst/>
              <a:ahLst/>
              <a:cxnLst/>
              <a:rect l="l" t="t" r="r" b="b"/>
              <a:pathLst>
                <a:path w="4404" h="1535" extrusionOk="0">
                  <a:moveTo>
                    <a:pt x="4404" y="0"/>
                  </a:moveTo>
                  <a:lnTo>
                    <a:pt x="4404" y="0"/>
                  </a:lnTo>
                  <a:cubicBezTo>
                    <a:pt x="3637" y="167"/>
                    <a:pt x="2903" y="401"/>
                    <a:pt x="2136" y="668"/>
                  </a:cubicBezTo>
                  <a:cubicBezTo>
                    <a:pt x="1402" y="934"/>
                    <a:pt x="701" y="1235"/>
                    <a:pt x="1" y="1535"/>
                  </a:cubicBezTo>
                  <a:cubicBezTo>
                    <a:pt x="768" y="1368"/>
                    <a:pt x="1502" y="1135"/>
                    <a:pt x="2269" y="868"/>
                  </a:cubicBezTo>
                  <a:cubicBezTo>
                    <a:pt x="3003" y="601"/>
                    <a:pt x="3703" y="301"/>
                    <a:pt x="4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9441575" y="2698200"/>
              <a:ext cx="110125" cy="39225"/>
            </a:xfrm>
            <a:custGeom>
              <a:avLst/>
              <a:gdLst/>
              <a:ahLst/>
              <a:cxnLst/>
              <a:rect l="l" t="t" r="r" b="b"/>
              <a:pathLst>
                <a:path w="4405" h="1569" extrusionOk="0">
                  <a:moveTo>
                    <a:pt x="4404" y="1"/>
                  </a:moveTo>
                  <a:lnTo>
                    <a:pt x="4404" y="1"/>
                  </a:lnTo>
                  <a:cubicBezTo>
                    <a:pt x="3603" y="201"/>
                    <a:pt x="2870" y="434"/>
                    <a:pt x="2136" y="701"/>
                  </a:cubicBezTo>
                  <a:cubicBezTo>
                    <a:pt x="1402" y="935"/>
                    <a:pt x="701" y="1235"/>
                    <a:pt x="1" y="1569"/>
                  </a:cubicBezTo>
                  <a:cubicBezTo>
                    <a:pt x="768" y="1368"/>
                    <a:pt x="1502" y="1168"/>
                    <a:pt x="2236" y="868"/>
                  </a:cubicBezTo>
                  <a:cubicBezTo>
                    <a:pt x="2970" y="635"/>
                    <a:pt x="3704" y="334"/>
                    <a:pt x="4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9678900" y="2109125"/>
              <a:ext cx="603300" cy="741900"/>
            </a:xfrm>
            <a:custGeom>
              <a:avLst/>
              <a:gdLst/>
              <a:ahLst/>
              <a:cxnLst/>
              <a:rect l="l" t="t" r="r" b="b"/>
              <a:pathLst>
                <a:path w="24132" h="29676" extrusionOk="0">
                  <a:moveTo>
                    <a:pt x="11519" y="1"/>
                  </a:moveTo>
                  <a:cubicBezTo>
                    <a:pt x="10617" y="1"/>
                    <a:pt x="10119" y="1554"/>
                    <a:pt x="10756" y="5417"/>
                  </a:cubicBezTo>
                  <a:cubicBezTo>
                    <a:pt x="11623" y="10655"/>
                    <a:pt x="12690" y="14757"/>
                    <a:pt x="12690" y="15224"/>
                  </a:cubicBezTo>
                  <a:cubicBezTo>
                    <a:pt x="12690" y="16092"/>
                    <a:pt x="2617" y="19194"/>
                    <a:pt x="1182" y="20061"/>
                  </a:cubicBezTo>
                  <a:cubicBezTo>
                    <a:pt x="1" y="20751"/>
                    <a:pt x="4083" y="29675"/>
                    <a:pt x="5454" y="29675"/>
                  </a:cubicBezTo>
                  <a:cubicBezTo>
                    <a:pt x="5476" y="29675"/>
                    <a:pt x="5498" y="29673"/>
                    <a:pt x="5519" y="29668"/>
                  </a:cubicBezTo>
                  <a:cubicBezTo>
                    <a:pt x="8421" y="29001"/>
                    <a:pt x="17827" y="25232"/>
                    <a:pt x="21764" y="20929"/>
                  </a:cubicBezTo>
                  <a:cubicBezTo>
                    <a:pt x="24132" y="18293"/>
                    <a:pt x="17027" y="6385"/>
                    <a:pt x="13324" y="1381"/>
                  </a:cubicBezTo>
                  <a:cubicBezTo>
                    <a:pt x="12681" y="508"/>
                    <a:pt x="12034" y="1"/>
                    <a:pt x="11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9318175" y="2532725"/>
              <a:ext cx="509550" cy="318075"/>
            </a:xfrm>
            <a:custGeom>
              <a:avLst/>
              <a:gdLst/>
              <a:ahLst/>
              <a:cxnLst/>
              <a:rect l="l" t="t" r="r" b="b"/>
              <a:pathLst>
                <a:path w="20382" h="12723" extrusionOk="0">
                  <a:moveTo>
                    <a:pt x="9517" y="0"/>
                  </a:moveTo>
                  <a:cubicBezTo>
                    <a:pt x="9263" y="0"/>
                    <a:pt x="9033" y="15"/>
                    <a:pt x="8840" y="48"/>
                  </a:cubicBezTo>
                  <a:cubicBezTo>
                    <a:pt x="7105" y="349"/>
                    <a:pt x="0" y="2684"/>
                    <a:pt x="534" y="4418"/>
                  </a:cubicBezTo>
                  <a:cubicBezTo>
                    <a:pt x="637" y="4764"/>
                    <a:pt x="1001" y="4899"/>
                    <a:pt x="1507" y="4899"/>
                  </a:cubicBezTo>
                  <a:cubicBezTo>
                    <a:pt x="2457" y="4899"/>
                    <a:pt x="3905" y="4423"/>
                    <a:pt x="5052" y="3978"/>
                  </a:cubicBezTo>
                  <a:lnTo>
                    <a:pt x="5052" y="3978"/>
                  </a:lnTo>
                  <a:cubicBezTo>
                    <a:pt x="3322" y="4794"/>
                    <a:pt x="1039" y="6126"/>
                    <a:pt x="1635" y="7254"/>
                  </a:cubicBezTo>
                  <a:cubicBezTo>
                    <a:pt x="1804" y="7573"/>
                    <a:pt x="2144" y="7704"/>
                    <a:pt x="2588" y="7704"/>
                  </a:cubicBezTo>
                  <a:cubicBezTo>
                    <a:pt x="3177" y="7704"/>
                    <a:pt x="3949" y="7474"/>
                    <a:pt x="4747" y="7148"/>
                  </a:cubicBezTo>
                  <a:lnTo>
                    <a:pt x="4747" y="7148"/>
                  </a:lnTo>
                  <a:cubicBezTo>
                    <a:pt x="3839" y="7829"/>
                    <a:pt x="3263" y="8566"/>
                    <a:pt x="3736" y="9188"/>
                  </a:cubicBezTo>
                  <a:cubicBezTo>
                    <a:pt x="3886" y="9392"/>
                    <a:pt x="4162" y="9478"/>
                    <a:pt x="4519" y="9478"/>
                  </a:cubicBezTo>
                  <a:cubicBezTo>
                    <a:pt x="5306" y="9478"/>
                    <a:pt x="6486" y="9062"/>
                    <a:pt x="7587" y="8582"/>
                  </a:cubicBezTo>
                  <a:lnTo>
                    <a:pt x="7587" y="8582"/>
                  </a:lnTo>
                  <a:cubicBezTo>
                    <a:pt x="6491" y="9256"/>
                    <a:pt x="5591" y="10044"/>
                    <a:pt x="6004" y="10656"/>
                  </a:cubicBezTo>
                  <a:cubicBezTo>
                    <a:pt x="6220" y="10979"/>
                    <a:pt x="6646" y="11106"/>
                    <a:pt x="7181" y="11106"/>
                  </a:cubicBezTo>
                  <a:cubicBezTo>
                    <a:pt x="9133" y="11106"/>
                    <a:pt x="12542" y="9422"/>
                    <a:pt x="12542" y="9422"/>
                  </a:cubicBezTo>
                  <a:cubicBezTo>
                    <a:pt x="15095" y="12091"/>
                    <a:pt x="17415" y="12723"/>
                    <a:pt x="19230" y="12723"/>
                  </a:cubicBezTo>
                  <a:cubicBezTo>
                    <a:pt x="19479" y="12723"/>
                    <a:pt x="19718" y="12711"/>
                    <a:pt x="19948" y="12691"/>
                  </a:cubicBezTo>
                  <a:cubicBezTo>
                    <a:pt x="20381" y="12691"/>
                    <a:pt x="20181" y="2584"/>
                    <a:pt x="20181" y="2584"/>
                  </a:cubicBezTo>
                  <a:cubicBezTo>
                    <a:pt x="20181" y="2584"/>
                    <a:pt x="16412" y="1349"/>
                    <a:pt x="13877" y="682"/>
                  </a:cubicBezTo>
                  <a:cubicBezTo>
                    <a:pt x="12708" y="376"/>
                    <a:pt x="10796" y="0"/>
                    <a:pt x="9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9371525" y="2589800"/>
              <a:ext cx="169325" cy="86750"/>
            </a:xfrm>
            <a:custGeom>
              <a:avLst/>
              <a:gdLst/>
              <a:ahLst/>
              <a:cxnLst/>
              <a:rect l="l" t="t" r="r" b="b"/>
              <a:pathLst>
                <a:path w="6773" h="3470" extrusionOk="0">
                  <a:moveTo>
                    <a:pt x="6772" y="0"/>
                  </a:moveTo>
                  <a:cubicBezTo>
                    <a:pt x="6039" y="234"/>
                    <a:pt x="5305" y="467"/>
                    <a:pt x="4604" y="768"/>
                  </a:cubicBezTo>
                  <a:cubicBezTo>
                    <a:pt x="3904" y="1101"/>
                    <a:pt x="3203" y="1435"/>
                    <a:pt x="2503" y="1802"/>
                  </a:cubicBezTo>
                  <a:cubicBezTo>
                    <a:pt x="1635" y="2235"/>
                    <a:pt x="768" y="2802"/>
                    <a:pt x="1" y="3469"/>
                  </a:cubicBezTo>
                  <a:cubicBezTo>
                    <a:pt x="1502" y="2502"/>
                    <a:pt x="3036" y="1668"/>
                    <a:pt x="4671" y="968"/>
                  </a:cubicBezTo>
                  <a:cubicBezTo>
                    <a:pt x="5371" y="667"/>
                    <a:pt x="6072" y="334"/>
                    <a:pt x="6772" y="34"/>
                  </a:cubicBez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9435550" y="2653175"/>
              <a:ext cx="134475" cy="59025"/>
            </a:xfrm>
            <a:custGeom>
              <a:avLst/>
              <a:gdLst/>
              <a:ahLst/>
              <a:cxnLst/>
              <a:rect l="l" t="t" r="r" b="b"/>
              <a:pathLst>
                <a:path w="5379" h="2361" extrusionOk="0">
                  <a:moveTo>
                    <a:pt x="5379" y="0"/>
                  </a:moveTo>
                  <a:lnTo>
                    <a:pt x="5379" y="0"/>
                  </a:lnTo>
                  <a:cubicBezTo>
                    <a:pt x="3511" y="568"/>
                    <a:pt x="1710" y="1335"/>
                    <a:pt x="42" y="2335"/>
                  </a:cubicBezTo>
                  <a:cubicBezTo>
                    <a:pt x="8" y="2352"/>
                    <a:pt x="0" y="2361"/>
                    <a:pt x="8" y="2361"/>
                  </a:cubicBezTo>
                  <a:cubicBezTo>
                    <a:pt x="17" y="2361"/>
                    <a:pt x="42" y="2352"/>
                    <a:pt x="75" y="2335"/>
                  </a:cubicBezTo>
                  <a:cubicBezTo>
                    <a:pt x="976" y="1935"/>
                    <a:pt x="4578" y="434"/>
                    <a:pt x="5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9505800" y="2702375"/>
              <a:ext cx="99250" cy="45900"/>
            </a:xfrm>
            <a:custGeom>
              <a:avLst/>
              <a:gdLst/>
              <a:ahLst/>
              <a:cxnLst/>
              <a:rect l="l" t="t" r="r" b="b"/>
              <a:pathLst>
                <a:path w="3970" h="1836" extrusionOk="0">
                  <a:moveTo>
                    <a:pt x="3937" y="1"/>
                  </a:moveTo>
                  <a:cubicBezTo>
                    <a:pt x="2569" y="434"/>
                    <a:pt x="1268" y="1035"/>
                    <a:pt x="67" y="1802"/>
                  </a:cubicBezTo>
                  <a:cubicBezTo>
                    <a:pt x="0" y="1835"/>
                    <a:pt x="67" y="1835"/>
                    <a:pt x="100" y="1835"/>
                  </a:cubicBezTo>
                  <a:cubicBezTo>
                    <a:pt x="1368" y="1235"/>
                    <a:pt x="2269" y="868"/>
                    <a:pt x="3937" y="67"/>
                  </a:cubicBezTo>
                  <a:cubicBezTo>
                    <a:pt x="3970" y="67"/>
                    <a:pt x="3970"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792675" y="2105975"/>
              <a:ext cx="486200" cy="769875"/>
            </a:xfrm>
            <a:custGeom>
              <a:avLst/>
              <a:gdLst/>
              <a:ahLst/>
              <a:cxnLst/>
              <a:rect l="l" t="t" r="r" b="b"/>
              <a:pathLst>
                <a:path w="19448" h="30795" extrusionOk="0">
                  <a:moveTo>
                    <a:pt x="6963" y="1"/>
                  </a:moveTo>
                  <a:cubicBezTo>
                    <a:pt x="6208" y="1"/>
                    <a:pt x="5732" y="942"/>
                    <a:pt x="5838" y="3208"/>
                  </a:cubicBezTo>
                  <a:cubicBezTo>
                    <a:pt x="6038" y="7445"/>
                    <a:pt x="7806" y="15150"/>
                    <a:pt x="7806" y="15284"/>
                  </a:cubicBezTo>
                  <a:cubicBezTo>
                    <a:pt x="7806" y="15417"/>
                    <a:pt x="0" y="18653"/>
                    <a:pt x="0" y="18653"/>
                  </a:cubicBezTo>
                  <a:lnTo>
                    <a:pt x="5404" y="30795"/>
                  </a:lnTo>
                  <a:cubicBezTo>
                    <a:pt x="5404" y="30795"/>
                    <a:pt x="15845" y="24257"/>
                    <a:pt x="17746" y="20688"/>
                  </a:cubicBezTo>
                  <a:cubicBezTo>
                    <a:pt x="19447" y="17485"/>
                    <a:pt x="11275" y="4476"/>
                    <a:pt x="9407" y="1941"/>
                  </a:cubicBezTo>
                  <a:cubicBezTo>
                    <a:pt x="8515" y="736"/>
                    <a:pt x="7630" y="1"/>
                    <a:pt x="6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9856050" y="2554425"/>
              <a:ext cx="120100" cy="277575"/>
            </a:xfrm>
            <a:custGeom>
              <a:avLst/>
              <a:gdLst/>
              <a:ahLst/>
              <a:cxnLst/>
              <a:rect l="l" t="t" r="r" b="b"/>
              <a:pathLst>
                <a:path w="4804" h="11103" extrusionOk="0">
                  <a:moveTo>
                    <a:pt x="27" y="1"/>
                  </a:moveTo>
                  <a:cubicBezTo>
                    <a:pt x="17" y="1"/>
                    <a:pt x="0" y="24"/>
                    <a:pt x="0" y="48"/>
                  </a:cubicBezTo>
                  <a:cubicBezTo>
                    <a:pt x="267" y="982"/>
                    <a:pt x="1835" y="4684"/>
                    <a:pt x="2235" y="5618"/>
                  </a:cubicBezTo>
                  <a:cubicBezTo>
                    <a:pt x="3036" y="7453"/>
                    <a:pt x="3803" y="9321"/>
                    <a:pt x="4737" y="11089"/>
                  </a:cubicBezTo>
                  <a:cubicBezTo>
                    <a:pt x="4747" y="11099"/>
                    <a:pt x="4757" y="11103"/>
                    <a:pt x="4766" y="11103"/>
                  </a:cubicBezTo>
                  <a:cubicBezTo>
                    <a:pt x="4787" y="11103"/>
                    <a:pt x="4804" y="11079"/>
                    <a:pt x="4804" y="11056"/>
                  </a:cubicBezTo>
                  <a:cubicBezTo>
                    <a:pt x="4170" y="9154"/>
                    <a:pt x="3336" y="7286"/>
                    <a:pt x="2536" y="5452"/>
                  </a:cubicBezTo>
                  <a:cubicBezTo>
                    <a:pt x="2135" y="4518"/>
                    <a:pt x="501" y="848"/>
                    <a:pt x="34" y="14"/>
                  </a:cubicBezTo>
                  <a:cubicBezTo>
                    <a:pt x="34" y="5"/>
                    <a:pt x="31"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9788500" y="2248350"/>
              <a:ext cx="203500" cy="328625"/>
            </a:xfrm>
            <a:custGeom>
              <a:avLst/>
              <a:gdLst/>
              <a:ahLst/>
              <a:cxnLst/>
              <a:rect l="l" t="t" r="r" b="b"/>
              <a:pathLst>
                <a:path w="8140" h="13145" extrusionOk="0">
                  <a:moveTo>
                    <a:pt x="6288" y="0"/>
                  </a:moveTo>
                  <a:cubicBezTo>
                    <a:pt x="6268" y="0"/>
                    <a:pt x="6238" y="15"/>
                    <a:pt x="6238" y="15"/>
                  </a:cubicBezTo>
                  <a:cubicBezTo>
                    <a:pt x="6305" y="916"/>
                    <a:pt x="6405" y="1817"/>
                    <a:pt x="6538" y="2751"/>
                  </a:cubicBezTo>
                  <a:cubicBezTo>
                    <a:pt x="6405" y="2284"/>
                    <a:pt x="6272" y="1817"/>
                    <a:pt x="6138" y="1316"/>
                  </a:cubicBezTo>
                  <a:cubicBezTo>
                    <a:pt x="6138" y="1305"/>
                    <a:pt x="6131" y="1301"/>
                    <a:pt x="6121" y="1301"/>
                  </a:cubicBezTo>
                  <a:cubicBezTo>
                    <a:pt x="6101" y="1301"/>
                    <a:pt x="6071" y="1316"/>
                    <a:pt x="6071" y="1316"/>
                  </a:cubicBezTo>
                  <a:cubicBezTo>
                    <a:pt x="6205" y="1950"/>
                    <a:pt x="6372" y="2550"/>
                    <a:pt x="6605" y="3151"/>
                  </a:cubicBezTo>
                  <a:cubicBezTo>
                    <a:pt x="6672" y="3718"/>
                    <a:pt x="6772" y="4252"/>
                    <a:pt x="6872" y="4819"/>
                  </a:cubicBezTo>
                  <a:cubicBezTo>
                    <a:pt x="7039" y="5619"/>
                    <a:pt x="7739" y="9155"/>
                    <a:pt x="7839" y="9555"/>
                  </a:cubicBezTo>
                  <a:cubicBezTo>
                    <a:pt x="6472" y="10022"/>
                    <a:pt x="5271" y="10589"/>
                    <a:pt x="3970" y="11123"/>
                  </a:cubicBezTo>
                  <a:cubicBezTo>
                    <a:pt x="3303" y="11390"/>
                    <a:pt x="2669" y="11690"/>
                    <a:pt x="2002" y="11957"/>
                  </a:cubicBezTo>
                  <a:cubicBezTo>
                    <a:pt x="1335" y="12224"/>
                    <a:pt x="668" y="12491"/>
                    <a:pt x="34" y="12824"/>
                  </a:cubicBezTo>
                  <a:cubicBezTo>
                    <a:pt x="0" y="12824"/>
                    <a:pt x="101" y="13025"/>
                    <a:pt x="167" y="13091"/>
                  </a:cubicBezTo>
                  <a:cubicBezTo>
                    <a:pt x="180" y="13131"/>
                    <a:pt x="193" y="13144"/>
                    <a:pt x="205" y="13144"/>
                  </a:cubicBezTo>
                  <a:cubicBezTo>
                    <a:pt x="222" y="13144"/>
                    <a:pt x="234" y="13112"/>
                    <a:pt x="234" y="13091"/>
                  </a:cubicBezTo>
                  <a:cubicBezTo>
                    <a:pt x="201" y="13058"/>
                    <a:pt x="201" y="13025"/>
                    <a:pt x="201" y="12991"/>
                  </a:cubicBezTo>
                  <a:cubicBezTo>
                    <a:pt x="501" y="12891"/>
                    <a:pt x="1802" y="12357"/>
                    <a:pt x="2135" y="12224"/>
                  </a:cubicBezTo>
                  <a:cubicBezTo>
                    <a:pt x="2802" y="11957"/>
                    <a:pt x="3436" y="11690"/>
                    <a:pt x="4103" y="11423"/>
                  </a:cubicBezTo>
                  <a:cubicBezTo>
                    <a:pt x="5404" y="10890"/>
                    <a:pt x="8140" y="9756"/>
                    <a:pt x="8140" y="9722"/>
                  </a:cubicBezTo>
                  <a:cubicBezTo>
                    <a:pt x="8106" y="9355"/>
                    <a:pt x="7306" y="5686"/>
                    <a:pt x="7139" y="4852"/>
                  </a:cubicBezTo>
                  <a:cubicBezTo>
                    <a:pt x="6839" y="3251"/>
                    <a:pt x="6572" y="1616"/>
                    <a:pt x="6305" y="15"/>
                  </a:cubicBezTo>
                  <a:cubicBezTo>
                    <a:pt x="6305" y="4"/>
                    <a:pt x="6298" y="0"/>
                    <a:pt x="6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9776825" y="2057375"/>
              <a:ext cx="178600" cy="161375"/>
            </a:xfrm>
            <a:custGeom>
              <a:avLst/>
              <a:gdLst/>
              <a:ahLst/>
              <a:cxnLst/>
              <a:rect l="l" t="t" r="r" b="b"/>
              <a:pathLst>
                <a:path w="7144" h="6455" extrusionOk="0">
                  <a:moveTo>
                    <a:pt x="5609" y="1"/>
                  </a:moveTo>
                  <a:cubicBezTo>
                    <a:pt x="5285" y="1"/>
                    <a:pt x="4904" y="92"/>
                    <a:pt x="4470" y="282"/>
                  </a:cubicBezTo>
                  <a:cubicBezTo>
                    <a:pt x="2202" y="1250"/>
                    <a:pt x="0" y="5152"/>
                    <a:pt x="434" y="5686"/>
                  </a:cubicBezTo>
                  <a:cubicBezTo>
                    <a:pt x="507" y="5770"/>
                    <a:pt x="611" y="5805"/>
                    <a:pt x="734" y="5805"/>
                  </a:cubicBezTo>
                  <a:cubicBezTo>
                    <a:pt x="1393" y="5805"/>
                    <a:pt x="2602" y="4786"/>
                    <a:pt x="2602" y="4786"/>
                  </a:cubicBezTo>
                  <a:cubicBezTo>
                    <a:pt x="2602" y="4786"/>
                    <a:pt x="2769" y="6420"/>
                    <a:pt x="3770" y="6453"/>
                  </a:cubicBezTo>
                  <a:cubicBezTo>
                    <a:pt x="3785" y="6454"/>
                    <a:pt x="3801" y="6455"/>
                    <a:pt x="3816" y="6455"/>
                  </a:cubicBezTo>
                  <a:cubicBezTo>
                    <a:pt x="4819" y="6455"/>
                    <a:pt x="6377" y="4362"/>
                    <a:pt x="6705" y="2851"/>
                  </a:cubicBezTo>
                  <a:cubicBezTo>
                    <a:pt x="7143" y="1048"/>
                    <a:pt x="6706" y="1"/>
                    <a:pt x="5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9809350" y="1934325"/>
              <a:ext cx="126775" cy="235225"/>
            </a:xfrm>
            <a:custGeom>
              <a:avLst/>
              <a:gdLst/>
              <a:ahLst/>
              <a:cxnLst/>
              <a:rect l="l" t="t" r="r" b="b"/>
              <a:pathLst>
                <a:path w="5071" h="9409" extrusionOk="0">
                  <a:moveTo>
                    <a:pt x="4303" y="1"/>
                  </a:moveTo>
                  <a:lnTo>
                    <a:pt x="3770" y="334"/>
                  </a:lnTo>
                  <a:lnTo>
                    <a:pt x="0" y="2803"/>
                  </a:lnTo>
                  <a:lnTo>
                    <a:pt x="768" y="6038"/>
                  </a:lnTo>
                  <a:lnTo>
                    <a:pt x="834" y="6272"/>
                  </a:lnTo>
                  <a:cubicBezTo>
                    <a:pt x="834" y="6272"/>
                    <a:pt x="834" y="9374"/>
                    <a:pt x="1435" y="9407"/>
                  </a:cubicBezTo>
                  <a:cubicBezTo>
                    <a:pt x="1458" y="9408"/>
                    <a:pt x="1480" y="9409"/>
                    <a:pt x="1503" y="9409"/>
                  </a:cubicBezTo>
                  <a:cubicBezTo>
                    <a:pt x="3216" y="9409"/>
                    <a:pt x="4972" y="6967"/>
                    <a:pt x="5071" y="6572"/>
                  </a:cubicBezTo>
                  <a:cubicBezTo>
                    <a:pt x="5071" y="5605"/>
                    <a:pt x="5004" y="4637"/>
                    <a:pt x="4871" y="3670"/>
                  </a:cubicBezTo>
                  <a:lnTo>
                    <a:pt x="4837" y="3270"/>
                  </a:lnTo>
                  <a:cubicBezTo>
                    <a:pt x="4804" y="3136"/>
                    <a:pt x="4804" y="3036"/>
                    <a:pt x="4770" y="2869"/>
                  </a:cubicBezTo>
                  <a:cubicBezTo>
                    <a:pt x="4737" y="2703"/>
                    <a:pt x="4704" y="2536"/>
                    <a:pt x="4704" y="2369"/>
                  </a:cubicBezTo>
                  <a:cubicBezTo>
                    <a:pt x="4670" y="2302"/>
                    <a:pt x="4670" y="2236"/>
                    <a:pt x="4670" y="2169"/>
                  </a:cubicBezTo>
                  <a:lnTo>
                    <a:pt x="4637" y="2035"/>
                  </a:lnTo>
                  <a:cubicBezTo>
                    <a:pt x="4470" y="901"/>
                    <a:pt x="4303" y="1"/>
                    <a:pt x="4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9810175" y="1934325"/>
              <a:ext cx="115125" cy="150975"/>
            </a:xfrm>
            <a:custGeom>
              <a:avLst/>
              <a:gdLst/>
              <a:ahLst/>
              <a:cxnLst/>
              <a:rect l="l" t="t" r="r" b="b"/>
              <a:pathLst>
                <a:path w="4605" h="6039" extrusionOk="0">
                  <a:moveTo>
                    <a:pt x="4270" y="1"/>
                  </a:moveTo>
                  <a:lnTo>
                    <a:pt x="3737" y="334"/>
                  </a:lnTo>
                  <a:lnTo>
                    <a:pt x="1" y="2803"/>
                  </a:lnTo>
                  <a:lnTo>
                    <a:pt x="735" y="6038"/>
                  </a:lnTo>
                  <a:cubicBezTo>
                    <a:pt x="2569" y="5338"/>
                    <a:pt x="3970" y="3870"/>
                    <a:pt x="4604" y="2035"/>
                  </a:cubicBezTo>
                  <a:cubicBezTo>
                    <a:pt x="4437" y="901"/>
                    <a:pt x="4270" y="1"/>
                    <a:pt x="4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9648400" y="1715275"/>
              <a:ext cx="341100" cy="335750"/>
            </a:xfrm>
            <a:custGeom>
              <a:avLst/>
              <a:gdLst/>
              <a:ahLst/>
              <a:cxnLst/>
              <a:rect l="l" t="t" r="r" b="b"/>
              <a:pathLst>
                <a:path w="13644" h="13430" extrusionOk="0">
                  <a:moveTo>
                    <a:pt x="7318" y="0"/>
                  </a:moveTo>
                  <a:cubicBezTo>
                    <a:pt x="5217" y="0"/>
                    <a:pt x="2950" y="1346"/>
                    <a:pt x="1668" y="5627"/>
                  </a:cubicBezTo>
                  <a:cubicBezTo>
                    <a:pt x="0" y="11164"/>
                    <a:pt x="3169" y="12799"/>
                    <a:pt x="4370" y="13166"/>
                  </a:cubicBezTo>
                  <a:cubicBezTo>
                    <a:pt x="4726" y="13263"/>
                    <a:pt x="5357" y="13429"/>
                    <a:pt x="6123" y="13429"/>
                  </a:cubicBezTo>
                  <a:cubicBezTo>
                    <a:pt x="7729" y="13429"/>
                    <a:pt x="9929" y="12698"/>
                    <a:pt x="11442" y="9063"/>
                  </a:cubicBezTo>
                  <a:cubicBezTo>
                    <a:pt x="13644" y="3692"/>
                    <a:pt x="11575" y="1190"/>
                    <a:pt x="9140" y="323"/>
                  </a:cubicBezTo>
                  <a:cubicBezTo>
                    <a:pt x="8569" y="122"/>
                    <a:pt x="7951" y="0"/>
                    <a:pt x="7318"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9710950" y="1824025"/>
              <a:ext cx="29200" cy="14150"/>
            </a:xfrm>
            <a:custGeom>
              <a:avLst/>
              <a:gdLst/>
              <a:ahLst/>
              <a:cxnLst/>
              <a:rect l="l" t="t" r="r" b="b"/>
              <a:pathLst>
                <a:path w="1168" h="566" extrusionOk="0">
                  <a:moveTo>
                    <a:pt x="595" y="1"/>
                  </a:moveTo>
                  <a:cubicBezTo>
                    <a:pt x="432" y="1"/>
                    <a:pt x="277" y="61"/>
                    <a:pt x="167" y="143"/>
                  </a:cubicBezTo>
                  <a:cubicBezTo>
                    <a:pt x="0" y="243"/>
                    <a:pt x="67" y="476"/>
                    <a:pt x="234" y="543"/>
                  </a:cubicBezTo>
                  <a:lnTo>
                    <a:pt x="667" y="543"/>
                  </a:lnTo>
                  <a:cubicBezTo>
                    <a:pt x="723" y="557"/>
                    <a:pt x="778" y="565"/>
                    <a:pt x="833" y="565"/>
                  </a:cubicBezTo>
                  <a:cubicBezTo>
                    <a:pt x="911" y="565"/>
                    <a:pt x="990" y="549"/>
                    <a:pt x="1068" y="510"/>
                  </a:cubicBezTo>
                  <a:cubicBezTo>
                    <a:pt x="1134" y="443"/>
                    <a:pt x="1168" y="343"/>
                    <a:pt x="1134" y="276"/>
                  </a:cubicBezTo>
                  <a:cubicBezTo>
                    <a:pt x="1034" y="109"/>
                    <a:pt x="868" y="9"/>
                    <a:pt x="701" y="9"/>
                  </a:cubicBezTo>
                  <a:cubicBezTo>
                    <a:pt x="665" y="4"/>
                    <a:pt x="630"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795175" y="1844675"/>
              <a:ext cx="27200" cy="19125"/>
            </a:xfrm>
            <a:custGeom>
              <a:avLst/>
              <a:gdLst/>
              <a:ahLst/>
              <a:cxnLst/>
              <a:rect l="l" t="t" r="r" b="b"/>
              <a:pathLst>
                <a:path w="1088" h="765" extrusionOk="0">
                  <a:moveTo>
                    <a:pt x="367" y="1"/>
                  </a:moveTo>
                  <a:cubicBezTo>
                    <a:pt x="276" y="1"/>
                    <a:pt x="184" y="17"/>
                    <a:pt x="100" y="51"/>
                  </a:cubicBezTo>
                  <a:cubicBezTo>
                    <a:pt x="34" y="117"/>
                    <a:pt x="0" y="217"/>
                    <a:pt x="34" y="318"/>
                  </a:cubicBezTo>
                  <a:cubicBezTo>
                    <a:pt x="100" y="418"/>
                    <a:pt x="234" y="518"/>
                    <a:pt x="367" y="551"/>
                  </a:cubicBezTo>
                  <a:cubicBezTo>
                    <a:pt x="467" y="618"/>
                    <a:pt x="601" y="684"/>
                    <a:pt x="734" y="751"/>
                  </a:cubicBezTo>
                  <a:cubicBezTo>
                    <a:pt x="757" y="760"/>
                    <a:pt x="780" y="764"/>
                    <a:pt x="803" y="764"/>
                  </a:cubicBezTo>
                  <a:cubicBezTo>
                    <a:pt x="950" y="764"/>
                    <a:pt x="1088" y="595"/>
                    <a:pt x="1001" y="451"/>
                  </a:cubicBezTo>
                  <a:cubicBezTo>
                    <a:pt x="934" y="284"/>
                    <a:pt x="801" y="151"/>
                    <a:pt x="634" y="51"/>
                  </a:cubicBezTo>
                  <a:cubicBezTo>
                    <a:pt x="551" y="17"/>
                    <a:pt x="459"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9775150" y="1891800"/>
              <a:ext cx="9200" cy="27550"/>
            </a:xfrm>
            <a:custGeom>
              <a:avLst/>
              <a:gdLst/>
              <a:ahLst/>
              <a:cxnLst/>
              <a:rect l="l" t="t" r="r" b="b"/>
              <a:pathLst>
                <a:path w="368" h="1102" extrusionOk="0">
                  <a:moveTo>
                    <a:pt x="268" y="0"/>
                  </a:moveTo>
                  <a:cubicBezTo>
                    <a:pt x="67" y="334"/>
                    <a:pt x="1" y="934"/>
                    <a:pt x="368" y="1101"/>
                  </a:cubicBezTo>
                  <a:cubicBezTo>
                    <a:pt x="67" y="868"/>
                    <a:pt x="134" y="401"/>
                    <a:pt x="268" y="34"/>
                  </a:cubicBezTo>
                  <a:cubicBezTo>
                    <a:pt x="268" y="34"/>
                    <a:pt x="268"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9772525" y="1884050"/>
              <a:ext cx="35200" cy="31375"/>
            </a:xfrm>
            <a:custGeom>
              <a:avLst/>
              <a:gdLst/>
              <a:ahLst/>
              <a:cxnLst/>
              <a:rect l="l" t="t" r="r" b="b"/>
              <a:pathLst>
                <a:path w="1408" h="1255" extrusionOk="0">
                  <a:moveTo>
                    <a:pt x="733" y="0"/>
                  </a:moveTo>
                  <a:cubicBezTo>
                    <a:pt x="275" y="0"/>
                    <a:pt x="1" y="1149"/>
                    <a:pt x="539" y="1244"/>
                  </a:cubicBezTo>
                  <a:cubicBezTo>
                    <a:pt x="568" y="1251"/>
                    <a:pt x="597" y="1254"/>
                    <a:pt x="624" y="1254"/>
                  </a:cubicBezTo>
                  <a:cubicBezTo>
                    <a:pt x="1138" y="1254"/>
                    <a:pt x="1408" y="137"/>
                    <a:pt x="806" y="10"/>
                  </a:cubicBezTo>
                  <a:cubicBezTo>
                    <a:pt x="781" y="3"/>
                    <a:pt x="757"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9796000" y="1887275"/>
              <a:ext cx="20050" cy="14625"/>
            </a:xfrm>
            <a:custGeom>
              <a:avLst/>
              <a:gdLst/>
              <a:ahLst/>
              <a:cxnLst/>
              <a:rect l="l" t="t" r="r" b="b"/>
              <a:pathLst>
                <a:path w="802" h="585" extrusionOk="0">
                  <a:moveTo>
                    <a:pt x="65" y="1"/>
                  </a:moveTo>
                  <a:cubicBezTo>
                    <a:pt x="34" y="1"/>
                    <a:pt x="1" y="24"/>
                    <a:pt x="1" y="48"/>
                  </a:cubicBezTo>
                  <a:cubicBezTo>
                    <a:pt x="1" y="281"/>
                    <a:pt x="67" y="548"/>
                    <a:pt x="334" y="582"/>
                  </a:cubicBezTo>
                  <a:cubicBezTo>
                    <a:pt x="352" y="584"/>
                    <a:pt x="368" y="585"/>
                    <a:pt x="385" y="585"/>
                  </a:cubicBezTo>
                  <a:cubicBezTo>
                    <a:pt x="622" y="585"/>
                    <a:pt x="770" y="366"/>
                    <a:pt x="801" y="148"/>
                  </a:cubicBezTo>
                  <a:lnTo>
                    <a:pt x="801" y="148"/>
                  </a:lnTo>
                  <a:cubicBezTo>
                    <a:pt x="686" y="235"/>
                    <a:pt x="570" y="321"/>
                    <a:pt x="455" y="321"/>
                  </a:cubicBezTo>
                  <a:cubicBezTo>
                    <a:pt x="437" y="321"/>
                    <a:pt x="419" y="319"/>
                    <a:pt x="401" y="315"/>
                  </a:cubicBezTo>
                  <a:cubicBezTo>
                    <a:pt x="268" y="248"/>
                    <a:pt x="201" y="115"/>
                    <a:pt x="101" y="15"/>
                  </a:cubicBezTo>
                  <a:cubicBezTo>
                    <a:pt x="91" y="5"/>
                    <a:pt x="78"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9712600" y="1875950"/>
              <a:ext cx="15875" cy="22675"/>
            </a:xfrm>
            <a:custGeom>
              <a:avLst/>
              <a:gdLst/>
              <a:ahLst/>
              <a:cxnLst/>
              <a:rect l="l" t="t" r="r" b="b"/>
              <a:pathLst>
                <a:path w="635" h="907" extrusionOk="0">
                  <a:moveTo>
                    <a:pt x="635" y="1"/>
                  </a:moveTo>
                  <a:cubicBezTo>
                    <a:pt x="635" y="1"/>
                    <a:pt x="601" y="1"/>
                    <a:pt x="601" y="34"/>
                  </a:cubicBezTo>
                  <a:cubicBezTo>
                    <a:pt x="535" y="401"/>
                    <a:pt x="368" y="868"/>
                    <a:pt x="1" y="901"/>
                  </a:cubicBezTo>
                  <a:cubicBezTo>
                    <a:pt x="23" y="905"/>
                    <a:pt x="45" y="906"/>
                    <a:pt x="67" y="906"/>
                  </a:cubicBezTo>
                  <a:cubicBezTo>
                    <a:pt x="455" y="906"/>
                    <a:pt x="635" y="348"/>
                    <a:pt x="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9699500" y="1863725"/>
              <a:ext cx="34725" cy="31150"/>
            </a:xfrm>
            <a:custGeom>
              <a:avLst/>
              <a:gdLst/>
              <a:ahLst/>
              <a:cxnLst/>
              <a:rect l="l" t="t" r="r" b="b"/>
              <a:pathLst>
                <a:path w="1389" h="1246" extrusionOk="0">
                  <a:moveTo>
                    <a:pt x="795" y="1"/>
                  </a:moveTo>
                  <a:cubicBezTo>
                    <a:pt x="275" y="1"/>
                    <a:pt x="0" y="1069"/>
                    <a:pt x="525" y="1223"/>
                  </a:cubicBezTo>
                  <a:cubicBezTo>
                    <a:pt x="565" y="1238"/>
                    <a:pt x="604" y="1245"/>
                    <a:pt x="641" y="1245"/>
                  </a:cubicBezTo>
                  <a:cubicBezTo>
                    <a:pt x="1109" y="1245"/>
                    <a:pt x="1388" y="177"/>
                    <a:pt x="925" y="23"/>
                  </a:cubicBezTo>
                  <a:cubicBezTo>
                    <a:pt x="880" y="8"/>
                    <a:pt x="837"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9697600" y="1858450"/>
              <a:ext cx="19875" cy="15775"/>
            </a:xfrm>
            <a:custGeom>
              <a:avLst/>
              <a:gdLst/>
              <a:ahLst/>
              <a:cxnLst/>
              <a:rect l="l" t="t" r="r" b="b"/>
              <a:pathLst>
                <a:path w="795" h="631" extrusionOk="0">
                  <a:moveTo>
                    <a:pt x="101" y="0"/>
                  </a:moveTo>
                  <a:cubicBezTo>
                    <a:pt x="1" y="200"/>
                    <a:pt x="34" y="467"/>
                    <a:pt x="234" y="600"/>
                  </a:cubicBezTo>
                  <a:cubicBezTo>
                    <a:pt x="275" y="621"/>
                    <a:pt x="318" y="630"/>
                    <a:pt x="361" y="630"/>
                  </a:cubicBezTo>
                  <a:cubicBezTo>
                    <a:pt x="525" y="630"/>
                    <a:pt x="688" y="493"/>
                    <a:pt x="768" y="334"/>
                  </a:cubicBezTo>
                  <a:cubicBezTo>
                    <a:pt x="795" y="279"/>
                    <a:pt x="778" y="225"/>
                    <a:pt x="752" y="225"/>
                  </a:cubicBezTo>
                  <a:cubicBezTo>
                    <a:pt x="747" y="225"/>
                    <a:pt x="741" y="227"/>
                    <a:pt x="734" y="234"/>
                  </a:cubicBezTo>
                  <a:cubicBezTo>
                    <a:pt x="620" y="262"/>
                    <a:pt x="505" y="340"/>
                    <a:pt x="411" y="340"/>
                  </a:cubicBezTo>
                  <a:cubicBezTo>
                    <a:pt x="396" y="340"/>
                    <a:pt x="381" y="338"/>
                    <a:pt x="367" y="334"/>
                  </a:cubicBezTo>
                  <a:cubicBezTo>
                    <a:pt x="234" y="300"/>
                    <a:pt x="167" y="133"/>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9742625" y="1970175"/>
              <a:ext cx="20875" cy="7550"/>
            </a:xfrm>
            <a:custGeom>
              <a:avLst/>
              <a:gdLst/>
              <a:ahLst/>
              <a:cxnLst/>
              <a:rect l="l" t="t" r="r" b="b"/>
              <a:pathLst>
                <a:path w="835" h="302" extrusionOk="0">
                  <a:moveTo>
                    <a:pt x="1" y="1"/>
                  </a:moveTo>
                  <a:cubicBezTo>
                    <a:pt x="68" y="168"/>
                    <a:pt x="268" y="301"/>
                    <a:pt x="434" y="301"/>
                  </a:cubicBezTo>
                  <a:cubicBezTo>
                    <a:pt x="601" y="301"/>
                    <a:pt x="768" y="168"/>
                    <a:pt x="835" y="34"/>
                  </a:cubicBezTo>
                  <a:cubicBezTo>
                    <a:pt x="835" y="34"/>
                    <a:pt x="801" y="1"/>
                    <a:pt x="801" y="1"/>
                  </a:cubicBezTo>
                  <a:cubicBezTo>
                    <a:pt x="701" y="101"/>
                    <a:pt x="568" y="168"/>
                    <a:pt x="434" y="168"/>
                  </a:cubicBezTo>
                  <a:cubicBezTo>
                    <a:pt x="268" y="134"/>
                    <a:pt x="134" y="68"/>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729300" y="1943500"/>
              <a:ext cx="34200" cy="22600"/>
            </a:xfrm>
            <a:custGeom>
              <a:avLst/>
              <a:gdLst/>
              <a:ahLst/>
              <a:cxnLst/>
              <a:rect l="l" t="t" r="r" b="b"/>
              <a:pathLst>
                <a:path w="1368" h="904" extrusionOk="0">
                  <a:moveTo>
                    <a:pt x="1334" y="1"/>
                  </a:moveTo>
                  <a:cubicBezTo>
                    <a:pt x="1090" y="94"/>
                    <a:pt x="846" y="136"/>
                    <a:pt x="595" y="136"/>
                  </a:cubicBezTo>
                  <a:cubicBezTo>
                    <a:pt x="401" y="136"/>
                    <a:pt x="204" y="111"/>
                    <a:pt x="0" y="67"/>
                  </a:cubicBezTo>
                  <a:lnTo>
                    <a:pt x="0" y="67"/>
                  </a:lnTo>
                  <a:cubicBezTo>
                    <a:pt x="100" y="334"/>
                    <a:pt x="267" y="568"/>
                    <a:pt x="467" y="734"/>
                  </a:cubicBezTo>
                  <a:cubicBezTo>
                    <a:pt x="567" y="834"/>
                    <a:pt x="734" y="901"/>
                    <a:pt x="901" y="901"/>
                  </a:cubicBezTo>
                  <a:cubicBezTo>
                    <a:pt x="918" y="903"/>
                    <a:pt x="934" y="904"/>
                    <a:pt x="950" y="904"/>
                  </a:cubicBezTo>
                  <a:cubicBezTo>
                    <a:pt x="1212" y="904"/>
                    <a:pt x="1303" y="652"/>
                    <a:pt x="1334" y="401"/>
                  </a:cubicBezTo>
                  <a:cubicBezTo>
                    <a:pt x="1368" y="267"/>
                    <a:pt x="1368" y="134"/>
                    <a:pt x="1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740975" y="1952675"/>
              <a:ext cx="21700" cy="13425"/>
            </a:xfrm>
            <a:custGeom>
              <a:avLst/>
              <a:gdLst/>
              <a:ahLst/>
              <a:cxnLst/>
              <a:rect l="l" t="t" r="r" b="b"/>
              <a:pathLst>
                <a:path w="868" h="537" extrusionOk="0">
                  <a:moveTo>
                    <a:pt x="644" y="1"/>
                  </a:moveTo>
                  <a:cubicBezTo>
                    <a:pt x="381" y="1"/>
                    <a:pt x="130" y="134"/>
                    <a:pt x="0" y="367"/>
                  </a:cubicBezTo>
                  <a:cubicBezTo>
                    <a:pt x="100" y="467"/>
                    <a:pt x="267" y="534"/>
                    <a:pt x="434" y="534"/>
                  </a:cubicBezTo>
                  <a:cubicBezTo>
                    <a:pt x="451" y="536"/>
                    <a:pt x="467" y="537"/>
                    <a:pt x="483" y="537"/>
                  </a:cubicBezTo>
                  <a:cubicBezTo>
                    <a:pt x="745" y="537"/>
                    <a:pt x="836" y="285"/>
                    <a:pt x="867" y="34"/>
                  </a:cubicBezTo>
                  <a:cubicBezTo>
                    <a:pt x="794" y="12"/>
                    <a:pt x="718" y="1"/>
                    <a:pt x="644" y="1"/>
                  </a:cubicBezTo>
                  <a:close/>
                </a:path>
              </a:pathLst>
            </a:custGeom>
            <a:solidFill>
              <a:srgbClr val="FF9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9714200" y="1833700"/>
              <a:ext cx="48475" cy="117700"/>
            </a:xfrm>
            <a:custGeom>
              <a:avLst/>
              <a:gdLst/>
              <a:ahLst/>
              <a:cxnLst/>
              <a:rect l="l" t="t" r="r" b="b"/>
              <a:pathLst>
                <a:path w="1939" h="4708" extrusionOk="0">
                  <a:moveTo>
                    <a:pt x="1854" y="1"/>
                  </a:moveTo>
                  <a:cubicBezTo>
                    <a:pt x="1838" y="1"/>
                    <a:pt x="1819" y="9"/>
                    <a:pt x="1805" y="23"/>
                  </a:cubicBezTo>
                  <a:cubicBezTo>
                    <a:pt x="1104" y="1157"/>
                    <a:pt x="504" y="2358"/>
                    <a:pt x="37" y="3592"/>
                  </a:cubicBezTo>
                  <a:cubicBezTo>
                    <a:pt x="0" y="3666"/>
                    <a:pt x="167" y="3688"/>
                    <a:pt x="346" y="3688"/>
                  </a:cubicBezTo>
                  <a:cubicBezTo>
                    <a:pt x="491" y="3688"/>
                    <a:pt x="645" y="3674"/>
                    <a:pt x="704" y="3659"/>
                  </a:cubicBezTo>
                  <a:lnTo>
                    <a:pt x="704" y="3659"/>
                  </a:lnTo>
                  <a:cubicBezTo>
                    <a:pt x="704" y="3659"/>
                    <a:pt x="471" y="4226"/>
                    <a:pt x="404" y="4493"/>
                  </a:cubicBezTo>
                  <a:cubicBezTo>
                    <a:pt x="404" y="4526"/>
                    <a:pt x="471" y="4559"/>
                    <a:pt x="537" y="4593"/>
                  </a:cubicBezTo>
                  <a:cubicBezTo>
                    <a:pt x="717" y="4670"/>
                    <a:pt x="901" y="4707"/>
                    <a:pt x="1083" y="4707"/>
                  </a:cubicBezTo>
                  <a:cubicBezTo>
                    <a:pt x="1374" y="4707"/>
                    <a:pt x="1659" y="4611"/>
                    <a:pt x="1905" y="4426"/>
                  </a:cubicBezTo>
                  <a:cubicBezTo>
                    <a:pt x="1938" y="4426"/>
                    <a:pt x="1905" y="4393"/>
                    <a:pt x="1872" y="4393"/>
                  </a:cubicBezTo>
                  <a:cubicBezTo>
                    <a:pt x="1672" y="4459"/>
                    <a:pt x="1463" y="4493"/>
                    <a:pt x="1255" y="4493"/>
                  </a:cubicBezTo>
                  <a:cubicBezTo>
                    <a:pt x="1046" y="4493"/>
                    <a:pt x="838" y="4459"/>
                    <a:pt x="637" y="4393"/>
                  </a:cubicBezTo>
                  <a:cubicBezTo>
                    <a:pt x="637" y="4326"/>
                    <a:pt x="1038" y="3492"/>
                    <a:pt x="1004" y="3458"/>
                  </a:cubicBezTo>
                  <a:cubicBezTo>
                    <a:pt x="904" y="3442"/>
                    <a:pt x="796" y="3433"/>
                    <a:pt x="688" y="3433"/>
                  </a:cubicBezTo>
                  <a:cubicBezTo>
                    <a:pt x="579" y="3433"/>
                    <a:pt x="471" y="3442"/>
                    <a:pt x="371" y="3458"/>
                  </a:cubicBezTo>
                  <a:cubicBezTo>
                    <a:pt x="804" y="2291"/>
                    <a:pt x="1438" y="1190"/>
                    <a:pt x="1872" y="56"/>
                  </a:cubicBezTo>
                  <a:cubicBezTo>
                    <a:pt x="1891" y="17"/>
                    <a:pt x="1876" y="1"/>
                    <a:pt x="18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9694275" y="1708175"/>
              <a:ext cx="295225" cy="230450"/>
            </a:xfrm>
            <a:custGeom>
              <a:avLst/>
              <a:gdLst/>
              <a:ahLst/>
              <a:cxnLst/>
              <a:rect l="l" t="t" r="r" b="b"/>
              <a:pathLst>
                <a:path w="11809" h="9218" extrusionOk="0">
                  <a:moveTo>
                    <a:pt x="5479" y="0"/>
                  </a:moveTo>
                  <a:cubicBezTo>
                    <a:pt x="5010" y="0"/>
                    <a:pt x="4518" y="56"/>
                    <a:pt x="4003" y="174"/>
                  </a:cubicBezTo>
                  <a:cubicBezTo>
                    <a:pt x="1201" y="774"/>
                    <a:pt x="0" y="4076"/>
                    <a:pt x="200" y="4176"/>
                  </a:cubicBezTo>
                  <a:cubicBezTo>
                    <a:pt x="1290" y="4634"/>
                    <a:pt x="2257" y="4782"/>
                    <a:pt x="3052" y="4782"/>
                  </a:cubicBezTo>
                  <a:cubicBezTo>
                    <a:pt x="4119" y="4782"/>
                    <a:pt x="4877" y="4515"/>
                    <a:pt x="5212" y="4369"/>
                  </a:cubicBezTo>
                  <a:lnTo>
                    <a:pt x="5212" y="4369"/>
                  </a:lnTo>
                  <a:cubicBezTo>
                    <a:pt x="4780" y="4581"/>
                    <a:pt x="3794" y="5084"/>
                    <a:pt x="4136" y="5110"/>
                  </a:cubicBezTo>
                  <a:cubicBezTo>
                    <a:pt x="4280" y="5126"/>
                    <a:pt x="4423" y="5134"/>
                    <a:pt x="4564" y="5134"/>
                  </a:cubicBezTo>
                  <a:cubicBezTo>
                    <a:pt x="5611" y="5134"/>
                    <a:pt x="6600" y="4707"/>
                    <a:pt x="7305" y="3943"/>
                  </a:cubicBezTo>
                  <a:lnTo>
                    <a:pt x="7305" y="3943"/>
                  </a:lnTo>
                  <a:cubicBezTo>
                    <a:pt x="6872" y="6378"/>
                    <a:pt x="8373" y="6845"/>
                    <a:pt x="8373" y="6845"/>
                  </a:cubicBezTo>
                  <a:cubicBezTo>
                    <a:pt x="8373" y="6845"/>
                    <a:pt x="7906" y="8946"/>
                    <a:pt x="9240" y="9213"/>
                  </a:cubicBezTo>
                  <a:cubicBezTo>
                    <a:pt x="9254" y="9216"/>
                    <a:pt x="9269" y="9217"/>
                    <a:pt x="9285" y="9217"/>
                  </a:cubicBezTo>
                  <a:cubicBezTo>
                    <a:pt x="9865" y="9217"/>
                    <a:pt x="11512" y="7463"/>
                    <a:pt x="11642" y="5677"/>
                  </a:cubicBezTo>
                  <a:cubicBezTo>
                    <a:pt x="11809" y="3876"/>
                    <a:pt x="10141" y="2642"/>
                    <a:pt x="10141" y="2642"/>
                  </a:cubicBezTo>
                  <a:cubicBezTo>
                    <a:pt x="9136" y="1067"/>
                    <a:pt x="7534" y="0"/>
                    <a:pt x="5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9889400" y="1910775"/>
              <a:ext cx="91750" cy="82775"/>
            </a:xfrm>
            <a:custGeom>
              <a:avLst/>
              <a:gdLst/>
              <a:ahLst/>
              <a:cxnLst/>
              <a:rect l="l" t="t" r="r" b="b"/>
              <a:pathLst>
                <a:path w="3670" h="3311" extrusionOk="0">
                  <a:moveTo>
                    <a:pt x="2522" y="0"/>
                  </a:moveTo>
                  <a:cubicBezTo>
                    <a:pt x="1746" y="0"/>
                    <a:pt x="634" y="1043"/>
                    <a:pt x="634" y="1043"/>
                  </a:cubicBezTo>
                  <a:lnTo>
                    <a:pt x="1" y="2510"/>
                  </a:lnTo>
                  <a:cubicBezTo>
                    <a:pt x="34" y="2644"/>
                    <a:pt x="67" y="2777"/>
                    <a:pt x="134" y="2877"/>
                  </a:cubicBezTo>
                  <a:cubicBezTo>
                    <a:pt x="201" y="2944"/>
                    <a:pt x="268" y="3011"/>
                    <a:pt x="334" y="3077"/>
                  </a:cubicBezTo>
                  <a:cubicBezTo>
                    <a:pt x="434" y="3178"/>
                    <a:pt x="534" y="3211"/>
                    <a:pt x="634" y="3244"/>
                  </a:cubicBezTo>
                  <a:cubicBezTo>
                    <a:pt x="735" y="3278"/>
                    <a:pt x="801" y="3311"/>
                    <a:pt x="901" y="3311"/>
                  </a:cubicBezTo>
                  <a:lnTo>
                    <a:pt x="1202" y="3311"/>
                  </a:lnTo>
                  <a:cubicBezTo>
                    <a:pt x="2202" y="3144"/>
                    <a:pt x="3670" y="742"/>
                    <a:pt x="2936" y="142"/>
                  </a:cubicBezTo>
                  <a:cubicBezTo>
                    <a:pt x="2819" y="42"/>
                    <a:pt x="2678" y="0"/>
                    <a:pt x="2522"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9902125" y="1931650"/>
              <a:ext cx="49850" cy="47225"/>
            </a:xfrm>
            <a:custGeom>
              <a:avLst/>
              <a:gdLst/>
              <a:ahLst/>
              <a:cxnLst/>
              <a:rect l="l" t="t" r="r" b="b"/>
              <a:pathLst>
                <a:path w="1994" h="1889" extrusionOk="0">
                  <a:moveTo>
                    <a:pt x="1871" y="1"/>
                  </a:moveTo>
                  <a:cubicBezTo>
                    <a:pt x="1013" y="1"/>
                    <a:pt x="185" y="981"/>
                    <a:pt x="25" y="1809"/>
                  </a:cubicBezTo>
                  <a:cubicBezTo>
                    <a:pt x="1" y="1858"/>
                    <a:pt x="48" y="1889"/>
                    <a:pt x="88" y="1889"/>
                  </a:cubicBezTo>
                  <a:cubicBezTo>
                    <a:pt x="103" y="1889"/>
                    <a:pt x="117" y="1884"/>
                    <a:pt x="125" y="1876"/>
                  </a:cubicBezTo>
                  <a:cubicBezTo>
                    <a:pt x="259" y="1709"/>
                    <a:pt x="392" y="1542"/>
                    <a:pt x="559" y="1409"/>
                  </a:cubicBezTo>
                  <a:cubicBezTo>
                    <a:pt x="656" y="1311"/>
                    <a:pt x="799" y="1259"/>
                    <a:pt x="940" y="1259"/>
                  </a:cubicBezTo>
                  <a:cubicBezTo>
                    <a:pt x="1042" y="1259"/>
                    <a:pt x="1143" y="1286"/>
                    <a:pt x="1226" y="1342"/>
                  </a:cubicBezTo>
                  <a:cubicBezTo>
                    <a:pt x="1260" y="1342"/>
                    <a:pt x="1260" y="1308"/>
                    <a:pt x="1260" y="1308"/>
                  </a:cubicBezTo>
                  <a:cubicBezTo>
                    <a:pt x="1153" y="1167"/>
                    <a:pt x="991" y="1091"/>
                    <a:pt x="826" y="1091"/>
                  </a:cubicBezTo>
                  <a:cubicBezTo>
                    <a:pt x="681" y="1091"/>
                    <a:pt x="535" y="1150"/>
                    <a:pt x="426" y="1275"/>
                  </a:cubicBezTo>
                  <a:cubicBezTo>
                    <a:pt x="759" y="641"/>
                    <a:pt x="1326" y="208"/>
                    <a:pt x="1993" y="7"/>
                  </a:cubicBezTo>
                  <a:cubicBezTo>
                    <a:pt x="1953" y="3"/>
                    <a:pt x="1912" y="1"/>
                    <a:pt x="1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9903575" y="1977400"/>
              <a:ext cx="17250" cy="13875"/>
            </a:xfrm>
            <a:custGeom>
              <a:avLst/>
              <a:gdLst/>
              <a:ahLst/>
              <a:cxnLst/>
              <a:rect l="l" t="t" r="r" b="b"/>
              <a:pathLst>
                <a:path w="690" h="555" extrusionOk="0">
                  <a:moveTo>
                    <a:pt x="317" y="1"/>
                  </a:moveTo>
                  <a:cubicBezTo>
                    <a:pt x="290" y="1"/>
                    <a:pt x="262" y="4"/>
                    <a:pt x="234" y="12"/>
                  </a:cubicBezTo>
                  <a:cubicBezTo>
                    <a:pt x="1" y="112"/>
                    <a:pt x="1" y="446"/>
                    <a:pt x="234" y="546"/>
                  </a:cubicBezTo>
                  <a:cubicBezTo>
                    <a:pt x="257" y="552"/>
                    <a:pt x="281" y="554"/>
                    <a:pt x="305" y="554"/>
                  </a:cubicBezTo>
                  <a:cubicBezTo>
                    <a:pt x="422" y="554"/>
                    <a:pt x="546" y="490"/>
                    <a:pt x="601" y="379"/>
                  </a:cubicBezTo>
                  <a:cubicBezTo>
                    <a:pt x="689" y="203"/>
                    <a:pt x="519"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9926250" y="1973250"/>
              <a:ext cx="9050" cy="8625"/>
            </a:xfrm>
            <a:custGeom>
              <a:avLst/>
              <a:gdLst/>
              <a:ahLst/>
              <a:cxnLst/>
              <a:rect l="l" t="t" r="r" b="b"/>
              <a:pathLst>
                <a:path w="362" h="345" extrusionOk="0">
                  <a:moveTo>
                    <a:pt x="144" y="1"/>
                  </a:moveTo>
                  <a:cubicBezTo>
                    <a:pt x="0" y="1"/>
                    <a:pt x="127" y="344"/>
                    <a:pt x="230" y="344"/>
                  </a:cubicBezTo>
                  <a:cubicBezTo>
                    <a:pt x="254" y="344"/>
                    <a:pt x="277" y="325"/>
                    <a:pt x="295" y="278"/>
                  </a:cubicBezTo>
                  <a:cubicBezTo>
                    <a:pt x="361" y="178"/>
                    <a:pt x="295" y="45"/>
                    <a:pt x="195" y="11"/>
                  </a:cubicBezTo>
                  <a:cubicBezTo>
                    <a:pt x="175" y="4"/>
                    <a:pt x="158" y="1"/>
                    <a:pt x="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229582" y="498450"/>
            <a:ext cx="2513617" cy="950100"/>
          </a:xfrm>
          <a:prstGeom prst="rect">
            <a:avLst/>
          </a:prstGeom>
        </p:spPr>
        <p:txBody>
          <a:bodyPr spcFirstLastPara="1" wrap="square" lIns="91425" tIns="91425" rIns="91425" bIns="91425" anchor="t" anchorCtr="0">
            <a:noAutofit/>
          </a:bodyPr>
          <a:lstStyle/>
          <a:p>
            <a:pPr lvl="0"/>
            <a:r>
              <a:rPr lang="es-CO" dirty="0"/>
              <a:t>Responsable: Lina Forero</a:t>
            </a:r>
            <a:endParaRPr dirty="0"/>
          </a:p>
        </p:txBody>
      </p:sp>
      <p:sp>
        <p:nvSpPr>
          <p:cNvPr id="667" name="Google Shape;667;p34"/>
          <p:cNvSpPr txBox="1">
            <a:spLocks noGrp="1"/>
          </p:cNvSpPr>
          <p:nvPr>
            <p:ph type="body" idx="1"/>
          </p:nvPr>
        </p:nvSpPr>
        <p:spPr>
          <a:xfrm>
            <a:off x="824970" y="2098194"/>
            <a:ext cx="6500409" cy="2825100"/>
          </a:xfrm>
          <a:prstGeom prst="rect">
            <a:avLst/>
          </a:prstGeom>
        </p:spPr>
        <p:txBody>
          <a:bodyPr spcFirstLastPara="1" wrap="square" lIns="91425" tIns="91425" rIns="91425" bIns="91425" anchor="t" anchorCtr="0">
            <a:noAutofit/>
          </a:bodyPr>
          <a:lstStyle/>
          <a:p>
            <a:pPr marL="0" lvl="0" indent="0">
              <a:buNone/>
            </a:pPr>
            <a:r>
              <a:rPr lang="es-CO" sz="1600" b="1" dirty="0"/>
              <a:t>2016-2023</a:t>
            </a:r>
          </a:p>
          <a:p>
            <a:pPr marL="0" lvl="0" indent="0">
              <a:buNone/>
            </a:pPr>
            <a:r>
              <a:rPr lang="es-CO" sz="1300" dirty="0"/>
              <a:t>Aproximadamente 130 Jóvenes de la iglesia Alfa y Omega y la PIB de Buenaventura </a:t>
            </a:r>
          </a:p>
          <a:p>
            <a:pPr marL="0" lvl="0" indent="0">
              <a:buNone/>
            </a:pPr>
            <a:endParaRPr lang="es-CO" sz="1300" dirty="0"/>
          </a:p>
          <a:p>
            <a:pPr marL="0" lvl="0" indent="0">
              <a:buNone/>
            </a:pPr>
            <a:r>
              <a:rPr lang="es-CO" sz="1300" b="1" dirty="0"/>
              <a:t>Temas:</a:t>
            </a:r>
          </a:p>
          <a:p>
            <a:pPr marL="285750" indent="-285750"/>
            <a:r>
              <a:rPr lang="es-CO" sz="1300" dirty="0"/>
              <a:t>Construcción de paz desde la organización comunitaria</a:t>
            </a:r>
          </a:p>
          <a:p>
            <a:pPr marL="285750" indent="-285750"/>
            <a:r>
              <a:rPr lang="es-CO" sz="1300" dirty="0"/>
              <a:t>Impacto comunitario</a:t>
            </a:r>
          </a:p>
          <a:p>
            <a:pPr marL="285750" indent="-285750"/>
            <a:r>
              <a:rPr lang="es-CO" sz="1300" dirty="0"/>
              <a:t>Proyecto de vida</a:t>
            </a:r>
          </a:p>
          <a:p>
            <a:pPr marL="285750" indent="-285750"/>
            <a:r>
              <a:rPr lang="es-CO" sz="1300" dirty="0"/>
              <a:t>Liderazgo y  transformación social</a:t>
            </a:r>
          </a:p>
          <a:p>
            <a:pPr marL="285750" indent="-285750"/>
            <a:r>
              <a:rPr lang="es-CO" sz="1300" dirty="0"/>
              <a:t>Gestión, seguimiento y evaluación de iniciativas comunitarias eclesiales.</a:t>
            </a:r>
          </a:p>
        </p:txBody>
      </p:sp>
      <p:sp>
        <p:nvSpPr>
          <p:cNvPr id="5" name="Google Shape;667;p34">
            <a:extLst>
              <a:ext uri="{FF2B5EF4-FFF2-40B4-BE49-F238E27FC236}">
                <a16:creationId xmlns:a16="http://schemas.microsoft.com/office/drawing/2014/main" xmlns="" id="{C7D497D9-68A0-E14B-A3CB-06CC6E240E8D}"/>
              </a:ext>
            </a:extLst>
          </p:cNvPr>
          <p:cNvSpPr txBox="1">
            <a:spLocks/>
          </p:cNvSpPr>
          <p:nvPr/>
        </p:nvSpPr>
        <p:spPr>
          <a:xfrm>
            <a:off x="3697763" y="378116"/>
            <a:ext cx="4812793" cy="15512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0" indent="0" algn="r">
              <a:buFont typeface="Montserrat"/>
              <a:buNone/>
            </a:pPr>
            <a:r>
              <a:rPr lang="es-CO" sz="1800" b="1" dirty="0"/>
              <a:t>OBJETIVO</a:t>
            </a:r>
          </a:p>
          <a:p>
            <a:pPr marL="0" indent="0" algn="r">
              <a:buNone/>
            </a:pPr>
            <a:r>
              <a:rPr lang="es-CO" sz="1300" dirty="0"/>
              <a:t>Construir paz territorial en Buenaventura por medio del fortalecimiento de las capacidades comunitarias, permitiéndoles ser agentes de reconciliación y transformación de realidades de injusticia y desigualdad económica </a:t>
            </a:r>
            <a:br>
              <a:rPr lang="es-CO" sz="1300" dirty="0"/>
            </a:br>
            <a:endParaRPr lang="es-CO" sz="1300" dirty="0"/>
          </a:p>
        </p:txBody>
      </p:sp>
    </p:spTree>
    <p:extLst>
      <p:ext uri="{BB962C8B-B14F-4D97-AF65-F5344CB8AC3E}">
        <p14:creationId xmlns:p14="http://schemas.microsoft.com/office/powerpoint/2010/main" val="2818797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5122" name="Picture 2">
            <a:extLst>
              <a:ext uri="{FF2B5EF4-FFF2-40B4-BE49-F238E27FC236}">
                <a16:creationId xmlns:a16="http://schemas.microsoft.com/office/drawing/2014/main" xmlns="" id="{F8E3AFE8-C39B-A843-9600-47D4D675B1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22"/>
          <a:stretch/>
        </p:blipFill>
        <p:spPr bwMode="auto">
          <a:xfrm>
            <a:off x="224028" y="675260"/>
            <a:ext cx="4151718" cy="24965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xmlns="" id="{831A4447-572E-F54D-B4D9-F63B4F95B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9232" y="2571750"/>
            <a:ext cx="5001768" cy="22507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xmlns="" id="{681CBE9B-E864-9D4A-BCE5-FF6B8E11A3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163"/>
          <a:stretch/>
        </p:blipFill>
        <p:spPr bwMode="auto">
          <a:xfrm>
            <a:off x="4850551" y="987553"/>
            <a:ext cx="3827105" cy="206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8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35"/>
          <p:cNvSpPr/>
          <p:nvPr/>
        </p:nvSpPr>
        <p:spPr>
          <a:xfrm>
            <a:off x="6943586" y="2491412"/>
            <a:ext cx="992700" cy="592038"/>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5"/>
          <p:cNvSpPr txBox="1">
            <a:spLocks noGrp="1"/>
          </p:cNvSpPr>
          <p:nvPr>
            <p:ph type="title"/>
          </p:nvPr>
        </p:nvSpPr>
        <p:spPr>
          <a:xfrm>
            <a:off x="2779776" y="1003846"/>
            <a:ext cx="5240446" cy="1567904"/>
          </a:xfrm>
          <a:prstGeom prst="rect">
            <a:avLst/>
          </a:prstGeom>
        </p:spPr>
        <p:txBody>
          <a:bodyPr spcFirstLastPara="1" wrap="square" lIns="91425" tIns="91425" rIns="91425" bIns="91425" anchor="b" anchorCtr="0">
            <a:noAutofit/>
          </a:bodyPr>
          <a:lstStyle/>
          <a:p>
            <a:pPr lvl="0"/>
            <a:r>
              <a:rPr lang="es-CO" sz="3200" dirty="0"/>
              <a:t>Construcción de paz y formación política desde apocalipsis</a:t>
            </a:r>
            <a:endParaRPr sz="3200" dirty="0"/>
          </a:p>
        </p:txBody>
      </p:sp>
      <p:sp>
        <p:nvSpPr>
          <p:cNvPr id="3899" name="Google Shape;3899;p35"/>
          <p:cNvSpPr txBox="1">
            <a:spLocks noGrp="1"/>
          </p:cNvSpPr>
          <p:nvPr>
            <p:ph type="subTitle" idx="1"/>
          </p:nvPr>
        </p:nvSpPr>
        <p:spPr>
          <a:xfrm>
            <a:off x="5086334" y="2571750"/>
            <a:ext cx="27768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ES" b="1" dirty="0">
                <a:solidFill>
                  <a:schemeClr val="bg1"/>
                </a:solidFill>
                <a:latin typeface="Montserrat ExtraBold" pitchFamily="2" charset="77"/>
              </a:rPr>
              <a:t>TULUÁ</a:t>
            </a:r>
            <a:endParaRPr b="1" dirty="0">
              <a:solidFill>
                <a:schemeClr val="bg1"/>
              </a:solidFill>
              <a:latin typeface="Montserrat ExtraBold" pitchFamily="2" charset="77"/>
              <a:sym typeface="Montserrat"/>
            </a:endParaRPr>
          </a:p>
          <a:p>
            <a:pPr marL="0" lvl="0" indent="0" algn="r" rtl="0">
              <a:spcBef>
                <a:spcPts val="0"/>
              </a:spcBef>
              <a:spcAft>
                <a:spcPts val="0"/>
              </a:spcAft>
              <a:buNone/>
            </a:pPr>
            <a:endParaRPr dirty="0"/>
          </a:p>
        </p:txBody>
      </p:sp>
      <p:grpSp>
        <p:nvGrpSpPr>
          <p:cNvPr id="3900" name="Google Shape;3900;p35"/>
          <p:cNvGrpSpPr/>
          <p:nvPr/>
        </p:nvGrpSpPr>
        <p:grpSpPr>
          <a:xfrm>
            <a:off x="-2595067" y="-259853"/>
            <a:ext cx="6310146" cy="6156973"/>
            <a:chOff x="1608825" y="655775"/>
            <a:chExt cx="4391500" cy="4284900"/>
          </a:xfrm>
        </p:grpSpPr>
        <p:sp>
          <p:nvSpPr>
            <p:cNvPr id="3901" name="Google Shape;3901;p35"/>
            <p:cNvSpPr/>
            <p:nvPr/>
          </p:nvSpPr>
          <p:spPr>
            <a:xfrm>
              <a:off x="1608825" y="655775"/>
              <a:ext cx="4391500" cy="3265000"/>
            </a:xfrm>
            <a:custGeom>
              <a:avLst/>
              <a:gdLst/>
              <a:ahLst/>
              <a:cxnLst/>
              <a:rect l="l" t="t" r="r" b="b"/>
              <a:pathLst>
                <a:path w="175660" h="130600" extrusionOk="0">
                  <a:moveTo>
                    <a:pt x="69848" y="0"/>
                  </a:moveTo>
                  <a:cubicBezTo>
                    <a:pt x="69567" y="0"/>
                    <a:pt x="69292" y="234"/>
                    <a:pt x="69316" y="573"/>
                  </a:cubicBezTo>
                  <a:cubicBezTo>
                    <a:pt x="69316" y="840"/>
                    <a:pt x="69583" y="1040"/>
                    <a:pt x="69884" y="1040"/>
                  </a:cubicBezTo>
                  <a:cubicBezTo>
                    <a:pt x="70317" y="973"/>
                    <a:pt x="70517" y="406"/>
                    <a:pt x="70150" y="106"/>
                  </a:cubicBezTo>
                  <a:cubicBezTo>
                    <a:pt x="70059" y="33"/>
                    <a:pt x="69953" y="0"/>
                    <a:pt x="69848" y="0"/>
                  </a:cubicBezTo>
                  <a:close/>
                  <a:moveTo>
                    <a:pt x="71494" y="1447"/>
                  </a:moveTo>
                  <a:cubicBezTo>
                    <a:pt x="71221" y="1447"/>
                    <a:pt x="70961" y="1677"/>
                    <a:pt x="70984" y="2007"/>
                  </a:cubicBezTo>
                  <a:cubicBezTo>
                    <a:pt x="71016" y="2257"/>
                    <a:pt x="71222" y="2478"/>
                    <a:pt x="71494" y="2478"/>
                  </a:cubicBezTo>
                  <a:cubicBezTo>
                    <a:pt x="71513" y="2478"/>
                    <a:pt x="71532" y="2477"/>
                    <a:pt x="71551" y="2474"/>
                  </a:cubicBezTo>
                  <a:cubicBezTo>
                    <a:pt x="71985" y="2441"/>
                    <a:pt x="72185" y="1874"/>
                    <a:pt x="71818" y="1574"/>
                  </a:cubicBezTo>
                  <a:cubicBezTo>
                    <a:pt x="71721" y="1486"/>
                    <a:pt x="71606" y="1447"/>
                    <a:pt x="71494" y="1447"/>
                  </a:cubicBezTo>
                  <a:close/>
                  <a:moveTo>
                    <a:pt x="68413" y="1671"/>
                  </a:moveTo>
                  <a:cubicBezTo>
                    <a:pt x="68392" y="1671"/>
                    <a:pt x="68371" y="1672"/>
                    <a:pt x="68349" y="1674"/>
                  </a:cubicBezTo>
                  <a:cubicBezTo>
                    <a:pt x="68249" y="1674"/>
                    <a:pt x="68149" y="1741"/>
                    <a:pt x="68082" y="1807"/>
                  </a:cubicBezTo>
                  <a:lnTo>
                    <a:pt x="67915" y="2074"/>
                  </a:lnTo>
                  <a:cubicBezTo>
                    <a:pt x="67820" y="2392"/>
                    <a:pt x="68058" y="2710"/>
                    <a:pt x="68399" y="2710"/>
                  </a:cubicBezTo>
                  <a:cubicBezTo>
                    <a:pt x="68415" y="2710"/>
                    <a:pt x="68432" y="2709"/>
                    <a:pt x="68449" y="2708"/>
                  </a:cubicBezTo>
                  <a:cubicBezTo>
                    <a:pt x="69095" y="2643"/>
                    <a:pt x="69053" y="1671"/>
                    <a:pt x="68413" y="1671"/>
                  </a:cubicBezTo>
                  <a:close/>
                  <a:moveTo>
                    <a:pt x="73183" y="2838"/>
                  </a:moveTo>
                  <a:cubicBezTo>
                    <a:pt x="73162" y="2838"/>
                    <a:pt x="73141" y="2839"/>
                    <a:pt x="73119" y="2841"/>
                  </a:cubicBezTo>
                  <a:cubicBezTo>
                    <a:pt x="72463" y="2874"/>
                    <a:pt x="72517" y="3876"/>
                    <a:pt x="73186" y="3876"/>
                  </a:cubicBezTo>
                  <a:cubicBezTo>
                    <a:pt x="73197" y="3876"/>
                    <a:pt x="73208" y="3876"/>
                    <a:pt x="73219" y="3875"/>
                  </a:cubicBezTo>
                  <a:cubicBezTo>
                    <a:pt x="73866" y="3811"/>
                    <a:pt x="73823" y="2838"/>
                    <a:pt x="73183" y="2838"/>
                  </a:cubicBezTo>
                  <a:close/>
                  <a:moveTo>
                    <a:pt x="70081" y="3105"/>
                  </a:moveTo>
                  <a:cubicBezTo>
                    <a:pt x="70060" y="3105"/>
                    <a:pt x="70039" y="3106"/>
                    <a:pt x="70017" y="3108"/>
                  </a:cubicBezTo>
                  <a:cubicBezTo>
                    <a:pt x="69360" y="3141"/>
                    <a:pt x="69415" y="4143"/>
                    <a:pt x="70084" y="4143"/>
                  </a:cubicBezTo>
                  <a:cubicBezTo>
                    <a:pt x="70095" y="4143"/>
                    <a:pt x="70106" y="4143"/>
                    <a:pt x="70117" y="4142"/>
                  </a:cubicBezTo>
                  <a:cubicBezTo>
                    <a:pt x="70796" y="4078"/>
                    <a:pt x="70723" y="3105"/>
                    <a:pt x="70081" y="3105"/>
                  </a:cubicBezTo>
                  <a:close/>
                  <a:moveTo>
                    <a:pt x="67082" y="3375"/>
                  </a:moveTo>
                  <a:lnTo>
                    <a:pt x="66948" y="3575"/>
                  </a:lnTo>
                  <a:lnTo>
                    <a:pt x="66748" y="3875"/>
                  </a:lnTo>
                  <a:lnTo>
                    <a:pt x="66581" y="4176"/>
                  </a:lnTo>
                  <a:cubicBezTo>
                    <a:pt x="66681" y="4309"/>
                    <a:pt x="66848" y="4376"/>
                    <a:pt x="67015" y="4376"/>
                  </a:cubicBezTo>
                  <a:cubicBezTo>
                    <a:pt x="67615" y="4342"/>
                    <a:pt x="67682" y="3475"/>
                    <a:pt x="67082" y="3375"/>
                  </a:cubicBezTo>
                  <a:close/>
                  <a:moveTo>
                    <a:pt x="74654" y="4342"/>
                  </a:moveTo>
                  <a:cubicBezTo>
                    <a:pt x="74453" y="4409"/>
                    <a:pt x="74320" y="4609"/>
                    <a:pt x="74320" y="4843"/>
                  </a:cubicBezTo>
                  <a:cubicBezTo>
                    <a:pt x="74351" y="5092"/>
                    <a:pt x="74558" y="5313"/>
                    <a:pt x="74830" y="5313"/>
                  </a:cubicBezTo>
                  <a:cubicBezTo>
                    <a:pt x="74849" y="5313"/>
                    <a:pt x="74868" y="5312"/>
                    <a:pt x="74887" y="5310"/>
                  </a:cubicBezTo>
                  <a:cubicBezTo>
                    <a:pt x="75021" y="5310"/>
                    <a:pt x="75187" y="5210"/>
                    <a:pt x="75254" y="5076"/>
                  </a:cubicBezTo>
                  <a:lnTo>
                    <a:pt x="74654" y="4342"/>
                  </a:lnTo>
                  <a:close/>
                  <a:moveTo>
                    <a:pt x="71742" y="4542"/>
                  </a:moveTo>
                  <a:cubicBezTo>
                    <a:pt x="71477" y="4542"/>
                    <a:pt x="71228" y="4753"/>
                    <a:pt x="71251" y="5076"/>
                  </a:cubicBezTo>
                  <a:cubicBezTo>
                    <a:pt x="71251" y="5355"/>
                    <a:pt x="71452" y="5547"/>
                    <a:pt x="71720" y="5547"/>
                  </a:cubicBezTo>
                  <a:cubicBezTo>
                    <a:pt x="71741" y="5547"/>
                    <a:pt x="71763" y="5546"/>
                    <a:pt x="71785" y="5543"/>
                  </a:cubicBezTo>
                  <a:lnTo>
                    <a:pt x="71785" y="5577"/>
                  </a:lnTo>
                  <a:cubicBezTo>
                    <a:pt x="72252" y="5543"/>
                    <a:pt x="72452" y="4976"/>
                    <a:pt x="72085" y="4676"/>
                  </a:cubicBezTo>
                  <a:cubicBezTo>
                    <a:pt x="71982" y="4584"/>
                    <a:pt x="71861" y="4542"/>
                    <a:pt x="71742" y="4542"/>
                  </a:cubicBezTo>
                  <a:close/>
                  <a:moveTo>
                    <a:pt x="68637" y="4782"/>
                  </a:moveTo>
                  <a:cubicBezTo>
                    <a:pt x="68352" y="4782"/>
                    <a:pt x="68092" y="5013"/>
                    <a:pt x="68116" y="5343"/>
                  </a:cubicBezTo>
                  <a:cubicBezTo>
                    <a:pt x="68147" y="5593"/>
                    <a:pt x="68353" y="5813"/>
                    <a:pt x="68626" y="5813"/>
                  </a:cubicBezTo>
                  <a:cubicBezTo>
                    <a:pt x="68644" y="5813"/>
                    <a:pt x="68663" y="5812"/>
                    <a:pt x="68683" y="5810"/>
                  </a:cubicBezTo>
                  <a:cubicBezTo>
                    <a:pt x="69150" y="5777"/>
                    <a:pt x="69316" y="5210"/>
                    <a:pt x="68983" y="4909"/>
                  </a:cubicBezTo>
                  <a:cubicBezTo>
                    <a:pt x="68876" y="4822"/>
                    <a:pt x="68754" y="4782"/>
                    <a:pt x="68637" y="4782"/>
                  </a:cubicBezTo>
                  <a:close/>
                  <a:moveTo>
                    <a:pt x="65914" y="5210"/>
                  </a:moveTo>
                  <a:lnTo>
                    <a:pt x="65380" y="6044"/>
                  </a:lnTo>
                  <a:cubicBezTo>
                    <a:pt x="65433" y="6058"/>
                    <a:pt x="65484" y="6065"/>
                    <a:pt x="65535" y="6065"/>
                  </a:cubicBezTo>
                  <a:cubicBezTo>
                    <a:pt x="65835" y="6065"/>
                    <a:pt x="66076" y="5820"/>
                    <a:pt x="66047" y="5477"/>
                  </a:cubicBezTo>
                  <a:cubicBezTo>
                    <a:pt x="66047" y="5376"/>
                    <a:pt x="66014" y="5276"/>
                    <a:pt x="65914" y="5210"/>
                  </a:cubicBezTo>
                  <a:close/>
                  <a:moveTo>
                    <a:pt x="76021" y="6077"/>
                  </a:moveTo>
                  <a:cubicBezTo>
                    <a:pt x="75988" y="6144"/>
                    <a:pt x="75988" y="6210"/>
                    <a:pt x="75988" y="6277"/>
                  </a:cubicBezTo>
                  <a:cubicBezTo>
                    <a:pt x="76019" y="6527"/>
                    <a:pt x="76226" y="6747"/>
                    <a:pt x="76498" y="6747"/>
                  </a:cubicBezTo>
                  <a:cubicBezTo>
                    <a:pt x="76517" y="6747"/>
                    <a:pt x="76536" y="6746"/>
                    <a:pt x="76555" y="6744"/>
                  </a:cubicBezTo>
                  <a:lnTo>
                    <a:pt x="76522" y="6711"/>
                  </a:lnTo>
                  <a:lnTo>
                    <a:pt x="76155" y="6244"/>
                  </a:lnTo>
                  <a:lnTo>
                    <a:pt x="76021" y="6077"/>
                  </a:lnTo>
                  <a:close/>
                  <a:moveTo>
                    <a:pt x="73425" y="5923"/>
                  </a:moveTo>
                  <a:cubicBezTo>
                    <a:pt x="73136" y="5923"/>
                    <a:pt x="72871" y="6173"/>
                    <a:pt x="72919" y="6511"/>
                  </a:cubicBezTo>
                  <a:cubicBezTo>
                    <a:pt x="72919" y="6760"/>
                    <a:pt x="73153" y="6981"/>
                    <a:pt x="73401" y="6981"/>
                  </a:cubicBezTo>
                  <a:cubicBezTo>
                    <a:pt x="73418" y="6981"/>
                    <a:pt x="73436" y="6980"/>
                    <a:pt x="73453" y="6978"/>
                  </a:cubicBezTo>
                  <a:cubicBezTo>
                    <a:pt x="73920" y="6944"/>
                    <a:pt x="74120" y="6344"/>
                    <a:pt x="73753" y="6044"/>
                  </a:cubicBezTo>
                  <a:cubicBezTo>
                    <a:pt x="73651" y="5960"/>
                    <a:pt x="73536" y="5923"/>
                    <a:pt x="73425" y="5923"/>
                  </a:cubicBezTo>
                  <a:close/>
                  <a:moveTo>
                    <a:pt x="70319" y="6189"/>
                  </a:moveTo>
                  <a:cubicBezTo>
                    <a:pt x="70029" y="6189"/>
                    <a:pt x="69759" y="6432"/>
                    <a:pt x="69783" y="6744"/>
                  </a:cubicBezTo>
                  <a:cubicBezTo>
                    <a:pt x="69817" y="7044"/>
                    <a:pt x="70084" y="7244"/>
                    <a:pt x="70351" y="7244"/>
                  </a:cubicBezTo>
                  <a:cubicBezTo>
                    <a:pt x="70818" y="7178"/>
                    <a:pt x="70984" y="6611"/>
                    <a:pt x="70651" y="6310"/>
                  </a:cubicBezTo>
                  <a:cubicBezTo>
                    <a:pt x="70548" y="6226"/>
                    <a:pt x="70432" y="6189"/>
                    <a:pt x="70319" y="6189"/>
                  </a:cubicBezTo>
                  <a:close/>
                  <a:moveTo>
                    <a:pt x="67203" y="6450"/>
                  </a:moveTo>
                  <a:cubicBezTo>
                    <a:pt x="66921" y="6450"/>
                    <a:pt x="66667" y="6681"/>
                    <a:pt x="66715" y="7011"/>
                  </a:cubicBezTo>
                  <a:cubicBezTo>
                    <a:pt x="66715" y="7261"/>
                    <a:pt x="66948" y="7481"/>
                    <a:pt x="67197" y="7481"/>
                  </a:cubicBezTo>
                  <a:cubicBezTo>
                    <a:pt x="67214" y="7481"/>
                    <a:pt x="67231" y="7480"/>
                    <a:pt x="67248" y="7478"/>
                  </a:cubicBezTo>
                  <a:cubicBezTo>
                    <a:pt x="67715" y="7445"/>
                    <a:pt x="67882" y="6878"/>
                    <a:pt x="67549" y="6577"/>
                  </a:cubicBezTo>
                  <a:cubicBezTo>
                    <a:pt x="67441" y="6490"/>
                    <a:pt x="67320" y="6450"/>
                    <a:pt x="67203" y="6450"/>
                  </a:cubicBezTo>
                  <a:close/>
                  <a:moveTo>
                    <a:pt x="64613" y="7244"/>
                  </a:moveTo>
                  <a:lnTo>
                    <a:pt x="64346" y="7645"/>
                  </a:lnTo>
                  <a:cubicBezTo>
                    <a:pt x="64513" y="7578"/>
                    <a:pt x="64613" y="7411"/>
                    <a:pt x="64613" y="7244"/>
                  </a:cubicBezTo>
                  <a:close/>
                  <a:moveTo>
                    <a:pt x="75087" y="7377"/>
                  </a:moveTo>
                  <a:cubicBezTo>
                    <a:pt x="75076" y="7377"/>
                    <a:pt x="75065" y="7377"/>
                    <a:pt x="75054" y="7378"/>
                  </a:cubicBezTo>
                  <a:cubicBezTo>
                    <a:pt x="74342" y="7410"/>
                    <a:pt x="74415" y="8415"/>
                    <a:pt x="75059" y="8415"/>
                  </a:cubicBezTo>
                  <a:cubicBezTo>
                    <a:pt x="75079" y="8415"/>
                    <a:pt x="75099" y="8414"/>
                    <a:pt x="75121" y="8412"/>
                  </a:cubicBezTo>
                  <a:cubicBezTo>
                    <a:pt x="75776" y="8314"/>
                    <a:pt x="75723" y="7377"/>
                    <a:pt x="75087" y="7377"/>
                  </a:cubicBezTo>
                  <a:close/>
                  <a:moveTo>
                    <a:pt x="71996" y="7639"/>
                  </a:moveTo>
                  <a:cubicBezTo>
                    <a:pt x="71705" y="7639"/>
                    <a:pt x="71436" y="7872"/>
                    <a:pt x="71485" y="8212"/>
                  </a:cubicBezTo>
                  <a:cubicBezTo>
                    <a:pt x="71485" y="8459"/>
                    <a:pt x="71714" y="8649"/>
                    <a:pt x="71960" y="8649"/>
                  </a:cubicBezTo>
                  <a:cubicBezTo>
                    <a:pt x="71979" y="8649"/>
                    <a:pt x="71999" y="8648"/>
                    <a:pt x="72018" y="8645"/>
                  </a:cubicBezTo>
                  <a:lnTo>
                    <a:pt x="72018" y="8679"/>
                  </a:lnTo>
                  <a:cubicBezTo>
                    <a:pt x="72485" y="8645"/>
                    <a:pt x="72652" y="8045"/>
                    <a:pt x="72319" y="7745"/>
                  </a:cubicBezTo>
                  <a:cubicBezTo>
                    <a:pt x="72218" y="7672"/>
                    <a:pt x="72106" y="7639"/>
                    <a:pt x="71996" y="7639"/>
                  </a:cubicBezTo>
                  <a:close/>
                  <a:moveTo>
                    <a:pt x="68892" y="7885"/>
                  </a:moveTo>
                  <a:cubicBezTo>
                    <a:pt x="68619" y="7885"/>
                    <a:pt x="68359" y="8115"/>
                    <a:pt x="68382" y="8445"/>
                  </a:cubicBezTo>
                  <a:cubicBezTo>
                    <a:pt x="68382" y="8712"/>
                    <a:pt x="68649" y="8912"/>
                    <a:pt x="68916" y="8912"/>
                  </a:cubicBezTo>
                  <a:cubicBezTo>
                    <a:pt x="69383" y="8879"/>
                    <a:pt x="69583" y="8312"/>
                    <a:pt x="69216" y="8012"/>
                  </a:cubicBezTo>
                  <a:cubicBezTo>
                    <a:pt x="69119" y="7924"/>
                    <a:pt x="69004" y="7885"/>
                    <a:pt x="68892" y="7885"/>
                  </a:cubicBezTo>
                  <a:close/>
                  <a:moveTo>
                    <a:pt x="65778" y="8111"/>
                  </a:moveTo>
                  <a:cubicBezTo>
                    <a:pt x="65768" y="8111"/>
                    <a:pt x="65758" y="8111"/>
                    <a:pt x="65747" y="8112"/>
                  </a:cubicBezTo>
                  <a:cubicBezTo>
                    <a:pt x="65045" y="8144"/>
                    <a:pt x="65106" y="9152"/>
                    <a:pt x="65726" y="9152"/>
                  </a:cubicBezTo>
                  <a:cubicBezTo>
                    <a:pt x="65754" y="9152"/>
                    <a:pt x="65784" y="9150"/>
                    <a:pt x="65814" y="9146"/>
                  </a:cubicBezTo>
                  <a:cubicBezTo>
                    <a:pt x="66470" y="9080"/>
                    <a:pt x="66384" y="8111"/>
                    <a:pt x="65778" y="8111"/>
                  </a:cubicBezTo>
                  <a:close/>
                  <a:moveTo>
                    <a:pt x="76773" y="8809"/>
                  </a:moveTo>
                  <a:cubicBezTo>
                    <a:pt x="76756" y="8809"/>
                    <a:pt x="76739" y="8810"/>
                    <a:pt x="76722" y="8812"/>
                  </a:cubicBezTo>
                  <a:cubicBezTo>
                    <a:pt x="76422" y="8846"/>
                    <a:pt x="76221" y="9079"/>
                    <a:pt x="76255" y="9379"/>
                  </a:cubicBezTo>
                  <a:cubicBezTo>
                    <a:pt x="76255" y="9646"/>
                    <a:pt x="76522" y="9846"/>
                    <a:pt x="76788" y="9846"/>
                  </a:cubicBezTo>
                  <a:cubicBezTo>
                    <a:pt x="77089" y="9813"/>
                    <a:pt x="77289" y="9579"/>
                    <a:pt x="77289" y="9279"/>
                  </a:cubicBezTo>
                  <a:cubicBezTo>
                    <a:pt x="77258" y="9030"/>
                    <a:pt x="77022" y="8809"/>
                    <a:pt x="76773" y="8809"/>
                  </a:cubicBezTo>
                  <a:close/>
                  <a:moveTo>
                    <a:pt x="73668" y="9056"/>
                  </a:moveTo>
                  <a:cubicBezTo>
                    <a:pt x="73400" y="9056"/>
                    <a:pt x="73135" y="9242"/>
                    <a:pt x="73153" y="9579"/>
                  </a:cubicBezTo>
                  <a:cubicBezTo>
                    <a:pt x="73153" y="9860"/>
                    <a:pt x="73386" y="10083"/>
                    <a:pt x="73635" y="10083"/>
                  </a:cubicBezTo>
                  <a:cubicBezTo>
                    <a:pt x="73652" y="10083"/>
                    <a:pt x="73669" y="10082"/>
                    <a:pt x="73686" y="10080"/>
                  </a:cubicBezTo>
                  <a:cubicBezTo>
                    <a:pt x="73986" y="10046"/>
                    <a:pt x="74187" y="9780"/>
                    <a:pt x="74187" y="9513"/>
                  </a:cubicBezTo>
                  <a:cubicBezTo>
                    <a:pt x="74140" y="9200"/>
                    <a:pt x="73903" y="9056"/>
                    <a:pt x="73668" y="9056"/>
                  </a:cubicBezTo>
                  <a:close/>
                  <a:moveTo>
                    <a:pt x="70582" y="9309"/>
                  </a:moveTo>
                  <a:cubicBezTo>
                    <a:pt x="70561" y="9309"/>
                    <a:pt x="70539" y="9310"/>
                    <a:pt x="70517" y="9313"/>
                  </a:cubicBezTo>
                  <a:cubicBezTo>
                    <a:pt x="69828" y="9345"/>
                    <a:pt x="69914" y="10347"/>
                    <a:pt x="70585" y="10347"/>
                  </a:cubicBezTo>
                  <a:cubicBezTo>
                    <a:pt x="70595" y="10347"/>
                    <a:pt x="70606" y="10347"/>
                    <a:pt x="70617" y="10347"/>
                  </a:cubicBezTo>
                  <a:cubicBezTo>
                    <a:pt x="70884" y="10313"/>
                    <a:pt x="71084" y="10046"/>
                    <a:pt x="71084" y="9780"/>
                  </a:cubicBezTo>
                  <a:cubicBezTo>
                    <a:pt x="71053" y="9501"/>
                    <a:pt x="70851" y="9309"/>
                    <a:pt x="70582" y="9309"/>
                  </a:cubicBezTo>
                  <a:close/>
                  <a:moveTo>
                    <a:pt x="67457" y="9552"/>
                  </a:moveTo>
                  <a:cubicBezTo>
                    <a:pt x="67185" y="9552"/>
                    <a:pt x="66925" y="9783"/>
                    <a:pt x="66948" y="10113"/>
                  </a:cubicBezTo>
                  <a:cubicBezTo>
                    <a:pt x="66979" y="10363"/>
                    <a:pt x="67186" y="10583"/>
                    <a:pt x="67458" y="10583"/>
                  </a:cubicBezTo>
                  <a:cubicBezTo>
                    <a:pt x="67477" y="10583"/>
                    <a:pt x="67496" y="10582"/>
                    <a:pt x="67515" y="10580"/>
                  </a:cubicBezTo>
                  <a:cubicBezTo>
                    <a:pt x="67949" y="10547"/>
                    <a:pt x="68149" y="9980"/>
                    <a:pt x="67782" y="9680"/>
                  </a:cubicBezTo>
                  <a:cubicBezTo>
                    <a:pt x="67685" y="9592"/>
                    <a:pt x="67570" y="9552"/>
                    <a:pt x="67457" y="9552"/>
                  </a:cubicBezTo>
                  <a:close/>
                  <a:moveTo>
                    <a:pt x="64346" y="9779"/>
                  </a:moveTo>
                  <a:cubicBezTo>
                    <a:pt x="64335" y="9779"/>
                    <a:pt x="64324" y="9779"/>
                    <a:pt x="64313" y="9780"/>
                  </a:cubicBezTo>
                  <a:cubicBezTo>
                    <a:pt x="63667" y="9844"/>
                    <a:pt x="63709" y="10817"/>
                    <a:pt x="64349" y="10817"/>
                  </a:cubicBezTo>
                  <a:cubicBezTo>
                    <a:pt x="64370" y="10817"/>
                    <a:pt x="64391" y="10816"/>
                    <a:pt x="64413" y="10814"/>
                  </a:cubicBezTo>
                  <a:cubicBezTo>
                    <a:pt x="65070" y="10781"/>
                    <a:pt x="65015" y="9779"/>
                    <a:pt x="64346" y="9779"/>
                  </a:cubicBezTo>
                  <a:close/>
                  <a:moveTo>
                    <a:pt x="78436" y="10240"/>
                  </a:moveTo>
                  <a:cubicBezTo>
                    <a:pt x="78154" y="10240"/>
                    <a:pt x="77898" y="10466"/>
                    <a:pt x="77923" y="10780"/>
                  </a:cubicBezTo>
                  <a:cubicBezTo>
                    <a:pt x="77923" y="11081"/>
                    <a:pt x="78189" y="11281"/>
                    <a:pt x="78490" y="11281"/>
                  </a:cubicBezTo>
                  <a:lnTo>
                    <a:pt x="78523" y="11281"/>
                  </a:lnTo>
                  <a:cubicBezTo>
                    <a:pt x="78957" y="11181"/>
                    <a:pt x="79090" y="10647"/>
                    <a:pt x="78757" y="10347"/>
                  </a:cubicBezTo>
                  <a:cubicBezTo>
                    <a:pt x="78655" y="10273"/>
                    <a:pt x="78544" y="10240"/>
                    <a:pt x="78436" y="10240"/>
                  </a:cubicBezTo>
                  <a:close/>
                  <a:moveTo>
                    <a:pt x="75330" y="10486"/>
                  </a:moveTo>
                  <a:cubicBezTo>
                    <a:pt x="75057" y="10486"/>
                    <a:pt x="74797" y="10717"/>
                    <a:pt x="74820" y="11047"/>
                  </a:cubicBezTo>
                  <a:cubicBezTo>
                    <a:pt x="74820" y="11297"/>
                    <a:pt x="75054" y="11517"/>
                    <a:pt x="75330" y="11517"/>
                  </a:cubicBezTo>
                  <a:cubicBezTo>
                    <a:pt x="75349" y="11517"/>
                    <a:pt x="75368" y="11516"/>
                    <a:pt x="75387" y="11514"/>
                  </a:cubicBezTo>
                  <a:cubicBezTo>
                    <a:pt x="75821" y="11481"/>
                    <a:pt x="76021" y="10914"/>
                    <a:pt x="75654" y="10614"/>
                  </a:cubicBezTo>
                  <a:cubicBezTo>
                    <a:pt x="75557" y="10526"/>
                    <a:pt x="75442" y="10486"/>
                    <a:pt x="75330" y="10486"/>
                  </a:cubicBezTo>
                  <a:close/>
                  <a:moveTo>
                    <a:pt x="72224" y="10752"/>
                  </a:moveTo>
                  <a:cubicBezTo>
                    <a:pt x="71953" y="10752"/>
                    <a:pt x="71695" y="10975"/>
                    <a:pt x="71718" y="11281"/>
                  </a:cubicBezTo>
                  <a:cubicBezTo>
                    <a:pt x="71749" y="11559"/>
                    <a:pt x="71952" y="11751"/>
                    <a:pt x="72221" y="11751"/>
                  </a:cubicBezTo>
                  <a:cubicBezTo>
                    <a:pt x="72242" y="11751"/>
                    <a:pt x="72263" y="11750"/>
                    <a:pt x="72285" y="11748"/>
                  </a:cubicBezTo>
                  <a:lnTo>
                    <a:pt x="72285" y="11781"/>
                  </a:lnTo>
                  <a:cubicBezTo>
                    <a:pt x="72719" y="11748"/>
                    <a:pt x="72919" y="11181"/>
                    <a:pt x="72552" y="10880"/>
                  </a:cubicBezTo>
                  <a:cubicBezTo>
                    <a:pt x="72454" y="10792"/>
                    <a:pt x="72337" y="10752"/>
                    <a:pt x="72224" y="10752"/>
                  </a:cubicBezTo>
                  <a:close/>
                  <a:moveTo>
                    <a:pt x="69147" y="10977"/>
                  </a:moveTo>
                  <a:cubicBezTo>
                    <a:pt x="69126" y="10977"/>
                    <a:pt x="69105" y="10978"/>
                    <a:pt x="69083" y="10980"/>
                  </a:cubicBezTo>
                  <a:cubicBezTo>
                    <a:pt x="68437" y="11045"/>
                    <a:pt x="68479" y="12018"/>
                    <a:pt x="69119" y="12018"/>
                  </a:cubicBezTo>
                  <a:cubicBezTo>
                    <a:pt x="69140" y="12018"/>
                    <a:pt x="69161" y="12017"/>
                    <a:pt x="69183" y="12015"/>
                  </a:cubicBezTo>
                  <a:cubicBezTo>
                    <a:pt x="69829" y="11950"/>
                    <a:pt x="69787" y="10977"/>
                    <a:pt x="69147" y="10977"/>
                  </a:cubicBezTo>
                  <a:close/>
                  <a:moveTo>
                    <a:pt x="66046" y="11244"/>
                  </a:moveTo>
                  <a:cubicBezTo>
                    <a:pt x="66024" y="11244"/>
                    <a:pt x="66003" y="11245"/>
                    <a:pt x="65981" y="11247"/>
                  </a:cubicBezTo>
                  <a:cubicBezTo>
                    <a:pt x="65324" y="11280"/>
                    <a:pt x="65378" y="12282"/>
                    <a:pt x="66048" y="12282"/>
                  </a:cubicBezTo>
                  <a:cubicBezTo>
                    <a:pt x="66059" y="12282"/>
                    <a:pt x="66070" y="12282"/>
                    <a:pt x="66081" y="12281"/>
                  </a:cubicBezTo>
                  <a:lnTo>
                    <a:pt x="66047" y="12248"/>
                  </a:lnTo>
                  <a:cubicBezTo>
                    <a:pt x="66348" y="12215"/>
                    <a:pt x="66548" y="11981"/>
                    <a:pt x="66548" y="11681"/>
                  </a:cubicBezTo>
                  <a:cubicBezTo>
                    <a:pt x="66517" y="11434"/>
                    <a:pt x="66314" y="11244"/>
                    <a:pt x="66046" y="11244"/>
                  </a:cubicBezTo>
                  <a:close/>
                  <a:moveTo>
                    <a:pt x="62973" y="11444"/>
                  </a:moveTo>
                  <a:cubicBezTo>
                    <a:pt x="62953" y="11444"/>
                    <a:pt x="62933" y="11445"/>
                    <a:pt x="62912" y="11447"/>
                  </a:cubicBezTo>
                  <a:cubicBezTo>
                    <a:pt x="62612" y="11481"/>
                    <a:pt x="62378" y="11714"/>
                    <a:pt x="62412" y="12015"/>
                  </a:cubicBezTo>
                  <a:cubicBezTo>
                    <a:pt x="62443" y="12264"/>
                    <a:pt x="62649" y="12485"/>
                    <a:pt x="62922" y="12485"/>
                  </a:cubicBezTo>
                  <a:cubicBezTo>
                    <a:pt x="62940" y="12485"/>
                    <a:pt x="62959" y="12484"/>
                    <a:pt x="62979" y="12482"/>
                  </a:cubicBezTo>
                  <a:cubicBezTo>
                    <a:pt x="63657" y="12417"/>
                    <a:pt x="63584" y="11444"/>
                    <a:pt x="62973" y="11444"/>
                  </a:cubicBezTo>
                  <a:close/>
                  <a:moveTo>
                    <a:pt x="80099" y="11660"/>
                  </a:moveTo>
                  <a:cubicBezTo>
                    <a:pt x="79819" y="11660"/>
                    <a:pt x="79566" y="11903"/>
                    <a:pt x="79590" y="12215"/>
                  </a:cubicBezTo>
                  <a:cubicBezTo>
                    <a:pt x="79590" y="12493"/>
                    <a:pt x="79820" y="12685"/>
                    <a:pt x="80092" y="12685"/>
                  </a:cubicBezTo>
                  <a:cubicBezTo>
                    <a:pt x="80114" y="12685"/>
                    <a:pt x="80136" y="12684"/>
                    <a:pt x="80158" y="12682"/>
                  </a:cubicBezTo>
                  <a:cubicBezTo>
                    <a:pt x="80625" y="12615"/>
                    <a:pt x="80758" y="12081"/>
                    <a:pt x="80424" y="11781"/>
                  </a:cubicBezTo>
                  <a:cubicBezTo>
                    <a:pt x="80321" y="11697"/>
                    <a:pt x="80208" y="11660"/>
                    <a:pt x="80099" y="11660"/>
                  </a:cubicBezTo>
                  <a:close/>
                  <a:moveTo>
                    <a:pt x="77014" y="11909"/>
                  </a:moveTo>
                  <a:cubicBezTo>
                    <a:pt x="76726" y="11909"/>
                    <a:pt x="76440" y="12142"/>
                    <a:pt x="76488" y="12482"/>
                  </a:cubicBezTo>
                  <a:cubicBezTo>
                    <a:pt x="76522" y="12748"/>
                    <a:pt x="76755" y="12949"/>
                    <a:pt x="77055" y="12949"/>
                  </a:cubicBezTo>
                  <a:cubicBezTo>
                    <a:pt x="77522" y="12915"/>
                    <a:pt x="77689" y="12315"/>
                    <a:pt x="77322" y="12015"/>
                  </a:cubicBezTo>
                  <a:cubicBezTo>
                    <a:pt x="77231" y="11942"/>
                    <a:pt x="77122" y="11909"/>
                    <a:pt x="77014" y="11909"/>
                  </a:cubicBezTo>
                  <a:close/>
                  <a:moveTo>
                    <a:pt x="73911" y="12109"/>
                  </a:moveTo>
                  <a:cubicBezTo>
                    <a:pt x="73633" y="12109"/>
                    <a:pt x="73351" y="12311"/>
                    <a:pt x="73386" y="12682"/>
                  </a:cubicBezTo>
                  <a:cubicBezTo>
                    <a:pt x="73417" y="12963"/>
                    <a:pt x="73624" y="13185"/>
                    <a:pt x="73896" y="13185"/>
                  </a:cubicBezTo>
                  <a:cubicBezTo>
                    <a:pt x="73915" y="13185"/>
                    <a:pt x="73934" y="13184"/>
                    <a:pt x="73953" y="13182"/>
                  </a:cubicBezTo>
                  <a:lnTo>
                    <a:pt x="73953" y="13149"/>
                  </a:lnTo>
                  <a:cubicBezTo>
                    <a:pt x="74220" y="13149"/>
                    <a:pt x="74453" y="12882"/>
                    <a:pt x="74420" y="12615"/>
                  </a:cubicBezTo>
                  <a:cubicBezTo>
                    <a:pt x="74404" y="12269"/>
                    <a:pt x="74159" y="12109"/>
                    <a:pt x="73911" y="12109"/>
                  </a:cubicBezTo>
                  <a:close/>
                  <a:moveTo>
                    <a:pt x="70784" y="12381"/>
                  </a:moveTo>
                  <a:cubicBezTo>
                    <a:pt x="70484" y="12415"/>
                    <a:pt x="70284" y="12682"/>
                    <a:pt x="70284" y="12949"/>
                  </a:cubicBezTo>
                  <a:cubicBezTo>
                    <a:pt x="70315" y="13227"/>
                    <a:pt x="70518" y="13419"/>
                    <a:pt x="70786" y="13419"/>
                  </a:cubicBezTo>
                  <a:cubicBezTo>
                    <a:pt x="70807" y="13419"/>
                    <a:pt x="70829" y="13418"/>
                    <a:pt x="70851" y="13416"/>
                  </a:cubicBezTo>
                  <a:cubicBezTo>
                    <a:pt x="71118" y="13416"/>
                    <a:pt x="71351" y="13149"/>
                    <a:pt x="71318" y="12882"/>
                  </a:cubicBezTo>
                  <a:cubicBezTo>
                    <a:pt x="71285" y="12582"/>
                    <a:pt x="71051" y="12381"/>
                    <a:pt x="70784" y="12381"/>
                  </a:cubicBezTo>
                  <a:close/>
                  <a:moveTo>
                    <a:pt x="67705" y="12640"/>
                  </a:moveTo>
                  <a:cubicBezTo>
                    <a:pt x="67565" y="12640"/>
                    <a:pt x="67423" y="12695"/>
                    <a:pt x="67315" y="12815"/>
                  </a:cubicBezTo>
                  <a:cubicBezTo>
                    <a:pt x="67024" y="13171"/>
                    <a:pt x="67266" y="13684"/>
                    <a:pt x="67707" y="13684"/>
                  </a:cubicBezTo>
                  <a:cubicBezTo>
                    <a:pt x="67721" y="13684"/>
                    <a:pt x="67735" y="13683"/>
                    <a:pt x="67749" y="13682"/>
                  </a:cubicBezTo>
                  <a:cubicBezTo>
                    <a:pt x="68049" y="13649"/>
                    <a:pt x="68249" y="13416"/>
                    <a:pt x="68216" y="13115"/>
                  </a:cubicBezTo>
                  <a:cubicBezTo>
                    <a:pt x="68194" y="12816"/>
                    <a:pt x="67954" y="12640"/>
                    <a:pt x="67705" y="12640"/>
                  </a:cubicBezTo>
                  <a:close/>
                  <a:moveTo>
                    <a:pt x="64638" y="12912"/>
                  </a:moveTo>
                  <a:cubicBezTo>
                    <a:pt x="64619" y="12912"/>
                    <a:pt x="64599" y="12913"/>
                    <a:pt x="64580" y="12915"/>
                  </a:cubicBezTo>
                  <a:cubicBezTo>
                    <a:pt x="63924" y="12981"/>
                    <a:pt x="63977" y="13917"/>
                    <a:pt x="64613" y="13917"/>
                  </a:cubicBezTo>
                  <a:cubicBezTo>
                    <a:pt x="64624" y="13917"/>
                    <a:pt x="64635" y="13916"/>
                    <a:pt x="64646" y="13916"/>
                  </a:cubicBezTo>
                  <a:cubicBezTo>
                    <a:pt x="64947" y="13883"/>
                    <a:pt x="65147" y="13649"/>
                    <a:pt x="65113" y="13349"/>
                  </a:cubicBezTo>
                  <a:cubicBezTo>
                    <a:pt x="65083" y="13102"/>
                    <a:pt x="64880" y="12912"/>
                    <a:pt x="64638" y="12912"/>
                  </a:cubicBezTo>
                  <a:close/>
                  <a:moveTo>
                    <a:pt x="81659" y="13115"/>
                  </a:moveTo>
                  <a:cubicBezTo>
                    <a:pt x="81392" y="13149"/>
                    <a:pt x="81225" y="13382"/>
                    <a:pt x="81258" y="13649"/>
                  </a:cubicBezTo>
                  <a:cubicBezTo>
                    <a:pt x="81258" y="13927"/>
                    <a:pt x="81488" y="14120"/>
                    <a:pt x="81760" y="14120"/>
                  </a:cubicBezTo>
                  <a:cubicBezTo>
                    <a:pt x="81782" y="14120"/>
                    <a:pt x="81803" y="14118"/>
                    <a:pt x="81825" y="14116"/>
                  </a:cubicBezTo>
                  <a:cubicBezTo>
                    <a:pt x="82026" y="14116"/>
                    <a:pt x="82159" y="13983"/>
                    <a:pt x="82259" y="13816"/>
                  </a:cubicBezTo>
                  <a:lnTo>
                    <a:pt x="81659" y="13115"/>
                  </a:lnTo>
                  <a:close/>
                  <a:moveTo>
                    <a:pt x="61514" y="13122"/>
                  </a:moveTo>
                  <a:cubicBezTo>
                    <a:pt x="61233" y="13122"/>
                    <a:pt x="60963" y="13352"/>
                    <a:pt x="61011" y="13682"/>
                  </a:cubicBezTo>
                  <a:cubicBezTo>
                    <a:pt x="61011" y="13932"/>
                    <a:pt x="61244" y="14153"/>
                    <a:pt x="61493" y="14153"/>
                  </a:cubicBezTo>
                  <a:cubicBezTo>
                    <a:pt x="61510" y="14153"/>
                    <a:pt x="61527" y="14152"/>
                    <a:pt x="61544" y="14149"/>
                  </a:cubicBezTo>
                  <a:cubicBezTo>
                    <a:pt x="62011" y="14116"/>
                    <a:pt x="62211" y="13549"/>
                    <a:pt x="61844" y="13249"/>
                  </a:cubicBezTo>
                  <a:cubicBezTo>
                    <a:pt x="61747" y="13161"/>
                    <a:pt x="61629" y="13122"/>
                    <a:pt x="61514" y="13122"/>
                  </a:cubicBezTo>
                  <a:close/>
                  <a:moveTo>
                    <a:pt x="78778" y="13342"/>
                  </a:moveTo>
                  <a:cubicBezTo>
                    <a:pt x="78750" y="13342"/>
                    <a:pt x="78720" y="13345"/>
                    <a:pt x="78690" y="13349"/>
                  </a:cubicBezTo>
                  <a:cubicBezTo>
                    <a:pt x="78023" y="13416"/>
                    <a:pt x="78089" y="14383"/>
                    <a:pt x="78757" y="14383"/>
                  </a:cubicBezTo>
                  <a:cubicBezTo>
                    <a:pt x="79427" y="14351"/>
                    <a:pt x="79395" y="13342"/>
                    <a:pt x="78778" y="13342"/>
                  </a:cubicBezTo>
                  <a:close/>
                  <a:moveTo>
                    <a:pt x="75592" y="13562"/>
                  </a:moveTo>
                  <a:cubicBezTo>
                    <a:pt x="75301" y="13562"/>
                    <a:pt x="75030" y="13812"/>
                    <a:pt x="75054" y="14149"/>
                  </a:cubicBezTo>
                  <a:cubicBezTo>
                    <a:pt x="75087" y="14416"/>
                    <a:pt x="75354" y="14616"/>
                    <a:pt x="75621" y="14616"/>
                  </a:cubicBezTo>
                  <a:cubicBezTo>
                    <a:pt x="76088" y="14583"/>
                    <a:pt x="76255" y="13983"/>
                    <a:pt x="75921" y="13682"/>
                  </a:cubicBezTo>
                  <a:cubicBezTo>
                    <a:pt x="75819" y="13599"/>
                    <a:pt x="75704" y="13562"/>
                    <a:pt x="75592" y="13562"/>
                  </a:cubicBezTo>
                  <a:close/>
                  <a:moveTo>
                    <a:pt x="72491" y="13835"/>
                  </a:moveTo>
                  <a:cubicBezTo>
                    <a:pt x="72217" y="13835"/>
                    <a:pt x="71934" y="14029"/>
                    <a:pt x="71952" y="14383"/>
                  </a:cubicBezTo>
                  <a:cubicBezTo>
                    <a:pt x="71983" y="14661"/>
                    <a:pt x="72214" y="14854"/>
                    <a:pt x="72460" y="14854"/>
                  </a:cubicBezTo>
                  <a:cubicBezTo>
                    <a:pt x="72480" y="14854"/>
                    <a:pt x="72499" y="14852"/>
                    <a:pt x="72519" y="14850"/>
                  </a:cubicBezTo>
                  <a:lnTo>
                    <a:pt x="72519" y="14883"/>
                  </a:lnTo>
                  <a:cubicBezTo>
                    <a:pt x="72819" y="14850"/>
                    <a:pt x="73019" y="14583"/>
                    <a:pt x="72986" y="14316"/>
                  </a:cubicBezTo>
                  <a:cubicBezTo>
                    <a:pt x="72970" y="13987"/>
                    <a:pt x="72734" y="13835"/>
                    <a:pt x="72491" y="13835"/>
                  </a:cubicBezTo>
                  <a:close/>
                  <a:moveTo>
                    <a:pt x="69386" y="14089"/>
                  </a:moveTo>
                  <a:cubicBezTo>
                    <a:pt x="69106" y="14089"/>
                    <a:pt x="68836" y="14319"/>
                    <a:pt x="68883" y="14650"/>
                  </a:cubicBezTo>
                  <a:cubicBezTo>
                    <a:pt x="68883" y="14917"/>
                    <a:pt x="69150" y="15117"/>
                    <a:pt x="69417" y="15117"/>
                  </a:cubicBezTo>
                  <a:cubicBezTo>
                    <a:pt x="69884" y="15083"/>
                    <a:pt x="70084" y="14516"/>
                    <a:pt x="69717" y="14216"/>
                  </a:cubicBezTo>
                  <a:cubicBezTo>
                    <a:pt x="69619" y="14128"/>
                    <a:pt x="69502" y="14089"/>
                    <a:pt x="69386" y="14089"/>
                  </a:cubicBezTo>
                  <a:close/>
                  <a:moveTo>
                    <a:pt x="66278" y="14313"/>
                  </a:moveTo>
                  <a:cubicBezTo>
                    <a:pt x="66257" y="14313"/>
                    <a:pt x="66236" y="14314"/>
                    <a:pt x="66214" y="14316"/>
                  </a:cubicBezTo>
                  <a:cubicBezTo>
                    <a:pt x="65947" y="14350"/>
                    <a:pt x="65714" y="14583"/>
                    <a:pt x="65747" y="14883"/>
                  </a:cubicBezTo>
                  <a:cubicBezTo>
                    <a:pt x="65778" y="15133"/>
                    <a:pt x="65985" y="15353"/>
                    <a:pt x="66257" y="15353"/>
                  </a:cubicBezTo>
                  <a:cubicBezTo>
                    <a:pt x="66276" y="15353"/>
                    <a:pt x="66295" y="15352"/>
                    <a:pt x="66314" y="15350"/>
                  </a:cubicBezTo>
                  <a:cubicBezTo>
                    <a:pt x="66961" y="15286"/>
                    <a:pt x="66918" y="14313"/>
                    <a:pt x="66278" y="14313"/>
                  </a:cubicBezTo>
                  <a:close/>
                  <a:moveTo>
                    <a:pt x="82993" y="14783"/>
                  </a:moveTo>
                  <a:lnTo>
                    <a:pt x="82993" y="14783"/>
                  </a:lnTo>
                  <a:cubicBezTo>
                    <a:pt x="82800" y="15105"/>
                    <a:pt x="83042" y="15552"/>
                    <a:pt x="83450" y="15552"/>
                  </a:cubicBezTo>
                  <a:cubicBezTo>
                    <a:pt x="83464" y="15552"/>
                    <a:pt x="83478" y="15552"/>
                    <a:pt x="83493" y="15550"/>
                  </a:cubicBezTo>
                  <a:cubicBezTo>
                    <a:pt x="83527" y="15550"/>
                    <a:pt x="83560" y="15517"/>
                    <a:pt x="83593" y="15517"/>
                  </a:cubicBezTo>
                  <a:lnTo>
                    <a:pt x="83460" y="15350"/>
                  </a:lnTo>
                  <a:lnTo>
                    <a:pt x="83226" y="15050"/>
                  </a:lnTo>
                  <a:lnTo>
                    <a:pt x="82993" y="14783"/>
                  </a:lnTo>
                  <a:close/>
                  <a:moveTo>
                    <a:pt x="63204" y="14579"/>
                  </a:moveTo>
                  <a:cubicBezTo>
                    <a:pt x="63185" y="14579"/>
                    <a:pt x="63165" y="14581"/>
                    <a:pt x="63145" y="14583"/>
                  </a:cubicBezTo>
                  <a:cubicBezTo>
                    <a:pt x="62443" y="14583"/>
                    <a:pt x="62504" y="15590"/>
                    <a:pt x="63124" y="15590"/>
                  </a:cubicBezTo>
                  <a:cubicBezTo>
                    <a:pt x="63152" y="15590"/>
                    <a:pt x="63182" y="15588"/>
                    <a:pt x="63212" y="15584"/>
                  </a:cubicBezTo>
                  <a:cubicBezTo>
                    <a:pt x="63512" y="15550"/>
                    <a:pt x="63712" y="15317"/>
                    <a:pt x="63712" y="15017"/>
                  </a:cubicBezTo>
                  <a:cubicBezTo>
                    <a:pt x="63682" y="14769"/>
                    <a:pt x="63450" y="14579"/>
                    <a:pt x="63204" y="14579"/>
                  </a:cubicBezTo>
                  <a:close/>
                  <a:moveTo>
                    <a:pt x="80367" y="14756"/>
                  </a:moveTo>
                  <a:cubicBezTo>
                    <a:pt x="80094" y="14756"/>
                    <a:pt x="79834" y="14986"/>
                    <a:pt x="79857" y="15317"/>
                  </a:cubicBezTo>
                  <a:cubicBezTo>
                    <a:pt x="79889" y="15567"/>
                    <a:pt x="80095" y="15787"/>
                    <a:pt x="80367" y="15787"/>
                  </a:cubicBezTo>
                  <a:cubicBezTo>
                    <a:pt x="80386" y="15787"/>
                    <a:pt x="80405" y="15786"/>
                    <a:pt x="80424" y="15784"/>
                  </a:cubicBezTo>
                  <a:cubicBezTo>
                    <a:pt x="80858" y="15751"/>
                    <a:pt x="81058" y="15183"/>
                    <a:pt x="80691" y="14883"/>
                  </a:cubicBezTo>
                  <a:cubicBezTo>
                    <a:pt x="80594" y="14796"/>
                    <a:pt x="80479" y="14756"/>
                    <a:pt x="80367" y="14756"/>
                  </a:cubicBezTo>
                  <a:close/>
                  <a:moveTo>
                    <a:pt x="60095" y="14780"/>
                  </a:moveTo>
                  <a:cubicBezTo>
                    <a:pt x="60077" y="14780"/>
                    <a:pt x="60060" y="14781"/>
                    <a:pt x="60043" y="14783"/>
                  </a:cubicBezTo>
                  <a:cubicBezTo>
                    <a:pt x="59910" y="14783"/>
                    <a:pt x="59810" y="14850"/>
                    <a:pt x="59743" y="14917"/>
                  </a:cubicBezTo>
                  <a:lnTo>
                    <a:pt x="59576" y="15183"/>
                  </a:lnTo>
                  <a:cubicBezTo>
                    <a:pt x="59576" y="15217"/>
                    <a:pt x="59576" y="15284"/>
                    <a:pt x="59576" y="15350"/>
                  </a:cubicBezTo>
                  <a:cubicBezTo>
                    <a:pt x="59607" y="15600"/>
                    <a:pt x="59814" y="15820"/>
                    <a:pt x="60059" y="15820"/>
                  </a:cubicBezTo>
                  <a:cubicBezTo>
                    <a:pt x="60076" y="15820"/>
                    <a:pt x="60093" y="15819"/>
                    <a:pt x="60110" y="15817"/>
                  </a:cubicBezTo>
                  <a:cubicBezTo>
                    <a:pt x="60410" y="15784"/>
                    <a:pt x="60610" y="15550"/>
                    <a:pt x="60610" y="15250"/>
                  </a:cubicBezTo>
                  <a:cubicBezTo>
                    <a:pt x="60579" y="15001"/>
                    <a:pt x="60343" y="14780"/>
                    <a:pt x="60095" y="14780"/>
                  </a:cubicBezTo>
                  <a:close/>
                  <a:moveTo>
                    <a:pt x="77257" y="14996"/>
                  </a:moveTo>
                  <a:cubicBezTo>
                    <a:pt x="76967" y="14996"/>
                    <a:pt x="76698" y="15238"/>
                    <a:pt x="76722" y="15550"/>
                  </a:cubicBezTo>
                  <a:cubicBezTo>
                    <a:pt x="76755" y="15851"/>
                    <a:pt x="77022" y="16051"/>
                    <a:pt x="77289" y="16051"/>
                  </a:cubicBezTo>
                  <a:cubicBezTo>
                    <a:pt x="77756" y="15984"/>
                    <a:pt x="77923" y="15417"/>
                    <a:pt x="77589" y="15117"/>
                  </a:cubicBezTo>
                  <a:cubicBezTo>
                    <a:pt x="77486" y="15033"/>
                    <a:pt x="77370" y="14996"/>
                    <a:pt x="77257" y="14996"/>
                  </a:cubicBezTo>
                  <a:close/>
                  <a:moveTo>
                    <a:pt x="74159" y="15230"/>
                  </a:moveTo>
                  <a:cubicBezTo>
                    <a:pt x="73870" y="15230"/>
                    <a:pt x="73605" y="15480"/>
                    <a:pt x="73653" y="15817"/>
                  </a:cubicBezTo>
                  <a:cubicBezTo>
                    <a:pt x="73653" y="16067"/>
                    <a:pt x="73887" y="16287"/>
                    <a:pt x="74135" y="16287"/>
                  </a:cubicBezTo>
                  <a:cubicBezTo>
                    <a:pt x="74152" y="16287"/>
                    <a:pt x="74169" y="16286"/>
                    <a:pt x="74187" y="16284"/>
                  </a:cubicBezTo>
                  <a:lnTo>
                    <a:pt x="74187" y="16251"/>
                  </a:lnTo>
                  <a:cubicBezTo>
                    <a:pt x="74654" y="16218"/>
                    <a:pt x="74820" y="15650"/>
                    <a:pt x="74487" y="15350"/>
                  </a:cubicBezTo>
                  <a:cubicBezTo>
                    <a:pt x="74385" y="15267"/>
                    <a:pt x="74270" y="15230"/>
                    <a:pt x="74159" y="15230"/>
                  </a:cubicBezTo>
                  <a:close/>
                  <a:moveTo>
                    <a:pt x="71055" y="15491"/>
                  </a:moveTo>
                  <a:cubicBezTo>
                    <a:pt x="70783" y="15491"/>
                    <a:pt x="70516" y="15684"/>
                    <a:pt x="70551" y="16051"/>
                  </a:cubicBezTo>
                  <a:cubicBezTo>
                    <a:pt x="70551" y="16329"/>
                    <a:pt x="70780" y="16521"/>
                    <a:pt x="71026" y="16521"/>
                  </a:cubicBezTo>
                  <a:cubicBezTo>
                    <a:pt x="71045" y="16521"/>
                    <a:pt x="71065" y="16520"/>
                    <a:pt x="71084" y="16518"/>
                  </a:cubicBezTo>
                  <a:cubicBezTo>
                    <a:pt x="71385" y="16518"/>
                    <a:pt x="71585" y="16251"/>
                    <a:pt x="71585" y="15984"/>
                  </a:cubicBezTo>
                  <a:cubicBezTo>
                    <a:pt x="71553" y="15650"/>
                    <a:pt x="71302" y="15491"/>
                    <a:pt x="71055" y="15491"/>
                  </a:cubicBezTo>
                  <a:close/>
                  <a:moveTo>
                    <a:pt x="67952" y="15733"/>
                  </a:moveTo>
                  <a:cubicBezTo>
                    <a:pt x="67672" y="15733"/>
                    <a:pt x="67396" y="15934"/>
                    <a:pt x="67448" y="16318"/>
                  </a:cubicBezTo>
                  <a:cubicBezTo>
                    <a:pt x="67482" y="16584"/>
                    <a:pt x="67715" y="16785"/>
                    <a:pt x="67982" y="16785"/>
                  </a:cubicBezTo>
                  <a:cubicBezTo>
                    <a:pt x="68282" y="16751"/>
                    <a:pt x="68483" y="16518"/>
                    <a:pt x="68483" y="16251"/>
                  </a:cubicBezTo>
                  <a:cubicBezTo>
                    <a:pt x="68467" y="15901"/>
                    <a:pt x="68207" y="15733"/>
                    <a:pt x="67952" y="15733"/>
                  </a:cubicBezTo>
                  <a:close/>
                  <a:moveTo>
                    <a:pt x="64875" y="15981"/>
                  </a:moveTo>
                  <a:cubicBezTo>
                    <a:pt x="64855" y="15981"/>
                    <a:pt x="64834" y="15982"/>
                    <a:pt x="64813" y="15984"/>
                  </a:cubicBezTo>
                  <a:cubicBezTo>
                    <a:pt x="64513" y="16017"/>
                    <a:pt x="64313" y="16251"/>
                    <a:pt x="64346" y="16551"/>
                  </a:cubicBezTo>
                  <a:cubicBezTo>
                    <a:pt x="64346" y="16801"/>
                    <a:pt x="64580" y="17021"/>
                    <a:pt x="64829" y="17021"/>
                  </a:cubicBezTo>
                  <a:cubicBezTo>
                    <a:pt x="64846" y="17021"/>
                    <a:pt x="64863" y="17020"/>
                    <a:pt x="64880" y="17018"/>
                  </a:cubicBezTo>
                  <a:cubicBezTo>
                    <a:pt x="65592" y="16986"/>
                    <a:pt x="65519" y="15981"/>
                    <a:pt x="64875" y="15981"/>
                  </a:cubicBezTo>
                  <a:close/>
                  <a:moveTo>
                    <a:pt x="82050" y="16181"/>
                  </a:moveTo>
                  <a:cubicBezTo>
                    <a:pt x="82031" y="16181"/>
                    <a:pt x="82012" y="16182"/>
                    <a:pt x="81992" y="16184"/>
                  </a:cubicBezTo>
                  <a:cubicBezTo>
                    <a:pt x="81303" y="16217"/>
                    <a:pt x="81356" y="17219"/>
                    <a:pt x="82026" y="17219"/>
                  </a:cubicBezTo>
                  <a:cubicBezTo>
                    <a:pt x="82037" y="17219"/>
                    <a:pt x="82048" y="17219"/>
                    <a:pt x="82059" y="17218"/>
                  </a:cubicBezTo>
                  <a:lnTo>
                    <a:pt x="82092" y="17218"/>
                  </a:lnTo>
                  <a:cubicBezTo>
                    <a:pt x="82359" y="17185"/>
                    <a:pt x="82559" y="16918"/>
                    <a:pt x="82526" y="16651"/>
                  </a:cubicBezTo>
                  <a:cubicBezTo>
                    <a:pt x="82526" y="16373"/>
                    <a:pt x="82297" y="16181"/>
                    <a:pt x="82050" y="16181"/>
                  </a:cubicBezTo>
                  <a:close/>
                  <a:moveTo>
                    <a:pt x="61747" y="16226"/>
                  </a:moveTo>
                  <a:cubicBezTo>
                    <a:pt x="61601" y="16226"/>
                    <a:pt x="61453" y="16285"/>
                    <a:pt x="61344" y="16418"/>
                  </a:cubicBezTo>
                  <a:cubicBezTo>
                    <a:pt x="61085" y="16741"/>
                    <a:pt x="61329" y="17253"/>
                    <a:pt x="61770" y="17253"/>
                  </a:cubicBezTo>
                  <a:cubicBezTo>
                    <a:pt x="61783" y="17253"/>
                    <a:pt x="61797" y="17253"/>
                    <a:pt x="61811" y="17252"/>
                  </a:cubicBezTo>
                  <a:cubicBezTo>
                    <a:pt x="62078" y="17218"/>
                    <a:pt x="62278" y="16985"/>
                    <a:pt x="62278" y="16685"/>
                  </a:cubicBezTo>
                  <a:cubicBezTo>
                    <a:pt x="62257" y="16408"/>
                    <a:pt x="62005" y="16226"/>
                    <a:pt x="61747" y="16226"/>
                  </a:cubicBezTo>
                  <a:close/>
                  <a:moveTo>
                    <a:pt x="78987" y="16448"/>
                  </a:moveTo>
                  <a:cubicBezTo>
                    <a:pt x="78966" y="16448"/>
                    <a:pt x="78945" y="16449"/>
                    <a:pt x="78923" y="16451"/>
                  </a:cubicBezTo>
                  <a:cubicBezTo>
                    <a:pt x="78234" y="16484"/>
                    <a:pt x="78320" y="17486"/>
                    <a:pt x="78959" y="17486"/>
                  </a:cubicBezTo>
                  <a:cubicBezTo>
                    <a:pt x="78969" y="17486"/>
                    <a:pt x="78979" y="17486"/>
                    <a:pt x="78990" y="17485"/>
                  </a:cubicBezTo>
                  <a:cubicBezTo>
                    <a:pt x="79669" y="17421"/>
                    <a:pt x="79627" y="16448"/>
                    <a:pt x="78987" y="16448"/>
                  </a:cubicBezTo>
                  <a:close/>
                  <a:moveTo>
                    <a:pt x="58742" y="16484"/>
                  </a:moveTo>
                  <a:lnTo>
                    <a:pt x="58642" y="16651"/>
                  </a:lnTo>
                  <a:lnTo>
                    <a:pt x="58442" y="16985"/>
                  </a:lnTo>
                  <a:lnTo>
                    <a:pt x="58242" y="17285"/>
                  </a:lnTo>
                  <a:cubicBezTo>
                    <a:pt x="58342" y="17418"/>
                    <a:pt x="58509" y="17519"/>
                    <a:pt x="58709" y="17519"/>
                  </a:cubicBezTo>
                  <a:lnTo>
                    <a:pt x="58709" y="17485"/>
                  </a:lnTo>
                  <a:cubicBezTo>
                    <a:pt x="58976" y="17452"/>
                    <a:pt x="59176" y="17218"/>
                    <a:pt x="59176" y="16918"/>
                  </a:cubicBezTo>
                  <a:cubicBezTo>
                    <a:pt x="59143" y="16685"/>
                    <a:pt x="58976" y="16518"/>
                    <a:pt x="58742" y="16484"/>
                  </a:cubicBezTo>
                  <a:close/>
                  <a:moveTo>
                    <a:pt x="75841" y="16664"/>
                  </a:moveTo>
                  <a:cubicBezTo>
                    <a:pt x="75555" y="16664"/>
                    <a:pt x="75273" y="16914"/>
                    <a:pt x="75321" y="17252"/>
                  </a:cubicBezTo>
                  <a:cubicBezTo>
                    <a:pt x="75321" y="17519"/>
                    <a:pt x="75588" y="17719"/>
                    <a:pt x="75854" y="17719"/>
                  </a:cubicBezTo>
                  <a:cubicBezTo>
                    <a:pt x="76321" y="17685"/>
                    <a:pt x="76522" y="17085"/>
                    <a:pt x="76155" y="16785"/>
                  </a:cubicBezTo>
                  <a:cubicBezTo>
                    <a:pt x="76062" y="16701"/>
                    <a:pt x="75951" y="16664"/>
                    <a:pt x="75841" y="16664"/>
                  </a:cubicBezTo>
                  <a:close/>
                  <a:moveTo>
                    <a:pt x="72773" y="16945"/>
                  </a:moveTo>
                  <a:cubicBezTo>
                    <a:pt x="72745" y="16945"/>
                    <a:pt x="72716" y="16947"/>
                    <a:pt x="72686" y="16951"/>
                  </a:cubicBezTo>
                  <a:cubicBezTo>
                    <a:pt x="71974" y="16984"/>
                    <a:pt x="72046" y="17989"/>
                    <a:pt x="72690" y="17989"/>
                  </a:cubicBezTo>
                  <a:cubicBezTo>
                    <a:pt x="72710" y="17989"/>
                    <a:pt x="72731" y="17988"/>
                    <a:pt x="72752" y="17986"/>
                  </a:cubicBezTo>
                  <a:cubicBezTo>
                    <a:pt x="73454" y="17954"/>
                    <a:pt x="73393" y="16945"/>
                    <a:pt x="72773" y="16945"/>
                  </a:cubicBezTo>
                  <a:close/>
                  <a:moveTo>
                    <a:pt x="69639" y="17164"/>
                  </a:moveTo>
                  <a:cubicBezTo>
                    <a:pt x="69362" y="17164"/>
                    <a:pt x="69092" y="17407"/>
                    <a:pt x="69116" y="17719"/>
                  </a:cubicBezTo>
                  <a:cubicBezTo>
                    <a:pt x="69147" y="17997"/>
                    <a:pt x="69350" y="18189"/>
                    <a:pt x="69619" y="18189"/>
                  </a:cubicBezTo>
                  <a:cubicBezTo>
                    <a:pt x="69640" y="18189"/>
                    <a:pt x="69661" y="18188"/>
                    <a:pt x="69683" y="18186"/>
                  </a:cubicBezTo>
                  <a:lnTo>
                    <a:pt x="69683" y="18219"/>
                  </a:lnTo>
                  <a:cubicBezTo>
                    <a:pt x="70117" y="18186"/>
                    <a:pt x="70317" y="17585"/>
                    <a:pt x="69950" y="17285"/>
                  </a:cubicBezTo>
                  <a:cubicBezTo>
                    <a:pt x="69857" y="17201"/>
                    <a:pt x="69747" y="17164"/>
                    <a:pt x="69639" y="17164"/>
                  </a:cubicBezTo>
                  <a:close/>
                  <a:moveTo>
                    <a:pt x="66502" y="17425"/>
                  </a:moveTo>
                  <a:cubicBezTo>
                    <a:pt x="66218" y="17425"/>
                    <a:pt x="65957" y="17655"/>
                    <a:pt x="65981" y="17986"/>
                  </a:cubicBezTo>
                  <a:cubicBezTo>
                    <a:pt x="66012" y="18235"/>
                    <a:pt x="66248" y="18456"/>
                    <a:pt x="66524" y="18456"/>
                  </a:cubicBezTo>
                  <a:cubicBezTo>
                    <a:pt x="66543" y="18456"/>
                    <a:pt x="66562" y="18455"/>
                    <a:pt x="66581" y="18453"/>
                  </a:cubicBezTo>
                  <a:lnTo>
                    <a:pt x="66548" y="18453"/>
                  </a:lnTo>
                  <a:cubicBezTo>
                    <a:pt x="67015" y="18419"/>
                    <a:pt x="67182" y="17852"/>
                    <a:pt x="66848" y="17552"/>
                  </a:cubicBezTo>
                  <a:cubicBezTo>
                    <a:pt x="66741" y="17464"/>
                    <a:pt x="66619" y="17425"/>
                    <a:pt x="66502" y="17425"/>
                  </a:cubicBezTo>
                  <a:close/>
                  <a:moveTo>
                    <a:pt x="83702" y="17625"/>
                  </a:moveTo>
                  <a:cubicBezTo>
                    <a:pt x="83430" y="17625"/>
                    <a:pt x="83169" y="17855"/>
                    <a:pt x="83193" y="18186"/>
                  </a:cubicBezTo>
                  <a:cubicBezTo>
                    <a:pt x="83193" y="18435"/>
                    <a:pt x="83427" y="18656"/>
                    <a:pt x="83703" y="18656"/>
                  </a:cubicBezTo>
                  <a:cubicBezTo>
                    <a:pt x="83722" y="18656"/>
                    <a:pt x="83741" y="18655"/>
                    <a:pt x="83760" y="18653"/>
                  </a:cubicBezTo>
                  <a:lnTo>
                    <a:pt x="83727" y="18653"/>
                  </a:lnTo>
                  <a:cubicBezTo>
                    <a:pt x="84194" y="18619"/>
                    <a:pt x="84394" y="18052"/>
                    <a:pt x="84027" y="17752"/>
                  </a:cubicBezTo>
                  <a:cubicBezTo>
                    <a:pt x="83929" y="17664"/>
                    <a:pt x="83815" y="17625"/>
                    <a:pt x="83702" y="17625"/>
                  </a:cubicBezTo>
                  <a:close/>
                  <a:moveTo>
                    <a:pt x="63423" y="17646"/>
                  </a:moveTo>
                  <a:cubicBezTo>
                    <a:pt x="63132" y="17646"/>
                    <a:pt x="62863" y="17880"/>
                    <a:pt x="62912" y="18219"/>
                  </a:cubicBezTo>
                  <a:cubicBezTo>
                    <a:pt x="62912" y="18497"/>
                    <a:pt x="63141" y="18690"/>
                    <a:pt x="63414" y="18690"/>
                  </a:cubicBezTo>
                  <a:cubicBezTo>
                    <a:pt x="63435" y="18690"/>
                    <a:pt x="63457" y="18688"/>
                    <a:pt x="63479" y="18686"/>
                  </a:cubicBezTo>
                  <a:cubicBezTo>
                    <a:pt x="63913" y="18619"/>
                    <a:pt x="64079" y="18052"/>
                    <a:pt x="63746" y="17752"/>
                  </a:cubicBezTo>
                  <a:cubicBezTo>
                    <a:pt x="63646" y="17679"/>
                    <a:pt x="63533" y="17646"/>
                    <a:pt x="63423" y="17646"/>
                  </a:cubicBezTo>
                  <a:close/>
                  <a:moveTo>
                    <a:pt x="80623" y="17851"/>
                  </a:moveTo>
                  <a:cubicBezTo>
                    <a:pt x="80612" y="17851"/>
                    <a:pt x="80602" y="17852"/>
                    <a:pt x="80591" y="17852"/>
                  </a:cubicBezTo>
                  <a:cubicBezTo>
                    <a:pt x="79913" y="17917"/>
                    <a:pt x="79954" y="18889"/>
                    <a:pt x="80594" y="18889"/>
                  </a:cubicBezTo>
                  <a:cubicBezTo>
                    <a:pt x="80615" y="18889"/>
                    <a:pt x="80636" y="18888"/>
                    <a:pt x="80658" y="18886"/>
                  </a:cubicBezTo>
                  <a:cubicBezTo>
                    <a:pt x="81347" y="18853"/>
                    <a:pt x="81261" y="17851"/>
                    <a:pt x="80623" y="17851"/>
                  </a:cubicBezTo>
                  <a:close/>
                  <a:moveTo>
                    <a:pt x="60369" y="17912"/>
                  </a:moveTo>
                  <a:cubicBezTo>
                    <a:pt x="60339" y="17912"/>
                    <a:pt x="60309" y="17914"/>
                    <a:pt x="60277" y="17919"/>
                  </a:cubicBezTo>
                  <a:cubicBezTo>
                    <a:pt x="60010" y="17919"/>
                    <a:pt x="59776" y="18186"/>
                    <a:pt x="59810" y="18453"/>
                  </a:cubicBezTo>
                  <a:cubicBezTo>
                    <a:pt x="59843" y="18753"/>
                    <a:pt x="60077" y="18953"/>
                    <a:pt x="60377" y="18953"/>
                  </a:cubicBezTo>
                  <a:cubicBezTo>
                    <a:pt x="61047" y="18921"/>
                    <a:pt x="61015" y="17912"/>
                    <a:pt x="60369" y="17912"/>
                  </a:cubicBezTo>
                  <a:close/>
                  <a:moveTo>
                    <a:pt x="77502" y="18080"/>
                  </a:moveTo>
                  <a:cubicBezTo>
                    <a:pt x="77219" y="18080"/>
                    <a:pt x="76936" y="18282"/>
                    <a:pt x="76989" y="18653"/>
                  </a:cubicBezTo>
                  <a:cubicBezTo>
                    <a:pt x="76989" y="18934"/>
                    <a:pt x="77222" y="19156"/>
                    <a:pt x="77498" y="19156"/>
                  </a:cubicBezTo>
                  <a:cubicBezTo>
                    <a:pt x="77517" y="19156"/>
                    <a:pt x="77536" y="19155"/>
                    <a:pt x="77556" y="19153"/>
                  </a:cubicBezTo>
                  <a:cubicBezTo>
                    <a:pt x="77823" y="19120"/>
                    <a:pt x="78023" y="18853"/>
                    <a:pt x="78023" y="18586"/>
                  </a:cubicBezTo>
                  <a:cubicBezTo>
                    <a:pt x="78007" y="18240"/>
                    <a:pt x="77754" y="18080"/>
                    <a:pt x="77502" y="18080"/>
                  </a:cubicBezTo>
                  <a:close/>
                  <a:moveTo>
                    <a:pt x="57608" y="18319"/>
                  </a:moveTo>
                  <a:lnTo>
                    <a:pt x="57074" y="19153"/>
                  </a:lnTo>
                  <a:cubicBezTo>
                    <a:pt x="57108" y="19186"/>
                    <a:pt x="57174" y="19186"/>
                    <a:pt x="57241" y="19186"/>
                  </a:cubicBezTo>
                  <a:cubicBezTo>
                    <a:pt x="57541" y="19153"/>
                    <a:pt x="57775" y="18920"/>
                    <a:pt x="57742" y="18619"/>
                  </a:cubicBezTo>
                  <a:cubicBezTo>
                    <a:pt x="57742" y="18519"/>
                    <a:pt x="57675" y="18386"/>
                    <a:pt x="57608" y="18319"/>
                  </a:cubicBezTo>
                  <a:close/>
                  <a:moveTo>
                    <a:pt x="74386" y="18318"/>
                  </a:moveTo>
                  <a:cubicBezTo>
                    <a:pt x="74375" y="18318"/>
                    <a:pt x="74365" y="18319"/>
                    <a:pt x="74353" y="18319"/>
                  </a:cubicBezTo>
                  <a:cubicBezTo>
                    <a:pt x="73675" y="18384"/>
                    <a:pt x="73747" y="19356"/>
                    <a:pt x="74390" y="19356"/>
                  </a:cubicBezTo>
                  <a:cubicBezTo>
                    <a:pt x="74410" y="19356"/>
                    <a:pt x="74432" y="19355"/>
                    <a:pt x="74453" y="19353"/>
                  </a:cubicBezTo>
                  <a:cubicBezTo>
                    <a:pt x="75110" y="19320"/>
                    <a:pt x="75056" y="18318"/>
                    <a:pt x="74386" y="18318"/>
                  </a:cubicBezTo>
                  <a:close/>
                  <a:moveTo>
                    <a:pt x="71305" y="18592"/>
                  </a:moveTo>
                  <a:cubicBezTo>
                    <a:pt x="71021" y="18592"/>
                    <a:pt x="70761" y="18823"/>
                    <a:pt x="70784" y="19153"/>
                  </a:cubicBezTo>
                  <a:cubicBezTo>
                    <a:pt x="70815" y="19431"/>
                    <a:pt x="71018" y="19624"/>
                    <a:pt x="71287" y="19624"/>
                  </a:cubicBezTo>
                  <a:cubicBezTo>
                    <a:pt x="71308" y="19624"/>
                    <a:pt x="71329" y="19622"/>
                    <a:pt x="71351" y="19620"/>
                  </a:cubicBezTo>
                  <a:cubicBezTo>
                    <a:pt x="71818" y="19587"/>
                    <a:pt x="71985" y="19020"/>
                    <a:pt x="71651" y="18719"/>
                  </a:cubicBezTo>
                  <a:cubicBezTo>
                    <a:pt x="71544" y="18632"/>
                    <a:pt x="71423" y="18592"/>
                    <a:pt x="71305" y="18592"/>
                  </a:cubicBezTo>
                  <a:close/>
                  <a:moveTo>
                    <a:pt x="68203" y="18826"/>
                  </a:moveTo>
                  <a:cubicBezTo>
                    <a:pt x="67919" y="18826"/>
                    <a:pt x="67658" y="19056"/>
                    <a:pt x="67682" y="19387"/>
                  </a:cubicBezTo>
                  <a:cubicBezTo>
                    <a:pt x="67715" y="19687"/>
                    <a:pt x="67949" y="19887"/>
                    <a:pt x="68249" y="19887"/>
                  </a:cubicBezTo>
                  <a:cubicBezTo>
                    <a:pt x="68716" y="19854"/>
                    <a:pt x="68883" y="19253"/>
                    <a:pt x="68549" y="18953"/>
                  </a:cubicBezTo>
                  <a:cubicBezTo>
                    <a:pt x="68442" y="18865"/>
                    <a:pt x="68320" y="18826"/>
                    <a:pt x="68203" y="18826"/>
                  </a:cubicBezTo>
                  <a:close/>
                  <a:moveTo>
                    <a:pt x="85370" y="19026"/>
                  </a:moveTo>
                  <a:cubicBezTo>
                    <a:pt x="85098" y="19026"/>
                    <a:pt x="84837" y="19256"/>
                    <a:pt x="84861" y="19587"/>
                  </a:cubicBezTo>
                  <a:cubicBezTo>
                    <a:pt x="84861" y="19865"/>
                    <a:pt x="85090" y="20057"/>
                    <a:pt x="85363" y="20057"/>
                  </a:cubicBezTo>
                  <a:cubicBezTo>
                    <a:pt x="85384" y="20057"/>
                    <a:pt x="85406" y="20056"/>
                    <a:pt x="85428" y="20054"/>
                  </a:cubicBezTo>
                  <a:cubicBezTo>
                    <a:pt x="85862" y="20020"/>
                    <a:pt x="86062" y="19453"/>
                    <a:pt x="85695" y="19153"/>
                  </a:cubicBezTo>
                  <a:cubicBezTo>
                    <a:pt x="85597" y="19065"/>
                    <a:pt x="85483" y="19026"/>
                    <a:pt x="85370" y="19026"/>
                  </a:cubicBezTo>
                  <a:close/>
                  <a:moveTo>
                    <a:pt x="65097" y="19078"/>
                  </a:moveTo>
                  <a:cubicBezTo>
                    <a:pt x="64814" y="19078"/>
                    <a:pt x="64556" y="19324"/>
                    <a:pt x="64580" y="19653"/>
                  </a:cubicBezTo>
                  <a:cubicBezTo>
                    <a:pt x="64611" y="19903"/>
                    <a:pt x="64817" y="20124"/>
                    <a:pt x="65090" y="20124"/>
                  </a:cubicBezTo>
                  <a:cubicBezTo>
                    <a:pt x="65108" y="20124"/>
                    <a:pt x="65128" y="20123"/>
                    <a:pt x="65147" y="20120"/>
                  </a:cubicBezTo>
                  <a:cubicBezTo>
                    <a:pt x="65614" y="20087"/>
                    <a:pt x="65781" y="19520"/>
                    <a:pt x="65447" y="19220"/>
                  </a:cubicBezTo>
                  <a:cubicBezTo>
                    <a:pt x="65339" y="19121"/>
                    <a:pt x="65216" y="19078"/>
                    <a:pt x="65097" y="19078"/>
                  </a:cubicBezTo>
                  <a:close/>
                  <a:moveTo>
                    <a:pt x="82283" y="19283"/>
                  </a:moveTo>
                  <a:cubicBezTo>
                    <a:pt x="82264" y="19283"/>
                    <a:pt x="82245" y="19284"/>
                    <a:pt x="82226" y="19286"/>
                  </a:cubicBezTo>
                  <a:cubicBezTo>
                    <a:pt x="81546" y="19319"/>
                    <a:pt x="81589" y="20324"/>
                    <a:pt x="82261" y="20324"/>
                  </a:cubicBezTo>
                  <a:cubicBezTo>
                    <a:pt x="82282" y="20324"/>
                    <a:pt x="82304" y="20323"/>
                    <a:pt x="82326" y="20321"/>
                  </a:cubicBezTo>
                  <a:cubicBezTo>
                    <a:pt x="82593" y="20287"/>
                    <a:pt x="82826" y="20054"/>
                    <a:pt x="82793" y="19753"/>
                  </a:cubicBezTo>
                  <a:cubicBezTo>
                    <a:pt x="82762" y="19504"/>
                    <a:pt x="82555" y="19283"/>
                    <a:pt x="82283" y="19283"/>
                  </a:cubicBezTo>
                  <a:close/>
                  <a:moveTo>
                    <a:pt x="62020" y="19326"/>
                  </a:moveTo>
                  <a:cubicBezTo>
                    <a:pt x="61748" y="19326"/>
                    <a:pt x="61487" y="19556"/>
                    <a:pt x="61511" y="19887"/>
                  </a:cubicBezTo>
                  <a:cubicBezTo>
                    <a:pt x="61542" y="20165"/>
                    <a:pt x="61745" y="20357"/>
                    <a:pt x="62013" y="20357"/>
                  </a:cubicBezTo>
                  <a:cubicBezTo>
                    <a:pt x="62035" y="20357"/>
                    <a:pt x="62056" y="20356"/>
                    <a:pt x="62078" y="20354"/>
                  </a:cubicBezTo>
                  <a:cubicBezTo>
                    <a:pt x="62512" y="20321"/>
                    <a:pt x="62712" y="19753"/>
                    <a:pt x="62345" y="19453"/>
                  </a:cubicBezTo>
                  <a:cubicBezTo>
                    <a:pt x="62247" y="19365"/>
                    <a:pt x="62133" y="19326"/>
                    <a:pt x="62020" y="19326"/>
                  </a:cubicBezTo>
                  <a:close/>
                  <a:moveTo>
                    <a:pt x="79188" y="19516"/>
                  </a:moveTo>
                  <a:cubicBezTo>
                    <a:pt x="79167" y="19516"/>
                    <a:pt x="79145" y="19517"/>
                    <a:pt x="79123" y="19520"/>
                  </a:cubicBezTo>
                  <a:cubicBezTo>
                    <a:pt x="78444" y="19552"/>
                    <a:pt x="78486" y="20557"/>
                    <a:pt x="79159" y="20557"/>
                  </a:cubicBezTo>
                  <a:cubicBezTo>
                    <a:pt x="79180" y="20557"/>
                    <a:pt x="79201" y="20556"/>
                    <a:pt x="79224" y="20554"/>
                  </a:cubicBezTo>
                  <a:cubicBezTo>
                    <a:pt x="79490" y="20521"/>
                    <a:pt x="79724" y="20287"/>
                    <a:pt x="79691" y="19987"/>
                  </a:cubicBezTo>
                  <a:cubicBezTo>
                    <a:pt x="79660" y="19709"/>
                    <a:pt x="79457" y="19516"/>
                    <a:pt x="79188" y="19516"/>
                  </a:cubicBezTo>
                  <a:close/>
                  <a:moveTo>
                    <a:pt x="58936" y="19550"/>
                  </a:moveTo>
                  <a:cubicBezTo>
                    <a:pt x="58917" y="19550"/>
                    <a:pt x="58896" y="19551"/>
                    <a:pt x="58876" y="19553"/>
                  </a:cubicBezTo>
                  <a:cubicBezTo>
                    <a:pt x="58197" y="19618"/>
                    <a:pt x="58238" y="20590"/>
                    <a:pt x="58879" y="20590"/>
                  </a:cubicBezTo>
                  <a:cubicBezTo>
                    <a:pt x="58899" y="20590"/>
                    <a:pt x="58921" y="20589"/>
                    <a:pt x="58942" y="20587"/>
                  </a:cubicBezTo>
                  <a:cubicBezTo>
                    <a:pt x="59621" y="20523"/>
                    <a:pt x="59548" y="19550"/>
                    <a:pt x="58936" y="19550"/>
                  </a:cubicBezTo>
                  <a:close/>
                  <a:moveTo>
                    <a:pt x="56307" y="20354"/>
                  </a:moveTo>
                  <a:lnTo>
                    <a:pt x="56040" y="20821"/>
                  </a:lnTo>
                  <a:cubicBezTo>
                    <a:pt x="56207" y="20721"/>
                    <a:pt x="56307" y="20554"/>
                    <a:pt x="56307" y="20354"/>
                  </a:cubicBezTo>
                  <a:close/>
                  <a:moveTo>
                    <a:pt x="76075" y="19760"/>
                  </a:moveTo>
                  <a:cubicBezTo>
                    <a:pt x="75791" y="19760"/>
                    <a:pt x="75531" y="19990"/>
                    <a:pt x="75554" y="20321"/>
                  </a:cubicBezTo>
                  <a:cubicBezTo>
                    <a:pt x="75554" y="20601"/>
                    <a:pt x="75788" y="20824"/>
                    <a:pt x="76064" y="20824"/>
                  </a:cubicBezTo>
                  <a:cubicBezTo>
                    <a:pt x="76083" y="20824"/>
                    <a:pt x="76102" y="20823"/>
                    <a:pt x="76121" y="20821"/>
                  </a:cubicBezTo>
                  <a:cubicBezTo>
                    <a:pt x="76555" y="20754"/>
                    <a:pt x="76755" y="20187"/>
                    <a:pt x="76422" y="19887"/>
                  </a:cubicBezTo>
                  <a:cubicBezTo>
                    <a:pt x="76314" y="19799"/>
                    <a:pt x="76193" y="19760"/>
                    <a:pt x="76075" y="19760"/>
                  </a:cubicBezTo>
                  <a:close/>
                  <a:moveTo>
                    <a:pt x="72973" y="20027"/>
                  </a:moveTo>
                  <a:cubicBezTo>
                    <a:pt x="72689" y="20027"/>
                    <a:pt x="72428" y="20257"/>
                    <a:pt x="72452" y="20587"/>
                  </a:cubicBezTo>
                  <a:cubicBezTo>
                    <a:pt x="72483" y="20837"/>
                    <a:pt x="72690" y="21058"/>
                    <a:pt x="72962" y="21058"/>
                  </a:cubicBezTo>
                  <a:cubicBezTo>
                    <a:pt x="72981" y="21058"/>
                    <a:pt x="73000" y="21057"/>
                    <a:pt x="73019" y="21054"/>
                  </a:cubicBezTo>
                  <a:cubicBezTo>
                    <a:pt x="73453" y="21021"/>
                    <a:pt x="73653" y="20454"/>
                    <a:pt x="73319" y="20154"/>
                  </a:cubicBezTo>
                  <a:cubicBezTo>
                    <a:pt x="73212" y="20066"/>
                    <a:pt x="73091" y="20027"/>
                    <a:pt x="72973" y="20027"/>
                  </a:cubicBezTo>
                  <a:close/>
                  <a:moveTo>
                    <a:pt x="69871" y="20260"/>
                  </a:moveTo>
                  <a:cubicBezTo>
                    <a:pt x="69587" y="20260"/>
                    <a:pt x="69326" y="20490"/>
                    <a:pt x="69350" y="20821"/>
                  </a:cubicBezTo>
                  <a:cubicBezTo>
                    <a:pt x="69381" y="21099"/>
                    <a:pt x="69584" y="21291"/>
                    <a:pt x="69852" y="21291"/>
                  </a:cubicBezTo>
                  <a:cubicBezTo>
                    <a:pt x="69873" y="21291"/>
                    <a:pt x="69895" y="21290"/>
                    <a:pt x="69917" y="21288"/>
                  </a:cubicBezTo>
                  <a:lnTo>
                    <a:pt x="69917" y="21321"/>
                  </a:lnTo>
                  <a:cubicBezTo>
                    <a:pt x="70384" y="21255"/>
                    <a:pt x="70551" y="20687"/>
                    <a:pt x="70217" y="20387"/>
                  </a:cubicBezTo>
                  <a:cubicBezTo>
                    <a:pt x="70110" y="20299"/>
                    <a:pt x="69988" y="20260"/>
                    <a:pt x="69871" y="20260"/>
                  </a:cubicBezTo>
                  <a:close/>
                  <a:moveTo>
                    <a:pt x="87038" y="20460"/>
                  </a:moveTo>
                  <a:cubicBezTo>
                    <a:pt x="86766" y="20460"/>
                    <a:pt x="86505" y="20691"/>
                    <a:pt x="86529" y="21021"/>
                  </a:cubicBezTo>
                  <a:cubicBezTo>
                    <a:pt x="86560" y="21299"/>
                    <a:pt x="86763" y="21492"/>
                    <a:pt x="87031" y="21492"/>
                  </a:cubicBezTo>
                  <a:cubicBezTo>
                    <a:pt x="87052" y="21492"/>
                    <a:pt x="87074" y="21490"/>
                    <a:pt x="87096" y="21488"/>
                  </a:cubicBezTo>
                  <a:cubicBezTo>
                    <a:pt x="87529" y="21455"/>
                    <a:pt x="87730" y="20888"/>
                    <a:pt x="87363" y="20587"/>
                  </a:cubicBezTo>
                  <a:cubicBezTo>
                    <a:pt x="87265" y="20500"/>
                    <a:pt x="87151" y="20460"/>
                    <a:pt x="87038" y="20460"/>
                  </a:cubicBezTo>
                  <a:close/>
                  <a:moveTo>
                    <a:pt x="66770" y="20500"/>
                  </a:moveTo>
                  <a:cubicBezTo>
                    <a:pt x="66493" y="20500"/>
                    <a:pt x="66224" y="20742"/>
                    <a:pt x="66248" y="21054"/>
                  </a:cubicBezTo>
                  <a:cubicBezTo>
                    <a:pt x="66248" y="21335"/>
                    <a:pt x="66481" y="21558"/>
                    <a:pt x="66757" y="21558"/>
                  </a:cubicBezTo>
                  <a:cubicBezTo>
                    <a:pt x="66776" y="21558"/>
                    <a:pt x="66795" y="21557"/>
                    <a:pt x="66815" y="21555"/>
                  </a:cubicBezTo>
                  <a:lnTo>
                    <a:pt x="66781" y="21555"/>
                  </a:lnTo>
                  <a:cubicBezTo>
                    <a:pt x="67248" y="21521"/>
                    <a:pt x="67448" y="20921"/>
                    <a:pt x="67082" y="20621"/>
                  </a:cubicBezTo>
                  <a:cubicBezTo>
                    <a:pt x="66988" y="20536"/>
                    <a:pt x="66879" y="20500"/>
                    <a:pt x="66770" y="20500"/>
                  </a:cubicBezTo>
                  <a:close/>
                  <a:moveTo>
                    <a:pt x="83957" y="20718"/>
                  </a:moveTo>
                  <a:cubicBezTo>
                    <a:pt x="83937" y="20718"/>
                    <a:pt x="83915" y="20719"/>
                    <a:pt x="83894" y="20721"/>
                  </a:cubicBezTo>
                  <a:cubicBezTo>
                    <a:pt x="83204" y="20754"/>
                    <a:pt x="83290" y="21756"/>
                    <a:pt x="83961" y="21756"/>
                  </a:cubicBezTo>
                  <a:cubicBezTo>
                    <a:pt x="83972" y="21756"/>
                    <a:pt x="83982" y="21755"/>
                    <a:pt x="83994" y="21755"/>
                  </a:cubicBezTo>
                  <a:cubicBezTo>
                    <a:pt x="84640" y="21690"/>
                    <a:pt x="84597" y="20718"/>
                    <a:pt x="83957" y="20718"/>
                  </a:cubicBezTo>
                  <a:close/>
                  <a:moveTo>
                    <a:pt x="63681" y="20733"/>
                  </a:moveTo>
                  <a:cubicBezTo>
                    <a:pt x="63391" y="20733"/>
                    <a:pt x="63121" y="20976"/>
                    <a:pt x="63145" y="21288"/>
                  </a:cubicBezTo>
                  <a:cubicBezTo>
                    <a:pt x="63177" y="21569"/>
                    <a:pt x="63412" y="21791"/>
                    <a:pt x="63689" y="21791"/>
                  </a:cubicBezTo>
                  <a:cubicBezTo>
                    <a:pt x="63708" y="21791"/>
                    <a:pt x="63727" y="21790"/>
                    <a:pt x="63746" y="21788"/>
                  </a:cubicBezTo>
                  <a:lnTo>
                    <a:pt x="63712" y="21788"/>
                  </a:lnTo>
                  <a:cubicBezTo>
                    <a:pt x="64179" y="21722"/>
                    <a:pt x="64346" y="21154"/>
                    <a:pt x="64013" y="20854"/>
                  </a:cubicBezTo>
                  <a:cubicBezTo>
                    <a:pt x="63910" y="20770"/>
                    <a:pt x="63794" y="20733"/>
                    <a:pt x="63681" y="20733"/>
                  </a:cubicBezTo>
                  <a:close/>
                  <a:moveTo>
                    <a:pt x="80867" y="20961"/>
                  </a:moveTo>
                  <a:cubicBezTo>
                    <a:pt x="80594" y="20961"/>
                    <a:pt x="80334" y="21191"/>
                    <a:pt x="80358" y="21521"/>
                  </a:cubicBezTo>
                  <a:cubicBezTo>
                    <a:pt x="80358" y="21788"/>
                    <a:pt x="80591" y="21988"/>
                    <a:pt x="80891" y="21988"/>
                  </a:cubicBezTo>
                  <a:cubicBezTo>
                    <a:pt x="81358" y="21955"/>
                    <a:pt x="81559" y="21388"/>
                    <a:pt x="81192" y="21088"/>
                  </a:cubicBezTo>
                  <a:cubicBezTo>
                    <a:pt x="81094" y="21000"/>
                    <a:pt x="80979" y="20961"/>
                    <a:pt x="80867" y="20961"/>
                  </a:cubicBezTo>
                  <a:close/>
                  <a:moveTo>
                    <a:pt x="60564" y="20994"/>
                  </a:moveTo>
                  <a:cubicBezTo>
                    <a:pt x="60280" y="20994"/>
                    <a:pt x="60020" y="21224"/>
                    <a:pt x="60043" y="21555"/>
                  </a:cubicBezTo>
                  <a:cubicBezTo>
                    <a:pt x="60074" y="21833"/>
                    <a:pt x="60306" y="22025"/>
                    <a:pt x="60552" y="22025"/>
                  </a:cubicBezTo>
                  <a:cubicBezTo>
                    <a:pt x="60571" y="22025"/>
                    <a:pt x="60591" y="22024"/>
                    <a:pt x="60610" y="22022"/>
                  </a:cubicBezTo>
                  <a:cubicBezTo>
                    <a:pt x="61077" y="21988"/>
                    <a:pt x="61244" y="21421"/>
                    <a:pt x="60910" y="21121"/>
                  </a:cubicBezTo>
                  <a:cubicBezTo>
                    <a:pt x="60803" y="21033"/>
                    <a:pt x="60682" y="20994"/>
                    <a:pt x="60564" y="20994"/>
                  </a:cubicBezTo>
                  <a:close/>
                  <a:moveTo>
                    <a:pt x="77743" y="21194"/>
                  </a:moveTo>
                  <a:cubicBezTo>
                    <a:pt x="77459" y="21194"/>
                    <a:pt x="77199" y="21424"/>
                    <a:pt x="77222" y="21755"/>
                  </a:cubicBezTo>
                  <a:cubicBezTo>
                    <a:pt x="77253" y="22033"/>
                    <a:pt x="77456" y="22225"/>
                    <a:pt x="77725" y="22225"/>
                  </a:cubicBezTo>
                  <a:cubicBezTo>
                    <a:pt x="77746" y="22225"/>
                    <a:pt x="77767" y="22224"/>
                    <a:pt x="77789" y="22222"/>
                  </a:cubicBezTo>
                  <a:lnTo>
                    <a:pt x="77789" y="22255"/>
                  </a:lnTo>
                  <a:cubicBezTo>
                    <a:pt x="78256" y="22189"/>
                    <a:pt x="78423" y="21621"/>
                    <a:pt x="78089" y="21321"/>
                  </a:cubicBezTo>
                  <a:cubicBezTo>
                    <a:pt x="77982" y="21233"/>
                    <a:pt x="77861" y="21194"/>
                    <a:pt x="77743" y="21194"/>
                  </a:cubicBezTo>
                  <a:close/>
                  <a:moveTo>
                    <a:pt x="57477" y="21261"/>
                  </a:moveTo>
                  <a:cubicBezTo>
                    <a:pt x="57197" y="21261"/>
                    <a:pt x="56927" y="21491"/>
                    <a:pt x="56974" y="21822"/>
                  </a:cubicBezTo>
                  <a:cubicBezTo>
                    <a:pt x="56974" y="22088"/>
                    <a:pt x="57241" y="22289"/>
                    <a:pt x="57508" y="22289"/>
                  </a:cubicBezTo>
                  <a:cubicBezTo>
                    <a:pt x="57975" y="22255"/>
                    <a:pt x="58175" y="21688"/>
                    <a:pt x="57808" y="21388"/>
                  </a:cubicBezTo>
                  <a:cubicBezTo>
                    <a:pt x="57711" y="21300"/>
                    <a:pt x="57593" y="21261"/>
                    <a:pt x="57477" y="21261"/>
                  </a:cubicBezTo>
                  <a:close/>
                  <a:moveTo>
                    <a:pt x="74637" y="21455"/>
                  </a:moveTo>
                  <a:cubicBezTo>
                    <a:pt x="74495" y="21455"/>
                    <a:pt x="74353" y="21517"/>
                    <a:pt x="74253" y="21655"/>
                  </a:cubicBezTo>
                  <a:cubicBezTo>
                    <a:pt x="73962" y="21978"/>
                    <a:pt x="74204" y="22490"/>
                    <a:pt x="74645" y="22490"/>
                  </a:cubicBezTo>
                  <a:cubicBezTo>
                    <a:pt x="74659" y="22490"/>
                    <a:pt x="74673" y="22490"/>
                    <a:pt x="74687" y="22489"/>
                  </a:cubicBezTo>
                  <a:lnTo>
                    <a:pt x="74687" y="22455"/>
                  </a:lnTo>
                  <a:cubicBezTo>
                    <a:pt x="74954" y="22455"/>
                    <a:pt x="75187" y="22189"/>
                    <a:pt x="75154" y="21922"/>
                  </a:cubicBezTo>
                  <a:cubicBezTo>
                    <a:pt x="75112" y="21630"/>
                    <a:pt x="74875" y="21455"/>
                    <a:pt x="74637" y="21455"/>
                  </a:cubicBezTo>
                  <a:close/>
                  <a:moveTo>
                    <a:pt x="71606" y="21682"/>
                  </a:moveTo>
                  <a:cubicBezTo>
                    <a:pt x="71578" y="21682"/>
                    <a:pt x="71548" y="21684"/>
                    <a:pt x="71518" y="21688"/>
                  </a:cubicBezTo>
                  <a:cubicBezTo>
                    <a:pt x="71218" y="21722"/>
                    <a:pt x="71018" y="21955"/>
                    <a:pt x="71018" y="22255"/>
                  </a:cubicBezTo>
                  <a:cubicBezTo>
                    <a:pt x="71049" y="22505"/>
                    <a:pt x="71255" y="22725"/>
                    <a:pt x="71528" y="22725"/>
                  </a:cubicBezTo>
                  <a:cubicBezTo>
                    <a:pt x="71546" y="22725"/>
                    <a:pt x="71565" y="22724"/>
                    <a:pt x="71585" y="22722"/>
                  </a:cubicBezTo>
                  <a:cubicBezTo>
                    <a:pt x="72287" y="22690"/>
                    <a:pt x="72226" y="21682"/>
                    <a:pt x="71606" y="21682"/>
                  </a:cubicBezTo>
                  <a:close/>
                  <a:moveTo>
                    <a:pt x="88664" y="21855"/>
                  </a:moveTo>
                  <a:cubicBezTo>
                    <a:pt x="87974" y="21921"/>
                    <a:pt x="88060" y="22923"/>
                    <a:pt x="88731" y="22923"/>
                  </a:cubicBezTo>
                  <a:cubicBezTo>
                    <a:pt x="88742" y="22923"/>
                    <a:pt x="88753" y="22923"/>
                    <a:pt x="88764" y="22922"/>
                  </a:cubicBezTo>
                  <a:cubicBezTo>
                    <a:pt x="88964" y="22889"/>
                    <a:pt x="89164" y="22722"/>
                    <a:pt x="89197" y="22489"/>
                  </a:cubicBezTo>
                  <a:lnTo>
                    <a:pt x="88697" y="21855"/>
                  </a:lnTo>
                  <a:close/>
                  <a:moveTo>
                    <a:pt x="68436" y="21932"/>
                  </a:moveTo>
                  <a:cubicBezTo>
                    <a:pt x="68298" y="21932"/>
                    <a:pt x="68156" y="21991"/>
                    <a:pt x="68049" y="22122"/>
                  </a:cubicBezTo>
                  <a:cubicBezTo>
                    <a:pt x="67758" y="22445"/>
                    <a:pt x="68000" y="22957"/>
                    <a:pt x="68441" y="22957"/>
                  </a:cubicBezTo>
                  <a:cubicBezTo>
                    <a:pt x="68455" y="22957"/>
                    <a:pt x="68469" y="22957"/>
                    <a:pt x="68483" y="22956"/>
                  </a:cubicBezTo>
                  <a:cubicBezTo>
                    <a:pt x="68783" y="22956"/>
                    <a:pt x="68983" y="22689"/>
                    <a:pt x="68950" y="22422"/>
                  </a:cubicBezTo>
                  <a:cubicBezTo>
                    <a:pt x="68928" y="22122"/>
                    <a:pt x="68686" y="21932"/>
                    <a:pt x="68436" y="21932"/>
                  </a:cubicBezTo>
                  <a:close/>
                  <a:moveTo>
                    <a:pt x="85626" y="22154"/>
                  </a:moveTo>
                  <a:cubicBezTo>
                    <a:pt x="85616" y="22154"/>
                    <a:pt x="85605" y="22155"/>
                    <a:pt x="85595" y="22155"/>
                  </a:cubicBezTo>
                  <a:cubicBezTo>
                    <a:pt x="84893" y="22155"/>
                    <a:pt x="84923" y="23162"/>
                    <a:pt x="85570" y="23162"/>
                  </a:cubicBezTo>
                  <a:cubicBezTo>
                    <a:pt x="85599" y="23162"/>
                    <a:pt x="85630" y="23160"/>
                    <a:pt x="85661" y="23156"/>
                  </a:cubicBezTo>
                  <a:cubicBezTo>
                    <a:pt x="86285" y="23090"/>
                    <a:pt x="86231" y="22154"/>
                    <a:pt x="85626" y="22154"/>
                  </a:cubicBezTo>
                  <a:close/>
                  <a:moveTo>
                    <a:pt x="65365" y="22185"/>
                  </a:moveTo>
                  <a:cubicBezTo>
                    <a:pt x="65348" y="22185"/>
                    <a:pt x="65331" y="22186"/>
                    <a:pt x="65314" y="22189"/>
                  </a:cubicBezTo>
                  <a:cubicBezTo>
                    <a:pt x="64602" y="22221"/>
                    <a:pt x="64675" y="23226"/>
                    <a:pt x="65318" y="23226"/>
                  </a:cubicBezTo>
                  <a:cubicBezTo>
                    <a:pt x="65338" y="23226"/>
                    <a:pt x="65359" y="23225"/>
                    <a:pt x="65380" y="23223"/>
                  </a:cubicBezTo>
                  <a:cubicBezTo>
                    <a:pt x="65681" y="23189"/>
                    <a:pt x="65881" y="22956"/>
                    <a:pt x="65881" y="22656"/>
                  </a:cubicBezTo>
                  <a:cubicBezTo>
                    <a:pt x="65849" y="22406"/>
                    <a:pt x="65614" y="22185"/>
                    <a:pt x="65365" y="22185"/>
                  </a:cubicBezTo>
                  <a:close/>
                  <a:moveTo>
                    <a:pt x="82529" y="22395"/>
                  </a:moveTo>
                  <a:cubicBezTo>
                    <a:pt x="82248" y="22395"/>
                    <a:pt x="81978" y="22625"/>
                    <a:pt x="82026" y="22956"/>
                  </a:cubicBezTo>
                  <a:cubicBezTo>
                    <a:pt x="82026" y="23223"/>
                    <a:pt x="82259" y="23423"/>
                    <a:pt x="82559" y="23423"/>
                  </a:cubicBezTo>
                  <a:cubicBezTo>
                    <a:pt x="83026" y="23389"/>
                    <a:pt x="83226" y="22822"/>
                    <a:pt x="82859" y="22522"/>
                  </a:cubicBezTo>
                  <a:cubicBezTo>
                    <a:pt x="82762" y="22434"/>
                    <a:pt x="82644" y="22395"/>
                    <a:pt x="82529" y="22395"/>
                  </a:cubicBezTo>
                  <a:close/>
                  <a:moveTo>
                    <a:pt x="62245" y="22422"/>
                  </a:moveTo>
                  <a:cubicBezTo>
                    <a:pt x="61589" y="22520"/>
                    <a:pt x="61642" y="23457"/>
                    <a:pt x="62278" y="23457"/>
                  </a:cubicBezTo>
                  <a:cubicBezTo>
                    <a:pt x="62289" y="23457"/>
                    <a:pt x="62300" y="23457"/>
                    <a:pt x="62311" y="23456"/>
                  </a:cubicBezTo>
                  <a:cubicBezTo>
                    <a:pt x="62945" y="23389"/>
                    <a:pt x="62879" y="22422"/>
                    <a:pt x="62245" y="22422"/>
                  </a:cubicBezTo>
                  <a:close/>
                  <a:moveTo>
                    <a:pt x="79452" y="22619"/>
                  </a:moveTo>
                  <a:cubicBezTo>
                    <a:pt x="79432" y="22619"/>
                    <a:pt x="79412" y="22620"/>
                    <a:pt x="79390" y="22622"/>
                  </a:cubicBezTo>
                  <a:cubicBezTo>
                    <a:pt x="79090" y="22656"/>
                    <a:pt x="78890" y="22889"/>
                    <a:pt x="78890" y="23189"/>
                  </a:cubicBezTo>
                  <a:cubicBezTo>
                    <a:pt x="78921" y="23439"/>
                    <a:pt x="79128" y="23659"/>
                    <a:pt x="79400" y="23659"/>
                  </a:cubicBezTo>
                  <a:cubicBezTo>
                    <a:pt x="79419" y="23659"/>
                    <a:pt x="79438" y="23658"/>
                    <a:pt x="79457" y="23656"/>
                  </a:cubicBezTo>
                  <a:cubicBezTo>
                    <a:pt x="80136" y="23624"/>
                    <a:pt x="80094" y="22619"/>
                    <a:pt x="79452" y="22619"/>
                  </a:cubicBezTo>
                  <a:close/>
                  <a:moveTo>
                    <a:pt x="59143" y="22655"/>
                  </a:moveTo>
                  <a:cubicBezTo>
                    <a:pt x="59132" y="22655"/>
                    <a:pt x="59120" y="22655"/>
                    <a:pt x="59109" y="22656"/>
                  </a:cubicBezTo>
                  <a:cubicBezTo>
                    <a:pt x="58442" y="22722"/>
                    <a:pt x="58542" y="23690"/>
                    <a:pt x="59176" y="23690"/>
                  </a:cubicBezTo>
                  <a:cubicBezTo>
                    <a:pt x="59832" y="23591"/>
                    <a:pt x="59778" y="22655"/>
                    <a:pt x="59143" y="22655"/>
                  </a:cubicBezTo>
                  <a:close/>
                  <a:moveTo>
                    <a:pt x="76376" y="22883"/>
                  </a:moveTo>
                  <a:cubicBezTo>
                    <a:pt x="76348" y="22883"/>
                    <a:pt x="76319" y="22885"/>
                    <a:pt x="76288" y="22889"/>
                  </a:cubicBezTo>
                  <a:cubicBezTo>
                    <a:pt x="75621" y="22956"/>
                    <a:pt x="75688" y="23923"/>
                    <a:pt x="76355" y="23923"/>
                  </a:cubicBezTo>
                  <a:cubicBezTo>
                    <a:pt x="77025" y="23891"/>
                    <a:pt x="76993" y="22883"/>
                    <a:pt x="76376" y="22883"/>
                  </a:cubicBezTo>
                  <a:close/>
                  <a:moveTo>
                    <a:pt x="56049" y="22929"/>
                  </a:moveTo>
                  <a:cubicBezTo>
                    <a:pt x="55777" y="22929"/>
                    <a:pt x="55516" y="23159"/>
                    <a:pt x="55540" y="23489"/>
                  </a:cubicBezTo>
                  <a:cubicBezTo>
                    <a:pt x="55540" y="23739"/>
                    <a:pt x="55774" y="23960"/>
                    <a:pt x="56022" y="23960"/>
                  </a:cubicBezTo>
                  <a:cubicBezTo>
                    <a:pt x="56039" y="23960"/>
                    <a:pt x="56057" y="23959"/>
                    <a:pt x="56074" y="23956"/>
                  </a:cubicBezTo>
                  <a:cubicBezTo>
                    <a:pt x="56541" y="23923"/>
                    <a:pt x="56741" y="23323"/>
                    <a:pt x="56374" y="23056"/>
                  </a:cubicBezTo>
                  <a:cubicBezTo>
                    <a:pt x="56276" y="22968"/>
                    <a:pt x="56162" y="22929"/>
                    <a:pt x="56049" y="22929"/>
                  </a:cubicBezTo>
                  <a:close/>
                  <a:moveTo>
                    <a:pt x="73241" y="23112"/>
                  </a:moveTo>
                  <a:cubicBezTo>
                    <a:pt x="72963" y="23112"/>
                    <a:pt x="72683" y="23314"/>
                    <a:pt x="72719" y="23690"/>
                  </a:cubicBezTo>
                  <a:cubicBezTo>
                    <a:pt x="72719" y="23939"/>
                    <a:pt x="72923" y="24160"/>
                    <a:pt x="73196" y="24160"/>
                  </a:cubicBezTo>
                  <a:cubicBezTo>
                    <a:pt x="73214" y="24160"/>
                    <a:pt x="73233" y="24159"/>
                    <a:pt x="73253" y="24157"/>
                  </a:cubicBezTo>
                  <a:cubicBezTo>
                    <a:pt x="73553" y="24157"/>
                    <a:pt x="73786" y="23890"/>
                    <a:pt x="73753" y="23590"/>
                  </a:cubicBezTo>
                  <a:cubicBezTo>
                    <a:pt x="73722" y="23264"/>
                    <a:pt x="73482" y="23112"/>
                    <a:pt x="73241" y="23112"/>
                  </a:cubicBezTo>
                  <a:close/>
                  <a:moveTo>
                    <a:pt x="89998" y="23489"/>
                  </a:moveTo>
                  <a:lnTo>
                    <a:pt x="89998" y="23489"/>
                  </a:lnTo>
                  <a:cubicBezTo>
                    <a:pt x="89731" y="23856"/>
                    <a:pt x="89965" y="24323"/>
                    <a:pt x="90398" y="24323"/>
                  </a:cubicBezTo>
                  <a:lnTo>
                    <a:pt x="90432" y="24357"/>
                  </a:lnTo>
                  <a:cubicBezTo>
                    <a:pt x="90498" y="24357"/>
                    <a:pt x="90565" y="24323"/>
                    <a:pt x="90632" y="24290"/>
                  </a:cubicBezTo>
                  <a:lnTo>
                    <a:pt x="90398" y="24023"/>
                  </a:lnTo>
                  <a:lnTo>
                    <a:pt x="90265" y="23856"/>
                  </a:lnTo>
                  <a:lnTo>
                    <a:pt x="89998" y="23489"/>
                  </a:lnTo>
                  <a:close/>
                  <a:moveTo>
                    <a:pt x="70119" y="23368"/>
                  </a:moveTo>
                  <a:cubicBezTo>
                    <a:pt x="69831" y="23368"/>
                    <a:pt x="69569" y="23611"/>
                    <a:pt x="69617" y="23923"/>
                  </a:cubicBezTo>
                  <a:cubicBezTo>
                    <a:pt x="69617" y="24201"/>
                    <a:pt x="69846" y="24394"/>
                    <a:pt x="70092" y="24394"/>
                  </a:cubicBezTo>
                  <a:cubicBezTo>
                    <a:pt x="70111" y="24394"/>
                    <a:pt x="70131" y="24393"/>
                    <a:pt x="70150" y="24390"/>
                  </a:cubicBezTo>
                  <a:lnTo>
                    <a:pt x="70150" y="24423"/>
                  </a:lnTo>
                  <a:cubicBezTo>
                    <a:pt x="70617" y="24357"/>
                    <a:pt x="70784" y="23790"/>
                    <a:pt x="70451" y="23489"/>
                  </a:cubicBezTo>
                  <a:cubicBezTo>
                    <a:pt x="70348" y="23405"/>
                    <a:pt x="70232" y="23368"/>
                    <a:pt x="70119" y="23368"/>
                  </a:cubicBezTo>
                  <a:close/>
                  <a:moveTo>
                    <a:pt x="87283" y="23563"/>
                  </a:moveTo>
                  <a:cubicBezTo>
                    <a:pt x="86999" y="23563"/>
                    <a:pt x="86739" y="23793"/>
                    <a:pt x="86762" y="24123"/>
                  </a:cubicBezTo>
                  <a:cubicBezTo>
                    <a:pt x="86793" y="24402"/>
                    <a:pt x="86996" y="24594"/>
                    <a:pt x="87265" y="24594"/>
                  </a:cubicBezTo>
                  <a:cubicBezTo>
                    <a:pt x="87286" y="24594"/>
                    <a:pt x="87307" y="24593"/>
                    <a:pt x="87329" y="24590"/>
                  </a:cubicBezTo>
                  <a:cubicBezTo>
                    <a:pt x="87796" y="24557"/>
                    <a:pt x="87963" y="23990"/>
                    <a:pt x="87630" y="23690"/>
                  </a:cubicBezTo>
                  <a:cubicBezTo>
                    <a:pt x="87522" y="23602"/>
                    <a:pt x="87401" y="23563"/>
                    <a:pt x="87283" y="23563"/>
                  </a:cubicBezTo>
                  <a:close/>
                  <a:moveTo>
                    <a:pt x="67015" y="23607"/>
                  </a:moveTo>
                  <a:cubicBezTo>
                    <a:pt x="66739" y="23607"/>
                    <a:pt x="66491" y="23834"/>
                    <a:pt x="66514" y="24157"/>
                  </a:cubicBezTo>
                  <a:cubicBezTo>
                    <a:pt x="66514" y="24448"/>
                    <a:pt x="66766" y="24645"/>
                    <a:pt x="67055" y="24656"/>
                  </a:cubicBezTo>
                  <a:lnTo>
                    <a:pt x="67055" y="24656"/>
                  </a:lnTo>
                  <a:cubicBezTo>
                    <a:pt x="67517" y="24618"/>
                    <a:pt x="67714" y="24055"/>
                    <a:pt x="67382" y="23756"/>
                  </a:cubicBezTo>
                  <a:cubicBezTo>
                    <a:pt x="67268" y="23653"/>
                    <a:pt x="67138" y="23607"/>
                    <a:pt x="67015" y="23607"/>
                  </a:cubicBezTo>
                  <a:close/>
                  <a:moveTo>
                    <a:pt x="67055" y="24656"/>
                  </a:moveTo>
                  <a:lnTo>
                    <a:pt x="67055" y="24656"/>
                  </a:lnTo>
                  <a:cubicBezTo>
                    <a:pt x="67053" y="24657"/>
                    <a:pt x="67050" y="24657"/>
                    <a:pt x="67048" y="24657"/>
                  </a:cubicBezTo>
                  <a:lnTo>
                    <a:pt x="67082" y="24657"/>
                  </a:lnTo>
                  <a:cubicBezTo>
                    <a:pt x="67073" y="24657"/>
                    <a:pt x="67064" y="24657"/>
                    <a:pt x="67055" y="24656"/>
                  </a:cubicBezTo>
                  <a:close/>
                  <a:moveTo>
                    <a:pt x="84248" y="23817"/>
                  </a:moveTo>
                  <a:cubicBezTo>
                    <a:pt x="84220" y="23817"/>
                    <a:pt x="84191" y="23819"/>
                    <a:pt x="84160" y="23823"/>
                  </a:cubicBezTo>
                  <a:cubicBezTo>
                    <a:pt x="83449" y="23855"/>
                    <a:pt x="83521" y="24860"/>
                    <a:pt x="84165" y="24860"/>
                  </a:cubicBezTo>
                  <a:cubicBezTo>
                    <a:pt x="84185" y="24860"/>
                    <a:pt x="84206" y="24859"/>
                    <a:pt x="84227" y="24857"/>
                  </a:cubicBezTo>
                  <a:cubicBezTo>
                    <a:pt x="84897" y="24825"/>
                    <a:pt x="84865" y="23817"/>
                    <a:pt x="84248" y="23817"/>
                  </a:cubicBezTo>
                  <a:close/>
                  <a:moveTo>
                    <a:pt x="63967" y="23850"/>
                  </a:moveTo>
                  <a:cubicBezTo>
                    <a:pt x="63939" y="23850"/>
                    <a:pt x="63910" y="23852"/>
                    <a:pt x="63879" y="23856"/>
                  </a:cubicBezTo>
                  <a:cubicBezTo>
                    <a:pt x="63579" y="23856"/>
                    <a:pt x="63379" y="24123"/>
                    <a:pt x="63412" y="24390"/>
                  </a:cubicBezTo>
                  <a:cubicBezTo>
                    <a:pt x="63412" y="24671"/>
                    <a:pt x="63646" y="24894"/>
                    <a:pt x="63895" y="24894"/>
                  </a:cubicBezTo>
                  <a:cubicBezTo>
                    <a:pt x="63912" y="24894"/>
                    <a:pt x="63929" y="24893"/>
                    <a:pt x="63946" y="24890"/>
                  </a:cubicBezTo>
                  <a:cubicBezTo>
                    <a:pt x="64648" y="24859"/>
                    <a:pt x="64587" y="23850"/>
                    <a:pt x="63967" y="23850"/>
                  </a:cubicBezTo>
                  <a:close/>
                  <a:moveTo>
                    <a:pt x="81112" y="24063"/>
                  </a:moveTo>
                  <a:cubicBezTo>
                    <a:pt x="80828" y="24063"/>
                    <a:pt x="80568" y="24293"/>
                    <a:pt x="80591" y="24624"/>
                  </a:cubicBezTo>
                  <a:cubicBezTo>
                    <a:pt x="80625" y="24890"/>
                    <a:pt x="80858" y="25091"/>
                    <a:pt x="81125" y="25091"/>
                  </a:cubicBezTo>
                  <a:lnTo>
                    <a:pt x="81158" y="25091"/>
                  </a:lnTo>
                  <a:cubicBezTo>
                    <a:pt x="81592" y="25057"/>
                    <a:pt x="81792" y="24490"/>
                    <a:pt x="81458" y="24190"/>
                  </a:cubicBezTo>
                  <a:cubicBezTo>
                    <a:pt x="81351" y="24102"/>
                    <a:pt x="81230" y="24063"/>
                    <a:pt x="81112" y="24063"/>
                  </a:cubicBezTo>
                  <a:close/>
                  <a:moveTo>
                    <a:pt x="60831" y="24100"/>
                  </a:moveTo>
                  <a:cubicBezTo>
                    <a:pt x="60692" y="24100"/>
                    <a:pt x="60551" y="24159"/>
                    <a:pt x="60443" y="24290"/>
                  </a:cubicBezTo>
                  <a:cubicBezTo>
                    <a:pt x="60152" y="24614"/>
                    <a:pt x="60395" y="25125"/>
                    <a:pt x="60836" y="25125"/>
                  </a:cubicBezTo>
                  <a:cubicBezTo>
                    <a:pt x="60849" y="25125"/>
                    <a:pt x="60863" y="25125"/>
                    <a:pt x="60877" y="25124"/>
                  </a:cubicBezTo>
                  <a:cubicBezTo>
                    <a:pt x="61144" y="25124"/>
                    <a:pt x="61377" y="24857"/>
                    <a:pt x="61344" y="24590"/>
                  </a:cubicBezTo>
                  <a:cubicBezTo>
                    <a:pt x="61323" y="24290"/>
                    <a:pt x="61081" y="24100"/>
                    <a:pt x="60831" y="24100"/>
                  </a:cubicBezTo>
                  <a:close/>
                  <a:moveTo>
                    <a:pt x="78010" y="24296"/>
                  </a:moveTo>
                  <a:cubicBezTo>
                    <a:pt x="77726" y="24296"/>
                    <a:pt x="77465" y="24527"/>
                    <a:pt x="77489" y="24857"/>
                  </a:cubicBezTo>
                  <a:cubicBezTo>
                    <a:pt x="77520" y="25107"/>
                    <a:pt x="77727" y="25327"/>
                    <a:pt x="77972" y="25327"/>
                  </a:cubicBezTo>
                  <a:cubicBezTo>
                    <a:pt x="77988" y="25327"/>
                    <a:pt x="78006" y="25326"/>
                    <a:pt x="78023" y="25324"/>
                  </a:cubicBezTo>
                  <a:cubicBezTo>
                    <a:pt x="78490" y="25324"/>
                    <a:pt x="78690" y="24757"/>
                    <a:pt x="78356" y="24423"/>
                  </a:cubicBezTo>
                  <a:cubicBezTo>
                    <a:pt x="78249" y="24336"/>
                    <a:pt x="78127" y="24296"/>
                    <a:pt x="78010" y="24296"/>
                  </a:cubicBezTo>
                  <a:close/>
                  <a:moveTo>
                    <a:pt x="57721" y="24334"/>
                  </a:moveTo>
                  <a:cubicBezTo>
                    <a:pt x="57438" y="24334"/>
                    <a:pt x="57155" y="24536"/>
                    <a:pt x="57208" y="24924"/>
                  </a:cubicBezTo>
                  <a:cubicBezTo>
                    <a:pt x="57241" y="25191"/>
                    <a:pt x="57475" y="25391"/>
                    <a:pt x="57775" y="25391"/>
                  </a:cubicBezTo>
                  <a:cubicBezTo>
                    <a:pt x="58042" y="25357"/>
                    <a:pt x="58242" y="25124"/>
                    <a:pt x="58242" y="24824"/>
                  </a:cubicBezTo>
                  <a:cubicBezTo>
                    <a:pt x="58226" y="24494"/>
                    <a:pt x="57974" y="24334"/>
                    <a:pt x="57721" y="24334"/>
                  </a:cubicBezTo>
                  <a:close/>
                  <a:moveTo>
                    <a:pt x="74875" y="24530"/>
                  </a:moveTo>
                  <a:cubicBezTo>
                    <a:pt x="74593" y="24530"/>
                    <a:pt x="74340" y="24760"/>
                    <a:pt x="74387" y="25091"/>
                  </a:cubicBezTo>
                  <a:cubicBezTo>
                    <a:pt x="74387" y="25391"/>
                    <a:pt x="74654" y="25591"/>
                    <a:pt x="74920" y="25591"/>
                  </a:cubicBezTo>
                  <a:lnTo>
                    <a:pt x="74920" y="25558"/>
                  </a:lnTo>
                  <a:cubicBezTo>
                    <a:pt x="75387" y="25524"/>
                    <a:pt x="75554" y="24957"/>
                    <a:pt x="75221" y="24657"/>
                  </a:cubicBezTo>
                  <a:cubicBezTo>
                    <a:pt x="75113" y="24569"/>
                    <a:pt x="74992" y="24530"/>
                    <a:pt x="74875" y="24530"/>
                  </a:cubicBezTo>
                  <a:close/>
                  <a:moveTo>
                    <a:pt x="54627" y="24597"/>
                  </a:moveTo>
                  <a:cubicBezTo>
                    <a:pt x="54342" y="24597"/>
                    <a:pt x="54082" y="24827"/>
                    <a:pt x="54106" y="25157"/>
                  </a:cubicBezTo>
                  <a:cubicBezTo>
                    <a:pt x="54106" y="25407"/>
                    <a:pt x="54339" y="25627"/>
                    <a:pt x="54615" y="25627"/>
                  </a:cubicBezTo>
                  <a:cubicBezTo>
                    <a:pt x="54634" y="25627"/>
                    <a:pt x="54653" y="25626"/>
                    <a:pt x="54673" y="25624"/>
                  </a:cubicBezTo>
                  <a:cubicBezTo>
                    <a:pt x="55106" y="25591"/>
                    <a:pt x="55306" y="25024"/>
                    <a:pt x="54973" y="24724"/>
                  </a:cubicBezTo>
                  <a:cubicBezTo>
                    <a:pt x="54866" y="24636"/>
                    <a:pt x="54744" y="24597"/>
                    <a:pt x="54627" y="24597"/>
                  </a:cubicBezTo>
                  <a:close/>
                  <a:moveTo>
                    <a:pt x="71814" y="24787"/>
                  </a:moveTo>
                  <a:cubicBezTo>
                    <a:pt x="71793" y="24787"/>
                    <a:pt x="71773" y="24788"/>
                    <a:pt x="71752" y="24790"/>
                  </a:cubicBezTo>
                  <a:cubicBezTo>
                    <a:pt x="71451" y="24824"/>
                    <a:pt x="71251" y="25057"/>
                    <a:pt x="71285" y="25357"/>
                  </a:cubicBezTo>
                  <a:cubicBezTo>
                    <a:pt x="71285" y="25607"/>
                    <a:pt x="71518" y="25828"/>
                    <a:pt x="71767" y="25828"/>
                  </a:cubicBezTo>
                  <a:cubicBezTo>
                    <a:pt x="71784" y="25828"/>
                    <a:pt x="71801" y="25827"/>
                    <a:pt x="71818" y="25824"/>
                  </a:cubicBezTo>
                  <a:cubicBezTo>
                    <a:pt x="72530" y="25792"/>
                    <a:pt x="72457" y="24787"/>
                    <a:pt x="71814" y="24787"/>
                  </a:cubicBezTo>
                  <a:close/>
                  <a:moveTo>
                    <a:pt x="88951" y="24967"/>
                  </a:moveTo>
                  <a:cubicBezTo>
                    <a:pt x="88812" y="24967"/>
                    <a:pt x="88671" y="25026"/>
                    <a:pt x="88564" y="25157"/>
                  </a:cubicBezTo>
                  <a:cubicBezTo>
                    <a:pt x="88272" y="25481"/>
                    <a:pt x="88516" y="26026"/>
                    <a:pt x="88958" y="26026"/>
                  </a:cubicBezTo>
                  <a:cubicBezTo>
                    <a:pt x="88971" y="26026"/>
                    <a:pt x="88984" y="26026"/>
                    <a:pt x="88997" y="26025"/>
                  </a:cubicBezTo>
                  <a:cubicBezTo>
                    <a:pt x="89264" y="25991"/>
                    <a:pt x="89498" y="25724"/>
                    <a:pt x="89464" y="25458"/>
                  </a:cubicBezTo>
                  <a:cubicBezTo>
                    <a:pt x="89443" y="25157"/>
                    <a:pt x="89201" y="24967"/>
                    <a:pt x="88951" y="24967"/>
                  </a:cubicBezTo>
                  <a:close/>
                  <a:moveTo>
                    <a:pt x="68687" y="25056"/>
                  </a:moveTo>
                  <a:cubicBezTo>
                    <a:pt x="68423" y="25056"/>
                    <a:pt x="68165" y="25241"/>
                    <a:pt x="68182" y="25591"/>
                  </a:cubicBezTo>
                  <a:cubicBezTo>
                    <a:pt x="68182" y="25869"/>
                    <a:pt x="68412" y="26062"/>
                    <a:pt x="68684" y="26062"/>
                  </a:cubicBezTo>
                  <a:cubicBezTo>
                    <a:pt x="68706" y="26062"/>
                    <a:pt x="68727" y="26060"/>
                    <a:pt x="68749" y="26058"/>
                  </a:cubicBezTo>
                  <a:lnTo>
                    <a:pt x="68716" y="26058"/>
                  </a:lnTo>
                  <a:cubicBezTo>
                    <a:pt x="69016" y="26058"/>
                    <a:pt x="69216" y="25791"/>
                    <a:pt x="69216" y="25524"/>
                  </a:cubicBezTo>
                  <a:cubicBezTo>
                    <a:pt x="69169" y="25207"/>
                    <a:pt x="68926" y="25056"/>
                    <a:pt x="68687" y="25056"/>
                  </a:cubicBezTo>
                  <a:close/>
                  <a:moveTo>
                    <a:pt x="85860" y="25223"/>
                  </a:moveTo>
                  <a:cubicBezTo>
                    <a:pt x="85849" y="25223"/>
                    <a:pt x="85839" y="25223"/>
                    <a:pt x="85828" y="25224"/>
                  </a:cubicBezTo>
                  <a:cubicBezTo>
                    <a:pt x="85150" y="25289"/>
                    <a:pt x="85222" y="26261"/>
                    <a:pt x="85834" y="26261"/>
                  </a:cubicBezTo>
                  <a:cubicBezTo>
                    <a:pt x="85854" y="26261"/>
                    <a:pt x="85874" y="26260"/>
                    <a:pt x="85895" y="26258"/>
                  </a:cubicBezTo>
                  <a:cubicBezTo>
                    <a:pt x="86584" y="26225"/>
                    <a:pt x="86498" y="25223"/>
                    <a:pt x="85860" y="25223"/>
                  </a:cubicBezTo>
                  <a:close/>
                  <a:moveTo>
                    <a:pt x="65592" y="25268"/>
                  </a:moveTo>
                  <a:cubicBezTo>
                    <a:pt x="65448" y="25268"/>
                    <a:pt x="65299" y="25326"/>
                    <a:pt x="65180" y="25458"/>
                  </a:cubicBezTo>
                  <a:cubicBezTo>
                    <a:pt x="64889" y="25813"/>
                    <a:pt x="65163" y="26326"/>
                    <a:pt x="65606" y="26326"/>
                  </a:cubicBezTo>
                  <a:cubicBezTo>
                    <a:pt x="65619" y="26326"/>
                    <a:pt x="65633" y="26326"/>
                    <a:pt x="65647" y="26325"/>
                  </a:cubicBezTo>
                  <a:cubicBezTo>
                    <a:pt x="65914" y="26291"/>
                    <a:pt x="66114" y="26058"/>
                    <a:pt x="66114" y="25758"/>
                  </a:cubicBezTo>
                  <a:cubicBezTo>
                    <a:pt x="66093" y="25458"/>
                    <a:pt x="65851" y="25268"/>
                    <a:pt x="65592" y="25268"/>
                  </a:cubicBezTo>
                  <a:close/>
                  <a:moveTo>
                    <a:pt x="82759" y="25490"/>
                  </a:moveTo>
                  <a:cubicBezTo>
                    <a:pt x="82748" y="25490"/>
                    <a:pt x="82737" y="25490"/>
                    <a:pt x="82726" y="25491"/>
                  </a:cubicBezTo>
                  <a:cubicBezTo>
                    <a:pt x="82459" y="25491"/>
                    <a:pt x="82226" y="25758"/>
                    <a:pt x="82259" y="26058"/>
                  </a:cubicBezTo>
                  <a:cubicBezTo>
                    <a:pt x="82292" y="26325"/>
                    <a:pt x="82526" y="26525"/>
                    <a:pt x="82793" y="26525"/>
                  </a:cubicBezTo>
                  <a:lnTo>
                    <a:pt x="82826" y="26525"/>
                  </a:lnTo>
                  <a:cubicBezTo>
                    <a:pt x="83449" y="26427"/>
                    <a:pt x="83395" y="25490"/>
                    <a:pt x="82759" y="25490"/>
                  </a:cubicBezTo>
                  <a:close/>
                  <a:moveTo>
                    <a:pt x="62478" y="25524"/>
                  </a:moveTo>
                  <a:cubicBezTo>
                    <a:pt x="62178" y="25558"/>
                    <a:pt x="61978" y="25791"/>
                    <a:pt x="62011" y="26091"/>
                  </a:cubicBezTo>
                  <a:cubicBezTo>
                    <a:pt x="62011" y="26358"/>
                    <a:pt x="62245" y="26558"/>
                    <a:pt x="62545" y="26558"/>
                  </a:cubicBezTo>
                  <a:cubicBezTo>
                    <a:pt x="62845" y="26525"/>
                    <a:pt x="63045" y="26291"/>
                    <a:pt x="63045" y="25991"/>
                  </a:cubicBezTo>
                  <a:cubicBezTo>
                    <a:pt x="63012" y="25724"/>
                    <a:pt x="62745" y="25524"/>
                    <a:pt x="62478" y="25524"/>
                  </a:cubicBezTo>
                  <a:close/>
                  <a:moveTo>
                    <a:pt x="79660" y="25731"/>
                  </a:moveTo>
                  <a:cubicBezTo>
                    <a:pt x="79380" y="25731"/>
                    <a:pt x="79110" y="25961"/>
                    <a:pt x="79157" y="26291"/>
                  </a:cubicBezTo>
                  <a:cubicBezTo>
                    <a:pt x="79157" y="26541"/>
                    <a:pt x="79390" y="26762"/>
                    <a:pt x="79639" y="26762"/>
                  </a:cubicBezTo>
                  <a:cubicBezTo>
                    <a:pt x="79656" y="26762"/>
                    <a:pt x="79673" y="26761"/>
                    <a:pt x="79691" y="26758"/>
                  </a:cubicBezTo>
                  <a:cubicBezTo>
                    <a:pt x="80158" y="26725"/>
                    <a:pt x="80358" y="26158"/>
                    <a:pt x="79991" y="25858"/>
                  </a:cubicBezTo>
                  <a:cubicBezTo>
                    <a:pt x="79893" y="25770"/>
                    <a:pt x="79776" y="25731"/>
                    <a:pt x="79660" y="25731"/>
                  </a:cubicBezTo>
                  <a:close/>
                  <a:moveTo>
                    <a:pt x="59397" y="25764"/>
                  </a:moveTo>
                  <a:cubicBezTo>
                    <a:pt x="59112" y="25764"/>
                    <a:pt x="58852" y="25994"/>
                    <a:pt x="58876" y="26325"/>
                  </a:cubicBezTo>
                  <a:cubicBezTo>
                    <a:pt x="58876" y="26592"/>
                    <a:pt x="59143" y="26825"/>
                    <a:pt x="59443" y="26825"/>
                  </a:cubicBezTo>
                  <a:lnTo>
                    <a:pt x="59443" y="26792"/>
                  </a:lnTo>
                  <a:cubicBezTo>
                    <a:pt x="59876" y="26758"/>
                    <a:pt x="60077" y="26191"/>
                    <a:pt x="59743" y="25891"/>
                  </a:cubicBezTo>
                  <a:cubicBezTo>
                    <a:pt x="59636" y="25803"/>
                    <a:pt x="59514" y="25764"/>
                    <a:pt x="59397" y="25764"/>
                  </a:cubicBezTo>
                  <a:close/>
                  <a:moveTo>
                    <a:pt x="76568" y="25952"/>
                  </a:moveTo>
                  <a:cubicBezTo>
                    <a:pt x="76285" y="25952"/>
                    <a:pt x="76002" y="26154"/>
                    <a:pt x="76055" y="26525"/>
                  </a:cubicBezTo>
                  <a:cubicBezTo>
                    <a:pt x="76055" y="26803"/>
                    <a:pt x="76284" y="26996"/>
                    <a:pt x="76530" y="26996"/>
                  </a:cubicBezTo>
                  <a:cubicBezTo>
                    <a:pt x="76549" y="26996"/>
                    <a:pt x="76569" y="26994"/>
                    <a:pt x="76588" y="26992"/>
                  </a:cubicBezTo>
                  <a:cubicBezTo>
                    <a:pt x="76889" y="26992"/>
                    <a:pt x="77089" y="26725"/>
                    <a:pt x="77089" y="26458"/>
                  </a:cubicBezTo>
                  <a:cubicBezTo>
                    <a:pt x="77073" y="26113"/>
                    <a:pt x="76820" y="25952"/>
                    <a:pt x="76568" y="25952"/>
                  </a:cubicBezTo>
                  <a:close/>
                  <a:moveTo>
                    <a:pt x="56297" y="26016"/>
                  </a:moveTo>
                  <a:cubicBezTo>
                    <a:pt x="56157" y="26016"/>
                    <a:pt x="56015" y="26072"/>
                    <a:pt x="55907" y="26191"/>
                  </a:cubicBezTo>
                  <a:cubicBezTo>
                    <a:pt x="55616" y="26547"/>
                    <a:pt x="55858" y="27060"/>
                    <a:pt x="56299" y="27060"/>
                  </a:cubicBezTo>
                  <a:cubicBezTo>
                    <a:pt x="56313" y="27060"/>
                    <a:pt x="56327" y="27060"/>
                    <a:pt x="56341" y="27059"/>
                  </a:cubicBezTo>
                  <a:cubicBezTo>
                    <a:pt x="56607" y="27025"/>
                    <a:pt x="56841" y="26792"/>
                    <a:pt x="56808" y="26492"/>
                  </a:cubicBezTo>
                  <a:cubicBezTo>
                    <a:pt x="56786" y="26192"/>
                    <a:pt x="56546" y="26016"/>
                    <a:pt x="56297" y="26016"/>
                  </a:cubicBezTo>
                  <a:close/>
                  <a:moveTo>
                    <a:pt x="73473" y="26235"/>
                  </a:moveTo>
                  <a:cubicBezTo>
                    <a:pt x="73334" y="26235"/>
                    <a:pt x="73193" y="26294"/>
                    <a:pt x="73086" y="26425"/>
                  </a:cubicBezTo>
                  <a:cubicBezTo>
                    <a:pt x="72795" y="26748"/>
                    <a:pt x="73037" y="27260"/>
                    <a:pt x="73448" y="27260"/>
                  </a:cubicBezTo>
                  <a:cubicBezTo>
                    <a:pt x="73460" y="27260"/>
                    <a:pt x="73473" y="27260"/>
                    <a:pt x="73486" y="27259"/>
                  </a:cubicBezTo>
                  <a:cubicBezTo>
                    <a:pt x="73786" y="27259"/>
                    <a:pt x="73986" y="26992"/>
                    <a:pt x="73986" y="26725"/>
                  </a:cubicBezTo>
                  <a:cubicBezTo>
                    <a:pt x="73965" y="26425"/>
                    <a:pt x="73723" y="26235"/>
                    <a:pt x="73473" y="26235"/>
                  </a:cubicBezTo>
                  <a:close/>
                  <a:moveTo>
                    <a:pt x="53171" y="26257"/>
                  </a:moveTo>
                  <a:cubicBezTo>
                    <a:pt x="53160" y="26257"/>
                    <a:pt x="53149" y="26258"/>
                    <a:pt x="53138" y="26258"/>
                  </a:cubicBezTo>
                  <a:cubicBezTo>
                    <a:pt x="52492" y="26323"/>
                    <a:pt x="52534" y="27295"/>
                    <a:pt x="53175" y="27295"/>
                  </a:cubicBezTo>
                  <a:cubicBezTo>
                    <a:pt x="53195" y="27295"/>
                    <a:pt x="53216" y="27294"/>
                    <a:pt x="53238" y="27292"/>
                  </a:cubicBezTo>
                  <a:cubicBezTo>
                    <a:pt x="53928" y="27259"/>
                    <a:pt x="53842" y="26257"/>
                    <a:pt x="53171" y="26257"/>
                  </a:cubicBezTo>
                  <a:close/>
                  <a:moveTo>
                    <a:pt x="90623" y="26386"/>
                  </a:moveTo>
                  <a:cubicBezTo>
                    <a:pt x="90345" y="26386"/>
                    <a:pt x="90063" y="26588"/>
                    <a:pt x="90098" y="26959"/>
                  </a:cubicBezTo>
                  <a:cubicBezTo>
                    <a:pt x="90129" y="27240"/>
                    <a:pt x="90336" y="27462"/>
                    <a:pt x="90608" y="27462"/>
                  </a:cubicBezTo>
                  <a:cubicBezTo>
                    <a:pt x="90627" y="27462"/>
                    <a:pt x="90646" y="27461"/>
                    <a:pt x="90665" y="27459"/>
                  </a:cubicBezTo>
                  <a:cubicBezTo>
                    <a:pt x="90932" y="27426"/>
                    <a:pt x="91165" y="27192"/>
                    <a:pt x="91132" y="26892"/>
                  </a:cubicBezTo>
                  <a:cubicBezTo>
                    <a:pt x="91116" y="26546"/>
                    <a:pt x="90871" y="26386"/>
                    <a:pt x="90623" y="26386"/>
                  </a:cubicBezTo>
                  <a:close/>
                  <a:moveTo>
                    <a:pt x="70359" y="26465"/>
                  </a:moveTo>
                  <a:cubicBezTo>
                    <a:pt x="70087" y="26465"/>
                    <a:pt x="69827" y="26695"/>
                    <a:pt x="69850" y="27025"/>
                  </a:cubicBezTo>
                  <a:cubicBezTo>
                    <a:pt x="69850" y="27275"/>
                    <a:pt x="70084" y="27495"/>
                    <a:pt x="70360" y="27495"/>
                  </a:cubicBezTo>
                  <a:cubicBezTo>
                    <a:pt x="70379" y="27495"/>
                    <a:pt x="70398" y="27494"/>
                    <a:pt x="70417" y="27492"/>
                  </a:cubicBezTo>
                  <a:cubicBezTo>
                    <a:pt x="70851" y="27459"/>
                    <a:pt x="71051" y="26892"/>
                    <a:pt x="70684" y="26592"/>
                  </a:cubicBezTo>
                  <a:cubicBezTo>
                    <a:pt x="70587" y="26504"/>
                    <a:pt x="70472" y="26465"/>
                    <a:pt x="70359" y="26465"/>
                  </a:cubicBezTo>
                  <a:close/>
                  <a:moveTo>
                    <a:pt x="87529" y="26658"/>
                  </a:moveTo>
                  <a:cubicBezTo>
                    <a:pt x="87518" y="26658"/>
                    <a:pt x="87507" y="26658"/>
                    <a:pt x="87496" y="26658"/>
                  </a:cubicBezTo>
                  <a:cubicBezTo>
                    <a:pt x="86817" y="26723"/>
                    <a:pt x="86890" y="27696"/>
                    <a:pt x="87502" y="27696"/>
                  </a:cubicBezTo>
                  <a:cubicBezTo>
                    <a:pt x="87522" y="27696"/>
                    <a:pt x="87542" y="27695"/>
                    <a:pt x="87563" y="27692"/>
                  </a:cubicBezTo>
                  <a:cubicBezTo>
                    <a:pt x="88252" y="27660"/>
                    <a:pt x="88199" y="26658"/>
                    <a:pt x="87529" y="26658"/>
                  </a:cubicBezTo>
                  <a:close/>
                  <a:moveTo>
                    <a:pt x="67256" y="26686"/>
                  </a:moveTo>
                  <a:cubicBezTo>
                    <a:pt x="66978" y="26686"/>
                    <a:pt x="66695" y="26888"/>
                    <a:pt x="66748" y="27259"/>
                  </a:cubicBezTo>
                  <a:cubicBezTo>
                    <a:pt x="66748" y="27540"/>
                    <a:pt x="66982" y="27762"/>
                    <a:pt x="67258" y="27762"/>
                  </a:cubicBezTo>
                  <a:cubicBezTo>
                    <a:pt x="67277" y="27762"/>
                    <a:pt x="67296" y="27761"/>
                    <a:pt x="67315" y="27759"/>
                  </a:cubicBezTo>
                  <a:lnTo>
                    <a:pt x="67282" y="27759"/>
                  </a:lnTo>
                  <a:cubicBezTo>
                    <a:pt x="67582" y="27726"/>
                    <a:pt x="67782" y="27459"/>
                    <a:pt x="67749" y="27192"/>
                  </a:cubicBezTo>
                  <a:cubicBezTo>
                    <a:pt x="67749" y="26846"/>
                    <a:pt x="67504" y="26686"/>
                    <a:pt x="67256" y="26686"/>
                  </a:cubicBezTo>
                  <a:close/>
                  <a:moveTo>
                    <a:pt x="84436" y="26898"/>
                  </a:moveTo>
                  <a:cubicBezTo>
                    <a:pt x="84164" y="26898"/>
                    <a:pt x="83903" y="27128"/>
                    <a:pt x="83927" y="27459"/>
                  </a:cubicBezTo>
                  <a:cubicBezTo>
                    <a:pt x="83927" y="27759"/>
                    <a:pt x="84194" y="27959"/>
                    <a:pt x="84461" y="27959"/>
                  </a:cubicBezTo>
                  <a:cubicBezTo>
                    <a:pt x="84928" y="27893"/>
                    <a:pt x="85128" y="27326"/>
                    <a:pt x="84761" y="27025"/>
                  </a:cubicBezTo>
                  <a:cubicBezTo>
                    <a:pt x="84663" y="26938"/>
                    <a:pt x="84549" y="26898"/>
                    <a:pt x="84436" y="26898"/>
                  </a:cubicBezTo>
                  <a:close/>
                  <a:moveTo>
                    <a:pt x="64169" y="26937"/>
                  </a:moveTo>
                  <a:cubicBezTo>
                    <a:pt x="63891" y="26937"/>
                    <a:pt x="63622" y="27180"/>
                    <a:pt x="63646" y="27492"/>
                  </a:cubicBezTo>
                  <a:cubicBezTo>
                    <a:pt x="63646" y="27773"/>
                    <a:pt x="63880" y="27996"/>
                    <a:pt x="64156" y="27996"/>
                  </a:cubicBezTo>
                  <a:cubicBezTo>
                    <a:pt x="64175" y="27996"/>
                    <a:pt x="64194" y="27995"/>
                    <a:pt x="64213" y="27993"/>
                  </a:cubicBezTo>
                  <a:cubicBezTo>
                    <a:pt x="64646" y="27926"/>
                    <a:pt x="64847" y="27359"/>
                    <a:pt x="64480" y="27059"/>
                  </a:cubicBezTo>
                  <a:cubicBezTo>
                    <a:pt x="64386" y="26974"/>
                    <a:pt x="64277" y="26937"/>
                    <a:pt x="64169" y="26937"/>
                  </a:cubicBezTo>
                  <a:close/>
                  <a:moveTo>
                    <a:pt x="81386" y="27156"/>
                  </a:moveTo>
                  <a:cubicBezTo>
                    <a:pt x="81366" y="27156"/>
                    <a:pt x="81346" y="27157"/>
                    <a:pt x="81325" y="27159"/>
                  </a:cubicBezTo>
                  <a:cubicBezTo>
                    <a:pt x="80646" y="27223"/>
                    <a:pt x="80688" y="28196"/>
                    <a:pt x="81328" y="28196"/>
                  </a:cubicBezTo>
                  <a:cubicBezTo>
                    <a:pt x="81349" y="28196"/>
                    <a:pt x="81370" y="28195"/>
                    <a:pt x="81392" y="28193"/>
                  </a:cubicBezTo>
                  <a:cubicBezTo>
                    <a:pt x="82070" y="28128"/>
                    <a:pt x="81998" y="27156"/>
                    <a:pt x="81386" y="27156"/>
                  </a:cubicBezTo>
                  <a:close/>
                  <a:moveTo>
                    <a:pt x="61065" y="27198"/>
                  </a:moveTo>
                  <a:cubicBezTo>
                    <a:pt x="60780" y="27198"/>
                    <a:pt x="60520" y="27429"/>
                    <a:pt x="60544" y="27759"/>
                  </a:cubicBezTo>
                  <a:cubicBezTo>
                    <a:pt x="60574" y="28037"/>
                    <a:pt x="60777" y="28230"/>
                    <a:pt x="61046" y="28230"/>
                  </a:cubicBezTo>
                  <a:cubicBezTo>
                    <a:pt x="61067" y="28230"/>
                    <a:pt x="61089" y="28229"/>
                    <a:pt x="61111" y="28226"/>
                  </a:cubicBezTo>
                  <a:cubicBezTo>
                    <a:pt x="61578" y="28193"/>
                    <a:pt x="61744" y="27626"/>
                    <a:pt x="61411" y="27326"/>
                  </a:cubicBezTo>
                  <a:cubicBezTo>
                    <a:pt x="61304" y="27238"/>
                    <a:pt x="61182" y="27198"/>
                    <a:pt x="61065" y="27198"/>
                  </a:cubicBezTo>
                  <a:close/>
                  <a:moveTo>
                    <a:pt x="78212" y="27403"/>
                  </a:moveTo>
                  <a:cubicBezTo>
                    <a:pt x="78071" y="27403"/>
                    <a:pt x="77930" y="27461"/>
                    <a:pt x="77823" y="27592"/>
                  </a:cubicBezTo>
                  <a:cubicBezTo>
                    <a:pt x="77564" y="27916"/>
                    <a:pt x="77807" y="28428"/>
                    <a:pt x="78248" y="28428"/>
                  </a:cubicBezTo>
                  <a:cubicBezTo>
                    <a:pt x="78262" y="28428"/>
                    <a:pt x="78276" y="28427"/>
                    <a:pt x="78290" y="28426"/>
                  </a:cubicBezTo>
                  <a:cubicBezTo>
                    <a:pt x="78556" y="28426"/>
                    <a:pt x="78757" y="28159"/>
                    <a:pt x="78757" y="27893"/>
                  </a:cubicBezTo>
                  <a:cubicBezTo>
                    <a:pt x="78714" y="27592"/>
                    <a:pt x="78464" y="27403"/>
                    <a:pt x="78212" y="27403"/>
                  </a:cubicBezTo>
                  <a:close/>
                  <a:moveTo>
                    <a:pt x="57977" y="27438"/>
                  </a:moveTo>
                  <a:cubicBezTo>
                    <a:pt x="57687" y="27438"/>
                    <a:pt x="57417" y="27681"/>
                    <a:pt x="57441" y="27993"/>
                  </a:cubicBezTo>
                  <a:cubicBezTo>
                    <a:pt x="57475" y="28293"/>
                    <a:pt x="57708" y="28493"/>
                    <a:pt x="58008" y="28493"/>
                  </a:cubicBezTo>
                  <a:cubicBezTo>
                    <a:pt x="58475" y="28460"/>
                    <a:pt x="58642" y="27859"/>
                    <a:pt x="58309" y="27559"/>
                  </a:cubicBezTo>
                  <a:cubicBezTo>
                    <a:pt x="58206" y="27475"/>
                    <a:pt x="58090" y="27438"/>
                    <a:pt x="57977" y="27438"/>
                  </a:cubicBezTo>
                  <a:close/>
                  <a:moveTo>
                    <a:pt x="75144" y="27623"/>
                  </a:moveTo>
                  <a:cubicBezTo>
                    <a:pt x="75126" y="27623"/>
                    <a:pt x="75107" y="27624"/>
                    <a:pt x="75087" y="27626"/>
                  </a:cubicBezTo>
                  <a:cubicBezTo>
                    <a:pt x="74820" y="27659"/>
                    <a:pt x="74587" y="27893"/>
                    <a:pt x="74620" y="28193"/>
                  </a:cubicBezTo>
                  <a:cubicBezTo>
                    <a:pt x="74620" y="28493"/>
                    <a:pt x="74887" y="28693"/>
                    <a:pt x="75187" y="28693"/>
                  </a:cubicBezTo>
                  <a:lnTo>
                    <a:pt x="75187" y="28660"/>
                  </a:lnTo>
                  <a:cubicBezTo>
                    <a:pt x="75454" y="28626"/>
                    <a:pt x="75654" y="28393"/>
                    <a:pt x="75654" y="28093"/>
                  </a:cubicBezTo>
                  <a:cubicBezTo>
                    <a:pt x="75623" y="27843"/>
                    <a:pt x="75417" y="27623"/>
                    <a:pt x="75144" y="27623"/>
                  </a:cubicBezTo>
                  <a:close/>
                  <a:moveTo>
                    <a:pt x="54900" y="27689"/>
                  </a:moveTo>
                  <a:cubicBezTo>
                    <a:pt x="54881" y="27689"/>
                    <a:pt x="54860" y="27690"/>
                    <a:pt x="54839" y="27692"/>
                  </a:cubicBezTo>
                  <a:cubicBezTo>
                    <a:pt x="54150" y="27725"/>
                    <a:pt x="54204" y="28727"/>
                    <a:pt x="54873" y="28727"/>
                  </a:cubicBezTo>
                  <a:cubicBezTo>
                    <a:pt x="54884" y="28727"/>
                    <a:pt x="54895" y="28727"/>
                    <a:pt x="54906" y="28727"/>
                  </a:cubicBezTo>
                  <a:cubicBezTo>
                    <a:pt x="55585" y="28662"/>
                    <a:pt x="55512" y="27689"/>
                    <a:pt x="54900" y="27689"/>
                  </a:cubicBezTo>
                  <a:close/>
                  <a:moveTo>
                    <a:pt x="92299" y="27825"/>
                  </a:moveTo>
                  <a:cubicBezTo>
                    <a:pt x="92288" y="27825"/>
                    <a:pt x="92277" y="27825"/>
                    <a:pt x="92266" y="27826"/>
                  </a:cubicBezTo>
                  <a:cubicBezTo>
                    <a:pt x="91999" y="27859"/>
                    <a:pt x="91799" y="28093"/>
                    <a:pt x="91799" y="28393"/>
                  </a:cubicBezTo>
                  <a:cubicBezTo>
                    <a:pt x="91833" y="28660"/>
                    <a:pt x="92066" y="28893"/>
                    <a:pt x="92333" y="28893"/>
                  </a:cubicBezTo>
                  <a:lnTo>
                    <a:pt x="92366" y="28860"/>
                  </a:lnTo>
                  <a:cubicBezTo>
                    <a:pt x="93056" y="28827"/>
                    <a:pt x="92970" y="27825"/>
                    <a:pt x="92299" y="27825"/>
                  </a:cubicBezTo>
                  <a:close/>
                  <a:moveTo>
                    <a:pt x="72036" y="27884"/>
                  </a:moveTo>
                  <a:cubicBezTo>
                    <a:pt x="71753" y="27884"/>
                    <a:pt x="71495" y="28131"/>
                    <a:pt x="71518" y="28460"/>
                  </a:cubicBezTo>
                  <a:cubicBezTo>
                    <a:pt x="71549" y="28709"/>
                    <a:pt x="71756" y="28930"/>
                    <a:pt x="72028" y="28930"/>
                  </a:cubicBezTo>
                  <a:cubicBezTo>
                    <a:pt x="72047" y="28930"/>
                    <a:pt x="72066" y="28929"/>
                    <a:pt x="72085" y="28927"/>
                  </a:cubicBezTo>
                  <a:cubicBezTo>
                    <a:pt x="72552" y="28893"/>
                    <a:pt x="72719" y="28326"/>
                    <a:pt x="72385" y="28026"/>
                  </a:cubicBezTo>
                  <a:cubicBezTo>
                    <a:pt x="72277" y="27928"/>
                    <a:pt x="72154" y="27884"/>
                    <a:pt x="72036" y="27884"/>
                  </a:cubicBezTo>
                  <a:close/>
                  <a:moveTo>
                    <a:pt x="51737" y="27926"/>
                  </a:moveTo>
                  <a:cubicBezTo>
                    <a:pt x="51604" y="27959"/>
                    <a:pt x="51504" y="27993"/>
                    <a:pt x="51404" y="28093"/>
                  </a:cubicBezTo>
                  <a:lnTo>
                    <a:pt x="51270" y="28293"/>
                  </a:lnTo>
                  <a:cubicBezTo>
                    <a:pt x="51237" y="28360"/>
                    <a:pt x="51237" y="28426"/>
                    <a:pt x="51237" y="28493"/>
                  </a:cubicBezTo>
                  <a:cubicBezTo>
                    <a:pt x="51268" y="28771"/>
                    <a:pt x="51499" y="28964"/>
                    <a:pt x="51746" y="28964"/>
                  </a:cubicBezTo>
                  <a:cubicBezTo>
                    <a:pt x="51765" y="28964"/>
                    <a:pt x="51784" y="28962"/>
                    <a:pt x="51804" y="28960"/>
                  </a:cubicBezTo>
                  <a:cubicBezTo>
                    <a:pt x="52104" y="28960"/>
                    <a:pt x="52304" y="28693"/>
                    <a:pt x="52271" y="28426"/>
                  </a:cubicBezTo>
                  <a:cubicBezTo>
                    <a:pt x="52271" y="28126"/>
                    <a:pt x="52004" y="27926"/>
                    <a:pt x="51737" y="27926"/>
                  </a:cubicBezTo>
                  <a:close/>
                  <a:moveTo>
                    <a:pt x="89164" y="28059"/>
                  </a:moveTo>
                  <a:cubicBezTo>
                    <a:pt x="88462" y="28091"/>
                    <a:pt x="88523" y="29100"/>
                    <a:pt x="89143" y="29100"/>
                  </a:cubicBezTo>
                  <a:cubicBezTo>
                    <a:pt x="89171" y="29100"/>
                    <a:pt x="89200" y="29098"/>
                    <a:pt x="89231" y="29093"/>
                  </a:cubicBezTo>
                  <a:cubicBezTo>
                    <a:pt x="89531" y="29093"/>
                    <a:pt x="89731" y="28827"/>
                    <a:pt x="89698" y="28560"/>
                  </a:cubicBezTo>
                  <a:cubicBezTo>
                    <a:pt x="89698" y="28260"/>
                    <a:pt x="89431" y="28059"/>
                    <a:pt x="89164" y="28059"/>
                  </a:cubicBezTo>
                  <a:close/>
                  <a:moveTo>
                    <a:pt x="68937" y="28132"/>
                  </a:moveTo>
                  <a:cubicBezTo>
                    <a:pt x="68653" y="28132"/>
                    <a:pt x="68392" y="28363"/>
                    <a:pt x="68416" y="28693"/>
                  </a:cubicBezTo>
                  <a:cubicBezTo>
                    <a:pt x="68447" y="28943"/>
                    <a:pt x="68653" y="29163"/>
                    <a:pt x="68926" y="29163"/>
                  </a:cubicBezTo>
                  <a:cubicBezTo>
                    <a:pt x="68945" y="29163"/>
                    <a:pt x="68964" y="29162"/>
                    <a:pt x="68983" y="29160"/>
                  </a:cubicBezTo>
                  <a:cubicBezTo>
                    <a:pt x="69450" y="29127"/>
                    <a:pt x="69617" y="28560"/>
                    <a:pt x="69283" y="28260"/>
                  </a:cubicBezTo>
                  <a:cubicBezTo>
                    <a:pt x="69176" y="28172"/>
                    <a:pt x="69054" y="28132"/>
                    <a:pt x="68937" y="28132"/>
                  </a:cubicBezTo>
                  <a:close/>
                  <a:moveTo>
                    <a:pt x="86062" y="28326"/>
                  </a:moveTo>
                  <a:cubicBezTo>
                    <a:pt x="85795" y="28360"/>
                    <a:pt x="85561" y="28593"/>
                    <a:pt x="85595" y="28893"/>
                  </a:cubicBezTo>
                  <a:cubicBezTo>
                    <a:pt x="85626" y="29143"/>
                    <a:pt x="85832" y="29363"/>
                    <a:pt x="86105" y="29363"/>
                  </a:cubicBezTo>
                  <a:cubicBezTo>
                    <a:pt x="86123" y="29363"/>
                    <a:pt x="86143" y="29362"/>
                    <a:pt x="86162" y="29360"/>
                  </a:cubicBezTo>
                  <a:cubicBezTo>
                    <a:pt x="86429" y="29327"/>
                    <a:pt x="86662" y="29093"/>
                    <a:pt x="86629" y="28827"/>
                  </a:cubicBezTo>
                  <a:cubicBezTo>
                    <a:pt x="86595" y="28526"/>
                    <a:pt x="86362" y="28326"/>
                    <a:pt x="86062" y="28326"/>
                  </a:cubicBezTo>
                  <a:close/>
                  <a:moveTo>
                    <a:pt x="65835" y="28366"/>
                  </a:moveTo>
                  <a:cubicBezTo>
                    <a:pt x="65550" y="28366"/>
                    <a:pt x="65290" y="28596"/>
                    <a:pt x="65314" y="28927"/>
                  </a:cubicBezTo>
                  <a:cubicBezTo>
                    <a:pt x="65347" y="29227"/>
                    <a:pt x="65580" y="29427"/>
                    <a:pt x="65881" y="29427"/>
                  </a:cubicBezTo>
                  <a:cubicBezTo>
                    <a:pt x="66348" y="29394"/>
                    <a:pt x="66514" y="28793"/>
                    <a:pt x="66181" y="28493"/>
                  </a:cubicBezTo>
                  <a:cubicBezTo>
                    <a:pt x="66074" y="28405"/>
                    <a:pt x="65952" y="28366"/>
                    <a:pt x="65835" y="28366"/>
                  </a:cubicBezTo>
                  <a:close/>
                  <a:moveTo>
                    <a:pt x="83018" y="28554"/>
                  </a:moveTo>
                  <a:cubicBezTo>
                    <a:pt x="82739" y="28554"/>
                    <a:pt x="82457" y="28756"/>
                    <a:pt x="82493" y="29127"/>
                  </a:cubicBezTo>
                  <a:cubicBezTo>
                    <a:pt x="82526" y="29427"/>
                    <a:pt x="82759" y="29627"/>
                    <a:pt x="83060" y="29627"/>
                  </a:cubicBezTo>
                  <a:cubicBezTo>
                    <a:pt x="83326" y="29594"/>
                    <a:pt x="83560" y="29327"/>
                    <a:pt x="83527" y="29060"/>
                  </a:cubicBezTo>
                  <a:cubicBezTo>
                    <a:pt x="83511" y="28714"/>
                    <a:pt x="83266" y="28554"/>
                    <a:pt x="83018" y="28554"/>
                  </a:cubicBezTo>
                  <a:close/>
                  <a:moveTo>
                    <a:pt x="62766" y="28633"/>
                  </a:moveTo>
                  <a:cubicBezTo>
                    <a:pt x="62481" y="28633"/>
                    <a:pt x="62221" y="28863"/>
                    <a:pt x="62245" y="29194"/>
                  </a:cubicBezTo>
                  <a:cubicBezTo>
                    <a:pt x="62278" y="29460"/>
                    <a:pt x="62512" y="29661"/>
                    <a:pt x="62778" y="29661"/>
                  </a:cubicBezTo>
                  <a:lnTo>
                    <a:pt x="62812" y="29661"/>
                  </a:lnTo>
                  <a:cubicBezTo>
                    <a:pt x="63245" y="29627"/>
                    <a:pt x="63446" y="29060"/>
                    <a:pt x="63112" y="28760"/>
                  </a:cubicBezTo>
                  <a:cubicBezTo>
                    <a:pt x="63005" y="28672"/>
                    <a:pt x="62883" y="28633"/>
                    <a:pt x="62766" y="28633"/>
                  </a:cubicBezTo>
                  <a:close/>
                  <a:moveTo>
                    <a:pt x="79913" y="28818"/>
                  </a:moveTo>
                  <a:cubicBezTo>
                    <a:pt x="79774" y="28818"/>
                    <a:pt x="79632" y="28874"/>
                    <a:pt x="79524" y="28993"/>
                  </a:cubicBezTo>
                  <a:cubicBezTo>
                    <a:pt x="79233" y="29349"/>
                    <a:pt x="79475" y="29862"/>
                    <a:pt x="79916" y="29862"/>
                  </a:cubicBezTo>
                  <a:cubicBezTo>
                    <a:pt x="79930" y="29862"/>
                    <a:pt x="79943" y="29862"/>
                    <a:pt x="79957" y="29861"/>
                  </a:cubicBezTo>
                  <a:cubicBezTo>
                    <a:pt x="80224" y="29827"/>
                    <a:pt x="80458" y="29594"/>
                    <a:pt x="80424" y="29294"/>
                  </a:cubicBezTo>
                  <a:cubicBezTo>
                    <a:pt x="80403" y="28994"/>
                    <a:pt x="80162" y="28818"/>
                    <a:pt x="79913" y="28818"/>
                  </a:cubicBezTo>
                  <a:close/>
                  <a:moveTo>
                    <a:pt x="59670" y="28857"/>
                  </a:moveTo>
                  <a:cubicBezTo>
                    <a:pt x="59651" y="28857"/>
                    <a:pt x="59630" y="28858"/>
                    <a:pt x="59610" y="28860"/>
                  </a:cubicBezTo>
                  <a:cubicBezTo>
                    <a:pt x="58920" y="28893"/>
                    <a:pt x="58974" y="29895"/>
                    <a:pt x="59643" y="29895"/>
                  </a:cubicBezTo>
                  <a:cubicBezTo>
                    <a:pt x="59654" y="29895"/>
                    <a:pt x="59665" y="29895"/>
                    <a:pt x="59676" y="29894"/>
                  </a:cubicBezTo>
                  <a:cubicBezTo>
                    <a:pt x="60355" y="29829"/>
                    <a:pt x="60282" y="28857"/>
                    <a:pt x="59670" y="28857"/>
                  </a:cubicBezTo>
                  <a:close/>
                  <a:moveTo>
                    <a:pt x="76809" y="29070"/>
                  </a:moveTo>
                  <a:cubicBezTo>
                    <a:pt x="76670" y="29070"/>
                    <a:pt x="76529" y="29129"/>
                    <a:pt x="76422" y="29260"/>
                  </a:cubicBezTo>
                  <a:cubicBezTo>
                    <a:pt x="76130" y="29584"/>
                    <a:pt x="76373" y="30096"/>
                    <a:pt x="76814" y="30096"/>
                  </a:cubicBezTo>
                  <a:cubicBezTo>
                    <a:pt x="76827" y="30096"/>
                    <a:pt x="76841" y="30095"/>
                    <a:pt x="76855" y="30094"/>
                  </a:cubicBezTo>
                  <a:cubicBezTo>
                    <a:pt x="77122" y="30094"/>
                    <a:pt x="77356" y="29827"/>
                    <a:pt x="77322" y="29560"/>
                  </a:cubicBezTo>
                  <a:cubicBezTo>
                    <a:pt x="77301" y="29260"/>
                    <a:pt x="77059" y="29070"/>
                    <a:pt x="76809" y="29070"/>
                  </a:cubicBezTo>
                  <a:close/>
                  <a:moveTo>
                    <a:pt x="56524" y="29132"/>
                  </a:moveTo>
                  <a:cubicBezTo>
                    <a:pt x="56241" y="29132"/>
                    <a:pt x="55983" y="29355"/>
                    <a:pt x="56007" y="29661"/>
                  </a:cubicBezTo>
                  <a:cubicBezTo>
                    <a:pt x="56040" y="29961"/>
                    <a:pt x="56307" y="30161"/>
                    <a:pt x="56574" y="30161"/>
                  </a:cubicBezTo>
                  <a:cubicBezTo>
                    <a:pt x="57041" y="30128"/>
                    <a:pt x="57208" y="29527"/>
                    <a:pt x="56874" y="29260"/>
                  </a:cubicBezTo>
                  <a:cubicBezTo>
                    <a:pt x="56766" y="29172"/>
                    <a:pt x="56643" y="29132"/>
                    <a:pt x="56524" y="29132"/>
                  </a:cubicBezTo>
                  <a:close/>
                  <a:moveTo>
                    <a:pt x="93976" y="29267"/>
                  </a:moveTo>
                  <a:cubicBezTo>
                    <a:pt x="93704" y="29267"/>
                    <a:pt x="93443" y="29497"/>
                    <a:pt x="93467" y="29827"/>
                  </a:cubicBezTo>
                  <a:cubicBezTo>
                    <a:pt x="93467" y="30077"/>
                    <a:pt x="93701" y="30297"/>
                    <a:pt x="93977" y="30297"/>
                  </a:cubicBezTo>
                  <a:cubicBezTo>
                    <a:pt x="93996" y="30297"/>
                    <a:pt x="94015" y="30296"/>
                    <a:pt x="94034" y="30294"/>
                  </a:cubicBezTo>
                  <a:lnTo>
                    <a:pt x="94001" y="30294"/>
                  </a:lnTo>
                  <a:cubicBezTo>
                    <a:pt x="94468" y="30261"/>
                    <a:pt x="94668" y="29694"/>
                    <a:pt x="94301" y="29394"/>
                  </a:cubicBezTo>
                  <a:cubicBezTo>
                    <a:pt x="94203" y="29306"/>
                    <a:pt x="94089" y="29267"/>
                    <a:pt x="93976" y="29267"/>
                  </a:cubicBezTo>
                  <a:close/>
                  <a:moveTo>
                    <a:pt x="73707" y="29333"/>
                  </a:moveTo>
                  <a:cubicBezTo>
                    <a:pt x="73423" y="29333"/>
                    <a:pt x="73162" y="29564"/>
                    <a:pt x="73186" y="29894"/>
                  </a:cubicBezTo>
                  <a:cubicBezTo>
                    <a:pt x="73219" y="30161"/>
                    <a:pt x="73453" y="30361"/>
                    <a:pt x="73753" y="30361"/>
                  </a:cubicBezTo>
                  <a:cubicBezTo>
                    <a:pt x="74220" y="30328"/>
                    <a:pt x="74387" y="29761"/>
                    <a:pt x="74053" y="29460"/>
                  </a:cubicBezTo>
                  <a:cubicBezTo>
                    <a:pt x="73946" y="29373"/>
                    <a:pt x="73824" y="29333"/>
                    <a:pt x="73707" y="29333"/>
                  </a:cubicBezTo>
                  <a:close/>
                  <a:moveTo>
                    <a:pt x="53447" y="29367"/>
                  </a:moveTo>
                  <a:cubicBezTo>
                    <a:pt x="53175" y="29367"/>
                    <a:pt x="52914" y="29597"/>
                    <a:pt x="52938" y="29927"/>
                  </a:cubicBezTo>
                  <a:cubicBezTo>
                    <a:pt x="52938" y="30228"/>
                    <a:pt x="53205" y="30428"/>
                    <a:pt x="53472" y="30428"/>
                  </a:cubicBezTo>
                  <a:lnTo>
                    <a:pt x="53472" y="30394"/>
                  </a:lnTo>
                  <a:cubicBezTo>
                    <a:pt x="53939" y="30361"/>
                    <a:pt x="54139" y="29794"/>
                    <a:pt x="53772" y="29494"/>
                  </a:cubicBezTo>
                  <a:cubicBezTo>
                    <a:pt x="53675" y="29406"/>
                    <a:pt x="53560" y="29367"/>
                    <a:pt x="53447" y="29367"/>
                  </a:cubicBezTo>
                  <a:close/>
                  <a:moveTo>
                    <a:pt x="90867" y="29506"/>
                  </a:moveTo>
                  <a:cubicBezTo>
                    <a:pt x="90577" y="29506"/>
                    <a:pt x="90307" y="29749"/>
                    <a:pt x="90331" y="30061"/>
                  </a:cubicBezTo>
                  <a:cubicBezTo>
                    <a:pt x="90364" y="30351"/>
                    <a:pt x="90615" y="30548"/>
                    <a:pt x="90903" y="30561"/>
                  </a:cubicBezTo>
                  <a:lnTo>
                    <a:pt x="90903" y="30561"/>
                  </a:lnTo>
                  <a:cubicBezTo>
                    <a:pt x="91367" y="30491"/>
                    <a:pt x="91531" y="29926"/>
                    <a:pt x="91199" y="29627"/>
                  </a:cubicBezTo>
                  <a:cubicBezTo>
                    <a:pt x="91096" y="29543"/>
                    <a:pt x="90980" y="29506"/>
                    <a:pt x="90867" y="29506"/>
                  </a:cubicBezTo>
                  <a:close/>
                  <a:moveTo>
                    <a:pt x="90903" y="30561"/>
                  </a:moveTo>
                  <a:cubicBezTo>
                    <a:pt x="90901" y="30561"/>
                    <a:pt x="90900" y="30561"/>
                    <a:pt x="90899" y="30561"/>
                  </a:cubicBezTo>
                  <a:lnTo>
                    <a:pt x="90932" y="30561"/>
                  </a:lnTo>
                  <a:cubicBezTo>
                    <a:pt x="90922" y="30561"/>
                    <a:pt x="90912" y="30561"/>
                    <a:pt x="90903" y="30561"/>
                  </a:cubicBezTo>
                  <a:close/>
                  <a:moveTo>
                    <a:pt x="70605" y="29567"/>
                  </a:moveTo>
                  <a:cubicBezTo>
                    <a:pt x="70320" y="29567"/>
                    <a:pt x="70060" y="29797"/>
                    <a:pt x="70084" y="30128"/>
                  </a:cubicBezTo>
                  <a:cubicBezTo>
                    <a:pt x="70115" y="30377"/>
                    <a:pt x="70321" y="30598"/>
                    <a:pt x="70594" y="30598"/>
                  </a:cubicBezTo>
                  <a:cubicBezTo>
                    <a:pt x="70612" y="30598"/>
                    <a:pt x="70631" y="30597"/>
                    <a:pt x="70651" y="30595"/>
                  </a:cubicBezTo>
                  <a:cubicBezTo>
                    <a:pt x="71118" y="30561"/>
                    <a:pt x="71285" y="29994"/>
                    <a:pt x="70951" y="29694"/>
                  </a:cubicBezTo>
                  <a:cubicBezTo>
                    <a:pt x="70844" y="29606"/>
                    <a:pt x="70722" y="29567"/>
                    <a:pt x="70605" y="29567"/>
                  </a:cubicBezTo>
                  <a:close/>
                  <a:moveTo>
                    <a:pt x="50436" y="29627"/>
                  </a:moveTo>
                  <a:lnTo>
                    <a:pt x="50303" y="29827"/>
                  </a:lnTo>
                  <a:lnTo>
                    <a:pt x="50103" y="30128"/>
                  </a:lnTo>
                  <a:lnTo>
                    <a:pt x="49936" y="30428"/>
                  </a:lnTo>
                  <a:cubicBezTo>
                    <a:pt x="50036" y="30561"/>
                    <a:pt x="50203" y="30661"/>
                    <a:pt x="50403" y="30661"/>
                  </a:cubicBezTo>
                  <a:lnTo>
                    <a:pt x="50370" y="30628"/>
                  </a:lnTo>
                  <a:cubicBezTo>
                    <a:pt x="50670" y="30628"/>
                    <a:pt x="50870" y="30361"/>
                    <a:pt x="50837" y="30094"/>
                  </a:cubicBezTo>
                  <a:cubicBezTo>
                    <a:pt x="50837" y="29861"/>
                    <a:pt x="50670" y="29661"/>
                    <a:pt x="50436" y="29627"/>
                  </a:cubicBezTo>
                  <a:close/>
                  <a:moveTo>
                    <a:pt x="87789" y="29769"/>
                  </a:moveTo>
                  <a:cubicBezTo>
                    <a:pt x="87648" y="29769"/>
                    <a:pt x="87505" y="29828"/>
                    <a:pt x="87396" y="29961"/>
                  </a:cubicBezTo>
                  <a:cubicBezTo>
                    <a:pt x="87105" y="30284"/>
                    <a:pt x="87347" y="30796"/>
                    <a:pt x="87788" y="30796"/>
                  </a:cubicBezTo>
                  <a:cubicBezTo>
                    <a:pt x="87802" y="30796"/>
                    <a:pt x="87816" y="30796"/>
                    <a:pt x="87830" y="30795"/>
                  </a:cubicBezTo>
                  <a:cubicBezTo>
                    <a:pt x="88097" y="30761"/>
                    <a:pt x="88330" y="30528"/>
                    <a:pt x="88297" y="30228"/>
                  </a:cubicBezTo>
                  <a:cubicBezTo>
                    <a:pt x="88275" y="29951"/>
                    <a:pt x="88037" y="29769"/>
                    <a:pt x="87789" y="29769"/>
                  </a:cubicBezTo>
                  <a:close/>
                  <a:moveTo>
                    <a:pt x="67491" y="29800"/>
                  </a:moveTo>
                  <a:cubicBezTo>
                    <a:pt x="67218" y="29800"/>
                    <a:pt x="66958" y="30031"/>
                    <a:pt x="66981" y="30361"/>
                  </a:cubicBezTo>
                  <a:cubicBezTo>
                    <a:pt x="67012" y="30639"/>
                    <a:pt x="67215" y="30832"/>
                    <a:pt x="67484" y="30832"/>
                  </a:cubicBezTo>
                  <a:cubicBezTo>
                    <a:pt x="67505" y="30832"/>
                    <a:pt x="67527" y="30830"/>
                    <a:pt x="67549" y="30828"/>
                  </a:cubicBezTo>
                  <a:cubicBezTo>
                    <a:pt x="67982" y="30795"/>
                    <a:pt x="68182" y="30228"/>
                    <a:pt x="67815" y="29927"/>
                  </a:cubicBezTo>
                  <a:cubicBezTo>
                    <a:pt x="67718" y="29840"/>
                    <a:pt x="67603" y="29800"/>
                    <a:pt x="67491" y="29800"/>
                  </a:cubicBezTo>
                  <a:close/>
                  <a:moveTo>
                    <a:pt x="84660" y="29993"/>
                  </a:moveTo>
                  <a:cubicBezTo>
                    <a:pt x="84649" y="29993"/>
                    <a:pt x="84639" y="29994"/>
                    <a:pt x="84627" y="29994"/>
                  </a:cubicBezTo>
                  <a:cubicBezTo>
                    <a:pt x="83981" y="30059"/>
                    <a:pt x="84024" y="31031"/>
                    <a:pt x="84664" y="31031"/>
                  </a:cubicBezTo>
                  <a:cubicBezTo>
                    <a:pt x="84684" y="31031"/>
                    <a:pt x="84706" y="31030"/>
                    <a:pt x="84727" y="31028"/>
                  </a:cubicBezTo>
                  <a:cubicBezTo>
                    <a:pt x="85384" y="30995"/>
                    <a:pt x="85330" y="29993"/>
                    <a:pt x="84660" y="29993"/>
                  </a:cubicBezTo>
                  <a:close/>
                  <a:moveTo>
                    <a:pt x="64468" y="30054"/>
                  </a:moveTo>
                  <a:cubicBezTo>
                    <a:pt x="64439" y="30054"/>
                    <a:pt x="64410" y="30056"/>
                    <a:pt x="64380" y="30061"/>
                  </a:cubicBezTo>
                  <a:cubicBezTo>
                    <a:pt x="63678" y="30061"/>
                    <a:pt x="63739" y="31068"/>
                    <a:pt x="64358" y="31068"/>
                  </a:cubicBezTo>
                  <a:cubicBezTo>
                    <a:pt x="64387" y="31068"/>
                    <a:pt x="64416" y="31066"/>
                    <a:pt x="64446" y="31062"/>
                  </a:cubicBezTo>
                  <a:cubicBezTo>
                    <a:pt x="65148" y="31062"/>
                    <a:pt x="65087" y="30054"/>
                    <a:pt x="64468" y="30054"/>
                  </a:cubicBezTo>
                  <a:close/>
                  <a:moveTo>
                    <a:pt x="81601" y="30267"/>
                  </a:moveTo>
                  <a:cubicBezTo>
                    <a:pt x="81328" y="30267"/>
                    <a:pt x="81068" y="30498"/>
                    <a:pt x="81092" y="30828"/>
                  </a:cubicBezTo>
                  <a:cubicBezTo>
                    <a:pt x="81092" y="31095"/>
                    <a:pt x="81325" y="31295"/>
                    <a:pt x="81625" y="31295"/>
                  </a:cubicBezTo>
                  <a:cubicBezTo>
                    <a:pt x="82092" y="31262"/>
                    <a:pt x="82292" y="30695"/>
                    <a:pt x="81925" y="30394"/>
                  </a:cubicBezTo>
                  <a:cubicBezTo>
                    <a:pt x="81828" y="30307"/>
                    <a:pt x="81713" y="30267"/>
                    <a:pt x="81601" y="30267"/>
                  </a:cubicBezTo>
                  <a:close/>
                  <a:moveTo>
                    <a:pt x="61338" y="30291"/>
                  </a:moveTo>
                  <a:cubicBezTo>
                    <a:pt x="61318" y="30291"/>
                    <a:pt x="61298" y="30292"/>
                    <a:pt x="61277" y="30294"/>
                  </a:cubicBezTo>
                  <a:cubicBezTo>
                    <a:pt x="60599" y="30359"/>
                    <a:pt x="60671" y="31331"/>
                    <a:pt x="61283" y="31331"/>
                  </a:cubicBezTo>
                  <a:cubicBezTo>
                    <a:pt x="61303" y="31331"/>
                    <a:pt x="61323" y="31330"/>
                    <a:pt x="61344" y="31328"/>
                  </a:cubicBezTo>
                  <a:cubicBezTo>
                    <a:pt x="62023" y="31264"/>
                    <a:pt x="61950" y="30291"/>
                    <a:pt x="61338" y="30291"/>
                  </a:cubicBezTo>
                  <a:close/>
                  <a:moveTo>
                    <a:pt x="78488" y="30494"/>
                  </a:moveTo>
                  <a:cubicBezTo>
                    <a:pt x="78477" y="30494"/>
                    <a:pt x="78467" y="30494"/>
                    <a:pt x="78456" y="30494"/>
                  </a:cubicBezTo>
                  <a:cubicBezTo>
                    <a:pt x="77778" y="30559"/>
                    <a:pt x="77819" y="31532"/>
                    <a:pt x="78459" y="31532"/>
                  </a:cubicBezTo>
                  <a:cubicBezTo>
                    <a:pt x="78480" y="31532"/>
                    <a:pt x="78501" y="31531"/>
                    <a:pt x="78523" y="31529"/>
                  </a:cubicBezTo>
                  <a:cubicBezTo>
                    <a:pt x="79212" y="31496"/>
                    <a:pt x="79126" y="30494"/>
                    <a:pt x="78488" y="30494"/>
                  </a:cubicBezTo>
                  <a:close/>
                  <a:moveTo>
                    <a:pt x="58236" y="30558"/>
                  </a:moveTo>
                  <a:cubicBezTo>
                    <a:pt x="58216" y="30558"/>
                    <a:pt x="58196" y="30559"/>
                    <a:pt x="58175" y="30561"/>
                  </a:cubicBezTo>
                  <a:cubicBezTo>
                    <a:pt x="57875" y="30561"/>
                    <a:pt x="57675" y="30828"/>
                    <a:pt x="57708" y="31095"/>
                  </a:cubicBezTo>
                  <a:cubicBezTo>
                    <a:pt x="57708" y="31395"/>
                    <a:pt x="57975" y="31595"/>
                    <a:pt x="58242" y="31595"/>
                  </a:cubicBezTo>
                  <a:cubicBezTo>
                    <a:pt x="58921" y="31531"/>
                    <a:pt x="58848" y="30558"/>
                    <a:pt x="58236" y="30558"/>
                  </a:cubicBezTo>
                  <a:close/>
                  <a:moveTo>
                    <a:pt x="95626" y="30707"/>
                  </a:moveTo>
                  <a:cubicBezTo>
                    <a:pt x="95347" y="30707"/>
                    <a:pt x="95106" y="30948"/>
                    <a:pt x="95135" y="31262"/>
                  </a:cubicBezTo>
                  <a:cubicBezTo>
                    <a:pt x="95166" y="31511"/>
                    <a:pt x="95373" y="31732"/>
                    <a:pt x="95645" y="31732"/>
                  </a:cubicBezTo>
                  <a:cubicBezTo>
                    <a:pt x="95664" y="31732"/>
                    <a:pt x="95683" y="31731"/>
                    <a:pt x="95702" y="31729"/>
                  </a:cubicBezTo>
                  <a:cubicBezTo>
                    <a:pt x="95969" y="31695"/>
                    <a:pt x="96169" y="31495"/>
                    <a:pt x="96169" y="31228"/>
                  </a:cubicBezTo>
                  <a:lnTo>
                    <a:pt x="95769" y="30728"/>
                  </a:lnTo>
                  <a:cubicBezTo>
                    <a:pt x="95721" y="30714"/>
                    <a:pt x="95673" y="30707"/>
                    <a:pt x="95626" y="30707"/>
                  </a:cubicBezTo>
                  <a:close/>
                  <a:moveTo>
                    <a:pt x="75386" y="30727"/>
                  </a:moveTo>
                  <a:cubicBezTo>
                    <a:pt x="75375" y="30727"/>
                    <a:pt x="75365" y="30727"/>
                    <a:pt x="75354" y="30728"/>
                  </a:cubicBezTo>
                  <a:cubicBezTo>
                    <a:pt x="74642" y="30760"/>
                    <a:pt x="74715" y="31765"/>
                    <a:pt x="75359" y="31765"/>
                  </a:cubicBezTo>
                  <a:cubicBezTo>
                    <a:pt x="75379" y="31765"/>
                    <a:pt x="75400" y="31764"/>
                    <a:pt x="75421" y="31762"/>
                  </a:cubicBezTo>
                  <a:cubicBezTo>
                    <a:pt x="76077" y="31664"/>
                    <a:pt x="75991" y="30727"/>
                    <a:pt x="75386" y="30727"/>
                  </a:cubicBezTo>
                  <a:close/>
                  <a:moveTo>
                    <a:pt x="55129" y="30774"/>
                  </a:moveTo>
                  <a:cubicBezTo>
                    <a:pt x="54851" y="30774"/>
                    <a:pt x="54582" y="31016"/>
                    <a:pt x="54606" y="31328"/>
                  </a:cubicBezTo>
                  <a:cubicBezTo>
                    <a:pt x="54606" y="31609"/>
                    <a:pt x="54840" y="31832"/>
                    <a:pt x="55088" y="31832"/>
                  </a:cubicBezTo>
                  <a:cubicBezTo>
                    <a:pt x="55105" y="31832"/>
                    <a:pt x="55123" y="31831"/>
                    <a:pt x="55140" y="31829"/>
                  </a:cubicBezTo>
                  <a:cubicBezTo>
                    <a:pt x="55607" y="31795"/>
                    <a:pt x="55807" y="31195"/>
                    <a:pt x="55440" y="30895"/>
                  </a:cubicBezTo>
                  <a:cubicBezTo>
                    <a:pt x="55346" y="30810"/>
                    <a:pt x="55237" y="30774"/>
                    <a:pt x="55129" y="30774"/>
                  </a:cubicBezTo>
                  <a:close/>
                  <a:moveTo>
                    <a:pt x="92575" y="30934"/>
                  </a:moveTo>
                  <a:cubicBezTo>
                    <a:pt x="92303" y="30934"/>
                    <a:pt x="92042" y="31165"/>
                    <a:pt x="92066" y="31495"/>
                  </a:cubicBezTo>
                  <a:cubicBezTo>
                    <a:pt x="92066" y="31745"/>
                    <a:pt x="92270" y="31965"/>
                    <a:pt x="92543" y="31965"/>
                  </a:cubicBezTo>
                  <a:cubicBezTo>
                    <a:pt x="92561" y="31965"/>
                    <a:pt x="92580" y="31964"/>
                    <a:pt x="92600" y="31962"/>
                  </a:cubicBezTo>
                  <a:cubicBezTo>
                    <a:pt x="93067" y="31929"/>
                    <a:pt x="93267" y="31362"/>
                    <a:pt x="92900" y="31062"/>
                  </a:cubicBezTo>
                  <a:cubicBezTo>
                    <a:pt x="92802" y="30974"/>
                    <a:pt x="92688" y="30934"/>
                    <a:pt x="92575" y="30934"/>
                  </a:cubicBezTo>
                  <a:close/>
                  <a:moveTo>
                    <a:pt x="72272" y="30972"/>
                  </a:moveTo>
                  <a:cubicBezTo>
                    <a:pt x="72134" y="30972"/>
                    <a:pt x="71992" y="31030"/>
                    <a:pt x="71885" y="31162"/>
                  </a:cubicBezTo>
                  <a:cubicBezTo>
                    <a:pt x="71594" y="31518"/>
                    <a:pt x="71836" y="32030"/>
                    <a:pt x="72277" y="32030"/>
                  </a:cubicBezTo>
                  <a:cubicBezTo>
                    <a:pt x="72291" y="32030"/>
                    <a:pt x="72305" y="32030"/>
                    <a:pt x="72319" y="32029"/>
                  </a:cubicBezTo>
                  <a:cubicBezTo>
                    <a:pt x="72619" y="31996"/>
                    <a:pt x="72819" y="31762"/>
                    <a:pt x="72786" y="31462"/>
                  </a:cubicBezTo>
                  <a:cubicBezTo>
                    <a:pt x="72764" y="31162"/>
                    <a:pt x="72522" y="30972"/>
                    <a:pt x="72272" y="30972"/>
                  </a:cubicBezTo>
                  <a:close/>
                  <a:moveTo>
                    <a:pt x="52035" y="31058"/>
                  </a:moveTo>
                  <a:cubicBezTo>
                    <a:pt x="52014" y="31058"/>
                    <a:pt x="51993" y="31059"/>
                    <a:pt x="51971" y="31062"/>
                  </a:cubicBezTo>
                  <a:cubicBezTo>
                    <a:pt x="51671" y="31062"/>
                    <a:pt x="51470" y="31328"/>
                    <a:pt x="51504" y="31595"/>
                  </a:cubicBezTo>
                  <a:cubicBezTo>
                    <a:pt x="51504" y="31895"/>
                    <a:pt x="51771" y="32096"/>
                    <a:pt x="52071" y="32096"/>
                  </a:cubicBezTo>
                  <a:cubicBezTo>
                    <a:pt x="52338" y="32062"/>
                    <a:pt x="52538" y="31795"/>
                    <a:pt x="52538" y="31529"/>
                  </a:cubicBezTo>
                  <a:cubicBezTo>
                    <a:pt x="52507" y="31250"/>
                    <a:pt x="52304" y="31058"/>
                    <a:pt x="52035" y="31058"/>
                  </a:cubicBezTo>
                  <a:close/>
                  <a:moveTo>
                    <a:pt x="89440" y="31168"/>
                  </a:moveTo>
                  <a:cubicBezTo>
                    <a:pt x="89167" y="31168"/>
                    <a:pt x="88907" y="31398"/>
                    <a:pt x="88930" y="31729"/>
                  </a:cubicBezTo>
                  <a:cubicBezTo>
                    <a:pt x="88930" y="32010"/>
                    <a:pt x="89164" y="32232"/>
                    <a:pt x="89440" y="32232"/>
                  </a:cubicBezTo>
                  <a:cubicBezTo>
                    <a:pt x="89459" y="32232"/>
                    <a:pt x="89478" y="32231"/>
                    <a:pt x="89498" y="32229"/>
                  </a:cubicBezTo>
                  <a:lnTo>
                    <a:pt x="89498" y="32196"/>
                  </a:lnTo>
                  <a:cubicBezTo>
                    <a:pt x="89931" y="32162"/>
                    <a:pt x="90131" y="31595"/>
                    <a:pt x="89764" y="31295"/>
                  </a:cubicBezTo>
                  <a:cubicBezTo>
                    <a:pt x="89667" y="31207"/>
                    <a:pt x="89552" y="31168"/>
                    <a:pt x="89440" y="31168"/>
                  </a:cubicBezTo>
                  <a:close/>
                  <a:moveTo>
                    <a:pt x="69186" y="31235"/>
                  </a:moveTo>
                  <a:cubicBezTo>
                    <a:pt x="68906" y="31235"/>
                    <a:pt x="68635" y="31465"/>
                    <a:pt x="68683" y="31795"/>
                  </a:cubicBezTo>
                  <a:cubicBezTo>
                    <a:pt x="68683" y="32045"/>
                    <a:pt x="68916" y="32266"/>
                    <a:pt x="69165" y="32266"/>
                  </a:cubicBezTo>
                  <a:cubicBezTo>
                    <a:pt x="69182" y="32266"/>
                    <a:pt x="69199" y="32265"/>
                    <a:pt x="69216" y="32262"/>
                  </a:cubicBezTo>
                  <a:cubicBezTo>
                    <a:pt x="69683" y="32229"/>
                    <a:pt x="69884" y="31662"/>
                    <a:pt x="69517" y="31362"/>
                  </a:cubicBezTo>
                  <a:cubicBezTo>
                    <a:pt x="69419" y="31274"/>
                    <a:pt x="69302" y="31235"/>
                    <a:pt x="69186" y="31235"/>
                  </a:cubicBezTo>
                  <a:close/>
                  <a:moveTo>
                    <a:pt x="49269" y="31462"/>
                  </a:moveTo>
                  <a:lnTo>
                    <a:pt x="48735" y="32296"/>
                  </a:lnTo>
                  <a:cubicBezTo>
                    <a:pt x="48802" y="32329"/>
                    <a:pt x="48869" y="32329"/>
                    <a:pt x="48969" y="32329"/>
                  </a:cubicBezTo>
                  <a:cubicBezTo>
                    <a:pt x="49235" y="32296"/>
                    <a:pt x="49469" y="32029"/>
                    <a:pt x="49436" y="31762"/>
                  </a:cubicBezTo>
                  <a:cubicBezTo>
                    <a:pt x="49436" y="31662"/>
                    <a:pt x="49369" y="31529"/>
                    <a:pt x="49269" y="31462"/>
                  </a:cubicBezTo>
                  <a:close/>
                  <a:moveTo>
                    <a:pt x="86391" y="31425"/>
                  </a:moveTo>
                  <a:cubicBezTo>
                    <a:pt x="86370" y="31425"/>
                    <a:pt x="86350" y="31426"/>
                    <a:pt x="86329" y="31428"/>
                  </a:cubicBezTo>
                  <a:cubicBezTo>
                    <a:pt x="86028" y="31462"/>
                    <a:pt x="85828" y="31695"/>
                    <a:pt x="85828" y="31996"/>
                  </a:cubicBezTo>
                  <a:cubicBezTo>
                    <a:pt x="85859" y="32245"/>
                    <a:pt x="86066" y="32466"/>
                    <a:pt x="86338" y="32466"/>
                  </a:cubicBezTo>
                  <a:cubicBezTo>
                    <a:pt x="86357" y="32466"/>
                    <a:pt x="86376" y="32465"/>
                    <a:pt x="86395" y="32463"/>
                  </a:cubicBezTo>
                  <a:cubicBezTo>
                    <a:pt x="87075" y="32430"/>
                    <a:pt x="87032" y="31425"/>
                    <a:pt x="86391" y="31425"/>
                  </a:cubicBezTo>
                  <a:close/>
                  <a:moveTo>
                    <a:pt x="66135" y="31489"/>
                  </a:moveTo>
                  <a:cubicBezTo>
                    <a:pt x="66107" y="31489"/>
                    <a:pt x="66078" y="31491"/>
                    <a:pt x="66047" y="31495"/>
                  </a:cubicBezTo>
                  <a:cubicBezTo>
                    <a:pt x="65336" y="31528"/>
                    <a:pt x="65408" y="32532"/>
                    <a:pt x="66052" y="32532"/>
                  </a:cubicBezTo>
                  <a:cubicBezTo>
                    <a:pt x="66072" y="32532"/>
                    <a:pt x="66093" y="32531"/>
                    <a:pt x="66114" y="32529"/>
                  </a:cubicBezTo>
                  <a:cubicBezTo>
                    <a:pt x="66816" y="32497"/>
                    <a:pt x="66755" y="31489"/>
                    <a:pt x="66135" y="31489"/>
                  </a:cubicBezTo>
                  <a:close/>
                  <a:moveTo>
                    <a:pt x="83273" y="31656"/>
                  </a:moveTo>
                  <a:cubicBezTo>
                    <a:pt x="82990" y="31656"/>
                    <a:pt x="82706" y="31859"/>
                    <a:pt x="82759" y="32229"/>
                  </a:cubicBezTo>
                  <a:cubicBezTo>
                    <a:pt x="82759" y="32529"/>
                    <a:pt x="82993" y="32729"/>
                    <a:pt x="83293" y="32729"/>
                  </a:cubicBezTo>
                  <a:cubicBezTo>
                    <a:pt x="83593" y="32696"/>
                    <a:pt x="83793" y="32429"/>
                    <a:pt x="83793" y="32162"/>
                  </a:cubicBezTo>
                  <a:cubicBezTo>
                    <a:pt x="83778" y="31817"/>
                    <a:pt x="83525" y="31656"/>
                    <a:pt x="83273" y="31656"/>
                  </a:cubicBezTo>
                  <a:close/>
                  <a:moveTo>
                    <a:pt x="63066" y="31722"/>
                  </a:moveTo>
                  <a:cubicBezTo>
                    <a:pt x="63038" y="31722"/>
                    <a:pt x="63009" y="31724"/>
                    <a:pt x="62979" y="31729"/>
                  </a:cubicBezTo>
                  <a:cubicBezTo>
                    <a:pt x="62267" y="31761"/>
                    <a:pt x="62340" y="32766"/>
                    <a:pt x="62983" y="32766"/>
                  </a:cubicBezTo>
                  <a:cubicBezTo>
                    <a:pt x="63003" y="32766"/>
                    <a:pt x="63024" y="32765"/>
                    <a:pt x="63045" y="32763"/>
                  </a:cubicBezTo>
                  <a:cubicBezTo>
                    <a:pt x="63715" y="32731"/>
                    <a:pt x="63683" y="31722"/>
                    <a:pt x="63066" y="31722"/>
                  </a:cubicBezTo>
                  <a:close/>
                  <a:moveTo>
                    <a:pt x="80172" y="31943"/>
                  </a:moveTo>
                  <a:cubicBezTo>
                    <a:pt x="79903" y="31943"/>
                    <a:pt x="79624" y="32137"/>
                    <a:pt x="79624" y="32496"/>
                  </a:cubicBezTo>
                  <a:cubicBezTo>
                    <a:pt x="79655" y="32746"/>
                    <a:pt x="79891" y="32966"/>
                    <a:pt x="80139" y="32966"/>
                  </a:cubicBezTo>
                  <a:cubicBezTo>
                    <a:pt x="80157" y="32966"/>
                    <a:pt x="80174" y="32965"/>
                    <a:pt x="80191" y="32963"/>
                  </a:cubicBezTo>
                  <a:cubicBezTo>
                    <a:pt x="80491" y="32930"/>
                    <a:pt x="80691" y="32696"/>
                    <a:pt x="80658" y="32396"/>
                  </a:cubicBezTo>
                  <a:cubicBezTo>
                    <a:pt x="80627" y="32087"/>
                    <a:pt x="80403" y="31943"/>
                    <a:pt x="80172" y="31943"/>
                  </a:cubicBezTo>
                  <a:close/>
                  <a:moveTo>
                    <a:pt x="59885" y="31935"/>
                  </a:moveTo>
                  <a:cubicBezTo>
                    <a:pt x="59613" y="31935"/>
                    <a:pt x="59352" y="32165"/>
                    <a:pt x="59376" y="32496"/>
                  </a:cubicBezTo>
                  <a:cubicBezTo>
                    <a:pt x="59376" y="32777"/>
                    <a:pt x="59610" y="32999"/>
                    <a:pt x="59859" y="32999"/>
                  </a:cubicBezTo>
                  <a:cubicBezTo>
                    <a:pt x="59876" y="32999"/>
                    <a:pt x="59893" y="32998"/>
                    <a:pt x="59910" y="32996"/>
                  </a:cubicBezTo>
                  <a:cubicBezTo>
                    <a:pt x="60377" y="32930"/>
                    <a:pt x="60577" y="32362"/>
                    <a:pt x="60210" y="32062"/>
                  </a:cubicBezTo>
                  <a:cubicBezTo>
                    <a:pt x="60112" y="31974"/>
                    <a:pt x="59998" y="31935"/>
                    <a:pt x="59885" y="31935"/>
                  </a:cubicBezTo>
                  <a:close/>
                  <a:moveTo>
                    <a:pt x="97003" y="32262"/>
                  </a:moveTo>
                  <a:cubicBezTo>
                    <a:pt x="96869" y="32362"/>
                    <a:pt x="96803" y="32529"/>
                    <a:pt x="96803" y="32696"/>
                  </a:cubicBezTo>
                  <a:cubicBezTo>
                    <a:pt x="96834" y="32946"/>
                    <a:pt x="97040" y="33166"/>
                    <a:pt x="97313" y="33166"/>
                  </a:cubicBezTo>
                  <a:cubicBezTo>
                    <a:pt x="97331" y="33166"/>
                    <a:pt x="97351" y="33165"/>
                    <a:pt x="97370" y="33163"/>
                  </a:cubicBezTo>
                  <a:lnTo>
                    <a:pt x="97370" y="33196"/>
                  </a:lnTo>
                  <a:cubicBezTo>
                    <a:pt x="97470" y="33163"/>
                    <a:pt x="97537" y="33130"/>
                    <a:pt x="97637" y="33063"/>
                  </a:cubicBezTo>
                  <a:lnTo>
                    <a:pt x="97336" y="32696"/>
                  </a:lnTo>
                  <a:lnTo>
                    <a:pt x="97303" y="32663"/>
                  </a:lnTo>
                  <a:lnTo>
                    <a:pt x="97003" y="32262"/>
                  </a:lnTo>
                  <a:close/>
                  <a:moveTo>
                    <a:pt x="77051" y="32169"/>
                  </a:moveTo>
                  <a:cubicBezTo>
                    <a:pt x="76779" y="32169"/>
                    <a:pt x="76504" y="32362"/>
                    <a:pt x="76522" y="32729"/>
                  </a:cubicBezTo>
                  <a:cubicBezTo>
                    <a:pt x="76553" y="33008"/>
                    <a:pt x="76784" y="33200"/>
                    <a:pt x="77030" y="33200"/>
                  </a:cubicBezTo>
                  <a:cubicBezTo>
                    <a:pt x="77050" y="33200"/>
                    <a:pt x="77069" y="33199"/>
                    <a:pt x="77089" y="33196"/>
                  </a:cubicBezTo>
                  <a:cubicBezTo>
                    <a:pt x="77389" y="33196"/>
                    <a:pt x="77589" y="32930"/>
                    <a:pt x="77556" y="32663"/>
                  </a:cubicBezTo>
                  <a:cubicBezTo>
                    <a:pt x="77540" y="32329"/>
                    <a:pt x="77297" y="32169"/>
                    <a:pt x="77051" y="32169"/>
                  </a:cubicBezTo>
                  <a:close/>
                  <a:moveTo>
                    <a:pt x="56797" y="32208"/>
                  </a:moveTo>
                  <a:cubicBezTo>
                    <a:pt x="56519" y="32208"/>
                    <a:pt x="56250" y="32451"/>
                    <a:pt x="56274" y="32763"/>
                  </a:cubicBezTo>
                  <a:cubicBezTo>
                    <a:pt x="56274" y="33063"/>
                    <a:pt x="56541" y="33263"/>
                    <a:pt x="56841" y="33263"/>
                  </a:cubicBezTo>
                  <a:cubicBezTo>
                    <a:pt x="57275" y="33196"/>
                    <a:pt x="57475" y="32629"/>
                    <a:pt x="57108" y="32329"/>
                  </a:cubicBezTo>
                  <a:cubicBezTo>
                    <a:pt x="57014" y="32245"/>
                    <a:pt x="56905" y="32208"/>
                    <a:pt x="56797" y="32208"/>
                  </a:cubicBezTo>
                  <a:close/>
                  <a:moveTo>
                    <a:pt x="94218" y="32354"/>
                  </a:moveTo>
                  <a:cubicBezTo>
                    <a:pt x="93935" y="32354"/>
                    <a:pt x="93677" y="32600"/>
                    <a:pt x="93701" y="32930"/>
                  </a:cubicBezTo>
                  <a:cubicBezTo>
                    <a:pt x="93732" y="33179"/>
                    <a:pt x="93938" y="33400"/>
                    <a:pt x="94211" y="33400"/>
                  </a:cubicBezTo>
                  <a:cubicBezTo>
                    <a:pt x="94229" y="33400"/>
                    <a:pt x="94248" y="33399"/>
                    <a:pt x="94268" y="33397"/>
                  </a:cubicBezTo>
                  <a:cubicBezTo>
                    <a:pt x="94735" y="33363"/>
                    <a:pt x="94901" y="32796"/>
                    <a:pt x="94568" y="32496"/>
                  </a:cubicBezTo>
                  <a:cubicBezTo>
                    <a:pt x="94459" y="32397"/>
                    <a:pt x="94337" y="32354"/>
                    <a:pt x="94218" y="32354"/>
                  </a:cubicBezTo>
                  <a:close/>
                  <a:moveTo>
                    <a:pt x="73947" y="32438"/>
                  </a:moveTo>
                  <a:cubicBezTo>
                    <a:pt x="73805" y="32438"/>
                    <a:pt x="73662" y="32496"/>
                    <a:pt x="73553" y="32629"/>
                  </a:cubicBezTo>
                  <a:cubicBezTo>
                    <a:pt x="73262" y="32953"/>
                    <a:pt x="73504" y="33465"/>
                    <a:pt x="73945" y="33465"/>
                  </a:cubicBezTo>
                  <a:cubicBezTo>
                    <a:pt x="73959" y="33465"/>
                    <a:pt x="73972" y="33464"/>
                    <a:pt x="73986" y="33463"/>
                  </a:cubicBezTo>
                  <a:cubicBezTo>
                    <a:pt x="74287" y="33430"/>
                    <a:pt x="74487" y="33196"/>
                    <a:pt x="74487" y="32896"/>
                  </a:cubicBezTo>
                  <a:cubicBezTo>
                    <a:pt x="74444" y="32620"/>
                    <a:pt x="74198" y="32438"/>
                    <a:pt x="73947" y="32438"/>
                  </a:cubicBezTo>
                  <a:close/>
                  <a:moveTo>
                    <a:pt x="48001" y="33463"/>
                  </a:moveTo>
                  <a:cubicBezTo>
                    <a:pt x="48001" y="33475"/>
                    <a:pt x="48001" y="33487"/>
                    <a:pt x="48000" y="33498"/>
                  </a:cubicBezTo>
                  <a:lnTo>
                    <a:pt x="48000" y="33498"/>
                  </a:lnTo>
                  <a:lnTo>
                    <a:pt x="48001" y="33497"/>
                  </a:lnTo>
                  <a:lnTo>
                    <a:pt x="48001" y="33463"/>
                  </a:lnTo>
                  <a:close/>
                  <a:moveTo>
                    <a:pt x="53701" y="32460"/>
                  </a:moveTo>
                  <a:cubicBezTo>
                    <a:pt x="53680" y="32460"/>
                    <a:pt x="53660" y="32461"/>
                    <a:pt x="53639" y="32463"/>
                  </a:cubicBezTo>
                  <a:cubicBezTo>
                    <a:pt x="53372" y="32496"/>
                    <a:pt x="53138" y="32729"/>
                    <a:pt x="53172" y="33030"/>
                  </a:cubicBezTo>
                  <a:cubicBezTo>
                    <a:pt x="53203" y="33279"/>
                    <a:pt x="53409" y="33500"/>
                    <a:pt x="53682" y="33500"/>
                  </a:cubicBezTo>
                  <a:cubicBezTo>
                    <a:pt x="53700" y="33500"/>
                    <a:pt x="53719" y="33499"/>
                    <a:pt x="53739" y="33497"/>
                  </a:cubicBezTo>
                  <a:cubicBezTo>
                    <a:pt x="54418" y="33464"/>
                    <a:pt x="54344" y="32460"/>
                    <a:pt x="53701" y="32460"/>
                  </a:cubicBezTo>
                  <a:close/>
                  <a:moveTo>
                    <a:pt x="91119" y="32602"/>
                  </a:moveTo>
                  <a:cubicBezTo>
                    <a:pt x="90835" y="32602"/>
                    <a:pt x="90575" y="32833"/>
                    <a:pt x="90598" y="33163"/>
                  </a:cubicBezTo>
                  <a:cubicBezTo>
                    <a:pt x="90632" y="33463"/>
                    <a:pt x="90865" y="33663"/>
                    <a:pt x="91165" y="33663"/>
                  </a:cubicBezTo>
                  <a:cubicBezTo>
                    <a:pt x="91632" y="33630"/>
                    <a:pt x="91799" y="33030"/>
                    <a:pt x="91466" y="32729"/>
                  </a:cubicBezTo>
                  <a:cubicBezTo>
                    <a:pt x="91358" y="32642"/>
                    <a:pt x="91237" y="32602"/>
                    <a:pt x="91119" y="32602"/>
                  </a:cubicBezTo>
                  <a:close/>
                  <a:moveTo>
                    <a:pt x="70840" y="32654"/>
                  </a:moveTo>
                  <a:cubicBezTo>
                    <a:pt x="70701" y="32654"/>
                    <a:pt x="70558" y="32710"/>
                    <a:pt x="70451" y="32829"/>
                  </a:cubicBezTo>
                  <a:cubicBezTo>
                    <a:pt x="70159" y="33185"/>
                    <a:pt x="70402" y="33698"/>
                    <a:pt x="70843" y="33698"/>
                  </a:cubicBezTo>
                  <a:cubicBezTo>
                    <a:pt x="70856" y="33698"/>
                    <a:pt x="70870" y="33698"/>
                    <a:pt x="70884" y="33697"/>
                  </a:cubicBezTo>
                  <a:cubicBezTo>
                    <a:pt x="71184" y="33663"/>
                    <a:pt x="71385" y="33430"/>
                    <a:pt x="71351" y="33130"/>
                  </a:cubicBezTo>
                  <a:cubicBezTo>
                    <a:pt x="71330" y="32830"/>
                    <a:pt x="71089" y="32654"/>
                    <a:pt x="70840" y="32654"/>
                  </a:cubicBezTo>
                  <a:close/>
                  <a:moveTo>
                    <a:pt x="50596" y="32705"/>
                  </a:moveTo>
                  <a:cubicBezTo>
                    <a:pt x="50455" y="32705"/>
                    <a:pt x="50312" y="32763"/>
                    <a:pt x="50203" y="32896"/>
                  </a:cubicBezTo>
                  <a:cubicBezTo>
                    <a:pt x="49912" y="33220"/>
                    <a:pt x="50154" y="33732"/>
                    <a:pt x="50595" y="33732"/>
                  </a:cubicBezTo>
                  <a:cubicBezTo>
                    <a:pt x="50609" y="33732"/>
                    <a:pt x="50622" y="33731"/>
                    <a:pt x="50636" y="33730"/>
                  </a:cubicBezTo>
                  <a:cubicBezTo>
                    <a:pt x="50903" y="33730"/>
                    <a:pt x="51137" y="33463"/>
                    <a:pt x="51103" y="33163"/>
                  </a:cubicBezTo>
                  <a:cubicBezTo>
                    <a:pt x="51082" y="32886"/>
                    <a:pt x="50844" y="32705"/>
                    <a:pt x="50596" y="32705"/>
                  </a:cubicBezTo>
                  <a:close/>
                  <a:moveTo>
                    <a:pt x="88017" y="32869"/>
                  </a:moveTo>
                  <a:cubicBezTo>
                    <a:pt x="87733" y="32869"/>
                    <a:pt x="87473" y="33099"/>
                    <a:pt x="87496" y="33430"/>
                  </a:cubicBezTo>
                  <a:cubicBezTo>
                    <a:pt x="87527" y="33680"/>
                    <a:pt x="87734" y="33900"/>
                    <a:pt x="88006" y="33900"/>
                  </a:cubicBezTo>
                  <a:cubicBezTo>
                    <a:pt x="88025" y="33900"/>
                    <a:pt x="88044" y="33899"/>
                    <a:pt x="88063" y="33897"/>
                  </a:cubicBezTo>
                  <a:cubicBezTo>
                    <a:pt x="88530" y="33864"/>
                    <a:pt x="88697" y="33296"/>
                    <a:pt x="88363" y="32996"/>
                  </a:cubicBezTo>
                  <a:cubicBezTo>
                    <a:pt x="88256" y="32908"/>
                    <a:pt x="88135" y="32869"/>
                    <a:pt x="88017" y="32869"/>
                  </a:cubicBezTo>
                  <a:close/>
                  <a:moveTo>
                    <a:pt x="67736" y="32903"/>
                  </a:moveTo>
                  <a:cubicBezTo>
                    <a:pt x="67452" y="32903"/>
                    <a:pt x="67191" y="33133"/>
                    <a:pt x="67215" y="33463"/>
                  </a:cubicBezTo>
                  <a:cubicBezTo>
                    <a:pt x="67246" y="33742"/>
                    <a:pt x="67477" y="33934"/>
                    <a:pt x="67724" y="33934"/>
                  </a:cubicBezTo>
                  <a:cubicBezTo>
                    <a:pt x="67743" y="33934"/>
                    <a:pt x="67763" y="33933"/>
                    <a:pt x="67782" y="33930"/>
                  </a:cubicBezTo>
                  <a:cubicBezTo>
                    <a:pt x="68249" y="33897"/>
                    <a:pt x="68416" y="33330"/>
                    <a:pt x="68082" y="33030"/>
                  </a:cubicBezTo>
                  <a:cubicBezTo>
                    <a:pt x="67975" y="32942"/>
                    <a:pt x="67853" y="32903"/>
                    <a:pt x="67736" y="32903"/>
                  </a:cubicBezTo>
                  <a:close/>
                  <a:moveTo>
                    <a:pt x="48000" y="33498"/>
                  </a:moveTo>
                  <a:lnTo>
                    <a:pt x="47701" y="33964"/>
                  </a:lnTo>
                  <a:cubicBezTo>
                    <a:pt x="47890" y="33869"/>
                    <a:pt x="47989" y="33686"/>
                    <a:pt x="48000" y="33498"/>
                  </a:cubicBezTo>
                  <a:close/>
                  <a:moveTo>
                    <a:pt x="84926" y="33096"/>
                  </a:moveTo>
                  <a:cubicBezTo>
                    <a:pt x="84915" y="33096"/>
                    <a:pt x="84905" y="33096"/>
                    <a:pt x="84894" y="33096"/>
                  </a:cubicBezTo>
                  <a:cubicBezTo>
                    <a:pt x="84594" y="33130"/>
                    <a:pt x="84394" y="33397"/>
                    <a:pt x="84394" y="33663"/>
                  </a:cubicBezTo>
                  <a:cubicBezTo>
                    <a:pt x="84425" y="33942"/>
                    <a:pt x="84656" y="34134"/>
                    <a:pt x="84903" y="34134"/>
                  </a:cubicBezTo>
                  <a:cubicBezTo>
                    <a:pt x="84922" y="34134"/>
                    <a:pt x="84942" y="34133"/>
                    <a:pt x="84961" y="34130"/>
                  </a:cubicBezTo>
                  <a:cubicBezTo>
                    <a:pt x="85650" y="34098"/>
                    <a:pt x="85564" y="33096"/>
                    <a:pt x="84926" y="33096"/>
                  </a:cubicBezTo>
                  <a:close/>
                  <a:moveTo>
                    <a:pt x="64655" y="33136"/>
                  </a:moveTo>
                  <a:cubicBezTo>
                    <a:pt x="64383" y="33136"/>
                    <a:pt x="64122" y="33366"/>
                    <a:pt x="64146" y="33697"/>
                  </a:cubicBezTo>
                  <a:cubicBezTo>
                    <a:pt x="64146" y="33997"/>
                    <a:pt x="64413" y="34197"/>
                    <a:pt x="64713" y="34197"/>
                  </a:cubicBezTo>
                  <a:lnTo>
                    <a:pt x="64713" y="34164"/>
                  </a:lnTo>
                  <a:cubicBezTo>
                    <a:pt x="65147" y="34130"/>
                    <a:pt x="65347" y="33563"/>
                    <a:pt x="64980" y="33263"/>
                  </a:cubicBezTo>
                  <a:cubicBezTo>
                    <a:pt x="64883" y="33175"/>
                    <a:pt x="64768" y="33136"/>
                    <a:pt x="64655" y="33136"/>
                  </a:cubicBezTo>
                  <a:close/>
                  <a:moveTo>
                    <a:pt x="81846" y="33340"/>
                  </a:moveTo>
                  <a:cubicBezTo>
                    <a:pt x="81707" y="33340"/>
                    <a:pt x="81566" y="33399"/>
                    <a:pt x="81458" y="33530"/>
                  </a:cubicBezTo>
                  <a:cubicBezTo>
                    <a:pt x="81167" y="33886"/>
                    <a:pt x="81410" y="34399"/>
                    <a:pt x="81851" y="34399"/>
                  </a:cubicBezTo>
                  <a:cubicBezTo>
                    <a:pt x="81864" y="34399"/>
                    <a:pt x="81878" y="34398"/>
                    <a:pt x="81892" y="34397"/>
                  </a:cubicBezTo>
                  <a:cubicBezTo>
                    <a:pt x="82159" y="34364"/>
                    <a:pt x="82392" y="34130"/>
                    <a:pt x="82359" y="33830"/>
                  </a:cubicBezTo>
                  <a:cubicBezTo>
                    <a:pt x="82338" y="33530"/>
                    <a:pt x="82096" y="33340"/>
                    <a:pt x="81846" y="33340"/>
                  </a:cubicBezTo>
                  <a:close/>
                  <a:moveTo>
                    <a:pt x="61543" y="33396"/>
                  </a:moveTo>
                  <a:cubicBezTo>
                    <a:pt x="61533" y="33396"/>
                    <a:pt x="61522" y="33396"/>
                    <a:pt x="61511" y="33397"/>
                  </a:cubicBezTo>
                  <a:cubicBezTo>
                    <a:pt x="60841" y="33428"/>
                    <a:pt x="60873" y="34437"/>
                    <a:pt x="61519" y="34437"/>
                  </a:cubicBezTo>
                  <a:cubicBezTo>
                    <a:pt x="61548" y="34437"/>
                    <a:pt x="61579" y="34435"/>
                    <a:pt x="61611" y="34431"/>
                  </a:cubicBezTo>
                  <a:cubicBezTo>
                    <a:pt x="62234" y="34365"/>
                    <a:pt x="62180" y="33396"/>
                    <a:pt x="61543" y="33396"/>
                  </a:cubicBezTo>
                  <a:close/>
                  <a:moveTo>
                    <a:pt x="98471" y="34130"/>
                  </a:moveTo>
                  <a:lnTo>
                    <a:pt x="98471" y="34130"/>
                  </a:lnTo>
                  <a:cubicBezTo>
                    <a:pt x="98504" y="34331"/>
                    <a:pt x="98637" y="34531"/>
                    <a:pt x="98838" y="34597"/>
                  </a:cubicBezTo>
                  <a:lnTo>
                    <a:pt x="98471" y="34130"/>
                  </a:lnTo>
                  <a:close/>
                  <a:moveTo>
                    <a:pt x="78732" y="33603"/>
                  </a:moveTo>
                  <a:cubicBezTo>
                    <a:pt x="78460" y="33603"/>
                    <a:pt x="78199" y="33833"/>
                    <a:pt x="78223" y="34164"/>
                  </a:cubicBezTo>
                  <a:cubicBezTo>
                    <a:pt x="78223" y="34413"/>
                    <a:pt x="78456" y="34634"/>
                    <a:pt x="78705" y="34634"/>
                  </a:cubicBezTo>
                  <a:cubicBezTo>
                    <a:pt x="78722" y="34634"/>
                    <a:pt x="78739" y="34633"/>
                    <a:pt x="78757" y="34631"/>
                  </a:cubicBezTo>
                  <a:cubicBezTo>
                    <a:pt x="79224" y="34597"/>
                    <a:pt x="79424" y="34030"/>
                    <a:pt x="79057" y="33730"/>
                  </a:cubicBezTo>
                  <a:cubicBezTo>
                    <a:pt x="78959" y="33642"/>
                    <a:pt x="78845" y="33603"/>
                    <a:pt x="78732" y="33603"/>
                  </a:cubicBezTo>
                  <a:close/>
                  <a:moveTo>
                    <a:pt x="58451" y="33636"/>
                  </a:moveTo>
                  <a:cubicBezTo>
                    <a:pt x="58178" y="33636"/>
                    <a:pt x="57918" y="33867"/>
                    <a:pt x="57942" y="34197"/>
                  </a:cubicBezTo>
                  <a:cubicBezTo>
                    <a:pt x="57973" y="34475"/>
                    <a:pt x="58176" y="34668"/>
                    <a:pt x="58444" y="34668"/>
                  </a:cubicBezTo>
                  <a:cubicBezTo>
                    <a:pt x="58465" y="34668"/>
                    <a:pt x="58487" y="34667"/>
                    <a:pt x="58509" y="34664"/>
                  </a:cubicBezTo>
                  <a:cubicBezTo>
                    <a:pt x="58942" y="34631"/>
                    <a:pt x="59143" y="34064"/>
                    <a:pt x="58776" y="33763"/>
                  </a:cubicBezTo>
                  <a:cubicBezTo>
                    <a:pt x="58678" y="33676"/>
                    <a:pt x="58563" y="33636"/>
                    <a:pt x="58451" y="33636"/>
                  </a:cubicBezTo>
                  <a:close/>
                  <a:moveTo>
                    <a:pt x="95899" y="33794"/>
                  </a:moveTo>
                  <a:cubicBezTo>
                    <a:pt x="95879" y="33794"/>
                    <a:pt x="95857" y="33795"/>
                    <a:pt x="95835" y="33797"/>
                  </a:cubicBezTo>
                  <a:cubicBezTo>
                    <a:pt x="95569" y="33830"/>
                    <a:pt x="95368" y="34064"/>
                    <a:pt x="95368" y="34364"/>
                  </a:cubicBezTo>
                  <a:cubicBezTo>
                    <a:pt x="95400" y="34614"/>
                    <a:pt x="95606" y="34834"/>
                    <a:pt x="95878" y="34834"/>
                  </a:cubicBezTo>
                  <a:cubicBezTo>
                    <a:pt x="95897" y="34834"/>
                    <a:pt x="95916" y="34833"/>
                    <a:pt x="95935" y="34831"/>
                  </a:cubicBezTo>
                  <a:cubicBezTo>
                    <a:pt x="96614" y="34766"/>
                    <a:pt x="96541" y="33794"/>
                    <a:pt x="95899" y="33794"/>
                  </a:cubicBezTo>
                  <a:close/>
                  <a:moveTo>
                    <a:pt x="75651" y="33827"/>
                  </a:moveTo>
                  <a:cubicBezTo>
                    <a:pt x="75631" y="33827"/>
                    <a:pt x="75609" y="33828"/>
                    <a:pt x="75588" y="33830"/>
                  </a:cubicBezTo>
                  <a:cubicBezTo>
                    <a:pt x="74898" y="33863"/>
                    <a:pt x="74984" y="34865"/>
                    <a:pt x="75623" y="34865"/>
                  </a:cubicBezTo>
                  <a:cubicBezTo>
                    <a:pt x="75633" y="34865"/>
                    <a:pt x="75644" y="34865"/>
                    <a:pt x="75654" y="34864"/>
                  </a:cubicBezTo>
                  <a:cubicBezTo>
                    <a:pt x="76333" y="34800"/>
                    <a:pt x="76292" y="33827"/>
                    <a:pt x="75651" y="33827"/>
                  </a:cubicBezTo>
                  <a:close/>
                  <a:moveTo>
                    <a:pt x="55398" y="33890"/>
                  </a:moveTo>
                  <a:cubicBezTo>
                    <a:pt x="55369" y="33890"/>
                    <a:pt x="55338" y="33893"/>
                    <a:pt x="55306" y="33897"/>
                  </a:cubicBezTo>
                  <a:cubicBezTo>
                    <a:pt x="54673" y="33964"/>
                    <a:pt x="54739" y="34931"/>
                    <a:pt x="55407" y="34931"/>
                  </a:cubicBezTo>
                  <a:cubicBezTo>
                    <a:pt x="56077" y="34899"/>
                    <a:pt x="56045" y="33890"/>
                    <a:pt x="55398" y="33890"/>
                  </a:cubicBezTo>
                  <a:close/>
                  <a:moveTo>
                    <a:pt x="92830" y="34027"/>
                  </a:moveTo>
                  <a:cubicBezTo>
                    <a:pt x="92810" y="34027"/>
                    <a:pt x="92788" y="34028"/>
                    <a:pt x="92767" y="34030"/>
                  </a:cubicBezTo>
                  <a:cubicBezTo>
                    <a:pt x="92088" y="34095"/>
                    <a:pt x="92161" y="35067"/>
                    <a:pt x="92803" y="35067"/>
                  </a:cubicBezTo>
                  <a:cubicBezTo>
                    <a:pt x="92823" y="35067"/>
                    <a:pt x="92845" y="35066"/>
                    <a:pt x="92867" y="35064"/>
                  </a:cubicBezTo>
                  <a:cubicBezTo>
                    <a:pt x="93513" y="35000"/>
                    <a:pt x="93470" y="34027"/>
                    <a:pt x="92830" y="34027"/>
                  </a:cubicBezTo>
                  <a:close/>
                  <a:moveTo>
                    <a:pt x="72550" y="34091"/>
                  </a:moveTo>
                  <a:cubicBezTo>
                    <a:pt x="72269" y="34091"/>
                    <a:pt x="71994" y="34325"/>
                    <a:pt x="72018" y="34664"/>
                  </a:cubicBezTo>
                  <a:cubicBezTo>
                    <a:pt x="72018" y="34931"/>
                    <a:pt x="72285" y="35131"/>
                    <a:pt x="72585" y="35131"/>
                  </a:cubicBezTo>
                  <a:cubicBezTo>
                    <a:pt x="73019" y="35064"/>
                    <a:pt x="73219" y="34497"/>
                    <a:pt x="72852" y="34197"/>
                  </a:cubicBezTo>
                  <a:cubicBezTo>
                    <a:pt x="72761" y="34124"/>
                    <a:pt x="72655" y="34091"/>
                    <a:pt x="72550" y="34091"/>
                  </a:cubicBezTo>
                  <a:close/>
                  <a:moveTo>
                    <a:pt x="52238" y="34163"/>
                  </a:moveTo>
                  <a:cubicBezTo>
                    <a:pt x="52227" y="34163"/>
                    <a:pt x="52216" y="34163"/>
                    <a:pt x="52204" y="34164"/>
                  </a:cubicBezTo>
                  <a:cubicBezTo>
                    <a:pt x="51525" y="34196"/>
                    <a:pt x="51598" y="35201"/>
                    <a:pt x="52242" y="35201"/>
                  </a:cubicBezTo>
                  <a:cubicBezTo>
                    <a:pt x="52262" y="35201"/>
                    <a:pt x="52283" y="35200"/>
                    <a:pt x="52304" y="35198"/>
                  </a:cubicBezTo>
                  <a:cubicBezTo>
                    <a:pt x="52960" y="35099"/>
                    <a:pt x="52875" y="34163"/>
                    <a:pt x="52238" y="34163"/>
                  </a:cubicBezTo>
                  <a:close/>
                  <a:moveTo>
                    <a:pt x="89712" y="34283"/>
                  </a:moveTo>
                  <a:cubicBezTo>
                    <a:pt x="89436" y="34283"/>
                    <a:pt x="89162" y="34477"/>
                    <a:pt x="89197" y="34831"/>
                  </a:cubicBezTo>
                  <a:cubicBezTo>
                    <a:pt x="89197" y="35131"/>
                    <a:pt x="89464" y="35331"/>
                    <a:pt x="89731" y="35331"/>
                  </a:cubicBezTo>
                  <a:lnTo>
                    <a:pt x="89764" y="35331"/>
                  </a:lnTo>
                  <a:cubicBezTo>
                    <a:pt x="90031" y="35298"/>
                    <a:pt x="90231" y="35031"/>
                    <a:pt x="90231" y="34764"/>
                  </a:cubicBezTo>
                  <a:cubicBezTo>
                    <a:pt x="90200" y="34435"/>
                    <a:pt x="89955" y="34283"/>
                    <a:pt x="89712" y="34283"/>
                  </a:cubicBezTo>
                  <a:close/>
                  <a:moveTo>
                    <a:pt x="69447" y="34327"/>
                  </a:moveTo>
                  <a:cubicBezTo>
                    <a:pt x="69426" y="34327"/>
                    <a:pt x="69405" y="34328"/>
                    <a:pt x="69383" y="34331"/>
                  </a:cubicBezTo>
                  <a:cubicBezTo>
                    <a:pt x="68705" y="34395"/>
                    <a:pt x="68777" y="35368"/>
                    <a:pt x="69419" y="35368"/>
                  </a:cubicBezTo>
                  <a:cubicBezTo>
                    <a:pt x="69440" y="35368"/>
                    <a:pt x="69461" y="35367"/>
                    <a:pt x="69483" y="35365"/>
                  </a:cubicBezTo>
                  <a:cubicBezTo>
                    <a:pt x="70130" y="35300"/>
                    <a:pt x="70087" y="34327"/>
                    <a:pt x="69447" y="34327"/>
                  </a:cubicBezTo>
                  <a:close/>
                  <a:moveTo>
                    <a:pt x="49170" y="34376"/>
                  </a:moveTo>
                  <a:cubicBezTo>
                    <a:pt x="48880" y="34376"/>
                    <a:pt x="48611" y="34619"/>
                    <a:pt x="48635" y="34931"/>
                  </a:cubicBezTo>
                  <a:cubicBezTo>
                    <a:pt x="48668" y="35231"/>
                    <a:pt x="48902" y="35431"/>
                    <a:pt x="49202" y="35431"/>
                  </a:cubicBezTo>
                  <a:cubicBezTo>
                    <a:pt x="49669" y="35365"/>
                    <a:pt x="49836" y="34798"/>
                    <a:pt x="49502" y="34497"/>
                  </a:cubicBezTo>
                  <a:cubicBezTo>
                    <a:pt x="49399" y="34413"/>
                    <a:pt x="49283" y="34376"/>
                    <a:pt x="49170" y="34376"/>
                  </a:cubicBezTo>
                  <a:close/>
                  <a:moveTo>
                    <a:pt x="86626" y="34528"/>
                  </a:moveTo>
                  <a:cubicBezTo>
                    <a:pt x="86605" y="34528"/>
                    <a:pt x="86584" y="34529"/>
                    <a:pt x="86562" y="34531"/>
                  </a:cubicBezTo>
                  <a:cubicBezTo>
                    <a:pt x="86262" y="34564"/>
                    <a:pt x="86062" y="34798"/>
                    <a:pt x="86095" y="35098"/>
                  </a:cubicBezTo>
                  <a:cubicBezTo>
                    <a:pt x="86095" y="35347"/>
                    <a:pt x="86329" y="35568"/>
                    <a:pt x="86577" y="35568"/>
                  </a:cubicBezTo>
                  <a:cubicBezTo>
                    <a:pt x="86595" y="35568"/>
                    <a:pt x="86612" y="35567"/>
                    <a:pt x="86629" y="35565"/>
                  </a:cubicBezTo>
                  <a:cubicBezTo>
                    <a:pt x="87307" y="35500"/>
                    <a:pt x="87266" y="34528"/>
                    <a:pt x="86626" y="34528"/>
                  </a:cubicBezTo>
                  <a:close/>
                  <a:moveTo>
                    <a:pt x="66337" y="34589"/>
                  </a:moveTo>
                  <a:cubicBezTo>
                    <a:pt x="66197" y="34589"/>
                    <a:pt x="66055" y="34644"/>
                    <a:pt x="65947" y="34764"/>
                  </a:cubicBezTo>
                  <a:cubicBezTo>
                    <a:pt x="65656" y="35088"/>
                    <a:pt x="65899" y="35600"/>
                    <a:pt x="66340" y="35600"/>
                  </a:cubicBezTo>
                  <a:cubicBezTo>
                    <a:pt x="66353" y="35600"/>
                    <a:pt x="66367" y="35599"/>
                    <a:pt x="66381" y="35598"/>
                  </a:cubicBezTo>
                  <a:cubicBezTo>
                    <a:pt x="66648" y="35598"/>
                    <a:pt x="66881" y="35331"/>
                    <a:pt x="66848" y="35064"/>
                  </a:cubicBezTo>
                  <a:cubicBezTo>
                    <a:pt x="66827" y="34765"/>
                    <a:pt x="66586" y="34589"/>
                    <a:pt x="66337" y="34589"/>
                  </a:cubicBezTo>
                  <a:close/>
                  <a:moveTo>
                    <a:pt x="83514" y="34771"/>
                  </a:moveTo>
                  <a:cubicBezTo>
                    <a:pt x="83230" y="34771"/>
                    <a:pt x="82969" y="35001"/>
                    <a:pt x="82993" y="35331"/>
                  </a:cubicBezTo>
                  <a:cubicBezTo>
                    <a:pt x="82993" y="35631"/>
                    <a:pt x="83260" y="35832"/>
                    <a:pt x="83527" y="35832"/>
                  </a:cubicBezTo>
                  <a:lnTo>
                    <a:pt x="83560" y="35832"/>
                  </a:lnTo>
                  <a:cubicBezTo>
                    <a:pt x="84027" y="35798"/>
                    <a:pt x="84194" y="35198"/>
                    <a:pt x="83860" y="34898"/>
                  </a:cubicBezTo>
                  <a:cubicBezTo>
                    <a:pt x="83753" y="34810"/>
                    <a:pt x="83631" y="34771"/>
                    <a:pt x="83514" y="34771"/>
                  </a:cubicBezTo>
                  <a:close/>
                  <a:moveTo>
                    <a:pt x="63276" y="34828"/>
                  </a:moveTo>
                  <a:cubicBezTo>
                    <a:pt x="63255" y="34828"/>
                    <a:pt x="63234" y="34829"/>
                    <a:pt x="63212" y="34831"/>
                  </a:cubicBezTo>
                  <a:cubicBezTo>
                    <a:pt x="62912" y="34864"/>
                    <a:pt x="62712" y="35098"/>
                    <a:pt x="62745" y="35398"/>
                  </a:cubicBezTo>
                  <a:cubicBezTo>
                    <a:pt x="62745" y="35665"/>
                    <a:pt x="62979" y="35865"/>
                    <a:pt x="63279" y="35865"/>
                  </a:cubicBezTo>
                  <a:cubicBezTo>
                    <a:pt x="63957" y="35800"/>
                    <a:pt x="63916" y="34828"/>
                    <a:pt x="63276" y="34828"/>
                  </a:cubicBezTo>
                  <a:close/>
                  <a:moveTo>
                    <a:pt x="80429" y="35011"/>
                  </a:moveTo>
                  <a:cubicBezTo>
                    <a:pt x="80138" y="35011"/>
                    <a:pt x="79867" y="35261"/>
                    <a:pt x="79891" y="35598"/>
                  </a:cubicBezTo>
                  <a:cubicBezTo>
                    <a:pt x="79891" y="35865"/>
                    <a:pt x="80158" y="36065"/>
                    <a:pt x="80424" y="36065"/>
                  </a:cubicBezTo>
                  <a:cubicBezTo>
                    <a:pt x="80891" y="36032"/>
                    <a:pt x="81092" y="35465"/>
                    <a:pt x="80758" y="35131"/>
                  </a:cubicBezTo>
                  <a:cubicBezTo>
                    <a:pt x="80656" y="35048"/>
                    <a:pt x="80541" y="35011"/>
                    <a:pt x="80429" y="35011"/>
                  </a:cubicBezTo>
                  <a:close/>
                  <a:moveTo>
                    <a:pt x="60131" y="35037"/>
                  </a:moveTo>
                  <a:cubicBezTo>
                    <a:pt x="59846" y="35037"/>
                    <a:pt x="59586" y="35268"/>
                    <a:pt x="59610" y="35598"/>
                  </a:cubicBezTo>
                  <a:cubicBezTo>
                    <a:pt x="59610" y="35879"/>
                    <a:pt x="59843" y="36102"/>
                    <a:pt x="60119" y="36102"/>
                  </a:cubicBezTo>
                  <a:cubicBezTo>
                    <a:pt x="60138" y="36102"/>
                    <a:pt x="60157" y="36101"/>
                    <a:pt x="60177" y="36098"/>
                  </a:cubicBezTo>
                  <a:cubicBezTo>
                    <a:pt x="60644" y="36065"/>
                    <a:pt x="60810" y="35465"/>
                    <a:pt x="60477" y="35164"/>
                  </a:cubicBezTo>
                  <a:cubicBezTo>
                    <a:pt x="60370" y="35077"/>
                    <a:pt x="60248" y="35037"/>
                    <a:pt x="60131" y="35037"/>
                  </a:cubicBezTo>
                  <a:close/>
                  <a:moveTo>
                    <a:pt x="97565" y="35238"/>
                  </a:moveTo>
                  <a:cubicBezTo>
                    <a:pt x="97294" y="35238"/>
                    <a:pt x="97019" y="35431"/>
                    <a:pt x="97036" y="35798"/>
                  </a:cubicBezTo>
                  <a:cubicBezTo>
                    <a:pt x="97070" y="36065"/>
                    <a:pt x="97336" y="36265"/>
                    <a:pt x="97603" y="36265"/>
                  </a:cubicBezTo>
                  <a:cubicBezTo>
                    <a:pt x="97904" y="36265"/>
                    <a:pt x="98104" y="35998"/>
                    <a:pt x="98070" y="35732"/>
                  </a:cubicBezTo>
                  <a:cubicBezTo>
                    <a:pt x="98054" y="35398"/>
                    <a:pt x="97812" y="35238"/>
                    <a:pt x="97565" y="35238"/>
                  </a:cubicBezTo>
                  <a:close/>
                  <a:moveTo>
                    <a:pt x="77292" y="35273"/>
                  </a:moveTo>
                  <a:cubicBezTo>
                    <a:pt x="77145" y="35273"/>
                    <a:pt x="76997" y="35332"/>
                    <a:pt x="76889" y="35465"/>
                  </a:cubicBezTo>
                  <a:cubicBezTo>
                    <a:pt x="76630" y="35788"/>
                    <a:pt x="76873" y="36300"/>
                    <a:pt x="77314" y="36300"/>
                  </a:cubicBezTo>
                  <a:cubicBezTo>
                    <a:pt x="77328" y="36300"/>
                    <a:pt x="77342" y="36300"/>
                    <a:pt x="77356" y="36299"/>
                  </a:cubicBezTo>
                  <a:cubicBezTo>
                    <a:pt x="77622" y="36265"/>
                    <a:pt x="77823" y="36032"/>
                    <a:pt x="77823" y="35732"/>
                  </a:cubicBezTo>
                  <a:cubicBezTo>
                    <a:pt x="77801" y="35455"/>
                    <a:pt x="77549" y="35273"/>
                    <a:pt x="77292" y="35273"/>
                  </a:cubicBezTo>
                  <a:close/>
                  <a:moveTo>
                    <a:pt x="57028" y="35304"/>
                  </a:moveTo>
                  <a:cubicBezTo>
                    <a:pt x="56744" y="35304"/>
                    <a:pt x="56484" y="35534"/>
                    <a:pt x="56507" y="35865"/>
                  </a:cubicBezTo>
                  <a:cubicBezTo>
                    <a:pt x="56541" y="36165"/>
                    <a:pt x="56774" y="36365"/>
                    <a:pt x="57074" y="36365"/>
                  </a:cubicBezTo>
                  <a:cubicBezTo>
                    <a:pt x="57541" y="36332"/>
                    <a:pt x="57708" y="35732"/>
                    <a:pt x="57375" y="35431"/>
                  </a:cubicBezTo>
                  <a:cubicBezTo>
                    <a:pt x="57267" y="35344"/>
                    <a:pt x="57146" y="35304"/>
                    <a:pt x="57028" y="35304"/>
                  </a:cubicBezTo>
                  <a:close/>
                  <a:moveTo>
                    <a:pt x="94457" y="35456"/>
                  </a:moveTo>
                  <a:cubicBezTo>
                    <a:pt x="94318" y="35456"/>
                    <a:pt x="94175" y="35512"/>
                    <a:pt x="94067" y="35631"/>
                  </a:cubicBezTo>
                  <a:cubicBezTo>
                    <a:pt x="93776" y="35987"/>
                    <a:pt x="94019" y="36500"/>
                    <a:pt x="94460" y="36500"/>
                  </a:cubicBezTo>
                  <a:cubicBezTo>
                    <a:pt x="94473" y="36500"/>
                    <a:pt x="94487" y="36500"/>
                    <a:pt x="94501" y="36499"/>
                  </a:cubicBezTo>
                  <a:cubicBezTo>
                    <a:pt x="94801" y="36465"/>
                    <a:pt x="95001" y="36232"/>
                    <a:pt x="94968" y="35932"/>
                  </a:cubicBezTo>
                  <a:cubicBezTo>
                    <a:pt x="94947" y="35632"/>
                    <a:pt x="94706" y="35456"/>
                    <a:pt x="94457" y="35456"/>
                  </a:cubicBezTo>
                  <a:close/>
                  <a:moveTo>
                    <a:pt x="74201" y="35534"/>
                  </a:moveTo>
                  <a:cubicBezTo>
                    <a:pt x="73925" y="35534"/>
                    <a:pt x="73651" y="35727"/>
                    <a:pt x="73686" y="36098"/>
                  </a:cubicBezTo>
                  <a:cubicBezTo>
                    <a:pt x="73720" y="36365"/>
                    <a:pt x="73953" y="36565"/>
                    <a:pt x="74253" y="36565"/>
                  </a:cubicBezTo>
                  <a:cubicBezTo>
                    <a:pt x="74520" y="36532"/>
                    <a:pt x="74754" y="36299"/>
                    <a:pt x="74720" y="35998"/>
                  </a:cubicBezTo>
                  <a:cubicBezTo>
                    <a:pt x="74689" y="35685"/>
                    <a:pt x="74444" y="35534"/>
                    <a:pt x="74201" y="35534"/>
                  </a:cubicBezTo>
                  <a:close/>
                  <a:moveTo>
                    <a:pt x="53923" y="35556"/>
                  </a:moveTo>
                  <a:cubicBezTo>
                    <a:pt x="53640" y="35556"/>
                    <a:pt x="53382" y="35803"/>
                    <a:pt x="53405" y="36132"/>
                  </a:cubicBezTo>
                  <a:cubicBezTo>
                    <a:pt x="53436" y="36382"/>
                    <a:pt x="53643" y="36602"/>
                    <a:pt x="53915" y="36602"/>
                  </a:cubicBezTo>
                  <a:cubicBezTo>
                    <a:pt x="53934" y="36602"/>
                    <a:pt x="53953" y="36601"/>
                    <a:pt x="53972" y="36599"/>
                  </a:cubicBezTo>
                  <a:cubicBezTo>
                    <a:pt x="54439" y="36565"/>
                    <a:pt x="54639" y="35998"/>
                    <a:pt x="54272" y="35698"/>
                  </a:cubicBezTo>
                  <a:cubicBezTo>
                    <a:pt x="54164" y="35600"/>
                    <a:pt x="54041" y="35556"/>
                    <a:pt x="53923" y="35556"/>
                  </a:cubicBezTo>
                  <a:close/>
                  <a:moveTo>
                    <a:pt x="91353" y="35709"/>
                  </a:moveTo>
                  <a:cubicBezTo>
                    <a:pt x="91214" y="35709"/>
                    <a:pt x="91073" y="35767"/>
                    <a:pt x="90965" y="35898"/>
                  </a:cubicBezTo>
                  <a:cubicBezTo>
                    <a:pt x="90674" y="36222"/>
                    <a:pt x="90916" y="36734"/>
                    <a:pt x="91357" y="36734"/>
                  </a:cubicBezTo>
                  <a:cubicBezTo>
                    <a:pt x="91371" y="36734"/>
                    <a:pt x="91385" y="36733"/>
                    <a:pt x="91399" y="36732"/>
                  </a:cubicBezTo>
                  <a:cubicBezTo>
                    <a:pt x="91699" y="36732"/>
                    <a:pt x="91899" y="36465"/>
                    <a:pt x="91866" y="36199"/>
                  </a:cubicBezTo>
                  <a:cubicBezTo>
                    <a:pt x="91844" y="35898"/>
                    <a:pt x="91603" y="35709"/>
                    <a:pt x="91353" y="35709"/>
                  </a:cubicBezTo>
                  <a:close/>
                  <a:moveTo>
                    <a:pt x="71090" y="35770"/>
                  </a:moveTo>
                  <a:cubicBezTo>
                    <a:pt x="70818" y="35770"/>
                    <a:pt x="70561" y="35993"/>
                    <a:pt x="70584" y="36299"/>
                  </a:cubicBezTo>
                  <a:cubicBezTo>
                    <a:pt x="70584" y="36580"/>
                    <a:pt x="70818" y="36802"/>
                    <a:pt x="71094" y="36802"/>
                  </a:cubicBezTo>
                  <a:cubicBezTo>
                    <a:pt x="71113" y="36802"/>
                    <a:pt x="71132" y="36801"/>
                    <a:pt x="71151" y="36799"/>
                  </a:cubicBezTo>
                  <a:cubicBezTo>
                    <a:pt x="71585" y="36766"/>
                    <a:pt x="71785" y="36199"/>
                    <a:pt x="71418" y="35898"/>
                  </a:cubicBezTo>
                  <a:cubicBezTo>
                    <a:pt x="71319" y="35810"/>
                    <a:pt x="71203" y="35770"/>
                    <a:pt x="71090" y="35770"/>
                  </a:cubicBezTo>
                  <a:close/>
                  <a:moveTo>
                    <a:pt x="50828" y="35792"/>
                  </a:moveTo>
                  <a:cubicBezTo>
                    <a:pt x="50550" y="35792"/>
                    <a:pt x="50268" y="35995"/>
                    <a:pt x="50303" y="36365"/>
                  </a:cubicBezTo>
                  <a:cubicBezTo>
                    <a:pt x="50334" y="36644"/>
                    <a:pt x="50537" y="36836"/>
                    <a:pt x="50805" y="36836"/>
                  </a:cubicBezTo>
                  <a:cubicBezTo>
                    <a:pt x="50827" y="36836"/>
                    <a:pt x="50848" y="36835"/>
                    <a:pt x="50870" y="36832"/>
                  </a:cubicBezTo>
                  <a:cubicBezTo>
                    <a:pt x="51170" y="36832"/>
                    <a:pt x="51370" y="36565"/>
                    <a:pt x="51337" y="36299"/>
                  </a:cubicBezTo>
                  <a:cubicBezTo>
                    <a:pt x="51321" y="35953"/>
                    <a:pt x="51076" y="35792"/>
                    <a:pt x="50828" y="35792"/>
                  </a:cubicBezTo>
                  <a:close/>
                  <a:moveTo>
                    <a:pt x="88318" y="35959"/>
                  </a:moveTo>
                  <a:cubicBezTo>
                    <a:pt x="88290" y="35959"/>
                    <a:pt x="88260" y="35961"/>
                    <a:pt x="88230" y="35965"/>
                  </a:cubicBezTo>
                  <a:cubicBezTo>
                    <a:pt x="87574" y="36031"/>
                    <a:pt x="87660" y="37000"/>
                    <a:pt x="88266" y="37000"/>
                  </a:cubicBezTo>
                  <a:cubicBezTo>
                    <a:pt x="88276" y="37000"/>
                    <a:pt x="88286" y="37000"/>
                    <a:pt x="88297" y="36999"/>
                  </a:cubicBezTo>
                  <a:cubicBezTo>
                    <a:pt x="88999" y="36967"/>
                    <a:pt x="88938" y="35959"/>
                    <a:pt x="88318" y="35959"/>
                  </a:cubicBezTo>
                  <a:close/>
                  <a:moveTo>
                    <a:pt x="67971" y="36009"/>
                  </a:moveTo>
                  <a:cubicBezTo>
                    <a:pt x="67831" y="36009"/>
                    <a:pt x="67689" y="36067"/>
                    <a:pt x="67582" y="36199"/>
                  </a:cubicBezTo>
                  <a:cubicBezTo>
                    <a:pt x="67291" y="36522"/>
                    <a:pt x="67564" y="37034"/>
                    <a:pt x="67977" y="37034"/>
                  </a:cubicBezTo>
                  <a:cubicBezTo>
                    <a:pt x="67990" y="37034"/>
                    <a:pt x="68003" y="37033"/>
                    <a:pt x="68016" y="37032"/>
                  </a:cubicBezTo>
                  <a:cubicBezTo>
                    <a:pt x="68316" y="37032"/>
                    <a:pt x="68516" y="36766"/>
                    <a:pt x="68516" y="36499"/>
                  </a:cubicBezTo>
                  <a:cubicBezTo>
                    <a:pt x="68473" y="36199"/>
                    <a:pt x="68223" y="36009"/>
                    <a:pt x="67971" y="36009"/>
                  </a:cubicBezTo>
                  <a:close/>
                  <a:moveTo>
                    <a:pt x="47762" y="36062"/>
                  </a:moveTo>
                  <a:cubicBezTo>
                    <a:pt x="47742" y="36062"/>
                    <a:pt x="47722" y="36063"/>
                    <a:pt x="47701" y="36065"/>
                  </a:cubicBezTo>
                  <a:cubicBezTo>
                    <a:pt x="47401" y="36098"/>
                    <a:pt x="47201" y="36332"/>
                    <a:pt x="47201" y="36632"/>
                  </a:cubicBezTo>
                  <a:cubicBezTo>
                    <a:pt x="47234" y="36899"/>
                    <a:pt x="47501" y="37099"/>
                    <a:pt x="47768" y="37099"/>
                  </a:cubicBezTo>
                  <a:cubicBezTo>
                    <a:pt x="48446" y="37035"/>
                    <a:pt x="48374" y="36062"/>
                    <a:pt x="47762" y="36062"/>
                  </a:cubicBezTo>
                  <a:close/>
                  <a:moveTo>
                    <a:pt x="85190" y="36196"/>
                  </a:moveTo>
                  <a:cubicBezTo>
                    <a:pt x="85170" y="36196"/>
                    <a:pt x="85149" y="36197"/>
                    <a:pt x="85128" y="36199"/>
                  </a:cubicBezTo>
                  <a:cubicBezTo>
                    <a:pt x="84472" y="36297"/>
                    <a:pt x="84558" y="37233"/>
                    <a:pt x="85163" y="37233"/>
                  </a:cubicBezTo>
                  <a:cubicBezTo>
                    <a:pt x="85173" y="37233"/>
                    <a:pt x="85184" y="37233"/>
                    <a:pt x="85194" y="37233"/>
                  </a:cubicBezTo>
                  <a:cubicBezTo>
                    <a:pt x="85906" y="37200"/>
                    <a:pt x="85834" y="36196"/>
                    <a:pt x="85190" y="36196"/>
                  </a:cubicBezTo>
                  <a:close/>
                  <a:moveTo>
                    <a:pt x="64901" y="36238"/>
                  </a:moveTo>
                  <a:cubicBezTo>
                    <a:pt x="64616" y="36238"/>
                    <a:pt x="64356" y="36468"/>
                    <a:pt x="64380" y="36799"/>
                  </a:cubicBezTo>
                  <a:cubicBezTo>
                    <a:pt x="64413" y="37099"/>
                    <a:pt x="64646" y="37299"/>
                    <a:pt x="64947" y="37299"/>
                  </a:cubicBezTo>
                  <a:lnTo>
                    <a:pt x="64947" y="37266"/>
                  </a:lnTo>
                  <a:cubicBezTo>
                    <a:pt x="65414" y="37233"/>
                    <a:pt x="65580" y="36666"/>
                    <a:pt x="65247" y="36365"/>
                  </a:cubicBezTo>
                  <a:cubicBezTo>
                    <a:pt x="65140" y="36278"/>
                    <a:pt x="65018" y="36238"/>
                    <a:pt x="64901" y="36238"/>
                  </a:cubicBezTo>
                  <a:close/>
                  <a:moveTo>
                    <a:pt x="82094" y="36444"/>
                  </a:moveTo>
                  <a:cubicBezTo>
                    <a:pt x="81804" y="36444"/>
                    <a:pt x="81535" y="36687"/>
                    <a:pt x="81559" y="36999"/>
                  </a:cubicBezTo>
                  <a:cubicBezTo>
                    <a:pt x="81592" y="37299"/>
                    <a:pt x="81825" y="37499"/>
                    <a:pt x="82126" y="37499"/>
                  </a:cubicBezTo>
                  <a:cubicBezTo>
                    <a:pt x="82593" y="37433"/>
                    <a:pt x="82759" y="36866"/>
                    <a:pt x="82426" y="36565"/>
                  </a:cubicBezTo>
                  <a:cubicBezTo>
                    <a:pt x="82323" y="36481"/>
                    <a:pt x="82207" y="36444"/>
                    <a:pt x="82094" y="36444"/>
                  </a:cubicBezTo>
                  <a:close/>
                  <a:moveTo>
                    <a:pt x="61798" y="36505"/>
                  </a:moveTo>
                  <a:cubicBezTo>
                    <a:pt x="61514" y="36505"/>
                    <a:pt x="61254" y="36735"/>
                    <a:pt x="61277" y="37066"/>
                  </a:cubicBezTo>
                  <a:cubicBezTo>
                    <a:pt x="61309" y="37316"/>
                    <a:pt x="61515" y="37536"/>
                    <a:pt x="61787" y="37536"/>
                  </a:cubicBezTo>
                  <a:cubicBezTo>
                    <a:pt x="61806" y="37536"/>
                    <a:pt x="61825" y="37535"/>
                    <a:pt x="61844" y="37533"/>
                  </a:cubicBezTo>
                  <a:cubicBezTo>
                    <a:pt x="62311" y="37499"/>
                    <a:pt x="62478" y="36932"/>
                    <a:pt x="62145" y="36632"/>
                  </a:cubicBezTo>
                  <a:cubicBezTo>
                    <a:pt x="62037" y="36544"/>
                    <a:pt x="61916" y="36505"/>
                    <a:pt x="61798" y="36505"/>
                  </a:cubicBezTo>
                  <a:close/>
                  <a:moveTo>
                    <a:pt x="99243" y="36651"/>
                  </a:moveTo>
                  <a:cubicBezTo>
                    <a:pt x="98969" y="36651"/>
                    <a:pt x="98686" y="36845"/>
                    <a:pt x="98704" y="37199"/>
                  </a:cubicBezTo>
                  <a:cubicBezTo>
                    <a:pt x="98737" y="37499"/>
                    <a:pt x="99004" y="37700"/>
                    <a:pt x="99271" y="37700"/>
                  </a:cubicBezTo>
                  <a:cubicBezTo>
                    <a:pt x="99571" y="37666"/>
                    <a:pt x="99772" y="37399"/>
                    <a:pt x="99738" y="37133"/>
                  </a:cubicBezTo>
                  <a:cubicBezTo>
                    <a:pt x="99723" y="36804"/>
                    <a:pt x="99486" y="36651"/>
                    <a:pt x="99243" y="36651"/>
                  </a:cubicBezTo>
                  <a:close/>
                  <a:moveTo>
                    <a:pt x="78985" y="36696"/>
                  </a:moveTo>
                  <a:cubicBezTo>
                    <a:pt x="78965" y="36696"/>
                    <a:pt x="78945" y="36697"/>
                    <a:pt x="78923" y="36699"/>
                  </a:cubicBezTo>
                  <a:cubicBezTo>
                    <a:pt x="78267" y="36797"/>
                    <a:pt x="78353" y="37734"/>
                    <a:pt x="78990" y="37734"/>
                  </a:cubicBezTo>
                  <a:cubicBezTo>
                    <a:pt x="79001" y="37734"/>
                    <a:pt x="79012" y="37734"/>
                    <a:pt x="79023" y="37733"/>
                  </a:cubicBezTo>
                  <a:cubicBezTo>
                    <a:pt x="79703" y="37701"/>
                    <a:pt x="79629" y="36696"/>
                    <a:pt x="78985" y="36696"/>
                  </a:cubicBezTo>
                  <a:close/>
                  <a:moveTo>
                    <a:pt x="58696" y="36739"/>
                  </a:moveTo>
                  <a:cubicBezTo>
                    <a:pt x="58412" y="36739"/>
                    <a:pt x="58152" y="36969"/>
                    <a:pt x="58175" y="37299"/>
                  </a:cubicBezTo>
                  <a:cubicBezTo>
                    <a:pt x="58206" y="37549"/>
                    <a:pt x="58413" y="37770"/>
                    <a:pt x="58685" y="37770"/>
                  </a:cubicBezTo>
                  <a:cubicBezTo>
                    <a:pt x="58704" y="37770"/>
                    <a:pt x="58723" y="37768"/>
                    <a:pt x="58742" y="37766"/>
                  </a:cubicBezTo>
                  <a:cubicBezTo>
                    <a:pt x="59209" y="37733"/>
                    <a:pt x="59376" y="37166"/>
                    <a:pt x="59042" y="36866"/>
                  </a:cubicBezTo>
                  <a:cubicBezTo>
                    <a:pt x="58935" y="36778"/>
                    <a:pt x="58814" y="36739"/>
                    <a:pt x="58696" y="36739"/>
                  </a:cubicBezTo>
                  <a:close/>
                  <a:moveTo>
                    <a:pt x="96144" y="36905"/>
                  </a:moveTo>
                  <a:cubicBezTo>
                    <a:pt x="95872" y="36905"/>
                    <a:pt x="95612" y="37136"/>
                    <a:pt x="95635" y="37466"/>
                  </a:cubicBezTo>
                  <a:cubicBezTo>
                    <a:pt x="95635" y="37733"/>
                    <a:pt x="95902" y="37933"/>
                    <a:pt x="96169" y="37933"/>
                  </a:cubicBezTo>
                  <a:cubicBezTo>
                    <a:pt x="96636" y="37900"/>
                    <a:pt x="96836" y="37333"/>
                    <a:pt x="96469" y="37032"/>
                  </a:cubicBezTo>
                  <a:cubicBezTo>
                    <a:pt x="96372" y="36945"/>
                    <a:pt x="96257" y="36905"/>
                    <a:pt x="96144" y="36905"/>
                  </a:cubicBezTo>
                  <a:close/>
                  <a:moveTo>
                    <a:pt x="75875" y="36939"/>
                  </a:moveTo>
                  <a:cubicBezTo>
                    <a:pt x="75591" y="36939"/>
                    <a:pt x="75331" y="37169"/>
                    <a:pt x="75354" y="37499"/>
                  </a:cubicBezTo>
                  <a:cubicBezTo>
                    <a:pt x="75354" y="37749"/>
                    <a:pt x="75588" y="37970"/>
                    <a:pt x="75864" y="37970"/>
                  </a:cubicBezTo>
                  <a:cubicBezTo>
                    <a:pt x="75883" y="37970"/>
                    <a:pt x="75902" y="37969"/>
                    <a:pt x="75921" y="37966"/>
                  </a:cubicBezTo>
                  <a:cubicBezTo>
                    <a:pt x="76355" y="37933"/>
                    <a:pt x="76555" y="37366"/>
                    <a:pt x="76221" y="37066"/>
                  </a:cubicBezTo>
                  <a:cubicBezTo>
                    <a:pt x="76114" y="36978"/>
                    <a:pt x="75993" y="36939"/>
                    <a:pt x="75875" y="36939"/>
                  </a:cubicBezTo>
                  <a:close/>
                  <a:moveTo>
                    <a:pt x="55634" y="36996"/>
                  </a:moveTo>
                  <a:cubicBezTo>
                    <a:pt x="55614" y="36996"/>
                    <a:pt x="55594" y="36997"/>
                    <a:pt x="55573" y="36999"/>
                  </a:cubicBezTo>
                  <a:cubicBezTo>
                    <a:pt x="54884" y="37032"/>
                    <a:pt x="54938" y="38034"/>
                    <a:pt x="55607" y="38034"/>
                  </a:cubicBezTo>
                  <a:cubicBezTo>
                    <a:pt x="55618" y="38034"/>
                    <a:pt x="55629" y="38034"/>
                    <a:pt x="55640" y="38033"/>
                  </a:cubicBezTo>
                  <a:cubicBezTo>
                    <a:pt x="56319" y="37969"/>
                    <a:pt x="56246" y="36996"/>
                    <a:pt x="55634" y="36996"/>
                  </a:cubicBezTo>
                  <a:close/>
                  <a:moveTo>
                    <a:pt x="93054" y="37139"/>
                  </a:moveTo>
                  <a:cubicBezTo>
                    <a:pt x="92770" y="37139"/>
                    <a:pt x="92509" y="37369"/>
                    <a:pt x="92533" y="37700"/>
                  </a:cubicBezTo>
                  <a:cubicBezTo>
                    <a:pt x="92564" y="37949"/>
                    <a:pt x="92771" y="38170"/>
                    <a:pt x="93016" y="38170"/>
                  </a:cubicBezTo>
                  <a:cubicBezTo>
                    <a:pt x="93033" y="38170"/>
                    <a:pt x="93050" y="38169"/>
                    <a:pt x="93067" y="38167"/>
                  </a:cubicBezTo>
                  <a:lnTo>
                    <a:pt x="93100" y="38167"/>
                  </a:lnTo>
                  <a:cubicBezTo>
                    <a:pt x="93567" y="38133"/>
                    <a:pt x="93734" y="37566"/>
                    <a:pt x="93400" y="37266"/>
                  </a:cubicBezTo>
                  <a:cubicBezTo>
                    <a:pt x="93293" y="37178"/>
                    <a:pt x="93172" y="37139"/>
                    <a:pt x="93054" y="37139"/>
                  </a:cubicBezTo>
                  <a:close/>
                  <a:moveTo>
                    <a:pt x="72775" y="37178"/>
                  </a:moveTo>
                  <a:cubicBezTo>
                    <a:pt x="72497" y="37178"/>
                    <a:pt x="72228" y="37421"/>
                    <a:pt x="72252" y="37733"/>
                  </a:cubicBezTo>
                  <a:cubicBezTo>
                    <a:pt x="72285" y="38033"/>
                    <a:pt x="72519" y="38233"/>
                    <a:pt x="72819" y="38233"/>
                  </a:cubicBezTo>
                  <a:cubicBezTo>
                    <a:pt x="73286" y="38167"/>
                    <a:pt x="73453" y="37600"/>
                    <a:pt x="73086" y="37299"/>
                  </a:cubicBezTo>
                  <a:cubicBezTo>
                    <a:pt x="72992" y="37215"/>
                    <a:pt x="72883" y="37178"/>
                    <a:pt x="72775" y="37178"/>
                  </a:cubicBezTo>
                  <a:close/>
                  <a:moveTo>
                    <a:pt x="52529" y="37262"/>
                  </a:moveTo>
                  <a:cubicBezTo>
                    <a:pt x="52510" y="37262"/>
                    <a:pt x="52491" y="37264"/>
                    <a:pt x="52471" y="37266"/>
                  </a:cubicBezTo>
                  <a:cubicBezTo>
                    <a:pt x="51782" y="37299"/>
                    <a:pt x="51835" y="38301"/>
                    <a:pt x="52505" y="38301"/>
                  </a:cubicBezTo>
                  <a:cubicBezTo>
                    <a:pt x="52516" y="38301"/>
                    <a:pt x="52527" y="38301"/>
                    <a:pt x="52538" y="38300"/>
                  </a:cubicBezTo>
                  <a:cubicBezTo>
                    <a:pt x="52838" y="38267"/>
                    <a:pt x="53038" y="38000"/>
                    <a:pt x="53005" y="37733"/>
                  </a:cubicBezTo>
                  <a:cubicBezTo>
                    <a:pt x="53005" y="37455"/>
                    <a:pt x="52775" y="37262"/>
                    <a:pt x="52529" y="37262"/>
                  </a:cubicBezTo>
                  <a:close/>
                  <a:moveTo>
                    <a:pt x="89963" y="37399"/>
                  </a:moveTo>
                  <a:cubicBezTo>
                    <a:pt x="89952" y="37399"/>
                    <a:pt x="89942" y="37399"/>
                    <a:pt x="89931" y="37399"/>
                  </a:cubicBezTo>
                  <a:cubicBezTo>
                    <a:pt x="89631" y="37399"/>
                    <a:pt x="89397" y="37666"/>
                    <a:pt x="89431" y="37933"/>
                  </a:cubicBezTo>
                  <a:cubicBezTo>
                    <a:pt x="89462" y="38211"/>
                    <a:pt x="89665" y="38404"/>
                    <a:pt x="89933" y="38404"/>
                  </a:cubicBezTo>
                  <a:cubicBezTo>
                    <a:pt x="89954" y="38404"/>
                    <a:pt x="89976" y="38403"/>
                    <a:pt x="89998" y="38400"/>
                  </a:cubicBezTo>
                  <a:cubicBezTo>
                    <a:pt x="90621" y="38335"/>
                    <a:pt x="90567" y="37399"/>
                    <a:pt x="89963" y="37399"/>
                  </a:cubicBezTo>
                  <a:close/>
                  <a:moveTo>
                    <a:pt x="69671" y="37439"/>
                  </a:moveTo>
                  <a:cubicBezTo>
                    <a:pt x="69386" y="37439"/>
                    <a:pt x="69126" y="37669"/>
                    <a:pt x="69150" y="38000"/>
                  </a:cubicBezTo>
                  <a:cubicBezTo>
                    <a:pt x="69181" y="38250"/>
                    <a:pt x="69387" y="38470"/>
                    <a:pt x="69660" y="38470"/>
                  </a:cubicBezTo>
                  <a:cubicBezTo>
                    <a:pt x="69678" y="38470"/>
                    <a:pt x="69697" y="38469"/>
                    <a:pt x="69717" y="38467"/>
                  </a:cubicBezTo>
                  <a:cubicBezTo>
                    <a:pt x="70184" y="38433"/>
                    <a:pt x="70351" y="37866"/>
                    <a:pt x="70017" y="37566"/>
                  </a:cubicBezTo>
                  <a:cubicBezTo>
                    <a:pt x="69910" y="37478"/>
                    <a:pt x="69788" y="37439"/>
                    <a:pt x="69671" y="37439"/>
                  </a:cubicBezTo>
                  <a:close/>
                  <a:moveTo>
                    <a:pt x="49391" y="37476"/>
                  </a:moveTo>
                  <a:cubicBezTo>
                    <a:pt x="49251" y="37476"/>
                    <a:pt x="49109" y="37535"/>
                    <a:pt x="49002" y="37666"/>
                  </a:cubicBezTo>
                  <a:cubicBezTo>
                    <a:pt x="48710" y="37990"/>
                    <a:pt x="48954" y="38535"/>
                    <a:pt x="49396" y="38535"/>
                  </a:cubicBezTo>
                  <a:cubicBezTo>
                    <a:pt x="49409" y="38535"/>
                    <a:pt x="49422" y="38534"/>
                    <a:pt x="49436" y="38534"/>
                  </a:cubicBezTo>
                  <a:cubicBezTo>
                    <a:pt x="49736" y="38500"/>
                    <a:pt x="49936" y="38233"/>
                    <a:pt x="49936" y="37966"/>
                  </a:cubicBezTo>
                  <a:cubicBezTo>
                    <a:pt x="49893" y="37666"/>
                    <a:pt x="49644" y="37476"/>
                    <a:pt x="49391" y="37476"/>
                  </a:cubicBezTo>
                  <a:close/>
                  <a:moveTo>
                    <a:pt x="86829" y="37632"/>
                  </a:moveTo>
                  <a:cubicBezTo>
                    <a:pt x="86818" y="37632"/>
                    <a:pt x="86807" y="37632"/>
                    <a:pt x="86796" y="37633"/>
                  </a:cubicBezTo>
                  <a:cubicBezTo>
                    <a:pt x="86116" y="37665"/>
                    <a:pt x="86158" y="38670"/>
                    <a:pt x="86831" y="38670"/>
                  </a:cubicBezTo>
                  <a:cubicBezTo>
                    <a:pt x="86852" y="38670"/>
                    <a:pt x="86873" y="38669"/>
                    <a:pt x="86896" y="38667"/>
                  </a:cubicBezTo>
                  <a:cubicBezTo>
                    <a:pt x="87519" y="38569"/>
                    <a:pt x="87465" y="37632"/>
                    <a:pt x="86829" y="37632"/>
                  </a:cubicBezTo>
                  <a:close/>
                  <a:moveTo>
                    <a:pt x="66568" y="37673"/>
                  </a:moveTo>
                  <a:cubicBezTo>
                    <a:pt x="66284" y="37673"/>
                    <a:pt x="66024" y="37903"/>
                    <a:pt x="66047" y="38233"/>
                  </a:cubicBezTo>
                  <a:cubicBezTo>
                    <a:pt x="66078" y="38512"/>
                    <a:pt x="66281" y="38704"/>
                    <a:pt x="66550" y="38704"/>
                  </a:cubicBezTo>
                  <a:cubicBezTo>
                    <a:pt x="66571" y="38704"/>
                    <a:pt x="66593" y="38703"/>
                    <a:pt x="66615" y="38700"/>
                  </a:cubicBezTo>
                  <a:cubicBezTo>
                    <a:pt x="67082" y="38667"/>
                    <a:pt x="67248" y="38100"/>
                    <a:pt x="66915" y="37800"/>
                  </a:cubicBezTo>
                  <a:cubicBezTo>
                    <a:pt x="66807" y="37712"/>
                    <a:pt x="66686" y="37673"/>
                    <a:pt x="66568" y="37673"/>
                  </a:cubicBezTo>
                  <a:close/>
                  <a:moveTo>
                    <a:pt x="46267" y="37700"/>
                  </a:moveTo>
                  <a:cubicBezTo>
                    <a:pt x="45600" y="37800"/>
                    <a:pt x="45666" y="38767"/>
                    <a:pt x="46333" y="38767"/>
                  </a:cubicBezTo>
                  <a:cubicBezTo>
                    <a:pt x="47001" y="38667"/>
                    <a:pt x="46934" y="37700"/>
                    <a:pt x="46267" y="37700"/>
                  </a:cubicBezTo>
                  <a:close/>
                  <a:moveTo>
                    <a:pt x="83752" y="37860"/>
                  </a:moveTo>
                  <a:cubicBezTo>
                    <a:pt x="83473" y="37860"/>
                    <a:pt x="83191" y="38063"/>
                    <a:pt x="83226" y="38433"/>
                  </a:cubicBezTo>
                  <a:cubicBezTo>
                    <a:pt x="83258" y="38683"/>
                    <a:pt x="83464" y="38904"/>
                    <a:pt x="83736" y="38904"/>
                  </a:cubicBezTo>
                  <a:cubicBezTo>
                    <a:pt x="83755" y="38904"/>
                    <a:pt x="83774" y="38903"/>
                    <a:pt x="83793" y="38900"/>
                  </a:cubicBezTo>
                  <a:cubicBezTo>
                    <a:pt x="84094" y="38900"/>
                    <a:pt x="84294" y="38634"/>
                    <a:pt x="84260" y="38367"/>
                  </a:cubicBezTo>
                  <a:cubicBezTo>
                    <a:pt x="84245" y="38021"/>
                    <a:pt x="84000" y="37860"/>
                    <a:pt x="83752" y="37860"/>
                  </a:cubicBezTo>
                  <a:close/>
                  <a:moveTo>
                    <a:pt x="63502" y="37925"/>
                  </a:moveTo>
                  <a:cubicBezTo>
                    <a:pt x="63362" y="37925"/>
                    <a:pt x="63220" y="37980"/>
                    <a:pt x="63112" y="38100"/>
                  </a:cubicBezTo>
                  <a:cubicBezTo>
                    <a:pt x="62821" y="38456"/>
                    <a:pt x="63063" y="38969"/>
                    <a:pt x="63504" y="38969"/>
                  </a:cubicBezTo>
                  <a:cubicBezTo>
                    <a:pt x="63518" y="38969"/>
                    <a:pt x="63532" y="38968"/>
                    <a:pt x="63546" y="38967"/>
                  </a:cubicBezTo>
                  <a:cubicBezTo>
                    <a:pt x="63813" y="38934"/>
                    <a:pt x="64046" y="38700"/>
                    <a:pt x="64013" y="38400"/>
                  </a:cubicBezTo>
                  <a:cubicBezTo>
                    <a:pt x="63991" y="38101"/>
                    <a:pt x="63751" y="37925"/>
                    <a:pt x="63502" y="37925"/>
                  </a:cubicBezTo>
                  <a:close/>
                  <a:moveTo>
                    <a:pt x="100905" y="38066"/>
                  </a:moveTo>
                  <a:cubicBezTo>
                    <a:pt x="100894" y="38066"/>
                    <a:pt x="100883" y="38066"/>
                    <a:pt x="100872" y="38067"/>
                  </a:cubicBezTo>
                  <a:cubicBezTo>
                    <a:pt x="100572" y="38100"/>
                    <a:pt x="100372" y="38333"/>
                    <a:pt x="100405" y="38634"/>
                  </a:cubicBezTo>
                  <a:cubicBezTo>
                    <a:pt x="100405" y="38883"/>
                    <a:pt x="100639" y="39104"/>
                    <a:pt x="100888" y="39104"/>
                  </a:cubicBezTo>
                  <a:cubicBezTo>
                    <a:pt x="100905" y="39104"/>
                    <a:pt x="100922" y="39103"/>
                    <a:pt x="100939" y="39101"/>
                  </a:cubicBezTo>
                  <a:cubicBezTo>
                    <a:pt x="101595" y="39035"/>
                    <a:pt x="101541" y="38066"/>
                    <a:pt x="100905" y="38066"/>
                  </a:cubicBezTo>
                  <a:close/>
                  <a:moveTo>
                    <a:pt x="80659" y="38112"/>
                  </a:moveTo>
                  <a:cubicBezTo>
                    <a:pt x="80370" y="38112"/>
                    <a:pt x="80100" y="38355"/>
                    <a:pt x="80124" y="38667"/>
                  </a:cubicBezTo>
                  <a:cubicBezTo>
                    <a:pt x="80155" y="38948"/>
                    <a:pt x="80362" y="39171"/>
                    <a:pt x="80634" y="39171"/>
                  </a:cubicBezTo>
                  <a:cubicBezTo>
                    <a:pt x="80653" y="39171"/>
                    <a:pt x="80672" y="39169"/>
                    <a:pt x="80691" y="39167"/>
                  </a:cubicBezTo>
                  <a:cubicBezTo>
                    <a:pt x="81158" y="39134"/>
                    <a:pt x="81325" y="38534"/>
                    <a:pt x="80991" y="38233"/>
                  </a:cubicBezTo>
                  <a:cubicBezTo>
                    <a:pt x="80889" y="38149"/>
                    <a:pt x="80772" y="38112"/>
                    <a:pt x="80659" y="38112"/>
                  </a:cubicBezTo>
                  <a:close/>
                  <a:moveTo>
                    <a:pt x="60372" y="38127"/>
                  </a:moveTo>
                  <a:cubicBezTo>
                    <a:pt x="60097" y="38127"/>
                    <a:pt x="59823" y="38330"/>
                    <a:pt x="59876" y="38700"/>
                  </a:cubicBezTo>
                  <a:cubicBezTo>
                    <a:pt x="59876" y="38981"/>
                    <a:pt x="60081" y="39204"/>
                    <a:pt x="60353" y="39204"/>
                  </a:cubicBezTo>
                  <a:cubicBezTo>
                    <a:pt x="60372" y="39204"/>
                    <a:pt x="60391" y="39203"/>
                    <a:pt x="60410" y="39201"/>
                  </a:cubicBezTo>
                  <a:lnTo>
                    <a:pt x="60410" y="39167"/>
                  </a:lnTo>
                  <a:cubicBezTo>
                    <a:pt x="60710" y="39167"/>
                    <a:pt x="60910" y="38900"/>
                    <a:pt x="60877" y="38634"/>
                  </a:cubicBezTo>
                  <a:cubicBezTo>
                    <a:pt x="60861" y="38288"/>
                    <a:pt x="60616" y="38127"/>
                    <a:pt x="60372" y="38127"/>
                  </a:cubicBezTo>
                  <a:close/>
                  <a:moveTo>
                    <a:pt x="97832" y="38330"/>
                  </a:moveTo>
                  <a:cubicBezTo>
                    <a:pt x="97812" y="38330"/>
                    <a:pt x="97791" y="38331"/>
                    <a:pt x="97770" y="38333"/>
                  </a:cubicBezTo>
                  <a:cubicBezTo>
                    <a:pt x="97470" y="38367"/>
                    <a:pt x="97270" y="38600"/>
                    <a:pt x="97303" y="38900"/>
                  </a:cubicBezTo>
                  <a:cubicBezTo>
                    <a:pt x="97336" y="39167"/>
                    <a:pt x="97570" y="39367"/>
                    <a:pt x="97837" y="39367"/>
                  </a:cubicBezTo>
                  <a:cubicBezTo>
                    <a:pt x="98548" y="39335"/>
                    <a:pt x="98476" y="38330"/>
                    <a:pt x="97832" y="38330"/>
                  </a:cubicBezTo>
                  <a:close/>
                  <a:moveTo>
                    <a:pt x="77521" y="38366"/>
                  </a:moveTo>
                  <a:cubicBezTo>
                    <a:pt x="77511" y="38366"/>
                    <a:pt x="77500" y="38366"/>
                    <a:pt x="77489" y="38367"/>
                  </a:cubicBezTo>
                  <a:cubicBezTo>
                    <a:pt x="76819" y="38399"/>
                    <a:pt x="76881" y="39407"/>
                    <a:pt x="77501" y="39407"/>
                  </a:cubicBezTo>
                  <a:cubicBezTo>
                    <a:pt x="77529" y="39407"/>
                    <a:pt x="77559" y="39405"/>
                    <a:pt x="77589" y="39401"/>
                  </a:cubicBezTo>
                  <a:cubicBezTo>
                    <a:pt x="78245" y="39335"/>
                    <a:pt x="78159" y="38366"/>
                    <a:pt x="77521" y="38366"/>
                  </a:cubicBezTo>
                  <a:close/>
                  <a:moveTo>
                    <a:pt x="57263" y="38410"/>
                  </a:moveTo>
                  <a:cubicBezTo>
                    <a:pt x="57123" y="38410"/>
                    <a:pt x="56982" y="38469"/>
                    <a:pt x="56874" y="38600"/>
                  </a:cubicBezTo>
                  <a:cubicBezTo>
                    <a:pt x="56583" y="38924"/>
                    <a:pt x="56825" y="39436"/>
                    <a:pt x="57266" y="39436"/>
                  </a:cubicBezTo>
                  <a:cubicBezTo>
                    <a:pt x="57280" y="39436"/>
                    <a:pt x="57294" y="39435"/>
                    <a:pt x="57308" y="39434"/>
                  </a:cubicBezTo>
                  <a:cubicBezTo>
                    <a:pt x="57608" y="39434"/>
                    <a:pt x="57808" y="39167"/>
                    <a:pt x="57808" y="38900"/>
                  </a:cubicBezTo>
                  <a:cubicBezTo>
                    <a:pt x="57765" y="38600"/>
                    <a:pt x="57516" y="38410"/>
                    <a:pt x="57263" y="38410"/>
                  </a:cubicBezTo>
                  <a:close/>
                  <a:moveTo>
                    <a:pt x="94722" y="38531"/>
                  </a:moveTo>
                  <a:cubicBezTo>
                    <a:pt x="94436" y="38531"/>
                    <a:pt x="94147" y="38742"/>
                    <a:pt x="94201" y="39134"/>
                  </a:cubicBezTo>
                  <a:cubicBezTo>
                    <a:pt x="94234" y="39401"/>
                    <a:pt x="94468" y="39601"/>
                    <a:pt x="94735" y="39601"/>
                  </a:cubicBezTo>
                  <a:cubicBezTo>
                    <a:pt x="95035" y="39568"/>
                    <a:pt x="95235" y="39334"/>
                    <a:pt x="95235" y="39034"/>
                  </a:cubicBezTo>
                  <a:cubicBezTo>
                    <a:pt x="95219" y="38692"/>
                    <a:pt x="94972" y="38531"/>
                    <a:pt x="94722" y="38531"/>
                  </a:cubicBezTo>
                  <a:close/>
                  <a:moveTo>
                    <a:pt x="74441" y="38640"/>
                  </a:moveTo>
                  <a:cubicBezTo>
                    <a:pt x="74157" y="38640"/>
                    <a:pt x="73896" y="38870"/>
                    <a:pt x="73920" y="39201"/>
                  </a:cubicBezTo>
                  <a:cubicBezTo>
                    <a:pt x="73951" y="39448"/>
                    <a:pt x="74182" y="39638"/>
                    <a:pt x="74428" y="39638"/>
                  </a:cubicBezTo>
                  <a:cubicBezTo>
                    <a:pt x="74448" y="39638"/>
                    <a:pt x="74467" y="39637"/>
                    <a:pt x="74487" y="39634"/>
                  </a:cubicBezTo>
                  <a:lnTo>
                    <a:pt x="74487" y="39668"/>
                  </a:lnTo>
                  <a:cubicBezTo>
                    <a:pt x="74954" y="39634"/>
                    <a:pt x="75121" y="39067"/>
                    <a:pt x="74787" y="38767"/>
                  </a:cubicBezTo>
                  <a:cubicBezTo>
                    <a:pt x="74680" y="38679"/>
                    <a:pt x="74558" y="38640"/>
                    <a:pt x="74441" y="38640"/>
                  </a:cubicBezTo>
                  <a:close/>
                  <a:moveTo>
                    <a:pt x="54163" y="38659"/>
                  </a:moveTo>
                  <a:cubicBezTo>
                    <a:pt x="54022" y="38659"/>
                    <a:pt x="53880" y="38714"/>
                    <a:pt x="53772" y="38834"/>
                  </a:cubicBezTo>
                  <a:cubicBezTo>
                    <a:pt x="53481" y="39190"/>
                    <a:pt x="53755" y="39703"/>
                    <a:pt x="54167" y="39703"/>
                  </a:cubicBezTo>
                  <a:cubicBezTo>
                    <a:pt x="54180" y="39703"/>
                    <a:pt x="54193" y="39702"/>
                    <a:pt x="54206" y="39701"/>
                  </a:cubicBezTo>
                  <a:cubicBezTo>
                    <a:pt x="54506" y="39668"/>
                    <a:pt x="54706" y="39434"/>
                    <a:pt x="54706" y="39134"/>
                  </a:cubicBezTo>
                  <a:cubicBezTo>
                    <a:pt x="54663" y="38835"/>
                    <a:pt x="54415" y="38659"/>
                    <a:pt x="54163" y="38659"/>
                  </a:cubicBezTo>
                  <a:close/>
                  <a:moveTo>
                    <a:pt x="91624" y="38830"/>
                  </a:moveTo>
                  <a:cubicBezTo>
                    <a:pt x="91605" y="38830"/>
                    <a:pt x="91585" y="38831"/>
                    <a:pt x="91566" y="38834"/>
                  </a:cubicBezTo>
                  <a:cubicBezTo>
                    <a:pt x="91265" y="38834"/>
                    <a:pt x="91065" y="39101"/>
                    <a:pt x="91099" y="39367"/>
                  </a:cubicBezTo>
                  <a:cubicBezTo>
                    <a:pt x="91099" y="39646"/>
                    <a:pt x="91328" y="39838"/>
                    <a:pt x="91601" y="39838"/>
                  </a:cubicBezTo>
                  <a:cubicBezTo>
                    <a:pt x="91622" y="39838"/>
                    <a:pt x="91644" y="39837"/>
                    <a:pt x="91666" y="39834"/>
                  </a:cubicBezTo>
                  <a:lnTo>
                    <a:pt x="91632" y="39834"/>
                  </a:lnTo>
                  <a:cubicBezTo>
                    <a:pt x="91933" y="39834"/>
                    <a:pt x="92133" y="39568"/>
                    <a:pt x="92099" y="39301"/>
                  </a:cubicBezTo>
                  <a:cubicBezTo>
                    <a:pt x="92099" y="39022"/>
                    <a:pt x="91870" y="38830"/>
                    <a:pt x="91624" y="38830"/>
                  </a:cubicBezTo>
                  <a:close/>
                  <a:moveTo>
                    <a:pt x="71406" y="38861"/>
                  </a:moveTo>
                  <a:cubicBezTo>
                    <a:pt x="71378" y="38861"/>
                    <a:pt x="71348" y="38863"/>
                    <a:pt x="71318" y="38867"/>
                  </a:cubicBezTo>
                  <a:cubicBezTo>
                    <a:pt x="71018" y="38867"/>
                    <a:pt x="70784" y="39134"/>
                    <a:pt x="70818" y="39434"/>
                  </a:cubicBezTo>
                  <a:cubicBezTo>
                    <a:pt x="70849" y="39684"/>
                    <a:pt x="71055" y="39904"/>
                    <a:pt x="71328" y="39904"/>
                  </a:cubicBezTo>
                  <a:cubicBezTo>
                    <a:pt x="71346" y="39904"/>
                    <a:pt x="71365" y="39903"/>
                    <a:pt x="71385" y="39901"/>
                  </a:cubicBezTo>
                  <a:cubicBezTo>
                    <a:pt x="72087" y="39869"/>
                    <a:pt x="72026" y="38861"/>
                    <a:pt x="71406" y="38861"/>
                  </a:cubicBezTo>
                  <a:close/>
                  <a:moveTo>
                    <a:pt x="51083" y="38878"/>
                  </a:moveTo>
                  <a:cubicBezTo>
                    <a:pt x="50800" y="38878"/>
                    <a:pt x="50517" y="39079"/>
                    <a:pt x="50570" y="39468"/>
                  </a:cubicBezTo>
                  <a:cubicBezTo>
                    <a:pt x="50570" y="39717"/>
                    <a:pt x="50803" y="39938"/>
                    <a:pt x="51052" y="39938"/>
                  </a:cubicBezTo>
                  <a:cubicBezTo>
                    <a:pt x="51069" y="39938"/>
                    <a:pt x="51086" y="39937"/>
                    <a:pt x="51103" y="39935"/>
                  </a:cubicBezTo>
                  <a:cubicBezTo>
                    <a:pt x="51404" y="39901"/>
                    <a:pt x="51604" y="39668"/>
                    <a:pt x="51604" y="39367"/>
                  </a:cubicBezTo>
                  <a:cubicBezTo>
                    <a:pt x="51588" y="39038"/>
                    <a:pt x="51336" y="38878"/>
                    <a:pt x="51083" y="38878"/>
                  </a:cubicBezTo>
                  <a:close/>
                  <a:moveTo>
                    <a:pt x="88528" y="39064"/>
                  </a:moveTo>
                  <a:cubicBezTo>
                    <a:pt x="88507" y="39064"/>
                    <a:pt x="88485" y="39065"/>
                    <a:pt x="88463" y="39067"/>
                  </a:cubicBezTo>
                  <a:cubicBezTo>
                    <a:pt x="88197" y="39067"/>
                    <a:pt x="87963" y="39334"/>
                    <a:pt x="87996" y="39634"/>
                  </a:cubicBezTo>
                  <a:cubicBezTo>
                    <a:pt x="88030" y="39901"/>
                    <a:pt x="88263" y="40101"/>
                    <a:pt x="88564" y="40101"/>
                  </a:cubicBezTo>
                  <a:cubicBezTo>
                    <a:pt x="88830" y="40068"/>
                    <a:pt x="89064" y="39834"/>
                    <a:pt x="89031" y="39534"/>
                  </a:cubicBezTo>
                  <a:cubicBezTo>
                    <a:pt x="89000" y="39256"/>
                    <a:pt x="88797" y="39064"/>
                    <a:pt x="88528" y="39064"/>
                  </a:cubicBezTo>
                  <a:close/>
                  <a:moveTo>
                    <a:pt x="68225" y="39107"/>
                  </a:moveTo>
                  <a:cubicBezTo>
                    <a:pt x="67952" y="39107"/>
                    <a:pt x="67692" y="39337"/>
                    <a:pt x="67715" y="39668"/>
                  </a:cubicBezTo>
                  <a:cubicBezTo>
                    <a:pt x="67746" y="39946"/>
                    <a:pt x="67949" y="40138"/>
                    <a:pt x="68218" y="40138"/>
                  </a:cubicBezTo>
                  <a:cubicBezTo>
                    <a:pt x="68239" y="40138"/>
                    <a:pt x="68260" y="40137"/>
                    <a:pt x="68282" y="40135"/>
                  </a:cubicBezTo>
                  <a:cubicBezTo>
                    <a:pt x="68716" y="40101"/>
                    <a:pt x="68916" y="39534"/>
                    <a:pt x="68549" y="39234"/>
                  </a:cubicBezTo>
                  <a:cubicBezTo>
                    <a:pt x="68452" y="39146"/>
                    <a:pt x="68337" y="39107"/>
                    <a:pt x="68225" y="39107"/>
                  </a:cubicBezTo>
                  <a:close/>
                  <a:moveTo>
                    <a:pt x="47970" y="39166"/>
                  </a:moveTo>
                  <a:cubicBezTo>
                    <a:pt x="47693" y="39166"/>
                    <a:pt x="47444" y="39378"/>
                    <a:pt x="47468" y="39701"/>
                  </a:cubicBezTo>
                  <a:cubicBezTo>
                    <a:pt x="47501" y="40001"/>
                    <a:pt x="47734" y="40201"/>
                    <a:pt x="48035" y="40201"/>
                  </a:cubicBezTo>
                  <a:cubicBezTo>
                    <a:pt x="48468" y="40168"/>
                    <a:pt x="48668" y="39601"/>
                    <a:pt x="48335" y="39301"/>
                  </a:cubicBezTo>
                  <a:cubicBezTo>
                    <a:pt x="48222" y="39208"/>
                    <a:pt x="48093" y="39166"/>
                    <a:pt x="47970" y="39166"/>
                  </a:cubicBezTo>
                  <a:close/>
                  <a:moveTo>
                    <a:pt x="85415" y="39307"/>
                  </a:moveTo>
                  <a:cubicBezTo>
                    <a:pt x="85131" y="39307"/>
                    <a:pt x="84871" y="39537"/>
                    <a:pt x="84894" y="39868"/>
                  </a:cubicBezTo>
                  <a:cubicBezTo>
                    <a:pt x="84925" y="40118"/>
                    <a:pt x="85132" y="40338"/>
                    <a:pt x="85404" y="40338"/>
                  </a:cubicBezTo>
                  <a:cubicBezTo>
                    <a:pt x="85423" y="40338"/>
                    <a:pt x="85442" y="40337"/>
                    <a:pt x="85461" y="40335"/>
                  </a:cubicBezTo>
                  <a:cubicBezTo>
                    <a:pt x="85928" y="40301"/>
                    <a:pt x="86095" y="39734"/>
                    <a:pt x="85762" y="39434"/>
                  </a:cubicBezTo>
                  <a:cubicBezTo>
                    <a:pt x="85654" y="39346"/>
                    <a:pt x="85533" y="39307"/>
                    <a:pt x="85415" y="39307"/>
                  </a:cubicBezTo>
                  <a:close/>
                  <a:moveTo>
                    <a:pt x="65175" y="39331"/>
                  </a:moveTo>
                  <a:cubicBezTo>
                    <a:pt x="65155" y="39331"/>
                    <a:pt x="65135" y="39332"/>
                    <a:pt x="65113" y="39334"/>
                  </a:cubicBezTo>
                  <a:cubicBezTo>
                    <a:pt x="64411" y="39366"/>
                    <a:pt x="64473" y="40375"/>
                    <a:pt x="65092" y="40375"/>
                  </a:cubicBezTo>
                  <a:cubicBezTo>
                    <a:pt x="65120" y="40375"/>
                    <a:pt x="65150" y="40373"/>
                    <a:pt x="65180" y="40368"/>
                  </a:cubicBezTo>
                  <a:cubicBezTo>
                    <a:pt x="65892" y="40336"/>
                    <a:pt x="65819" y="39331"/>
                    <a:pt x="65175" y="39331"/>
                  </a:cubicBezTo>
                  <a:close/>
                  <a:moveTo>
                    <a:pt x="44888" y="39380"/>
                  </a:moveTo>
                  <a:cubicBezTo>
                    <a:pt x="44611" y="39380"/>
                    <a:pt x="44341" y="39623"/>
                    <a:pt x="44365" y="39935"/>
                  </a:cubicBezTo>
                  <a:cubicBezTo>
                    <a:pt x="44365" y="40235"/>
                    <a:pt x="44632" y="40435"/>
                    <a:pt x="44932" y="40435"/>
                  </a:cubicBezTo>
                  <a:cubicBezTo>
                    <a:pt x="45366" y="40368"/>
                    <a:pt x="45566" y="39801"/>
                    <a:pt x="45199" y="39501"/>
                  </a:cubicBezTo>
                  <a:cubicBezTo>
                    <a:pt x="45106" y="39417"/>
                    <a:pt x="44996" y="39380"/>
                    <a:pt x="44888" y="39380"/>
                  </a:cubicBezTo>
                  <a:close/>
                  <a:moveTo>
                    <a:pt x="102540" y="39501"/>
                  </a:moveTo>
                  <a:cubicBezTo>
                    <a:pt x="101884" y="39599"/>
                    <a:pt x="101970" y="40536"/>
                    <a:pt x="102575" y="40536"/>
                  </a:cubicBezTo>
                  <a:cubicBezTo>
                    <a:pt x="102586" y="40536"/>
                    <a:pt x="102596" y="40536"/>
                    <a:pt x="102607" y="40535"/>
                  </a:cubicBezTo>
                  <a:cubicBezTo>
                    <a:pt x="102907" y="40502"/>
                    <a:pt x="103107" y="40268"/>
                    <a:pt x="103107" y="39968"/>
                  </a:cubicBezTo>
                  <a:cubicBezTo>
                    <a:pt x="103107" y="39935"/>
                    <a:pt x="103074" y="39868"/>
                    <a:pt x="103041" y="39834"/>
                  </a:cubicBezTo>
                  <a:lnTo>
                    <a:pt x="102874" y="39601"/>
                  </a:lnTo>
                  <a:cubicBezTo>
                    <a:pt x="102774" y="39534"/>
                    <a:pt x="102674" y="39501"/>
                    <a:pt x="102540" y="39501"/>
                  </a:cubicBezTo>
                  <a:close/>
                  <a:moveTo>
                    <a:pt x="82348" y="39546"/>
                  </a:moveTo>
                  <a:cubicBezTo>
                    <a:pt x="82071" y="39546"/>
                    <a:pt x="81801" y="39789"/>
                    <a:pt x="81825" y="40101"/>
                  </a:cubicBezTo>
                  <a:cubicBezTo>
                    <a:pt x="81859" y="40402"/>
                    <a:pt x="82092" y="40602"/>
                    <a:pt x="82359" y="40602"/>
                  </a:cubicBezTo>
                  <a:lnTo>
                    <a:pt x="82392" y="40602"/>
                  </a:lnTo>
                  <a:cubicBezTo>
                    <a:pt x="82826" y="40535"/>
                    <a:pt x="83026" y="39968"/>
                    <a:pt x="82659" y="39668"/>
                  </a:cubicBezTo>
                  <a:cubicBezTo>
                    <a:pt x="82566" y="39583"/>
                    <a:pt x="82456" y="39546"/>
                    <a:pt x="82348" y="39546"/>
                  </a:cubicBezTo>
                  <a:close/>
                  <a:moveTo>
                    <a:pt x="62067" y="39615"/>
                  </a:moveTo>
                  <a:cubicBezTo>
                    <a:pt x="61797" y="39615"/>
                    <a:pt x="61526" y="39810"/>
                    <a:pt x="61544" y="40168"/>
                  </a:cubicBezTo>
                  <a:cubicBezTo>
                    <a:pt x="61544" y="40418"/>
                    <a:pt x="61778" y="40638"/>
                    <a:pt x="62027" y="40638"/>
                  </a:cubicBezTo>
                  <a:cubicBezTo>
                    <a:pt x="62044" y="40638"/>
                    <a:pt x="62061" y="40637"/>
                    <a:pt x="62078" y="40635"/>
                  </a:cubicBezTo>
                  <a:cubicBezTo>
                    <a:pt x="62378" y="40602"/>
                    <a:pt x="62578" y="40368"/>
                    <a:pt x="62578" y="40068"/>
                  </a:cubicBezTo>
                  <a:cubicBezTo>
                    <a:pt x="62532" y="39759"/>
                    <a:pt x="62300" y="39615"/>
                    <a:pt x="62067" y="39615"/>
                  </a:cubicBezTo>
                  <a:close/>
                  <a:moveTo>
                    <a:pt x="99480" y="39741"/>
                  </a:moveTo>
                  <a:cubicBezTo>
                    <a:pt x="99208" y="39741"/>
                    <a:pt x="98947" y="39971"/>
                    <a:pt x="98971" y="40301"/>
                  </a:cubicBezTo>
                  <a:cubicBezTo>
                    <a:pt x="99002" y="40580"/>
                    <a:pt x="99205" y="40772"/>
                    <a:pt x="99447" y="40772"/>
                  </a:cubicBezTo>
                  <a:cubicBezTo>
                    <a:pt x="99466" y="40772"/>
                    <a:pt x="99485" y="40771"/>
                    <a:pt x="99505" y="40768"/>
                  </a:cubicBezTo>
                  <a:cubicBezTo>
                    <a:pt x="99972" y="40735"/>
                    <a:pt x="100172" y="40168"/>
                    <a:pt x="99805" y="39868"/>
                  </a:cubicBezTo>
                  <a:cubicBezTo>
                    <a:pt x="99707" y="39780"/>
                    <a:pt x="99593" y="39741"/>
                    <a:pt x="99480" y="39741"/>
                  </a:cubicBezTo>
                  <a:close/>
                  <a:moveTo>
                    <a:pt x="79251" y="39798"/>
                  </a:moveTo>
                  <a:cubicBezTo>
                    <a:pt x="79231" y="39798"/>
                    <a:pt x="79211" y="39799"/>
                    <a:pt x="79190" y="39801"/>
                  </a:cubicBezTo>
                  <a:cubicBezTo>
                    <a:pt x="78512" y="39866"/>
                    <a:pt x="78553" y="40838"/>
                    <a:pt x="79193" y="40838"/>
                  </a:cubicBezTo>
                  <a:cubicBezTo>
                    <a:pt x="79214" y="40838"/>
                    <a:pt x="79235" y="40837"/>
                    <a:pt x="79257" y="40835"/>
                  </a:cubicBezTo>
                  <a:cubicBezTo>
                    <a:pt x="79936" y="40771"/>
                    <a:pt x="79863" y="39798"/>
                    <a:pt x="79251" y="39798"/>
                  </a:cubicBezTo>
                  <a:close/>
                  <a:moveTo>
                    <a:pt x="58942" y="39834"/>
                  </a:moveTo>
                  <a:cubicBezTo>
                    <a:pt x="58931" y="39834"/>
                    <a:pt x="58920" y="39834"/>
                    <a:pt x="58909" y="39834"/>
                  </a:cubicBezTo>
                  <a:cubicBezTo>
                    <a:pt x="58230" y="39899"/>
                    <a:pt x="58303" y="40872"/>
                    <a:pt x="58915" y="40872"/>
                  </a:cubicBezTo>
                  <a:cubicBezTo>
                    <a:pt x="58935" y="40872"/>
                    <a:pt x="58955" y="40871"/>
                    <a:pt x="58976" y="40869"/>
                  </a:cubicBezTo>
                  <a:cubicBezTo>
                    <a:pt x="59665" y="40836"/>
                    <a:pt x="59611" y="39834"/>
                    <a:pt x="58942" y="39834"/>
                  </a:cubicBezTo>
                  <a:close/>
                  <a:moveTo>
                    <a:pt x="96400" y="39995"/>
                  </a:moveTo>
                  <a:cubicBezTo>
                    <a:pt x="96120" y="39995"/>
                    <a:pt x="95845" y="40229"/>
                    <a:pt x="95869" y="40568"/>
                  </a:cubicBezTo>
                  <a:cubicBezTo>
                    <a:pt x="95900" y="40818"/>
                    <a:pt x="96106" y="41039"/>
                    <a:pt x="96379" y="41039"/>
                  </a:cubicBezTo>
                  <a:cubicBezTo>
                    <a:pt x="96397" y="41039"/>
                    <a:pt x="96417" y="41037"/>
                    <a:pt x="96436" y="41035"/>
                  </a:cubicBezTo>
                  <a:cubicBezTo>
                    <a:pt x="96869" y="41002"/>
                    <a:pt x="97070" y="40402"/>
                    <a:pt x="96703" y="40101"/>
                  </a:cubicBezTo>
                  <a:cubicBezTo>
                    <a:pt x="96612" y="40028"/>
                    <a:pt x="96505" y="39995"/>
                    <a:pt x="96400" y="39995"/>
                  </a:cubicBezTo>
                  <a:close/>
                  <a:moveTo>
                    <a:pt x="76126" y="40014"/>
                  </a:moveTo>
                  <a:cubicBezTo>
                    <a:pt x="75835" y="40014"/>
                    <a:pt x="75564" y="40264"/>
                    <a:pt x="75588" y="40602"/>
                  </a:cubicBezTo>
                  <a:cubicBezTo>
                    <a:pt x="75619" y="40851"/>
                    <a:pt x="75825" y="41072"/>
                    <a:pt x="76098" y="41072"/>
                  </a:cubicBezTo>
                  <a:cubicBezTo>
                    <a:pt x="76116" y="41072"/>
                    <a:pt x="76135" y="41071"/>
                    <a:pt x="76155" y="41069"/>
                  </a:cubicBezTo>
                  <a:cubicBezTo>
                    <a:pt x="76622" y="41035"/>
                    <a:pt x="76788" y="40435"/>
                    <a:pt x="76455" y="40135"/>
                  </a:cubicBezTo>
                  <a:cubicBezTo>
                    <a:pt x="76353" y="40051"/>
                    <a:pt x="76238" y="40014"/>
                    <a:pt x="76126" y="40014"/>
                  </a:cubicBezTo>
                  <a:close/>
                  <a:moveTo>
                    <a:pt x="55840" y="40067"/>
                  </a:moveTo>
                  <a:cubicBezTo>
                    <a:pt x="55829" y="40067"/>
                    <a:pt x="55818" y="40067"/>
                    <a:pt x="55807" y="40068"/>
                  </a:cubicBezTo>
                  <a:cubicBezTo>
                    <a:pt x="55128" y="40133"/>
                    <a:pt x="55201" y="41105"/>
                    <a:pt x="55843" y="41105"/>
                  </a:cubicBezTo>
                  <a:cubicBezTo>
                    <a:pt x="55864" y="41105"/>
                    <a:pt x="55885" y="41104"/>
                    <a:pt x="55907" y="41102"/>
                  </a:cubicBezTo>
                  <a:cubicBezTo>
                    <a:pt x="56563" y="41069"/>
                    <a:pt x="56509" y="40067"/>
                    <a:pt x="55840" y="40067"/>
                  </a:cubicBezTo>
                  <a:close/>
                  <a:moveTo>
                    <a:pt x="93309" y="40241"/>
                  </a:moveTo>
                  <a:cubicBezTo>
                    <a:pt x="93037" y="40241"/>
                    <a:pt x="92776" y="40471"/>
                    <a:pt x="92800" y="40802"/>
                  </a:cubicBezTo>
                  <a:cubicBezTo>
                    <a:pt x="92800" y="41052"/>
                    <a:pt x="93034" y="41272"/>
                    <a:pt x="93282" y="41272"/>
                  </a:cubicBezTo>
                  <a:cubicBezTo>
                    <a:pt x="93299" y="41272"/>
                    <a:pt x="93316" y="41271"/>
                    <a:pt x="93334" y="41269"/>
                  </a:cubicBezTo>
                  <a:cubicBezTo>
                    <a:pt x="93801" y="41235"/>
                    <a:pt x="94001" y="40668"/>
                    <a:pt x="93634" y="40368"/>
                  </a:cubicBezTo>
                  <a:cubicBezTo>
                    <a:pt x="93536" y="40280"/>
                    <a:pt x="93422" y="40241"/>
                    <a:pt x="93309" y="40241"/>
                  </a:cubicBezTo>
                  <a:close/>
                  <a:moveTo>
                    <a:pt x="73019" y="40301"/>
                  </a:moveTo>
                  <a:cubicBezTo>
                    <a:pt x="73008" y="40301"/>
                    <a:pt x="72997" y="40301"/>
                    <a:pt x="72986" y="40301"/>
                  </a:cubicBezTo>
                  <a:cubicBezTo>
                    <a:pt x="72274" y="40334"/>
                    <a:pt x="72347" y="41339"/>
                    <a:pt x="72990" y="41339"/>
                  </a:cubicBezTo>
                  <a:cubicBezTo>
                    <a:pt x="73011" y="41339"/>
                    <a:pt x="73031" y="41338"/>
                    <a:pt x="73052" y="41336"/>
                  </a:cubicBezTo>
                  <a:cubicBezTo>
                    <a:pt x="73708" y="41237"/>
                    <a:pt x="73655" y="40301"/>
                    <a:pt x="73019" y="40301"/>
                  </a:cubicBezTo>
                  <a:close/>
                  <a:moveTo>
                    <a:pt x="52768" y="40332"/>
                  </a:moveTo>
                  <a:cubicBezTo>
                    <a:pt x="52747" y="40332"/>
                    <a:pt x="52726" y="40333"/>
                    <a:pt x="52705" y="40335"/>
                  </a:cubicBezTo>
                  <a:cubicBezTo>
                    <a:pt x="52003" y="40367"/>
                    <a:pt x="52064" y="41375"/>
                    <a:pt x="52713" y="41375"/>
                  </a:cubicBezTo>
                  <a:cubicBezTo>
                    <a:pt x="52742" y="41375"/>
                    <a:pt x="52773" y="41373"/>
                    <a:pt x="52805" y="41369"/>
                  </a:cubicBezTo>
                  <a:cubicBezTo>
                    <a:pt x="53485" y="41369"/>
                    <a:pt x="53442" y="40332"/>
                    <a:pt x="52768" y="40332"/>
                  </a:cubicBezTo>
                  <a:close/>
                  <a:moveTo>
                    <a:pt x="90200" y="40480"/>
                  </a:moveTo>
                  <a:cubicBezTo>
                    <a:pt x="89912" y="40480"/>
                    <a:pt x="89650" y="40723"/>
                    <a:pt x="89698" y="41035"/>
                  </a:cubicBezTo>
                  <a:cubicBezTo>
                    <a:pt x="89698" y="41314"/>
                    <a:pt x="89898" y="41506"/>
                    <a:pt x="90167" y="41506"/>
                  </a:cubicBezTo>
                  <a:cubicBezTo>
                    <a:pt x="90188" y="41506"/>
                    <a:pt x="90210" y="41505"/>
                    <a:pt x="90231" y="41502"/>
                  </a:cubicBezTo>
                  <a:cubicBezTo>
                    <a:pt x="90698" y="41469"/>
                    <a:pt x="90865" y="40902"/>
                    <a:pt x="90532" y="40602"/>
                  </a:cubicBezTo>
                  <a:cubicBezTo>
                    <a:pt x="90429" y="40517"/>
                    <a:pt x="90313" y="40480"/>
                    <a:pt x="90200" y="40480"/>
                  </a:cubicBezTo>
                  <a:close/>
                  <a:moveTo>
                    <a:pt x="69926" y="40541"/>
                  </a:moveTo>
                  <a:cubicBezTo>
                    <a:pt x="69653" y="40541"/>
                    <a:pt x="69393" y="40772"/>
                    <a:pt x="69417" y="41102"/>
                  </a:cubicBezTo>
                  <a:cubicBezTo>
                    <a:pt x="69417" y="41352"/>
                    <a:pt x="69650" y="41572"/>
                    <a:pt x="69899" y="41572"/>
                  </a:cubicBezTo>
                  <a:cubicBezTo>
                    <a:pt x="69916" y="41572"/>
                    <a:pt x="69933" y="41571"/>
                    <a:pt x="69950" y="41569"/>
                  </a:cubicBezTo>
                  <a:cubicBezTo>
                    <a:pt x="70417" y="41536"/>
                    <a:pt x="70617" y="40969"/>
                    <a:pt x="70250" y="40668"/>
                  </a:cubicBezTo>
                  <a:cubicBezTo>
                    <a:pt x="70153" y="40581"/>
                    <a:pt x="70038" y="40541"/>
                    <a:pt x="69926" y="40541"/>
                  </a:cubicBezTo>
                  <a:close/>
                  <a:moveTo>
                    <a:pt x="49664" y="40565"/>
                  </a:moveTo>
                  <a:cubicBezTo>
                    <a:pt x="49644" y="40565"/>
                    <a:pt x="49624" y="40566"/>
                    <a:pt x="49602" y="40568"/>
                  </a:cubicBezTo>
                  <a:cubicBezTo>
                    <a:pt x="48932" y="40600"/>
                    <a:pt x="48964" y="41609"/>
                    <a:pt x="49611" y="41609"/>
                  </a:cubicBezTo>
                  <a:cubicBezTo>
                    <a:pt x="49640" y="41609"/>
                    <a:pt x="49671" y="41607"/>
                    <a:pt x="49702" y="41602"/>
                  </a:cubicBezTo>
                  <a:cubicBezTo>
                    <a:pt x="50382" y="41570"/>
                    <a:pt x="50308" y="40565"/>
                    <a:pt x="49664" y="40565"/>
                  </a:cubicBezTo>
                  <a:close/>
                  <a:moveTo>
                    <a:pt x="87083" y="40741"/>
                  </a:moveTo>
                  <a:cubicBezTo>
                    <a:pt x="86799" y="40741"/>
                    <a:pt x="86539" y="40972"/>
                    <a:pt x="86562" y="41302"/>
                  </a:cubicBezTo>
                  <a:cubicBezTo>
                    <a:pt x="86593" y="41552"/>
                    <a:pt x="86800" y="41772"/>
                    <a:pt x="87072" y="41772"/>
                  </a:cubicBezTo>
                  <a:cubicBezTo>
                    <a:pt x="87091" y="41772"/>
                    <a:pt x="87110" y="41771"/>
                    <a:pt x="87129" y="41769"/>
                  </a:cubicBezTo>
                  <a:cubicBezTo>
                    <a:pt x="87596" y="41736"/>
                    <a:pt x="87763" y="41169"/>
                    <a:pt x="87429" y="40869"/>
                  </a:cubicBezTo>
                  <a:cubicBezTo>
                    <a:pt x="87322" y="40781"/>
                    <a:pt x="87201" y="40741"/>
                    <a:pt x="87083" y="40741"/>
                  </a:cubicBezTo>
                  <a:close/>
                  <a:moveTo>
                    <a:pt x="66824" y="40775"/>
                  </a:moveTo>
                  <a:cubicBezTo>
                    <a:pt x="66551" y="40775"/>
                    <a:pt x="66291" y="41005"/>
                    <a:pt x="66314" y="41336"/>
                  </a:cubicBezTo>
                  <a:cubicBezTo>
                    <a:pt x="66314" y="41614"/>
                    <a:pt x="66544" y="41806"/>
                    <a:pt x="66790" y="41806"/>
                  </a:cubicBezTo>
                  <a:cubicBezTo>
                    <a:pt x="66809" y="41806"/>
                    <a:pt x="66829" y="41805"/>
                    <a:pt x="66848" y="41803"/>
                  </a:cubicBezTo>
                  <a:cubicBezTo>
                    <a:pt x="67315" y="41769"/>
                    <a:pt x="67515" y="41202"/>
                    <a:pt x="67148" y="40902"/>
                  </a:cubicBezTo>
                  <a:cubicBezTo>
                    <a:pt x="67051" y="40814"/>
                    <a:pt x="66936" y="40775"/>
                    <a:pt x="66824" y="40775"/>
                  </a:cubicBezTo>
                  <a:close/>
                  <a:moveTo>
                    <a:pt x="46565" y="40832"/>
                  </a:moveTo>
                  <a:cubicBezTo>
                    <a:pt x="46544" y="40832"/>
                    <a:pt x="46522" y="40833"/>
                    <a:pt x="46500" y="40835"/>
                  </a:cubicBezTo>
                  <a:cubicBezTo>
                    <a:pt x="45877" y="40901"/>
                    <a:pt x="45931" y="41870"/>
                    <a:pt x="46568" y="41870"/>
                  </a:cubicBezTo>
                  <a:cubicBezTo>
                    <a:pt x="46579" y="41870"/>
                    <a:pt x="46589" y="41870"/>
                    <a:pt x="46600" y="41869"/>
                  </a:cubicBezTo>
                  <a:lnTo>
                    <a:pt x="46600" y="41836"/>
                  </a:lnTo>
                  <a:cubicBezTo>
                    <a:pt x="46867" y="41836"/>
                    <a:pt x="47101" y="41569"/>
                    <a:pt x="47067" y="41302"/>
                  </a:cubicBezTo>
                  <a:cubicBezTo>
                    <a:pt x="47036" y="41024"/>
                    <a:pt x="46833" y="40832"/>
                    <a:pt x="46565" y="40832"/>
                  </a:cubicBezTo>
                  <a:close/>
                  <a:moveTo>
                    <a:pt x="104008" y="41035"/>
                  </a:moveTo>
                  <a:cubicBezTo>
                    <a:pt x="103841" y="41135"/>
                    <a:pt x="103741" y="41302"/>
                    <a:pt x="103741" y="41502"/>
                  </a:cubicBezTo>
                  <a:cubicBezTo>
                    <a:pt x="103772" y="41752"/>
                    <a:pt x="103979" y="41973"/>
                    <a:pt x="104251" y="41973"/>
                  </a:cubicBezTo>
                  <a:cubicBezTo>
                    <a:pt x="104270" y="41973"/>
                    <a:pt x="104289" y="41971"/>
                    <a:pt x="104308" y="41969"/>
                  </a:cubicBezTo>
                  <a:lnTo>
                    <a:pt x="104308" y="42003"/>
                  </a:lnTo>
                  <a:cubicBezTo>
                    <a:pt x="104408" y="41969"/>
                    <a:pt x="104542" y="41903"/>
                    <a:pt x="104642" y="41803"/>
                  </a:cubicBezTo>
                  <a:lnTo>
                    <a:pt x="104341" y="41469"/>
                  </a:lnTo>
                  <a:lnTo>
                    <a:pt x="104241" y="41336"/>
                  </a:lnTo>
                  <a:lnTo>
                    <a:pt x="104008" y="41035"/>
                  </a:lnTo>
                  <a:close/>
                  <a:moveTo>
                    <a:pt x="84050" y="40995"/>
                  </a:moveTo>
                  <a:cubicBezTo>
                    <a:pt x="84022" y="40995"/>
                    <a:pt x="83992" y="40998"/>
                    <a:pt x="83960" y="41002"/>
                  </a:cubicBezTo>
                  <a:cubicBezTo>
                    <a:pt x="83660" y="41002"/>
                    <a:pt x="83460" y="41269"/>
                    <a:pt x="83460" y="41536"/>
                  </a:cubicBezTo>
                  <a:cubicBezTo>
                    <a:pt x="83491" y="41814"/>
                    <a:pt x="83722" y="42006"/>
                    <a:pt x="83969" y="42006"/>
                  </a:cubicBezTo>
                  <a:cubicBezTo>
                    <a:pt x="83988" y="42006"/>
                    <a:pt x="84008" y="42005"/>
                    <a:pt x="84027" y="42003"/>
                  </a:cubicBezTo>
                  <a:cubicBezTo>
                    <a:pt x="84696" y="41971"/>
                    <a:pt x="84665" y="40995"/>
                    <a:pt x="84050" y="40995"/>
                  </a:cubicBezTo>
                  <a:close/>
                  <a:moveTo>
                    <a:pt x="63747" y="41014"/>
                  </a:moveTo>
                  <a:cubicBezTo>
                    <a:pt x="63458" y="41014"/>
                    <a:pt x="63188" y="41257"/>
                    <a:pt x="63212" y="41569"/>
                  </a:cubicBezTo>
                  <a:cubicBezTo>
                    <a:pt x="63245" y="41869"/>
                    <a:pt x="63479" y="42069"/>
                    <a:pt x="63779" y="42069"/>
                  </a:cubicBezTo>
                  <a:cubicBezTo>
                    <a:pt x="64246" y="42003"/>
                    <a:pt x="64413" y="41436"/>
                    <a:pt x="64079" y="41135"/>
                  </a:cubicBezTo>
                  <a:cubicBezTo>
                    <a:pt x="63976" y="41051"/>
                    <a:pt x="63860" y="41014"/>
                    <a:pt x="63747" y="41014"/>
                  </a:cubicBezTo>
                  <a:close/>
                  <a:moveTo>
                    <a:pt x="43463" y="41065"/>
                  </a:moveTo>
                  <a:cubicBezTo>
                    <a:pt x="43441" y="41065"/>
                    <a:pt x="43420" y="41066"/>
                    <a:pt x="43398" y="41069"/>
                  </a:cubicBezTo>
                  <a:cubicBezTo>
                    <a:pt x="43298" y="41069"/>
                    <a:pt x="43164" y="41135"/>
                    <a:pt x="43064" y="41202"/>
                  </a:cubicBezTo>
                  <a:lnTo>
                    <a:pt x="42964" y="41369"/>
                  </a:lnTo>
                  <a:cubicBezTo>
                    <a:pt x="42836" y="41721"/>
                    <a:pt x="43077" y="42105"/>
                    <a:pt x="43451" y="42105"/>
                  </a:cubicBezTo>
                  <a:cubicBezTo>
                    <a:pt x="43467" y="42105"/>
                    <a:pt x="43482" y="42104"/>
                    <a:pt x="43498" y="42103"/>
                  </a:cubicBezTo>
                  <a:cubicBezTo>
                    <a:pt x="43765" y="42069"/>
                    <a:pt x="43998" y="41803"/>
                    <a:pt x="43965" y="41536"/>
                  </a:cubicBezTo>
                  <a:cubicBezTo>
                    <a:pt x="43934" y="41257"/>
                    <a:pt x="43731" y="41065"/>
                    <a:pt x="43463" y="41065"/>
                  </a:cubicBezTo>
                  <a:close/>
                  <a:moveTo>
                    <a:pt x="101170" y="41198"/>
                  </a:moveTo>
                  <a:cubicBezTo>
                    <a:pt x="101149" y="41198"/>
                    <a:pt x="101128" y="41200"/>
                    <a:pt x="101106" y="41202"/>
                  </a:cubicBezTo>
                  <a:cubicBezTo>
                    <a:pt x="100839" y="41235"/>
                    <a:pt x="100605" y="41469"/>
                    <a:pt x="100639" y="41769"/>
                  </a:cubicBezTo>
                  <a:cubicBezTo>
                    <a:pt x="100670" y="42016"/>
                    <a:pt x="100873" y="42206"/>
                    <a:pt x="101141" y="42206"/>
                  </a:cubicBezTo>
                  <a:cubicBezTo>
                    <a:pt x="101162" y="42206"/>
                    <a:pt x="101184" y="42205"/>
                    <a:pt x="101206" y="42203"/>
                  </a:cubicBezTo>
                  <a:cubicBezTo>
                    <a:pt x="101473" y="42169"/>
                    <a:pt x="101673" y="41936"/>
                    <a:pt x="101673" y="41669"/>
                  </a:cubicBezTo>
                  <a:cubicBezTo>
                    <a:pt x="101642" y="41391"/>
                    <a:pt x="101439" y="41198"/>
                    <a:pt x="101170" y="41198"/>
                  </a:cubicBezTo>
                  <a:close/>
                  <a:moveTo>
                    <a:pt x="80881" y="41227"/>
                  </a:moveTo>
                  <a:cubicBezTo>
                    <a:pt x="80741" y="41227"/>
                    <a:pt x="80599" y="41282"/>
                    <a:pt x="80491" y="41402"/>
                  </a:cubicBezTo>
                  <a:cubicBezTo>
                    <a:pt x="80200" y="41758"/>
                    <a:pt x="80442" y="42271"/>
                    <a:pt x="80883" y="42271"/>
                  </a:cubicBezTo>
                  <a:cubicBezTo>
                    <a:pt x="80897" y="42271"/>
                    <a:pt x="80911" y="42271"/>
                    <a:pt x="80925" y="42270"/>
                  </a:cubicBezTo>
                  <a:cubicBezTo>
                    <a:pt x="81225" y="42236"/>
                    <a:pt x="81425" y="41969"/>
                    <a:pt x="81392" y="41702"/>
                  </a:cubicBezTo>
                  <a:cubicBezTo>
                    <a:pt x="81370" y="41403"/>
                    <a:pt x="81130" y="41227"/>
                    <a:pt x="80881" y="41227"/>
                  </a:cubicBezTo>
                  <a:close/>
                  <a:moveTo>
                    <a:pt x="60639" y="41232"/>
                  </a:moveTo>
                  <a:cubicBezTo>
                    <a:pt x="60619" y="41232"/>
                    <a:pt x="60598" y="41233"/>
                    <a:pt x="60577" y="41235"/>
                  </a:cubicBezTo>
                  <a:cubicBezTo>
                    <a:pt x="60277" y="41269"/>
                    <a:pt x="60077" y="41502"/>
                    <a:pt x="60110" y="41803"/>
                  </a:cubicBezTo>
                  <a:cubicBezTo>
                    <a:pt x="60110" y="42084"/>
                    <a:pt x="60344" y="42306"/>
                    <a:pt x="60620" y="42306"/>
                  </a:cubicBezTo>
                  <a:cubicBezTo>
                    <a:pt x="60639" y="42306"/>
                    <a:pt x="60658" y="42305"/>
                    <a:pt x="60677" y="42303"/>
                  </a:cubicBezTo>
                  <a:lnTo>
                    <a:pt x="60677" y="42270"/>
                  </a:lnTo>
                  <a:cubicBezTo>
                    <a:pt x="61356" y="42237"/>
                    <a:pt x="61283" y="41232"/>
                    <a:pt x="60639" y="41232"/>
                  </a:cubicBezTo>
                  <a:close/>
                  <a:moveTo>
                    <a:pt x="98058" y="41442"/>
                  </a:moveTo>
                  <a:cubicBezTo>
                    <a:pt x="97773" y="41442"/>
                    <a:pt x="97513" y="41672"/>
                    <a:pt x="97537" y="42003"/>
                  </a:cubicBezTo>
                  <a:cubicBezTo>
                    <a:pt x="97570" y="42270"/>
                    <a:pt x="97803" y="42470"/>
                    <a:pt x="98104" y="42470"/>
                  </a:cubicBezTo>
                  <a:cubicBezTo>
                    <a:pt x="98571" y="42436"/>
                    <a:pt x="98737" y="41869"/>
                    <a:pt x="98404" y="41569"/>
                  </a:cubicBezTo>
                  <a:cubicBezTo>
                    <a:pt x="98297" y="41481"/>
                    <a:pt x="98175" y="41442"/>
                    <a:pt x="98058" y="41442"/>
                  </a:cubicBezTo>
                  <a:close/>
                  <a:moveTo>
                    <a:pt x="77799" y="41496"/>
                  </a:moveTo>
                  <a:cubicBezTo>
                    <a:pt x="77537" y="41496"/>
                    <a:pt x="77271" y="41681"/>
                    <a:pt x="77289" y="42036"/>
                  </a:cubicBezTo>
                  <a:cubicBezTo>
                    <a:pt x="77289" y="42286"/>
                    <a:pt x="77522" y="42506"/>
                    <a:pt x="77771" y="42506"/>
                  </a:cubicBezTo>
                  <a:cubicBezTo>
                    <a:pt x="77788" y="42506"/>
                    <a:pt x="77805" y="42505"/>
                    <a:pt x="77823" y="42503"/>
                  </a:cubicBezTo>
                  <a:cubicBezTo>
                    <a:pt x="78123" y="42470"/>
                    <a:pt x="78323" y="42236"/>
                    <a:pt x="78290" y="41936"/>
                  </a:cubicBezTo>
                  <a:cubicBezTo>
                    <a:pt x="78258" y="41639"/>
                    <a:pt x="78030" y="41496"/>
                    <a:pt x="77799" y="41496"/>
                  </a:cubicBezTo>
                  <a:close/>
                  <a:moveTo>
                    <a:pt x="57529" y="41513"/>
                  </a:moveTo>
                  <a:cubicBezTo>
                    <a:pt x="57390" y="41513"/>
                    <a:pt x="57248" y="41571"/>
                    <a:pt x="57141" y="41702"/>
                  </a:cubicBezTo>
                  <a:cubicBezTo>
                    <a:pt x="56850" y="42026"/>
                    <a:pt x="57092" y="42538"/>
                    <a:pt x="57533" y="42538"/>
                  </a:cubicBezTo>
                  <a:cubicBezTo>
                    <a:pt x="57547" y="42538"/>
                    <a:pt x="57561" y="42537"/>
                    <a:pt x="57575" y="42536"/>
                  </a:cubicBezTo>
                  <a:cubicBezTo>
                    <a:pt x="57842" y="42536"/>
                    <a:pt x="58075" y="42270"/>
                    <a:pt x="58042" y="42003"/>
                  </a:cubicBezTo>
                  <a:cubicBezTo>
                    <a:pt x="58020" y="41703"/>
                    <a:pt x="57778" y="41513"/>
                    <a:pt x="57529" y="41513"/>
                  </a:cubicBezTo>
                  <a:close/>
                  <a:moveTo>
                    <a:pt x="94955" y="41642"/>
                  </a:moveTo>
                  <a:cubicBezTo>
                    <a:pt x="94671" y="41642"/>
                    <a:pt x="94411" y="41872"/>
                    <a:pt x="94434" y="42203"/>
                  </a:cubicBezTo>
                  <a:cubicBezTo>
                    <a:pt x="94466" y="42484"/>
                    <a:pt x="94672" y="42706"/>
                    <a:pt x="94945" y="42706"/>
                  </a:cubicBezTo>
                  <a:cubicBezTo>
                    <a:pt x="94963" y="42706"/>
                    <a:pt x="94982" y="42705"/>
                    <a:pt x="95001" y="42703"/>
                  </a:cubicBezTo>
                  <a:cubicBezTo>
                    <a:pt x="95468" y="42670"/>
                    <a:pt x="95669" y="42069"/>
                    <a:pt x="95302" y="41769"/>
                  </a:cubicBezTo>
                  <a:cubicBezTo>
                    <a:pt x="95194" y="41681"/>
                    <a:pt x="95073" y="41642"/>
                    <a:pt x="94955" y="41642"/>
                  </a:cubicBezTo>
                  <a:close/>
                  <a:moveTo>
                    <a:pt x="74678" y="41728"/>
                  </a:moveTo>
                  <a:cubicBezTo>
                    <a:pt x="74537" y="41728"/>
                    <a:pt x="74394" y="41783"/>
                    <a:pt x="74287" y="41903"/>
                  </a:cubicBezTo>
                  <a:cubicBezTo>
                    <a:pt x="73995" y="42259"/>
                    <a:pt x="74269" y="42771"/>
                    <a:pt x="74682" y="42771"/>
                  </a:cubicBezTo>
                  <a:cubicBezTo>
                    <a:pt x="74694" y="42771"/>
                    <a:pt x="74707" y="42771"/>
                    <a:pt x="74720" y="42770"/>
                  </a:cubicBezTo>
                  <a:cubicBezTo>
                    <a:pt x="75021" y="42737"/>
                    <a:pt x="75221" y="42503"/>
                    <a:pt x="75221" y="42203"/>
                  </a:cubicBezTo>
                  <a:cubicBezTo>
                    <a:pt x="75178" y="41904"/>
                    <a:pt x="74930" y="41728"/>
                    <a:pt x="74678" y="41728"/>
                  </a:cubicBezTo>
                  <a:close/>
                  <a:moveTo>
                    <a:pt x="54420" y="41780"/>
                  </a:moveTo>
                  <a:cubicBezTo>
                    <a:pt x="54153" y="41780"/>
                    <a:pt x="53888" y="41966"/>
                    <a:pt x="53905" y="42303"/>
                  </a:cubicBezTo>
                  <a:cubicBezTo>
                    <a:pt x="53939" y="42603"/>
                    <a:pt x="54172" y="42803"/>
                    <a:pt x="54473" y="42803"/>
                  </a:cubicBezTo>
                  <a:cubicBezTo>
                    <a:pt x="54739" y="42770"/>
                    <a:pt x="54973" y="42536"/>
                    <a:pt x="54940" y="42236"/>
                  </a:cubicBezTo>
                  <a:cubicBezTo>
                    <a:pt x="54893" y="41924"/>
                    <a:pt x="54656" y="41780"/>
                    <a:pt x="54420" y="41780"/>
                  </a:cubicBezTo>
                  <a:close/>
                  <a:moveTo>
                    <a:pt x="91853" y="41909"/>
                  </a:moveTo>
                  <a:cubicBezTo>
                    <a:pt x="91569" y="41909"/>
                    <a:pt x="91309" y="42139"/>
                    <a:pt x="91332" y="42470"/>
                  </a:cubicBezTo>
                  <a:cubicBezTo>
                    <a:pt x="91363" y="42748"/>
                    <a:pt x="91566" y="42940"/>
                    <a:pt x="91835" y="42940"/>
                  </a:cubicBezTo>
                  <a:cubicBezTo>
                    <a:pt x="91856" y="42940"/>
                    <a:pt x="91877" y="42939"/>
                    <a:pt x="91899" y="42937"/>
                  </a:cubicBezTo>
                  <a:cubicBezTo>
                    <a:pt x="92366" y="42903"/>
                    <a:pt x="92533" y="42336"/>
                    <a:pt x="92199" y="42036"/>
                  </a:cubicBezTo>
                  <a:cubicBezTo>
                    <a:pt x="92092" y="41948"/>
                    <a:pt x="91971" y="41909"/>
                    <a:pt x="91853" y="41909"/>
                  </a:cubicBezTo>
                  <a:close/>
                  <a:moveTo>
                    <a:pt x="71576" y="41961"/>
                  </a:moveTo>
                  <a:cubicBezTo>
                    <a:pt x="71435" y="41961"/>
                    <a:pt x="71292" y="42016"/>
                    <a:pt x="71184" y="42136"/>
                  </a:cubicBezTo>
                  <a:cubicBezTo>
                    <a:pt x="70893" y="42492"/>
                    <a:pt x="71167" y="43005"/>
                    <a:pt x="71579" y="43005"/>
                  </a:cubicBezTo>
                  <a:cubicBezTo>
                    <a:pt x="71592" y="43005"/>
                    <a:pt x="71605" y="43004"/>
                    <a:pt x="71618" y="43003"/>
                  </a:cubicBezTo>
                  <a:cubicBezTo>
                    <a:pt x="71918" y="42970"/>
                    <a:pt x="72118" y="42703"/>
                    <a:pt x="72118" y="42436"/>
                  </a:cubicBezTo>
                  <a:cubicBezTo>
                    <a:pt x="72076" y="42137"/>
                    <a:pt x="71827" y="41961"/>
                    <a:pt x="71576" y="41961"/>
                  </a:cubicBezTo>
                  <a:close/>
                  <a:moveTo>
                    <a:pt x="51330" y="42011"/>
                  </a:moveTo>
                  <a:cubicBezTo>
                    <a:pt x="51189" y="42011"/>
                    <a:pt x="51045" y="42070"/>
                    <a:pt x="50937" y="42203"/>
                  </a:cubicBezTo>
                  <a:cubicBezTo>
                    <a:pt x="50645" y="42526"/>
                    <a:pt x="50888" y="43038"/>
                    <a:pt x="51329" y="43038"/>
                  </a:cubicBezTo>
                  <a:cubicBezTo>
                    <a:pt x="51342" y="43038"/>
                    <a:pt x="51356" y="43038"/>
                    <a:pt x="51370" y="43037"/>
                  </a:cubicBezTo>
                  <a:cubicBezTo>
                    <a:pt x="51637" y="43003"/>
                    <a:pt x="51871" y="42770"/>
                    <a:pt x="51837" y="42470"/>
                  </a:cubicBezTo>
                  <a:cubicBezTo>
                    <a:pt x="51816" y="42193"/>
                    <a:pt x="51578" y="42011"/>
                    <a:pt x="51330" y="42011"/>
                  </a:cubicBezTo>
                  <a:close/>
                  <a:moveTo>
                    <a:pt x="88765" y="42148"/>
                  </a:moveTo>
                  <a:cubicBezTo>
                    <a:pt x="88475" y="42148"/>
                    <a:pt x="88206" y="42391"/>
                    <a:pt x="88230" y="42703"/>
                  </a:cubicBezTo>
                  <a:cubicBezTo>
                    <a:pt x="88263" y="43003"/>
                    <a:pt x="88530" y="43204"/>
                    <a:pt x="88797" y="43204"/>
                  </a:cubicBezTo>
                  <a:cubicBezTo>
                    <a:pt x="89264" y="43137"/>
                    <a:pt x="89431" y="42570"/>
                    <a:pt x="89097" y="42270"/>
                  </a:cubicBezTo>
                  <a:cubicBezTo>
                    <a:pt x="88994" y="42185"/>
                    <a:pt x="88878" y="42148"/>
                    <a:pt x="88765" y="42148"/>
                  </a:cubicBezTo>
                  <a:close/>
                  <a:moveTo>
                    <a:pt x="68501" y="42200"/>
                  </a:moveTo>
                  <a:cubicBezTo>
                    <a:pt x="68484" y="42200"/>
                    <a:pt x="68466" y="42201"/>
                    <a:pt x="68449" y="42203"/>
                  </a:cubicBezTo>
                  <a:cubicBezTo>
                    <a:pt x="67771" y="42267"/>
                    <a:pt x="67812" y="43240"/>
                    <a:pt x="68452" y="43240"/>
                  </a:cubicBezTo>
                  <a:cubicBezTo>
                    <a:pt x="68473" y="43240"/>
                    <a:pt x="68494" y="43239"/>
                    <a:pt x="68516" y="43237"/>
                  </a:cubicBezTo>
                  <a:cubicBezTo>
                    <a:pt x="68816" y="43204"/>
                    <a:pt x="69016" y="42970"/>
                    <a:pt x="68983" y="42670"/>
                  </a:cubicBezTo>
                  <a:cubicBezTo>
                    <a:pt x="68983" y="42420"/>
                    <a:pt x="68749" y="42200"/>
                    <a:pt x="68501" y="42200"/>
                  </a:cubicBezTo>
                  <a:close/>
                  <a:moveTo>
                    <a:pt x="48224" y="42261"/>
                  </a:moveTo>
                  <a:cubicBezTo>
                    <a:pt x="48085" y="42261"/>
                    <a:pt x="47942" y="42317"/>
                    <a:pt x="47834" y="42436"/>
                  </a:cubicBezTo>
                  <a:cubicBezTo>
                    <a:pt x="47543" y="42792"/>
                    <a:pt x="47786" y="43305"/>
                    <a:pt x="48227" y="43305"/>
                  </a:cubicBezTo>
                  <a:cubicBezTo>
                    <a:pt x="48240" y="43305"/>
                    <a:pt x="48254" y="43305"/>
                    <a:pt x="48268" y="43304"/>
                  </a:cubicBezTo>
                  <a:cubicBezTo>
                    <a:pt x="48535" y="43270"/>
                    <a:pt x="48768" y="43037"/>
                    <a:pt x="48735" y="42737"/>
                  </a:cubicBezTo>
                  <a:cubicBezTo>
                    <a:pt x="48714" y="42437"/>
                    <a:pt x="48473" y="42261"/>
                    <a:pt x="48224" y="42261"/>
                  </a:cubicBezTo>
                  <a:close/>
                  <a:moveTo>
                    <a:pt x="105442" y="42803"/>
                  </a:moveTo>
                  <a:cubicBezTo>
                    <a:pt x="105409" y="42837"/>
                    <a:pt x="105409" y="42870"/>
                    <a:pt x="105442" y="42903"/>
                  </a:cubicBezTo>
                  <a:cubicBezTo>
                    <a:pt x="105442" y="43150"/>
                    <a:pt x="105613" y="43339"/>
                    <a:pt x="105849" y="43367"/>
                  </a:cubicBezTo>
                  <a:lnTo>
                    <a:pt x="105849" y="43367"/>
                  </a:lnTo>
                  <a:lnTo>
                    <a:pt x="105442" y="42803"/>
                  </a:lnTo>
                  <a:close/>
                  <a:moveTo>
                    <a:pt x="105849" y="43367"/>
                  </a:moveTo>
                  <a:lnTo>
                    <a:pt x="105876" y="43404"/>
                  </a:lnTo>
                  <a:lnTo>
                    <a:pt x="105909" y="43370"/>
                  </a:lnTo>
                  <a:cubicBezTo>
                    <a:pt x="105889" y="43370"/>
                    <a:pt x="105869" y="43369"/>
                    <a:pt x="105849" y="43367"/>
                  </a:cubicBezTo>
                  <a:close/>
                  <a:moveTo>
                    <a:pt x="85664" y="42409"/>
                  </a:moveTo>
                  <a:cubicBezTo>
                    <a:pt x="85384" y="42409"/>
                    <a:pt x="85114" y="42640"/>
                    <a:pt x="85161" y="42970"/>
                  </a:cubicBezTo>
                  <a:cubicBezTo>
                    <a:pt x="85161" y="43220"/>
                    <a:pt x="85395" y="43440"/>
                    <a:pt x="85643" y="43440"/>
                  </a:cubicBezTo>
                  <a:cubicBezTo>
                    <a:pt x="85661" y="43440"/>
                    <a:pt x="85678" y="43439"/>
                    <a:pt x="85695" y="43437"/>
                  </a:cubicBezTo>
                  <a:cubicBezTo>
                    <a:pt x="86162" y="43404"/>
                    <a:pt x="86362" y="42837"/>
                    <a:pt x="85995" y="42536"/>
                  </a:cubicBezTo>
                  <a:cubicBezTo>
                    <a:pt x="85898" y="42449"/>
                    <a:pt x="85780" y="42409"/>
                    <a:pt x="85664" y="42409"/>
                  </a:cubicBezTo>
                  <a:close/>
                  <a:moveTo>
                    <a:pt x="65389" y="42443"/>
                  </a:moveTo>
                  <a:cubicBezTo>
                    <a:pt x="65117" y="42443"/>
                    <a:pt x="64856" y="42673"/>
                    <a:pt x="64880" y="43003"/>
                  </a:cubicBezTo>
                  <a:cubicBezTo>
                    <a:pt x="64880" y="43282"/>
                    <a:pt x="65109" y="43474"/>
                    <a:pt x="65382" y="43474"/>
                  </a:cubicBezTo>
                  <a:cubicBezTo>
                    <a:pt x="65403" y="43474"/>
                    <a:pt x="65425" y="43473"/>
                    <a:pt x="65447" y="43470"/>
                  </a:cubicBezTo>
                  <a:cubicBezTo>
                    <a:pt x="65881" y="43437"/>
                    <a:pt x="66081" y="42870"/>
                    <a:pt x="65714" y="42570"/>
                  </a:cubicBezTo>
                  <a:cubicBezTo>
                    <a:pt x="65616" y="42482"/>
                    <a:pt x="65502" y="42443"/>
                    <a:pt x="65389" y="42443"/>
                  </a:cubicBezTo>
                  <a:close/>
                  <a:moveTo>
                    <a:pt x="45131" y="42499"/>
                  </a:moveTo>
                  <a:cubicBezTo>
                    <a:pt x="45109" y="42499"/>
                    <a:pt x="45088" y="42501"/>
                    <a:pt x="45066" y="42503"/>
                  </a:cubicBezTo>
                  <a:cubicBezTo>
                    <a:pt x="44409" y="42536"/>
                    <a:pt x="44463" y="43538"/>
                    <a:pt x="45133" y="43538"/>
                  </a:cubicBezTo>
                  <a:cubicBezTo>
                    <a:pt x="45144" y="43538"/>
                    <a:pt x="45155" y="43538"/>
                    <a:pt x="45166" y="43537"/>
                  </a:cubicBezTo>
                  <a:cubicBezTo>
                    <a:pt x="45466" y="43504"/>
                    <a:pt x="45666" y="43237"/>
                    <a:pt x="45633" y="42970"/>
                  </a:cubicBezTo>
                  <a:cubicBezTo>
                    <a:pt x="45633" y="42692"/>
                    <a:pt x="45404" y="42499"/>
                    <a:pt x="45131" y="42499"/>
                  </a:cubicBezTo>
                  <a:close/>
                  <a:moveTo>
                    <a:pt x="102830" y="42595"/>
                  </a:moveTo>
                  <a:cubicBezTo>
                    <a:pt x="102690" y="42595"/>
                    <a:pt x="102548" y="42650"/>
                    <a:pt x="102440" y="42770"/>
                  </a:cubicBezTo>
                  <a:cubicBezTo>
                    <a:pt x="102149" y="43126"/>
                    <a:pt x="102391" y="43639"/>
                    <a:pt x="102832" y="43639"/>
                  </a:cubicBezTo>
                  <a:cubicBezTo>
                    <a:pt x="102846" y="43639"/>
                    <a:pt x="102860" y="43638"/>
                    <a:pt x="102874" y="43637"/>
                  </a:cubicBezTo>
                  <a:cubicBezTo>
                    <a:pt x="103141" y="43604"/>
                    <a:pt x="103374" y="43370"/>
                    <a:pt x="103341" y="43070"/>
                  </a:cubicBezTo>
                  <a:cubicBezTo>
                    <a:pt x="103319" y="42771"/>
                    <a:pt x="103079" y="42595"/>
                    <a:pt x="102830" y="42595"/>
                  </a:cubicBezTo>
                  <a:close/>
                  <a:moveTo>
                    <a:pt x="82590" y="42667"/>
                  </a:moveTo>
                  <a:cubicBezTo>
                    <a:pt x="82569" y="42667"/>
                    <a:pt x="82548" y="42668"/>
                    <a:pt x="82526" y="42670"/>
                  </a:cubicBezTo>
                  <a:cubicBezTo>
                    <a:pt x="81869" y="42703"/>
                    <a:pt x="81924" y="43705"/>
                    <a:pt x="82593" y="43705"/>
                  </a:cubicBezTo>
                  <a:cubicBezTo>
                    <a:pt x="82604" y="43705"/>
                    <a:pt x="82615" y="43704"/>
                    <a:pt x="82626" y="43704"/>
                  </a:cubicBezTo>
                  <a:cubicBezTo>
                    <a:pt x="83305" y="43639"/>
                    <a:pt x="83232" y="42667"/>
                    <a:pt x="82590" y="42667"/>
                  </a:cubicBezTo>
                  <a:close/>
                  <a:moveTo>
                    <a:pt x="62309" y="42697"/>
                  </a:moveTo>
                  <a:cubicBezTo>
                    <a:pt x="62029" y="42697"/>
                    <a:pt x="61754" y="42931"/>
                    <a:pt x="61778" y="43270"/>
                  </a:cubicBezTo>
                  <a:cubicBezTo>
                    <a:pt x="61811" y="43537"/>
                    <a:pt x="62045" y="43737"/>
                    <a:pt x="62345" y="43737"/>
                  </a:cubicBezTo>
                  <a:cubicBezTo>
                    <a:pt x="62778" y="43704"/>
                    <a:pt x="62979" y="43103"/>
                    <a:pt x="62612" y="42803"/>
                  </a:cubicBezTo>
                  <a:cubicBezTo>
                    <a:pt x="62520" y="42730"/>
                    <a:pt x="62414" y="42697"/>
                    <a:pt x="62309" y="42697"/>
                  </a:cubicBezTo>
                  <a:close/>
                  <a:moveTo>
                    <a:pt x="42130" y="42737"/>
                  </a:moveTo>
                  <a:lnTo>
                    <a:pt x="41997" y="42903"/>
                  </a:lnTo>
                  <a:lnTo>
                    <a:pt x="41797" y="43270"/>
                  </a:lnTo>
                  <a:lnTo>
                    <a:pt x="41630" y="43537"/>
                  </a:lnTo>
                  <a:cubicBezTo>
                    <a:pt x="41697" y="43671"/>
                    <a:pt x="41864" y="43771"/>
                    <a:pt x="42064" y="43771"/>
                  </a:cubicBezTo>
                  <a:cubicBezTo>
                    <a:pt x="42364" y="43737"/>
                    <a:pt x="42564" y="43470"/>
                    <a:pt x="42531" y="43204"/>
                  </a:cubicBezTo>
                  <a:cubicBezTo>
                    <a:pt x="42531" y="42970"/>
                    <a:pt x="42364" y="42770"/>
                    <a:pt x="42130" y="42737"/>
                  </a:cubicBezTo>
                  <a:close/>
                  <a:moveTo>
                    <a:pt x="99726" y="42843"/>
                  </a:moveTo>
                  <a:cubicBezTo>
                    <a:pt x="99441" y="42843"/>
                    <a:pt x="99181" y="43073"/>
                    <a:pt x="99204" y="43404"/>
                  </a:cubicBezTo>
                  <a:cubicBezTo>
                    <a:pt x="99235" y="43682"/>
                    <a:pt x="99438" y="43874"/>
                    <a:pt x="99707" y="43874"/>
                  </a:cubicBezTo>
                  <a:cubicBezTo>
                    <a:pt x="99728" y="43874"/>
                    <a:pt x="99750" y="43873"/>
                    <a:pt x="99772" y="43871"/>
                  </a:cubicBezTo>
                  <a:cubicBezTo>
                    <a:pt x="100239" y="43837"/>
                    <a:pt x="100405" y="43270"/>
                    <a:pt x="100072" y="42970"/>
                  </a:cubicBezTo>
                  <a:cubicBezTo>
                    <a:pt x="99964" y="42882"/>
                    <a:pt x="99843" y="42843"/>
                    <a:pt x="99726" y="42843"/>
                  </a:cubicBezTo>
                  <a:close/>
                  <a:moveTo>
                    <a:pt x="79466" y="42910"/>
                  </a:moveTo>
                  <a:cubicBezTo>
                    <a:pt x="79193" y="42910"/>
                    <a:pt x="78933" y="43140"/>
                    <a:pt x="78957" y="43470"/>
                  </a:cubicBezTo>
                  <a:cubicBezTo>
                    <a:pt x="78957" y="43737"/>
                    <a:pt x="79224" y="43937"/>
                    <a:pt x="79490" y="43937"/>
                  </a:cubicBezTo>
                  <a:cubicBezTo>
                    <a:pt x="79957" y="43904"/>
                    <a:pt x="80158" y="43337"/>
                    <a:pt x="79791" y="43037"/>
                  </a:cubicBezTo>
                  <a:cubicBezTo>
                    <a:pt x="79693" y="42949"/>
                    <a:pt x="79578" y="42910"/>
                    <a:pt x="79466" y="42910"/>
                  </a:cubicBezTo>
                  <a:close/>
                  <a:moveTo>
                    <a:pt x="59175" y="42936"/>
                  </a:moveTo>
                  <a:cubicBezTo>
                    <a:pt x="59164" y="42936"/>
                    <a:pt x="59153" y="42936"/>
                    <a:pt x="59143" y="42937"/>
                  </a:cubicBezTo>
                  <a:cubicBezTo>
                    <a:pt x="58472" y="42969"/>
                    <a:pt x="58504" y="43977"/>
                    <a:pt x="59151" y="43977"/>
                  </a:cubicBezTo>
                  <a:cubicBezTo>
                    <a:pt x="59180" y="43977"/>
                    <a:pt x="59211" y="43975"/>
                    <a:pt x="59243" y="43971"/>
                  </a:cubicBezTo>
                  <a:cubicBezTo>
                    <a:pt x="59866" y="43905"/>
                    <a:pt x="59812" y="42936"/>
                    <a:pt x="59175" y="42936"/>
                  </a:cubicBezTo>
                  <a:close/>
                  <a:moveTo>
                    <a:pt x="96637" y="43082"/>
                  </a:moveTo>
                  <a:cubicBezTo>
                    <a:pt x="96348" y="43082"/>
                    <a:pt x="96078" y="43325"/>
                    <a:pt x="96102" y="43637"/>
                  </a:cubicBezTo>
                  <a:cubicBezTo>
                    <a:pt x="96136" y="43937"/>
                    <a:pt x="96369" y="44138"/>
                    <a:pt x="96669" y="44138"/>
                  </a:cubicBezTo>
                  <a:cubicBezTo>
                    <a:pt x="97136" y="44104"/>
                    <a:pt x="97303" y="43504"/>
                    <a:pt x="96970" y="43204"/>
                  </a:cubicBezTo>
                  <a:cubicBezTo>
                    <a:pt x="96867" y="43119"/>
                    <a:pt x="96750" y="43082"/>
                    <a:pt x="96637" y="43082"/>
                  </a:cubicBezTo>
                  <a:close/>
                  <a:moveTo>
                    <a:pt x="76364" y="43110"/>
                  </a:moveTo>
                  <a:cubicBezTo>
                    <a:pt x="76091" y="43110"/>
                    <a:pt x="75831" y="43340"/>
                    <a:pt x="75854" y="43671"/>
                  </a:cubicBezTo>
                  <a:cubicBezTo>
                    <a:pt x="75854" y="43952"/>
                    <a:pt x="76088" y="44174"/>
                    <a:pt x="76337" y="44174"/>
                  </a:cubicBezTo>
                  <a:cubicBezTo>
                    <a:pt x="76354" y="44174"/>
                    <a:pt x="76371" y="44173"/>
                    <a:pt x="76388" y="44171"/>
                  </a:cubicBezTo>
                  <a:cubicBezTo>
                    <a:pt x="76855" y="44138"/>
                    <a:pt x="77055" y="43537"/>
                    <a:pt x="76688" y="43237"/>
                  </a:cubicBezTo>
                  <a:cubicBezTo>
                    <a:pt x="76591" y="43149"/>
                    <a:pt x="76476" y="43110"/>
                    <a:pt x="76364" y="43110"/>
                  </a:cubicBezTo>
                  <a:close/>
                  <a:moveTo>
                    <a:pt x="56105" y="43167"/>
                  </a:moveTo>
                  <a:cubicBezTo>
                    <a:pt x="56084" y="43167"/>
                    <a:pt x="56063" y="43168"/>
                    <a:pt x="56040" y="43170"/>
                  </a:cubicBezTo>
                  <a:cubicBezTo>
                    <a:pt x="55417" y="43269"/>
                    <a:pt x="55471" y="44205"/>
                    <a:pt x="56107" y="44205"/>
                  </a:cubicBezTo>
                  <a:cubicBezTo>
                    <a:pt x="56118" y="44205"/>
                    <a:pt x="56129" y="44205"/>
                    <a:pt x="56140" y="44204"/>
                  </a:cubicBezTo>
                  <a:cubicBezTo>
                    <a:pt x="56820" y="44172"/>
                    <a:pt x="56778" y="43167"/>
                    <a:pt x="56105" y="43167"/>
                  </a:cubicBezTo>
                  <a:close/>
                  <a:moveTo>
                    <a:pt x="93565" y="43331"/>
                  </a:moveTo>
                  <a:cubicBezTo>
                    <a:pt x="93284" y="43331"/>
                    <a:pt x="93009" y="43565"/>
                    <a:pt x="93033" y="43904"/>
                  </a:cubicBezTo>
                  <a:cubicBezTo>
                    <a:pt x="93067" y="44171"/>
                    <a:pt x="93300" y="44371"/>
                    <a:pt x="93567" y="44371"/>
                  </a:cubicBezTo>
                  <a:lnTo>
                    <a:pt x="93600" y="44371"/>
                  </a:lnTo>
                  <a:cubicBezTo>
                    <a:pt x="94034" y="44338"/>
                    <a:pt x="94234" y="43737"/>
                    <a:pt x="93867" y="43437"/>
                  </a:cubicBezTo>
                  <a:cubicBezTo>
                    <a:pt x="93776" y="43364"/>
                    <a:pt x="93670" y="43331"/>
                    <a:pt x="93565" y="43331"/>
                  </a:cubicBezTo>
                  <a:close/>
                  <a:moveTo>
                    <a:pt x="73261" y="43377"/>
                  </a:moveTo>
                  <a:cubicBezTo>
                    <a:pt x="72989" y="43377"/>
                    <a:pt x="72729" y="43607"/>
                    <a:pt x="72752" y="43937"/>
                  </a:cubicBezTo>
                  <a:cubicBezTo>
                    <a:pt x="72752" y="44238"/>
                    <a:pt x="73019" y="44438"/>
                    <a:pt x="73319" y="44438"/>
                  </a:cubicBezTo>
                  <a:cubicBezTo>
                    <a:pt x="73753" y="44371"/>
                    <a:pt x="73953" y="43804"/>
                    <a:pt x="73586" y="43504"/>
                  </a:cubicBezTo>
                  <a:cubicBezTo>
                    <a:pt x="73489" y="43416"/>
                    <a:pt x="73374" y="43377"/>
                    <a:pt x="73261" y="43377"/>
                  </a:cubicBezTo>
                  <a:close/>
                  <a:moveTo>
                    <a:pt x="52992" y="43443"/>
                  </a:moveTo>
                  <a:cubicBezTo>
                    <a:pt x="52708" y="43443"/>
                    <a:pt x="52447" y="43674"/>
                    <a:pt x="52471" y="44004"/>
                  </a:cubicBezTo>
                  <a:cubicBezTo>
                    <a:pt x="52502" y="44254"/>
                    <a:pt x="52709" y="44474"/>
                    <a:pt x="52981" y="44474"/>
                  </a:cubicBezTo>
                  <a:cubicBezTo>
                    <a:pt x="53000" y="44474"/>
                    <a:pt x="53019" y="44473"/>
                    <a:pt x="53038" y="44471"/>
                  </a:cubicBezTo>
                  <a:cubicBezTo>
                    <a:pt x="53505" y="44438"/>
                    <a:pt x="53672" y="43871"/>
                    <a:pt x="53338" y="43570"/>
                  </a:cubicBezTo>
                  <a:cubicBezTo>
                    <a:pt x="53231" y="43483"/>
                    <a:pt x="53110" y="43443"/>
                    <a:pt x="52992" y="43443"/>
                  </a:cubicBezTo>
                  <a:close/>
                  <a:moveTo>
                    <a:pt x="90490" y="43597"/>
                  </a:moveTo>
                  <a:cubicBezTo>
                    <a:pt x="90461" y="43597"/>
                    <a:pt x="90430" y="43599"/>
                    <a:pt x="90398" y="43604"/>
                  </a:cubicBezTo>
                  <a:cubicBezTo>
                    <a:pt x="89728" y="43604"/>
                    <a:pt x="89760" y="44611"/>
                    <a:pt x="90406" y="44611"/>
                  </a:cubicBezTo>
                  <a:cubicBezTo>
                    <a:pt x="90436" y="44611"/>
                    <a:pt x="90466" y="44609"/>
                    <a:pt x="90498" y="44605"/>
                  </a:cubicBezTo>
                  <a:cubicBezTo>
                    <a:pt x="91168" y="44605"/>
                    <a:pt x="91136" y="43597"/>
                    <a:pt x="90490" y="43597"/>
                  </a:cubicBezTo>
                  <a:close/>
                  <a:moveTo>
                    <a:pt x="70181" y="43634"/>
                  </a:moveTo>
                  <a:cubicBezTo>
                    <a:pt x="70160" y="43634"/>
                    <a:pt x="70139" y="43635"/>
                    <a:pt x="70117" y="43637"/>
                  </a:cubicBezTo>
                  <a:cubicBezTo>
                    <a:pt x="69850" y="43637"/>
                    <a:pt x="69617" y="43904"/>
                    <a:pt x="69650" y="44204"/>
                  </a:cubicBezTo>
                  <a:cubicBezTo>
                    <a:pt x="69681" y="44454"/>
                    <a:pt x="69888" y="44674"/>
                    <a:pt x="70160" y="44674"/>
                  </a:cubicBezTo>
                  <a:cubicBezTo>
                    <a:pt x="70179" y="44674"/>
                    <a:pt x="70198" y="44673"/>
                    <a:pt x="70217" y="44671"/>
                  </a:cubicBezTo>
                  <a:cubicBezTo>
                    <a:pt x="70863" y="44607"/>
                    <a:pt x="70821" y="43634"/>
                    <a:pt x="70181" y="43634"/>
                  </a:cubicBezTo>
                  <a:close/>
                  <a:moveTo>
                    <a:pt x="49890" y="43677"/>
                  </a:moveTo>
                  <a:cubicBezTo>
                    <a:pt x="49606" y="43677"/>
                    <a:pt x="49345" y="43907"/>
                    <a:pt x="49369" y="44238"/>
                  </a:cubicBezTo>
                  <a:cubicBezTo>
                    <a:pt x="49400" y="44516"/>
                    <a:pt x="49603" y="44708"/>
                    <a:pt x="49871" y="44708"/>
                  </a:cubicBezTo>
                  <a:cubicBezTo>
                    <a:pt x="49893" y="44708"/>
                    <a:pt x="49914" y="44707"/>
                    <a:pt x="49936" y="44705"/>
                  </a:cubicBezTo>
                  <a:cubicBezTo>
                    <a:pt x="50403" y="44671"/>
                    <a:pt x="50570" y="44104"/>
                    <a:pt x="50236" y="43804"/>
                  </a:cubicBezTo>
                  <a:cubicBezTo>
                    <a:pt x="50129" y="43716"/>
                    <a:pt x="50007" y="43677"/>
                    <a:pt x="49890" y="43677"/>
                  </a:cubicBezTo>
                  <a:close/>
                  <a:moveTo>
                    <a:pt x="87338" y="43844"/>
                  </a:moveTo>
                  <a:cubicBezTo>
                    <a:pt x="87066" y="43844"/>
                    <a:pt x="86805" y="44074"/>
                    <a:pt x="86829" y="44404"/>
                  </a:cubicBezTo>
                  <a:cubicBezTo>
                    <a:pt x="86829" y="44671"/>
                    <a:pt x="87096" y="44871"/>
                    <a:pt x="87363" y="44871"/>
                  </a:cubicBezTo>
                  <a:cubicBezTo>
                    <a:pt x="87830" y="44838"/>
                    <a:pt x="88030" y="44271"/>
                    <a:pt x="87663" y="43971"/>
                  </a:cubicBezTo>
                  <a:cubicBezTo>
                    <a:pt x="87565" y="43883"/>
                    <a:pt x="87451" y="43844"/>
                    <a:pt x="87338" y="43844"/>
                  </a:cubicBezTo>
                  <a:close/>
                  <a:moveTo>
                    <a:pt x="67074" y="43879"/>
                  </a:moveTo>
                  <a:cubicBezTo>
                    <a:pt x="66934" y="43879"/>
                    <a:pt x="66790" y="43938"/>
                    <a:pt x="66681" y="44071"/>
                  </a:cubicBezTo>
                  <a:cubicBezTo>
                    <a:pt x="66390" y="44394"/>
                    <a:pt x="66632" y="44906"/>
                    <a:pt x="67073" y="44906"/>
                  </a:cubicBezTo>
                  <a:cubicBezTo>
                    <a:pt x="67087" y="44906"/>
                    <a:pt x="67101" y="44906"/>
                    <a:pt x="67115" y="44905"/>
                  </a:cubicBezTo>
                  <a:cubicBezTo>
                    <a:pt x="67382" y="44905"/>
                    <a:pt x="67615" y="44638"/>
                    <a:pt x="67582" y="44338"/>
                  </a:cubicBezTo>
                  <a:cubicBezTo>
                    <a:pt x="67561" y="44061"/>
                    <a:pt x="67322" y="43879"/>
                    <a:pt x="67074" y="43879"/>
                  </a:cubicBezTo>
                  <a:close/>
                  <a:moveTo>
                    <a:pt x="46829" y="43901"/>
                  </a:moveTo>
                  <a:cubicBezTo>
                    <a:pt x="46809" y="43901"/>
                    <a:pt x="46788" y="43902"/>
                    <a:pt x="46767" y="43904"/>
                  </a:cubicBezTo>
                  <a:cubicBezTo>
                    <a:pt x="46467" y="43937"/>
                    <a:pt x="46267" y="44171"/>
                    <a:pt x="46300" y="44471"/>
                  </a:cubicBezTo>
                  <a:cubicBezTo>
                    <a:pt x="46300" y="44771"/>
                    <a:pt x="46534" y="44971"/>
                    <a:pt x="46834" y="44971"/>
                  </a:cubicBezTo>
                  <a:lnTo>
                    <a:pt x="46834" y="44938"/>
                  </a:lnTo>
                  <a:cubicBezTo>
                    <a:pt x="47545" y="44906"/>
                    <a:pt x="47473" y="43901"/>
                    <a:pt x="46829" y="43901"/>
                  </a:cubicBezTo>
                  <a:close/>
                  <a:moveTo>
                    <a:pt x="104496" y="44044"/>
                  </a:moveTo>
                  <a:cubicBezTo>
                    <a:pt x="104211" y="44044"/>
                    <a:pt x="103951" y="44274"/>
                    <a:pt x="103975" y="44605"/>
                  </a:cubicBezTo>
                  <a:cubicBezTo>
                    <a:pt x="104008" y="44871"/>
                    <a:pt x="104275" y="45072"/>
                    <a:pt x="104542" y="45072"/>
                  </a:cubicBezTo>
                  <a:cubicBezTo>
                    <a:pt x="105009" y="45038"/>
                    <a:pt x="105175" y="44471"/>
                    <a:pt x="104842" y="44171"/>
                  </a:cubicBezTo>
                  <a:cubicBezTo>
                    <a:pt x="104735" y="44083"/>
                    <a:pt x="104613" y="44044"/>
                    <a:pt x="104496" y="44044"/>
                  </a:cubicBezTo>
                  <a:close/>
                  <a:moveTo>
                    <a:pt x="84227" y="44070"/>
                  </a:moveTo>
                  <a:cubicBezTo>
                    <a:pt x="84216" y="44070"/>
                    <a:pt x="84205" y="44070"/>
                    <a:pt x="84194" y="44071"/>
                  </a:cubicBezTo>
                  <a:cubicBezTo>
                    <a:pt x="83515" y="44135"/>
                    <a:pt x="83588" y="45108"/>
                    <a:pt x="84200" y="45108"/>
                  </a:cubicBezTo>
                  <a:cubicBezTo>
                    <a:pt x="84219" y="45108"/>
                    <a:pt x="84240" y="45107"/>
                    <a:pt x="84260" y="45105"/>
                  </a:cubicBezTo>
                  <a:cubicBezTo>
                    <a:pt x="84950" y="45072"/>
                    <a:pt x="84896" y="44070"/>
                    <a:pt x="84227" y="44070"/>
                  </a:cubicBezTo>
                  <a:close/>
                  <a:moveTo>
                    <a:pt x="63963" y="44136"/>
                  </a:moveTo>
                  <a:cubicBezTo>
                    <a:pt x="63696" y="44136"/>
                    <a:pt x="63428" y="44321"/>
                    <a:pt x="63446" y="44671"/>
                  </a:cubicBezTo>
                  <a:cubicBezTo>
                    <a:pt x="63479" y="44971"/>
                    <a:pt x="63712" y="45172"/>
                    <a:pt x="64013" y="45172"/>
                  </a:cubicBezTo>
                  <a:lnTo>
                    <a:pt x="64046" y="45172"/>
                  </a:lnTo>
                  <a:cubicBezTo>
                    <a:pt x="64313" y="45138"/>
                    <a:pt x="64513" y="44871"/>
                    <a:pt x="64480" y="44605"/>
                  </a:cubicBezTo>
                  <a:cubicBezTo>
                    <a:pt x="64448" y="44288"/>
                    <a:pt x="64205" y="44136"/>
                    <a:pt x="63963" y="44136"/>
                  </a:cubicBezTo>
                  <a:close/>
                  <a:moveTo>
                    <a:pt x="43704" y="44181"/>
                  </a:moveTo>
                  <a:cubicBezTo>
                    <a:pt x="43438" y="44181"/>
                    <a:pt x="43164" y="44368"/>
                    <a:pt x="43164" y="44705"/>
                  </a:cubicBezTo>
                  <a:cubicBezTo>
                    <a:pt x="43196" y="44986"/>
                    <a:pt x="43402" y="45208"/>
                    <a:pt x="43675" y="45208"/>
                  </a:cubicBezTo>
                  <a:cubicBezTo>
                    <a:pt x="43693" y="45208"/>
                    <a:pt x="43712" y="45207"/>
                    <a:pt x="43732" y="45205"/>
                  </a:cubicBezTo>
                  <a:cubicBezTo>
                    <a:pt x="43998" y="45172"/>
                    <a:pt x="44232" y="44905"/>
                    <a:pt x="44199" y="44638"/>
                  </a:cubicBezTo>
                  <a:cubicBezTo>
                    <a:pt x="44167" y="44326"/>
                    <a:pt x="43939" y="44181"/>
                    <a:pt x="43704" y="44181"/>
                  </a:cubicBezTo>
                  <a:close/>
                  <a:moveTo>
                    <a:pt x="101424" y="44268"/>
                  </a:moveTo>
                  <a:cubicBezTo>
                    <a:pt x="101407" y="44268"/>
                    <a:pt x="101390" y="44269"/>
                    <a:pt x="101373" y="44271"/>
                  </a:cubicBezTo>
                  <a:cubicBezTo>
                    <a:pt x="101072" y="44304"/>
                    <a:pt x="100872" y="44538"/>
                    <a:pt x="100872" y="44838"/>
                  </a:cubicBezTo>
                  <a:cubicBezTo>
                    <a:pt x="100904" y="45088"/>
                    <a:pt x="101110" y="45308"/>
                    <a:pt x="101382" y="45308"/>
                  </a:cubicBezTo>
                  <a:cubicBezTo>
                    <a:pt x="101401" y="45308"/>
                    <a:pt x="101420" y="45307"/>
                    <a:pt x="101439" y="45305"/>
                  </a:cubicBezTo>
                  <a:cubicBezTo>
                    <a:pt x="101740" y="45272"/>
                    <a:pt x="101940" y="45038"/>
                    <a:pt x="101906" y="44738"/>
                  </a:cubicBezTo>
                  <a:cubicBezTo>
                    <a:pt x="101906" y="44488"/>
                    <a:pt x="101673" y="44268"/>
                    <a:pt x="101424" y="44268"/>
                  </a:cubicBezTo>
                  <a:close/>
                  <a:moveTo>
                    <a:pt x="81134" y="44311"/>
                  </a:moveTo>
                  <a:cubicBezTo>
                    <a:pt x="80861" y="44311"/>
                    <a:pt x="80601" y="44541"/>
                    <a:pt x="80625" y="44871"/>
                  </a:cubicBezTo>
                  <a:cubicBezTo>
                    <a:pt x="80625" y="45172"/>
                    <a:pt x="80891" y="45372"/>
                    <a:pt x="81192" y="45372"/>
                  </a:cubicBezTo>
                  <a:cubicBezTo>
                    <a:pt x="81625" y="45305"/>
                    <a:pt x="81825" y="44738"/>
                    <a:pt x="81458" y="44438"/>
                  </a:cubicBezTo>
                  <a:cubicBezTo>
                    <a:pt x="81361" y="44350"/>
                    <a:pt x="81246" y="44311"/>
                    <a:pt x="81134" y="44311"/>
                  </a:cubicBezTo>
                  <a:close/>
                  <a:moveTo>
                    <a:pt x="40963" y="44571"/>
                  </a:moveTo>
                  <a:lnTo>
                    <a:pt x="40429" y="45405"/>
                  </a:lnTo>
                  <a:cubicBezTo>
                    <a:pt x="40496" y="45438"/>
                    <a:pt x="40563" y="45438"/>
                    <a:pt x="40629" y="45438"/>
                  </a:cubicBezTo>
                  <a:cubicBezTo>
                    <a:pt x="40930" y="45405"/>
                    <a:pt x="41130" y="45172"/>
                    <a:pt x="41130" y="44905"/>
                  </a:cubicBezTo>
                  <a:cubicBezTo>
                    <a:pt x="41096" y="44771"/>
                    <a:pt x="41063" y="44671"/>
                    <a:pt x="40963" y="44571"/>
                  </a:cubicBezTo>
                  <a:close/>
                  <a:moveTo>
                    <a:pt x="60864" y="44344"/>
                  </a:moveTo>
                  <a:cubicBezTo>
                    <a:pt x="60580" y="44344"/>
                    <a:pt x="60320" y="44574"/>
                    <a:pt x="60343" y="44905"/>
                  </a:cubicBezTo>
                  <a:cubicBezTo>
                    <a:pt x="60343" y="45205"/>
                    <a:pt x="60610" y="45438"/>
                    <a:pt x="60910" y="45438"/>
                  </a:cubicBezTo>
                  <a:lnTo>
                    <a:pt x="60910" y="45372"/>
                  </a:lnTo>
                  <a:cubicBezTo>
                    <a:pt x="61377" y="45338"/>
                    <a:pt x="61544" y="44771"/>
                    <a:pt x="61211" y="44471"/>
                  </a:cubicBezTo>
                  <a:cubicBezTo>
                    <a:pt x="61103" y="44383"/>
                    <a:pt x="60982" y="44344"/>
                    <a:pt x="60864" y="44344"/>
                  </a:cubicBezTo>
                  <a:close/>
                  <a:moveTo>
                    <a:pt x="98301" y="44530"/>
                  </a:moveTo>
                  <a:cubicBezTo>
                    <a:pt x="98158" y="44530"/>
                    <a:pt x="98011" y="44585"/>
                    <a:pt x="97904" y="44705"/>
                  </a:cubicBezTo>
                  <a:cubicBezTo>
                    <a:pt x="97612" y="45061"/>
                    <a:pt x="97855" y="45573"/>
                    <a:pt x="98296" y="45573"/>
                  </a:cubicBezTo>
                  <a:cubicBezTo>
                    <a:pt x="98309" y="45573"/>
                    <a:pt x="98323" y="45573"/>
                    <a:pt x="98337" y="45572"/>
                  </a:cubicBezTo>
                  <a:cubicBezTo>
                    <a:pt x="98637" y="45539"/>
                    <a:pt x="98838" y="45305"/>
                    <a:pt x="98804" y="45005"/>
                  </a:cubicBezTo>
                  <a:cubicBezTo>
                    <a:pt x="98804" y="44706"/>
                    <a:pt x="98558" y="44530"/>
                    <a:pt x="98301" y="44530"/>
                  </a:cubicBezTo>
                  <a:close/>
                  <a:moveTo>
                    <a:pt x="78053" y="44568"/>
                  </a:moveTo>
                  <a:cubicBezTo>
                    <a:pt x="78032" y="44568"/>
                    <a:pt x="78011" y="44569"/>
                    <a:pt x="77989" y="44571"/>
                  </a:cubicBezTo>
                  <a:cubicBezTo>
                    <a:pt x="77300" y="44604"/>
                    <a:pt x="77386" y="45606"/>
                    <a:pt x="78057" y="45606"/>
                  </a:cubicBezTo>
                  <a:cubicBezTo>
                    <a:pt x="78067" y="45606"/>
                    <a:pt x="78078" y="45606"/>
                    <a:pt x="78089" y="45605"/>
                  </a:cubicBezTo>
                  <a:cubicBezTo>
                    <a:pt x="78736" y="45541"/>
                    <a:pt x="78693" y="44568"/>
                    <a:pt x="78053" y="44568"/>
                  </a:cubicBezTo>
                  <a:close/>
                  <a:moveTo>
                    <a:pt x="57768" y="44613"/>
                  </a:moveTo>
                  <a:cubicBezTo>
                    <a:pt x="57627" y="44613"/>
                    <a:pt x="57483" y="44672"/>
                    <a:pt x="57375" y="44805"/>
                  </a:cubicBezTo>
                  <a:cubicBezTo>
                    <a:pt x="57083" y="45128"/>
                    <a:pt x="57326" y="45640"/>
                    <a:pt x="57767" y="45640"/>
                  </a:cubicBezTo>
                  <a:cubicBezTo>
                    <a:pt x="57780" y="45640"/>
                    <a:pt x="57794" y="45640"/>
                    <a:pt x="57808" y="45639"/>
                  </a:cubicBezTo>
                  <a:cubicBezTo>
                    <a:pt x="58108" y="45639"/>
                    <a:pt x="58309" y="45372"/>
                    <a:pt x="58275" y="45072"/>
                  </a:cubicBezTo>
                  <a:cubicBezTo>
                    <a:pt x="58254" y="44795"/>
                    <a:pt x="58016" y="44613"/>
                    <a:pt x="57768" y="44613"/>
                  </a:cubicBezTo>
                  <a:close/>
                  <a:moveTo>
                    <a:pt x="95210" y="44732"/>
                  </a:moveTo>
                  <a:cubicBezTo>
                    <a:pt x="94931" y="44732"/>
                    <a:pt x="94648" y="44935"/>
                    <a:pt x="94701" y="45305"/>
                  </a:cubicBezTo>
                  <a:cubicBezTo>
                    <a:pt x="94701" y="45586"/>
                    <a:pt x="94935" y="45809"/>
                    <a:pt x="95184" y="45809"/>
                  </a:cubicBezTo>
                  <a:cubicBezTo>
                    <a:pt x="95201" y="45809"/>
                    <a:pt x="95218" y="45808"/>
                    <a:pt x="95235" y="45805"/>
                  </a:cubicBezTo>
                  <a:cubicBezTo>
                    <a:pt x="95535" y="45772"/>
                    <a:pt x="95735" y="45505"/>
                    <a:pt x="95702" y="45238"/>
                  </a:cubicBezTo>
                  <a:cubicBezTo>
                    <a:pt x="95702" y="44893"/>
                    <a:pt x="95458" y="44732"/>
                    <a:pt x="95210" y="44732"/>
                  </a:cubicBezTo>
                  <a:close/>
                  <a:moveTo>
                    <a:pt x="74957" y="44819"/>
                  </a:moveTo>
                  <a:cubicBezTo>
                    <a:pt x="74683" y="44819"/>
                    <a:pt x="74402" y="45013"/>
                    <a:pt x="74420" y="45372"/>
                  </a:cubicBezTo>
                  <a:cubicBezTo>
                    <a:pt x="74451" y="45621"/>
                    <a:pt x="74658" y="45842"/>
                    <a:pt x="74930" y="45842"/>
                  </a:cubicBezTo>
                  <a:cubicBezTo>
                    <a:pt x="74949" y="45842"/>
                    <a:pt x="74968" y="45841"/>
                    <a:pt x="74987" y="45839"/>
                  </a:cubicBezTo>
                  <a:cubicBezTo>
                    <a:pt x="75287" y="45805"/>
                    <a:pt x="75488" y="45572"/>
                    <a:pt x="75454" y="45272"/>
                  </a:cubicBezTo>
                  <a:cubicBezTo>
                    <a:pt x="75423" y="44963"/>
                    <a:pt x="75192" y="44819"/>
                    <a:pt x="74957" y="44819"/>
                  </a:cubicBezTo>
                  <a:close/>
                  <a:moveTo>
                    <a:pt x="54677" y="44851"/>
                  </a:moveTo>
                  <a:cubicBezTo>
                    <a:pt x="54386" y="44851"/>
                    <a:pt x="54115" y="45101"/>
                    <a:pt x="54139" y="45438"/>
                  </a:cubicBezTo>
                  <a:cubicBezTo>
                    <a:pt x="54170" y="45688"/>
                    <a:pt x="54377" y="45909"/>
                    <a:pt x="54649" y="45909"/>
                  </a:cubicBezTo>
                  <a:cubicBezTo>
                    <a:pt x="54668" y="45909"/>
                    <a:pt x="54687" y="45908"/>
                    <a:pt x="54706" y="45905"/>
                  </a:cubicBezTo>
                  <a:cubicBezTo>
                    <a:pt x="55173" y="45839"/>
                    <a:pt x="55340" y="45272"/>
                    <a:pt x="55006" y="44971"/>
                  </a:cubicBezTo>
                  <a:cubicBezTo>
                    <a:pt x="54904" y="44888"/>
                    <a:pt x="54789" y="44851"/>
                    <a:pt x="54677" y="44851"/>
                  </a:cubicBezTo>
                  <a:close/>
                  <a:moveTo>
                    <a:pt x="92092" y="45014"/>
                  </a:moveTo>
                  <a:cubicBezTo>
                    <a:pt x="91952" y="45014"/>
                    <a:pt x="91808" y="45072"/>
                    <a:pt x="91699" y="45205"/>
                  </a:cubicBezTo>
                  <a:cubicBezTo>
                    <a:pt x="91408" y="45529"/>
                    <a:pt x="91650" y="46040"/>
                    <a:pt x="92091" y="46040"/>
                  </a:cubicBezTo>
                  <a:cubicBezTo>
                    <a:pt x="92105" y="46040"/>
                    <a:pt x="92119" y="46040"/>
                    <a:pt x="92133" y="46039"/>
                  </a:cubicBezTo>
                  <a:cubicBezTo>
                    <a:pt x="92433" y="46039"/>
                    <a:pt x="92633" y="45772"/>
                    <a:pt x="92600" y="45472"/>
                  </a:cubicBezTo>
                  <a:cubicBezTo>
                    <a:pt x="92578" y="45195"/>
                    <a:pt x="92340" y="45014"/>
                    <a:pt x="92092" y="45014"/>
                  </a:cubicBezTo>
                  <a:close/>
                  <a:moveTo>
                    <a:pt x="71827" y="45045"/>
                  </a:moveTo>
                  <a:cubicBezTo>
                    <a:pt x="71555" y="45045"/>
                    <a:pt x="71294" y="45275"/>
                    <a:pt x="71318" y="45605"/>
                  </a:cubicBezTo>
                  <a:cubicBezTo>
                    <a:pt x="71351" y="45905"/>
                    <a:pt x="71585" y="46106"/>
                    <a:pt x="71885" y="46106"/>
                  </a:cubicBezTo>
                  <a:lnTo>
                    <a:pt x="71885" y="46072"/>
                  </a:lnTo>
                  <a:cubicBezTo>
                    <a:pt x="72319" y="46039"/>
                    <a:pt x="72519" y="45472"/>
                    <a:pt x="72152" y="45172"/>
                  </a:cubicBezTo>
                  <a:cubicBezTo>
                    <a:pt x="72054" y="45084"/>
                    <a:pt x="71940" y="45045"/>
                    <a:pt x="71827" y="45045"/>
                  </a:cubicBezTo>
                  <a:close/>
                  <a:moveTo>
                    <a:pt x="51560" y="45097"/>
                  </a:moveTo>
                  <a:cubicBezTo>
                    <a:pt x="51420" y="45097"/>
                    <a:pt x="51278" y="45152"/>
                    <a:pt x="51170" y="45272"/>
                  </a:cubicBezTo>
                  <a:cubicBezTo>
                    <a:pt x="50879" y="45628"/>
                    <a:pt x="51121" y="46140"/>
                    <a:pt x="51562" y="46140"/>
                  </a:cubicBezTo>
                  <a:cubicBezTo>
                    <a:pt x="51576" y="46140"/>
                    <a:pt x="51590" y="46140"/>
                    <a:pt x="51604" y="46139"/>
                  </a:cubicBezTo>
                  <a:cubicBezTo>
                    <a:pt x="51904" y="46106"/>
                    <a:pt x="52104" y="45872"/>
                    <a:pt x="52071" y="45572"/>
                  </a:cubicBezTo>
                  <a:cubicBezTo>
                    <a:pt x="52049" y="45273"/>
                    <a:pt x="51809" y="45097"/>
                    <a:pt x="51560" y="45097"/>
                  </a:cubicBezTo>
                  <a:close/>
                  <a:moveTo>
                    <a:pt x="89028" y="45268"/>
                  </a:moveTo>
                  <a:cubicBezTo>
                    <a:pt x="89007" y="45268"/>
                    <a:pt x="88986" y="45269"/>
                    <a:pt x="88964" y="45272"/>
                  </a:cubicBezTo>
                  <a:cubicBezTo>
                    <a:pt x="88285" y="45304"/>
                    <a:pt x="88327" y="46309"/>
                    <a:pt x="88999" y="46309"/>
                  </a:cubicBezTo>
                  <a:cubicBezTo>
                    <a:pt x="89020" y="46309"/>
                    <a:pt x="89042" y="46308"/>
                    <a:pt x="89064" y="46306"/>
                  </a:cubicBezTo>
                  <a:cubicBezTo>
                    <a:pt x="89331" y="46272"/>
                    <a:pt x="89531" y="46006"/>
                    <a:pt x="89531" y="45739"/>
                  </a:cubicBezTo>
                  <a:cubicBezTo>
                    <a:pt x="89500" y="45460"/>
                    <a:pt x="89297" y="45268"/>
                    <a:pt x="89028" y="45268"/>
                  </a:cubicBezTo>
                  <a:close/>
                  <a:moveTo>
                    <a:pt x="68707" y="45297"/>
                  </a:moveTo>
                  <a:cubicBezTo>
                    <a:pt x="68566" y="45297"/>
                    <a:pt x="68424" y="45352"/>
                    <a:pt x="68316" y="45472"/>
                  </a:cubicBezTo>
                  <a:cubicBezTo>
                    <a:pt x="68025" y="45828"/>
                    <a:pt x="68267" y="46341"/>
                    <a:pt x="68708" y="46341"/>
                  </a:cubicBezTo>
                  <a:cubicBezTo>
                    <a:pt x="68722" y="46341"/>
                    <a:pt x="68735" y="46340"/>
                    <a:pt x="68749" y="46339"/>
                  </a:cubicBezTo>
                  <a:cubicBezTo>
                    <a:pt x="69050" y="46306"/>
                    <a:pt x="69250" y="46072"/>
                    <a:pt x="69250" y="45772"/>
                  </a:cubicBezTo>
                  <a:cubicBezTo>
                    <a:pt x="69207" y="45473"/>
                    <a:pt x="68959" y="45297"/>
                    <a:pt x="68707" y="45297"/>
                  </a:cubicBezTo>
                  <a:close/>
                  <a:moveTo>
                    <a:pt x="48470" y="45351"/>
                  </a:moveTo>
                  <a:cubicBezTo>
                    <a:pt x="48183" y="45351"/>
                    <a:pt x="47920" y="45594"/>
                    <a:pt x="47968" y="45905"/>
                  </a:cubicBezTo>
                  <a:cubicBezTo>
                    <a:pt x="47968" y="46184"/>
                    <a:pt x="48197" y="46376"/>
                    <a:pt x="48443" y="46376"/>
                  </a:cubicBezTo>
                  <a:cubicBezTo>
                    <a:pt x="48463" y="46376"/>
                    <a:pt x="48482" y="46375"/>
                    <a:pt x="48502" y="46372"/>
                  </a:cubicBezTo>
                  <a:lnTo>
                    <a:pt x="48502" y="46406"/>
                  </a:lnTo>
                  <a:cubicBezTo>
                    <a:pt x="48969" y="46339"/>
                    <a:pt x="49135" y="45772"/>
                    <a:pt x="48802" y="45472"/>
                  </a:cubicBezTo>
                  <a:cubicBezTo>
                    <a:pt x="48699" y="45388"/>
                    <a:pt x="48583" y="45351"/>
                    <a:pt x="48470" y="45351"/>
                  </a:cubicBezTo>
                  <a:close/>
                  <a:moveTo>
                    <a:pt x="106182" y="45457"/>
                  </a:moveTo>
                  <a:cubicBezTo>
                    <a:pt x="105907" y="45457"/>
                    <a:pt x="105625" y="45652"/>
                    <a:pt x="105642" y="46006"/>
                  </a:cubicBezTo>
                  <a:cubicBezTo>
                    <a:pt x="105676" y="46306"/>
                    <a:pt x="105943" y="46506"/>
                    <a:pt x="106209" y="46506"/>
                  </a:cubicBezTo>
                  <a:cubicBezTo>
                    <a:pt x="106510" y="46473"/>
                    <a:pt x="106710" y="46206"/>
                    <a:pt x="106676" y="45939"/>
                  </a:cubicBezTo>
                  <a:cubicBezTo>
                    <a:pt x="106661" y="45610"/>
                    <a:pt x="106424" y="45457"/>
                    <a:pt x="106182" y="45457"/>
                  </a:cubicBezTo>
                  <a:close/>
                  <a:moveTo>
                    <a:pt x="85904" y="45512"/>
                  </a:moveTo>
                  <a:cubicBezTo>
                    <a:pt x="85631" y="45512"/>
                    <a:pt x="85371" y="45742"/>
                    <a:pt x="85395" y="46072"/>
                  </a:cubicBezTo>
                  <a:cubicBezTo>
                    <a:pt x="85395" y="46322"/>
                    <a:pt x="85628" y="46542"/>
                    <a:pt x="85904" y="46542"/>
                  </a:cubicBezTo>
                  <a:cubicBezTo>
                    <a:pt x="85923" y="46542"/>
                    <a:pt x="85942" y="46541"/>
                    <a:pt x="85962" y="46539"/>
                  </a:cubicBezTo>
                  <a:cubicBezTo>
                    <a:pt x="86395" y="46506"/>
                    <a:pt x="86595" y="45939"/>
                    <a:pt x="86229" y="45639"/>
                  </a:cubicBezTo>
                  <a:cubicBezTo>
                    <a:pt x="86131" y="45551"/>
                    <a:pt x="86016" y="45512"/>
                    <a:pt x="85904" y="45512"/>
                  </a:cubicBezTo>
                  <a:close/>
                  <a:moveTo>
                    <a:pt x="65637" y="45530"/>
                  </a:moveTo>
                  <a:cubicBezTo>
                    <a:pt x="65497" y="45530"/>
                    <a:pt x="65355" y="45586"/>
                    <a:pt x="65247" y="45705"/>
                  </a:cubicBezTo>
                  <a:cubicBezTo>
                    <a:pt x="64956" y="46061"/>
                    <a:pt x="65198" y="46574"/>
                    <a:pt x="65639" y="46574"/>
                  </a:cubicBezTo>
                  <a:cubicBezTo>
                    <a:pt x="65653" y="46574"/>
                    <a:pt x="65667" y="46574"/>
                    <a:pt x="65681" y="46573"/>
                  </a:cubicBezTo>
                  <a:cubicBezTo>
                    <a:pt x="65981" y="46539"/>
                    <a:pt x="66181" y="46306"/>
                    <a:pt x="66148" y="46006"/>
                  </a:cubicBezTo>
                  <a:cubicBezTo>
                    <a:pt x="66126" y="45706"/>
                    <a:pt x="65886" y="45530"/>
                    <a:pt x="65637" y="45530"/>
                  </a:cubicBezTo>
                  <a:close/>
                  <a:moveTo>
                    <a:pt x="45366" y="45571"/>
                  </a:moveTo>
                  <a:cubicBezTo>
                    <a:pt x="45355" y="45571"/>
                    <a:pt x="45344" y="45571"/>
                    <a:pt x="45333" y="45572"/>
                  </a:cubicBezTo>
                  <a:cubicBezTo>
                    <a:pt x="44654" y="45637"/>
                    <a:pt x="44727" y="46609"/>
                    <a:pt x="45339" y="46609"/>
                  </a:cubicBezTo>
                  <a:cubicBezTo>
                    <a:pt x="45358" y="46609"/>
                    <a:pt x="45379" y="46608"/>
                    <a:pt x="45399" y="46606"/>
                  </a:cubicBezTo>
                  <a:cubicBezTo>
                    <a:pt x="46089" y="46573"/>
                    <a:pt x="46035" y="45571"/>
                    <a:pt x="45366" y="45571"/>
                  </a:cubicBezTo>
                  <a:close/>
                  <a:moveTo>
                    <a:pt x="103087" y="45694"/>
                  </a:moveTo>
                  <a:cubicBezTo>
                    <a:pt x="102811" y="45694"/>
                    <a:pt x="102522" y="45897"/>
                    <a:pt x="102540" y="46272"/>
                  </a:cubicBezTo>
                  <a:cubicBezTo>
                    <a:pt x="102571" y="46522"/>
                    <a:pt x="102807" y="46743"/>
                    <a:pt x="103056" y="46743"/>
                  </a:cubicBezTo>
                  <a:cubicBezTo>
                    <a:pt x="103073" y="46743"/>
                    <a:pt x="103090" y="46742"/>
                    <a:pt x="103107" y="46739"/>
                  </a:cubicBezTo>
                  <a:cubicBezTo>
                    <a:pt x="103407" y="46706"/>
                    <a:pt x="103608" y="46473"/>
                    <a:pt x="103574" y="46172"/>
                  </a:cubicBezTo>
                  <a:cubicBezTo>
                    <a:pt x="103559" y="45847"/>
                    <a:pt x="103327" y="45694"/>
                    <a:pt x="103087" y="45694"/>
                  </a:cubicBezTo>
                  <a:close/>
                  <a:moveTo>
                    <a:pt x="82829" y="45745"/>
                  </a:moveTo>
                  <a:cubicBezTo>
                    <a:pt x="82549" y="45745"/>
                    <a:pt x="82279" y="45975"/>
                    <a:pt x="82326" y="46306"/>
                  </a:cubicBezTo>
                  <a:cubicBezTo>
                    <a:pt x="82326" y="46555"/>
                    <a:pt x="82530" y="46776"/>
                    <a:pt x="82802" y="46776"/>
                  </a:cubicBezTo>
                  <a:cubicBezTo>
                    <a:pt x="82821" y="46776"/>
                    <a:pt x="82840" y="46775"/>
                    <a:pt x="82859" y="46773"/>
                  </a:cubicBezTo>
                  <a:cubicBezTo>
                    <a:pt x="83326" y="46739"/>
                    <a:pt x="83527" y="46172"/>
                    <a:pt x="83160" y="45872"/>
                  </a:cubicBezTo>
                  <a:cubicBezTo>
                    <a:pt x="83062" y="45784"/>
                    <a:pt x="82945" y="45745"/>
                    <a:pt x="82829" y="45745"/>
                  </a:cubicBezTo>
                  <a:close/>
                  <a:moveTo>
                    <a:pt x="62546" y="45784"/>
                  </a:moveTo>
                  <a:cubicBezTo>
                    <a:pt x="62257" y="45784"/>
                    <a:pt x="61987" y="46027"/>
                    <a:pt x="62011" y="46339"/>
                  </a:cubicBezTo>
                  <a:cubicBezTo>
                    <a:pt x="62045" y="46639"/>
                    <a:pt x="62278" y="46839"/>
                    <a:pt x="62578" y="46839"/>
                  </a:cubicBezTo>
                  <a:cubicBezTo>
                    <a:pt x="63045" y="46806"/>
                    <a:pt x="63212" y="46206"/>
                    <a:pt x="62879" y="45905"/>
                  </a:cubicBezTo>
                  <a:cubicBezTo>
                    <a:pt x="62776" y="45821"/>
                    <a:pt x="62659" y="45784"/>
                    <a:pt x="62546" y="45784"/>
                  </a:cubicBezTo>
                  <a:close/>
                  <a:moveTo>
                    <a:pt x="42230" y="45805"/>
                  </a:moveTo>
                  <a:cubicBezTo>
                    <a:pt x="41552" y="45870"/>
                    <a:pt x="41625" y="46843"/>
                    <a:pt x="42236" y="46843"/>
                  </a:cubicBezTo>
                  <a:cubicBezTo>
                    <a:pt x="42256" y="46843"/>
                    <a:pt x="42276" y="46842"/>
                    <a:pt x="42297" y="46839"/>
                  </a:cubicBezTo>
                  <a:cubicBezTo>
                    <a:pt x="42597" y="46839"/>
                    <a:pt x="42798" y="46573"/>
                    <a:pt x="42798" y="46306"/>
                  </a:cubicBezTo>
                  <a:cubicBezTo>
                    <a:pt x="42764" y="46006"/>
                    <a:pt x="42497" y="45805"/>
                    <a:pt x="42230" y="45805"/>
                  </a:cubicBezTo>
                  <a:close/>
                  <a:moveTo>
                    <a:pt x="99938" y="45939"/>
                  </a:moveTo>
                  <a:cubicBezTo>
                    <a:pt x="99638" y="45972"/>
                    <a:pt x="99438" y="46206"/>
                    <a:pt x="99471" y="46506"/>
                  </a:cubicBezTo>
                  <a:cubicBezTo>
                    <a:pt x="99471" y="46756"/>
                    <a:pt x="99705" y="46976"/>
                    <a:pt x="99954" y="46976"/>
                  </a:cubicBezTo>
                  <a:cubicBezTo>
                    <a:pt x="99971" y="46976"/>
                    <a:pt x="99988" y="46975"/>
                    <a:pt x="100005" y="46973"/>
                  </a:cubicBezTo>
                  <a:cubicBezTo>
                    <a:pt x="100305" y="46973"/>
                    <a:pt x="100505" y="46706"/>
                    <a:pt x="100505" y="46439"/>
                  </a:cubicBezTo>
                  <a:cubicBezTo>
                    <a:pt x="100472" y="46139"/>
                    <a:pt x="100205" y="45939"/>
                    <a:pt x="99938" y="45939"/>
                  </a:cubicBezTo>
                  <a:close/>
                  <a:moveTo>
                    <a:pt x="79749" y="45999"/>
                  </a:moveTo>
                  <a:cubicBezTo>
                    <a:pt x="79720" y="45999"/>
                    <a:pt x="79689" y="46001"/>
                    <a:pt x="79657" y="46006"/>
                  </a:cubicBezTo>
                  <a:cubicBezTo>
                    <a:pt x="78978" y="46038"/>
                    <a:pt x="79020" y="47043"/>
                    <a:pt x="79692" y="47043"/>
                  </a:cubicBezTo>
                  <a:cubicBezTo>
                    <a:pt x="79713" y="47043"/>
                    <a:pt x="79735" y="47042"/>
                    <a:pt x="79757" y="47040"/>
                  </a:cubicBezTo>
                  <a:cubicBezTo>
                    <a:pt x="80427" y="47008"/>
                    <a:pt x="80395" y="45999"/>
                    <a:pt x="79749" y="45999"/>
                  </a:cubicBezTo>
                  <a:close/>
                  <a:moveTo>
                    <a:pt x="39695" y="46606"/>
                  </a:moveTo>
                  <a:lnTo>
                    <a:pt x="39362" y="47073"/>
                  </a:lnTo>
                  <a:cubicBezTo>
                    <a:pt x="39562" y="47006"/>
                    <a:pt x="39695" y="46806"/>
                    <a:pt x="39695" y="46606"/>
                  </a:cubicBezTo>
                  <a:close/>
                  <a:moveTo>
                    <a:pt x="59409" y="46039"/>
                  </a:moveTo>
                  <a:cubicBezTo>
                    <a:pt x="58707" y="46071"/>
                    <a:pt x="58768" y="47079"/>
                    <a:pt x="59388" y="47079"/>
                  </a:cubicBezTo>
                  <a:cubicBezTo>
                    <a:pt x="59416" y="47079"/>
                    <a:pt x="59446" y="47077"/>
                    <a:pt x="59476" y="47073"/>
                  </a:cubicBezTo>
                  <a:cubicBezTo>
                    <a:pt x="60143" y="47006"/>
                    <a:pt x="60043" y="46039"/>
                    <a:pt x="59409" y="46039"/>
                  </a:cubicBezTo>
                  <a:close/>
                  <a:moveTo>
                    <a:pt x="96860" y="46197"/>
                  </a:moveTo>
                  <a:cubicBezTo>
                    <a:pt x="96719" y="46197"/>
                    <a:pt x="96577" y="46253"/>
                    <a:pt x="96469" y="46372"/>
                  </a:cubicBezTo>
                  <a:cubicBezTo>
                    <a:pt x="96178" y="46728"/>
                    <a:pt x="96452" y="47241"/>
                    <a:pt x="96864" y="47241"/>
                  </a:cubicBezTo>
                  <a:cubicBezTo>
                    <a:pt x="96877" y="47241"/>
                    <a:pt x="96890" y="47241"/>
                    <a:pt x="96903" y="47240"/>
                  </a:cubicBezTo>
                  <a:cubicBezTo>
                    <a:pt x="97203" y="47206"/>
                    <a:pt x="97403" y="46940"/>
                    <a:pt x="97403" y="46673"/>
                  </a:cubicBezTo>
                  <a:cubicBezTo>
                    <a:pt x="97360" y="46373"/>
                    <a:pt x="97112" y="46197"/>
                    <a:pt x="96860" y="46197"/>
                  </a:cubicBezTo>
                  <a:close/>
                  <a:moveTo>
                    <a:pt x="76609" y="46212"/>
                  </a:moveTo>
                  <a:cubicBezTo>
                    <a:pt x="76325" y="46212"/>
                    <a:pt x="76064" y="46442"/>
                    <a:pt x="76088" y="46773"/>
                  </a:cubicBezTo>
                  <a:cubicBezTo>
                    <a:pt x="76119" y="47054"/>
                    <a:pt x="76326" y="47276"/>
                    <a:pt x="76598" y="47276"/>
                  </a:cubicBezTo>
                  <a:cubicBezTo>
                    <a:pt x="76617" y="47276"/>
                    <a:pt x="76636" y="47275"/>
                    <a:pt x="76655" y="47273"/>
                  </a:cubicBezTo>
                  <a:cubicBezTo>
                    <a:pt x="77122" y="47206"/>
                    <a:pt x="77289" y="46639"/>
                    <a:pt x="76955" y="46339"/>
                  </a:cubicBezTo>
                  <a:cubicBezTo>
                    <a:pt x="76848" y="46251"/>
                    <a:pt x="76726" y="46212"/>
                    <a:pt x="76609" y="46212"/>
                  </a:cubicBezTo>
                  <a:close/>
                  <a:moveTo>
                    <a:pt x="56329" y="46279"/>
                  </a:moveTo>
                  <a:cubicBezTo>
                    <a:pt x="56046" y="46279"/>
                    <a:pt x="55793" y="46509"/>
                    <a:pt x="55840" y="46839"/>
                  </a:cubicBezTo>
                  <a:cubicBezTo>
                    <a:pt x="55840" y="47118"/>
                    <a:pt x="56070" y="47310"/>
                    <a:pt x="56316" y="47310"/>
                  </a:cubicBezTo>
                  <a:cubicBezTo>
                    <a:pt x="56335" y="47310"/>
                    <a:pt x="56354" y="47309"/>
                    <a:pt x="56374" y="47306"/>
                  </a:cubicBezTo>
                  <a:cubicBezTo>
                    <a:pt x="56841" y="47273"/>
                    <a:pt x="57008" y="46706"/>
                    <a:pt x="56674" y="46406"/>
                  </a:cubicBezTo>
                  <a:cubicBezTo>
                    <a:pt x="56567" y="46318"/>
                    <a:pt x="56445" y="46279"/>
                    <a:pt x="56329" y="46279"/>
                  </a:cubicBezTo>
                  <a:close/>
                  <a:moveTo>
                    <a:pt x="93811" y="46433"/>
                  </a:moveTo>
                  <a:cubicBezTo>
                    <a:pt x="93518" y="46433"/>
                    <a:pt x="93243" y="46667"/>
                    <a:pt x="93267" y="47006"/>
                  </a:cubicBezTo>
                  <a:cubicBezTo>
                    <a:pt x="93300" y="47273"/>
                    <a:pt x="93534" y="47473"/>
                    <a:pt x="93834" y="47473"/>
                  </a:cubicBezTo>
                  <a:cubicBezTo>
                    <a:pt x="94301" y="47440"/>
                    <a:pt x="94468" y="46839"/>
                    <a:pt x="94134" y="46539"/>
                  </a:cubicBezTo>
                  <a:cubicBezTo>
                    <a:pt x="94034" y="46466"/>
                    <a:pt x="93921" y="46433"/>
                    <a:pt x="93811" y="46433"/>
                  </a:cubicBezTo>
                  <a:close/>
                  <a:moveTo>
                    <a:pt x="73517" y="46472"/>
                  </a:moveTo>
                  <a:cubicBezTo>
                    <a:pt x="73507" y="46472"/>
                    <a:pt x="73497" y="46472"/>
                    <a:pt x="73486" y="46473"/>
                  </a:cubicBezTo>
                  <a:cubicBezTo>
                    <a:pt x="73186" y="46506"/>
                    <a:pt x="72986" y="46773"/>
                    <a:pt x="72986" y="47040"/>
                  </a:cubicBezTo>
                  <a:cubicBezTo>
                    <a:pt x="73017" y="47318"/>
                    <a:pt x="73220" y="47510"/>
                    <a:pt x="73488" y="47510"/>
                  </a:cubicBezTo>
                  <a:cubicBezTo>
                    <a:pt x="73509" y="47510"/>
                    <a:pt x="73531" y="47509"/>
                    <a:pt x="73553" y="47507"/>
                  </a:cubicBezTo>
                  <a:cubicBezTo>
                    <a:pt x="74242" y="47474"/>
                    <a:pt x="74156" y="46472"/>
                    <a:pt x="73517" y="46472"/>
                  </a:cubicBezTo>
                  <a:close/>
                  <a:moveTo>
                    <a:pt x="53247" y="46546"/>
                  </a:moveTo>
                  <a:cubicBezTo>
                    <a:pt x="52975" y="46546"/>
                    <a:pt x="52714" y="46776"/>
                    <a:pt x="52738" y="47106"/>
                  </a:cubicBezTo>
                  <a:cubicBezTo>
                    <a:pt x="52738" y="47373"/>
                    <a:pt x="53005" y="47573"/>
                    <a:pt x="53272" y="47573"/>
                  </a:cubicBezTo>
                  <a:cubicBezTo>
                    <a:pt x="53739" y="47540"/>
                    <a:pt x="53939" y="46973"/>
                    <a:pt x="53572" y="46673"/>
                  </a:cubicBezTo>
                  <a:cubicBezTo>
                    <a:pt x="53474" y="46585"/>
                    <a:pt x="53360" y="46546"/>
                    <a:pt x="53247" y="46546"/>
                  </a:cubicBezTo>
                  <a:close/>
                  <a:moveTo>
                    <a:pt x="90686" y="46679"/>
                  </a:moveTo>
                  <a:cubicBezTo>
                    <a:pt x="90401" y="46679"/>
                    <a:pt x="90141" y="46909"/>
                    <a:pt x="90165" y="47240"/>
                  </a:cubicBezTo>
                  <a:cubicBezTo>
                    <a:pt x="90196" y="47489"/>
                    <a:pt x="90402" y="47710"/>
                    <a:pt x="90675" y="47710"/>
                  </a:cubicBezTo>
                  <a:cubicBezTo>
                    <a:pt x="90693" y="47710"/>
                    <a:pt x="90712" y="47709"/>
                    <a:pt x="90732" y="47707"/>
                  </a:cubicBezTo>
                  <a:cubicBezTo>
                    <a:pt x="91199" y="47673"/>
                    <a:pt x="91366" y="47106"/>
                    <a:pt x="91032" y="46806"/>
                  </a:cubicBezTo>
                  <a:cubicBezTo>
                    <a:pt x="90925" y="46718"/>
                    <a:pt x="90803" y="46679"/>
                    <a:pt x="90686" y="46679"/>
                  </a:cubicBezTo>
                  <a:close/>
                  <a:moveTo>
                    <a:pt x="70428" y="46733"/>
                  </a:moveTo>
                  <a:cubicBezTo>
                    <a:pt x="70134" y="46733"/>
                    <a:pt x="69859" y="46967"/>
                    <a:pt x="69884" y="47306"/>
                  </a:cubicBezTo>
                  <a:cubicBezTo>
                    <a:pt x="69917" y="47573"/>
                    <a:pt x="70150" y="47773"/>
                    <a:pt x="70451" y="47773"/>
                  </a:cubicBezTo>
                  <a:cubicBezTo>
                    <a:pt x="70918" y="47740"/>
                    <a:pt x="71084" y="47140"/>
                    <a:pt x="70751" y="46839"/>
                  </a:cubicBezTo>
                  <a:cubicBezTo>
                    <a:pt x="70651" y="46767"/>
                    <a:pt x="70538" y="46733"/>
                    <a:pt x="70428" y="46733"/>
                  </a:cubicBezTo>
                  <a:close/>
                  <a:moveTo>
                    <a:pt x="50145" y="46779"/>
                  </a:moveTo>
                  <a:cubicBezTo>
                    <a:pt x="49872" y="46779"/>
                    <a:pt x="49612" y="47009"/>
                    <a:pt x="49636" y="47340"/>
                  </a:cubicBezTo>
                  <a:cubicBezTo>
                    <a:pt x="49636" y="47590"/>
                    <a:pt x="49869" y="47810"/>
                    <a:pt x="50118" y="47810"/>
                  </a:cubicBezTo>
                  <a:cubicBezTo>
                    <a:pt x="50135" y="47810"/>
                    <a:pt x="50152" y="47809"/>
                    <a:pt x="50169" y="47807"/>
                  </a:cubicBezTo>
                  <a:cubicBezTo>
                    <a:pt x="50636" y="47773"/>
                    <a:pt x="50837" y="47206"/>
                    <a:pt x="50470" y="46906"/>
                  </a:cubicBezTo>
                  <a:cubicBezTo>
                    <a:pt x="50372" y="46818"/>
                    <a:pt x="50258" y="46779"/>
                    <a:pt x="50145" y="46779"/>
                  </a:cubicBezTo>
                  <a:close/>
                  <a:moveTo>
                    <a:pt x="107846" y="46885"/>
                  </a:moveTo>
                  <a:cubicBezTo>
                    <a:pt x="107558" y="46885"/>
                    <a:pt x="107296" y="47128"/>
                    <a:pt x="107344" y="47440"/>
                  </a:cubicBezTo>
                  <a:cubicBezTo>
                    <a:pt x="107344" y="47740"/>
                    <a:pt x="107610" y="47940"/>
                    <a:pt x="107877" y="47940"/>
                  </a:cubicBezTo>
                  <a:cubicBezTo>
                    <a:pt x="108344" y="47874"/>
                    <a:pt x="108511" y="47306"/>
                    <a:pt x="108178" y="47006"/>
                  </a:cubicBezTo>
                  <a:cubicBezTo>
                    <a:pt x="108075" y="46922"/>
                    <a:pt x="107958" y="46885"/>
                    <a:pt x="107846" y="46885"/>
                  </a:cubicBezTo>
                  <a:close/>
                  <a:moveTo>
                    <a:pt x="87602" y="46919"/>
                  </a:moveTo>
                  <a:cubicBezTo>
                    <a:pt x="87313" y="46919"/>
                    <a:pt x="87048" y="47169"/>
                    <a:pt x="87096" y="47507"/>
                  </a:cubicBezTo>
                  <a:cubicBezTo>
                    <a:pt x="87096" y="47773"/>
                    <a:pt x="87329" y="47974"/>
                    <a:pt x="87630" y="47974"/>
                  </a:cubicBezTo>
                  <a:cubicBezTo>
                    <a:pt x="88097" y="47940"/>
                    <a:pt x="88297" y="47340"/>
                    <a:pt x="87930" y="47040"/>
                  </a:cubicBezTo>
                  <a:cubicBezTo>
                    <a:pt x="87828" y="46956"/>
                    <a:pt x="87713" y="46919"/>
                    <a:pt x="87602" y="46919"/>
                  </a:cubicBezTo>
                  <a:close/>
                  <a:moveTo>
                    <a:pt x="67302" y="46979"/>
                  </a:moveTo>
                  <a:cubicBezTo>
                    <a:pt x="67018" y="46979"/>
                    <a:pt x="66758" y="47210"/>
                    <a:pt x="66781" y="47540"/>
                  </a:cubicBezTo>
                  <a:cubicBezTo>
                    <a:pt x="66813" y="47790"/>
                    <a:pt x="67019" y="48010"/>
                    <a:pt x="67291" y="48010"/>
                  </a:cubicBezTo>
                  <a:cubicBezTo>
                    <a:pt x="67310" y="48010"/>
                    <a:pt x="67329" y="48009"/>
                    <a:pt x="67348" y="48007"/>
                  </a:cubicBezTo>
                  <a:cubicBezTo>
                    <a:pt x="67815" y="47974"/>
                    <a:pt x="67982" y="47407"/>
                    <a:pt x="67649" y="47106"/>
                  </a:cubicBezTo>
                  <a:cubicBezTo>
                    <a:pt x="67541" y="47019"/>
                    <a:pt x="67420" y="46979"/>
                    <a:pt x="67302" y="46979"/>
                  </a:cubicBezTo>
                  <a:close/>
                  <a:moveTo>
                    <a:pt x="47043" y="47013"/>
                  </a:moveTo>
                  <a:cubicBezTo>
                    <a:pt x="46770" y="47013"/>
                    <a:pt x="46510" y="47243"/>
                    <a:pt x="46534" y="47573"/>
                  </a:cubicBezTo>
                  <a:cubicBezTo>
                    <a:pt x="46534" y="47874"/>
                    <a:pt x="46800" y="48074"/>
                    <a:pt x="47101" y="48074"/>
                  </a:cubicBezTo>
                  <a:lnTo>
                    <a:pt x="47101" y="48040"/>
                  </a:lnTo>
                  <a:cubicBezTo>
                    <a:pt x="47534" y="48007"/>
                    <a:pt x="47734" y="47440"/>
                    <a:pt x="47367" y="47140"/>
                  </a:cubicBezTo>
                  <a:cubicBezTo>
                    <a:pt x="47270" y="47052"/>
                    <a:pt x="47155" y="47013"/>
                    <a:pt x="47043" y="47013"/>
                  </a:cubicBezTo>
                  <a:close/>
                  <a:moveTo>
                    <a:pt x="104770" y="47137"/>
                  </a:moveTo>
                  <a:cubicBezTo>
                    <a:pt x="104750" y="47137"/>
                    <a:pt x="104730" y="47138"/>
                    <a:pt x="104708" y="47140"/>
                  </a:cubicBezTo>
                  <a:cubicBezTo>
                    <a:pt x="104053" y="47238"/>
                    <a:pt x="104138" y="48175"/>
                    <a:pt x="104743" y="48175"/>
                  </a:cubicBezTo>
                  <a:cubicBezTo>
                    <a:pt x="104754" y="48175"/>
                    <a:pt x="104764" y="48174"/>
                    <a:pt x="104775" y="48174"/>
                  </a:cubicBezTo>
                  <a:cubicBezTo>
                    <a:pt x="105487" y="48141"/>
                    <a:pt x="105414" y="47137"/>
                    <a:pt x="104770" y="47137"/>
                  </a:cubicBezTo>
                  <a:close/>
                  <a:moveTo>
                    <a:pt x="84492" y="47170"/>
                  </a:moveTo>
                  <a:cubicBezTo>
                    <a:pt x="84471" y="47170"/>
                    <a:pt x="84449" y="47171"/>
                    <a:pt x="84427" y="47173"/>
                  </a:cubicBezTo>
                  <a:cubicBezTo>
                    <a:pt x="83757" y="47205"/>
                    <a:pt x="83789" y="48214"/>
                    <a:pt x="84435" y="48214"/>
                  </a:cubicBezTo>
                  <a:cubicBezTo>
                    <a:pt x="84465" y="48214"/>
                    <a:pt x="84495" y="48211"/>
                    <a:pt x="84527" y="48207"/>
                  </a:cubicBezTo>
                  <a:cubicBezTo>
                    <a:pt x="85207" y="48175"/>
                    <a:pt x="85164" y="47170"/>
                    <a:pt x="84492" y="47170"/>
                  </a:cubicBezTo>
                  <a:close/>
                  <a:moveTo>
                    <a:pt x="64238" y="47200"/>
                  </a:moveTo>
                  <a:cubicBezTo>
                    <a:pt x="63959" y="47200"/>
                    <a:pt x="63677" y="47403"/>
                    <a:pt x="63712" y="47773"/>
                  </a:cubicBezTo>
                  <a:cubicBezTo>
                    <a:pt x="63744" y="48023"/>
                    <a:pt x="63950" y="48244"/>
                    <a:pt x="64195" y="48244"/>
                  </a:cubicBezTo>
                  <a:cubicBezTo>
                    <a:pt x="64212" y="48244"/>
                    <a:pt x="64229" y="48243"/>
                    <a:pt x="64246" y="48240"/>
                  </a:cubicBezTo>
                  <a:lnTo>
                    <a:pt x="64280" y="48240"/>
                  </a:lnTo>
                  <a:cubicBezTo>
                    <a:pt x="64546" y="48240"/>
                    <a:pt x="64780" y="47974"/>
                    <a:pt x="64747" y="47707"/>
                  </a:cubicBezTo>
                  <a:cubicBezTo>
                    <a:pt x="64731" y="47361"/>
                    <a:pt x="64486" y="47200"/>
                    <a:pt x="64238" y="47200"/>
                  </a:cubicBezTo>
                  <a:close/>
                  <a:moveTo>
                    <a:pt x="43941" y="47246"/>
                  </a:moveTo>
                  <a:cubicBezTo>
                    <a:pt x="43668" y="47246"/>
                    <a:pt x="43408" y="47476"/>
                    <a:pt x="43431" y="47807"/>
                  </a:cubicBezTo>
                  <a:cubicBezTo>
                    <a:pt x="43431" y="48088"/>
                    <a:pt x="43665" y="48310"/>
                    <a:pt x="43914" y="48310"/>
                  </a:cubicBezTo>
                  <a:cubicBezTo>
                    <a:pt x="43931" y="48310"/>
                    <a:pt x="43948" y="48309"/>
                    <a:pt x="43965" y="48307"/>
                  </a:cubicBezTo>
                  <a:cubicBezTo>
                    <a:pt x="44432" y="48240"/>
                    <a:pt x="44632" y="47673"/>
                    <a:pt x="44265" y="47373"/>
                  </a:cubicBezTo>
                  <a:cubicBezTo>
                    <a:pt x="44168" y="47285"/>
                    <a:pt x="44053" y="47246"/>
                    <a:pt x="43941" y="47246"/>
                  </a:cubicBezTo>
                  <a:close/>
                  <a:moveTo>
                    <a:pt x="101640" y="47372"/>
                  </a:moveTo>
                  <a:cubicBezTo>
                    <a:pt x="101629" y="47372"/>
                    <a:pt x="101617" y="47373"/>
                    <a:pt x="101606" y="47373"/>
                  </a:cubicBezTo>
                  <a:cubicBezTo>
                    <a:pt x="100895" y="47406"/>
                    <a:pt x="100967" y="48410"/>
                    <a:pt x="101611" y="48410"/>
                  </a:cubicBezTo>
                  <a:cubicBezTo>
                    <a:pt x="101631" y="48410"/>
                    <a:pt x="101652" y="48409"/>
                    <a:pt x="101673" y="48407"/>
                  </a:cubicBezTo>
                  <a:cubicBezTo>
                    <a:pt x="102329" y="48309"/>
                    <a:pt x="102275" y="47372"/>
                    <a:pt x="101640" y="47372"/>
                  </a:cubicBezTo>
                  <a:close/>
                  <a:moveTo>
                    <a:pt x="81420" y="47433"/>
                  </a:moveTo>
                  <a:cubicBezTo>
                    <a:pt x="81389" y="47433"/>
                    <a:pt x="81358" y="47435"/>
                    <a:pt x="81325" y="47440"/>
                  </a:cubicBezTo>
                  <a:cubicBezTo>
                    <a:pt x="80702" y="47506"/>
                    <a:pt x="80756" y="48441"/>
                    <a:pt x="81392" y="48441"/>
                  </a:cubicBezTo>
                  <a:cubicBezTo>
                    <a:pt x="81403" y="48441"/>
                    <a:pt x="81414" y="48441"/>
                    <a:pt x="81425" y="48441"/>
                  </a:cubicBezTo>
                  <a:cubicBezTo>
                    <a:pt x="82094" y="48409"/>
                    <a:pt x="82063" y="47433"/>
                    <a:pt x="81420" y="47433"/>
                  </a:cubicBezTo>
                  <a:close/>
                  <a:moveTo>
                    <a:pt x="61086" y="47440"/>
                  </a:moveTo>
                  <a:cubicBezTo>
                    <a:pt x="60950" y="47440"/>
                    <a:pt x="60814" y="47491"/>
                    <a:pt x="60710" y="47607"/>
                  </a:cubicBezTo>
                  <a:cubicBezTo>
                    <a:pt x="60419" y="47963"/>
                    <a:pt x="60661" y="48475"/>
                    <a:pt x="61102" y="48475"/>
                  </a:cubicBezTo>
                  <a:cubicBezTo>
                    <a:pt x="61116" y="48475"/>
                    <a:pt x="61130" y="48475"/>
                    <a:pt x="61144" y="48474"/>
                  </a:cubicBezTo>
                  <a:cubicBezTo>
                    <a:pt x="61444" y="48441"/>
                    <a:pt x="61644" y="48207"/>
                    <a:pt x="61644" y="47907"/>
                  </a:cubicBezTo>
                  <a:cubicBezTo>
                    <a:pt x="61601" y="47623"/>
                    <a:pt x="61343" y="47440"/>
                    <a:pt x="61086" y="47440"/>
                  </a:cubicBezTo>
                  <a:close/>
                  <a:moveTo>
                    <a:pt x="40853" y="47503"/>
                  </a:moveTo>
                  <a:cubicBezTo>
                    <a:pt x="40834" y="47503"/>
                    <a:pt x="40815" y="47504"/>
                    <a:pt x="40796" y="47507"/>
                  </a:cubicBezTo>
                  <a:cubicBezTo>
                    <a:pt x="40496" y="47540"/>
                    <a:pt x="40296" y="47773"/>
                    <a:pt x="40329" y="48074"/>
                  </a:cubicBezTo>
                  <a:cubicBezTo>
                    <a:pt x="40329" y="48352"/>
                    <a:pt x="40558" y="48544"/>
                    <a:pt x="40831" y="48544"/>
                  </a:cubicBezTo>
                  <a:cubicBezTo>
                    <a:pt x="40853" y="48544"/>
                    <a:pt x="40874" y="48543"/>
                    <a:pt x="40896" y="48541"/>
                  </a:cubicBezTo>
                  <a:cubicBezTo>
                    <a:pt x="41163" y="48541"/>
                    <a:pt x="41397" y="48274"/>
                    <a:pt x="41363" y="48007"/>
                  </a:cubicBezTo>
                  <a:cubicBezTo>
                    <a:pt x="41332" y="47726"/>
                    <a:pt x="41125" y="47503"/>
                    <a:pt x="40853" y="47503"/>
                  </a:cubicBezTo>
                  <a:close/>
                  <a:moveTo>
                    <a:pt x="98546" y="47646"/>
                  </a:moveTo>
                  <a:cubicBezTo>
                    <a:pt x="98274" y="47646"/>
                    <a:pt x="98013" y="47877"/>
                    <a:pt x="98037" y="48207"/>
                  </a:cubicBezTo>
                  <a:cubicBezTo>
                    <a:pt x="98068" y="48454"/>
                    <a:pt x="98271" y="48644"/>
                    <a:pt x="98539" y="48644"/>
                  </a:cubicBezTo>
                  <a:cubicBezTo>
                    <a:pt x="98560" y="48644"/>
                    <a:pt x="98582" y="48643"/>
                    <a:pt x="98604" y="48641"/>
                  </a:cubicBezTo>
                  <a:lnTo>
                    <a:pt x="98604" y="48674"/>
                  </a:lnTo>
                  <a:cubicBezTo>
                    <a:pt x="99038" y="48641"/>
                    <a:pt x="99238" y="48074"/>
                    <a:pt x="98871" y="47773"/>
                  </a:cubicBezTo>
                  <a:cubicBezTo>
                    <a:pt x="98773" y="47686"/>
                    <a:pt x="98659" y="47646"/>
                    <a:pt x="98546" y="47646"/>
                  </a:cubicBezTo>
                  <a:close/>
                  <a:moveTo>
                    <a:pt x="78277" y="47680"/>
                  </a:moveTo>
                  <a:cubicBezTo>
                    <a:pt x="77993" y="47680"/>
                    <a:pt x="77732" y="47910"/>
                    <a:pt x="77756" y="48240"/>
                  </a:cubicBezTo>
                  <a:cubicBezTo>
                    <a:pt x="77787" y="48490"/>
                    <a:pt x="77993" y="48711"/>
                    <a:pt x="78266" y="48711"/>
                  </a:cubicBezTo>
                  <a:cubicBezTo>
                    <a:pt x="78285" y="48711"/>
                    <a:pt x="78304" y="48710"/>
                    <a:pt x="78323" y="48707"/>
                  </a:cubicBezTo>
                  <a:cubicBezTo>
                    <a:pt x="78790" y="48674"/>
                    <a:pt x="78957" y="48107"/>
                    <a:pt x="78623" y="47807"/>
                  </a:cubicBezTo>
                  <a:cubicBezTo>
                    <a:pt x="78516" y="47719"/>
                    <a:pt x="78394" y="47680"/>
                    <a:pt x="78277" y="47680"/>
                  </a:cubicBezTo>
                  <a:close/>
                  <a:moveTo>
                    <a:pt x="58022" y="47709"/>
                  </a:moveTo>
                  <a:cubicBezTo>
                    <a:pt x="57747" y="47709"/>
                    <a:pt x="57473" y="47902"/>
                    <a:pt x="57508" y="48274"/>
                  </a:cubicBezTo>
                  <a:cubicBezTo>
                    <a:pt x="57508" y="48574"/>
                    <a:pt x="57775" y="48774"/>
                    <a:pt x="58042" y="48774"/>
                  </a:cubicBezTo>
                  <a:lnTo>
                    <a:pt x="58042" y="48741"/>
                  </a:lnTo>
                  <a:cubicBezTo>
                    <a:pt x="58342" y="48707"/>
                    <a:pt x="58542" y="48474"/>
                    <a:pt x="58542" y="48174"/>
                  </a:cubicBezTo>
                  <a:cubicBezTo>
                    <a:pt x="58511" y="47861"/>
                    <a:pt x="58266" y="47709"/>
                    <a:pt x="58022" y="47709"/>
                  </a:cubicBezTo>
                  <a:close/>
                  <a:moveTo>
                    <a:pt x="95490" y="47867"/>
                  </a:moveTo>
                  <a:cubicBezTo>
                    <a:pt x="95461" y="47867"/>
                    <a:pt x="95432" y="47869"/>
                    <a:pt x="95402" y="47874"/>
                  </a:cubicBezTo>
                  <a:cubicBezTo>
                    <a:pt x="95135" y="47874"/>
                    <a:pt x="94901" y="48140"/>
                    <a:pt x="94935" y="48407"/>
                  </a:cubicBezTo>
                  <a:cubicBezTo>
                    <a:pt x="94968" y="48707"/>
                    <a:pt x="95202" y="48908"/>
                    <a:pt x="95502" y="48908"/>
                  </a:cubicBezTo>
                  <a:cubicBezTo>
                    <a:pt x="96172" y="48876"/>
                    <a:pt x="96109" y="47867"/>
                    <a:pt x="95490" y="47867"/>
                  </a:cubicBezTo>
                  <a:close/>
                  <a:moveTo>
                    <a:pt x="75196" y="47913"/>
                  </a:moveTo>
                  <a:cubicBezTo>
                    <a:pt x="74924" y="47913"/>
                    <a:pt x="74663" y="48144"/>
                    <a:pt x="74687" y="48474"/>
                  </a:cubicBezTo>
                  <a:cubicBezTo>
                    <a:pt x="74687" y="48724"/>
                    <a:pt x="74921" y="48944"/>
                    <a:pt x="75169" y="48944"/>
                  </a:cubicBezTo>
                  <a:cubicBezTo>
                    <a:pt x="75186" y="48944"/>
                    <a:pt x="75204" y="48943"/>
                    <a:pt x="75221" y="48941"/>
                  </a:cubicBezTo>
                  <a:cubicBezTo>
                    <a:pt x="75688" y="48908"/>
                    <a:pt x="75888" y="48341"/>
                    <a:pt x="75521" y="48040"/>
                  </a:cubicBezTo>
                  <a:cubicBezTo>
                    <a:pt x="75423" y="47953"/>
                    <a:pt x="75309" y="47913"/>
                    <a:pt x="75196" y="47913"/>
                  </a:cubicBezTo>
                  <a:close/>
                  <a:moveTo>
                    <a:pt x="54921" y="47984"/>
                  </a:moveTo>
                  <a:cubicBezTo>
                    <a:pt x="54653" y="47984"/>
                    <a:pt x="54388" y="48170"/>
                    <a:pt x="54406" y="48507"/>
                  </a:cubicBezTo>
                  <a:cubicBezTo>
                    <a:pt x="54406" y="48788"/>
                    <a:pt x="54640" y="49011"/>
                    <a:pt x="54916" y="49011"/>
                  </a:cubicBezTo>
                  <a:cubicBezTo>
                    <a:pt x="54935" y="49011"/>
                    <a:pt x="54954" y="49010"/>
                    <a:pt x="54973" y="49008"/>
                  </a:cubicBezTo>
                  <a:lnTo>
                    <a:pt x="54940" y="48974"/>
                  </a:lnTo>
                  <a:cubicBezTo>
                    <a:pt x="55240" y="48974"/>
                    <a:pt x="55440" y="48707"/>
                    <a:pt x="55440" y="48441"/>
                  </a:cubicBezTo>
                  <a:cubicBezTo>
                    <a:pt x="55393" y="48128"/>
                    <a:pt x="55156" y="47984"/>
                    <a:pt x="54921" y="47984"/>
                  </a:cubicBezTo>
                  <a:close/>
                  <a:moveTo>
                    <a:pt x="92357" y="48104"/>
                  </a:moveTo>
                  <a:cubicBezTo>
                    <a:pt x="92338" y="48104"/>
                    <a:pt x="92319" y="48105"/>
                    <a:pt x="92300" y="48107"/>
                  </a:cubicBezTo>
                  <a:cubicBezTo>
                    <a:pt x="91598" y="48139"/>
                    <a:pt x="91659" y="49148"/>
                    <a:pt x="92278" y="49148"/>
                  </a:cubicBezTo>
                  <a:cubicBezTo>
                    <a:pt x="92307" y="49148"/>
                    <a:pt x="92336" y="49145"/>
                    <a:pt x="92366" y="49141"/>
                  </a:cubicBezTo>
                  <a:cubicBezTo>
                    <a:pt x="92666" y="49108"/>
                    <a:pt x="92867" y="48874"/>
                    <a:pt x="92867" y="48574"/>
                  </a:cubicBezTo>
                  <a:cubicBezTo>
                    <a:pt x="92835" y="48324"/>
                    <a:pt x="92629" y="48104"/>
                    <a:pt x="92357" y="48104"/>
                  </a:cubicBezTo>
                  <a:close/>
                  <a:moveTo>
                    <a:pt x="72142" y="48167"/>
                  </a:moveTo>
                  <a:cubicBezTo>
                    <a:pt x="72113" y="48167"/>
                    <a:pt x="72083" y="48169"/>
                    <a:pt x="72052" y="48174"/>
                  </a:cubicBezTo>
                  <a:cubicBezTo>
                    <a:pt x="71752" y="48174"/>
                    <a:pt x="71551" y="48441"/>
                    <a:pt x="71551" y="48707"/>
                  </a:cubicBezTo>
                  <a:cubicBezTo>
                    <a:pt x="71582" y="48986"/>
                    <a:pt x="71814" y="49178"/>
                    <a:pt x="72060" y="49178"/>
                  </a:cubicBezTo>
                  <a:cubicBezTo>
                    <a:pt x="72080" y="49178"/>
                    <a:pt x="72099" y="49177"/>
                    <a:pt x="72118" y="49174"/>
                  </a:cubicBezTo>
                  <a:cubicBezTo>
                    <a:pt x="72788" y="49143"/>
                    <a:pt x="72757" y="48167"/>
                    <a:pt x="72142" y="48167"/>
                  </a:cubicBezTo>
                  <a:close/>
                  <a:moveTo>
                    <a:pt x="51827" y="48199"/>
                  </a:moveTo>
                  <a:cubicBezTo>
                    <a:pt x="51687" y="48199"/>
                    <a:pt x="51545" y="48254"/>
                    <a:pt x="51437" y="48374"/>
                  </a:cubicBezTo>
                  <a:cubicBezTo>
                    <a:pt x="51146" y="48730"/>
                    <a:pt x="51388" y="49243"/>
                    <a:pt x="51829" y="49243"/>
                  </a:cubicBezTo>
                  <a:cubicBezTo>
                    <a:pt x="51843" y="49243"/>
                    <a:pt x="51857" y="49242"/>
                    <a:pt x="51871" y="49241"/>
                  </a:cubicBezTo>
                  <a:cubicBezTo>
                    <a:pt x="52138" y="49208"/>
                    <a:pt x="52338" y="48974"/>
                    <a:pt x="52338" y="48674"/>
                  </a:cubicBezTo>
                  <a:cubicBezTo>
                    <a:pt x="52316" y="48375"/>
                    <a:pt x="52076" y="48199"/>
                    <a:pt x="51827" y="48199"/>
                  </a:cubicBezTo>
                  <a:close/>
                  <a:moveTo>
                    <a:pt x="109521" y="48314"/>
                  </a:moveTo>
                  <a:cubicBezTo>
                    <a:pt x="109248" y="48314"/>
                    <a:pt x="108988" y="48544"/>
                    <a:pt x="109011" y="48874"/>
                  </a:cubicBezTo>
                  <a:cubicBezTo>
                    <a:pt x="109011" y="49124"/>
                    <a:pt x="109245" y="49344"/>
                    <a:pt x="109494" y="49344"/>
                  </a:cubicBezTo>
                  <a:cubicBezTo>
                    <a:pt x="109511" y="49344"/>
                    <a:pt x="109528" y="49343"/>
                    <a:pt x="109545" y="49341"/>
                  </a:cubicBezTo>
                  <a:cubicBezTo>
                    <a:pt x="110012" y="49308"/>
                    <a:pt x="110212" y="48741"/>
                    <a:pt x="109845" y="48441"/>
                  </a:cubicBezTo>
                  <a:cubicBezTo>
                    <a:pt x="109748" y="48353"/>
                    <a:pt x="109633" y="48314"/>
                    <a:pt x="109521" y="48314"/>
                  </a:cubicBezTo>
                  <a:close/>
                  <a:moveTo>
                    <a:pt x="89262" y="48370"/>
                  </a:moveTo>
                  <a:cubicBezTo>
                    <a:pt x="89241" y="48370"/>
                    <a:pt x="89219" y="48371"/>
                    <a:pt x="89197" y="48374"/>
                  </a:cubicBezTo>
                  <a:cubicBezTo>
                    <a:pt x="88930" y="48374"/>
                    <a:pt x="88697" y="48641"/>
                    <a:pt x="88730" y="48908"/>
                  </a:cubicBezTo>
                  <a:cubicBezTo>
                    <a:pt x="88764" y="49208"/>
                    <a:pt x="88997" y="49408"/>
                    <a:pt x="89297" y="49408"/>
                  </a:cubicBezTo>
                  <a:cubicBezTo>
                    <a:pt x="89564" y="49375"/>
                    <a:pt x="89798" y="49108"/>
                    <a:pt x="89764" y="48841"/>
                  </a:cubicBezTo>
                  <a:cubicBezTo>
                    <a:pt x="89733" y="48563"/>
                    <a:pt x="89531" y="48370"/>
                    <a:pt x="89262" y="48370"/>
                  </a:cubicBezTo>
                  <a:close/>
                  <a:moveTo>
                    <a:pt x="68973" y="48404"/>
                  </a:moveTo>
                  <a:cubicBezTo>
                    <a:pt x="68955" y="48404"/>
                    <a:pt x="68935" y="48405"/>
                    <a:pt x="68916" y="48407"/>
                  </a:cubicBezTo>
                  <a:cubicBezTo>
                    <a:pt x="68246" y="48439"/>
                    <a:pt x="68278" y="49448"/>
                    <a:pt x="68924" y="49448"/>
                  </a:cubicBezTo>
                  <a:cubicBezTo>
                    <a:pt x="68954" y="49448"/>
                    <a:pt x="68984" y="49446"/>
                    <a:pt x="69016" y="49441"/>
                  </a:cubicBezTo>
                  <a:cubicBezTo>
                    <a:pt x="69283" y="49408"/>
                    <a:pt x="69517" y="49174"/>
                    <a:pt x="69483" y="48874"/>
                  </a:cubicBezTo>
                  <a:cubicBezTo>
                    <a:pt x="69452" y="48625"/>
                    <a:pt x="69246" y="48404"/>
                    <a:pt x="68973" y="48404"/>
                  </a:cubicBezTo>
                  <a:close/>
                  <a:moveTo>
                    <a:pt x="48724" y="48453"/>
                  </a:moveTo>
                  <a:cubicBezTo>
                    <a:pt x="48447" y="48453"/>
                    <a:pt x="48177" y="48696"/>
                    <a:pt x="48201" y="49008"/>
                  </a:cubicBezTo>
                  <a:cubicBezTo>
                    <a:pt x="48232" y="49286"/>
                    <a:pt x="48435" y="49478"/>
                    <a:pt x="48704" y="49478"/>
                  </a:cubicBezTo>
                  <a:cubicBezTo>
                    <a:pt x="48725" y="49478"/>
                    <a:pt x="48747" y="49477"/>
                    <a:pt x="48768" y="49475"/>
                  </a:cubicBezTo>
                  <a:lnTo>
                    <a:pt x="48768" y="49508"/>
                  </a:lnTo>
                  <a:cubicBezTo>
                    <a:pt x="49202" y="49441"/>
                    <a:pt x="49402" y="48874"/>
                    <a:pt x="49035" y="48574"/>
                  </a:cubicBezTo>
                  <a:cubicBezTo>
                    <a:pt x="48942" y="48490"/>
                    <a:pt x="48832" y="48453"/>
                    <a:pt x="48724" y="48453"/>
                  </a:cubicBezTo>
                  <a:close/>
                  <a:moveTo>
                    <a:pt x="106418" y="48547"/>
                  </a:moveTo>
                  <a:cubicBezTo>
                    <a:pt x="106146" y="48547"/>
                    <a:pt x="105886" y="48777"/>
                    <a:pt x="105909" y="49108"/>
                  </a:cubicBezTo>
                  <a:cubicBezTo>
                    <a:pt x="105909" y="49408"/>
                    <a:pt x="106176" y="49608"/>
                    <a:pt x="106443" y="49608"/>
                  </a:cubicBezTo>
                  <a:cubicBezTo>
                    <a:pt x="106910" y="49541"/>
                    <a:pt x="107110" y="48974"/>
                    <a:pt x="106743" y="48674"/>
                  </a:cubicBezTo>
                  <a:cubicBezTo>
                    <a:pt x="106646" y="48586"/>
                    <a:pt x="106531" y="48547"/>
                    <a:pt x="106418" y="48547"/>
                  </a:cubicBezTo>
                  <a:close/>
                  <a:moveTo>
                    <a:pt x="86149" y="48614"/>
                  </a:moveTo>
                  <a:cubicBezTo>
                    <a:pt x="85865" y="48614"/>
                    <a:pt x="85605" y="48844"/>
                    <a:pt x="85628" y="49174"/>
                  </a:cubicBezTo>
                  <a:cubicBezTo>
                    <a:pt x="85661" y="49441"/>
                    <a:pt x="85895" y="49641"/>
                    <a:pt x="86195" y="49641"/>
                  </a:cubicBezTo>
                  <a:cubicBezTo>
                    <a:pt x="86662" y="49608"/>
                    <a:pt x="86829" y="49041"/>
                    <a:pt x="86495" y="48741"/>
                  </a:cubicBezTo>
                  <a:cubicBezTo>
                    <a:pt x="86388" y="48653"/>
                    <a:pt x="86267" y="48614"/>
                    <a:pt x="86149" y="48614"/>
                  </a:cubicBezTo>
                  <a:close/>
                  <a:moveTo>
                    <a:pt x="65903" y="48655"/>
                  </a:moveTo>
                  <a:cubicBezTo>
                    <a:pt x="65633" y="48655"/>
                    <a:pt x="65362" y="48849"/>
                    <a:pt x="65380" y="49208"/>
                  </a:cubicBezTo>
                  <a:cubicBezTo>
                    <a:pt x="65380" y="49458"/>
                    <a:pt x="65614" y="49678"/>
                    <a:pt x="65863" y="49678"/>
                  </a:cubicBezTo>
                  <a:cubicBezTo>
                    <a:pt x="65880" y="49678"/>
                    <a:pt x="65897" y="49677"/>
                    <a:pt x="65914" y="49675"/>
                  </a:cubicBezTo>
                  <a:cubicBezTo>
                    <a:pt x="66214" y="49641"/>
                    <a:pt x="66414" y="49408"/>
                    <a:pt x="66414" y="49108"/>
                  </a:cubicBezTo>
                  <a:cubicBezTo>
                    <a:pt x="66368" y="48799"/>
                    <a:pt x="66136" y="48655"/>
                    <a:pt x="65903" y="48655"/>
                  </a:cubicBezTo>
                  <a:close/>
                  <a:moveTo>
                    <a:pt x="45620" y="48680"/>
                  </a:moveTo>
                  <a:cubicBezTo>
                    <a:pt x="45336" y="48680"/>
                    <a:pt x="45076" y="48911"/>
                    <a:pt x="45099" y="49241"/>
                  </a:cubicBezTo>
                  <a:cubicBezTo>
                    <a:pt x="45099" y="49541"/>
                    <a:pt x="45366" y="49742"/>
                    <a:pt x="45666" y="49742"/>
                  </a:cubicBezTo>
                  <a:lnTo>
                    <a:pt x="45666" y="49708"/>
                  </a:lnTo>
                  <a:cubicBezTo>
                    <a:pt x="46100" y="49675"/>
                    <a:pt x="46300" y="49108"/>
                    <a:pt x="45966" y="48808"/>
                  </a:cubicBezTo>
                  <a:cubicBezTo>
                    <a:pt x="45859" y="48720"/>
                    <a:pt x="45738" y="48680"/>
                    <a:pt x="45620" y="48680"/>
                  </a:cubicBezTo>
                  <a:close/>
                  <a:moveTo>
                    <a:pt x="103346" y="48787"/>
                  </a:moveTo>
                  <a:cubicBezTo>
                    <a:pt x="103055" y="48787"/>
                    <a:pt x="102783" y="49037"/>
                    <a:pt x="102807" y="49375"/>
                  </a:cubicBezTo>
                  <a:cubicBezTo>
                    <a:pt x="102838" y="49624"/>
                    <a:pt x="103045" y="49845"/>
                    <a:pt x="103317" y="49845"/>
                  </a:cubicBezTo>
                  <a:cubicBezTo>
                    <a:pt x="103336" y="49845"/>
                    <a:pt x="103355" y="49844"/>
                    <a:pt x="103374" y="49842"/>
                  </a:cubicBezTo>
                  <a:cubicBezTo>
                    <a:pt x="103841" y="49808"/>
                    <a:pt x="104008" y="49208"/>
                    <a:pt x="103674" y="48908"/>
                  </a:cubicBezTo>
                  <a:cubicBezTo>
                    <a:pt x="103572" y="48824"/>
                    <a:pt x="103458" y="48787"/>
                    <a:pt x="103346" y="48787"/>
                  </a:cubicBezTo>
                  <a:close/>
                  <a:moveTo>
                    <a:pt x="83026" y="48841"/>
                  </a:moveTo>
                  <a:cubicBezTo>
                    <a:pt x="82348" y="48906"/>
                    <a:pt x="82420" y="49878"/>
                    <a:pt x="83062" y="49878"/>
                  </a:cubicBezTo>
                  <a:cubicBezTo>
                    <a:pt x="83083" y="49878"/>
                    <a:pt x="83104" y="49877"/>
                    <a:pt x="83126" y="49875"/>
                  </a:cubicBezTo>
                  <a:cubicBezTo>
                    <a:pt x="83393" y="49875"/>
                    <a:pt x="83627" y="49608"/>
                    <a:pt x="83593" y="49341"/>
                  </a:cubicBezTo>
                  <a:cubicBezTo>
                    <a:pt x="83560" y="49041"/>
                    <a:pt x="83326" y="48841"/>
                    <a:pt x="83026" y="48841"/>
                  </a:cubicBezTo>
                  <a:close/>
                  <a:moveTo>
                    <a:pt x="62803" y="48904"/>
                  </a:moveTo>
                  <a:cubicBezTo>
                    <a:pt x="62784" y="48904"/>
                    <a:pt x="62765" y="48905"/>
                    <a:pt x="62745" y="48908"/>
                  </a:cubicBezTo>
                  <a:cubicBezTo>
                    <a:pt x="62445" y="48908"/>
                    <a:pt x="62245" y="49174"/>
                    <a:pt x="62278" y="49441"/>
                  </a:cubicBezTo>
                  <a:cubicBezTo>
                    <a:pt x="62278" y="49742"/>
                    <a:pt x="62545" y="49942"/>
                    <a:pt x="62812" y="49942"/>
                  </a:cubicBezTo>
                  <a:cubicBezTo>
                    <a:pt x="63112" y="49908"/>
                    <a:pt x="63312" y="49641"/>
                    <a:pt x="63312" y="49375"/>
                  </a:cubicBezTo>
                  <a:cubicBezTo>
                    <a:pt x="63281" y="49096"/>
                    <a:pt x="63050" y="48904"/>
                    <a:pt x="62803" y="48904"/>
                  </a:cubicBezTo>
                  <a:close/>
                  <a:moveTo>
                    <a:pt x="42506" y="48914"/>
                  </a:moveTo>
                  <a:cubicBezTo>
                    <a:pt x="42234" y="48914"/>
                    <a:pt x="41973" y="49144"/>
                    <a:pt x="41997" y="49475"/>
                  </a:cubicBezTo>
                  <a:cubicBezTo>
                    <a:pt x="41997" y="49756"/>
                    <a:pt x="42231" y="49978"/>
                    <a:pt x="42507" y="49978"/>
                  </a:cubicBezTo>
                  <a:cubicBezTo>
                    <a:pt x="42526" y="49978"/>
                    <a:pt x="42545" y="49977"/>
                    <a:pt x="42564" y="49975"/>
                  </a:cubicBezTo>
                  <a:lnTo>
                    <a:pt x="42564" y="49942"/>
                  </a:lnTo>
                  <a:cubicBezTo>
                    <a:pt x="42998" y="49908"/>
                    <a:pt x="43198" y="49341"/>
                    <a:pt x="42831" y="49041"/>
                  </a:cubicBezTo>
                  <a:cubicBezTo>
                    <a:pt x="42733" y="48953"/>
                    <a:pt x="42619" y="48914"/>
                    <a:pt x="42506" y="48914"/>
                  </a:cubicBezTo>
                  <a:close/>
                  <a:moveTo>
                    <a:pt x="100209" y="49048"/>
                  </a:moveTo>
                  <a:cubicBezTo>
                    <a:pt x="99937" y="49048"/>
                    <a:pt x="99670" y="49241"/>
                    <a:pt x="99705" y="49608"/>
                  </a:cubicBezTo>
                  <a:cubicBezTo>
                    <a:pt x="99736" y="49886"/>
                    <a:pt x="99939" y="50079"/>
                    <a:pt x="100207" y="50079"/>
                  </a:cubicBezTo>
                  <a:cubicBezTo>
                    <a:pt x="100228" y="50079"/>
                    <a:pt x="100250" y="50078"/>
                    <a:pt x="100272" y="50075"/>
                  </a:cubicBezTo>
                  <a:cubicBezTo>
                    <a:pt x="100539" y="50075"/>
                    <a:pt x="100772" y="49808"/>
                    <a:pt x="100739" y="49541"/>
                  </a:cubicBezTo>
                  <a:cubicBezTo>
                    <a:pt x="100707" y="49208"/>
                    <a:pt x="100456" y="49048"/>
                    <a:pt x="100209" y="49048"/>
                  </a:cubicBezTo>
                  <a:close/>
                  <a:moveTo>
                    <a:pt x="79985" y="49105"/>
                  </a:moveTo>
                  <a:cubicBezTo>
                    <a:pt x="79965" y="49105"/>
                    <a:pt x="79945" y="49106"/>
                    <a:pt x="79924" y="49108"/>
                  </a:cubicBezTo>
                  <a:cubicBezTo>
                    <a:pt x="79624" y="49108"/>
                    <a:pt x="79424" y="49375"/>
                    <a:pt x="79424" y="49675"/>
                  </a:cubicBezTo>
                  <a:cubicBezTo>
                    <a:pt x="79457" y="49942"/>
                    <a:pt x="79724" y="50142"/>
                    <a:pt x="79991" y="50142"/>
                  </a:cubicBezTo>
                  <a:cubicBezTo>
                    <a:pt x="80669" y="50077"/>
                    <a:pt x="80597" y="49105"/>
                    <a:pt x="79985" y="49105"/>
                  </a:cubicBezTo>
                  <a:close/>
                  <a:moveTo>
                    <a:pt x="59700" y="49138"/>
                  </a:moveTo>
                  <a:cubicBezTo>
                    <a:pt x="59681" y="49138"/>
                    <a:pt x="59662" y="49139"/>
                    <a:pt x="59643" y="49141"/>
                  </a:cubicBezTo>
                  <a:cubicBezTo>
                    <a:pt x="58964" y="49206"/>
                    <a:pt x="59037" y="50178"/>
                    <a:pt x="59649" y="50178"/>
                  </a:cubicBezTo>
                  <a:cubicBezTo>
                    <a:pt x="59668" y="50178"/>
                    <a:pt x="59689" y="50177"/>
                    <a:pt x="59710" y="50175"/>
                  </a:cubicBezTo>
                  <a:cubicBezTo>
                    <a:pt x="60010" y="50142"/>
                    <a:pt x="60210" y="49908"/>
                    <a:pt x="60210" y="49608"/>
                  </a:cubicBezTo>
                  <a:cubicBezTo>
                    <a:pt x="60179" y="49358"/>
                    <a:pt x="59972" y="49138"/>
                    <a:pt x="59700" y="49138"/>
                  </a:cubicBezTo>
                  <a:close/>
                  <a:moveTo>
                    <a:pt x="39456" y="49201"/>
                  </a:moveTo>
                  <a:cubicBezTo>
                    <a:pt x="39426" y="49201"/>
                    <a:pt x="39395" y="49203"/>
                    <a:pt x="39362" y="49208"/>
                  </a:cubicBezTo>
                  <a:cubicBezTo>
                    <a:pt x="38739" y="49273"/>
                    <a:pt x="38793" y="50209"/>
                    <a:pt x="39428" y="50209"/>
                  </a:cubicBezTo>
                  <a:cubicBezTo>
                    <a:pt x="39439" y="50209"/>
                    <a:pt x="39451" y="50209"/>
                    <a:pt x="39462" y="50209"/>
                  </a:cubicBezTo>
                  <a:cubicBezTo>
                    <a:pt x="40131" y="50177"/>
                    <a:pt x="40100" y="49201"/>
                    <a:pt x="39456" y="49201"/>
                  </a:cubicBezTo>
                  <a:close/>
                  <a:moveTo>
                    <a:pt x="97128" y="49269"/>
                  </a:moveTo>
                  <a:cubicBezTo>
                    <a:pt x="96849" y="49269"/>
                    <a:pt x="96567" y="49471"/>
                    <a:pt x="96603" y="49842"/>
                  </a:cubicBezTo>
                  <a:cubicBezTo>
                    <a:pt x="96636" y="50142"/>
                    <a:pt x="96869" y="50342"/>
                    <a:pt x="97170" y="50342"/>
                  </a:cubicBezTo>
                  <a:cubicBezTo>
                    <a:pt x="97437" y="50309"/>
                    <a:pt x="97670" y="50042"/>
                    <a:pt x="97637" y="49775"/>
                  </a:cubicBezTo>
                  <a:cubicBezTo>
                    <a:pt x="97621" y="49429"/>
                    <a:pt x="97376" y="49269"/>
                    <a:pt x="97128" y="49269"/>
                  </a:cubicBezTo>
                  <a:close/>
                  <a:moveTo>
                    <a:pt x="76843" y="49314"/>
                  </a:moveTo>
                  <a:cubicBezTo>
                    <a:pt x="76561" y="49314"/>
                    <a:pt x="76308" y="49545"/>
                    <a:pt x="76355" y="49875"/>
                  </a:cubicBezTo>
                  <a:cubicBezTo>
                    <a:pt x="76355" y="50156"/>
                    <a:pt x="76559" y="50379"/>
                    <a:pt x="76832" y="50379"/>
                  </a:cubicBezTo>
                  <a:cubicBezTo>
                    <a:pt x="76850" y="50379"/>
                    <a:pt x="76869" y="50377"/>
                    <a:pt x="76889" y="50375"/>
                  </a:cubicBezTo>
                  <a:lnTo>
                    <a:pt x="76889" y="50342"/>
                  </a:lnTo>
                  <a:cubicBezTo>
                    <a:pt x="77356" y="50309"/>
                    <a:pt x="77556" y="49742"/>
                    <a:pt x="77189" y="49441"/>
                  </a:cubicBezTo>
                  <a:cubicBezTo>
                    <a:pt x="77081" y="49354"/>
                    <a:pt x="76960" y="49314"/>
                    <a:pt x="76843" y="49314"/>
                  </a:cubicBezTo>
                  <a:close/>
                  <a:moveTo>
                    <a:pt x="56635" y="49405"/>
                  </a:moveTo>
                  <a:cubicBezTo>
                    <a:pt x="56615" y="49405"/>
                    <a:pt x="56595" y="49406"/>
                    <a:pt x="56574" y="49408"/>
                  </a:cubicBezTo>
                  <a:cubicBezTo>
                    <a:pt x="55885" y="49441"/>
                    <a:pt x="55938" y="50443"/>
                    <a:pt x="56608" y="50443"/>
                  </a:cubicBezTo>
                  <a:cubicBezTo>
                    <a:pt x="56619" y="50443"/>
                    <a:pt x="56630" y="50443"/>
                    <a:pt x="56641" y="50442"/>
                  </a:cubicBezTo>
                  <a:cubicBezTo>
                    <a:pt x="57319" y="50377"/>
                    <a:pt x="57247" y="49405"/>
                    <a:pt x="56635" y="49405"/>
                  </a:cubicBezTo>
                  <a:close/>
                  <a:moveTo>
                    <a:pt x="94057" y="49520"/>
                  </a:moveTo>
                  <a:cubicBezTo>
                    <a:pt x="93779" y="49520"/>
                    <a:pt x="93510" y="49763"/>
                    <a:pt x="93534" y="50075"/>
                  </a:cubicBezTo>
                  <a:cubicBezTo>
                    <a:pt x="93534" y="50375"/>
                    <a:pt x="93767" y="50575"/>
                    <a:pt x="94067" y="50575"/>
                  </a:cubicBezTo>
                  <a:cubicBezTo>
                    <a:pt x="94534" y="50509"/>
                    <a:pt x="94735" y="49942"/>
                    <a:pt x="94368" y="49641"/>
                  </a:cubicBezTo>
                  <a:cubicBezTo>
                    <a:pt x="94274" y="49557"/>
                    <a:pt x="94165" y="49520"/>
                    <a:pt x="94057" y="49520"/>
                  </a:cubicBezTo>
                  <a:close/>
                  <a:moveTo>
                    <a:pt x="73863" y="49598"/>
                  </a:moveTo>
                  <a:cubicBezTo>
                    <a:pt x="73828" y="49598"/>
                    <a:pt x="73792" y="49601"/>
                    <a:pt x="73753" y="49608"/>
                  </a:cubicBezTo>
                  <a:cubicBezTo>
                    <a:pt x="73051" y="49608"/>
                    <a:pt x="73082" y="50615"/>
                    <a:pt x="73728" y="50615"/>
                  </a:cubicBezTo>
                  <a:cubicBezTo>
                    <a:pt x="73753" y="50615"/>
                    <a:pt x="73780" y="50614"/>
                    <a:pt x="73808" y="50610"/>
                  </a:cubicBezTo>
                  <a:lnTo>
                    <a:pt x="73808" y="50610"/>
                  </a:lnTo>
                  <a:cubicBezTo>
                    <a:pt x="73821" y="50611"/>
                    <a:pt x="73834" y="50612"/>
                    <a:pt x="73847" y="50612"/>
                  </a:cubicBezTo>
                  <a:cubicBezTo>
                    <a:pt x="74511" y="50612"/>
                    <a:pt x="74474" y="49598"/>
                    <a:pt x="73863" y="49598"/>
                  </a:cubicBezTo>
                  <a:close/>
                  <a:moveTo>
                    <a:pt x="53481" y="49648"/>
                  </a:moveTo>
                  <a:cubicBezTo>
                    <a:pt x="53208" y="49648"/>
                    <a:pt x="52948" y="49878"/>
                    <a:pt x="52971" y="50209"/>
                  </a:cubicBezTo>
                  <a:cubicBezTo>
                    <a:pt x="53005" y="50475"/>
                    <a:pt x="53238" y="50676"/>
                    <a:pt x="53539" y="50676"/>
                  </a:cubicBezTo>
                  <a:cubicBezTo>
                    <a:pt x="53972" y="50642"/>
                    <a:pt x="54172" y="50075"/>
                    <a:pt x="53805" y="49775"/>
                  </a:cubicBezTo>
                  <a:cubicBezTo>
                    <a:pt x="53708" y="49687"/>
                    <a:pt x="53593" y="49648"/>
                    <a:pt x="53481" y="49648"/>
                  </a:cubicBezTo>
                  <a:close/>
                  <a:moveTo>
                    <a:pt x="111013" y="49808"/>
                  </a:moveTo>
                  <a:lnTo>
                    <a:pt x="111013" y="49808"/>
                  </a:lnTo>
                  <a:cubicBezTo>
                    <a:pt x="110424" y="49972"/>
                    <a:pt x="110605" y="50810"/>
                    <a:pt x="111180" y="50810"/>
                  </a:cubicBezTo>
                  <a:cubicBezTo>
                    <a:pt x="111191" y="50810"/>
                    <a:pt x="111202" y="50810"/>
                    <a:pt x="111213" y="50809"/>
                  </a:cubicBezTo>
                  <a:cubicBezTo>
                    <a:pt x="111380" y="50776"/>
                    <a:pt x="111513" y="50676"/>
                    <a:pt x="111613" y="50542"/>
                  </a:cubicBezTo>
                  <a:lnTo>
                    <a:pt x="111380" y="50275"/>
                  </a:lnTo>
                  <a:lnTo>
                    <a:pt x="111146" y="50008"/>
                  </a:lnTo>
                  <a:lnTo>
                    <a:pt x="111013" y="49808"/>
                  </a:lnTo>
                  <a:close/>
                  <a:moveTo>
                    <a:pt x="90920" y="49781"/>
                  </a:moveTo>
                  <a:cubicBezTo>
                    <a:pt x="90638" y="49781"/>
                    <a:pt x="90384" y="50012"/>
                    <a:pt x="90432" y="50342"/>
                  </a:cubicBezTo>
                  <a:cubicBezTo>
                    <a:pt x="90432" y="50592"/>
                    <a:pt x="90665" y="50812"/>
                    <a:pt x="90914" y="50812"/>
                  </a:cubicBezTo>
                  <a:cubicBezTo>
                    <a:pt x="90931" y="50812"/>
                    <a:pt x="90948" y="50811"/>
                    <a:pt x="90965" y="50809"/>
                  </a:cubicBezTo>
                  <a:cubicBezTo>
                    <a:pt x="91432" y="50776"/>
                    <a:pt x="91599" y="50209"/>
                    <a:pt x="91265" y="49908"/>
                  </a:cubicBezTo>
                  <a:cubicBezTo>
                    <a:pt x="91158" y="49821"/>
                    <a:pt x="91037" y="49781"/>
                    <a:pt x="90920" y="49781"/>
                  </a:cubicBezTo>
                  <a:close/>
                  <a:moveTo>
                    <a:pt x="70673" y="49821"/>
                  </a:moveTo>
                  <a:cubicBezTo>
                    <a:pt x="70396" y="49821"/>
                    <a:pt x="70126" y="50063"/>
                    <a:pt x="70150" y="50375"/>
                  </a:cubicBezTo>
                  <a:cubicBezTo>
                    <a:pt x="70150" y="50676"/>
                    <a:pt x="70417" y="50876"/>
                    <a:pt x="70684" y="50876"/>
                  </a:cubicBezTo>
                  <a:cubicBezTo>
                    <a:pt x="71151" y="50809"/>
                    <a:pt x="71351" y="50242"/>
                    <a:pt x="70984" y="49942"/>
                  </a:cubicBezTo>
                  <a:cubicBezTo>
                    <a:pt x="70891" y="49857"/>
                    <a:pt x="70781" y="49821"/>
                    <a:pt x="70673" y="49821"/>
                  </a:cubicBezTo>
                  <a:close/>
                  <a:moveTo>
                    <a:pt x="50428" y="49869"/>
                  </a:moveTo>
                  <a:cubicBezTo>
                    <a:pt x="50399" y="49869"/>
                    <a:pt x="50368" y="49871"/>
                    <a:pt x="50336" y="49875"/>
                  </a:cubicBezTo>
                  <a:cubicBezTo>
                    <a:pt x="49666" y="49907"/>
                    <a:pt x="49698" y="50915"/>
                    <a:pt x="50344" y="50915"/>
                  </a:cubicBezTo>
                  <a:cubicBezTo>
                    <a:pt x="50374" y="50915"/>
                    <a:pt x="50404" y="50913"/>
                    <a:pt x="50436" y="50909"/>
                  </a:cubicBezTo>
                  <a:cubicBezTo>
                    <a:pt x="51106" y="50877"/>
                    <a:pt x="51074" y="49869"/>
                    <a:pt x="50428" y="49869"/>
                  </a:cubicBezTo>
                  <a:close/>
                  <a:moveTo>
                    <a:pt x="108086" y="49981"/>
                  </a:moveTo>
                  <a:cubicBezTo>
                    <a:pt x="107814" y="49981"/>
                    <a:pt x="107554" y="50212"/>
                    <a:pt x="107577" y="50542"/>
                  </a:cubicBezTo>
                  <a:cubicBezTo>
                    <a:pt x="107608" y="50820"/>
                    <a:pt x="107811" y="51013"/>
                    <a:pt x="108080" y="51013"/>
                  </a:cubicBezTo>
                  <a:cubicBezTo>
                    <a:pt x="108101" y="51013"/>
                    <a:pt x="108122" y="51012"/>
                    <a:pt x="108144" y="51009"/>
                  </a:cubicBezTo>
                  <a:lnTo>
                    <a:pt x="108144" y="51042"/>
                  </a:lnTo>
                  <a:cubicBezTo>
                    <a:pt x="108578" y="50976"/>
                    <a:pt x="108778" y="50409"/>
                    <a:pt x="108411" y="50108"/>
                  </a:cubicBezTo>
                  <a:cubicBezTo>
                    <a:pt x="108314" y="50021"/>
                    <a:pt x="108199" y="49981"/>
                    <a:pt x="108086" y="49981"/>
                  </a:cubicBezTo>
                  <a:close/>
                  <a:moveTo>
                    <a:pt x="87866" y="50048"/>
                  </a:moveTo>
                  <a:cubicBezTo>
                    <a:pt x="87586" y="50048"/>
                    <a:pt x="87315" y="50278"/>
                    <a:pt x="87363" y="50609"/>
                  </a:cubicBezTo>
                  <a:cubicBezTo>
                    <a:pt x="87363" y="50876"/>
                    <a:pt x="87596" y="51076"/>
                    <a:pt x="87863" y="51076"/>
                  </a:cubicBezTo>
                  <a:lnTo>
                    <a:pt x="87896" y="51076"/>
                  </a:lnTo>
                  <a:cubicBezTo>
                    <a:pt x="88363" y="51042"/>
                    <a:pt x="88564" y="50475"/>
                    <a:pt x="88197" y="50175"/>
                  </a:cubicBezTo>
                  <a:cubicBezTo>
                    <a:pt x="88099" y="50087"/>
                    <a:pt x="87982" y="50048"/>
                    <a:pt x="87866" y="50048"/>
                  </a:cubicBezTo>
                  <a:close/>
                  <a:moveTo>
                    <a:pt x="67557" y="50081"/>
                  </a:moveTo>
                  <a:cubicBezTo>
                    <a:pt x="67285" y="50081"/>
                    <a:pt x="67025" y="50312"/>
                    <a:pt x="67048" y="50642"/>
                  </a:cubicBezTo>
                  <a:cubicBezTo>
                    <a:pt x="67048" y="50892"/>
                    <a:pt x="67282" y="51112"/>
                    <a:pt x="67530" y="51112"/>
                  </a:cubicBezTo>
                  <a:cubicBezTo>
                    <a:pt x="67548" y="51112"/>
                    <a:pt x="67565" y="51111"/>
                    <a:pt x="67582" y="51109"/>
                  </a:cubicBezTo>
                  <a:cubicBezTo>
                    <a:pt x="68049" y="51076"/>
                    <a:pt x="68249" y="50509"/>
                    <a:pt x="67882" y="50209"/>
                  </a:cubicBezTo>
                  <a:cubicBezTo>
                    <a:pt x="67785" y="50121"/>
                    <a:pt x="67670" y="50081"/>
                    <a:pt x="67557" y="50081"/>
                  </a:cubicBezTo>
                  <a:close/>
                  <a:moveTo>
                    <a:pt x="47288" y="50115"/>
                  </a:moveTo>
                  <a:cubicBezTo>
                    <a:pt x="47004" y="50115"/>
                    <a:pt x="46743" y="50345"/>
                    <a:pt x="46767" y="50676"/>
                  </a:cubicBezTo>
                  <a:cubicBezTo>
                    <a:pt x="46798" y="50925"/>
                    <a:pt x="47005" y="51146"/>
                    <a:pt x="47277" y="51146"/>
                  </a:cubicBezTo>
                  <a:cubicBezTo>
                    <a:pt x="47296" y="51146"/>
                    <a:pt x="47315" y="51145"/>
                    <a:pt x="47334" y="51143"/>
                  </a:cubicBezTo>
                  <a:cubicBezTo>
                    <a:pt x="47801" y="51109"/>
                    <a:pt x="47968" y="50542"/>
                    <a:pt x="47634" y="50242"/>
                  </a:cubicBezTo>
                  <a:cubicBezTo>
                    <a:pt x="47527" y="50154"/>
                    <a:pt x="47406" y="50115"/>
                    <a:pt x="47288" y="50115"/>
                  </a:cubicBezTo>
                  <a:close/>
                  <a:moveTo>
                    <a:pt x="104975" y="50241"/>
                  </a:moveTo>
                  <a:cubicBezTo>
                    <a:pt x="104964" y="50241"/>
                    <a:pt x="104953" y="50241"/>
                    <a:pt x="104942" y="50242"/>
                  </a:cubicBezTo>
                  <a:cubicBezTo>
                    <a:pt x="104296" y="50307"/>
                    <a:pt x="104338" y="51279"/>
                    <a:pt x="104978" y="51279"/>
                  </a:cubicBezTo>
                  <a:cubicBezTo>
                    <a:pt x="104999" y="51279"/>
                    <a:pt x="105020" y="51278"/>
                    <a:pt x="105042" y="51276"/>
                  </a:cubicBezTo>
                  <a:cubicBezTo>
                    <a:pt x="105699" y="51243"/>
                    <a:pt x="105644" y="50241"/>
                    <a:pt x="104975" y="50241"/>
                  </a:cubicBezTo>
                  <a:close/>
                  <a:moveTo>
                    <a:pt x="84715" y="50282"/>
                  </a:moveTo>
                  <a:cubicBezTo>
                    <a:pt x="84431" y="50282"/>
                    <a:pt x="84170" y="50512"/>
                    <a:pt x="84194" y="50842"/>
                  </a:cubicBezTo>
                  <a:cubicBezTo>
                    <a:pt x="84225" y="51092"/>
                    <a:pt x="84461" y="51313"/>
                    <a:pt x="84709" y="51313"/>
                  </a:cubicBezTo>
                  <a:cubicBezTo>
                    <a:pt x="84727" y="51313"/>
                    <a:pt x="84744" y="51312"/>
                    <a:pt x="84761" y="51309"/>
                  </a:cubicBezTo>
                  <a:cubicBezTo>
                    <a:pt x="85228" y="51276"/>
                    <a:pt x="85395" y="50709"/>
                    <a:pt x="85061" y="50409"/>
                  </a:cubicBezTo>
                  <a:cubicBezTo>
                    <a:pt x="84954" y="50321"/>
                    <a:pt x="84832" y="50282"/>
                    <a:pt x="84715" y="50282"/>
                  </a:cubicBezTo>
                  <a:close/>
                  <a:moveTo>
                    <a:pt x="64467" y="50319"/>
                  </a:moveTo>
                  <a:cubicBezTo>
                    <a:pt x="64328" y="50319"/>
                    <a:pt x="64187" y="50378"/>
                    <a:pt x="64079" y="50509"/>
                  </a:cubicBezTo>
                  <a:cubicBezTo>
                    <a:pt x="63788" y="50832"/>
                    <a:pt x="64031" y="51344"/>
                    <a:pt x="64472" y="51344"/>
                  </a:cubicBezTo>
                  <a:cubicBezTo>
                    <a:pt x="64485" y="51344"/>
                    <a:pt x="64499" y="51344"/>
                    <a:pt x="64513" y="51343"/>
                  </a:cubicBezTo>
                  <a:cubicBezTo>
                    <a:pt x="64780" y="51343"/>
                    <a:pt x="65013" y="51076"/>
                    <a:pt x="64980" y="50809"/>
                  </a:cubicBezTo>
                  <a:cubicBezTo>
                    <a:pt x="64959" y="50509"/>
                    <a:pt x="64717" y="50319"/>
                    <a:pt x="64467" y="50319"/>
                  </a:cubicBezTo>
                  <a:close/>
                  <a:moveTo>
                    <a:pt x="44186" y="50348"/>
                  </a:moveTo>
                  <a:cubicBezTo>
                    <a:pt x="43902" y="50348"/>
                    <a:pt x="43641" y="50579"/>
                    <a:pt x="43665" y="50909"/>
                  </a:cubicBezTo>
                  <a:cubicBezTo>
                    <a:pt x="43665" y="51190"/>
                    <a:pt x="43899" y="51413"/>
                    <a:pt x="44175" y="51413"/>
                  </a:cubicBezTo>
                  <a:cubicBezTo>
                    <a:pt x="44194" y="51413"/>
                    <a:pt x="44213" y="51412"/>
                    <a:pt x="44232" y="51409"/>
                  </a:cubicBezTo>
                  <a:lnTo>
                    <a:pt x="44232" y="51376"/>
                  </a:lnTo>
                  <a:cubicBezTo>
                    <a:pt x="44666" y="51343"/>
                    <a:pt x="44866" y="50776"/>
                    <a:pt x="44532" y="50475"/>
                  </a:cubicBezTo>
                  <a:cubicBezTo>
                    <a:pt x="44425" y="50388"/>
                    <a:pt x="44303" y="50348"/>
                    <a:pt x="44186" y="50348"/>
                  </a:cubicBezTo>
                  <a:close/>
                  <a:moveTo>
                    <a:pt x="101901" y="50486"/>
                  </a:moveTo>
                  <a:cubicBezTo>
                    <a:pt x="101630" y="50486"/>
                    <a:pt x="101355" y="50672"/>
                    <a:pt x="101373" y="51009"/>
                  </a:cubicBezTo>
                  <a:cubicBezTo>
                    <a:pt x="101404" y="51290"/>
                    <a:pt x="101610" y="51513"/>
                    <a:pt x="101883" y="51513"/>
                  </a:cubicBezTo>
                  <a:cubicBezTo>
                    <a:pt x="101902" y="51513"/>
                    <a:pt x="101921" y="51512"/>
                    <a:pt x="101940" y="51510"/>
                  </a:cubicBezTo>
                  <a:cubicBezTo>
                    <a:pt x="102207" y="51476"/>
                    <a:pt x="102440" y="51209"/>
                    <a:pt x="102407" y="50942"/>
                  </a:cubicBezTo>
                  <a:cubicBezTo>
                    <a:pt x="102376" y="50630"/>
                    <a:pt x="102140" y="50486"/>
                    <a:pt x="101901" y="50486"/>
                  </a:cubicBezTo>
                  <a:close/>
                  <a:moveTo>
                    <a:pt x="81623" y="50508"/>
                  </a:moveTo>
                  <a:cubicBezTo>
                    <a:pt x="81613" y="50508"/>
                    <a:pt x="81602" y="50508"/>
                    <a:pt x="81592" y="50509"/>
                  </a:cubicBezTo>
                  <a:cubicBezTo>
                    <a:pt x="80913" y="50573"/>
                    <a:pt x="80986" y="51546"/>
                    <a:pt x="81598" y="51546"/>
                  </a:cubicBezTo>
                  <a:cubicBezTo>
                    <a:pt x="81618" y="51546"/>
                    <a:pt x="81638" y="51545"/>
                    <a:pt x="81659" y="51543"/>
                  </a:cubicBezTo>
                  <a:cubicBezTo>
                    <a:pt x="82348" y="51510"/>
                    <a:pt x="82262" y="50508"/>
                    <a:pt x="81623" y="50508"/>
                  </a:cubicBezTo>
                  <a:close/>
                  <a:moveTo>
                    <a:pt x="61353" y="50548"/>
                  </a:moveTo>
                  <a:cubicBezTo>
                    <a:pt x="61080" y="50548"/>
                    <a:pt x="60820" y="50779"/>
                    <a:pt x="60844" y="51109"/>
                  </a:cubicBezTo>
                  <a:cubicBezTo>
                    <a:pt x="60844" y="51409"/>
                    <a:pt x="61111" y="51610"/>
                    <a:pt x="61411" y="51610"/>
                  </a:cubicBezTo>
                  <a:lnTo>
                    <a:pt x="61411" y="51576"/>
                  </a:lnTo>
                  <a:cubicBezTo>
                    <a:pt x="61844" y="51543"/>
                    <a:pt x="62045" y="50976"/>
                    <a:pt x="61678" y="50676"/>
                  </a:cubicBezTo>
                  <a:cubicBezTo>
                    <a:pt x="61580" y="50588"/>
                    <a:pt x="61466" y="50548"/>
                    <a:pt x="61353" y="50548"/>
                  </a:cubicBezTo>
                  <a:close/>
                  <a:moveTo>
                    <a:pt x="41084" y="50615"/>
                  </a:moveTo>
                  <a:cubicBezTo>
                    <a:pt x="40799" y="50615"/>
                    <a:pt x="40539" y="50845"/>
                    <a:pt x="40563" y="51176"/>
                  </a:cubicBezTo>
                  <a:cubicBezTo>
                    <a:pt x="40594" y="51426"/>
                    <a:pt x="40800" y="51646"/>
                    <a:pt x="41073" y="51646"/>
                  </a:cubicBezTo>
                  <a:cubicBezTo>
                    <a:pt x="41091" y="51646"/>
                    <a:pt x="41110" y="51645"/>
                    <a:pt x="41130" y="51643"/>
                  </a:cubicBezTo>
                  <a:cubicBezTo>
                    <a:pt x="41597" y="51610"/>
                    <a:pt x="41763" y="51042"/>
                    <a:pt x="41430" y="50742"/>
                  </a:cubicBezTo>
                  <a:cubicBezTo>
                    <a:pt x="41323" y="50655"/>
                    <a:pt x="41201" y="50615"/>
                    <a:pt x="41084" y="50615"/>
                  </a:cubicBezTo>
                  <a:close/>
                  <a:moveTo>
                    <a:pt x="98792" y="50749"/>
                  </a:moveTo>
                  <a:cubicBezTo>
                    <a:pt x="98507" y="50749"/>
                    <a:pt x="98247" y="50979"/>
                    <a:pt x="98270" y="51309"/>
                  </a:cubicBezTo>
                  <a:cubicBezTo>
                    <a:pt x="98301" y="51557"/>
                    <a:pt x="98533" y="51747"/>
                    <a:pt x="98779" y="51747"/>
                  </a:cubicBezTo>
                  <a:cubicBezTo>
                    <a:pt x="98798" y="51747"/>
                    <a:pt x="98818" y="51745"/>
                    <a:pt x="98838" y="51743"/>
                  </a:cubicBezTo>
                  <a:lnTo>
                    <a:pt x="98838" y="51776"/>
                  </a:lnTo>
                  <a:cubicBezTo>
                    <a:pt x="99305" y="51743"/>
                    <a:pt x="99471" y="51176"/>
                    <a:pt x="99138" y="50876"/>
                  </a:cubicBezTo>
                  <a:cubicBezTo>
                    <a:pt x="99030" y="50788"/>
                    <a:pt x="98909" y="50749"/>
                    <a:pt x="98792" y="50749"/>
                  </a:cubicBezTo>
                  <a:close/>
                  <a:moveTo>
                    <a:pt x="78532" y="50782"/>
                  </a:moveTo>
                  <a:cubicBezTo>
                    <a:pt x="78259" y="50782"/>
                    <a:pt x="77999" y="51012"/>
                    <a:pt x="78023" y="51343"/>
                  </a:cubicBezTo>
                  <a:cubicBezTo>
                    <a:pt x="78023" y="51610"/>
                    <a:pt x="78290" y="51810"/>
                    <a:pt x="78556" y="51810"/>
                  </a:cubicBezTo>
                  <a:cubicBezTo>
                    <a:pt x="79023" y="51776"/>
                    <a:pt x="79224" y="51209"/>
                    <a:pt x="78857" y="50909"/>
                  </a:cubicBezTo>
                  <a:cubicBezTo>
                    <a:pt x="78759" y="50821"/>
                    <a:pt x="78644" y="50782"/>
                    <a:pt x="78532" y="50782"/>
                  </a:cubicBezTo>
                  <a:close/>
                  <a:moveTo>
                    <a:pt x="58273" y="50806"/>
                  </a:moveTo>
                  <a:cubicBezTo>
                    <a:pt x="58252" y="50806"/>
                    <a:pt x="58231" y="50807"/>
                    <a:pt x="58209" y="50809"/>
                  </a:cubicBezTo>
                  <a:cubicBezTo>
                    <a:pt x="57942" y="50842"/>
                    <a:pt x="57708" y="51076"/>
                    <a:pt x="57742" y="51376"/>
                  </a:cubicBezTo>
                  <a:cubicBezTo>
                    <a:pt x="57772" y="51654"/>
                    <a:pt x="57975" y="51847"/>
                    <a:pt x="58244" y="51847"/>
                  </a:cubicBezTo>
                  <a:cubicBezTo>
                    <a:pt x="58265" y="51847"/>
                    <a:pt x="58287" y="51846"/>
                    <a:pt x="58309" y="51843"/>
                  </a:cubicBezTo>
                  <a:cubicBezTo>
                    <a:pt x="58988" y="51811"/>
                    <a:pt x="58946" y="50806"/>
                    <a:pt x="58273" y="50806"/>
                  </a:cubicBezTo>
                  <a:close/>
                  <a:moveTo>
                    <a:pt x="37996" y="50855"/>
                  </a:moveTo>
                  <a:cubicBezTo>
                    <a:pt x="37706" y="50855"/>
                    <a:pt x="37436" y="51097"/>
                    <a:pt x="37460" y="51409"/>
                  </a:cubicBezTo>
                  <a:cubicBezTo>
                    <a:pt x="37494" y="51710"/>
                    <a:pt x="37761" y="51910"/>
                    <a:pt x="38027" y="51910"/>
                  </a:cubicBezTo>
                  <a:cubicBezTo>
                    <a:pt x="38494" y="51843"/>
                    <a:pt x="38661" y="51276"/>
                    <a:pt x="38328" y="50976"/>
                  </a:cubicBezTo>
                  <a:cubicBezTo>
                    <a:pt x="38225" y="50892"/>
                    <a:pt x="38109" y="50855"/>
                    <a:pt x="37996" y="50855"/>
                  </a:cubicBezTo>
                  <a:close/>
                  <a:moveTo>
                    <a:pt x="95704" y="50949"/>
                  </a:moveTo>
                  <a:cubicBezTo>
                    <a:pt x="95422" y="50949"/>
                    <a:pt x="95145" y="51179"/>
                    <a:pt x="95168" y="51510"/>
                  </a:cubicBezTo>
                  <a:cubicBezTo>
                    <a:pt x="95202" y="51810"/>
                    <a:pt x="95435" y="52010"/>
                    <a:pt x="95735" y="52010"/>
                  </a:cubicBezTo>
                  <a:cubicBezTo>
                    <a:pt x="96202" y="51977"/>
                    <a:pt x="96402" y="51376"/>
                    <a:pt x="96036" y="51076"/>
                  </a:cubicBezTo>
                  <a:cubicBezTo>
                    <a:pt x="95938" y="50988"/>
                    <a:pt x="95821" y="50949"/>
                    <a:pt x="95704" y="50949"/>
                  </a:cubicBezTo>
                  <a:close/>
                  <a:moveTo>
                    <a:pt x="75444" y="51001"/>
                  </a:moveTo>
                  <a:cubicBezTo>
                    <a:pt x="75304" y="51001"/>
                    <a:pt x="75162" y="51056"/>
                    <a:pt x="75054" y="51176"/>
                  </a:cubicBezTo>
                  <a:cubicBezTo>
                    <a:pt x="74763" y="51532"/>
                    <a:pt x="75005" y="52045"/>
                    <a:pt x="75446" y="52045"/>
                  </a:cubicBezTo>
                  <a:cubicBezTo>
                    <a:pt x="75460" y="52045"/>
                    <a:pt x="75474" y="52044"/>
                    <a:pt x="75488" y="52043"/>
                  </a:cubicBezTo>
                  <a:cubicBezTo>
                    <a:pt x="75754" y="52010"/>
                    <a:pt x="75988" y="51776"/>
                    <a:pt x="75955" y="51476"/>
                  </a:cubicBezTo>
                  <a:cubicBezTo>
                    <a:pt x="75933" y="51177"/>
                    <a:pt x="75693" y="51001"/>
                    <a:pt x="75444" y="51001"/>
                  </a:cubicBezTo>
                  <a:close/>
                  <a:moveTo>
                    <a:pt x="55157" y="51075"/>
                  </a:moveTo>
                  <a:cubicBezTo>
                    <a:pt x="54889" y="51075"/>
                    <a:pt x="54622" y="51259"/>
                    <a:pt x="54639" y="51610"/>
                  </a:cubicBezTo>
                  <a:cubicBezTo>
                    <a:pt x="54670" y="51888"/>
                    <a:pt x="54873" y="52080"/>
                    <a:pt x="55142" y="52080"/>
                  </a:cubicBezTo>
                  <a:cubicBezTo>
                    <a:pt x="55163" y="52080"/>
                    <a:pt x="55184" y="52079"/>
                    <a:pt x="55206" y="52077"/>
                  </a:cubicBezTo>
                  <a:cubicBezTo>
                    <a:pt x="55473" y="52077"/>
                    <a:pt x="55707" y="51810"/>
                    <a:pt x="55673" y="51543"/>
                  </a:cubicBezTo>
                  <a:cubicBezTo>
                    <a:pt x="55642" y="51226"/>
                    <a:pt x="55399" y="51075"/>
                    <a:pt x="55157" y="51075"/>
                  </a:cubicBezTo>
                  <a:close/>
                  <a:moveTo>
                    <a:pt x="112381" y="51476"/>
                  </a:moveTo>
                  <a:cubicBezTo>
                    <a:pt x="112347" y="51543"/>
                    <a:pt x="112347" y="51643"/>
                    <a:pt x="112347" y="51710"/>
                  </a:cubicBezTo>
                  <a:cubicBezTo>
                    <a:pt x="112381" y="52010"/>
                    <a:pt x="112614" y="52210"/>
                    <a:pt x="112914" y="52210"/>
                  </a:cubicBezTo>
                  <a:lnTo>
                    <a:pt x="112914" y="52177"/>
                  </a:lnTo>
                  <a:lnTo>
                    <a:pt x="112948" y="52177"/>
                  </a:lnTo>
                  <a:lnTo>
                    <a:pt x="112381" y="51476"/>
                  </a:lnTo>
                  <a:close/>
                  <a:moveTo>
                    <a:pt x="92587" y="51216"/>
                  </a:moveTo>
                  <a:cubicBezTo>
                    <a:pt x="92303" y="51216"/>
                    <a:pt x="92042" y="51446"/>
                    <a:pt x="92066" y="51776"/>
                  </a:cubicBezTo>
                  <a:cubicBezTo>
                    <a:pt x="92097" y="52026"/>
                    <a:pt x="92304" y="52247"/>
                    <a:pt x="92576" y="52247"/>
                  </a:cubicBezTo>
                  <a:cubicBezTo>
                    <a:pt x="92595" y="52247"/>
                    <a:pt x="92614" y="52246"/>
                    <a:pt x="92633" y="52243"/>
                  </a:cubicBezTo>
                  <a:cubicBezTo>
                    <a:pt x="93100" y="52210"/>
                    <a:pt x="93267" y="51643"/>
                    <a:pt x="92933" y="51343"/>
                  </a:cubicBezTo>
                  <a:cubicBezTo>
                    <a:pt x="92826" y="51255"/>
                    <a:pt x="92705" y="51216"/>
                    <a:pt x="92587" y="51216"/>
                  </a:cubicBezTo>
                  <a:close/>
                  <a:moveTo>
                    <a:pt x="72327" y="51249"/>
                  </a:moveTo>
                  <a:cubicBezTo>
                    <a:pt x="72055" y="51249"/>
                    <a:pt x="71795" y="51479"/>
                    <a:pt x="71818" y="51810"/>
                  </a:cubicBezTo>
                  <a:cubicBezTo>
                    <a:pt x="71818" y="52110"/>
                    <a:pt x="72085" y="52310"/>
                    <a:pt x="72385" y="52310"/>
                  </a:cubicBezTo>
                  <a:lnTo>
                    <a:pt x="72352" y="52277"/>
                  </a:lnTo>
                  <a:cubicBezTo>
                    <a:pt x="72819" y="52243"/>
                    <a:pt x="73019" y="51676"/>
                    <a:pt x="72652" y="51376"/>
                  </a:cubicBezTo>
                  <a:cubicBezTo>
                    <a:pt x="72555" y="51288"/>
                    <a:pt x="72440" y="51249"/>
                    <a:pt x="72327" y="51249"/>
                  </a:cubicBezTo>
                  <a:close/>
                  <a:moveTo>
                    <a:pt x="52059" y="51298"/>
                  </a:moveTo>
                  <a:cubicBezTo>
                    <a:pt x="51781" y="51298"/>
                    <a:pt x="51501" y="51501"/>
                    <a:pt x="51537" y="51876"/>
                  </a:cubicBezTo>
                  <a:cubicBezTo>
                    <a:pt x="51570" y="52143"/>
                    <a:pt x="51804" y="52343"/>
                    <a:pt x="52104" y="52343"/>
                  </a:cubicBezTo>
                  <a:cubicBezTo>
                    <a:pt x="52371" y="52310"/>
                    <a:pt x="52605" y="52077"/>
                    <a:pt x="52571" y="51776"/>
                  </a:cubicBezTo>
                  <a:cubicBezTo>
                    <a:pt x="52540" y="51451"/>
                    <a:pt x="52301" y="51298"/>
                    <a:pt x="52059" y="51298"/>
                  </a:cubicBezTo>
                  <a:close/>
                  <a:moveTo>
                    <a:pt x="109758" y="51403"/>
                  </a:moveTo>
                  <a:cubicBezTo>
                    <a:pt x="109475" y="51403"/>
                    <a:pt x="109192" y="51606"/>
                    <a:pt x="109245" y="51977"/>
                  </a:cubicBezTo>
                  <a:cubicBezTo>
                    <a:pt x="109276" y="52255"/>
                    <a:pt x="109479" y="52447"/>
                    <a:pt x="109747" y="52447"/>
                  </a:cubicBezTo>
                  <a:cubicBezTo>
                    <a:pt x="109769" y="52447"/>
                    <a:pt x="109790" y="52446"/>
                    <a:pt x="109812" y="52444"/>
                  </a:cubicBezTo>
                  <a:cubicBezTo>
                    <a:pt x="110079" y="52444"/>
                    <a:pt x="110312" y="52177"/>
                    <a:pt x="110279" y="51910"/>
                  </a:cubicBezTo>
                  <a:cubicBezTo>
                    <a:pt x="110263" y="51564"/>
                    <a:pt x="110011" y="51403"/>
                    <a:pt x="109758" y="51403"/>
                  </a:cubicBezTo>
                  <a:close/>
                  <a:moveTo>
                    <a:pt x="89496" y="51442"/>
                  </a:moveTo>
                  <a:cubicBezTo>
                    <a:pt x="89485" y="51442"/>
                    <a:pt x="89475" y="51442"/>
                    <a:pt x="89464" y="51443"/>
                  </a:cubicBezTo>
                  <a:cubicBezTo>
                    <a:pt x="88786" y="51507"/>
                    <a:pt x="88858" y="52480"/>
                    <a:pt x="89470" y="52480"/>
                  </a:cubicBezTo>
                  <a:cubicBezTo>
                    <a:pt x="89490" y="52480"/>
                    <a:pt x="89510" y="52479"/>
                    <a:pt x="89531" y="52477"/>
                  </a:cubicBezTo>
                  <a:cubicBezTo>
                    <a:pt x="90220" y="52444"/>
                    <a:pt x="90134" y="51442"/>
                    <a:pt x="89496" y="51442"/>
                  </a:cubicBezTo>
                  <a:close/>
                  <a:moveTo>
                    <a:pt x="69215" y="51509"/>
                  </a:moveTo>
                  <a:cubicBezTo>
                    <a:pt x="69204" y="51509"/>
                    <a:pt x="69194" y="51509"/>
                    <a:pt x="69183" y="51510"/>
                  </a:cubicBezTo>
                  <a:cubicBezTo>
                    <a:pt x="68883" y="51543"/>
                    <a:pt x="68683" y="51776"/>
                    <a:pt x="68683" y="52077"/>
                  </a:cubicBezTo>
                  <a:cubicBezTo>
                    <a:pt x="68714" y="52326"/>
                    <a:pt x="68950" y="52547"/>
                    <a:pt x="69226" y="52547"/>
                  </a:cubicBezTo>
                  <a:cubicBezTo>
                    <a:pt x="69245" y="52547"/>
                    <a:pt x="69264" y="52546"/>
                    <a:pt x="69283" y="52544"/>
                  </a:cubicBezTo>
                  <a:lnTo>
                    <a:pt x="69250" y="52544"/>
                  </a:lnTo>
                  <a:cubicBezTo>
                    <a:pt x="69906" y="52445"/>
                    <a:pt x="69820" y="51509"/>
                    <a:pt x="69215" y="51509"/>
                  </a:cubicBezTo>
                  <a:close/>
                  <a:moveTo>
                    <a:pt x="48996" y="51573"/>
                  </a:moveTo>
                  <a:cubicBezTo>
                    <a:pt x="48976" y="51573"/>
                    <a:pt x="48956" y="51574"/>
                    <a:pt x="48935" y="51576"/>
                  </a:cubicBezTo>
                  <a:cubicBezTo>
                    <a:pt x="48246" y="51609"/>
                    <a:pt x="48300" y="52611"/>
                    <a:pt x="48969" y="52611"/>
                  </a:cubicBezTo>
                  <a:cubicBezTo>
                    <a:pt x="48980" y="52611"/>
                    <a:pt x="48991" y="52611"/>
                    <a:pt x="49002" y="52610"/>
                  </a:cubicBezTo>
                  <a:cubicBezTo>
                    <a:pt x="49681" y="52546"/>
                    <a:pt x="49608" y="51573"/>
                    <a:pt x="48996" y="51573"/>
                  </a:cubicBezTo>
                  <a:close/>
                  <a:moveTo>
                    <a:pt x="106672" y="51650"/>
                  </a:moveTo>
                  <a:cubicBezTo>
                    <a:pt x="106401" y="51650"/>
                    <a:pt x="106125" y="51843"/>
                    <a:pt x="106143" y="52210"/>
                  </a:cubicBezTo>
                  <a:cubicBezTo>
                    <a:pt x="106174" y="52488"/>
                    <a:pt x="106377" y="52681"/>
                    <a:pt x="106645" y="52681"/>
                  </a:cubicBezTo>
                  <a:cubicBezTo>
                    <a:pt x="106666" y="52681"/>
                    <a:pt x="106688" y="52679"/>
                    <a:pt x="106710" y="52677"/>
                  </a:cubicBezTo>
                  <a:cubicBezTo>
                    <a:pt x="106977" y="52677"/>
                    <a:pt x="107210" y="52410"/>
                    <a:pt x="107177" y="52143"/>
                  </a:cubicBezTo>
                  <a:cubicBezTo>
                    <a:pt x="107161" y="51810"/>
                    <a:pt x="106918" y="51650"/>
                    <a:pt x="106672" y="51650"/>
                  </a:cubicBezTo>
                  <a:close/>
                  <a:moveTo>
                    <a:pt x="86409" y="51687"/>
                  </a:moveTo>
                  <a:cubicBezTo>
                    <a:pt x="86125" y="51687"/>
                    <a:pt x="85842" y="51888"/>
                    <a:pt x="85895" y="52277"/>
                  </a:cubicBezTo>
                  <a:cubicBezTo>
                    <a:pt x="85895" y="52544"/>
                    <a:pt x="86162" y="52744"/>
                    <a:pt x="86429" y="52744"/>
                  </a:cubicBezTo>
                  <a:cubicBezTo>
                    <a:pt x="86729" y="52710"/>
                    <a:pt x="86929" y="52477"/>
                    <a:pt x="86929" y="52177"/>
                  </a:cubicBezTo>
                  <a:cubicBezTo>
                    <a:pt x="86913" y="51847"/>
                    <a:pt x="86661" y="51687"/>
                    <a:pt x="86409" y="51687"/>
                  </a:cubicBezTo>
                  <a:close/>
                  <a:moveTo>
                    <a:pt x="66145" y="51737"/>
                  </a:moveTo>
                  <a:cubicBezTo>
                    <a:pt x="65865" y="51737"/>
                    <a:pt x="65590" y="51971"/>
                    <a:pt x="65614" y="52310"/>
                  </a:cubicBezTo>
                  <a:cubicBezTo>
                    <a:pt x="65614" y="52560"/>
                    <a:pt x="65847" y="52780"/>
                    <a:pt x="66123" y="52780"/>
                  </a:cubicBezTo>
                  <a:cubicBezTo>
                    <a:pt x="66142" y="52780"/>
                    <a:pt x="66162" y="52779"/>
                    <a:pt x="66181" y="52777"/>
                  </a:cubicBezTo>
                  <a:cubicBezTo>
                    <a:pt x="66615" y="52710"/>
                    <a:pt x="66815" y="52143"/>
                    <a:pt x="66448" y="51843"/>
                  </a:cubicBezTo>
                  <a:cubicBezTo>
                    <a:pt x="66357" y="51770"/>
                    <a:pt x="66250" y="51737"/>
                    <a:pt x="66145" y="51737"/>
                  </a:cubicBezTo>
                  <a:close/>
                  <a:moveTo>
                    <a:pt x="45833" y="51776"/>
                  </a:moveTo>
                  <a:cubicBezTo>
                    <a:pt x="45154" y="51841"/>
                    <a:pt x="45196" y="52814"/>
                    <a:pt x="45836" y="52814"/>
                  </a:cubicBezTo>
                  <a:cubicBezTo>
                    <a:pt x="45857" y="52814"/>
                    <a:pt x="45878" y="52813"/>
                    <a:pt x="45900" y="52810"/>
                  </a:cubicBezTo>
                  <a:cubicBezTo>
                    <a:pt x="46200" y="52810"/>
                    <a:pt x="46400" y="52544"/>
                    <a:pt x="46367" y="52277"/>
                  </a:cubicBezTo>
                  <a:cubicBezTo>
                    <a:pt x="46367" y="51977"/>
                    <a:pt x="46100" y="51776"/>
                    <a:pt x="45833" y="51776"/>
                  </a:cubicBezTo>
                  <a:close/>
                  <a:moveTo>
                    <a:pt x="103541" y="51909"/>
                  </a:moveTo>
                  <a:cubicBezTo>
                    <a:pt x="103530" y="51909"/>
                    <a:pt x="103519" y="51909"/>
                    <a:pt x="103508" y="51910"/>
                  </a:cubicBezTo>
                  <a:cubicBezTo>
                    <a:pt x="102828" y="51942"/>
                    <a:pt x="102902" y="52947"/>
                    <a:pt x="103546" y="52947"/>
                  </a:cubicBezTo>
                  <a:cubicBezTo>
                    <a:pt x="103566" y="52947"/>
                    <a:pt x="103586" y="52946"/>
                    <a:pt x="103608" y="52944"/>
                  </a:cubicBezTo>
                  <a:cubicBezTo>
                    <a:pt x="104263" y="52845"/>
                    <a:pt x="104178" y="51909"/>
                    <a:pt x="103541" y="51909"/>
                  </a:cubicBezTo>
                  <a:close/>
                  <a:moveTo>
                    <a:pt x="83314" y="51950"/>
                  </a:moveTo>
                  <a:cubicBezTo>
                    <a:pt x="83030" y="51950"/>
                    <a:pt x="82769" y="52180"/>
                    <a:pt x="82793" y="52510"/>
                  </a:cubicBezTo>
                  <a:cubicBezTo>
                    <a:pt x="82826" y="52777"/>
                    <a:pt x="83060" y="52977"/>
                    <a:pt x="83326" y="52977"/>
                  </a:cubicBezTo>
                  <a:lnTo>
                    <a:pt x="83360" y="52977"/>
                  </a:lnTo>
                  <a:cubicBezTo>
                    <a:pt x="83827" y="52944"/>
                    <a:pt x="83994" y="52377"/>
                    <a:pt x="83660" y="52077"/>
                  </a:cubicBezTo>
                  <a:cubicBezTo>
                    <a:pt x="83553" y="51989"/>
                    <a:pt x="83431" y="51950"/>
                    <a:pt x="83314" y="51950"/>
                  </a:cubicBezTo>
                  <a:close/>
                  <a:moveTo>
                    <a:pt x="63037" y="51971"/>
                  </a:moveTo>
                  <a:cubicBezTo>
                    <a:pt x="62758" y="51971"/>
                    <a:pt x="62476" y="52173"/>
                    <a:pt x="62512" y="52544"/>
                  </a:cubicBezTo>
                  <a:cubicBezTo>
                    <a:pt x="62545" y="52844"/>
                    <a:pt x="62778" y="53044"/>
                    <a:pt x="63079" y="53044"/>
                  </a:cubicBezTo>
                  <a:cubicBezTo>
                    <a:pt x="63346" y="53011"/>
                    <a:pt x="63579" y="52744"/>
                    <a:pt x="63546" y="52477"/>
                  </a:cubicBezTo>
                  <a:cubicBezTo>
                    <a:pt x="63530" y="52131"/>
                    <a:pt x="63285" y="51971"/>
                    <a:pt x="63037" y="51971"/>
                  </a:cubicBezTo>
                  <a:close/>
                  <a:moveTo>
                    <a:pt x="42762" y="52009"/>
                  </a:moveTo>
                  <a:cubicBezTo>
                    <a:pt x="42752" y="52009"/>
                    <a:pt x="42741" y="52009"/>
                    <a:pt x="42731" y="52010"/>
                  </a:cubicBezTo>
                  <a:cubicBezTo>
                    <a:pt x="42052" y="52074"/>
                    <a:pt x="42094" y="53047"/>
                    <a:pt x="42734" y="53047"/>
                  </a:cubicBezTo>
                  <a:cubicBezTo>
                    <a:pt x="42754" y="53047"/>
                    <a:pt x="42776" y="53046"/>
                    <a:pt x="42798" y="53044"/>
                  </a:cubicBezTo>
                  <a:cubicBezTo>
                    <a:pt x="43487" y="53011"/>
                    <a:pt x="43401" y="52009"/>
                    <a:pt x="42762" y="52009"/>
                  </a:cubicBezTo>
                  <a:close/>
                  <a:moveTo>
                    <a:pt x="100459" y="52150"/>
                  </a:moveTo>
                  <a:cubicBezTo>
                    <a:pt x="100175" y="52150"/>
                    <a:pt x="99915" y="52380"/>
                    <a:pt x="99938" y="52710"/>
                  </a:cubicBezTo>
                  <a:cubicBezTo>
                    <a:pt x="99970" y="52960"/>
                    <a:pt x="100176" y="53181"/>
                    <a:pt x="100448" y="53181"/>
                  </a:cubicBezTo>
                  <a:cubicBezTo>
                    <a:pt x="100467" y="53181"/>
                    <a:pt x="100486" y="53180"/>
                    <a:pt x="100505" y="53177"/>
                  </a:cubicBezTo>
                  <a:cubicBezTo>
                    <a:pt x="100972" y="53144"/>
                    <a:pt x="101139" y="52577"/>
                    <a:pt x="100806" y="52277"/>
                  </a:cubicBezTo>
                  <a:cubicBezTo>
                    <a:pt x="100698" y="52189"/>
                    <a:pt x="100577" y="52150"/>
                    <a:pt x="100459" y="52150"/>
                  </a:cubicBezTo>
                  <a:close/>
                  <a:moveTo>
                    <a:pt x="80213" y="52189"/>
                  </a:moveTo>
                  <a:cubicBezTo>
                    <a:pt x="79936" y="52189"/>
                    <a:pt x="79667" y="52432"/>
                    <a:pt x="79691" y="52744"/>
                  </a:cubicBezTo>
                  <a:cubicBezTo>
                    <a:pt x="79691" y="53044"/>
                    <a:pt x="79957" y="53244"/>
                    <a:pt x="80258" y="53244"/>
                  </a:cubicBezTo>
                  <a:cubicBezTo>
                    <a:pt x="80691" y="53177"/>
                    <a:pt x="80891" y="52610"/>
                    <a:pt x="80524" y="52310"/>
                  </a:cubicBezTo>
                  <a:cubicBezTo>
                    <a:pt x="80431" y="52226"/>
                    <a:pt x="80321" y="52189"/>
                    <a:pt x="80213" y="52189"/>
                  </a:cubicBezTo>
                  <a:close/>
                  <a:moveTo>
                    <a:pt x="59932" y="52235"/>
                  </a:moveTo>
                  <a:cubicBezTo>
                    <a:pt x="59793" y="52235"/>
                    <a:pt x="59651" y="52290"/>
                    <a:pt x="59543" y="52410"/>
                  </a:cubicBezTo>
                  <a:cubicBezTo>
                    <a:pt x="59252" y="52766"/>
                    <a:pt x="59494" y="53279"/>
                    <a:pt x="59935" y="53279"/>
                  </a:cubicBezTo>
                  <a:cubicBezTo>
                    <a:pt x="59949" y="53279"/>
                    <a:pt x="59962" y="53278"/>
                    <a:pt x="59976" y="53277"/>
                  </a:cubicBezTo>
                  <a:cubicBezTo>
                    <a:pt x="60243" y="53244"/>
                    <a:pt x="60477" y="53011"/>
                    <a:pt x="60443" y="52710"/>
                  </a:cubicBezTo>
                  <a:cubicBezTo>
                    <a:pt x="60422" y="52411"/>
                    <a:pt x="60181" y="52235"/>
                    <a:pt x="59932" y="52235"/>
                  </a:cubicBezTo>
                  <a:close/>
                  <a:moveTo>
                    <a:pt x="39665" y="52283"/>
                  </a:moveTo>
                  <a:cubicBezTo>
                    <a:pt x="39385" y="52283"/>
                    <a:pt x="39114" y="52513"/>
                    <a:pt x="39162" y="52844"/>
                  </a:cubicBezTo>
                  <a:cubicBezTo>
                    <a:pt x="39162" y="53122"/>
                    <a:pt x="39391" y="53314"/>
                    <a:pt x="39637" y="53314"/>
                  </a:cubicBezTo>
                  <a:cubicBezTo>
                    <a:pt x="39656" y="53314"/>
                    <a:pt x="39676" y="53313"/>
                    <a:pt x="39695" y="53311"/>
                  </a:cubicBezTo>
                  <a:cubicBezTo>
                    <a:pt x="40162" y="53277"/>
                    <a:pt x="40362" y="52710"/>
                    <a:pt x="39996" y="52410"/>
                  </a:cubicBezTo>
                  <a:cubicBezTo>
                    <a:pt x="39898" y="52322"/>
                    <a:pt x="39781" y="52283"/>
                    <a:pt x="39665" y="52283"/>
                  </a:cubicBezTo>
                  <a:close/>
                  <a:moveTo>
                    <a:pt x="97372" y="52383"/>
                  </a:moveTo>
                  <a:cubicBezTo>
                    <a:pt x="97090" y="52383"/>
                    <a:pt x="96813" y="52613"/>
                    <a:pt x="96836" y="52944"/>
                  </a:cubicBezTo>
                  <a:cubicBezTo>
                    <a:pt x="96867" y="53222"/>
                    <a:pt x="97099" y="53414"/>
                    <a:pt x="97345" y="53414"/>
                  </a:cubicBezTo>
                  <a:cubicBezTo>
                    <a:pt x="97364" y="53414"/>
                    <a:pt x="97384" y="53413"/>
                    <a:pt x="97403" y="53411"/>
                  </a:cubicBezTo>
                  <a:cubicBezTo>
                    <a:pt x="97870" y="53378"/>
                    <a:pt x="98070" y="52810"/>
                    <a:pt x="97703" y="52510"/>
                  </a:cubicBezTo>
                  <a:cubicBezTo>
                    <a:pt x="97606" y="52422"/>
                    <a:pt x="97488" y="52383"/>
                    <a:pt x="97372" y="52383"/>
                  </a:cubicBezTo>
                  <a:close/>
                  <a:moveTo>
                    <a:pt x="77098" y="52417"/>
                  </a:moveTo>
                  <a:cubicBezTo>
                    <a:pt x="76825" y="52417"/>
                    <a:pt x="76565" y="52647"/>
                    <a:pt x="76588" y="52977"/>
                  </a:cubicBezTo>
                  <a:cubicBezTo>
                    <a:pt x="76588" y="53258"/>
                    <a:pt x="76822" y="53481"/>
                    <a:pt x="77098" y="53481"/>
                  </a:cubicBezTo>
                  <a:cubicBezTo>
                    <a:pt x="77117" y="53481"/>
                    <a:pt x="77136" y="53480"/>
                    <a:pt x="77155" y="53478"/>
                  </a:cubicBezTo>
                  <a:lnTo>
                    <a:pt x="77155" y="53444"/>
                  </a:lnTo>
                  <a:cubicBezTo>
                    <a:pt x="77589" y="53411"/>
                    <a:pt x="77789" y="52844"/>
                    <a:pt x="77422" y="52544"/>
                  </a:cubicBezTo>
                  <a:cubicBezTo>
                    <a:pt x="77325" y="52456"/>
                    <a:pt x="77210" y="52417"/>
                    <a:pt x="77098" y="52417"/>
                  </a:cubicBezTo>
                  <a:close/>
                  <a:moveTo>
                    <a:pt x="56850" y="52483"/>
                  </a:moveTo>
                  <a:cubicBezTo>
                    <a:pt x="56577" y="52483"/>
                    <a:pt x="56317" y="52713"/>
                    <a:pt x="56341" y="53044"/>
                  </a:cubicBezTo>
                  <a:cubicBezTo>
                    <a:pt x="56341" y="53322"/>
                    <a:pt x="56570" y="53515"/>
                    <a:pt x="56816" y="53515"/>
                  </a:cubicBezTo>
                  <a:cubicBezTo>
                    <a:pt x="56835" y="53515"/>
                    <a:pt x="56855" y="53513"/>
                    <a:pt x="56874" y="53511"/>
                  </a:cubicBezTo>
                  <a:cubicBezTo>
                    <a:pt x="57341" y="53478"/>
                    <a:pt x="57541" y="52911"/>
                    <a:pt x="57174" y="52610"/>
                  </a:cubicBezTo>
                  <a:cubicBezTo>
                    <a:pt x="57077" y="52523"/>
                    <a:pt x="56962" y="52483"/>
                    <a:pt x="56850" y="52483"/>
                  </a:cubicBezTo>
                  <a:close/>
                  <a:moveTo>
                    <a:pt x="36614" y="52537"/>
                  </a:moveTo>
                  <a:cubicBezTo>
                    <a:pt x="36586" y="52537"/>
                    <a:pt x="36557" y="52539"/>
                    <a:pt x="36526" y="52544"/>
                  </a:cubicBezTo>
                  <a:cubicBezTo>
                    <a:pt x="35814" y="52544"/>
                    <a:pt x="35887" y="53581"/>
                    <a:pt x="36533" y="53581"/>
                  </a:cubicBezTo>
                  <a:cubicBezTo>
                    <a:pt x="36552" y="53581"/>
                    <a:pt x="36572" y="53580"/>
                    <a:pt x="36593" y="53578"/>
                  </a:cubicBezTo>
                  <a:cubicBezTo>
                    <a:pt x="37295" y="53546"/>
                    <a:pt x="37234" y="52537"/>
                    <a:pt x="36614" y="52537"/>
                  </a:cubicBezTo>
                  <a:close/>
                  <a:moveTo>
                    <a:pt x="94302" y="52623"/>
                  </a:moveTo>
                  <a:cubicBezTo>
                    <a:pt x="94013" y="52623"/>
                    <a:pt x="93743" y="52865"/>
                    <a:pt x="93767" y="53177"/>
                  </a:cubicBezTo>
                  <a:cubicBezTo>
                    <a:pt x="93801" y="53478"/>
                    <a:pt x="94034" y="53678"/>
                    <a:pt x="94301" y="53678"/>
                  </a:cubicBezTo>
                  <a:lnTo>
                    <a:pt x="94334" y="53678"/>
                  </a:lnTo>
                  <a:cubicBezTo>
                    <a:pt x="94801" y="53611"/>
                    <a:pt x="94968" y="53044"/>
                    <a:pt x="94635" y="52744"/>
                  </a:cubicBezTo>
                  <a:cubicBezTo>
                    <a:pt x="94532" y="52659"/>
                    <a:pt x="94415" y="52623"/>
                    <a:pt x="94302" y="52623"/>
                  </a:cubicBezTo>
                  <a:close/>
                  <a:moveTo>
                    <a:pt x="73995" y="52683"/>
                  </a:moveTo>
                  <a:cubicBezTo>
                    <a:pt x="73723" y="52683"/>
                    <a:pt x="73463" y="52914"/>
                    <a:pt x="73486" y="53244"/>
                  </a:cubicBezTo>
                  <a:cubicBezTo>
                    <a:pt x="73486" y="53494"/>
                    <a:pt x="73720" y="53714"/>
                    <a:pt x="73996" y="53714"/>
                  </a:cubicBezTo>
                  <a:cubicBezTo>
                    <a:pt x="74015" y="53714"/>
                    <a:pt x="74034" y="53713"/>
                    <a:pt x="74053" y="53711"/>
                  </a:cubicBezTo>
                  <a:cubicBezTo>
                    <a:pt x="74487" y="53678"/>
                    <a:pt x="74687" y="53111"/>
                    <a:pt x="74320" y="52810"/>
                  </a:cubicBezTo>
                  <a:cubicBezTo>
                    <a:pt x="74223" y="52723"/>
                    <a:pt x="74108" y="52683"/>
                    <a:pt x="73995" y="52683"/>
                  </a:cubicBezTo>
                  <a:close/>
                  <a:moveTo>
                    <a:pt x="53726" y="52750"/>
                  </a:moveTo>
                  <a:cubicBezTo>
                    <a:pt x="53442" y="52750"/>
                    <a:pt x="53181" y="52980"/>
                    <a:pt x="53205" y="53311"/>
                  </a:cubicBezTo>
                  <a:cubicBezTo>
                    <a:pt x="53238" y="53578"/>
                    <a:pt x="53505" y="53778"/>
                    <a:pt x="53772" y="53778"/>
                  </a:cubicBezTo>
                  <a:cubicBezTo>
                    <a:pt x="54239" y="53744"/>
                    <a:pt x="54406" y="53177"/>
                    <a:pt x="54072" y="52877"/>
                  </a:cubicBezTo>
                  <a:cubicBezTo>
                    <a:pt x="53965" y="52789"/>
                    <a:pt x="53843" y="52750"/>
                    <a:pt x="53726" y="52750"/>
                  </a:cubicBezTo>
                  <a:close/>
                  <a:moveTo>
                    <a:pt x="111434" y="52850"/>
                  </a:moveTo>
                  <a:cubicBezTo>
                    <a:pt x="111150" y="52850"/>
                    <a:pt x="110889" y="53080"/>
                    <a:pt x="110913" y="53411"/>
                  </a:cubicBezTo>
                  <a:cubicBezTo>
                    <a:pt x="110946" y="53678"/>
                    <a:pt x="111180" y="53878"/>
                    <a:pt x="111480" y="53878"/>
                  </a:cubicBezTo>
                  <a:cubicBezTo>
                    <a:pt x="111947" y="53845"/>
                    <a:pt x="112114" y="53277"/>
                    <a:pt x="111780" y="52977"/>
                  </a:cubicBezTo>
                  <a:cubicBezTo>
                    <a:pt x="111673" y="52889"/>
                    <a:pt x="111551" y="52850"/>
                    <a:pt x="111434" y="52850"/>
                  </a:cubicBezTo>
                  <a:close/>
                  <a:moveTo>
                    <a:pt x="91197" y="52874"/>
                  </a:moveTo>
                  <a:cubicBezTo>
                    <a:pt x="91176" y="52874"/>
                    <a:pt x="91154" y="52875"/>
                    <a:pt x="91132" y="52877"/>
                  </a:cubicBezTo>
                  <a:cubicBezTo>
                    <a:pt x="90462" y="52909"/>
                    <a:pt x="90494" y="53918"/>
                    <a:pt x="91140" y="53918"/>
                  </a:cubicBezTo>
                  <a:cubicBezTo>
                    <a:pt x="91170" y="53918"/>
                    <a:pt x="91200" y="53916"/>
                    <a:pt x="91232" y="53911"/>
                  </a:cubicBezTo>
                  <a:cubicBezTo>
                    <a:pt x="91911" y="53879"/>
                    <a:pt x="91869" y="52874"/>
                    <a:pt x="91197" y="52874"/>
                  </a:cubicBezTo>
                  <a:close/>
                  <a:moveTo>
                    <a:pt x="70919" y="52923"/>
                  </a:moveTo>
                  <a:cubicBezTo>
                    <a:pt x="70629" y="52923"/>
                    <a:pt x="70360" y="53166"/>
                    <a:pt x="70384" y="53478"/>
                  </a:cubicBezTo>
                  <a:cubicBezTo>
                    <a:pt x="70417" y="53778"/>
                    <a:pt x="70651" y="53978"/>
                    <a:pt x="70951" y="53978"/>
                  </a:cubicBezTo>
                  <a:cubicBezTo>
                    <a:pt x="71385" y="53911"/>
                    <a:pt x="71585" y="53344"/>
                    <a:pt x="71251" y="53044"/>
                  </a:cubicBezTo>
                  <a:cubicBezTo>
                    <a:pt x="71148" y="52960"/>
                    <a:pt x="71032" y="52923"/>
                    <a:pt x="70919" y="52923"/>
                  </a:cubicBezTo>
                  <a:close/>
                  <a:moveTo>
                    <a:pt x="50624" y="52984"/>
                  </a:moveTo>
                  <a:cubicBezTo>
                    <a:pt x="50339" y="52984"/>
                    <a:pt x="50079" y="53214"/>
                    <a:pt x="50103" y="53544"/>
                  </a:cubicBezTo>
                  <a:cubicBezTo>
                    <a:pt x="50134" y="53794"/>
                    <a:pt x="50340" y="54014"/>
                    <a:pt x="50613" y="54014"/>
                  </a:cubicBezTo>
                  <a:cubicBezTo>
                    <a:pt x="50631" y="54014"/>
                    <a:pt x="50651" y="54013"/>
                    <a:pt x="50670" y="54011"/>
                  </a:cubicBezTo>
                  <a:cubicBezTo>
                    <a:pt x="51137" y="53978"/>
                    <a:pt x="51304" y="53411"/>
                    <a:pt x="50970" y="53111"/>
                  </a:cubicBezTo>
                  <a:cubicBezTo>
                    <a:pt x="50863" y="53023"/>
                    <a:pt x="50741" y="52984"/>
                    <a:pt x="50624" y="52984"/>
                  </a:cubicBezTo>
                  <a:close/>
                  <a:moveTo>
                    <a:pt x="108332" y="53084"/>
                  </a:moveTo>
                  <a:cubicBezTo>
                    <a:pt x="108047" y="53084"/>
                    <a:pt x="107787" y="53314"/>
                    <a:pt x="107811" y="53644"/>
                  </a:cubicBezTo>
                  <a:cubicBezTo>
                    <a:pt x="107842" y="53923"/>
                    <a:pt x="108073" y="54115"/>
                    <a:pt x="108319" y="54115"/>
                  </a:cubicBezTo>
                  <a:cubicBezTo>
                    <a:pt x="108339" y="54115"/>
                    <a:pt x="108358" y="54114"/>
                    <a:pt x="108378" y="54111"/>
                  </a:cubicBezTo>
                  <a:cubicBezTo>
                    <a:pt x="108845" y="54078"/>
                    <a:pt x="109011" y="53511"/>
                    <a:pt x="108678" y="53211"/>
                  </a:cubicBezTo>
                  <a:cubicBezTo>
                    <a:pt x="108571" y="53123"/>
                    <a:pt x="108449" y="53084"/>
                    <a:pt x="108332" y="53084"/>
                  </a:cubicBezTo>
                  <a:close/>
                  <a:moveTo>
                    <a:pt x="88155" y="53138"/>
                  </a:moveTo>
                  <a:cubicBezTo>
                    <a:pt x="88126" y="53138"/>
                    <a:pt x="88095" y="53140"/>
                    <a:pt x="88063" y="53144"/>
                  </a:cubicBezTo>
                  <a:cubicBezTo>
                    <a:pt x="87351" y="53144"/>
                    <a:pt x="87424" y="54181"/>
                    <a:pt x="88100" y="54181"/>
                  </a:cubicBezTo>
                  <a:cubicBezTo>
                    <a:pt x="88121" y="54181"/>
                    <a:pt x="88142" y="54180"/>
                    <a:pt x="88163" y="54178"/>
                  </a:cubicBezTo>
                  <a:cubicBezTo>
                    <a:pt x="88833" y="54146"/>
                    <a:pt x="88801" y="53138"/>
                    <a:pt x="88155" y="53138"/>
                  </a:cubicBezTo>
                  <a:close/>
                  <a:moveTo>
                    <a:pt x="67812" y="53174"/>
                  </a:moveTo>
                  <a:cubicBezTo>
                    <a:pt x="67792" y="53174"/>
                    <a:pt x="67771" y="53175"/>
                    <a:pt x="67749" y="53177"/>
                  </a:cubicBezTo>
                  <a:cubicBezTo>
                    <a:pt x="67102" y="53242"/>
                    <a:pt x="67145" y="54215"/>
                    <a:pt x="67785" y="54215"/>
                  </a:cubicBezTo>
                  <a:cubicBezTo>
                    <a:pt x="67806" y="54215"/>
                    <a:pt x="67827" y="54214"/>
                    <a:pt x="67849" y="54211"/>
                  </a:cubicBezTo>
                  <a:cubicBezTo>
                    <a:pt x="68495" y="54147"/>
                    <a:pt x="68453" y="53174"/>
                    <a:pt x="67812" y="53174"/>
                  </a:cubicBezTo>
                  <a:close/>
                  <a:moveTo>
                    <a:pt x="47522" y="53217"/>
                  </a:moveTo>
                  <a:cubicBezTo>
                    <a:pt x="47240" y="53217"/>
                    <a:pt x="46987" y="53447"/>
                    <a:pt x="47034" y="53778"/>
                  </a:cubicBezTo>
                  <a:cubicBezTo>
                    <a:pt x="47034" y="54027"/>
                    <a:pt x="47268" y="54248"/>
                    <a:pt x="47516" y="54248"/>
                  </a:cubicBezTo>
                  <a:cubicBezTo>
                    <a:pt x="47533" y="54248"/>
                    <a:pt x="47550" y="54247"/>
                    <a:pt x="47568" y="54245"/>
                  </a:cubicBezTo>
                  <a:cubicBezTo>
                    <a:pt x="48035" y="54211"/>
                    <a:pt x="48201" y="53644"/>
                    <a:pt x="47868" y="53344"/>
                  </a:cubicBezTo>
                  <a:cubicBezTo>
                    <a:pt x="47761" y="53256"/>
                    <a:pt x="47639" y="53217"/>
                    <a:pt x="47522" y="53217"/>
                  </a:cubicBezTo>
                  <a:close/>
                  <a:moveTo>
                    <a:pt x="105229" y="53351"/>
                  </a:moveTo>
                  <a:cubicBezTo>
                    <a:pt x="104945" y="53351"/>
                    <a:pt x="104685" y="53581"/>
                    <a:pt x="104708" y="53911"/>
                  </a:cubicBezTo>
                  <a:cubicBezTo>
                    <a:pt x="104742" y="54178"/>
                    <a:pt x="105009" y="54378"/>
                    <a:pt x="105275" y="54378"/>
                  </a:cubicBezTo>
                  <a:cubicBezTo>
                    <a:pt x="105742" y="54345"/>
                    <a:pt x="105909" y="53778"/>
                    <a:pt x="105576" y="53478"/>
                  </a:cubicBezTo>
                  <a:cubicBezTo>
                    <a:pt x="105468" y="53390"/>
                    <a:pt x="105347" y="53351"/>
                    <a:pt x="105229" y="53351"/>
                  </a:cubicBezTo>
                  <a:close/>
                  <a:moveTo>
                    <a:pt x="84991" y="53374"/>
                  </a:moveTo>
                  <a:cubicBezTo>
                    <a:pt x="84971" y="53374"/>
                    <a:pt x="84949" y="53375"/>
                    <a:pt x="84928" y="53378"/>
                  </a:cubicBezTo>
                  <a:cubicBezTo>
                    <a:pt x="84249" y="53442"/>
                    <a:pt x="84322" y="54415"/>
                    <a:pt x="84964" y="54415"/>
                  </a:cubicBezTo>
                  <a:cubicBezTo>
                    <a:pt x="84985" y="54415"/>
                    <a:pt x="85006" y="54414"/>
                    <a:pt x="85028" y="54412"/>
                  </a:cubicBezTo>
                  <a:cubicBezTo>
                    <a:pt x="85674" y="54347"/>
                    <a:pt x="85632" y="53374"/>
                    <a:pt x="84991" y="53374"/>
                  </a:cubicBezTo>
                  <a:close/>
                  <a:moveTo>
                    <a:pt x="64702" y="53421"/>
                  </a:moveTo>
                  <a:cubicBezTo>
                    <a:pt x="64562" y="53421"/>
                    <a:pt x="64420" y="53480"/>
                    <a:pt x="64313" y="53611"/>
                  </a:cubicBezTo>
                  <a:cubicBezTo>
                    <a:pt x="64054" y="53935"/>
                    <a:pt x="64297" y="54446"/>
                    <a:pt x="64738" y="54446"/>
                  </a:cubicBezTo>
                  <a:cubicBezTo>
                    <a:pt x="64752" y="54446"/>
                    <a:pt x="64766" y="54446"/>
                    <a:pt x="64780" y="54445"/>
                  </a:cubicBezTo>
                  <a:cubicBezTo>
                    <a:pt x="65047" y="54445"/>
                    <a:pt x="65247" y="54178"/>
                    <a:pt x="65247" y="53911"/>
                  </a:cubicBezTo>
                  <a:cubicBezTo>
                    <a:pt x="65204" y="53611"/>
                    <a:pt x="64954" y="53421"/>
                    <a:pt x="64702" y="53421"/>
                  </a:cubicBezTo>
                  <a:close/>
                  <a:moveTo>
                    <a:pt x="44419" y="53451"/>
                  </a:moveTo>
                  <a:cubicBezTo>
                    <a:pt x="44135" y="53451"/>
                    <a:pt x="43875" y="53681"/>
                    <a:pt x="43898" y="54011"/>
                  </a:cubicBezTo>
                  <a:cubicBezTo>
                    <a:pt x="43932" y="54312"/>
                    <a:pt x="44199" y="54512"/>
                    <a:pt x="44465" y="54512"/>
                  </a:cubicBezTo>
                  <a:lnTo>
                    <a:pt x="44465" y="54478"/>
                  </a:lnTo>
                  <a:cubicBezTo>
                    <a:pt x="44932" y="54445"/>
                    <a:pt x="45099" y="53878"/>
                    <a:pt x="44766" y="53578"/>
                  </a:cubicBezTo>
                  <a:cubicBezTo>
                    <a:pt x="44658" y="53490"/>
                    <a:pt x="44537" y="53451"/>
                    <a:pt x="44419" y="53451"/>
                  </a:cubicBezTo>
                  <a:close/>
                  <a:moveTo>
                    <a:pt x="102138" y="53577"/>
                  </a:moveTo>
                  <a:cubicBezTo>
                    <a:pt x="102128" y="53577"/>
                    <a:pt x="102117" y="53577"/>
                    <a:pt x="102107" y="53578"/>
                  </a:cubicBezTo>
                  <a:cubicBezTo>
                    <a:pt x="101806" y="53578"/>
                    <a:pt x="101606" y="53845"/>
                    <a:pt x="101606" y="54111"/>
                  </a:cubicBezTo>
                  <a:cubicBezTo>
                    <a:pt x="101640" y="54412"/>
                    <a:pt x="101906" y="54612"/>
                    <a:pt x="102173" y="54612"/>
                  </a:cubicBezTo>
                  <a:cubicBezTo>
                    <a:pt x="102829" y="54513"/>
                    <a:pt x="102744" y="53577"/>
                    <a:pt x="102138" y="53577"/>
                  </a:cubicBezTo>
                  <a:close/>
                  <a:moveTo>
                    <a:pt x="81868" y="53617"/>
                  </a:moveTo>
                  <a:cubicBezTo>
                    <a:pt x="81595" y="53617"/>
                    <a:pt x="81335" y="53848"/>
                    <a:pt x="81358" y="54178"/>
                  </a:cubicBezTo>
                  <a:cubicBezTo>
                    <a:pt x="81389" y="54456"/>
                    <a:pt x="81592" y="54649"/>
                    <a:pt x="81861" y="54649"/>
                  </a:cubicBezTo>
                  <a:cubicBezTo>
                    <a:pt x="81882" y="54649"/>
                    <a:pt x="81904" y="54648"/>
                    <a:pt x="81925" y="54645"/>
                  </a:cubicBezTo>
                  <a:cubicBezTo>
                    <a:pt x="82359" y="54612"/>
                    <a:pt x="82559" y="54045"/>
                    <a:pt x="82192" y="53744"/>
                  </a:cubicBezTo>
                  <a:cubicBezTo>
                    <a:pt x="82095" y="53657"/>
                    <a:pt x="81980" y="53617"/>
                    <a:pt x="81868" y="53617"/>
                  </a:cubicBezTo>
                  <a:close/>
                  <a:moveTo>
                    <a:pt x="61595" y="53636"/>
                  </a:moveTo>
                  <a:cubicBezTo>
                    <a:pt x="61312" y="53636"/>
                    <a:pt x="61054" y="53882"/>
                    <a:pt x="61077" y="54211"/>
                  </a:cubicBezTo>
                  <a:cubicBezTo>
                    <a:pt x="61111" y="54512"/>
                    <a:pt x="61344" y="54712"/>
                    <a:pt x="61644" y="54712"/>
                  </a:cubicBezTo>
                  <a:lnTo>
                    <a:pt x="61644" y="54678"/>
                  </a:lnTo>
                  <a:cubicBezTo>
                    <a:pt x="62111" y="54645"/>
                    <a:pt x="62311" y="54078"/>
                    <a:pt x="61945" y="53778"/>
                  </a:cubicBezTo>
                  <a:cubicBezTo>
                    <a:pt x="61836" y="53679"/>
                    <a:pt x="61713" y="53636"/>
                    <a:pt x="61595" y="53636"/>
                  </a:cubicBezTo>
                  <a:close/>
                  <a:moveTo>
                    <a:pt x="41339" y="53717"/>
                  </a:moveTo>
                  <a:cubicBezTo>
                    <a:pt x="41066" y="53717"/>
                    <a:pt x="40806" y="53948"/>
                    <a:pt x="40829" y="54278"/>
                  </a:cubicBezTo>
                  <a:cubicBezTo>
                    <a:pt x="40829" y="54528"/>
                    <a:pt x="41063" y="54748"/>
                    <a:pt x="41312" y="54748"/>
                  </a:cubicBezTo>
                  <a:cubicBezTo>
                    <a:pt x="41329" y="54748"/>
                    <a:pt x="41346" y="54747"/>
                    <a:pt x="41363" y="54745"/>
                  </a:cubicBezTo>
                  <a:cubicBezTo>
                    <a:pt x="41830" y="54712"/>
                    <a:pt x="42030" y="54145"/>
                    <a:pt x="41663" y="53845"/>
                  </a:cubicBezTo>
                  <a:cubicBezTo>
                    <a:pt x="41566" y="53757"/>
                    <a:pt x="41451" y="53717"/>
                    <a:pt x="41339" y="53717"/>
                  </a:cubicBezTo>
                  <a:close/>
                  <a:moveTo>
                    <a:pt x="99038" y="53844"/>
                  </a:moveTo>
                  <a:cubicBezTo>
                    <a:pt x="99027" y="53844"/>
                    <a:pt x="99016" y="53844"/>
                    <a:pt x="99004" y="53845"/>
                  </a:cubicBezTo>
                  <a:cubicBezTo>
                    <a:pt x="98293" y="53877"/>
                    <a:pt x="98365" y="54882"/>
                    <a:pt x="99009" y="54882"/>
                  </a:cubicBezTo>
                  <a:cubicBezTo>
                    <a:pt x="99029" y="54882"/>
                    <a:pt x="99050" y="54881"/>
                    <a:pt x="99071" y="54879"/>
                  </a:cubicBezTo>
                  <a:cubicBezTo>
                    <a:pt x="99727" y="54780"/>
                    <a:pt x="99674" y="53844"/>
                    <a:pt x="99038" y="53844"/>
                  </a:cubicBezTo>
                  <a:close/>
                  <a:moveTo>
                    <a:pt x="78791" y="53857"/>
                  </a:moveTo>
                  <a:cubicBezTo>
                    <a:pt x="78502" y="53857"/>
                    <a:pt x="78232" y="54100"/>
                    <a:pt x="78256" y="54412"/>
                  </a:cubicBezTo>
                  <a:cubicBezTo>
                    <a:pt x="78290" y="54712"/>
                    <a:pt x="78523" y="54912"/>
                    <a:pt x="78823" y="54912"/>
                  </a:cubicBezTo>
                  <a:cubicBezTo>
                    <a:pt x="79257" y="54879"/>
                    <a:pt x="79457" y="54278"/>
                    <a:pt x="79123" y="53978"/>
                  </a:cubicBezTo>
                  <a:cubicBezTo>
                    <a:pt x="79020" y="53894"/>
                    <a:pt x="78904" y="53857"/>
                    <a:pt x="78791" y="53857"/>
                  </a:cubicBezTo>
                  <a:close/>
                  <a:moveTo>
                    <a:pt x="58511" y="53918"/>
                  </a:moveTo>
                  <a:cubicBezTo>
                    <a:pt x="58228" y="53918"/>
                    <a:pt x="57951" y="54148"/>
                    <a:pt x="57975" y="54478"/>
                  </a:cubicBezTo>
                  <a:cubicBezTo>
                    <a:pt x="58006" y="54728"/>
                    <a:pt x="58242" y="54948"/>
                    <a:pt x="58491" y="54948"/>
                  </a:cubicBezTo>
                  <a:cubicBezTo>
                    <a:pt x="58508" y="54948"/>
                    <a:pt x="58525" y="54947"/>
                    <a:pt x="58542" y="54945"/>
                  </a:cubicBezTo>
                  <a:cubicBezTo>
                    <a:pt x="59009" y="54912"/>
                    <a:pt x="59209" y="54345"/>
                    <a:pt x="58842" y="54045"/>
                  </a:cubicBezTo>
                  <a:cubicBezTo>
                    <a:pt x="58745" y="53957"/>
                    <a:pt x="58627" y="53918"/>
                    <a:pt x="58511" y="53918"/>
                  </a:cubicBezTo>
                  <a:close/>
                  <a:moveTo>
                    <a:pt x="38253" y="53955"/>
                  </a:moveTo>
                  <a:cubicBezTo>
                    <a:pt x="37974" y="53955"/>
                    <a:pt x="37692" y="54157"/>
                    <a:pt x="37727" y="54545"/>
                  </a:cubicBezTo>
                  <a:cubicBezTo>
                    <a:pt x="37758" y="54795"/>
                    <a:pt x="37965" y="55015"/>
                    <a:pt x="38237" y="55015"/>
                  </a:cubicBezTo>
                  <a:cubicBezTo>
                    <a:pt x="38256" y="55015"/>
                    <a:pt x="38275" y="55014"/>
                    <a:pt x="38294" y="55012"/>
                  </a:cubicBezTo>
                  <a:cubicBezTo>
                    <a:pt x="38595" y="54979"/>
                    <a:pt x="38795" y="54745"/>
                    <a:pt x="38761" y="54445"/>
                  </a:cubicBezTo>
                  <a:cubicBezTo>
                    <a:pt x="38746" y="54115"/>
                    <a:pt x="38500" y="53955"/>
                    <a:pt x="38253" y="53955"/>
                  </a:cubicBezTo>
                  <a:close/>
                  <a:moveTo>
                    <a:pt x="95932" y="54055"/>
                  </a:moveTo>
                  <a:cubicBezTo>
                    <a:pt x="95788" y="54055"/>
                    <a:pt x="95642" y="54114"/>
                    <a:pt x="95535" y="54245"/>
                  </a:cubicBezTo>
                  <a:cubicBezTo>
                    <a:pt x="95244" y="54568"/>
                    <a:pt x="95518" y="55080"/>
                    <a:pt x="95930" y="55080"/>
                  </a:cubicBezTo>
                  <a:cubicBezTo>
                    <a:pt x="95943" y="55080"/>
                    <a:pt x="95956" y="55080"/>
                    <a:pt x="95969" y="55079"/>
                  </a:cubicBezTo>
                  <a:cubicBezTo>
                    <a:pt x="96269" y="55079"/>
                    <a:pt x="96469" y="54812"/>
                    <a:pt x="96469" y="54545"/>
                  </a:cubicBezTo>
                  <a:cubicBezTo>
                    <a:pt x="96448" y="54245"/>
                    <a:pt x="96192" y="54055"/>
                    <a:pt x="95932" y="54055"/>
                  </a:cubicBezTo>
                  <a:close/>
                  <a:moveTo>
                    <a:pt x="75677" y="54103"/>
                  </a:moveTo>
                  <a:cubicBezTo>
                    <a:pt x="75537" y="54103"/>
                    <a:pt x="75395" y="54158"/>
                    <a:pt x="75287" y="54278"/>
                  </a:cubicBezTo>
                  <a:cubicBezTo>
                    <a:pt x="74996" y="54634"/>
                    <a:pt x="75239" y="55147"/>
                    <a:pt x="75680" y="55147"/>
                  </a:cubicBezTo>
                  <a:cubicBezTo>
                    <a:pt x="75693" y="55147"/>
                    <a:pt x="75707" y="55146"/>
                    <a:pt x="75721" y="55145"/>
                  </a:cubicBezTo>
                  <a:cubicBezTo>
                    <a:pt x="76021" y="55112"/>
                    <a:pt x="76221" y="54879"/>
                    <a:pt x="76188" y="54578"/>
                  </a:cubicBezTo>
                  <a:cubicBezTo>
                    <a:pt x="76167" y="54279"/>
                    <a:pt x="75926" y="54103"/>
                    <a:pt x="75677" y="54103"/>
                  </a:cubicBezTo>
                  <a:close/>
                  <a:moveTo>
                    <a:pt x="55409" y="54151"/>
                  </a:moveTo>
                  <a:cubicBezTo>
                    <a:pt x="55129" y="54151"/>
                    <a:pt x="54859" y="54381"/>
                    <a:pt x="54906" y="54712"/>
                  </a:cubicBezTo>
                  <a:cubicBezTo>
                    <a:pt x="54906" y="54990"/>
                    <a:pt x="55136" y="55182"/>
                    <a:pt x="55382" y="55182"/>
                  </a:cubicBezTo>
                  <a:cubicBezTo>
                    <a:pt x="55401" y="55182"/>
                    <a:pt x="55420" y="55181"/>
                    <a:pt x="55440" y="55179"/>
                  </a:cubicBezTo>
                  <a:cubicBezTo>
                    <a:pt x="55907" y="55179"/>
                    <a:pt x="56107" y="54578"/>
                    <a:pt x="55740" y="54278"/>
                  </a:cubicBezTo>
                  <a:cubicBezTo>
                    <a:pt x="55643" y="54190"/>
                    <a:pt x="55525" y="54151"/>
                    <a:pt x="55409" y="54151"/>
                  </a:cubicBezTo>
                  <a:close/>
                  <a:moveTo>
                    <a:pt x="35184" y="54205"/>
                  </a:moveTo>
                  <a:cubicBezTo>
                    <a:pt x="35155" y="54205"/>
                    <a:pt x="35124" y="54207"/>
                    <a:pt x="35092" y="54211"/>
                  </a:cubicBezTo>
                  <a:cubicBezTo>
                    <a:pt x="34959" y="54211"/>
                    <a:pt x="34825" y="54278"/>
                    <a:pt x="34758" y="54378"/>
                  </a:cubicBezTo>
                  <a:lnTo>
                    <a:pt x="34758" y="54412"/>
                  </a:lnTo>
                  <a:cubicBezTo>
                    <a:pt x="34658" y="54512"/>
                    <a:pt x="34625" y="54645"/>
                    <a:pt x="34625" y="54779"/>
                  </a:cubicBezTo>
                  <a:cubicBezTo>
                    <a:pt x="34658" y="55045"/>
                    <a:pt x="34892" y="55246"/>
                    <a:pt x="35192" y="55246"/>
                  </a:cubicBezTo>
                  <a:cubicBezTo>
                    <a:pt x="35862" y="55214"/>
                    <a:pt x="35830" y="54205"/>
                    <a:pt x="35184" y="54205"/>
                  </a:cubicBezTo>
                  <a:close/>
                  <a:moveTo>
                    <a:pt x="113125" y="54272"/>
                  </a:moveTo>
                  <a:cubicBezTo>
                    <a:pt x="112832" y="54272"/>
                    <a:pt x="112556" y="54506"/>
                    <a:pt x="112581" y="54845"/>
                  </a:cubicBezTo>
                  <a:cubicBezTo>
                    <a:pt x="112614" y="55112"/>
                    <a:pt x="112881" y="55312"/>
                    <a:pt x="113148" y="55312"/>
                  </a:cubicBezTo>
                  <a:cubicBezTo>
                    <a:pt x="113615" y="55279"/>
                    <a:pt x="113782" y="54678"/>
                    <a:pt x="113448" y="54378"/>
                  </a:cubicBezTo>
                  <a:cubicBezTo>
                    <a:pt x="113348" y="54305"/>
                    <a:pt x="113235" y="54272"/>
                    <a:pt x="113125" y="54272"/>
                  </a:cubicBezTo>
                  <a:close/>
                  <a:moveTo>
                    <a:pt x="92835" y="54318"/>
                  </a:moveTo>
                  <a:cubicBezTo>
                    <a:pt x="92553" y="54318"/>
                    <a:pt x="92276" y="54548"/>
                    <a:pt x="92300" y="54879"/>
                  </a:cubicBezTo>
                  <a:cubicBezTo>
                    <a:pt x="92331" y="55128"/>
                    <a:pt x="92566" y="55349"/>
                    <a:pt x="92815" y="55349"/>
                  </a:cubicBezTo>
                  <a:cubicBezTo>
                    <a:pt x="92832" y="55349"/>
                    <a:pt x="92849" y="55348"/>
                    <a:pt x="92867" y="55346"/>
                  </a:cubicBezTo>
                  <a:cubicBezTo>
                    <a:pt x="93334" y="55312"/>
                    <a:pt x="93534" y="54745"/>
                    <a:pt x="93167" y="54445"/>
                  </a:cubicBezTo>
                  <a:cubicBezTo>
                    <a:pt x="93069" y="54357"/>
                    <a:pt x="92952" y="54318"/>
                    <a:pt x="92835" y="54318"/>
                  </a:cubicBezTo>
                  <a:close/>
                  <a:moveTo>
                    <a:pt x="72566" y="54347"/>
                  </a:moveTo>
                  <a:cubicBezTo>
                    <a:pt x="72291" y="54347"/>
                    <a:pt x="72016" y="54540"/>
                    <a:pt x="72052" y="54912"/>
                  </a:cubicBezTo>
                  <a:cubicBezTo>
                    <a:pt x="72083" y="55190"/>
                    <a:pt x="72286" y="55383"/>
                    <a:pt x="72554" y="55383"/>
                  </a:cubicBezTo>
                  <a:cubicBezTo>
                    <a:pt x="72575" y="55383"/>
                    <a:pt x="72597" y="55381"/>
                    <a:pt x="72619" y="55379"/>
                  </a:cubicBezTo>
                  <a:cubicBezTo>
                    <a:pt x="72886" y="55346"/>
                    <a:pt x="73119" y="55112"/>
                    <a:pt x="73086" y="54812"/>
                  </a:cubicBezTo>
                  <a:cubicBezTo>
                    <a:pt x="73054" y="54499"/>
                    <a:pt x="72810" y="54347"/>
                    <a:pt x="72566" y="54347"/>
                  </a:cubicBezTo>
                  <a:close/>
                  <a:moveTo>
                    <a:pt x="52332" y="54408"/>
                  </a:moveTo>
                  <a:cubicBezTo>
                    <a:pt x="52312" y="54408"/>
                    <a:pt x="52292" y="54409"/>
                    <a:pt x="52271" y="54412"/>
                  </a:cubicBezTo>
                  <a:cubicBezTo>
                    <a:pt x="51582" y="54444"/>
                    <a:pt x="51668" y="55446"/>
                    <a:pt x="52306" y="55446"/>
                  </a:cubicBezTo>
                  <a:cubicBezTo>
                    <a:pt x="52317" y="55446"/>
                    <a:pt x="52327" y="55446"/>
                    <a:pt x="52338" y="55446"/>
                  </a:cubicBezTo>
                  <a:cubicBezTo>
                    <a:pt x="53016" y="55381"/>
                    <a:pt x="52944" y="54408"/>
                    <a:pt x="52332" y="54408"/>
                  </a:cubicBezTo>
                  <a:close/>
                  <a:moveTo>
                    <a:pt x="110001" y="54524"/>
                  </a:moveTo>
                  <a:cubicBezTo>
                    <a:pt x="109724" y="54524"/>
                    <a:pt x="109454" y="54767"/>
                    <a:pt x="109478" y="55079"/>
                  </a:cubicBezTo>
                  <a:cubicBezTo>
                    <a:pt x="109509" y="55357"/>
                    <a:pt x="109741" y="55549"/>
                    <a:pt x="109987" y="55549"/>
                  </a:cubicBezTo>
                  <a:cubicBezTo>
                    <a:pt x="110007" y="55549"/>
                    <a:pt x="110026" y="55548"/>
                    <a:pt x="110046" y="55546"/>
                  </a:cubicBezTo>
                  <a:lnTo>
                    <a:pt x="110046" y="55579"/>
                  </a:lnTo>
                  <a:cubicBezTo>
                    <a:pt x="110479" y="55512"/>
                    <a:pt x="110679" y="54945"/>
                    <a:pt x="110312" y="54645"/>
                  </a:cubicBezTo>
                  <a:cubicBezTo>
                    <a:pt x="110219" y="54561"/>
                    <a:pt x="110109" y="54524"/>
                    <a:pt x="110001" y="54524"/>
                  </a:cubicBezTo>
                  <a:close/>
                  <a:moveTo>
                    <a:pt x="89740" y="54551"/>
                  </a:moveTo>
                  <a:cubicBezTo>
                    <a:pt x="89467" y="54551"/>
                    <a:pt x="89207" y="54782"/>
                    <a:pt x="89231" y="55112"/>
                  </a:cubicBezTo>
                  <a:cubicBezTo>
                    <a:pt x="89231" y="55390"/>
                    <a:pt x="89460" y="55583"/>
                    <a:pt x="89733" y="55583"/>
                  </a:cubicBezTo>
                  <a:cubicBezTo>
                    <a:pt x="89754" y="55583"/>
                    <a:pt x="89776" y="55582"/>
                    <a:pt x="89798" y="55579"/>
                  </a:cubicBezTo>
                  <a:cubicBezTo>
                    <a:pt x="90231" y="55546"/>
                    <a:pt x="90432" y="54979"/>
                    <a:pt x="90065" y="54678"/>
                  </a:cubicBezTo>
                  <a:cubicBezTo>
                    <a:pt x="89967" y="54591"/>
                    <a:pt x="89852" y="54551"/>
                    <a:pt x="89740" y="54551"/>
                  </a:cubicBezTo>
                  <a:close/>
                  <a:moveTo>
                    <a:pt x="69463" y="54572"/>
                  </a:moveTo>
                  <a:cubicBezTo>
                    <a:pt x="69180" y="54572"/>
                    <a:pt x="68897" y="54775"/>
                    <a:pt x="68950" y="55145"/>
                  </a:cubicBezTo>
                  <a:cubicBezTo>
                    <a:pt x="68950" y="55426"/>
                    <a:pt x="69183" y="55649"/>
                    <a:pt x="69459" y="55649"/>
                  </a:cubicBezTo>
                  <a:cubicBezTo>
                    <a:pt x="69478" y="55649"/>
                    <a:pt x="69497" y="55648"/>
                    <a:pt x="69517" y="55646"/>
                  </a:cubicBezTo>
                  <a:lnTo>
                    <a:pt x="69483" y="55646"/>
                  </a:lnTo>
                  <a:cubicBezTo>
                    <a:pt x="69783" y="55612"/>
                    <a:pt x="69984" y="55379"/>
                    <a:pt x="69984" y="55079"/>
                  </a:cubicBezTo>
                  <a:cubicBezTo>
                    <a:pt x="69968" y="54733"/>
                    <a:pt x="69715" y="54572"/>
                    <a:pt x="69463" y="54572"/>
                  </a:cubicBezTo>
                  <a:close/>
                  <a:moveTo>
                    <a:pt x="49211" y="54651"/>
                  </a:moveTo>
                  <a:cubicBezTo>
                    <a:pt x="48938" y="54651"/>
                    <a:pt x="48678" y="54882"/>
                    <a:pt x="48702" y="55212"/>
                  </a:cubicBezTo>
                  <a:cubicBezTo>
                    <a:pt x="48702" y="55490"/>
                    <a:pt x="48931" y="55683"/>
                    <a:pt x="49177" y="55683"/>
                  </a:cubicBezTo>
                  <a:cubicBezTo>
                    <a:pt x="49197" y="55683"/>
                    <a:pt x="49216" y="55682"/>
                    <a:pt x="49235" y="55679"/>
                  </a:cubicBezTo>
                  <a:cubicBezTo>
                    <a:pt x="49702" y="55646"/>
                    <a:pt x="49903" y="55079"/>
                    <a:pt x="49536" y="54779"/>
                  </a:cubicBezTo>
                  <a:cubicBezTo>
                    <a:pt x="49438" y="54691"/>
                    <a:pt x="49324" y="54651"/>
                    <a:pt x="49211" y="54651"/>
                  </a:cubicBezTo>
                  <a:close/>
                  <a:moveTo>
                    <a:pt x="106897" y="54755"/>
                  </a:moveTo>
                  <a:cubicBezTo>
                    <a:pt x="106758" y="54755"/>
                    <a:pt x="106617" y="54814"/>
                    <a:pt x="106510" y="54945"/>
                  </a:cubicBezTo>
                  <a:cubicBezTo>
                    <a:pt x="106218" y="55269"/>
                    <a:pt x="106492" y="55781"/>
                    <a:pt x="106905" y="55781"/>
                  </a:cubicBezTo>
                  <a:cubicBezTo>
                    <a:pt x="106917" y="55781"/>
                    <a:pt x="106930" y="55780"/>
                    <a:pt x="106943" y="55779"/>
                  </a:cubicBezTo>
                  <a:cubicBezTo>
                    <a:pt x="107244" y="55779"/>
                    <a:pt x="107444" y="55512"/>
                    <a:pt x="107410" y="55246"/>
                  </a:cubicBezTo>
                  <a:cubicBezTo>
                    <a:pt x="107389" y="54945"/>
                    <a:pt x="107147" y="54755"/>
                    <a:pt x="106897" y="54755"/>
                  </a:cubicBezTo>
                  <a:close/>
                  <a:moveTo>
                    <a:pt x="86651" y="54791"/>
                  </a:moveTo>
                  <a:cubicBezTo>
                    <a:pt x="86374" y="54791"/>
                    <a:pt x="86104" y="55034"/>
                    <a:pt x="86128" y="55346"/>
                  </a:cubicBezTo>
                  <a:cubicBezTo>
                    <a:pt x="86128" y="55627"/>
                    <a:pt x="86362" y="55849"/>
                    <a:pt x="86638" y="55849"/>
                  </a:cubicBezTo>
                  <a:cubicBezTo>
                    <a:pt x="86657" y="55849"/>
                    <a:pt x="86676" y="55848"/>
                    <a:pt x="86696" y="55846"/>
                  </a:cubicBezTo>
                  <a:cubicBezTo>
                    <a:pt x="87129" y="55779"/>
                    <a:pt x="87329" y="55212"/>
                    <a:pt x="86962" y="54912"/>
                  </a:cubicBezTo>
                  <a:cubicBezTo>
                    <a:pt x="86869" y="54828"/>
                    <a:pt x="86759" y="54791"/>
                    <a:pt x="86651" y="54791"/>
                  </a:cubicBezTo>
                  <a:close/>
                  <a:moveTo>
                    <a:pt x="66370" y="54837"/>
                  </a:moveTo>
                  <a:cubicBezTo>
                    <a:pt x="66231" y="54837"/>
                    <a:pt x="66089" y="54892"/>
                    <a:pt x="65981" y="55012"/>
                  </a:cubicBezTo>
                  <a:cubicBezTo>
                    <a:pt x="65690" y="55368"/>
                    <a:pt x="65932" y="55881"/>
                    <a:pt x="66373" y="55881"/>
                  </a:cubicBezTo>
                  <a:cubicBezTo>
                    <a:pt x="66387" y="55881"/>
                    <a:pt x="66400" y="55880"/>
                    <a:pt x="66414" y="55879"/>
                  </a:cubicBezTo>
                  <a:cubicBezTo>
                    <a:pt x="66715" y="55846"/>
                    <a:pt x="66915" y="55612"/>
                    <a:pt x="66881" y="55312"/>
                  </a:cubicBezTo>
                  <a:cubicBezTo>
                    <a:pt x="66860" y="55013"/>
                    <a:pt x="66619" y="54837"/>
                    <a:pt x="66370" y="54837"/>
                  </a:cubicBezTo>
                  <a:close/>
                  <a:moveTo>
                    <a:pt x="46109" y="54885"/>
                  </a:moveTo>
                  <a:cubicBezTo>
                    <a:pt x="45836" y="54885"/>
                    <a:pt x="45576" y="55115"/>
                    <a:pt x="45600" y="55446"/>
                  </a:cubicBezTo>
                  <a:cubicBezTo>
                    <a:pt x="45600" y="55746"/>
                    <a:pt x="45866" y="55946"/>
                    <a:pt x="46133" y="55946"/>
                  </a:cubicBezTo>
                  <a:lnTo>
                    <a:pt x="46133" y="55913"/>
                  </a:lnTo>
                  <a:cubicBezTo>
                    <a:pt x="46600" y="55879"/>
                    <a:pt x="46800" y="55312"/>
                    <a:pt x="46433" y="55012"/>
                  </a:cubicBezTo>
                  <a:cubicBezTo>
                    <a:pt x="46336" y="54924"/>
                    <a:pt x="46221" y="54885"/>
                    <a:pt x="46109" y="54885"/>
                  </a:cubicBezTo>
                  <a:close/>
                  <a:moveTo>
                    <a:pt x="103817" y="55023"/>
                  </a:moveTo>
                  <a:cubicBezTo>
                    <a:pt x="103555" y="55023"/>
                    <a:pt x="103290" y="55209"/>
                    <a:pt x="103307" y="55546"/>
                  </a:cubicBezTo>
                  <a:cubicBezTo>
                    <a:pt x="103307" y="55846"/>
                    <a:pt x="103574" y="56046"/>
                    <a:pt x="103841" y="56046"/>
                  </a:cubicBezTo>
                  <a:cubicBezTo>
                    <a:pt x="104141" y="56013"/>
                    <a:pt x="104341" y="55746"/>
                    <a:pt x="104308" y="55479"/>
                  </a:cubicBezTo>
                  <a:cubicBezTo>
                    <a:pt x="104277" y="55167"/>
                    <a:pt x="104048" y="55023"/>
                    <a:pt x="103817" y="55023"/>
                  </a:cubicBezTo>
                  <a:close/>
                  <a:moveTo>
                    <a:pt x="83589" y="55042"/>
                  </a:moveTo>
                  <a:cubicBezTo>
                    <a:pt x="83568" y="55042"/>
                    <a:pt x="83548" y="55043"/>
                    <a:pt x="83527" y="55045"/>
                  </a:cubicBezTo>
                  <a:cubicBezTo>
                    <a:pt x="82825" y="55077"/>
                    <a:pt x="82886" y="56086"/>
                    <a:pt x="83505" y="56086"/>
                  </a:cubicBezTo>
                  <a:cubicBezTo>
                    <a:pt x="83534" y="56086"/>
                    <a:pt x="83563" y="56084"/>
                    <a:pt x="83593" y="56079"/>
                  </a:cubicBezTo>
                  <a:cubicBezTo>
                    <a:pt x="84305" y="56047"/>
                    <a:pt x="84232" y="55042"/>
                    <a:pt x="83589" y="55042"/>
                  </a:cubicBezTo>
                  <a:close/>
                  <a:moveTo>
                    <a:pt x="63266" y="55085"/>
                  </a:moveTo>
                  <a:cubicBezTo>
                    <a:pt x="62982" y="55085"/>
                    <a:pt x="62721" y="55315"/>
                    <a:pt x="62745" y="55646"/>
                  </a:cubicBezTo>
                  <a:cubicBezTo>
                    <a:pt x="62776" y="55924"/>
                    <a:pt x="62979" y="56116"/>
                    <a:pt x="63248" y="56116"/>
                  </a:cubicBezTo>
                  <a:cubicBezTo>
                    <a:pt x="63269" y="56116"/>
                    <a:pt x="63290" y="56115"/>
                    <a:pt x="63312" y="56113"/>
                  </a:cubicBezTo>
                  <a:cubicBezTo>
                    <a:pt x="63779" y="56079"/>
                    <a:pt x="63946" y="55512"/>
                    <a:pt x="63612" y="55212"/>
                  </a:cubicBezTo>
                  <a:cubicBezTo>
                    <a:pt x="63505" y="55124"/>
                    <a:pt x="63384" y="55085"/>
                    <a:pt x="63266" y="55085"/>
                  </a:cubicBezTo>
                  <a:close/>
                  <a:moveTo>
                    <a:pt x="43007" y="55118"/>
                  </a:moveTo>
                  <a:cubicBezTo>
                    <a:pt x="42734" y="55118"/>
                    <a:pt x="42474" y="55349"/>
                    <a:pt x="42497" y="55679"/>
                  </a:cubicBezTo>
                  <a:cubicBezTo>
                    <a:pt x="42497" y="55960"/>
                    <a:pt x="42731" y="56183"/>
                    <a:pt x="43007" y="56183"/>
                  </a:cubicBezTo>
                  <a:cubicBezTo>
                    <a:pt x="43026" y="56183"/>
                    <a:pt x="43045" y="56182"/>
                    <a:pt x="43064" y="56180"/>
                  </a:cubicBezTo>
                  <a:lnTo>
                    <a:pt x="43064" y="56146"/>
                  </a:lnTo>
                  <a:cubicBezTo>
                    <a:pt x="43498" y="56113"/>
                    <a:pt x="43698" y="55546"/>
                    <a:pt x="43331" y="55246"/>
                  </a:cubicBezTo>
                  <a:cubicBezTo>
                    <a:pt x="43234" y="55158"/>
                    <a:pt x="43119" y="55118"/>
                    <a:pt x="43007" y="55118"/>
                  </a:cubicBezTo>
                  <a:close/>
                  <a:moveTo>
                    <a:pt x="100734" y="55243"/>
                  </a:moveTo>
                  <a:cubicBezTo>
                    <a:pt x="100714" y="55243"/>
                    <a:pt x="100693" y="55243"/>
                    <a:pt x="100672" y="55246"/>
                  </a:cubicBezTo>
                  <a:cubicBezTo>
                    <a:pt x="100372" y="55279"/>
                    <a:pt x="100172" y="55512"/>
                    <a:pt x="100205" y="55813"/>
                  </a:cubicBezTo>
                  <a:cubicBezTo>
                    <a:pt x="100239" y="56079"/>
                    <a:pt x="100472" y="56280"/>
                    <a:pt x="100739" y="56280"/>
                  </a:cubicBezTo>
                  <a:cubicBezTo>
                    <a:pt x="101451" y="56247"/>
                    <a:pt x="101378" y="55243"/>
                    <a:pt x="100734" y="55243"/>
                  </a:cubicBezTo>
                  <a:close/>
                  <a:moveTo>
                    <a:pt x="80442" y="55311"/>
                  </a:moveTo>
                  <a:cubicBezTo>
                    <a:pt x="80174" y="55311"/>
                    <a:pt x="79907" y="55496"/>
                    <a:pt x="79924" y="55846"/>
                  </a:cubicBezTo>
                  <a:cubicBezTo>
                    <a:pt x="79955" y="56124"/>
                    <a:pt x="80158" y="56317"/>
                    <a:pt x="80427" y="56317"/>
                  </a:cubicBezTo>
                  <a:cubicBezTo>
                    <a:pt x="80448" y="56317"/>
                    <a:pt x="80469" y="56315"/>
                    <a:pt x="80491" y="56313"/>
                  </a:cubicBezTo>
                  <a:lnTo>
                    <a:pt x="80491" y="56346"/>
                  </a:lnTo>
                  <a:cubicBezTo>
                    <a:pt x="80758" y="56313"/>
                    <a:pt x="80991" y="56046"/>
                    <a:pt x="80958" y="55779"/>
                  </a:cubicBezTo>
                  <a:cubicBezTo>
                    <a:pt x="80926" y="55462"/>
                    <a:pt x="80684" y="55311"/>
                    <a:pt x="80442" y="55311"/>
                  </a:cubicBezTo>
                  <a:close/>
                  <a:moveTo>
                    <a:pt x="60179" y="55352"/>
                  </a:moveTo>
                  <a:cubicBezTo>
                    <a:pt x="59899" y="55352"/>
                    <a:pt x="59629" y="55582"/>
                    <a:pt x="59676" y="55913"/>
                  </a:cubicBezTo>
                  <a:cubicBezTo>
                    <a:pt x="59676" y="56180"/>
                    <a:pt x="59943" y="56380"/>
                    <a:pt x="60210" y="56380"/>
                  </a:cubicBezTo>
                  <a:cubicBezTo>
                    <a:pt x="60677" y="56346"/>
                    <a:pt x="60877" y="55779"/>
                    <a:pt x="60510" y="55479"/>
                  </a:cubicBezTo>
                  <a:cubicBezTo>
                    <a:pt x="60413" y="55391"/>
                    <a:pt x="60295" y="55352"/>
                    <a:pt x="60179" y="55352"/>
                  </a:cubicBezTo>
                  <a:close/>
                  <a:moveTo>
                    <a:pt x="39904" y="55385"/>
                  </a:moveTo>
                  <a:cubicBezTo>
                    <a:pt x="39632" y="55385"/>
                    <a:pt x="39371" y="55616"/>
                    <a:pt x="39395" y="55946"/>
                  </a:cubicBezTo>
                  <a:cubicBezTo>
                    <a:pt x="39426" y="56224"/>
                    <a:pt x="39629" y="56417"/>
                    <a:pt x="39898" y="56417"/>
                  </a:cubicBezTo>
                  <a:cubicBezTo>
                    <a:pt x="39919" y="56417"/>
                    <a:pt x="39940" y="56415"/>
                    <a:pt x="39962" y="56413"/>
                  </a:cubicBezTo>
                  <a:cubicBezTo>
                    <a:pt x="40396" y="56380"/>
                    <a:pt x="40596" y="55813"/>
                    <a:pt x="40229" y="55512"/>
                  </a:cubicBezTo>
                  <a:cubicBezTo>
                    <a:pt x="40132" y="55425"/>
                    <a:pt x="40017" y="55385"/>
                    <a:pt x="39904" y="55385"/>
                  </a:cubicBezTo>
                  <a:close/>
                  <a:moveTo>
                    <a:pt x="97600" y="55489"/>
                  </a:moveTo>
                  <a:cubicBezTo>
                    <a:pt x="97456" y="55489"/>
                    <a:pt x="97310" y="55548"/>
                    <a:pt x="97203" y="55679"/>
                  </a:cubicBezTo>
                  <a:cubicBezTo>
                    <a:pt x="96944" y="56003"/>
                    <a:pt x="97188" y="56515"/>
                    <a:pt x="97598" y="56515"/>
                  </a:cubicBezTo>
                  <a:cubicBezTo>
                    <a:pt x="97611" y="56515"/>
                    <a:pt x="97624" y="56514"/>
                    <a:pt x="97637" y="56513"/>
                  </a:cubicBezTo>
                  <a:cubicBezTo>
                    <a:pt x="97937" y="56513"/>
                    <a:pt x="98137" y="56246"/>
                    <a:pt x="98137" y="55979"/>
                  </a:cubicBezTo>
                  <a:cubicBezTo>
                    <a:pt x="98116" y="55679"/>
                    <a:pt x="97860" y="55489"/>
                    <a:pt x="97600" y="55489"/>
                  </a:cubicBezTo>
                  <a:close/>
                  <a:moveTo>
                    <a:pt x="77343" y="55519"/>
                  </a:moveTo>
                  <a:cubicBezTo>
                    <a:pt x="77059" y="55519"/>
                    <a:pt x="76798" y="55749"/>
                    <a:pt x="76822" y="56079"/>
                  </a:cubicBezTo>
                  <a:cubicBezTo>
                    <a:pt x="76855" y="56380"/>
                    <a:pt x="77089" y="56580"/>
                    <a:pt x="77389" y="56580"/>
                  </a:cubicBezTo>
                  <a:lnTo>
                    <a:pt x="77389" y="56546"/>
                  </a:lnTo>
                  <a:cubicBezTo>
                    <a:pt x="77856" y="56513"/>
                    <a:pt x="78023" y="55946"/>
                    <a:pt x="77689" y="55646"/>
                  </a:cubicBezTo>
                  <a:cubicBezTo>
                    <a:pt x="77582" y="55558"/>
                    <a:pt x="77460" y="55519"/>
                    <a:pt x="77343" y="55519"/>
                  </a:cubicBezTo>
                  <a:close/>
                  <a:moveTo>
                    <a:pt x="57083" y="55585"/>
                  </a:moveTo>
                  <a:cubicBezTo>
                    <a:pt x="56811" y="55585"/>
                    <a:pt x="56550" y="55816"/>
                    <a:pt x="56574" y="56146"/>
                  </a:cubicBezTo>
                  <a:cubicBezTo>
                    <a:pt x="56605" y="56396"/>
                    <a:pt x="56812" y="56616"/>
                    <a:pt x="57057" y="56616"/>
                  </a:cubicBezTo>
                  <a:cubicBezTo>
                    <a:pt x="57074" y="56616"/>
                    <a:pt x="57091" y="56615"/>
                    <a:pt x="57108" y="56613"/>
                  </a:cubicBezTo>
                  <a:lnTo>
                    <a:pt x="57141" y="56613"/>
                  </a:lnTo>
                  <a:cubicBezTo>
                    <a:pt x="57575" y="56580"/>
                    <a:pt x="57775" y="56013"/>
                    <a:pt x="57408" y="55713"/>
                  </a:cubicBezTo>
                  <a:cubicBezTo>
                    <a:pt x="57310" y="55625"/>
                    <a:pt x="57196" y="55585"/>
                    <a:pt x="57083" y="55585"/>
                  </a:cubicBezTo>
                  <a:close/>
                  <a:moveTo>
                    <a:pt x="36814" y="55619"/>
                  </a:moveTo>
                  <a:cubicBezTo>
                    <a:pt x="36530" y="55619"/>
                    <a:pt x="36269" y="55849"/>
                    <a:pt x="36293" y="56180"/>
                  </a:cubicBezTo>
                  <a:cubicBezTo>
                    <a:pt x="36293" y="56460"/>
                    <a:pt x="36527" y="56683"/>
                    <a:pt x="36803" y="56683"/>
                  </a:cubicBezTo>
                  <a:cubicBezTo>
                    <a:pt x="36822" y="56683"/>
                    <a:pt x="36841" y="56682"/>
                    <a:pt x="36860" y="56680"/>
                  </a:cubicBezTo>
                  <a:cubicBezTo>
                    <a:pt x="37294" y="56647"/>
                    <a:pt x="37494" y="56046"/>
                    <a:pt x="37160" y="55746"/>
                  </a:cubicBezTo>
                  <a:cubicBezTo>
                    <a:pt x="37053" y="55658"/>
                    <a:pt x="36931" y="55619"/>
                    <a:pt x="36814" y="55619"/>
                  </a:cubicBezTo>
                  <a:close/>
                  <a:moveTo>
                    <a:pt x="114786" y="55686"/>
                  </a:moveTo>
                  <a:cubicBezTo>
                    <a:pt x="114514" y="55686"/>
                    <a:pt x="114247" y="55879"/>
                    <a:pt x="114282" y="56246"/>
                  </a:cubicBezTo>
                  <a:cubicBezTo>
                    <a:pt x="114282" y="56525"/>
                    <a:pt x="114511" y="56717"/>
                    <a:pt x="114757" y="56717"/>
                  </a:cubicBezTo>
                  <a:cubicBezTo>
                    <a:pt x="114777" y="56717"/>
                    <a:pt x="114796" y="56716"/>
                    <a:pt x="114816" y="56713"/>
                  </a:cubicBezTo>
                  <a:cubicBezTo>
                    <a:pt x="115116" y="56713"/>
                    <a:pt x="115316" y="56446"/>
                    <a:pt x="115316" y="56180"/>
                  </a:cubicBezTo>
                  <a:cubicBezTo>
                    <a:pt x="115284" y="55846"/>
                    <a:pt x="115033" y="55686"/>
                    <a:pt x="114786" y="55686"/>
                  </a:cubicBezTo>
                  <a:close/>
                  <a:moveTo>
                    <a:pt x="94559" y="55742"/>
                  </a:moveTo>
                  <a:cubicBezTo>
                    <a:pt x="94540" y="55742"/>
                    <a:pt x="94521" y="55743"/>
                    <a:pt x="94501" y="55746"/>
                  </a:cubicBezTo>
                  <a:cubicBezTo>
                    <a:pt x="93812" y="55779"/>
                    <a:pt x="93898" y="56781"/>
                    <a:pt x="94537" y="56781"/>
                  </a:cubicBezTo>
                  <a:cubicBezTo>
                    <a:pt x="94547" y="56781"/>
                    <a:pt x="94557" y="56780"/>
                    <a:pt x="94568" y="56780"/>
                  </a:cubicBezTo>
                  <a:cubicBezTo>
                    <a:pt x="94868" y="56747"/>
                    <a:pt x="95068" y="56480"/>
                    <a:pt x="95035" y="56213"/>
                  </a:cubicBezTo>
                  <a:cubicBezTo>
                    <a:pt x="95035" y="55935"/>
                    <a:pt x="94805" y="55742"/>
                    <a:pt x="94559" y="55742"/>
                  </a:cubicBezTo>
                  <a:close/>
                  <a:moveTo>
                    <a:pt x="74241" y="55786"/>
                  </a:moveTo>
                  <a:cubicBezTo>
                    <a:pt x="73956" y="55786"/>
                    <a:pt x="73696" y="56016"/>
                    <a:pt x="73720" y="56346"/>
                  </a:cubicBezTo>
                  <a:cubicBezTo>
                    <a:pt x="73751" y="56596"/>
                    <a:pt x="73957" y="56816"/>
                    <a:pt x="74230" y="56816"/>
                  </a:cubicBezTo>
                  <a:cubicBezTo>
                    <a:pt x="74248" y="56816"/>
                    <a:pt x="74267" y="56815"/>
                    <a:pt x="74287" y="56813"/>
                  </a:cubicBezTo>
                  <a:cubicBezTo>
                    <a:pt x="74754" y="56780"/>
                    <a:pt x="74920" y="56213"/>
                    <a:pt x="74587" y="55913"/>
                  </a:cubicBezTo>
                  <a:cubicBezTo>
                    <a:pt x="74480" y="55825"/>
                    <a:pt x="74358" y="55786"/>
                    <a:pt x="74241" y="55786"/>
                  </a:cubicBezTo>
                  <a:close/>
                  <a:moveTo>
                    <a:pt x="53981" y="55852"/>
                  </a:moveTo>
                  <a:cubicBezTo>
                    <a:pt x="53709" y="55852"/>
                    <a:pt x="53448" y="56083"/>
                    <a:pt x="53472" y="56413"/>
                  </a:cubicBezTo>
                  <a:cubicBezTo>
                    <a:pt x="53472" y="56680"/>
                    <a:pt x="53739" y="56880"/>
                    <a:pt x="54006" y="56880"/>
                  </a:cubicBezTo>
                  <a:cubicBezTo>
                    <a:pt x="54473" y="56847"/>
                    <a:pt x="54673" y="56280"/>
                    <a:pt x="54306" y="55979"/>
                  </a:cubicBezTo>
                  <a:cubicBezTo>
                    <a:pt x="54208" y="55892"/>
                    <a:pt x="54094" y="55852"/>
                    <a:pt x="53981" y="55852"/>
                  </a:cubicBezTo>
                  <a:close/>
                  <a:moveTo>
                    <a:pt x="33824" y="55879"/>
                  </a:moveTo>
                  <a:lnTo>
                    <a:pt x="33691" y="56046"/>
                  </a:lnTo>
                  <a:lnTo>
                    <a:pt x="33491" y="56413"/>
                  </a:lnTo>
                  <a:lnTo>
                    <a:pt x="33324" y="56680"/>
                  </a:lnTo>
                  <a:cubicBezTo>
                    <a:pt x="33391" y="56813"/>
                    <a:pt x="33591" y="56913"/>
                    <a:pt x="33758" y="56913"/>
                  </a:cubicBezTo>
                  <a:cubicBezTo>
                    <a:pt x="34025" y="56880"/>
                    <a:pt x="34258" y="56647"/>
                    <a:pt x="34225" y="56346"/>
                  </a:cubicBezTo>
                  <a:cubicBezTo>
                    <a:pt x="34191" y="56113"/>
                    <a:pt x="34025" y="55913"/>
                    <a:pt x="33824" y="55879"/>
                  </a:cubicBezTo>
                  <a:close/>
                  <a:moveTo>
                    <a:pt x="111700" y="55926"/>
                  </a:moveTo>
                  <a:cubicBezTo>
                    <a:pt x="111414" y="55926"/>
                    <a:pt x="111132" y="56176"/>
                    <a:pt x="111180" y="56513"/>
                  </a:cubicBezTo>
                  <a:cubicBezTo>
                    <a:pt x="111180" y="56780"/>
                    <a:pt x="111447" y="56980"/>
                    <a:pt x="111713" y="56980"/>
                  </a:cubicBezTo>
                  <a:cubicBezTo>
                    <a:pt x="112180" y="56947"/>
                    <a:pt x="112381" y="56346"/>
                    <a:pt x="112014" y="56046"/>
                  </a:cubicBezTo>
                  <a:cubicBezTo>
                    <a:pt x="111921" y="55963"/>
                    <a:pt x="111810" y="55926"/>
                    <a:pt x="111700" y="55926"/>
                  </a:cubicBezTo>
                  <a:close/>
                  <a:moveTo>
                    <a:pt x="91420" y="55986"/>
                  </a:moveTo>
                  <a:cubicBezTo>
                    <a:pt x="91135" y="55986"/>
                    <a:pt x="90875" y="56216"/>
                    <a:pt x="90899" y="56546"/>
                  </a:cubicBezTo>
                  <a:cubicBezTo>
                    <a:pt x="90930" y="56796"/>
                    <a:pt x="91136" y="57017"/>
                    <a:pt x="91409" y="57017"/>
                  </a:cubicBezTo>
                  <a:cubicBezTo>
                    <a:pt x="91427" y="57017"/>
                    <a:pt x="91446" y="57016"/>
                    <a:pt x="91466" y="57013"/>
                  </a:cubicBezTo>
                  <a:cubicBezTo>
                    <a:pt x="91933" y="56980"/>
                    <a:pt x="92099" y="56413"/>
                    <a:pt x="91766" y="56113"/>
                  </a:cubicBezTo>
                  <a:cubicBezTo>
                    <a:pt x="91659" y="56025"/>
                    <a:pt x="91537" y="55986"/>
                    <a:pt x="91420" y="55986"/>
                  </a:cubicBezTo>
                  <a:close/>
                  <a:moveTo>
                    <a:pt x="71153" y="56025"/>
                  </a:moveTo>
                  <a:cubicBezTo>
                    <a:pt x="70863" y="56025"/>
                    <a:pt x="70593" y="56268"/>
                    <a:pt x="70617" y="56580"/>
                  </a:cubicBezTo>
                  <a:cubicBezTo>
                    <a:pt x="70651" y="56880"/>
                    <a:pt x="70918" y="57080"/>
                    <a:pt x="71184" y="57080"/>
                  </a:cubicBezTo>
                  <a:cubicBezTo>
                    <a:pt x="71651" y="57013"/>
                    <a:pt x="71818" y="56446"/>
                    <a:pt x="71485" y="56146"/>
                  </a:cubicBezTo>
                  <a:cubicBezTo>
                    <a:pt x="71382" y="56062"/>
                    <a:pt x="71266" y="56025"/>
                    <a:pt x="71153" y="56025"/>
                  </a:cubicBezTo>
                  <a:close/>
                  <a:moveTo>
                    <a:pt x="50924" y="56073"/>
                  </a:moveTo>
                  <a:cubicBezTo>
                    <a:pt x="50896" y="56073"/>
                    <a:pt x="50867" y="56075"/>
                    <a:pt x="50837" y="56079"/>
                  </a:cubicBezTo>
                  <a:cubicBezTo>
                    <a:pt x="50135" y="56111"/>
                    <a:pt x="50196" y="57120"/>
                    <a:pt x="50815" y="57120"/>
                  </a:cubicBezTo>
                  <a:cubicBezTo>
                    <a:pt x="50844" y="57120"/>
                    <a:pt x="50873" y="57118"/>
                    <a:pt x="50903" y="57114"/>
                  </a:cubicBezTo>
                  <a:cubicBezTo>
                    <a:pt x="51605" y="57082"/>
                    <a:pt x="51544" y="56073"/>
                    <a:pt x="50924" y="56073"/>
                  </a:cubicBezTo>
                  <a:close/>
                  <a:moveTo>
                    <a:pt x="108577" y="56179"/>
                  </a:moveTo>
                  <a:cubicBezTo>
                    <a:pt x="108567" y="56179"/>
                    <a:pt x="108556" y="56179"/>
                    <a:pt x="108544" y="56180"/>
                  </a:cubicBezTo>
                  <a:cubicBezTo>
                    <a:pt x="107866" y="56244"/>
                    <a:pt x="107939" y="57217"/>
                    <a:pt x="108550" y="57217"/>
                  </a:cubicBezTo>
                  <a:cubicBezTo>
                    <a:pt x="108570" y="57217"/>
                    <a:pt x="108590" y="57216"/>
                    <a:pt x="108611" y="57214"/>
                  </a:cubicBezTo>
                  <a:cubicBezTo>
                    <a:pt x="109301" y="57181"/>
                    <a:pt x="109247" y="56179"/>
                    <a:pt x="108577" y="56179"/>
                  </a:cubicBezTo>
                  <a:close/>
                  <a:moveTo>
                    <a:pt x="88365" y="56225"/>
                  </a:moveTo>
                  <a:cubicBezTo>
                    <a:pt x="88075" y="56225"/>
                    <a:pt x="87806" y="56468"/>
                    <a:pt x="87830" y="56780"/>
                  </a:cubicBezTo>
                  <a:cubicBezTo>
                    <a:pt x="87863" y="57047"/>
                    <a:pt x="88097" y="57247"/>
                    <a:pt x="88363" y="57247"/>
                  </a:cubicBezTo>
                  <a:lnTo>
                    <a:pt x="88397" y="57280"/>
                  </a:lnTo>
                  <a:cubicBezTo>
                    <a:pt x="88864" y="57214"/>
                    <a:pt x="89031" y="56647"/>
                    <a:pt x="88697" y="56346"/>
                  </a:cubicBezTo>
                  <a:cubicBezTo>
                    <a:pt x="88594" y="56262"/>
                    <a:pt x="88478" y="56225"/>
                    <a:pt x="88365" y="56225"/>
                  </a:cubicBezTo>
                  <a:close/>
                  <a:moveTo>
                    <a:pt x="68036" y="56286"/>
                  </a:moveTo>
                  <a:cubicBezTo>
                    <a:pt x="67752" y="56286"/>
                    <a:pt x="67492" y="56516"/>
                    <a:pt x="67515" y="56847"/>
                  </a:cubicBezTo>
                  <a:cubicBezTo>
                    <a:pt x="67546" y="57096"/>
                    <a:pt x="67782" y="57317"/>
                    <a:pt x="68031" y="57317"/>
                  </a:cubicBezTo>
                  <a:cubicBezTo>
                    <a:pt x="68048" y="57317"/>
                    <a:pt x="68065" y="57316"/>
                    <a:pt x="68082" y="57314"/>
                  </a:cubicBezTo>
                  <a:cubicBezTo>
                    <a:pt x="68549" y="57280"/>
                    <a:pt x="68716" y="56713"/>
                    <a:pt x="68382" y="56413"/>
                  </a:cubicBezTo>
                  <a:cubicBezTo>
                    <a:pt x="68275" y="56325"/>
                    <a:pt x="68154" y="56286"/>
                    <a:pt x="68036" y="56286"/>
                  </a:cubicBezTo>
                  <a:close/>
                  <a:moveTo>
                    <a:pt x="47777" y="56319"/>
                  </a:moveTo>
                  <a:cubicBezTo>
                    <a:pt x="47504" y="56319"/>
                    <a:pt x="47244" y="56550"/>
                    <a:pt x="47267" y="56880"/>
                  </a:cubicBezTo>
                  <a:cubicBezTo>
                    <a:pt x="47267" y="57130"/>
                    <a:pt x="47501" y="57350"/>
                    <a:pt x="47777" y="57350"/>
                  </a:cubicBezTo>
                  <a:cubicBezTo>
                    <a:pt x="47796" y="57350"/>
                    <a:pt x="47815" y="57349"/>
                    <a:pt x="47834" y="57347"/>
                  </a:cubicBezTo>
                  <a:cubicBezTo>
                    <a:pt x="48268" y="57314"/>
                    <a:pt x="48468" y="56747"/>
                    <a:pt x="48101" y="56446"/>
                  </a:cubicBezTo>
                  <a:cubicBezTo>
                    <a:pt x="48004" y="56359"/>
                    <a:pt x="47889" y="56319"/>
                    <a:pt x="47777" y="56319"/>
                  </a:cubicBezTo>
                  <a:close/>
                  <a:moveTo>
                    <a:pt x="105499" y="56443"/>
                  </a:moveTo>
                  <a:cubicBezTo>
                    <a:pt x="105481" y="56443"/>
                    <a:pt x="105462" y="56444"/>
                    <a:pt x="105442" y="56446"/>
                  </a:cubicBezTo>
                  <a:cubicBezTo>
                    <a:pt x="104764" y="56511"/>
                    <a:pt x="104836" y="57484"/>
                    <a:pt x="105448" y="57484"/>
                  </a:cubicBezTo>
                  <a:cubicBezTo>
                    <a:pt x="105468" y="57484"/>
                    <a:pt x="105488" y="57483"/>
                    <a:pt x="105509" y="57480"/>
                  </a:cubicBezTo>
                  <a:cubicBezTo>
                    <a:pt x="105809" y="57447"/>
                    <a:pt x="106009" y="57214"/>
                    <a:pt x="106009" y="56913"/>
                  </a:cubicBezTo>
                  <a:cubicBezTo>
                    <a:pt x="105978" y="56664"/>
                    <a:pt x="105772" y="56443"/>
                    <a:pt x="105499" y="56443"/>
                  </a:cubicBezTo>
                  <a:close/>
                  <a:moveTo>
                    <a:pt x="85195" y="56479"/>
                  </a:moveTo>
                  <a:cubicBezTo>
                    <a:pt x="85184" y="56479"/>
                    <a:pt x="85172" y="56479"/>
                    <a:pt x="85161" y="56480"/>
                  </a:cubicBezTo>
                  <a:cubicBezTo>
                    <a:pt x="84482" y="56512"/>
                    <a:pt x="84555" y="57517"/>
                    <a:pt x="85199" y="57517"/>
                  </a:cubicBezTo>
                  <a:cubicBezTo>
                    <a:pt x="85219" y="57517"/>
                    <a:pt x="85240" y="57516"/>
                    <a:pt x="85261" y="57514"/>
                  </a:cubicBezTo>
                  <a:cubicBezTo>
                    <a:pt x="85917" y="57415"/>
                    <a:pt x="85831" y="56479"/>
                    <a:pt x="85195" y="56479"/>
                  </a:cubicBezTo>
                  <a:close/>
                  <a:moveTo>
                    <a:pt x="64967" y="56519"/>
                  </a:moveTo>
                  <a:cubicBezTo>
                    <a:pt x="64683" y="56519"/>
                    <a:pt x="64423" y="56750"/>
                    <a:pt x="64446" y="57080"/>
                  </a:cubicBezTo>
                  <a:cubicBezTo>
                    <a:pt x="64480" y="57347"/>
                    <a:pt x="64713" y="57547"/>
                    <a:pt x="64980" y="57547"/>
                  </a:cubicBezTo>
                  <a:lnTo>
                    <a:pt x="65013" y="57547"/>
                  </a:lnTo>
                  <a:cubicBezTo>
                    <a:pt x="65480" y="57514"/>
                    <a:pt x="65647" y="56947"/>
                    <a:pt x="65314" y="56647"/>
                  </a:cubicBezTo>
                  <a:cubicBezTo>
                    <a:pt x="65206" y="56559"/>
                    <a:pt x="65085" y="56519"/>
                    <a:pt x="64967" y="56519"/>
                  </a:cubicBezTo>
                  <a:close/>
                  <a:moveTo>
                    <a:pt x="44665" y="56546"/>
                  </a:moveTo>
                  <a:cubicBezTo>
                    <a:pt x="44654" y="56546"/>
                    <a:pt x="44643" y="56546"/>
                    <a:pt x="44632" y="56546"/>
                  </a:cubicBezTo>
                  <a:cubicBezTo>
                    <a:pt x="43954" y="56611"/>
                    <a:pt x="44026" y="57584"/>
                    <a:pt x="44638" y="57584"/>
                  </a:cubicBezTo>
                  <a:cubicBezTo>
                    <a:pt x="44658" y="57584"/>
                    <a:pt x="44678" y="57583"/>
                    <a:pt x="44699" y="57581"/>
                  </a:cubicBezTo>
                  <a:cubicBezTo>
                    <a:pt x="45388" y="57548"/>
                    <a:pt x="45335" y="56546"/>
                    <a:pt x="44665" y="56546"/>
                  </a:cubicBezTo>
                  <a:close/>
                  <a:moveTo>
                    <a:pt x="102382" y="56653"/>
                  </a:moveTo>
                  <a:cubicBezTo>
                    <a:pt x="102110" y="56653"/>
                    <a:pt x="101849" y="56883"/>
                    <a:pt x="101873" y="57214"/>
                  </a:cubicBezTo>
                  <a:cubicBezTo>
                    <a:pt x="101873" y="57504"/>
                    <a:pt x="102123" y="57701"/>
                    <a:pt x="102411" y="57713"/>
                  </a:cubicBezTo>
                  <a:lnTo>
                    <a:pt x="102411" y="57713"/>
                  </a:lnTo>
                  <a:cubicBezTo>
                    <a:pt x="102875" y="57644"/>
                    <a:pt x="103073" y="57079"/>
                    <a:pt x="102707" y="56780"/>
                  </a:cubicBezTo>
                  <a:cubicBezTo>
                    <a:pt x="102609" y="56692"/>
                    <a:pt x="102495" y="56653"/>
                    <a:pt x="102382" y="56653"/>
                  </a:cubicBezTo>
                  <a:close/>
                  <a:moveTo>
                    <a:pt x="102411" y="57713"/>
                  </a:moveTo>
                  <a:lnTo>
                    <a:pt x="102411" y="57713"/>
                  </a:lnTo>
                  <a:cubicBezTo>
                    <a:pt x="102410" y="57714"/>
                    <a:pt x="102408" y="57714"/>
                    <a:pt x="102407" y="57714"/>
                  </a:cubicBezTo>
                  <a:lnTo>
                    <a:pt x="102440" y="57714"/>
                  </a:lnTo>
                  <a:cubicBezTo>
                    <a:pt x="102430" y="57714"/>
                    <a:pt x="102421" y="57714"/>
                    <a:pt x="102411" y="57713"/>
                  </a:cubicBezTo>
                  <a:close/>
                  <a:moveTo>
                    <a:pt x="82113" y="56720"/>
                  </a:moveTo>
                  <a:cubicBezTo>
                    <a:pt x="81829" y="56720"/>
                    <a:pt x="81568" y="56950"/>
                    <a:pt x="81592" y="57280"/>
                  </a:cubicBezTo>
                  <a:cubicBezTo>
                    <a:pt x="81623" y="57530"/>
                    <a:pt x="81830" y="57750"/>
                    <a:pt x="82102" y="57750"/>
                  </a:cubicBezTo>
                  <a:cubicBezTo>
                    <a:pt x="82121" y="57750"/>
                    <a:pt x="82140" y="57749"/>
                    <a:pt x="82159" y="57747"/>
                  </a:cubicBezTo>
                  <a:cubicBezTo>
                    <a:pt x="82626" y="57714"/>
                    <a:pt x="82793" y="57147"/>
                    <a:pt x="82459" y="56847"/>
                  </a:cubicBezTo>
                  <a:cubicBezTo>
                    <a:pt x="82352" y="56759"/>
                    <a:pt x="82230" y="56720"/>
                    <a:pt x="82113" y="56720"/>
                  </a:cubicBezTo>
                  <a:close/>
                  <a:moveTo>
                    <a:pt x="61844" y="56746"/>
                  </a:moveTo>
                  <a:cubicBezTo>
                    <a:pt x="61834" y="56746"/>
                    <a:pt x="61822" y="56746"/>
                    <a:pt x="61811" y="56747"/>
                  </a:cubicBezTo>
                  <a:cubicBezTo>
                    <a:pt x="61099" y="56779"/>
                    <a:pt x="61172" y="57784"/>
                    <a:pt x="61816" y="57784"/>
                  </a:cubicBezTo>
                  <a:cubicBezTo>
                    <a:pt x="61836" y="57784"/>
                    <a:pt x="61857" y="57783"/>
                    <a:pt x="61878" y="57781"/>
                  </a:cubicBezTo>
                  <a:cubicBezTo>
                    <a:pt x="62534" y="57682"/>
                    <a:pt x="62480" y="56746"/>
                    <a:pt x="61844" y="56746"/>
                  </a:cubicBezTo>
                  <a:close/>
                  <a:moveTo>
                    <a:pt x="41563" y="56812"/>
                  </a:moveTo>
                  <a:cubicBezTo>
                    <a:pt x="41552" y="56812"/>
                    <a:pt x="41541" y="56813"/>
                    <a:pt x="41530" y="56813"/>
                  </a:cubicBezTo>
                  <a:cubicBezTo>
                    <a:pt x="41263" y="56847"/>
                    <a:pt x="41030" y="57080"/>
                    <a:pt x="41063" y="57380"/>
                  </a:cubicBezTo>
                  <a:cubicBezTo>
                    <a:pt x="41094" y="57630"/>
                    <a:pt x="41301" y="57851"/>
                    <a:pt x="41573" y="57851"/>
                  </a:cubicBezTo>
                  <a:cubicBezTo>
                    <a:pt x="41592" y="57851"/>
                    <a:pt x="41611" y="57850"/>
                    <a:pt x="41630" y="57847"/>
                  </a:cubicBezTo>
                  <a:cubicBezTo>
                    <a:pt x="42253" y="57749"/>
                    <a:pt x="42199" y="56812"/>
                    <a:pt x="41563" y="56812"/>
                  </a:cubicBezTo>
                  <a:close/>
                  <a:moveTo>
                    <a:pt x="99299" y="56940"/>
                  </a:moveTo>
                  <a:cubicBezTo>
                    <a:pt x="99020" y="56940"/>
                    <a:pt x="98747" y="57167"/>
                    <a:pt x="98771" y="57480"/>
                  </a:cubicBezTo>
                  <a:cubicBezTo>
                    <a:pt x="98802" y="57759"/>
                    <a:pt x="99005" y="57951"/>
                    <a:pt x="99273" y="57951"/>
                  </a:cubicBezTo>
                  <a:cubicBezTo>
                    <a:pt x="99294" y="57951"/>
                    <a:pt x="99316" y="57950"/>
                    <a:pt x="99338" y="57947"/>
                  </a:cubicBezTo>
                  <a:lnTo>
                    <a:pt x="99338" y="57981"/>
                  </a:lnTo>
                  <a:cubicBezTo>
                    <a:pt x="99772" y="57914"/>
                    <a:pt x="99972" y="57347"/>
                    <a:pt x="99605" y="57047"/>
                  </a:cubicBezTo>
                  <a:cubicBezTo>
                    <a:pt x="99513" y="56973"/>
                    <a:pt x="99405" y="56940"/>
                    <a:pt x="99299" y="56940"/>
                  </a:cubicBezTo>
                  <a:close/>
                  <a:moveTo>
                    <a:pt x="79011" y="56953"/>
                  </a:moveTo>
                  <a:cubicBezTo>
                    <a:pt x="78726" y="56953"/>
                    <a:pt x="78466" y="57183"/>
                    <a:pt x="78490" y="57514"/>
                  </a:cubicBezTo>
                  <a:cubicBezTo>
                    <a:pt x="78523" y="57814"/>
                    <a:pt x="78757" y="58014"/>
                    <a:pt x="79057" y="58014"/>
                  </a:cubicBezTo>
                  <a:cubicBezTo>
                    <a:pt x="79524" y="57947"/>
                    <a:pt x="79691" y="57380"/>
                    <a:pt x="79357" y="57080"/>
                  </a:cubicBezTo>
                  <a:cubicBezTo>
                    <a:pt x="79250" y="56992"/>
                    <a:pt x="79128" y="56953"/>
                    <a:pt x="79011" y="56953"/>
                  </a:cubicBezTo>
                  <a:close/>
                  <a:moveTo>
                    <a:pt x="58741" y="57005"/>
                  </a:moveTo>
                  <a:cubicBezTo>
                    <a:pt x="58596" y="57005"/>
                    <a:pt x="58450" y="57060"/>
                    <a:pt x="58342" y="57180"/>
                  </a:cubicBezTo>
                  <a:cubicBezTo>
                    <a:pt x="58051" y="57536"/>
                    <a:pt x="58324" y="58049"/>
                    <a:pt x="58767" y="58049"/>
                  </a:cubicBezTo>
                  <a:cubicBezTo>
                    <a:pt x="58781" y="58049"/>
                    <a:pt x="58795" y="58049"/>
                    <a:pt x="58809" y="58048"/>
                  </a:cubicBezTo>
                  <a:cubicBezTo>
                    <a:pt x="59076" y="58014"/>
                    <a:pt x="59276" y="57781"/>
                    <a:pt x="59276" y="57480"/>
                  </a:cubicBezTo>
                  <a:cubicBezTo>
                    <a:pt x="59255" y="57181"/>
                    <a:pt x="59000" y="57005"/>
                    <a:pt x="58741" y="57005"/>
                  </a:cubicBezTo>
                  <a:close/>
                  <a:moveTo>
                    <a:pt x="38513" y="57077"/>
                  </a:moveTo>
                  <a:cubicBezTo>
                    <a:pt x="38495" y="57077"/>
                    <a:pt x="38478" y="57078"/>
                    <a:pt x="38461" y="57080"/>
                  </a:cubicBezTo>
                  <a:cubicBezTo>
                    <a:pt x="38161" y="57114"/>
                    <a:pt x="37961" y="57347"/>
                    <a:pt x="37994" y="57647"/>
                  </a:cubicBezTo>
                  <a:cubicBezTo>
                    <a:pt x="38025" y="57895"/>
                    <a:pt x="38228" y="58085"/>
                    <a:pt x="38470" y="58085"/>
                  </a:cubicBezTo>
                  <a:cubicBezTo>
                    <a:pt x="38489" y="58085"/>
                    <a:pt x="38508" y="58083"/>
                    <a:pt x="38528" y="58081"/>
                  </a:cubicBezTo>
                  <a:lnTo>
                    <a:pt x="38528" y="58114"/>
                  </a:lnTo>
                  <a:cubicBezTo>
                    <a:pt x="38828" y="58081"/>
                    <a:pt x="39028" y="57847"/>
                    <a:pt x="39028" y="57547"/>
                  </a:cubicBezTo>
                  <a:cubicBezTo>
                    <a:pt x="38997" y="57297"/>
                    <a:pt x="38761" y="57077"/>
                    <a:pt x="38513" y="57077"/>
                  </a:cubicBezTo>
                  <a:close/>
                  <a:moveTo>
                    <a:pt x="116468" y="57110"/>
                  </a:moveTo>
                  <a:cubicBezTo>
                    <a:pt x="116451" y="57110"/>
                    <a:pt x="116434" y="57111"/>
                    <a:pt x="116417" y="57114"/>
                  </a:cubicBezTo>
                  <a:cubicBezTo>
                    <a:pt x="115738" y="57178"/>
                    <a:pt x="115811" y="58151"/>
                    <a:pt x="116423" y="58151"/>
                  </a:cubicBezTo>
                  <a:cubicBezTo>
                    <a:pt x="116442" y="58151"/>
                    <a:pt x="116463" y="58150"/>
                    <a:pt x="116483" y="58148"/>
                  </a:cubicBezTo>
                  <a:cubicBezTo>
                    <a:pt x="116784" y="58114"/>
                    <a:pt x="116984" y="57881"/>
                    <a:pt x="116984" y="57581"/>
                  </a:cubicBezTo>
                  <a:cubicBezTo>
                    <a:pt x="116953" y="57331"/>
                    <a:pt x="116717" y="57110"/>
                    <a:pt x="116468" y="57110"/>
                  </a:cubicBezTo>
                  <a:close/>
                  <a:moveTo>
                    <a:pt x="96178" y="57153"/>
                  </a:moveTo>
                  <a:cubicBezTo>
                    <a:pt x="95905" y="57153"/>
                    <a:pt x="95645" y="57383"/>
                    <a:pt x="95669" y="57714"/>
                  </a:cubicBezTo>
                  <a:cubicBezTo>
                    <a:pt x="95702" y="58014"/>
                    <a:pt x="95935" y="58214"/>
                    <a:pt x="96236" y="58214"/>
                  </a:cubicBezTo>
                  <a:lnTo>
                    <a:pt x="96236" y="58181"/>
                  </a:lnTo>
                  <a:cubicBezTo>
                    <a:pt x="96669" y="58148"/>
                    <a:pt x="96869" y="57581"/>
                    <a:pt x="96503" y="57280"/>
                  </a:cubicBezTo>
                  <a:cubicBezTo>
                    <a:pt x="96405" y="57193"/>
                    <a:pt x="96290" y="57153"/>
                    <a:pt x="96178" y="57153"/>
                  </a:cubicBezTo>
                  <a:close/>
                  <a:moveTo>
                    <a:pt x="75952" y="57208"/>
                  </a:moveTo>
                  <a:cubicBezTo>
                    <a:pt x="75672" y="57208"/>
                    <a:pt x="75397" y="57441"/>
                    <a:pt x="75421" y="57781"/>
                  </a:cubicBezTo>
                  <a:cubicBezTo>
                    <a:pt x="75421" y="58048"/>
                    <a:pt x="75688" y="58248"/>
                    <a:pt x="75955" y="58248"/>
                  </a:cubicBezTo>
                  <a:lnTo>
                    <a:pt x="75988" y="58248"/>
                  </a:lnTo>
                  <a:cubicBezTo>
                    <a:pt x="76422" y="58214"/>
                    <a:pt x="76622" y="57614"/>
                    <a:pt x="76255" y="57314"/>
                  </a:cubicBezTo>
                  <a:cubicBezTo>
                    <a:pt x="76164" y="57241"/>
                    <a:pt x="76057" y="57208"/>
                    <a:pt x="75952" y="57208"/>
                  </a:cubicBezTo>
                  <a:close/>
                  <a:moveTo>
                    <a:pt x="55649" y="57253"/>
                  </a:moveTo>
                  <a:cubicBezTo>
                    <a:pt x="55376" y="57253"/>
                    <a:pt x="55116" y="57484"/>
                    <a:pt x="55140" y="57814"/>
                  </a:cubicBezTo>
                  <a:cubicBezTo>
                    <a:pt x="55140" y="58092"/>
                    <a:pt x="55369" y="58285"/>
                    <a:pt x="55642" y="58285"/>
                  </a:cubicBezTo>
                  <a:cubicBezTo>
                    <a:pt x="55663" y="58285"/>
                    <a:pt x="55685" y="58283"/>
                    <a:pt x="55707" y="58281"/>
                  </a:cubicBezTo>
                  <a:cubicBezTo>
                    <a:pt x="56140" y="58248"/>
                    <a:pt x="56341" y="57681"/>
                    <a:pt x="55974" y="57380"/>
                  </a:cubicBezTo>
                  <a:cubicBezTo>
                    <a:pt x="55876" y="57293"/>
                    <a:pt x="55761" y="57253"/>
                    <a:pt x="55649" y="57253"/>
                  </a:cubicBezTo>
                  <a:close/>
                  <a:moveTo>
                    <a:pt x="35395" y="57328"/>
                  </a:moveTo>
                  <a:cubicBezTo>
                    <a:pt x="35121" y="57328"/>
                    <a:pt x="34841" y="57522"/>
                    <a:pt x="34859" y="57881"/>
                  </a:cubicBezTo>
                  <a:cubicBezTo>
                    <a:pt x="34890" y="58130"/>
                    <a:pt x="35096" y="58351"/>
                    <a:pt x="35369" y="58351"/>
                  </a:cubicBezTo>
                  <a:cubicBezTo>
                    <a:pt x="35387" y="58351"/>
                    <a:pt x="35406" y="58350"/>
                    <a:pt x="35426" y="58348"/>
                  </a:cubicBezTo>
                  <a:cubicBezTo>
                    <a:pt x="35692" y="58314"/>
                    <a:pt x="35926" y="58081"/>
                    <a:pt x="35893" y="57781"/>
                  </a:cubicBezTo>
                  <a:cubicBezTo>
                    <a:pt x="35862" y="57472"/>
                    <a:pt x="35631" y="57328"/>
                    <a:pt x="35395" y="57328"/>
                  </a:cubicBezTo>
                  <a:close/>
                  <a:moveTo>
                    <a:pt x="113339" y="57372"/>
                  </a:moveTo>
                  <a:cubicBezTo>
                    <a:pt x="113198" y="57372"/>
                    <a:pt x="113055" y="57427"/>
                    <a:pt x="112948" y="57547"/>
                  </a:cubicBezTo>
                  <a:cubicBezTo>
                    <a:pt x="112656" y="57903"/>
                    <a:pt x="112930" y="58416"/>
                    <a:pt x="113343" y="58416"/>
                  </a:cubicBezTo>
                  <a:cubicBezTo>
                    <a:pt x="113355" y="58416"/>
                    <a:pt x="113368" y="58415"/>
                    <a:pt x="113381" y="58414"/>
                  </a:cubicBezTo>
                  <a:cubicBezTo>
                    <a:pt x="113681" y="58381"/>
                    <a:pt x="113882" y="58114"/>
                    <a:pt x="113882" y="57847"/>
                  </a:cubicBezTo>
                  <a:cubicBezTo>
                    <a:pt x="113839" y="57548"/>
                    <a:pt x="113591" y="57372"/>
                    <a:pt x="113339" y="57372"/>
                  </a:cubicBezTo>
                  <a:close/>
                  <a:moveTo>
                    <a:pt x="93097" y="57411"/>
                  </a:moveTo>
                  <a:cubicBezTo>
                    <a:pt x="93077" y="57411"/>
                    <a:pt x="93055" y="57412"/>
                    <a:pt x="93033" y="57414"/>
                  </a:cubicBezTo>
                  <a:cubicBezTo>
                    <a:pt x="92355" y="57478"/>
                    <a:pt x="92428" y="58451"/>
                    <a:pt x="93039" y="58451"/>
                  </a:cubicBezTo>
                  <a:cubicBezTo>
                    <a:pt x="93059" y="58451"/>
                    <a:pt x="93079" y="58450"/>
                    <a:pt x="93100" y="58448"/>
                  </a:cubicBezTo>
                  <a:cubicBezTo>
                    <a:pt x="93779" y="58383"/>
                    <a:pt x="93737" y="57411"/>
                    <a:pt x="93097" y="57411"/>
                  </a:cubicBezTo>
                  <a:close/>
                  <a:moveTo>
                    <a:pt x="72848" y="57444"/>
                  </a:moveTo>
                  <a:cubicBezTo>
                    <a:pt x="72827" y="57444"/>
                    <a:pt x="72807" y="57445"/>
                    <a:pt x="72786" y="57447"/>
                  </a:cubicBezTo>
                  <a:cubicBezTo>
                    <a:pt x="72485" y="57480"/>
                    <a:pt x="72285" y="57714"/>
                    <a:pt x="72285" y="58014"/>
                  </a:cubicBezTo>
                  <a:cubicBezTo>
                    <a:pt x="72316" y="58292"/>
                    <a:pt x="72548" y="58485"/>
                    <a:pt x="72794" y="58485"/>
                  </a:cubicBezTo>
                  <a:cubicBezTo>
                    <a:pt x="72813" y="58485"/>
                    <a:pt x="72833" y="58484"/>
                    <a:pt x="72852" y="58481"/>
                  </a:cubicBezTo>
                  <a:cubicBezTo>
                    <a:pt x="73564" y="58449"/>
                    <a:pt x="73491" y="57444"/>
                    <a:pt x="72848" y="57444"/>
                  </a:cubicBezTo>
                  <a:close/>
                  <a:moveTo>
                    <a:pt x="52538" y="57513"/>
                  </a:moveTo>
                  <a:cubicBezTo>
                    <a:pt x="52527" y="57513"/>
                    <a:pt x="52516" y="57513"/>
                    <a:pt x="52504" y="57514"/>
                  </a:cubicBezTo>
                  <a:cubicBezTo>
                    <a:pt x="51825" y="57546"/>
                    <a:pt x="51867" y="58551"/>
                    <a:pt x="52540" y="58551"/>
                  </a:cubicBezTo>
                  <a:cubicBezTo>
                    <a:pt x="52561" y="58551"/>
                    <a:pt x="52582" y="58550"/>
                    <a:pt x="52605" y="58548"/>
                  </a:cubicBezTo>
                  <a:cubicBezTo>
                    <a:pt x="53228" y="58449"/>
                    <a:pt x="53174" y="57513"/>
                    <a:pt x="52538" y="57513"/>
                  </a:cubicBezTo>
                  <a:close/>
                  <a:moveTo>
                    <a:pt x="32657" y="57714"/>
                  </a:moveTo>
                  <a:lnTo>
                    <a:pt x="32090" y="58548"/>
                  </a:lnTo>
                  <a:cubicBezTo>
                    <a:pt x="32157" y="58581"/>
                    <a:pt x="32257" y="58581"/>
                    <a:pt x="32323" y="58581"/>
                  </a:cubicBezTo>
                  <a:cubicBezTo>
                    <a:pt x="32590" y="58548"/>
                    <a:pt x="32824" y="58314"/>
                    <a:pt x="32790" y="58014"/>
                  </a:cubicBezTo>
                  <a:cubicBezTo>
                    <a:pt x="32790" y="57914"/>
                    <a:pt x="32724" y="57781"/>
                    <a:pt x="32657" y="57714"/>
                  </a:cubicBezTo>
                  <a:close/>
                  <a:moveTo>
                    <a:pt x="110248" y="57620"/>
                  </a:moveTo>
                  <a:cubicBezTo>
                    <a:pt x="109965" y="57620"/>
                    <a:pt x="109688" y="57850"/>
                    <a:pt x="109712" y="58181"/>
                  </a:cubicBezTo>
                  <a:cubicBezTo>
                    <a:pt x="109743" y="58459"/>
                    <a:pt x="109975" y="58652"/>
                    <a:pt x="110247" y="58652"/>
                  </a:cubicBezTo>
                  <a:cubicBezTo>
                    <a:pt x="110269" y="58652"/>
                    <a:pt x="110291" y="58650"/>
                    <a:pt x="110312" y="58648"/>
                  </a:cubicBezTo>
                  <a:lnTo>
                    <a:pt x="110312" y="58648"/>
                  </a:lnTo>
                  <a:lnTo>
                    <a:pt x="110279" y="58681"/>
                  </a:lnTo>
                  <a:cubicBezTo>
                    <a:pt x="110746" y="58615"/>
                    <a:pt x="110946" y="58048"/>
                    <a:pt x="110579" y="57747"/>
                  </a:cubicBezTo>
                  <a:cubicBezTo>
                    <a:pt x="110482" y="57660"/>
                    <a:pt x="110364" y="57620"/>
                    <a:pt x="110248" y="57620"/>
                  </a:cubicBezTo>
                  <a:close/>
                  <a:moveTo>
                    <a:pt x="89985" y="57658"/>
                  </a:moveTo>
                  <a:cubicBezTo>
                    <a:pt x="89846" y="57658"/>
                    <a:pt x="89705" y="57716"/>
                    <a:pt x="89598" y="57847"/>
                  </a:cubicBezTo>
                  <a:cubicBezTo>
                    <a:pt x="89306" y="58171"/>
                    <a:pt x="89549" y="58683"/>
                    <a:pt x="89990" y="58683"/>
                  </a:cubicBezTo>
                  <a:cubicBezTo>
                    <a:pt x="90003" y="58683"/>
                    <a:pt x="90017" y="58682"/>
                    <a:pt x="90031" y="58681"/>
                  </a:cubicBezTo>
                  <a:cubicBezTo>
                    <a:pt x="90298" y="58681"/>
                    <a:pt x="90532" y="58414"/>
                    <a:pt x="90498" y="58148"/>
                  </a:cubicBezTo>
                  <a:cubicBezTo>
                    <a:pt x="90477" y="57847"/>
                    <a:pt x="90235" y="57658"/>
                    <a:pt x="89985" y="57658"/>
                  </a:cubicBezTo>
                  <a:close/>
                  <a:moveTo>
                    <a:pt x="69696" y="57675"/>
                  </a:moveTo>
                  <a:cubicBezTo>
                    <a:pt x="69413" y="57675"/>
                    <a:pt x="69130" y="57877"/>
                    <a:pt x="69183" y="58248"/>
                  </a:cubicBezTo>
                  <a:cubicBezTo>
                    <a:pt x="69214" y="58529"/>
                    <a:pt x="69450" y="58751"/>
                    <a:pt x="69699" y="58751"/>
                  </a:cubicBezTo>
                  <a:cubicBezTo>
                    <a:pt x="69716" y="58751"/>
                    <a:pt x="69733" y="58750"/>
                    <a:pt x="69750" y="58748"/>
                  </a:cubicBezTo>
                  <a:cubicBezTo>
                    <a:pt x="70017" y="58715"/>
                    <a:pt x="70250" y="58448"/>
                    <a:pt x="70217" y="58181"/>
                  </a:cubicBezTo>
                  <a:cubicBezTo>
                    <a:pt x="70201" y="57835"/>
                    <a:pt x="69949" y="57675"/>
                    <a:pt x="69696" y="57675"/>
                  </a:cubicBezTo>
                  <a:close/>
                  <a:moveTo>
                    <a:pt x="49444" y="57754"/>
                  </a:moveTo>
                  <a:cubicBezTo>
                    <a:pt x="49172" y="57754"/>
                    <a:pt x="48912" y="57984"/>
                    <a:pt x="48935" y="58314"/>
                  </a:cubicBezTo>
                  <a:cubicBezTo>
                    <a:pt x="48969" y="58581"/>
                    <a:pt x="49202" y="58781"/>
                    <a:pt x="49502" y="58781"/>
                  </a:cubicBezTo>
                  <a:cubicBezTo>
                    <a:pt x="49936" y="58748"/>
                    <a:pt x="50136" y="58181"/>
                    <a:pt x="49769" y="57881"/>
                  </a:cubicBezTo>
                  <a:cubicBezTo>
                    <a:pt x="49672" y="57793"/>
                    <a:pt x="49557" y="57754"/>
                    <a:pt x="49444" y="57754"/>
                  </a:cubicBezTo>
                  <a:close/>
                  <a:moveTo>
                    <a:pt x="107164" y="57854"/>
                  </a:moveTo>
                  <a:cubicBezTo>
                    <a:pt x="106880" y="57854"/>
                    <a:pt x="106620" y="58084"/>
                    <a:pt x="106643" y="58414"/>
                  </a:cubicBezTo>
                  <a:cubicBezTo>
                    <a:pt x="106674" y="58664"/>
                    <a:pt x="106881" y="58885"/>
                    <a:pt x="107153" y="58885"/>
                  </a:cubicBezTo>
                  <a:cubicBezTo>
                    <a:pt x="107172" y="58885"/>
                    <a:pt x="107191" y="58884"/>
                    <a:pt x="107210" y="58881"/>
                  </a:cubicBezTo>
                  <a:cubicBezTo>
                    <a:pt x="107677" y="58848"/>
                    <a:pt x="107844" y="58281"/>
                    <a:pt x="107510" y="57981"/>
                  </a:cubicBezTo>
                  <a:cubicBezTo>
                    <a:pt x="107403" y="57893"/>
                    <a:pt x="107282" y="57854"/>
                    <a:pt x="107164" y="57854"/>
                  </a:cubicBezTo>
                  <a:close/>
                  <a:moveTo>
                    <a:pt x="86897" y="57893"/>
                  </a:moveTo>
                  <a:cubicBezTo>
                    <a:pt x="86607" y="57893"/>
                    <a:pt x="86338" y="58136"/>
                    <a:pt x="86362" y="58448"/>
                  </a:cubicBezTo>
                  <a:cubicBezTo>
                    <a:pt x="86395" y="58748"/>
                    <a:pt x="86629" y="58948"/>
                    <a:pt x="86929" y="58948"/>
                  </a:cubicBezTo>
                  <a:cubicBezTo>
                    <a:pt x="87396" y="58881"/>
                    <a:pt x="87563" y="58314"/>
                    <a:pt x="87229" y="58014"/>
                  </a:cubicBezTo>
                  <a:cubicBezTo>
                    <a:pt x="87126" y="57930"/>
                    <a:pt x="87010" y="57893"/>
                    <a:pt x="86897" y="57893"/>
                  </a:cubicBezTo>
                  <a:close/>
                  <a:moveTo>
                    <a:pt x="66628" y="57933"/>
                  </a:moveTo>
                  <a:cubicBezTo>
                    <a:pt x="66353" y="57933"/>
                    <a:pt x="66079" y="58127"/>
                    <a:pt x="66114" y="58481"/>
                  </a:cubicBezTo>
                  <a:cubicBezTo>
                    <a:pt x="66114" y="58781"/>
                    <a:pt x="66348" y="58982"/>
                    <a:pt x="66648" y="58982"/>
                  </a:cubicBezTo>
                  <a:cubicBezTo>
                    <a:pt x="66948" y="58948"/>
                    <a:pt x="67148" y="58681"/>
                    <a:pt x="67148" y="58414"/>
                  </a:cubicBezTo>
                  <a:cubicBezTo>
                    <a:pt x="67117" y="58085"/>
                    <a:pt x="66872" y="57933"/>
                    <a:pt x="66628" y="57933"/>
                  </a:cubicBezTo>
                  <a:close/>
                  <a:moveTo>
                    <a:pt x="46300" y="57981"/>
                  </a:moveTo>
                  <a:cubicBezTo>
                    <a:pt x="45630" y="58013"/>
                    <a:pt x="45662" y="59021"/>
                    <a:pt x="46308" y="59021"/>
                  </a:cubicBezTo>
                  <a:cubicBezTo>
                    <a:pt x="46338" y="59021"/>
                    <a:pt x="46368" y="59019"/>
                    <a:pt x="46400" y="59015"/>
                  </a:cubicBezTo>
                  <a:cubicBezTo>
                    <a:pt x="47034" y="58948"/>
                    <a:pt x="46967" y="57981"/>
                    <a:pt x="46300" y="57981"/>
                  </a:cubicBezTo>
                  <a:close/>
                  <a:moveTo>
                    <a:pt x="104062" y="58087"/>
                  </a:moveTo>
                  <a:cubicBezTo>
                    <a:pt x="103778" y="58087"/>
                    <a:pt x="103517" y="58317"/>
                    <a:pt x="103541" y="58648"/>
                  </a:cubicBezTo>
                  <a:cubicBezTo>
                    <a:pt x="103574" y="58948"/>
                    <a:pt x="103808" y="59148"/>
                    <a:pt x="104108" y="59148"/>
                  </a:cubicBezTo>
                  <a:cubicBezTo>
                    <a:pt x="104575" y="59115"/>
                    <a:pt x="104742" y="58515"/>
                    <a:pt x="104408" y="58214"/>
                  </a:cubicBezTo>
                  <a:cubicBezTo>
                    <a:pt x="104301" y="58127"/>
                    <a:pt x="104179" y="58087"/>
                    <a:pt x="104062" y="58087"/>
                  </a:cubicBezTo>
                  <a:close/>
                  <a:moveTo>
                    <a:pt x="83814" y="58154"/>
                  </a:moveTo>
                  <a:cubicBezTo>
                    <a:pt x="83530" y="58154"/>
                    <a:pt x="83270" y="58384"/>
                    <a:pt x="83293" y="58715"/>
                  </a:cubicBezTo>
                  <a:cubicBezTo>
                    <a:pt x="83326" y="58982"/>
                    <a:pt x="83560" y="59182"/>
                    <a:pt x="83827" y="59182"/>
                  </a:cubicBezTo>
                  <a:lnTo>
                    <a:pt x="83860" y="59182"/>
                  </a:lnTo>
                  <a:cubicBezTo>
                    <a:pt x="84327" y="59148"/>
                    <a:pt x="84494" y="58581"/>
                    <a:pt x="84160" y="58281"/>
                  </a:cubicBezTo>
                  <a:cubicBezTo>
                    <a:pt x="84053" y="58193"/>
                    <a:pt x="83932" y="58154"/>
                    <a:pt x="83814" y="58154"/>
                  </a:cubicBezTo>
                  <a:close/>
                  <a:moveTo>
                    <a:pt x="63516" y="58188"/>
                  </a:moveTo>
                  <a:cubicBezTo>
                    <a:pt x="63244" y="58188"/>
                    <a:pt x="62977" y="58381"/>
                    <a:pt x="63012" y="58748"/>
                  </a:cubicBezTo>
                  <a:cubicBezTo>
                    <a:pt x="63012" y="59026"/>
                    <a:pt x="63241" y="59219"/>
                    <a:pt x="63514" y="59219"/>
                  </a:cubicBezTo>
                  <a:cubicBezTo>
                    <a:pt x="63535" y="59219"/>
                    <a:pt x="63557" y="59217"/>
                    <a:pt x="63579" y="59215"/>
                  </a:cubicBezTo>
                  <a:cubicBezTo>
                    <a:pt x="63846" y="59215"/>
                    <a:pt x="64046" y="58948"/>
                    <a:pt x="64046" y="58681"/>
                  </a:cubicBezTo>
                  <a:cubicBezTo>
                    <a:pt x="64014" y="58348"/>
                    <a:pt x="63763" y="58188"/>
                    <a:pt x="63516" y="58188"/>
                  </a:cubicBezTo>
                  <a:close/>
                  <a:moveTo>
                    <a:pt x="43245" y="58217"/>
                  </a:moveTo>
                  <a:cubicBezTo>
                    <a:pt x="42970" y="58217"/>
                    <a:pt x="42695" y="58410"/>
                    <a:pt x="42731" y="58781"/>
                  </a:cubicBezTo>
                  <a:cubicBezTo>
                    <a:pt x="42731" y="59082"/>
                    <a:pt x="42998" y="59282"/>
                    <a:pt x="43298" y="59282"/>
                  </a:cubicBezTo>
                  <a:lnTo>
                    <a:pt x="43298" y="59248"/>
                  </a:lnTo>
                  <a:cubicBezTo>
                    <a:pt x="43565" y="59215"/>
                    <a:pt x="43798" y="58982"/>
                    <a:pt x="43765" y="58681"/>
                  </a:cubicBezTo>
                  <a:cubicBezTo>
                    <a:pt x="43734" y="58368"/>
                    <a:pt x="43489" y="58217"/>
                    <a:pt x="43245" y="58217"/>
                  </a:cubicBezTo>
                  <a:close/>
                  <a:moveTo>
                    <a:pt x="100962" y="58339"/>
                  </a:moveTo>
                  <a:cubicBezTo>
                    <a:pt x="100822" y="58339"/>
                    <a:pt x="100680" y="58395"/>
                    <a:pt x="100572" y="58515"/>
                  </a:cubicBezTo>
                  <a:cubicBezTo>
                    <a:pt x="100281" y="58870"/>
                    <a:pt x="100523" y="59383"/>
                    <a:pt x="100964" y="59383"/>
                  </a:cubicBezTo>
                  <a:cubicBezTo>
                    <a:pt x="100978" y="59383"/>
                    <a:pt x="100992" y="59383"/>
                    <a:pt x="101006" y="59382"/>
                  </a:cubicBezTo>
                  <a:cubicBezTo>
                    <a:pt x="101273" y="59348"/>
                    <a:pt x="101506" y="59115"/>
                    <a:pt x="101473" y="58815"/>
                  </a:cubicBezTo>
                  <a:cubicBezTo>
                    <a:pt x="101451" y="58515"/>
                    <a:pt x="101211" y="58339"/>
                    <a:pt x="100962" y="58339"/>
                  </a:cubicBezTo>
                  <a:close/>
                  <a:moveTo>
                    <a:pt x="80694" y="58387"/>
                  </a:moveTo>
                  <a:cubicBezTo>
                    <a:pt x="80414" y="58387"/>
                    <a:pt x="80144" y="58618"/>
                    <a:pt x="80191" y="58948"/>
                  </a:cubicBezTo>
                  <a:cubicBezTo>
                    <a:pt x="80191" y="59226"/>
                    <a:pt x="80420" y="59419"/>
                    <a:pt x="80666" y="59419"/>
                  </a:cubicBezTo>
                  <a:cubicBezTo>
                    <a:pt x="80686" y="59419"/>
                    <a:pt x="80705" y="59418"/>
                    <a:pt x="80725" y="59415"/>
                  </a:cubicBezTo>
                  <a:lnTo>
                    <a:pt x="80725" y="59449"/>
                  </a:lnTo>
                  <a:cubicBezTo>
                    <a:pt x="81192" y="59415"/>
                    <a:pt x="81392" y="58815"/>
                    <a:pt x="81025" y="58515"/>
                  </a:cubicBezTo>
                  <a:cubicBezTo>
                    <a:pt x="80927" y="58427"/>
                    <a:pt x="80810" y="58387"/>
                    <a:pt x="80694" y="58387"/>
                  </a:cubicBezTo>
                  <a:close/>
                  <a:moveTo>
                    <a:pt x="60419" y="58454"/>
                  </a:moveTo>
                  <a:cubicBezTo>
                    <a:pt x="60146" y="58454"/>
                    <a:pt x="59886" y="58684"/>
                    <a:pt x="59910" y="59015"/>
                  </a:cubicBezTo>
                  <a:cubicBezTo>
                    <a:pt x="59943" y="59282"/>
                    <a:pt x="60177" y="59482"/>
                    <a:pt x="60477" y="59482"/>
                  </a:cubicBezTo>
                  <a:cubicBezTo>
                    <a:pt x="60910" y="59449"/>
                    <a:pt x="61111" y="58881"/>
                    <a:pt x="60744" y="58581"/>
                  </a:cubicBezTo>
                  <a:cubicBezTo>
                    <a:pt x="60646" y="58493"/>
                    <a:pt x="60532" y="58454"/>
                    <a:pt x="60419" y="58454"/>
                  </a:cubicBezTo>
                  <a:close/>
                  <a:moveTo>
                    <a:pt x="40191" y="58478"/>
                  </a:moveTo>
                  <a:cubicBezTo>
                    <a:pt x="40171" y="58478"/>
                    <a:pt x="40150" y="58479"/>
                    <a:pt x="40129" y="58481"/>
                  </a:cubicBezTo>
                  <a:cubicBezTo>
                    <a:pt x="39829" y="58515"/>
                    <a:pt x="39629" y="58748"/>
                    <a:pt x="39629" y="59048"/>
                  </a:cubicBezTo>
                  <a:cubicBezTo>
                    <a:pt x="39660" y="59298"/>
                    <a:pt x="39866" y="59518"/>
                    <a:pt x="40139" y="59518"/>
                  </a:cubicBezTo>
                  <a:cubicBezTo>
                    <a:pt x="40157" y="59518"/>
                    <a:pt x="40176" y="59517"/>
                    <a:pt x="40196" y="59515"/>
                  </a:cubicBezTo>
                  <a:cubicBezTo>
                    <a:pt x="40875" y="59483"/>
                    <a:pt x="40833" y="58478"/>
                    <a:pt x="40191" y="58478"/>
                  </a:cubicBezTo>
                  <a:close/>
                  <a:moveTo>
                    <a:pt x="118051" y="58548"/>
                  </a:moveTo>
                  <a:lnTo>
                    <a:pt x="118051" y="58548"/>
                  </a:lnTo>
                  <a:cubicBezTo>
                    <a:pt x="117395" y="58646"/>
                    <a:pt x="117513" y="59583"/>
                    <a:pt x="118151" y="59583"/>
                  </a:cubicBezTo>
                  <a:cubicBezTo>
                    <a:pt x="118162" y="59583"/>
                    <a:pt x="118173" y="59583"/>
                    <a:pt x="118185" y="59582"/>
                  </a:cubicBezTo>
                  <a:cubicBezTo>
                    <a:pt x="118351" y="59549"/>
                    <a:pt x="118518" y="59449"/>
                    <a:pt x="118618" y="59248"/>
                  </a:cubicBezTo>
                  <a:lnTo>
                    <a:pt x="118418" y="59048"/>
                  </a:lnTo>
                  <a:lnTo>
                    <a:pt x="118085" y="58615"/>
                  </a:lnTo>
                  <a:lnTo>
                    <a:pt x="118051" y="58548"/>
                  </a:lnTo>
                  <a:close/>
                  <a:moveTo>
                    <a:pt x="97858" y="58588"/>
                  </a:moveTo>
                  <a:cubicBezTo>
                    <a:pt x="97573" y="58588"/>
                    <a:pt x="97313" y="58818"/>
                    <a:pt x="97336" y="59148"/>
                  </a:cubicBezTo>
                  <a:cubicBezTo>
                    <a:pt x="97367" y="59427"/>
                    <a:pt x="97599" y="59619"/>
                    <a:pt x="97872" y="59619"/>
                  </a:cubicBezTo>
                  <a:cubicBezTo>
                    <a:pt x="97893" y="59619"/>
                    <a:pt x="97915" y="59618"/>
                    <a:pt x="97937" y="59615"/>
                  </a:cubicBezTo>
                  <a:lnTo>
                    <a:pt x="97904" y="59615"/>
                  </a:lnTo>
                  <a:cubicBezTo>
                    <a:pt x="98371" y="59582"/>
                    <a:pt x="98537" y="59015"/>
                    <a:pt x="98204" y="58715"/>
                  </a:cubicBezTo>
                  <a:cubicBezTo>
                    <a:pt x="98096" y="58627"/>
                    <a:pt x="97975" y="58588"/>
                    <a:pt x="97858" y="58588"/>
                  </a:cubicBezTo>
                  <a:close/>
                  <a:moveTo>
                    <a:pt x="77578" y="58625"/>
                  </a:moveTo>
                  <a:cubicBezTo>
                    <a:pt x="77437" y="58625"/>
                    <a:pt x="77296" y="58684"/>
                    <a:pt x="77189" y="58815"/>
                  </a:cubicBezTo>
                  <a:cubicBezTo>
                    <a:pt x="76898" y="59138"/>
                    <a:pt x="77140" y="59650"/>
                    <a:pt x="77581" y="59650"/>
                  </a:cubicBezTo>
                  <a:cubicBezTo>
                    <a:pt x="77595" y="59650"/>
                    <a:pt x="77608" y="59650"/>
                    <a:pt x="77622" y="59649"/>
                  </a:cubicBezTo>
                  <a:cubicBezTo>
                    <a:pt x="77923" y="59649"/>
                    <a:pt x="78123" y="59382"/>
                    <a:pt x="78123" y="59115"/>
                  </a:cubicBezTo>
                  <a:cubicBezTo>
                    <a:pt x="78080" y="58815"/>
                    <a:pt x="77830" y="58625"/>
                    <a:pt x="77578" y="58625"/>
                  </a:cubicBezTo>
                  <a:close/>
                  <a:moveTo>
                    <a:pt x="57328" y="58692"/>
                  </a:moveTo>
                  <a:cubicBezTo>
                    <a:pt x="57190" y="58692"/>
                    <a:pt x="57048" y="58750"/>
                    <a:pt x="56941" y="58881"/>
                  </a:cubicBezTo>
                  <a:cubicBezTo>
                    <a:pt x="56650" y="59205"/>
                    <a:pt x="56892" y="59717"/>
                    <a:pt x="57333" y="59717"/>
                  </a:cubicBezTo>
                  <a:cubicBezTo>
                    <a:pt x="57347" y="59717"/>
                    <a:pt x="57361" y="59716"/>
                    <a:pt x="57375" y="59715"/>
                  </a:cubicBezTo>
                  <a:cubicBezTo>
                    <a:pt x="57675" y="59715"/>
                    <a:pt x="57875" y="59449"/>
                    <a:pt x="57842" y="59182"/>
                  </a:cubicBezTo>
                  <a:cubicBezTo>
                    <a:pt x="57820" y="58882"/>
                    <a:pt x="57578" y="58692"/>
                    <a:pt x="57328" y="58692"/>
                  </a:cubicBezTo>
                  <a:close/>
                  <a:moveTo>
                    <a:pt x="37047" y="58721"/>
                  </a:moveTo>
                  <a:cubicBezTo>
                    <a:pt x="36763" y="58721"/>
                    <a:pt x="36503" y="58951"/>
                    <a:pt x="36526" y="59282"/>
                  </a:cubicBezTo>
                  <a:cubicBezTo>
                    <a:pt x="36560" y="59582"/>
                    <a:pt x="36793" y="59782"/>
                    <a:pt x="37093" y="59782"/>
                  </a:cubicBezTo>
                  <a:cubicBezTo>
                    <a:pt x="37560" y="59715"/>
                    <a:pt x="37727" y="59148"/>
                    <a:pt x="37394" y="58848"/>
                  </a:cubicBezTo>
                  <a:cubicBezTo>
                    <a:pt x="37286" y="58760"/>
                    <a:pt x="37165" y="58721"/>
                    <a:pt x="37047" y="58721"/>
                  </a:cubicBezTo>
                  <a:close/>
                  <a:moveTo>
                    <a:pt x="114982" y="58781"/>
                  </a:moveTo>
                  <a:cubicBezTo>
                    <a:pt x="114312" y="58813"/>
                    <a:pt x="114344" y="59822"/>
                    <a:pt x="114991" y="59822"/>
                  </a:cubicBezTo>
                  <a:cubicBezTo>
                    <a:pt x="115020" y="59822"/>
                    <a:pt x="115051" y="59820"/>
                    <a:pt x="115082" y="59815"/>
                  </a:cubicBezTo>
                  <a:cubicBezTo>
                    <a:pt x="115349" y="59782"/>
                    <a:pt x="115583" y="59549"/>
                    <a:pt x="115549" y="59282"/>
                  </a:cubicBezTo>
                  <a:cubicBezTo>
                    <a:pt x="115516" y="58982"/>
                    <a:pt x="115283" y="58781"/>
                    <a:pt x="114982" y="58781"/>
                  </a:cubicBezTo>
                  <a:close/>
                  <a:moveTo>
                    <a:pt x="94767" y="58814"/>
                  </a:moveTo>
                  <a:cubicBezTo>
                    <a:pt x="94757" y="58814"/>
                    <a:pt x="94746" y="58814"/>
                    <a:pt x="94735" y="58815"/>
                  </a:cubicBezTo>
                  <a:cubicBezTo>
                    <a:pt x="94056" y="58879"/>
                    <a:pt x="94129" y="59852"/>
                    <a:pt x="94741" y="59852"/>
                  </a:cubicBezTo>
                  <a:cubicBezTo>
                    <a:pt x="94760" y="59852"/>
                    <a:pt x="94781" y="59851"/>
                    <a:pt x="94801" y="59849"/>
                  </a:cubicBezTo>
                  <a:cubicBezTo>
                    <a:pt x="95491" y="59816"/>
                    <a:pt x="95437" y="58814"/>
                    <a:pt x="94767" y="58814"/>
                  </a:cubicBezTo>
                  <a:close/>
                  <a:moveTo>
                    <a:pt x="74490" y="58888"/>
                  </a:moveTo>
                  <a:cubicBezTo>
                    <a:pt x="74209" y="58888"/>
                    <a:pt x="73939" y="59118"/>
                    <a:pt x="73986" y="59449"/>
                  </a:cubicBezTo>
                  <a:cubicBezTo>
                    <a:pt x="73986" y="59698"/>
                    <a:pt x="74220" y="59919"/>
                    <a:pt x="74469" y="59919"/>
                  </a:cubicBezTo>
                  <a:cubicBezTo>
                    <a:pt x="74486" y="59919"/>
                    <a:pt x="74503" y="59918"/>
                    <a:pt x="74520" y="59916"/>
                  </a:cubicBezTo>
                  <a:cubicBezTo>
                    <a:pt x="74987" y="59882"/>
                    <a:pt x="75187" y="59315"/>
                    <a:pt x="74820" y="59015"/>
                  </a:cubicBezTo>
                  <a:cubicBezTo>
                    <a:pt x="74723" y="58927"/>
                    <a:pt x="74605" y="58888"/>
                    <a:pt x="74490" y="58888"/>
                  </a:cubicBezTo>
                  <a:close/>
                  <a:moveTo>
                    <a:pt x="54215" y="58955"/>
                  </a:moveTo>
                  <a:cubicBezTo>
                    <a:pt x="53942" y="58955"/>
                    <a:pt x="53682" y="59185"/>
                    <a:pt x="53705" y="59515"/>
                  </a:cubicBezTo>
                  <a:cubicBezTo>
                    <a:pt x="53739" y="59782"/>
                    <a:pt x="53972" y="59982"/>
                    <a:pt x="54272" y="59982"/>
                  </a:cubicBezTo>
                  <a:cubicBezTo>
                    <a:pt x="54706" y="59949"/>
                    <a:pt x="54906" y="59382"/>
                    <a:pt x="54539" y="59082"/>
                  </a:cubicBezTo>
                  <a:cubicBezTo>
                    <a:pt x="54442" y="58994"/>
                    <a:pt x="54327" y="58955"/>
                    <a:pt x="54215" y="58955"/>
                  </a:cubicBezTo>
                  <a:close/>
                  <a:moveTo>
                    <a:pt x="33968" y="58976"/>
                  </a:moveTo>
                  <a:cubicBezTo>
                    <a:pt x="33675" y="58976"/>
                    <a:pt x="33400" y="59209"/>
                    <a:pt x="33424" y="59549"/>
                  </a:cubicBezTo>
                  <a:cubicBezTo>
                    <a:pt x="33455" y="59798"/>
                    <a:pt x="33691" y="60019"/>
                    <a:pt x="33940" y="60019"/>
                  </a:cubicBezTo>
                  <a:cubicBezTo>
                    <a:pt x="33957" y="60019"/>
                    <a:pt x="33974" y="60018"/>
                    <a:pt x="33991" y="60016"/>
                  </a:cubicBezTo>
                  <a:cubicBezTo>
                    <a:pt x="34458" y="59949"/>
                    <a:pt x="34625" y="59382"/>
                    <a:pt x="34291" y="59082"/>
                  </a:cubicBezTo>
                  <a:cubicBezTo>
                    <a:pt x="34191" y="59009"/>
                    <a:pt x="34078" y="58976"/>
                    <a:pt x="33968" y="58976"/>
                  </a:cubicBezTo>
                  <a:close/>
                  <a:moveTo>
                    <a:pt x="111934" y="59021"/>
                  </a:moveTo>
                  <a:cubicBezTo>
                    <a:pt x="111650" y="59021"/>
                    <a:pt x="111390" y="59251"/>
                    <a:pt x="111413" y="59582"/>
                  </a:cubicBezTo>
                  <a:cubicBezTo>
                    <a:pt x="111447" y="59882"/>
                    <a:pt x="111680" y="60082"/>
                    <a:pt x="111980" y="60082"/>
                  </a:cubicBezTo>
                  <a:cubicBezTo>
                    <a:pt x="112414" y="60016"/>
                    <a:pt x="112614" y="59449"/>
                    <a:pt x="112280" y="59148"/>
                  </a:cubicBezTo>
                  <a:cubicBezTo>
                    <a:pt x="112173" y="59061"/>
                    <a:pt x="112052" y="59021"/>
                    <a:pt x="111934" y="59021"/>
                  </a:cubicBezTo>
                  <a:close/>
                  <a:moveTo>
                    <a:pt x="91675" y="59088"/>
                  </a:moveTo>
                  <a:cubicBezTo>
                    <a:pt x="91402" y="59088"/>
                    <a:pt x="91142" y="59318"/>
                    <a:pt x="91165" y="59649"/>
                  </a:cubicBezTo>
                  <a:cubicBezTo>
                    <a:pt x="91165" y="59898"/>
                    <a:pt x="91399" y="60119"/>
                    <a:pt x="91648" y="60119"/>
                  </a:cubicBezTo>
                  <a:cubicBezTo>
                    <a:pt x="91665" y="60119"/>
                    <a:pt x="91682" y="60118"/>
                    <a:pt x="91699" y="60116"/>
                  </a:cubicBezTo>
                  <a:cubicBezTo>
                    <a:pt x="92166" y="60082"/>
                    <a:pt x="92366" y="59515"/>
                    <a:pt x="91999" y="59215"/>
                  </a:cubicBezTo>
                  <a:cubicBezTo>
                    <a:pt x="91902" y="59127"/>
                    <a:pt x="91787" y="59088"/>
                    <a:pt x="91675" y="59088"/>
                  </a:cubicBezTo>
                  <a:close/>
                  <a:moveTo>
                    <a:pt x="71384" y="59114"/>
                  </a:moveTo>
                  <a:cubicBezTo>
                    <a:pt x="71373" y="59114"/>
                    <a:pt x="71362" y="59114"/>
                    <a:pt x="71351" y="59115"/>
                  </a:cubicBezTo>
                  <a:cubicBezTo>
                    <a:pt x="71051" y="59148"/>
                    <a:pt x="70851" y="59415"/>
                    <a:pt x="70884" y="59682"/>
                  </a:cubicBezTo>
                  <a:cubicBezTo>
                    <a:pt x="70884" y="59960"/>
                    <a:pt x="71114" y="60153"/>
                    <a:pt x="71360" y="60153"/>
                  </a:cubicBezTo>
                  <a:cubicBezTo>
                    <a:pt x="71379" y="60153"/>
                    <a:pt x="71398" y="60151"/>
                    <a:pt x="71418" y="60149"/>
                  </a:cubicBezTo>
                  <a:cubicBezTo>
                    <a:pt x="72107" y="60116"/>
                    <a:pt x="72054" y="59114"/>
                    <a:pt x="71384" y="59114"/>
                  </a:cubicBezTo>
                  <a:close/>
                  <a:moveTo>
                    <a:pt x="31389" y="59715"/>
                  </a:moveTo>
                  <a:lnTo>
                    <a:pt x="31056" y="60216"/>
                  </a:lnTo>
                  <a:cubicBezTo>
                    <a:pt x="31256" y="60116"/>
                    <a:pt x="31389" y="59916"/>
                    <a:pt x="31389" y="59715"/>
                  </a:cubicBezTo>
                  <a:close/>
                  <a:moveTo>
                    <a:pt x="51147" y="59176"/>
                  </a:moveTo>
                  <a:cubicBezTo>
                    <a:pt x="50854" y="59176"/>
                    <a:pt x="50579" y="59409"/>
                    <a:pt x="50603" y="59749"/>
                  </a:cubicBezTo>
                  <a:cubicBezTo>
                    <a:pt x="50636" y="60016"/>
                    <a:pt x="50870" y="60216"/>
                    <a:pt x="51170" y="60216"/>
                  </a:cubicBezTo>
                  <a:cubicBezTo>
                    <a:pt x="51637" y="60182"/>
                    <a:pt x="51804" y="59582"/>
                    <a:pt x="51470" y="59282"/>
                  </a:cubicBezTo>
                  <a:cubicBezTo>
                    <a:pt x="51370" y="59209"/>
                    <a:pt x="51257" y="59176"/>
                    <a:pt x="51147" y="59176"/>
                  </a:cubicBezTo>
                  <a:close/>
                  <a:moveTo>
                    <a:pt x="108832" y="59288"/>
                  </a:moveTo>
                  <a:cubicBezTo>
                    <a:pt x="108548" y="59288"/>
                    <a:pt x="108287" y="59518"/>
                    <a:pt x="108311" y="59849"/>
                  </a:cubicBezTo>
                  <a:cubicBezTo>
                    <a:pt x="108342" y="60098"/>
                    <a:pt x="108549" y="60319"/>
                    <a:pt x="108821" y="60319"/>
                  </a:cubicBezTo>
                  <a:cubicBezTo>
                    <a:pt x="108840" y="60319"/>
                    <a:pt x="108859" y="60318"/>
                    <a:pt x="108878" y="60316"/>
                  </a:cubicBezTo>
                  <a:cubicBezTo>
                    <a:pt x="109312" y="60282"/>
                    <a:pt x="109512" y="59715"/>
                    <a:pt x="109178" y="59415"/>
                  </a:cubicBezTo>
                  <a:cubicBezTo>
                    <a:pt x="109071" y="59327"/>
                    <a:pt x="108949" y="59288"/>
                    <a:pt x="108832" y="59288"/>
                  </a:cubicBezTo>
                  <a:close/>
                  <a:moveTo>
                    <a:pt x="88624" y="59345"/>
                  </a:moveTo>
                  <a:cubicBezTo>
                    <a:pt x="88605" y="59345"/>
                    <a:pt x="88584" y="59346"/>
                    <a:pt x="88564" y="59348"/>
                  </a:cubicBezTo>
                  <a:cubicBezTo>
                    <a:pt x="87874" y="59381"/>
                    <a:pt x="87960" y="60383"/>
                    <a:pt x="88599" y="60383"/>
                  </a:cubicBezTo>
                  <a:cubicBezTo>
                    <a:pt x="88609" y="60383"/>
                    <a:pt x="88620" y="60383"/>
                    <a:pt x="88630" y="60383"/>
                  </a:cubicBezTo>
                  <a:cubicBezTo>
                    <a:pt x="89309" y="60318"/>
                    <a:pt x="89236" y="59345"/>
                    <a:pt x="88624" y="59345"/>
                  </a:cubicBezTo>
                  <a:close/>
                  <a:moveTo>
                    <a:pt x="68294" y="59359"/>
                  </a:moveTo>
                  <a:cubicBezTo>
                    <a:pt x="68150" y="59359"/>
                    <a:pt x="68001" y="59417"/>
                    <a:pt x="67882" y="59549"/>
                  </a:cubicBezTo>
                  <a:cubicBezTo>
                    <a:pt x="67591" y="59905"/>
                    <a:pt x="67865" y="60417"/>
                    <a:pt x="68308" y="60417"/>
                  </a:cubicBezTo>
                  <a:cubicBezTo>
                    <a:pt x="68321" y="60417"/>
                    <a:pt x="68335" y="60417"/>
                    <a:pt x="68349" y="60416"/>
                  </a:cubicBezTo>
                  <a:cubicBezTo>
                    <a:pt x="68616" y="60383"/>
                    <a:pt x="68849" y="60149"/>
                    <a:pt x="68816" y="59849"/>
                  </a:cubicBezTo>
                  <a:cubicBezTo>
                    <a:pt x="68795" y="59549"/>
                    <a:pt x="68553" y="59359"/>
                    <a:pt x="68294" y="59359"/>
                  </a:cubicBezTo>
                  <a:close/>
                  <a:moveTo>
                    <a:pt x="48022" y="59422"/>
                  </a:moveTo>
                  <a:cubicBezTo>
                    <a:pt x="47738" y="59422"/>
                    <a:pt x="47477" y="59652"/>
                    <a:pt x="47501" y="59982"/>
                  </a:cubicBezTo>
                  <a:cubicBezTo>
                    <a:pt x="47532" y="60232"/>
                    <a:pt x="47739" y="60452"/>
                    <a:pt x="48011" y="60452"/>
                  </a:cubicBezTo>
                  <a:cubicBezTo>
                    <a:pt x="48030" y="60452"/>
                    <a:pt x="48049" y="60451"/>
                    <a:pt x="48068" y="60449"/>
                  </a:cubicBezTo>
                  <a:cubicBezTo>
                    <a:pt x="48535" y="60416"/>
                    <a:pt x="48702" y="59849"/>
                    <a:pt x="48368" y="59549"/>
                  </a:cubicBezTo>
                  <a:cubicBezTo>
                    <a:pt x="48261" y="59461"/>
                    <a:pt x="48139" y="59422"/>
                    <a:pt x="48022" y="59422"/>
                  </a:cubicBezTo>
                  <a:close/>
                  <a:moveTo>
                    <a:pt x="105768" y="59542"/>
                  </a:moveTo>
                  <a:cubicBezTo>
                    <a:pt x="105738" y="59542"/>
                    <a:pt x="105708" y="59544"/>
                    <a:pt x="105676" y="59549"/>
                  </a:cubicBezTo>
                  <a:cubicBezTo>
                    <a:pt x="104996" y="59581"/>
                    <a:pt x="105070" y="60586"/>
                    <a:pt x="105714" y="60586"/>
                  </a:cubicBezTo>
                  <a:cubicBezTo>
                    <a:pt x="105734" y="60586"/>
                    <a:pt x="105755" y="60585"/>
                    <a:pt x="105776" y="60583"/>
                  </a:cubicBezTo>
                  <a:cubicBezTo>
                    <a:pt x="106446" y="60551"/>
                    <a:pt x="106414" y="59542"/>
                    <a:pt x="105768" y="59542"/>
                  </a:cubicBezTo>
                  <a:close/>
                  <a:moveTo>
                    <a:pt x="85470" y="59588"/>
                  </a:moveTo>
                  <a:cubicBezTo>
                    <a:pt x="85198" y="59588"/>
                    <a:pt x="84937" y="59819"/>
                    <a:pt x="84961" y="60149"/>
                  </a:cubicBezTo>
                  <a:cubicBezTo>
                    <a:pt x="84961" y="60416"/>
                    <a:pt x="85228" y="60616"/>
                    <a:pt x="85495" y="60616"/>
                  </a:cubicBezTo>
                  <a:cubicBezTo>
                    <a:pt x="85962" y="60583"/>
                    <a:pt x="86162" y="60016"/>
                    <a:pt x="85795" y="59715"/>
                  </a:cubicBezTo>
                  <a:cubicBezTo>
                    <a:pt x="85697" y="59628"/>
                    <a:pt x="85583" y="59588"/>
                    <a:pt x="85470" y="59588"/>
                  </a:cubicBezTo>
                  <a:close/>
                  <a:moveTo>
                    <a:pt x="65222" y="59622"/>
                  </a:moveTo>
                  <a:cubicBezTo>
                    <a:pt x="64950" y="59622"/>
                    <a:pt x="64690" y="59852"/>
                    <a:pt x="64713" y="60182"/>
                  </a:cubicBezTo>
                  <a:cubicBezTo>
                    <a:pt x="64713" y="60449"/>
                    <a:pt x="64947" y="60649"/>
                    <a:pt x="65247" y="60649"/>
                  </a:cubicBezTo>
                  <a:cubicBezTo>
                    <a:pt x="65714" y="60616"/>
                    <a:pt x="65914" y="60049"/>
                    <a:pt x="65547" y="59749"/>
                  </a:cubicBezTo>
                  <a:cubicBezTo>
                    <a:pt x="65450" y="59661"/>
                    <a:pt x="65335" y="59622"/>
                    <a:pt x="65222" y="59622"/>
                  </a:cubicBezTo>
                  <a:close/>
                  <a:moveTo>
                    <a:pt x="44908" y="59655"/>
                  </a:moveTo>
                  <a:cubicBezTo>
                    <a:pt x="44635" y="59655"/>
                    <a:pt x="44375" y="59885"/>
                    <a:pt x="44399" y="60216"/>
                  </a:cubicBezTo>
                  <a:cubicBezTo>
                    <a:pt x="44432" y="60516"/>
                    <a:pt x="44666" y="60716"/>
                    <a:pt x="44966" y="60716"/>
                  </a:cubicBezTo>
                  <a:lnTo>
                    <a:pt x="44966" y="60683"/>
                  </a:lnTo>
                  <a:cubicBezTo>
                    <a:pt x="45399" y="60649"/>
                    <a:pt x="45600" y="60082"/>
                    <a:pt x="45233" y="59782"/>
                  </a:cubicBezTo>
                  <a:cubicBezTo>
                    <a:pt x="45135" y="59694"/>
                    <a:pt x="45020" y="59655"/>
                    <a:pt x="44908" y="59655"/>
                  </a:cubicBezTo>
                  <a:close/>
                  <a:moveTo>
                    <a:pt x="102628" y="59755"/>
                  </a:moveTo>
                  <a:cubicBezTo>
                    <a:pt x="102343" y="59755"/>
                    <a:pt x="102083" y="59985"/>
                    <a:pt x="102107" y="60316"/>
                  </a:cubicBezTo>
                  <a:cubicBezTo>
                    <a:pt x="102140" y="60616"/>
                    <a:pt x="102373" y="60816"/>
                    <a:pt x="102674" y="60816"/>
                  </a:cubicBezTo>
                  <a:lnTo>
                    <a:pt x="102674" y="60783"/>
                  </a:lnTo>
                  <a:cubicBezTo>
                    <a:pt x="103141" y="60749"/>
                    <a:pt x="103307" y="60182"/>
                    <a:pt x="102974" y="59882"/>
                  </a:cubicBezTo>
                  <a:cubicBezTo>
                    <a:pt x="102867" y="59794"/>
                    <a:pt x="102745" y="59755"/>
                    <a:pt x="102628" y="59755"/>
                  </a:cubicBezTo>
                  <a:close/>
                  <a:moveTo>
                    <a:pt x="82390" y="59812"/>
                  </a:moveTo>
                  <a:cubicBezTo>
                    <a:pt x="82369" y="59812"/>
                    <a:pt x="82348" y="59813"/>
                    <a:pt x="82326" y="59815"/>
                  </a:cubicBezTo>
                  <a:cubicBezTo>
                    <a:pt x="82026" y="59849"/>
                    <a:pt x="81825" y="60082"/>
                    <a:pt x="81859" y="60383"/>
                  </a:cubicBezTo>
                  <a:cubicBezTo>
                    <a:pt x="81859" y="60632"/>
                    <a:pt x="82092" y="60853"/>
                    <a:pt x="82341" y="60853"/>
                  </a:cubicBezTo>
                  <a:cubicBezTo>
                    <a:pt x="82358" y="60853"/>
                    <a:pt x="82375" y="60852"/>
                    <a:pt x="82392" y="60850"/>
                  </a:cubicBezTo>
                  <a:cubicBezTo>
                    <a:pt x="83071" y="60785"/>
                    <a:pt x="83030" y="59812"/>
                    <a:pt x="82390" y="59812"/>
                  </a:cubicBezTo>
                  <a:close/>
                  <a:moveTo>
                    <a:pt x="62099" y="59855"/>
                  </a:moveTo>
                  <a:cubicBezTo>
                    <a:pt x="61814" y="59855"/>
                    <a:pt x="61554" y="60085"/>
                    <a:pt x="61578" y="60416"/>
                  </a:cubicBezTo>
                  <a:cubicBezTo>
                    <a:pt x="61578" y="60683"/>
                    <a:pt x="61844" y="60916"/>
                    <a:pt x="62145" y="60916"/>
                  </a:cubicBezTo>
                  <a:lnTo>
                    <a:pt x="62145" y="60883"/>
                  </a:lnTo>
                  <a:cubicBezTo>
                    <a:pt x="62578" y="60850"/>
                    <a:pt x="62778" y="60282"/>
                    <a:pt x="62445" y="59982"/>
                  </a:cubicBezTo>
                  <a:cubicBezTo>
                    <a:pt x="62338" y="59894"/>
                    <a:pt x="62216" y="59855"/>
                    <a:pt x="62099" y="59855"/>
                  </a:cubicBezTo>
                  <a:close/>
                  <a:moveTo>
                    <a:pt x="41817" y="59922"/>
                  </a:moveTo>
                  <a:cubicBezTo>
                    <a:pt x="41533" y="59922"/>
                    <a:pt x="41273" y="60152"/>
                    <a:pt x="41296" y="60483"/>
                  </a:cubicBezTo>
                  <a:cubicBezTo>
                    <a:pt x="41328" y="60732"/>
                    <a:pt x="41563" y="60953"/>
                    <a:pt x="41812" y="60953"/>
                  </a:cubicBezTo>
                  <a:cubicBezTo>
                    <a:pt x="41829" y="60953"/>
                    <a:pt x="41846" y="60952"/>
                    <a:pt x="41864" y="60950"/>
                  </a:cubicBezTo>
                  <a:cubicBezTo>
                    <a:pt x="42331" y="60916"/>
                    <a:pt x="42497" y="60349"/>
                    <a:pt x="42164" y="60049"/>
                  </a:cubicBezTo>
                  <a:cubicBezTo>
                    <a:pt x="42056" y="59961"/>
                    <a:pt x="41935" y="59922"/>
                    <a:pt x="41817" y="59922"/>
                  </a:cubicBezTo>
                  <a:close/>
                  <a:moveTo>
                    <a:pt x="119352" y="60216"/>
                  </a:moveTo>
                  <a:cubicBezTo>
                    <a:pt x="119319" y="60316"/>
                    <a:pt x="119285" y="60416"/>
                    <a:pt x="119285" y="60516"/>
                  </a:cubicBezTo>
                  <a:cubicBezTo>
                    <a:pt x="119319" y="60816"/>
                    <a:pt x="119552" y="61016"/>
                    <a:pt x="119853" y="61016"/>
                  </a:cubicBezTo>
                  <a:cubicBezTo>
                    <a:pt x="119886" y="60983"/>
                    <a:pt x="119919" y="60983"/>
                    <a:pt x="119986" y="60983"/>
                  </a:cubicBezTo>
                  <a:lnTo>
                    <a:pt x="119352" y="60216"/>
                  </a:lnTo>
                  <a:close/>
                  <a:moveTo>
                    <a:pt x="99566" y="60046"/>
                  </a:moveTo>
                  <a:cubicBezTo>
                    <a:pt x="99546" y="60046"/>
                    <a:pt x="99526" y="60047"/>
                    <a:pt x="99505" y="60049"/>
                  </a:cubicBezTo>
                  <a:cubicBezTo>
                    <a:pt x="99204" y="60049"/>
                    <a:pt x="99004" y="60316"/>
                    <a:pt x="99004" y="60583"/>
                  </a:cubicBezTo>
                  <a:cubicBezTo>
                    <a:pt x="99035" y="60861"/>
                    <a:pt x="99267" y="61053"/>
                    <a:pt x="99540" y="61053"/>
                  </a:cubicBezTo>
                  <a:cubicBezTo>
                    <a:pt x="99561" y="61053"/>
                    <a:pt x="99583" y="61052"/>
                    <a:pt x="99605" y="61050"/>
                  </a:cubicBezTo>
                  <a:lnTo>
                    <a:pt x="99605" y="61050"/>
                  </a:lnTo>
                  <a:lnTo>
                    <a:pt x="99571" y="61083"/>
                  </a:lnTo>
                  <a:cubicBezTo>
                    <a:pt x="100250" y="61018"/>
                    <a:pt x="100177" y="60046"/>
                    <a:pt x="99566" y="60046"/>
                  </a:cubicBezTo>
                  <a:close/>
                  <a:moveTo>
                    <a:pt x="79287" y="60079"/>
                  </a:moveTo>
                  <a:cubicBezTo>
                    <a:pt x="79267" y="60079"/>
                    <a:pt x="79245" y="60080"/>
                    <a:pt x="79224" y="60082"/>
                  </a:cubicBezTo>
                  <a:cubicBezTo>
                    <a:pt x="78534" y="60115"/>
                    <a:pt x="78620" y="61117"/>
                    <a:pt x="79259" y="61117"/>
                  </a:cubicBezTo>
                  <a:cubicBezTo>
                    <a:pt x="79269" y="61117"/>
                    <a:pt x="79280" y="61117"/>
                    <a:pt x="79290" y="61116"/>
                  </a:cubicBezTo>
                  <a:cubicBezTo>
                    <a:pt x="79969" y="61052"/>
                    <a:pt x="79927" y="60079"/>
                    <a:pt x="79287" y="60079"/>
                  </a:cubicBezTo>
                  <a:close/>
                  <a:moveTo>
                    <a:pt x="58985" y="60122"/>
                  </a:moveTo>
                  <a:cubicBezTo>
                    <a:pt x="58712" y="60122"/>
                    <a:pt x="58452" y="60352"/>
                    <a:pt x="58475" y="60683"/>
                  </a:cubicBezTo>
                  <a:cubicBezTo>
                    <a:pt x="58507" y="60932"/>
                    <a:pt x="58713" y="61153"/>
                    <a:pt x="58985" y="61153"/>
                  </a:cubicBezTo>
                  <a:cubicBezTo>
                    <a:pt x="59004" y="61153"/>
                    <a:pt x="59023" y="61152"/>
                    <a:pt x="59042" y="61150"/>
                  </a:cubicBezTo>
                  <a:cubicBezTo>
                    <a:pt x="59509" y="61116"/>
                    <a:pt x="59676" y="60516"/>
                    <a:pt x="59309" y="60249"/>
                  </a:cubicBezTo>
                  <a:cubicBezTo>
                    <a:pt x="59212" y="60161"/>
                    <a:pt x="59097" y="60122"/>
                    <a:pt x="58985" y="60122"/>
                  </a:cubicBezTo>
                  <a:close/>
                  <a:moveTo>
                    <a:pt x="38749" y="60189"/>
                  </a:moveTo>
                  <a:cubicBezTo>
                    <a:pt x="38464" y="60189"/>
                    <a:pt x="38204" y="60419"/>
                    <a:pt x="38228" y="60749"/>
                  </a:cubicBezTo>
                  <a:cubicBezTo>
                    <a:pt x="38259" y="60997"/>
                    <a:pt x="38461" y="61187"/>
                    <a:pt x="38703" y="61187"/>
                  </a:cubicBezTo>
                  <a:cubicBezTo>
                    <a:pt x="38722" y="61187"/>
                    <a:pt x="38742" y="61186"/>
                    <a:pt x="38761" y="61183"/>
                  </a:cubicBezTo>
                  <a:lnTo>
                    <a:pt x="38795" y="61216"/>
                  </a:lnTo>
                  <a:cubicBezTo>
                    <a:pt x="39228" y="61183"/>
                    <a:pt x="39428" y="60616"/>
                    <a:pt x="39095" y="60316"/>
                  </a:cubicBezTo>
                  <a:cubicBezTo>
                    <a:pt x="38988" y="60228"/>
                    <a:pt x="38866" y="60189"/>
                    <a:pt x="38749" y="60189"/>
                  </a:cubicBezTo>
                  <a:close/>
                  <a:moveTo>
                    <a:pt x="116704" y="60222"/>
                  </a:moveTo>
                  <a:cubicBezTo>
                    <a:pt x="116420" y="60222"/>
                    <a:pt x="116160" y="60452"/>
                    <a:pt x="116183" y="60783"/>
                  </a:cubicBezTo>
                  <a:cubicBezTo>
                    <a:pt x="116183" y="61083"/>
                    <a:pt x="116450" y="61283"/>
                    <a:pt x="116750" y="61283"/>
                  </a:cubicBezTo>
                  <a:lnTo>
                    <a:pt x="116750" y="61250"/>
                  </a:lnTo>
                  <a:cubicBezTo>
                    <a:pt x="117184" y="61216"/>
                    <a:pt x="117384" y="60649"/>
                    <a:pt x="117051" y="60349"/>
                  </a:cubicBezTo>
                  <a:cubicBezTo>
                    <a:pt x="116943" y="60261"/>
                    <a:pt x="116822" y="60222"/>
                    <a:pt x="116704" y="60222"/>
                  </a:cubicBezTo>
                  <a:close/>
                  <a:moveTo>
                    <a:pt x="96423" y="60255"/>
                  </a:moveTo>
                  <a:cubicBezTo>
                    <a:pt x="96139" y="60255"/>
                    <a:pt x="95879" y="60486"/>
                    <a:pt x="95902" y="60816"/>
                  </a:cubicBezTo>
                  <a:cubicBezTo>
                    <a:pt x="95933" y="61094"/>
                    <a:pt x="96136" y="61287"/>
                    <a:pt x="96405" y="61287"/>
                  </a:cubicBezTo>
                  <a:cubicBezTo>
                    <a:pt x="96426" y="61287"/>
                    <a:pt x="96447" y="61286"/>
                    <a:pt x="96469" y="61283"/>
                  </a:cubicBezTo>
                  <a:cubicBezTo>
                    <a:pt x="96936" y="61250"/>
                    <a:pt x="97103" y="60683"/>
                    <a:pt x="96769" y="60383"/>
                  </a:cubicBezTo>
                  <a:cubicBezTo>
                    <a:pt x="96662" y="60295"/>
                    <a:pt x="96541" y="60255"/>
                    <a:pt x="96423" y="60255"/>
                  </a:cubicBezTo>
                  <a:close/>
                  <a:moveTo>
                    <a:pt x="76177" y="60308"/>
                  </a:moveTo>
                  <a:cubicBezTo>
                    <a:pt x="76038" y="60308"/>
                    <a:pt x="75896" y="60363"/>
                    <a:pt x="75788" y="60483"/>
                  </a:cubicBezTo>
                  <a:cubicBezTo>
                    <a:pt x="75497" y="60839"/>
                    <a:pt x="75739" y="61351"/>
                    <a:pt x="76180" y="61351"/>
                  </a:cubicBezTo>
                  <a:cubicBezTo>
                    <a:pt x="76194" y="61351"/>
                    <a:pt x="76207" y="61351"/>
                    <a:pt x="76221" y="61350"/>
                  </a:cubicBezTo>
                  <a:cubicBezTo>
                    <a:pt x="76488" y="61317"/>
                    <a:pt x="76722" y="61083"/>
                    <a:pt x="76688" y="60783"/>
                  </a:cubicBezTo>
                  <a:cubicBezTo>
                    <a:pt x="76667" y="60484"/>
                    <a:pt x="76426" y="60308"/>
                    <a:pt x="76177" y="60308"/>
                  </a:cubicBezTo>
                  <a:close/>
                  <a:moveTo>
                    <a:pt x="55840" y="60349"/>
                  </a:moveTo>
                  <a:cubicBezTo>
                    <a:pt x="55194" y="60414"/>
                    <a:pt x="55236" y="61386"/>
                    <a:pt x="55876" y="61386"/>
                  </a:cubicBezTo>
                  <a:cubicBezTo>
                    <a:pt x="55897" y="61386"/>
                    <a:pt x="55918" y="61385"/>
                    <a:pt x="55940" y="61383"/>
                  </a:cubicBezTo>
                  <a:cubicBezTo>
                    <a:pt x="56207" y="61350"/>
                    <a:pt x="56441" y="61116"/>
                    <a:pt x="56407" y="60816"/>
                  </a:cubicBezTo>
                  <a:cubicBezTo>
                    <a:pt x="56374" y="60549"/>
                    <a:pt x="56140" y="60349"/>
                    <a:pt x="55840" y="60349"/>
                  </a:cubicBezTo>
                  <a:close/>
                  <a:moveTo>
                    <a:pt x="35654" y="60413"/>
                  </a:moveTo>
                  <a:cubicBezTo>
                    <a:pt x="35634" y="60413"/>
                    <a:pt x="35614" y="60414"/>
                    <a:pt x="35592" y="60416"/>
                  </a:cubicBezTo>
                  <a:cubicBezTo>
                    <a:pt x="35292" y="60449"/>
                    <a:pt x="35092" y="60683"/>
                    <a:pt x="35125" y="60983"/>
                  </a:cubicBezTo>
                  <a:cubicBezTo>
                    <a:pt x="35125" y="61250"/>
                    <a:pt x="35392" y="61450"/>
                    <a:pt x="35659" y="61450"/>
                  </a:cubicBezTo>
                  <a:cubicBezTo>
                    <a:pt x="36371" y="61418"/>
                    <a:pt x="36298" y="60413"/>
                    <a:pt x="35654" y="60413"/>
                  </a:cubicBezTo>
                  <a:close/>
                  <a:moveTo>
                    <a:pt x="113602" y="60456"/>
                  </a:moveTo>
                  <a:cubicBezTo>
                    <a:pt x="113318" y="60456"/>
                    <a:pt x="113057" y="60686"/>
                    <a:pt x="113081" y="61016"/>
                  </a:cubicBezTo>
                  <a:cubicBezTo>
                    <a:pt x="113112" y="61295"/>
                    <a:pt x="113315" y="61487"/>
                    <a:pt x="113584" y="61487"/>
                  </a:cubicBezTo>
                  <a:cubicBezTo>
                    <a:pt x="113605" y="61487"/>
                    <a:pt x="113626" y="61486"/>
                    <a:pt x="113648" y="61483"/>
                  </a:cubicBezTo>
                  <a:cubicBezTo>
                    <a:pt x="114115" y="61450"/>
                    <a:pt x="114282" y="60883"/>
                    <a:pt x="113948" y="60583"/>
                  </a:cubicBezTo>
                  <a:cubicBezTo>
                    <a:pt x="113841" y="60495"/>
                    <a:pt x="113720" y="60456"/>
                    <a:pt x="113602" y="60456"/>
                  </a:cubicBezTo>
                  <a:close/>
                  <a:moveTo>
                    <a:pt x="93321" y="60522"/>
                  </a:moveTo>
                  <a:cubicBezTo>
                    <a:pt x="93037" y="60522"/>
                    <a:pt x="92776" y="60753"/>
                    <a:pt x="92800" y="61083"/>
                  </a:cubicBezTo>
                  <a:cubicBezTo>
                    <a:pt x="92831" y="61333"/>
                    <a:pt x="93067" y="61553"/>
                    <a:pt x="93316" y="61553"/>
                  </a:cubicBezTo>
                  <a:cubicBezTo>
                    <a:pt x="93333" y="61553"/>
                    <a:pt x="93350" y="61552"/>
                    <a:pt x="93367" y="61550"/>
                  </a:cubicBezTo>
                  <a:cubicBezTo>
                    <a:pt x="93834" y="61517"/>
                    <a:pt x="94001" y="60950"/>
                    <a:pt x="93667" y="60649"/>
                  </a:cubicBezTo>
                  <a:cubicBezTo>
                    <a:pt x="93560" y="60562"/>
                    <a:pt x="93438" y="60522"/>
                    <a:pt x="93321" y="60522"/>
                  </a:cubicBezTo>
                  <a:close/>
                  <a:moveTo>
                    <a:pt x="73073" y="60556"/>
                  </a:moveTo>
                  <a:cubicBezTo>
                    <a:pt x="72789" y="60556"/>
                    <a:pt x="72529" y="60786"/>
                    <a:pt x="72552" y="61116"/>
                  </a:cubicBezTo>
                  <a:cubicBezTo>
                    <a:pt x="72552" y="61366"/>
                    <a:pt x="72786" y="61587"/>
                    <a:pt x="73062" y="61587"/>
                  </a:cubicBezTo>
                  <a:cubicBezTo>
                    <a:pt x="73081" y="61587"/>
                    <a:pt x="73100" y="61586"/>
                    <a:pt x="73119" y="61583"/>
                  </a:cubicBezTo>
                  <a:cubicBezTo>
                    <a:pt x="73553" y="61550"/>
                    <a:pt x="73753" y="60983"/>
                    <a:pt x="73419" y="60683"/>
                  </a:cubicBezTo>
                  <a:cubicBezTo>
                    <a:pt x="73312" y="60595"/>
                    <a:pt x="73191" y="60556"/>
                    <a:pt x="73073" y="60556"/>
                  </a:cubicBezTo>
                  <a:close/>
                  <a:moveTo>
                    <a:pt x="52830" y="60612"/>
                  </a:moveTo>
                  <a:cubicBezTo>
                    <a:pt x="52810" y="60612"/>
                    <a:pt x="52791" y="60614"/>
                    <a:pt x="52771" y="60616"/>
                  </a:cubicBezTo>
                  <a:cubicBezTo>
                    <a:pt x="52082" y="60649"/>
                    <a:pt x="52136" y="61651"/>
                    <a:pt x="52805" y="61651"/>
                  </a:cubicBezTo>
                  <a:cubicBezTo>
                    <a:pt x="52816" y="61651"/>
                    <a:pt x="52827" y="61651"/>
                    <a:pt x="52838" y="61650"/>
                  </a:cubicBezTo>
                  <a:cubicBezTo>
                    <a:pt x="53105" y="61617"/>
                    <a:pt x="53338" y="61350"/>
                    <a:pt x="53305" y="61083"/>
                  </a:cubicBezTo>
                  <a:cubicBezTo>
                    <a:pt x="53305" y="60805"/>
                    <a:pt x="53076" y="60612"/>
                    <a:pt x="52830" y="60612"/>
                  </a:cubicBezTo>
                  <a:close/>
                  <a:moveTo>
                    <a:pt x="32518" y="60658"/>
                  </a:moveTo>
                  <a:cubicBezTo>
                    <a:pt x="32376" y="60658"/>
                    <a:pt x="32232" y="60717"/>
                    <a:pt x="32123" y="60850"/>
                  </a:cubicBezTo>
                  <a:cubicBezTo>
                    <a:pt x="31832" y="61173"/>
                    <a:pt x="32106" y="61685"/>
                    <a:pt x="32518" y="61685"/>
                  </a:cubicBezTo>
                  <a:cubicBezTo>
                    <a:pt x="32531" y="61685"/>
                    <a:pt x="32544" y="61684"/>
                    <a:pt x="32557" y="61683"/>
                  </a:cubicBezTo>
                  <a:cubicBezTo>
                    <a:pt x="32857" y="61650"/>
                    <a:pt x="33057" y="61417"/>
                    <a:pt x="33057" y="61116"/>
                  </a:cubicBezTo>
                  <a:cubicBezTo>
                    <a:pt x="33015" y="60840"/>
                    <a:pt x="32769" y="60658"/>
                    <a:pt x="32518" y="60658"/>
                  </a:cubicBezTo>
                  <a:close/>
                  <a:moveTo>
                    <a:pt x="110567" y="60710"/>
                  </a:moveTo>
                  <a:cubicBezTo>
                    <a:pt x="110539" y="60710"/>
                    <a:pt x="110510" y="60712"/>
                    <a:pt x="110479" y="60716"/>
                  </a:cubicBezTo>
                  <a:cubicBezTo>
                    <a:pt x="109768" y="60748"/>
                    <a:pt x="109840" y="61753"/>
                    <a:pt x="110484" y="61753"/>
                  </a:cubicBezTo>
                  <a:cubicBezTo>
                    <a:pt x="110504" y="61753"/>
                    <a:pt x="110525" y="61752"/>
                    <a:pt x="110546" y="61750"/>
                  </a:cubicBezTo>
                  <a:cubicBezTo>
                    <a:pt x="111248" y="61718"/>
                    <a:pt x="111187" y="60710"/>
                    <a:pt x="110567" y="60710"/>
                  </a:cubicBezTo>
                  <a:close/>
                  <a:moveTo>
                    <a:pt x="90255" y="60738"/>
                  </a:moveTo>
                  <a:cubicBezTo>
                    <a:pt x="89968" y="60738"/>
                    <a:pt x="89677" y="60941"/>
                    <a:pt x="89731" y="61317"/>
                  </a:cubicBezTo>
                  <a:cubicBezTo>
                    <a:pt x="89731" y="61566"/>
                    <a:pt x="89965" y="61787"/>
                    <a:pt x="90213" y="61787"/>
                  </a:cubicBezTo>
                  <a:cubicBezTo>
                    <a:pt x="90230" y="61787"/>
                    <a:pt x="90248" y="61786"/>
                    <a:pt x="90265" y="61784"/>
                  </a:cubicBezTo>
                  <a:cubicBezTo>
                    <a:pt x="90565" y="61750"/>
                    <a:pt x="90765" y="61517"/>
                    <a:pt x="90765" y="61216"/>
                  </a:cubicBezTo>
                  <a:cubicBezTo>
                    <a:pt x="90750" y="60891"/>
                    <a:pt x="90504" y="60738"/>
                    <a:pt x="90255" y="60738"/>
                  </a:cubicBezTo>
                  <a:close/>
                  <a:moveTo>
                    <a:pt x="69953" y="60789"/>
                  </a:moveTo>
                  <a:cubicBezTo>
                    <a:pt x="69673" y="60789"/>
                    <a:pt x="69403" y="61019"/>
                    <a:pt x="69450" y="61350"/>
                  </a:cubicBezTo>
                  <a:cubicBezTo>
                    <a:pt x="69450" y="61641"/>
                    <a:pt x="69701" y="61838"/>
                    <a:pt x="69990" y="61850"/>
                  </a:cubicBezTo>
                  <a:lnTo>
                    <a:pt x="69990" y="61850"/>
                  </a:lnTo>
                  <a:cubicBezTo>
                    <a:pt x="70453" y="61811"/>
                    <a:pt x="70649" y="61215"/>
                    <a:pt x="70284" y="60916"/>
                  </a:cubicBezTo>
                  <a:cubicBezTo>
                    <a:pt x="70186" y="60828"/>
                    <a:pt x="70069" y="60789"/>
                    <a:pt x="69953" y="60789"/>
                  </a:cubicBezTo>
                  <a:close/>
                  <a:moveTo>
                    <a:pt x="69990" y="61850"/>
                  </a:moveTo>
                  <a:cubicBezTo>
                    <a:pt x="69988" y="61850"/>
                    <a:pt x="69986" y="61850"/>
                    <a:pt x="69984" y="61850"/>
                  </a:cubicBezTo>
                  <a:lnTo>
                    <a:pt x="70017" y="61850"/>
                  </a:lnTo>
                  <a:cubicBezTo>
                    <a:pt x="70008" y="61850"/>
                    <a:pt x="69999" y="61850"/>
                    <a:pt x="69990" y="61850"/>
                  </a:cubicBezTo>
                  <a:close/>
                  <a:moveTo>
                    <a:pt x="49690" y="60856"/>
                  </a:moveTo>
                  <a:cubicBezTo>
                    <a:pt x="49405" y="60856"/>
                    <a:pt x="49145" y="61086"/>
                    <a:pt x="49169" y="61417"/>
                  </a:cubicBezTo>
                  <a:cubicBezTo>
                    <a:pt x="49200" y="61666"/>
                    <a:pt x="49436" y="61887"/>
                    <a:pt x="49684" y="61887"/>
                  </a:cubicBezTo>
                  <a:cubicBezTo>
                    <a:pt x="49701" y="61887"/>
                    <a:pt x="49719" y="61886"/>
                    <a:pt x="49736" y="61884"/>
                  </a:cubicBezTo>
                  <a:cubicBezTo>
                    <a:pt x="50203" y="61850"/>
                    <a:pt x="50403" y="61283"/>
                    <a:pt x="50036" y="60983"/>
                  </a:cubicBezTo>
                  <a:cubicBezTo>
                    <a:pt x="49929" y="60895"/>
                    <a:pt x="49807" y="60856"/>
                    <a:pt x="49690" y="60856"/>
                  </a:cubicBezTo>
                  <a:close/>
                  <a:moveTo>
                    <a:pt x="107401" y="60946"/>
                  </a:moveTo>
                  <a:cubicBezTo>
                    <a:pt x="107382" y="60946"/>
                    <a:pt x="107363" y="60947"/>
                    <a:pt x="107344" y="60950"/>
                  </a:cubicBezTo>
                  <a:cubicBezTo>
                    <a:pt x="106674" y="60981"/>
                    <a:pt x="106736" y="61990"/>
                    <a:pt x="107356" y="61990"/>
                  </a:cubicBezTo>
                  <a:cubicBezTo>
                    <a:pt x="107384" y="61990"/>
                    <a:pt x="107413" y="61988"/>
                    <a:pt x="107444" y="61984"/>
                  </a:cubicBezTo>
                  <a:cubicBezTo>
                    <a:pt x="107744" y="61950"/>
                    <a:pt x="107944" y="61717"/>
                    <a:pt x="107911" y="61417"/>
                  </a:cubicBezTo>
                  <a:cubicBezTo>
                    <a:pt x="107911" y="61167"/>
                    <a:pt x="107677" y="60946"/>
                    <a:pt x="107401" y="60946"/>
                  </a:cubicBezTo>
                  <a:close/>
                  <a:moveTo>
                    <a:pt x="87126" y="60993"/>
                  </a:moveTo>
                  <a:cubicBezTo>
                    <a:pt x="86982" y="60993"/>
                    <a:pt x="86836" y="61052"/>
                    <a:pt x="86729" y="61183"/>
                  </a:cubicBezTo>
                  <a:cubicBezTo>
                    <a:pt x="86438" y="61507"/>
                    <a:pt x="86711" y="62019"/>
                    <a:pt x="87124" y="62019"/>
                  </a:cubicBezTo>
                  <a:cubicBezTo>
                    <a:pt x="87137" y="62019"/>
                    <a:pt x="87150" y="62018"/>
                    <a:pt x="87163" y="62017"/>
                  </a:cubicBezTo>
                  <a:cubicBezTo>
                    <a:pt x="87463" y="62017"/>
                    <a:pt x="87663" y="61750"/>
                    <a:pt x="87663" y="61483"/>
                  </a:cubicBezTo>
                  <a:cubicBezTo>
                    <a:pt x="87641" y="61183"/>
                    <a:pt x="87386" y="60993"/>
                    <a:pt x="87126" y="60993"/>
                  </a:cubicBezTo>
                  <a:close/>
                  <a:moveTo>
                    <a:pt x="66878" y="61047"/>
                  </a:moveTo>
                  <a:cubicBezTo>
                    <a:pt x="66858" y="61047"/>
                    <a:pt x="66837" y="61048"/>
                    <a:pt x="66815" y="61050"/>
                  </a:cubicBezTo>
                  <a:cubicBezTo>
                    <a:pt x="66548" y="61050"/>
                    <a:pt x="66314" y="61317"/>
                    <a:pt x="66348" y="61583"/>
                  </a:cubicBezTo>
                  <a:cubicBezTo>
                    <a:pt x="66348" y="61884"/>
                    <a:pt x="66615" y="62117"/>
                    <a:pt x="66915" y="62117"/>
                  </a:cubicBezTo>
                  <a:lnTo>
                    <a:pt x="66915" y="62084"/>
                  </a:lnTo>
                  <a:cubicBezTo>
                    <a:pt x="67561" y="62019"/>
                    <a:pt x="67519" y="61047"/>
                    <a:pt x="66878" y="61047"/>
                  </a:cubicBezTo>
                  <a:close/>
                  <a:moveTo>
                    <a:pt x="46600" y="61075"/>
                  </a:moveTo>
                  <a:cubicBezTo>
                    <a:pt x="46321" y="61075"/>
                    <a:pt x="46053" y="61321"/>
                    <a:pt x="46100" y="61650"/>
                  </a:cubicBezTo>
                  <a:cubicBezTo>
                    <a:pt x="46100" y="61900"/>
                    <a:pt x="46304" y="62120"/>
                    <a:pt x="46577" y="62120"/>
                  </a:cubicBezTo>
                  <a:cubicBezTo>
                    <a:pt x="46595" y="62120"/>
                    <a:pt x="46614" y="62119"/>
                    <a:pt x="46634" y="62117"/>
                  </a:cubicBezTo>
                  <a:cubicBezTo>
                    <a:pt x="47101" y="62084"/>
                    <a:pt x="47301" y="61517"/>
                    <a:pt x="46934" y="61216"/>
                  </a:cubicBezTo>
                  <a:cubicBezTo>
                    <a:pt x="46835" y="61118"/>
                    <a:pt x="46716" y="61075"/>
                    <a:pt x="46600" y="61075"/>
                  </a:cubicBezTo>
                  <a:close/>
                  <a:moveTo>
                    <a:pt x="104295" y="61189"/>
                  </a:moveTo>
                  <a:cubicBezTo>
                    <a:pt x="104011" y="61189"/>
                    <a:pt x="103751" y="61420"/>
                    <a:pt x="103774" y="61750"/>
                  </a:cubicBezTo>
                  <a:cubicBezTo>
                    <a:pt x="103805" y="62028"/>
                    <a:pt x="104008" y="62221"/>
                    <a:pt x="104277" y="62221"/>
                  </a:cubicBezTo>
                  <a:cubicBezTo>
                    <a:pt x="104298" y="62221"/>
                    <a:pt x="104320" y="62220"/>
                    <a:pt x="104341" y="62217"/>
                  </a:cubicBezTo>
                  <a:cubicBezTo>
                    <a:pt x="104808" y="62184"/>
                    <a:pt x="104975" y="61617"/>
                    <a:pt x="104642" y="61317"/>
                  </a:cubicBezTo>
                  <a:cubicBezTo>
                    <a:pt x="104534" y="61229"/>
                    <a:pt x="104413" y="61189"/>
                    <a:pt x="104295" y="61189"/>
                  </a:cubicBezTo>
                  <a:close/>
                  <a:moveTo>
                    <a:pt x="84078" y="61247"/>
                  </a:moveTo>
                  <a:cubicBezTo>
                    <a:pt x="84061" y="61247"/>
                    <a:pt x="84044" y="61248"/>
                    <a:pt x="84027" y="61250"/>
                  </a:cubicBezTo>
                  <a:cubicBezTo>
                    <a:pt x="83727" y="61283"/>
                    <a:pt x="83527" y="61517"/>
                    <a:pt x="83527" y="61817"/>
                  </a:cubicBezTo>
                  <a:cubicBezTo>
                    <a:pt x="83560" y="62084"/>
                    <a:pt x="83793" y="62284"/>
                    <a:pt x="84060" y="62284"/>
                  </a:cubicBezTo>
                  <a:lnTo>
                    <a:pt x="84094" y="62284"/>
                  </a:lnTo>
                  <a:cubicBezTo>
                    <a:pt x="84394" y="62251"/>
                    <a:pt x="84594" y="62017"/>
                    <a:pt x="84561" y="61717"/>
                  </a:cubicBezTo>
                  <a:cubicBezTo>
                    <a:pt x="84561" y="61467"/>
                    <a:pt x="84327" y="61247"/>
                    <a:pt x="84078" y="61247"/>
                  </a:cubicBezTo>
                  <a:close/>
                  <a:moveTo>
                    <a:pt x="63766" y="61293"/>
                  </a:moveTo>
                  <a:cubicBezTo>
                    <a:pt x="63628" y="61293"/>
                    <a:pt x="63486" y="61352"/>
                    <a:pt x="63379" y="61483"/>
                  </a:cubicBezTo>
                  <a:cubicBezTo>
                    <a:pt x="63088" y="61807"/>
                    <a:pt x="63330" y="62319"/>
                    <a:pt x="63771" y="62319"/>
                  </a:cubicBezTo>
                  <a:cubicBezTo>
                    <a:pt x="63785" y="62319"/>
                    <a:pt x="63799" y="62318"/>
                    <a:pt x="63813" y="62317"/>
                  </a:cubicBezTo>
                  <a:cubicBezTo>
                    <a:pt x="64079" y="62317"/>
                    <a:pt x="64313" y="62050"/>
                    <a:pt x="64280" y="61784"/>
                  </a:cubicBezTo>
                  <a:cubicBezTo>
                    <a:pt x="64258" y="61483"/>
                    <a:pt x="64016" y="61293"/>
                    <a:pt x="63766" y="61293"/>
                  </a:cubicBezTo>
                  <a:close/>
                  <a:moveTo>
                    <a:pt x="43497" y="61308"/>
                  </a:moveTo>
                  <a:cubicBezTo>
                    <a:pt x="43218" y="61308"/>
                    <a:pt x="42951" y="61554"/>
                    <a:pt x="42998" y="61884"/>
                  </a:cubicBezTo>
                  <a:cubicBezTo>
                    <a:pt x="42998" y="62184"/>
                    <a:pt x="43231" y="62384"/>
                    <a:pt x="43531" y="62384"/>
                  </a:cubicBezTo>
                  <a:lnTo>
                    <a:pt x="43531" y="62351"/>
                  </a:lnTo>
                  <a:cubicBezTo>
                    <a:pt x="43998" y="62317"/>
                    <a:pt x="44199" y="61750"/>
                    <a:pt x="43832" y="61450"/>
                  </a:cubicBezTo>
                  <a:cubicBezTo>
                    <a:pt x="43733" y="61351"/>
                    <a:pt x="43614" y="61308"/>
                    <a:pt x="43497" y="61308"/>
                  </a:cubicBezTo>
                  <a:close/>
                  <a:moveTo>
                    <a:pt x="101216" y="61444"/>
                  </a:moveTo>
                  <a:cubicBezTo>
                    <a:pt x="100923" y="61444"/>
                    <a:pt x="100648" y="61678"/>
                    <a:pt x="100672" y="62017"/>
                  </a:cubicBezTo>
                  <a:cubicBezTo>
                    <a:pt x="100703" y="62267"/>
                    <a:pt x="100939" y="62487"/>
                    <a:pt x="101215" y="62487"/>
                  </a:cubicBezTo>
                  <a:cubicBezTo>
                    <a:pt x="101234" y="62487"/>
                    <a:pt x="101253" y="62486"/>
                    <a:pt x="101273" y="62484"/>
                  </a:cubicBezTo>
                  <a:lnTo>
                    <a:pt x="101239" y="62484"/>
                  </a:lnTo>
                  <a:cubicBezTo>
                    <a:pt x="101706" y="62451"/>
                    <a:pt x="101873" y="61850"/>
                    <a:pt x="101539" y="61550"/>
                  </a:cubicBezTo>
                  <a:cubicBezTo>
                    <a:pt x="101439" y="61477"/>
                    <a:pt x="101326" y="61444"/>
                    <a:pt x="101216" y="61444"/>
                  </a:cubicBezTo>
                  <a:close/>
                  <a:moveTo>
                    <a:pt x="80938" y="61477"/>
                  </a:moveTo>
                  <a:cubicBezTo>
                    <a:pt x="80655" y="61477"/>
                    <a:pt x="80371" y="61680"/>
                    <a:pt x="80424" y="62050"/>
                  </a:cubicBezTo>
                  <a:cubicBezTo>
                    <a:pt x="80456" y="62300"/>
                    <a:pt x="80662" y="62521"/>
                    <a:pt x="80934" y="62521"/>
                  </a:cubicBezTo>
                  <a:cubicBezTo>
                    <a:pt x="80953" y="62521"/>
                    <a:pt x="80972" y="62520"/>
                    <a:pt x="80991" y="62517"/>
                  </a:cubicBezTo>
                  <a:cubicBezTo>
                    <a:pt x="81258" y="62517"/>
                    <a:pt x="81458" y="62251"/>
                    <a:pt x="81458" y="61984"/>
                  </a:cubicBezTo>
                  <a:cubicBezTo>
                    <a:pt x="81443" y="61638"/>
                    <a:pt x="81190" y="61477"/>
                    <a:pt x="80938" y="61477"/>
                  </a:cubicBezTo>
                  <a:close/>
                  <a:moveTo>
                    <a:pt x="60668" y="61511"/>
                  </a:moveTo>
                  <a:cubicBezTo>
                    <a:pt x="60390" y="61511"/>
                    <a:pt x="60108" y="61713"/>
                    <a:pt x="60143" y="62084"/>
                  </a:cubicBezTo>
                  <a:cubicBezTo>
                    <a:pt x="60177" y="62384"/>
                    <a:pt x="60410" y="62584"/>
                    <a:pt x="60710" y="62584"/>
                  </a:cubicBezTo>
                  <a:cubicBezTo>
                    <a:pt x="60977" y="62551"/>
                    <a:pt x="61211" y="62284"/>
                    <a:pt x="61177" y="62017"/>
                  </a:cubicBezTo>
                  <a:cubicBezTo>
                    <a:pt x="61162" y="61671"/>
                    <a:pt x="60916" y="61511"/>
                    <a:pt x="60668" y="61511"/>
                  </a:cubicBezTo>
                  <a:close/>
                  <a:moveTo>
                    <a:pt x="40410" y="61586"/>
                  </a:moveTo>
                  <a:cubicBezTo>
                    <a:pt x="40134" y="61586"/>
                    <a:pt x="39860" y="61779"/>
                    <a:pt x="39895" y="62150"/>
                  </a:cubicBezTo>
                  <a:cubicBezTo>
                    <a:pt x="39895" y="62400"/>
                    <a:pt x="40129" y="62621"/>
                    <a:pt x="40378" y="62621"/>
                  </a:cubicBezTo>
                  <a:cubicBezTo>
                    <a:pt x="40395" y="62621"/>
                    <a:pt x="40412" y="62620"/>
                    <a:pt x="40429" y="62617"/>
                  </a:cubicBezTo>
                  <a:cubicBezTo>
                    <a:pt x="40729" y="62584"/>
                    <a:pt x="40930" y="62351"/>
                    <a:pt x="40930" y="62050"/>
                  </a:cubicBezTo>
                  <a:cubicBezTo>
                    <a:pt x="40898" y="61737"/>
                    <a:pt x="40654" y="61586"/>
                    <a:pt x="40410" y="61586"/>
                  </a:cubicBezTo>
                  <a:close/>
                  <a:moveTo>
                    <a:pt x="118383" y="61674"/>
                  </a:moveTo>
                  <a:cubicBezTo>
                    <a:pt x="118119" y="61674"/>
                    <a:pt x="117851" y="61850"/>
                    <a:pt x="117851" y="62184"/>
                  </a:cubicBezTo>
                  <a:cubicBezTo>
                    <a:pt x="117884" y="62484"/>
                    <a:pt x="118118" y="62684"/>
                    <a:pt x="118418" y="62684"/>
                  </a:cubicBezTo>
                  <a:cubicBezTo>
                    <a:pt x="118718" y="62651"/>
                    <a:pt x="118919" y="62417"/>
                    <a:pt x="118885" y="62117"/>
                  </a:cubicBezTo>
                  <a:cubicBezTo>
                    <a:pt x="118854" y="61817"/>
                    <a:pt x="118620" y="61674"/>
                    <a:pt x="118383" y="61674"/>
                  </a:cubicBezTo>
                  <a:close/>
                  <a:moveTo>
                    <a:pt x="98132" y="61680"/>
                  </a:moveTo>
                  <a:cubicBezTo>
                    <a:pt x="98112" y="61680"/>
                    <a:pt x="98092" y="61681"/>
                    <a:pt x="98070" y="61683"/>
                  </a:cubicBezTo>
                  <a:cubicBezTo>
                    <a:pt x="97414" y="61782"/>
                    <a:pt x="97468" y="62718"/>
                    <a:pt x="98104" y="62718"/>
                  </a:cubicBezTo>
                  <a:cubicBezTo>
                    <a:pt x="98115" y="62718"/>
                    <a:pt x="98126" y="62718"/>
                    <a:pt x="98137" y="62718"/>
                  </a:cubicBezTo>
                  <a:cubicBezTo>
                    <a:pt x="98849" y="62685"/>
                    <a:pt x="98776" y="61680"/>
                    <a:pt x="98132" y="61680"/>
                  </a:cubicBezTo>
                  <a:close/>
                  <a:moveTo>
                    <a:pt x="77821" y="61716"/>
                  </a:moveTo>
                  <a:cubicBezTo>
                    <a:pt x="77811" y="61716"/>
                    <a:pt x="77800" y="61716"/>
                    <a:pt x="77789" y="61717"/>
                  </a:cubicBezTo>
                  <a:cubicBezTo>
                    <a:pt x="77119" y="61749"/>
                    <a:pt x="77151" y="62757"/>
                    <a:pt x="77797" y="62757"/>
                  </a:cubicBezTo>
                  <a:cubicBezTo>
                    <a:pt x="77827" y="62757"/>
                    <a:pt x="77857" y="62755"/>
                    <a:pt x="77889" y="62751"/>
                  </a:cubicBezTo>
                  <a:cubicBezTo>
                    <a:pt x="78513" y="62685"/>
                    <a:pt x="78458" y="61716"/>
                    <a:pt x="77821" y="61716"/>
                  </a:cubicBezTo>
                  <a:close/>
                  <a:moveTo>
                    <a:pt x="57584" y="61790"/>
                  </a:moveTo>
                  <a:cubicBezTo>
                    <a:pt x="57311" y="61790"/>
                    <a:pt x="57051" y="62020"/>
                    <a:pt x="57074" y="62351"/>
                  </a:cubicBezTo>
                  <a:cubicBezTo>
                    <a:pt x="57074" y="62617"/>
                    <a:pt x="57341" y="62818"/>
                    <a:pt x="57608" y="62818"/>
                  </a:cubicBezTo>
                  <a:cubicBezTo>
                    <a:pt x="58075" y="62784"/>
                    <a:pt x="58275" y="62217"/>
                    <a:pt x="57908" y="61917"/>
                  </a:cubicBezTo>
                  <a:cubicBezTo>
                    <a:pt x="57811" y="61829"/>
                    <a:pt x="57696" y="61790"/>
                    <a:pt x="57584" y="61790"/>
                  </a:cubicBezTo>
                  <a:close/>
                  <a:moveTo>
                    <a:pt x="37307" y="61811"/>
                  </a:moveTo>
                  <a:cubicBezTo>
                    <a:pt x="37023" y="61811"/>
                    <a:pt x="36740" y="62013"/>
                    <a:pt x="36793" y="62384"/>
                  </a:cubicBezTo>
                  <a:cubicBezTo>
                    <a:pt x="36793" y="62662"/>
                    <a:pt x="37023" y="62855"/>
                    <a:pt x="37269" y="62855"/>
                  </a:cubicBezTo>
                  <a:cubicBezTo>
                    <a:pt x="37288" y="62855"/>
                    <a:pt x="37307" y="62853"/>
                    <a:pt x="37327" y="62851"/>
                  </a:cubicBezTo>
                  <a:cubicBezTo>
                    <a:pt x="37627" y="62851"/>
                    <a:pt x="37827" y="62584"/>
                    <a:pt x="37827" y="62317"/>
                  </a:cubicBezTo>
                  <a:cubicBezTo>
                    <a:pt x="37812" y="61972"/>
                    <a:pt x="37559" y="61811"/>
                    <a:pt x="37307" y="61811"/>
                  </a:cubicBezTo>
                  <a:close/>
                  <a:moveTo>
                    <a:pt x="115277" y="61911"/>
                  </a:moveTo>
                  <a:cubicBezTo>
                    <a:pt x="115006" y="61911"/>
                    <a:pt x="114731" y="62096"/>
                    <a:pt x="114749" y="62451"/>
                  </a:cubicBezTo>
                  <a:cubicBezTo>
                    <a:pt x="114782" y="62751"/>
                    <a:pt x="115016" y="62951"/>
                    <a:pt x="115316" y="62951"/>
                  </a:cubicBezTo>
                  <a:lnTo>
                    <a:pt x="115316" y="62918"/>
                  </a:lnTo>
                  <a:cubicBezTo>
                    <a:pt x="115583" y="62884"/>
                    <a:pt x="115816" y="62651"/>
                    <a:pt x="115783" y="62351"/>
                  </a:cubicBezTo>
                  <a:cubicBezTo>
                    <a:pt x="115752" y="62054"/>
                    <a:pt x="115516" y="61911"/>
                    <a:pt x="115277" y="61911"/>
                  </a:cubicBezTo>
                  <a:close/>
                  <a:moveTo>
                    <a:pt x="95022" y="61923"/>
                  </a:moveTo>
                  <a:cubicBezTo>
                    <a:pt x="94738" y="61923"/>
                    <a:pt x="94478" y="62154"/>
                    <a:pt x="94501" y="62484"/>
                  </a:cubicBezTo>
                  <a:cubicBezTo>
                    <a:pt x="94534" y="62751"/>
                    <a:pt x="94768" y="62984"/>
                    <a:pt x="95035" y="62984"/>
                  </a:cubicBezTo>
                  <a:lnTo>
                    <a:pt x="95068" y="62951"/>
                  </a:lnTo>
                  <a:cubicBezTo>
                    <a:pt x="95535" y="62918"/>
                    <a:pt x="95702" y="62351"/>
                    <a:pt x="95368" y="62050"/>
                  </a:cubicBezTo>
                  <a:cubicBezTo>
                    <a:pt x="95261" y="61963"/>
                    <a:pt x="95140" y="61923"/>
                    <a:pt x="95022" y="61923"/>
                  </a:cubicBezTo>
                  <a:close/>
                  <a:moveTo>
                    <a:pt x="74729" y="61990"/>
                  </a:moveTo>
                  <a:cubicBezTo>
                    <a:pt x="74457" y="61990"/>
                    <a:pt x="74196" y="62220"/>
                    <a:pt x="74220" y="62551"/>
                  </a:cubicBezTo>
                  <a:cubicBezTo>
                    <a:pt x="74251" y="62800"/>
                    <a:pt x="74458" y="63021"/>
                    <a:pt x="74730" y="63021"/>
                  </a:cubicBezTo>
                  <a:cubicBezTo>
                    <a:pt x="74749" y="63021"/>
                    <a:pt x="74768" y="63020"/>
                    <a:pt x="74787" y="63018"/>
                  </a:cubicBezTo>
                  <a:cubicBezTo>
                    <a:pt x="75221" y="62984"/>
                    <a:pt x="75421" y="62417"/>
                    <a:pt x="75054" y="62117"/>
                  </a:cubicBezTo>
                  <a:cubicBezTo>
                    <a:pt x="74956" y="62029"/>
                    <a:pt x="74842" y="61990"/>
                    <a:pt x="74729" y="61990"/>
                  </a:cubicBezTo>
                  <a:close/>
                  <a:moveTo>
                    <a:pt x="54456" y="62056"/>
                  </a:moveTo>
                  <a:cubicBezTo>
                    <a:pt x="54173" y="62056"/>
                    <a:pt x="53915" y="62279"/>
                    <a:pt x="53939" y="62584"/>
                  </a:cubicBezTo>
                  <a:cubicBezTo>
                    <a:pt x="53970" y="62862"/>
                    <a:pt x="54201" y="63055"/>
                    <a:pt x="54448" y="63055"/>
                  </a:cubicBezTo>
                  <a:cubicBezTo>
                    <a:pt x="54467" y="63055"/>
                    <a:pt x="54486" y="63054"/>
                    <a:pt x="54506" y="63051"/>
                  </a:cubicBezTo>
                  <a:lnTo>
                    <a:pt x="54506" y="63084"/>
                  </a:lnTo>
                  <a:cubicBezTo>
                    <a:pt x="54973" y="63051"/>
                    <a:pt x="55140" y="62484"/>
                    <a:pt x="54806" y="62184"/>
                  </a:cubicBezTo>
                  <a:cubicBezTo>
                    <a:pt x="54698" y="62095"/>
                    <a:pt x="54575" y="62056"/>
                    <a:pt x="54456" y="62056"/>
                  </a:cubicBezTo>
                  <a:close/>
                  <a:moveTo>
                    <a:pt x="34222" y="62081"/>
                  </a:moveTo>
                  <a:cubicBezTo>
                    <a:pt x="34201" y="62081"/>
                    <a:pt x="34180" y="62082"/>
                    <a:pt x="34158" y="62084"/>
                  </a:cubicBezTo>
                  <a:cubicBezTo>
                    <a:pt x="33469" y="62117"/>
                    <a:pt x="33555" y="63119"/>
                    <a:pt x="34225" y="63119"/>
                  </a:cubicBezTo>
                  <a:cubicBezTo>
                    <a:pt x="34236" y="63119"/>
                    <a:pt x="34247" y="63118"/>
                    <a:pt x="34258" y="63118"/>
                  </a:cubicBezTo>
                  <a:cubicBezTo>
                    <a:pt x="34904" y="63053"/>
                    <a:pt x="34862" y="62081"/>
                    <a:pt x="34222" y="62081"/>
                  </a:cubicBezTo>
                  <a:close/>
                  <a:moveTo>
                    <a:pt x="112205" y="62147"/>
                  </a:moveTo>
                  <a:cubicBezTo>
                    <a:pt x="112186" y="62147"/>
                    <a:pt x="112167" y="62148"/>
                    <a:pt x="112147" y="62150"/>
                  </a:cubicBezTo>
                  <a:cubicBezTo>
                    <a:pt x="111847" y="62150"/>
                    <a:pt x="111647" y="62417"/>
                    <a:pt x="111647" y="62684"/>
                  </a:cubicBezTo>
                  <a:cubicBezTo>
                    <a:pt x="111680" y="62984"/>
                    <a:pt x="111914" y="63185"/>
                    <a:pt x="112214" y="63185"/>
                  </a:cubicBezTo>
                  <a:cubicBezTo>
                    <a:pt x="112514" y="63151"/>
                    <a:pt x="112714" y="62884"/>
                    <a:pt x="112681" y="62617"/>
                  </a:cubicBezTo>
                  <a:cubicBezTo>
                    <a:pt x="112681" y="62339"/>
                    <a:pt x="112451" y="62147"/>
                    <a:pt x="112205" y="62147"/>
                  </a:cubicBezTo>
                  <a:close/>
                  <a:moveTo>
                    <a:pt x="91921" y="62173"/>
                  </a:moveTo>
                  <a:cubicBezTo>
                    <a:pt x="91643" y="62173"/>
                    <a:pt x="91363" y="62376"/>
                    <a:pt x="91399" y="62751"/>
                  </a:cubicBezTo>
                  <a:cubicBezTo>
                    <a:pt x="91432" y="63018"/>
                    <a:pt x="91666" y="63218"/>
                    <a:pt x="91966" y="63218"/>
                  </a:cubicBezTo>
                  <a:cubicBezTo>
                    <a:pt x="92233" y="63185"/>
                    <a:pt x="92466" y="62951"/>
                    <a:pt x="92433" y="62651"/>
                  </a:cubicBezTo>
                  <a:cubicBezTo>
                    <a:pt x="92402" y="62325"/>
                    <a:pt x="92162" y="62173"/>
                    <a:pt x="91921" y="62173"/>
                  </a:cubicBezTo>
                  <a:close/>
                  <a:moveTo>
                    <a:pt x="71639" y="62224"/>
                  </a:moveTo>
                  <a:cubicBezTo>
                    <a:pt x="71355" y="62224"/>
                    <a:pt x="71094" y="62454"/>
                    <a:pt x="71118" y="62784"/>
                  </a:cubicBezTo>
                  <a:cubicBezTo>
                    <a:pt x="71149" y="63063"/>
                    <a:pt x="71352" y="63255"/>
                    <a:pt x="71620" y="63255"/>
                  </a:cubicBezTo>
                  <a:cubicBezTo>
                    <a:pt x="71641" y="63255"/>
                    <a:pt x="71663" y="63254"/>
                    <a:pt x="71685" y="63251"/>
                  </a:cubicBezTo>
                  <a:cubicBezTo>
                    <a:pt x="72152" y="63218"/>
                    <a:pt x="72319" y="62651"/>
                    <a:pt x="71985" y="62351"/>
                  </a:cubicBezTo>
                  <a:cubicBezTo>
                    <a:pt x="71878" y="62263"/>
                    <a:pt x="71756" y="62224"/>
                    <a:pt x="71639" y="62224"/>
                  </a:cubicBezTo>
                  <a:close/>
                  <a:moveTo>
                    <a:pt x="51376" y="62289"/>
                  </a:moveTo>
                  <a:cubicBezTo>
                    <a:pt x="51104" y="62289"/>
                    <a:pt x="50846" y="62512"/>
                    <a:pt x="50870" y="62818"/>
                  </a:cubicBezTo>
                  <a:cubicBezTo>
                    <a:pt x="50870" y="63118"/>
                    <a:pt x="51137" y="63318"/>
                    <a:pt x="51404" y="63318"/>
                  </a:cubicBezTo>
                  <a:cubicBezTo>
                    <a:pt x="51871" y="63285"/>
                    <a:pt x="52071" y="62718"/>
                    <a:pt x="51704" y="62417"/>
                  </a:cubicBezTo>
                  <a:cubicBezTo>
                    <a:pt x="51605" y="62329"/>
                    <a:pt x="51489" y="62289"/>
                    <a:pt x="51376" y="62289"/>
                  </a:cubicBezTo>
                  <a:close/>
                  <a:moveTo>
                    <a:pt x="31056" y="62317"/>
                  </a:moveTo>
                  <a:cubicBezTo>
                    <a:pt x="30377" y="62382"/>
                    <a:pt x="30450" y="63354"/>
                    <a:pt x="31092" y="63354"/>
                  </a:cubicBezTo>
                  <a:cubicBezTo>
                    <a:pt x="31113" y="63354"/>
                    <a:pt x="31134" y="63353"/>
                    <a:pt x="31156" y="63351"/>
                  </a:cubicBezTo>
                  <a:cubicBezTo>
                    <a:pt x="31423" y="63318"/>
                    <a:pt x="31656" y="63084"/>
                    <a:pt x="31623" y="62818"/>
                  </a:cubicBezTo>
                  <a:cubicBezTo>
                    <a:pt x="31590" y="62517"/>
                    <a:pt x="31356" y="62317"/>
                    <a:pt x="31056" y="62317"/>
                  </a:cubicBezTo>
                  <a:close/>
                  <a:moveTo>
                    <a:pt x="109071" y="62393"/>
                  </a:moveTo>
                  <a:cubicBezTo>
                    <a:pt x="108930" y="62393"/>
                    <a:pt x="108787" y="62451"/>
                    <a:pt x="108678" y="62584"/>
                  </a:cubicBezTo>
                  <a:cubicBezTo>
                    <a:pt x="108387" y="62908"/>
                    <a:pt x="108629" y="63420"/>
                    <a:pt x="109070" y="63420"/>
                  </a:cubicBezTo>
                  <a:cubicBezTo>
                    <a:pt x="109084" y="63420"/>
                    <a:pt x="109098" y="63419"/>
                    <a:pt x="109112" y="63418"/>
                  </a:cubicBezTo>
                  <a:cubicBezTo>
                    <a:pt x="109412" y="63385"/>
                    <a:pt x="109612" y="63151"/>
                    <a:pt x="109579" y="62851"/>
                  </a:cubicBezTo>
                  <a:cubicBezTo>
                    <a:pt x="109557" y="62574"/>
                    <a:pt x="109319" y="62393"/>
                    <a:pt x="109071" y="62393"/>
                  </a:cubicBezTo>
                  <a:close/>
                  <a:moveTo>
                    <a:pt x="88887" y="62444"/>
                  </a:moveTo>
                  <a:cubicBezTo>
                    <a:pt x="88859" y="62444"/>
                    <a:pt x="88828" y="62446"/>
                    <a:pt x="88797" y="62451"/>
                  </a:cubicBezTo>
                  <a:cubicBezTo>
                    <a:pt x="88141" y="62516"/>
                    <a:pt x="88227" y="63452"/>
                    <a:pt x="88864" y="63452"/>
                  </a:cubicBezTo>
                  <a:cubicBezTo>
                    <a:pt x="88875" y="63452"/>
                    <a:pt x="88886" y="63452"/>
                    <a:pt x="88897" y="63451"/>
                  </a:cubicBezTo>
                  <a:cubicBezTo>
                    <a:pt x="89566" y="63420"/>
                    <a:pt x="89505" y="62444"/>
                    <a:pt x="88887" y="62444"/>
                  </a:cubicBezTo>
                  <a:close/>
                  <a:moveTo>
                    <a:pt x="68551" y="62463"/>
                  </a:moveTo>
                  <a:cubicBezTo>
                    <a:pt x="68261" y="62463"/>
                    <a:pt x="67992" y="62706"/>
                    <a:pt x="68016" y="63018"/>
                  </a:cubicBezTo>
                  <a:cubicBezTo>
                    <a:pt x="68049" y="63318"/>
                    <a:pt x="68282" y="63518"/>
                    <a:pt x="68583" y="63518"/>
                  </a:cubicBezTo>
                  <a:cubicBezTo>
                    <a:pt x="69050" y="63451"/>
                    <a:pt x="69216" y="62884"/>
                    <a:pt x="68883" y="62584"/>
                  </a:cubicBezTo>
                  <a:cubicBezTo>
                    <a:pt x="68780" y="62500"/>
                    <a:pt x="68664" y="62463"/>
                    <a:pt x="68551" y="62463"/>
                  </a:cubicBezTo>
                  <a:close/>
                  <a:moveTo>
                    <a:pt x="48273" y="62523"/>
                  </a:moveTo>
                  <a:cubicBezTo>
                    <a:pt x="48002" y="62523"/>
                    <a:pt x="47744" y="62746"/>
                    <a:pt x="47768" y="63051"/>
                  </a:cubicBezTo>
                  <a:cubicBezTo>
                    <a:pt x="47768" y="63332"/>
                    <a:pt x="47972" y="63555"/>
                    <a:pt x="48245" y="63555"/>
                  </a:cubicBezTo>
                  <a:cubicBezTo>
                    <a:pt x="48263" y="63555"/>
                    <a:pt x="48282" y="63554"/>
                    <a:pt x="48301" y="63551"/>
                  </a:cubicBezTo>
                  <a:cubicBezTo>
                    <a:pt x="48768" y="63518"/>
                    <a:pt x="48969" y="62951"/>
                    <a:pt x="48602" y="62651"/>
                  </a:cubicBezTo>
                  <a:cubicBezTo>
                    <a:pt x="48503" y="62562"/>
                    <a:pt x="48387" y="62523"/>
                    <a:pt x="48273" y="62523"/>
                  </a:cubicBezTo>
                  <a:close/>
                  <a:moveTo>
                    <a:pt x="105968" y="62628"/>
                  </a:moveTo>
                  <a:cubicBezTo>
                    <a:pt x="105689" y="62628"/>
                    <a:pt x="105407" y="62830"/>
                    <a:pt x="105442" y="63218"/>
                  </a:cubicBezTo>
                  <a:cubicBezTo>
                    <a:pt x="105504" y="63465"/>
                    <a:pt x="105709" y="63655"/>
                    <a:pt x="105951" y="63655"/>
                  </a:cubicBezTo>
                  <a:cubicBezTo>
                    <a:pt x="105970" y="63655"/>
                    <a:pt x="105990" y="63654"/>
                    <a:pt x="106009" y="63652"/>
                  </a:cubicBezTo>
                  <a:lnTo>
                    <a:pt x="106009" y="63685"/>
                  </a:lnTo>
                  <a:cubicBezTo>
                    <a:pt x="106310" y="63652"/>
                    <a:pt x="106510" y="63418"/>
                    <a:pt x="106476" y="63118"/>
                  </a:cubicBezTo>
                  <a:cubicBezTo>
                    <a:pt x="106461" y="62788"/>
                    <a:pt x="106216" y="62628"/>
                    <a:pt x="105968" y="62628"/>
                  </a:cubicBezTo>
                  <a:close/>
                  <a:moveTo>
                    <a:pt x="85704" y="62691"/>
                  </a:moveTo>
                  <a:cubicBezTo>
                    <a:pt x="85431" y="62691"/>
                    <a:pt x="85171" y="62921"/>
                    <a:pt x="85194" y="63251"/>
                  </a:cubicBezTo>
                  <a:cubicBezTo>
                    <a:pt x="85228" y="63518"/>
                    <a:pt x="85461" y="63718"/>
                    <a:pt x="85762" y="63718"/>
                  </a:cubicBezTo>
                  <a:cubicBezTo>
                    <a:pt x="86195" y="63685"/>
                    <a:pt x="86395" y="63118"/>
                    <a:pt x="86028" y="62818"/>
                  </a:cubicBezTo>
                  <a:cubicBezTo>
                    <a:pt x="85931" y="62730"/>
                    <a:pt x="85816" y="62691"/>
                    <a:pt x="85704" y="62691"/>
                  </a:cubicBezTo>
                  <a:close/>
                  <a:moveTo>
                    <a:pt x="65476" y="62715"/>
                  </a:moveTo>
                  <a:cubicBezTo>
                    <a:pt x="65456" y="62715"/>
                    <a:pt x="65435" y="62716"/>
                    <a:pt x="65414" y="62718"/>
                  </a:cubicBezTo>
                  <a:cubicBezTo>
                    <a:pt x="64758" y="62816"/>
                    <a:pt x="64843" y="63752"/>
                    <a:pt x="65480" y="63752"/>
                  </a:cubicBezTo>
                  <a:cubicBezTo>
                    <a:pt x="65491" y="63752"/>
                    <a:pt x="65502" y="63752"/>
                    <a:pt x="65514" y="63752"/>
                  </a:cubicBezTo>
                  <a:cubicBezTo>
                    <a:pt x="66193" y="63719"/>
                    <a:pt x="66120" y="62715"/>
                    <a:pt x="65476" y="62715"/>
                  </a:cubicBezTo>
                  <a:close/>
                  <a:moveTo>
                    <a:pt x="45153" y="62757"/>
                  </a:moveTo>
                  <a:cubicBezTo>
                    <a:pt x="44869" y="62757"/>
                    <a:pt x="44609" y="62987"/>
                    <a:pt x="44632" y="63318"/>
                  </a:cubicBezTo>
                  <a:cubicBezTo>
                    <a:pt x="44666" y="63618"/>
                    <a:pt x="44932" y="63818"/>
                    <a:pt x="45199" y="63818"/>
                  </a:cubicBezTo>
                  <a:lnTo>
                    <a:pt x="45199" y="63785"/>
                  </a:lnTo>
                  <a:cubicBezTo>
                    <a:pt x="45666" y="63752"/>
                    <a:pt x="45833" y="63185"/>
                    <a:pt x="45499" y="62884"/>
                  </a:cubicBezTo>
                  <a:cubicBezTo>
                    <a:pt x="45392" y="62797"/>
                    <a:pt x="45271" y="62757"/>
                    <a:pt x="45153" y="62757"/>
                  </a:cubicBezTo>
                  <a:close/>
                  <a:moveTo>
                    <a:pt x="102877" y="62857"/>
                  </a:moveTo>
                  <a:cubicBezTo>
                    <a:pt x="102596" y="62857"/>
                    <a:pt x="102326" y="63088"/>
                    <a:pt x="102373" y="63418"/>
                  </a:cubicBezTo>
                  <a:cubicBezTo>
                    <a:pt x="102373" y="63718"/>
                    <a:pt x="102640" y="63918"/>
                    <a:pt x="102940" y="63918"/>
                  </a:cubicBezTo>
                  <a:lnTo>
                    <a:pt x="102907" y="63885"/>
                  </a:lnTo>
                  <a:cubicBezTo>
                    <a:pt x="103374" y="63852"/>
                    <a:pt x="103574" y="63285"/>
                    <a:pt x="103207" y="62984"/>
                  </a:cubicBezTo>
                  <a:cubicBezTo>
                    <a:pt x="103110" y="62897"/>
                    <a:pt x="102992" y="62857"/>
                    <a:pt x="102877" y="62857"/>
                  </a:cubicBezTo>
                  <a:close/>
                  <a:moveTo>
                    <a:pt x="82581" y="62924"/>
                  </a:moveTo>
                  <a:cubicBezTo>
                    <a:pt x="82299" y="62924"/>
                    <a:pt x="82045" y="63154"/>
                    <a:pt x="82092" y="63485"/>
                  </a:cubicBezTo>
                  <a:cubicBezTo>
                    <a:pt x="82092" y="63763"/>
                    <a:pt x="82322" y="63955"/>
                    <a:pt x="82594" y="63955"/>
                  </a:cubicBezTo>
                  <a:cubicBezTo>
                    <a:pt x="82616" y="63955"/>
                    <a:pt x="82637" y="63954"/>
                    <a:pt x="82659" y="63952"/>
                  </a:cubicBezTo>
                  <a:cubicBezTo>
                    <a:pt x="83093" y="63885"/>
                    <a:pt x="83260" y="63318"/>
                    <a:pt x="82926" y="63051"/>
                  </a:cubicBezTo>
                  <a:cubicBezTo>
                    <a:pt x="82819" y="62963"/>
                    <a:pt x="82697" y="62924"/>
                    <a:pt x="82581" y="62924"/>
                  </a:cubicBezTo>
                  <a:close/>
                  <a:moveTo>
                    <a:pt x="62372" y="62948"/>
                  </a:moveTo>
                  <a:cubicBezTo>
                    <a:pt x="62353" y="62948"/>
                    <a:pt x="62332" y="62949"/>
                    <a:pt x="62311" y="62951"/>
                  </a:cubicBezTo>
                  <a:cubicBezTo>
                    <a:pt x="62011" y="62951"/>
                    <a:pt x="61811" y="63218"/>
                    <a:pt x="61811" y="63485"/>
                  </a:cubicBezTo>
                  <a:cubicBezTo>
                    <a:pt x="61842" y="63766"/>
                    <a:pt x="62049" y="63988"/>
                    <a:pt x="62321" y="63988"/>
                  </a:cubicBezTo>
                  <a:cubicBezTo>
                    <a:pt x="62340" y="63988"/>
                    <a:pt x="62359" y="63987"/>
                    <a:pt x="62378" y="63985"/>
                  </a:cubicBezTo>
                  <a:cubicBezTo>
                    <a:pt x="63057" y="63920"/>
                    <a:pt x="62984" y="62948"/>
                    <a:pt x="62372" y="62948"/>
                  </a:cubicBezTo>
                  <a:close/>
                  <a:moveTo>
                    <a:pt x="42094" y="63015"/>
                  </a:moveTo>
                  <a:cubicBezTo>
                    <a:pt x="42073" y="63015"/>
                    <a:pt x="42052" y="63016"/>
                    <a:pt x="42030" y="63018"/>
                  </a:cubicBezTo>
                  <a:cubicBezTo>
                    <a:pt x="41352" y="63082"/>
                    <a:pt x="41424" y="64055"/>
                    <a:pt x="42067" y="64055"/>
                  </a:cubicBezTo>
                  <a:cubicBezTo>
                    <a:pt x="42087" y="64055"/>
                    <a:pt x="42109" y="64054"/>
                    <a:pt x="42130" y="64052"/>
                  </a:cubicBezTo>
                  <a:cubicBezTo>
                    <a:pt x="42777" y="63987"/>
                    <a:pt x="42734" y="63015"/>
                    <a:pt x="42094" y="63015"/>
                  </a:cubicBezTo>
                  <a:close/>
                  <a:moveTo>
                    <a:pt x="120080" y="63081"/>
                  </a:moveTo>
                  <a:cubicBezTo>
                    <a:pt x="120060" y="63081"/>
                    <a:pt x="120040" y="63082"/>
                    <a:pt x="120019" y="63084"/>
                  </a:cubicBezTo>
                  <a:cubicBezTo>
                    <a:pt x="119330" y="63117"/>
                    <a:pt x="119384" y="64119"/>
                    <a:pt x="120053" y="64119"/>
                  </a:cubicBezTo>
                  <a:cubicBezTo>
                    <a:pt x="120064" y="64119"/>
                    <a:pt x="120075" y="64119"/>
                    <a:pt x="120086" y="64119"/>
                  </a:cubicBezTo>
                  <a:cubicBezTo>
                    <a:pt x="120765" y="64054"/>
                    <a:pt x="120692" y="63081"/>
                    <a:pt x="120080" y="63081"/>
                  </a:cubicBezTo>
                  <a:close/>
                  <a:moveTo>
                    <a:pt x="99788" y="63130"/>
                  </a:moveTo>
                  <a:cubicBezTo>
                    <a:pt x="99503" y="63130"/>
                    <a:pt x="99223" y="63373"/>
                    <a:pt x="99271" y="63685"/>
                  </a:cubicBezTo>
                  <a:cubicBezTo>
                    <a:pt x="99302" y="63963"/>
                    <a:pt x="99505" y="64156"/>
                    <a:pt x="99747" y="64156"/>
                  </a:cubicBezTo>
                  <a:cubicBezTo>
                    <a:pt x="99766" y="64156"/>
                    <a:pt x="99785" y="64154"/>
                    <a:pt x="99805" y="64152"/>
                  </a:cubicBezTo>
                  <a:cubicBezTo>
                    <a:pt x="100272" y="64119"/>
                    <a:pt x="100472" y="63551"/>
                    <a:pt x="100105" y="63251"/>
                  </a:cubicBezTo>
                  <a:cubicBezTo>
                    <a:pt x="100012" y="63167"/>
                    <a:pt x="99900" y="63130"/>
                    <a:pt x="99788" y="63130"/>
                  </a:cubicBezTo>
                  <a:close/>
                  <a:moveTo>
                    <a:pt x="79511" y="63158"/>
                  </a:moveTo>
                  <a:cubicBezTo>
                    <a:pt x="79227" y="63158"/>
                    <a:pt x="78966" y="63388"/>
                    <a:pt x="78990" y="63718"/>
                  </a:cubicBezTo>
                  <a:cubicBezTo>
                    <a:pt x="79021" y="63968"/>
                    <a:pt x="79228" y="64188"/>
                    <a:pt x="79500" y="64188"/>
                  </a:cubicBezTo>
                  <a:cubicBezTo>
                    <a:pt x="79519" y="64188"/>
                    <a:pt x="79538" y="64187"/>
                    <a:pt x="79557" y="64185"/>
                  </a:cubicBezTo>
                  <a:cubicBezTo>
                    <a:pt x="80024" y="64152"/>
                    <a:pt x="80191" y="63585"/>
                    <a:pt x="79857" y="63285"/>
                  </a:cubicBezTo>
                  <a:cubicBezTo>
                    <a:pt x="79750" y="63197"/>
                    <a:pt x="79629" y="63158"/>
                    <a:pt x="79511" y="63158"/>
                  </a:cubicBezTo>
                  <a:close/>
                  <a:moveTo>
                    <a:pt x="59270" y="63215"/>
                  </a:moveTo>
                  <a:cubicBezTo>
                    <a:pt x="59250" y="63215"/>
                    <a:pt x="59230" y="63216"/>
                    <a:pt x="59209" y="63218"/>
                  </a:cubicBezTo>
                  <a:cubicBezTo>
                    <a:pt x="58520" y="63251"/>
                    <a:pt x="58606" y="64253"/>
                    <a:pt x="59245" y="64253"/>
                  </a:cubicBezTo>
                  <a:cubicBezTo>
                    <a:pt x="59255" y="64253"/>
                    <a:pt x="59265" y="64252"/>
                    <a:pt x="59276" y="64252"/>
                  </a:cubicBezTo>
                  <a:cubicBezTo>
                    <a:pt x="59955" y="64187"/>
                    <a:pt x="59882" y="63215"/>
                    <a:pt x="59270" y="63215"/>
                  </a:cubicBezTo>
                  <a:close/>
                  <a:moveTo>
                    <a:pt x="39001" y="63295"/>
                  </a:moveTo>
                  <a:cubicBezTo>
                    <a:pt x="38735" y="63295"/>
                    <a:pt x="38461" y="63481"/>
                    <a:pt x="38461" y="63818"/>
                  </a:cubicBezTo>
                  <a:cubicBezTo>
                    <a:pt x="38492" y="64097"/>
                    <a:pt x="38695" y="64289"/>
                    <a:pt x="38964" y="64289"/>
                  </a:cubicBezTo>
                  <a:cubicBezTo>
                    <a:pt x="38985" y="64289"/>
                    <a:pt x="39006" y="64288"/>
                    <a:pt x="39028" y="64285"/>
                  </a:cubicBezTo>
                  <a:lnTo>
                    <a:pt x="39028" y="64319"/>
                  </a:lnTo>
                  <a:cubicBezTo>
                    <a:pt x="39328" y="64285"/>
                    <a:pt x="39529" y="64018"/>
                    <a:pt x="39495" y="63752"/>
                  </a:cubicBezTo>
                  <a:cubicBezTo>
                    <a:pt x="39464" y="63439"/>
                    <a:pt x="39235" y="63295"/>
                    <a:pt x="39001" y="63295"/>
                  </a:cubicBezTo>
                  <a:close/>
                  <a:moveTo>
                    <a:pt x="116941" y="63315"/>
                  </a:moveTo>
                  <a:cubicBezTo>
                    <a:pt x="116922" y="63315"/>
                    <a:pt x="116903" y="63316"/>
                    <a:pt x="116884" y="63318"/>
                  </a:cubicBezTo>
                  <a:cubicBezTo>
                    <a:pt x="116237" y="63383"/>
                    <a:pt x="116280" y="64355"/>
                    <a:pt x="116920" y="64355"/>
                  </a:cubicBezTo>
                  <a:cubicBezTo>
                    <a:pt x="116941" y="64355"/>
                    <a:pt x="116962" y="64354"/>
                    <a:pt x="116984" y="64352"/>
                  </a:cubicBezTo>
                  <a:cubicBezTo>
                    <a:pt x="117284" y="64319"/>
                    <a:pt x="117484" y="64085"/>
                    <a:pt x="117451" y="63785"/>
                  </a:cubicBezTo>
                  <a:cubicBezTo>
                    <a:pt x="117451" y="63535"/>
                    <a:pt x="117217" y="63315"/>
                    <a:pt x="116941" y="63315"/>
                  </a:cubicBezTo>
                  <a:close/>
                  <a:moveTo>
                    <a:pt x="96668" y="63350"/>
                  </a:moveTo>
                  <a:cubicBezTo>
                    <a:pt x="96658" y="63350"/>
                    <a:pt x="96647" y="63351"/>
                    <a:pt x="96636" y="63351"/>
                  </a:cubicBezTo>
                  <a:cubicBezTo>
                    <a:pt x="95966" y="63383"/>
                    <a:pt x="95998" y="64392"/>
                    <a:pt x="96615" y="64392"/>
                  </a:cubicBezTo>
                  <a:cubicBezTo>
                    <a:pt x="96643" y="64392"/>
                    <a:pt x="96672" y="64390"/>
                    <a:pt x="96703" y="64385"/>
                  </a:cubicBezTo>
                  <a:cubicBezTo>
                    <a:pt x="97359" y="64320"/>
                    <a:pt x="97305" y="63350"/>
                    <a:pt x="96668" y="63350"/>
                  </a:cubicBezTo>
                  <a:close/>
                  <a:moveTo>
                    <a:pt x="76476" y="63412"/>
                  </a:moveTo>
                  <a:cubicBezTo>
                    <a:pt x="76448" y="63412"/>
                    <a:pt x="76419" y="63414"/>
                    <a:pt x="76388" y="63418"/>
                  </a:cubicBezTo>
                  <a:cubicBezTo>
                    <a:pt x="75686" y="63418"/>
                    <a:pt x="75747" y="64425"/>
                    <a:pt x="76367" y="64425"/>
                  </a:cubicBezTo>
                  <a:cubicBezTo>
                    <a:pt x="76395" y="64425"/>
                    <a:pt x="76424" y="64423"/>
                    <a:pt x="76455" y="64419"/>
                  </a:cubicBezTo>
                  <a:cubicBezTo>
                    <a:pt x="77157" y="64419"/>
                    <a:pt x="77096" y="63412"/>
                    <a:pt x="76476" y="63412"/>
                  </a:cubicBezTo>
                  <a:close/>
                  <a:moveTo>
                    <a:pt x="56149" y="63458"/>
                  </a:moveTo>
                  <a:cubicBezTo>
                    <a:pt x="55877" y="63458"/>
                    <a:pt x="55616" y="63688"/>
                    <a:pt x="55640" y="64018"/>
                  </a:cubicBezTo>
                  <a:cubicBezTo>
                    <a:pt x="55640" y="64268"/>
                    <a:pt x="55874" y="64489"/>
                    <a:pt x="56122" y="64489"/>
                  </a:cubicBezTo>
                  <a:cubicBezTo>
                    <a:pt x="56139" y="64489"/>
                    <a:pt x="56157" y="64488"/>
                    <a:pt x="56174" y="64485"/>
                  </a:cubicBezTo>
                  <a:cubicBezTo>
                    <a:pt x="56641" y="64452"/>
                    <a:pt x="56841" y="63885"/>
                    <a:pt x="56474" y="63585"/>
                  </a:cubicBezTo>
                  <a:cubicBezTo>
                    <a:pt x="56376" y="63497"/>
                    <a:pt x="56262" y="63458"/>
                    <a:pt x="56149" y="63458"/>
                  </a:cubicBezTo>
                  <a:close/>
                  <a:moveTo>
                    <a:pt x="35892" y="63502"/>
                  </a:moveTo>
                  <a:cubicBezTo>
                    <a:pt x="35616" y="63502"/>
                    <a:pt x="35369" y="63729"/>
                    <a:pt x="35392" y="64052"/>
                  </a:cubicBezTo>
                  <a:cubicBezTo>
                    <a:pt x="35392" y="64352"/>
                    <a:pt x="35626" y="64552"/>
                    <a:pt x="35926" y="64552"/>
                  </a:cubicBezTo>
                  <a:cubicBezTo>
                    <a:pt x="36393" y="64552"/>
                    <a:pt x="36593" y="63952"/>
                    <a:pt x="36260" y="63652"/>
                  </a:cubicBezTo>
                  <a:cubicBezTo>
                    <a:pt x="36146" y="63548"/>
                    <a:pt x="36016" y="63502"/>
                    <a:pt x="35892" y="63502"/>
                  </a:cubicBezTo>
                  <a:close/>
                  <a:moveTo>
                    <a:pt x="113876" y="63582"/>
                  </a:moveTo>
                  <a:cubicBezTo>
                    <a:pt x="113856" y="63582"/>
                    <a:pt x="113836" y="63583"/>
                    <a:pt x="113815" y="63585"/>
                  </a:cubicBezTo>
                  <a:cubicBezTo>
                    <a:pt x="113126" y="63618"/>
                    <a:pt x="113179" y="64620"/>
                    <a:pt x="113849" y="64620"/>
                  </a:cubicBezTo>
                  <a:cubicBezTo>
                    <a:pt x="113860" y="64620"/>
                    <a:pt x="113871" y="64619"/>
                    <a:pt x="113882" y="64619"/>
                  </a:cubicBezTo>
                  <a:cubicBezTo>
                    <a:pt x="114560" y="64554"/>
                    <a:pt x="114488" y="63582"/>
                    <a:pt x="113876" y="63582"/>
                  </a:cubicBezTo>
                  <a:close/>
                  <a:moveTo>
                    <a:pt x="93590" y="63597"/>
                  </a:moveTo>
                  <a:cubicBezTo>
                    <a:pt x="93312" y="63597"/>
                    <a:pt x="93043" y="63840"/>
                    <a:pt x="93067" y="64152"/>
                  </a:cubicBezTo>
                  <a:cubicBezTo>
                    <a:pt x="93067" y="64443"/>
                    <a:pt x="93318" y="64640"/>
                    <a:pt x="93607" y="64652"/>
                  </a:cubicBezTo>
                  <a:lnTo>
                    <a:pt x="93607" y="64652"/>
                  </a:lnTo>
                  <a:cubicBezTo>
                    <a:pt x="94069" y="64613"/>
                    <a:pt x="94266" y="64017"/>
                    <a:pt x="93901" y="63718"/>
                  </a:cubicBezTo>
                  <a:cubicBezTo>
                    <a:pt x="93807" y="63634"/>
                    <a:pt x="93698" y="63597"/>
                    <a:pt x="93590" y="63597"/>
                  </a:cubicBezTo>
                  <a:close/>
                  <a:moveTo>
                    <a:pt x="93607" y="64652"/>
                  </a:moveTo>
                  <a:cubicBezTo>
                    <a:pt x="93605" y="64652"/>
                    <a:pt x="93603" y="64652"/>
                    <a:pt x="93600" y="64652"/>
                  </a:cubicBezTo>
                  <a:lnTo>
                    <a:pt x="93634" y="64652"/>
                  </a:lnTo>
                  <a:cubicBezTo>
                    <a:pt x="93625" y="64652"/>
                    <a:pt x="93616" y="64652"/>
                    <a:pt x="93607" y="64652"/>
                  </a:cubicBezTo>
                  <a:close/>
                  <a:moveTo>
                    <a:pt x="73286" y="63651"/>
                  </a:moveTo>
                  <a:cubicBezTo>
                    <a:pt x="73275" y="63651"/>
                    <a:pt x="73264" y="63651"/>
                    <a:pt x="73253" y="63652"/>
                  </a:cubicBezTo>
                  <a:cubicBezTo>
                    <a:pt x="72573" y="63684"/>
                    <a:pt x="72647" y="64689"/>
                    <a:pt x="73291" y="64689"/>
                  </a:cubicBezTo>
                  <a:cubicBezTo>
                    <a:pt x="73311" y="64689"/>
                    <a:pt x="73331" y="64688"/>
                    <a:pt x="73353" y="64686"/>
                  </a:cubicBezTo>
                  <a:cubicBezTo>
                    <a:pt x="74009" y="64587"/>
                    <a:pt x="73923" y="63651"/>
                    <a:pt x="73286" y="63651"/>
                  </a:cubicBezTo>
                  <a:close/>
                  <a:moveTo>
                    <a:pt x="53063" y="63715"/>
                  </a:moveTo>
                  <a:cubicBezTo>
                    <a:pt x="53044" y="63715"/>
                    <a:pt x="53024" y="63716"/>
                    <a:pt x="53005" y="63718"/>
                  </a:cubicBezTo>
                  <a:cubicBezTo>
                    <a:pt x="52705" y="63752"/>
                    <a:pt x="52504" y="63985"/>
                    <a:pt x="52538" y="64285"/>
                  </a:cubicBezTo>
                  <a:cubicBezTo>
                    <a:pt x="52538" y="64533"/>
                    <a:pt x="52767" y="64723"/>
                    <a:pt x="53013" y="64723"/>
                  </a:cubicBezTo>
                  <a:cubicBezTo>
                    <a:pt x="53032" y="64723"/>
                    <a:pt x="53052" y="64721"/>
                    <a:pt x="53072" y="64719"/>
                  </a:cubicBezTo>
                  <a:cubicBezTo>
                    <a:pt x="53372" y="64719"/>
                    <a:pt x="53572" y="64452"/>
                    <a:pt x="53572" y="64185"/>
                  </a:cubicBezTo>
                  <a:cubicBezTo>
                    <a:pt x="53541" y="63907"/>
                    <a:pt x="53309" y="63715"/>
                    <a:pt x="53063" y="63715"/>
                  </a:cubicBezTo>
                  <a:close/>
                  <a:moveTo>
                    <a:pt x="32756" y="63751"/>
                  </a:moveTo>
                  <a:cubicBezTo>
                    <a:pt x="32745" y="63751"/>
                    <a:pt x="32735" y="63751"/>
                    <a:pt x="32724" y="63752"/>
                  </a:cubicBezTo>
                  <a:cubicBezTo>
                    <a:pt x="32067" y="63817"/>
                    <a:pt x="32154" y="64786"/>
                    <a:pt x="32791" y="64786"/>
                  </a:cubicBezTo>
                  <a:cubicBezTo>
                    <a:pt x="32802" y="64786"/>
                    <a:pt x="32813" y="64786"/>
                    <a:pt x="32824" y="64786"/>
                  </a:cubicBezTo>
                  <a:cubicBezTo>
                    <a:pt x="33480" y="64720"/>
                    <a:pt x="33394" y="63751"/>
                    <a:pt x="32756" y="63751"/>
                  </a:cubicBezTo>
                  <a:close/>
                  <a:moveTo>
                    <a:pt x="110768" y="63797"/>
                  </a:moveTo>
                  <a:cubicBezTo>
                    <a:pt x="110491" y="63797"/>
                    <a:pt x="110222" y="64040"/>
                    <a:pt x="110246" y="64352"/>
                  </a:cubicBezTo>
                  <a:cubicBezTo>
                    <a:pt x="110279" y="64652"/>
                    <a:pt x="110513" y="64852"/>
                    <a:pt x="110779" y="64852"/>
                  </a:cubicBezTo>
                  <a:lnTo>
                    <a:pt x="110813" y="64852"/>
                  </a:lnTo>
                  <a:cubicBezTo>
                    <a:pt x="111246" y="64786"/>
                    <a:pt x="111447" y="64219"/>
                    <a:pt x="111080" y="63918"/>
                  </a:cubicBezTo>
                  <a:cubicBezTo>
                    <a:pt x="110986" y="63834"/>
                    <a:pt x="110877" y="63797"/>
                    <a:pt x="110768" y="63797"/>
                  </a:cubicBezTo>
                  <a:close/>
                  <a:moveTo>
                    <a:pt x="90473" y="63851"/>
                  </a:moveTo>
                  <a:cubicBezTo>
                    <a:pt x="90338" y="63851"/>
                    <a:pt x="90202" y="63903"/>
                    <a:pt x="90098" y="64018"/>
                  </a:cubicBezTo>
                  <a:cubicBezTo>
                    <a:pt x="89807" y="64374"/>
                    <a:pt x="90049" y="64887"/>
                    <a:pt x="90490" y="64887"/>
                  </a:cubicBezTo>
                  <a:cubicBezTo>
                    <a:pt x="90504" y="64887"/>
                    <a:pt x="90518" y="64887"/>
                    <a:pt x="90532" y="64886"/>
                  </a:cubicBezTo>
                  <a:cubicBezTo>
                    <a:pt x="90798" y="64852"/>
                    <a:pt x="90999" y="64619"/>
                    <a:pt x="90999" y="64319"/>
                  </a:cubicBezTo>
                  <a:cubicBezTo>
                    <a:pt x="90977" y="64035"/>
                    <a:pt x="90727" y="63851"/>
                    <a:pt x="90473" y="63851"/>
                  </a:cubicBezTo>
                  <a:close/>
                  <a:moveTo>
                    <a:pt x="70197" y="63879"/>
                  </a:moveTo>
                  <a:cubicBezTo>
                    <a:pt x="69913" y="63879"/>
                    <a:pt x="69630" y="64082"/>
                    <a:pt x="69683" y="64452"/>
                  </a:cubicBezTo>
                  <a:cubicBezTo>
                    <a:pt x="69683" y="64730"/>
                    <a:pt x="69913" y="64923"/>
                    <a:pt x="70185" y="64923"/>
                  </a:cubicBezTo>
                  <a:cubicBezTo>
                    <a:pt x="70207" y="64923"/>
                    <a:pt x="70229" y="64922"/>
                    <a:pt x="70250" y="64919"/>
                  </a:cubicBezTo>
                  <a:cubicBezTo>
                    <a:pt x="70517" y="64919"/>
                    <a:pt x="70717" y="64652"/>
                    <a:pt x="70717" y="64385"/>
                  </a:cubicBezTo>
                  <a:cubicBezTo>
                    <a:pt x="70702" y="64040"/>
                    <a:pt x="70449" y="63879"/>
                    <a:pt x="70197" y="63879"/>
                  </a:cubicBezTo>
                  <a:close/>
                  <a:moveTo>
                    <a:pt x="49960" y="63949"/>
                  </a:moveTo>
                  <a:cubicBezTo>
                    <a:pt x="49941" y="63949"/>
                    <a:pt x="49922" y="63950"/>
                    <a:pt x="49903" y="63952"/>
                  </a:cubicBezTo>
                  <a:cubicBezTo>
                    <a:pt x="49233" y="63984"/>
                    <a:pt x="49264" y="64992"/>
                    <a:pt x="49911" y="64992"/>
                  </a:cubicBezTo>
                  <a:cubicBezTo>
                    <a:pt x="49940" y="64992"/>
                    <a:pt x="49971" y="64990"/>
                    <a:pt x="50003" y="64986"/>
                  </a:cubicBezTo>
                  <a:cubicBezTo>
                    <a:pt x="50270" y="64952"/>
                    <a:pt x="50470" y="64719"/>
                    <a:pt x="50470" y="64419"/>
                  </a:cubicBezTo>
                  <a:cubicBezTo>
                    <a:pt x="50438" y="64169"/>
                    <a:pt x="50232" y="63949"/>
                    <a:pt x="49960" y="63949"/>
                  </a:cubicBezTo>
                  <a:close/>
                  <a:moveTo>
                    <a:pt x="29672" y="63977"/>
                  </a:moveTo>
                  <a:cubicBezTo>
                    <a:pt x="29389" y="63977"/>
                    <a:pt x="29131" y="64223"/>
                    <a:pt x="29154" y="64552"/>
                  </a:cubicBezTo>
                  <a:cubicBezTo>
                    <a:pt x="29186" y="64802"/>
                    <a:pt x="29392" y="65022"/>
                    <a:pt x="29664" y="65022"/>
                  </a:cubicBezTo>
                  <a:cubicBezTo>
                    <a:pt x="29683" y="65022"/>
                    <a:pt x="29702" y="65021"/>
                    <a:pt x="29722" y="65019"/>
                  </a:cubicBezTo>
                  <a:cubicBezTo>
                    <a:pt x="30189" y="64986"/>
                    <a:pt x="30355" y="64419"/>
                    <a:pt x="30022" y="64119"/>
                  </a:cubicBezTo>
                  <a:cubicBezTo>
                    <a:pt x="29913" y="64020"/>
                    <a:pt x="29790" y="63977"/>
                    <a:pt x="29672" y="63977"/>
                  </a:cubicBezTo>
                  <a:close/>
                  <a:moveTo>
                    <a:pt x="107674" y="64049"/>
                  </a:moveTo>
                  <a:cubicBezTo>
                    <a:pt x="107654" y="64049"/>
                    <a:pt x="107632" y="64050"/>
                    <a:pt x="107610" y="64052"/>
                  </a:cubicBezTo>
                  <a:cubicBezTo>
                    <a:pt x="106932" y="64116"/>
                    <a:pt x="107005" y="65089"/>
                    <a:pt x="107616" y="65089"/>
                  </a:cubicBezTo>
                  <a:cubicBezTo>
                    <a:pt x="107636" y="65089"/>
                    <a:pt x="107656" y="65088"/>
                    <a:pt x="107677" y="65086"/>
                  </a:cubicBezTo>
                  <a:cubicBezTo>
                    <a:pt x="108356" y="65021"/>
                    <a:pt x="108314" y="64049"/>
                    <a:pt x="107674" y="64049"/>
                  </a:cubicBezTo>
                  <a:close/>
                  <a:moveTo>
                    <a:pt x="87372" y="64092"/>
                  </a:moveTo>
                  <a:cubicBezTo>
                    <a:pt x="87099" y="64092"/>
                    <a:pt x="86839" y="64322"/>
                    <a:pt x="86862" y="64652"/>
                  </a:cubicBezTo>
                  <a:cubicBezTo>
                    <a:pt x="86893" y="64931"/>
                    <a:pt x="87096" y="65123"/>
                    <a:pt x="87365" y="65123"/>
                  </a:cubicBezTo>
                  <a:cubicBezTo>
                    <a:pt x="87386" y="65123"/>
                    <a:pt x="87408" y="65122"/>
                    <a:pt x="87429" y="65119"/>
                  </a:cubicBezTo>
                  <a:cubicBezTo>
                    <a:pt x="87863" y="65086"/>
                    <a:pt x="88063" y="64519"/>
                    <a:pt x="87696" y="64219"/>
                  </a:cubicBezTo>
                  <a:cubicBezTo>
                    <a:pt x="87599" y="64131"/>
                    <a:pt x="87484" y="64092"/>
                    <a:pt x="87372" y="64092"/>
                  </a:cubicBezTo>
                  <a:close/>
                  <a:moveTo>
                    <a:pt x="67102" y="64125"/>
                  </a:moveTo>
                  <a:cubicBezTo>
                    <a:pt x="66818" y="64125"/>
                    <a:pt x="66558" y="64355"/>
                    <a:pt x="66581" y="64686"/>
                  </a:cubicBezTo>
                  <a:cubicBezTo>
                    <a:pt x="66612" y="64967"/>
                    <a:pt x="66819" y="65189"/>
                    <a:pt x="67091" y="65189"/>
                  </a:cubicBezTo>
                  <a:cubicBezTo>
                    <a:pt x="67110" y="65189"/>
                    <a:pt x="67129" y="65188"/>
                    <a:pt x="67148" y="65186"/>
                  </a:cubicBezTo>
                  <a:lnTo>
                    <a:pt x="67148" y="65153"/>
                  </a:lnTo>
                  <a:cubicBezTo>
                    <a:pt x="67615" y="65119"/>
                    <a:pt x="67782" y="64552"/>
                    <a:pt x="67448" y="64252"/>
                  </a:cubicBezTo>
                  <a:cubicBezTo>
                    <a:pt x="67341" y="64164"/>
                    <a:pt x="67220" y="64125"/>
                    <a:pt x="67102" y="64125"/>
                  </a:cubicBezTo>
                  <a:close/>
                  <a:moveTo>
                    <a:pt x="46855" y="64149"/>
                  </a:moveTo>
                  <a:cubicBezTo>
                    <a:pt x="46569" y="64149"/>
                    <a:pt x="46280" y="64360"/>
                    <a:pt x="46333" y="64752"/>
                  </a:cubicBezTo>
                  <a:cubicBezTo>
                    <a:pt x="46333" y="65002"/>
                    <a:pt x="46567" y="65223"/>
                    <a:pt x="46843" y="65223"/>
                  </a:cubicBezTo>
                  <a:cubicBezTo>
                    <a:pt x="46862" y="65223"/>
                    <a:pt x="46881" y="65221"/>
                    <a:pt x="46900" y="65219"/>
                  </a:cubicBezTo>
                  <a:cubicBezTo>
                    <a:pt x="47167" y="65186"/>
                    <a:pt x="47367" y="64952"/>
                    <a:pt x="47367" y="64652"/>
                  </a:cubicBezTo>
                  <a:cubicBezTo>
                    <a:pt x="47352" y="64310"/>
                    <a:pt x="47104" y="64149"/>
                    <a:pt x="46855" y="64149"/>
                  </a:cubicBezTo>
                  <a:close/>
                  <a:moveTo>
                    <a:pt x="104530" y="64296"/>
                  </a:moveTo>
                  <a:cubicBezTo>
                    <a:pt x="104390" y="64296"/>
                    <a:pt x="104249" y="64354"/>
                    <a:pt x="104141" y="64485"/>
                  </a:cubicBezTo>
                  <a:cubicBezTo>
                    <a:pt x="103850" y="64809"/>
                    <a:pt x="104124" y="65321"/>
                    <a:pt x="104536" y="65321"/>
                  </a:cubicBezTo>
                  <a:cubicBezTo>
                    <a:pt x="104549" y="65321"/>
                    <a:pt x="104562" y="65320"/>
                    <a:pt x="104575" y="65319"/>
                  </a:cubicBezTo>
                  <a:cubicBezTo>
                    <a:pt x="104875" y="65319"/>
                    <a:pt x="105075" y="65053"/>
                    <a:pt x="105075" y="64786"/>
                  </a:cubicBezTo>
                  <a:cubicBezTo>
                    <a:pt x="105032" y="64486"/>
                    <a:pt x="104783" y="64296"/>
                    <a:pt x="104530" y="64296"/>
                  </a:cubicBezTo>
                  <a:close/>
                  <a:moveTo>
                    <a:pt x="84348" y="64346"/>
                  </a:moveTo>
                  <a:cubicBezTo>
                    <a:pt x="84320" y="64346"/>
                    <a:pt x="84291" y="64348"/>
                    <a:pt x="84260" y="64352"/>
                  </a:cubicBezTo>
                  <a:cubicBezTo>
                    <a:pt x="83960" y="64385"/>
                    <a:pt x="83760" y="64619"/>
                    <a:pt x="83793" y="64919"/>
                  </a:cubicBezTo>
                  <a:cubicBezTo>
                    <a:pt x="83793" y="65186"/>
                    <a:pt x="84060" y="65386"/>
                    <a:pt x="84327" y="65386"/>
                  </a:cubicBezTo>
                  <a:cubicBezTo>
                    <a:pt x="85029" y="65354"/>
                    <a:pt x="84968" y="64346"/>
                    <a:pt x="84348" y="64346"/>
                  </a:cubicBezTo>
                  <a:close/>
                  <a:moveTo>
                    <a:pt x="64001" y="64392"/>
                  </a:moveTo>
                  <a:cubicBezTo>
                    <a:pt x="63719" y="64392"/>
                    <a:pt x="63465" y="64622"/>
                    <a:pt x="63512" y="64952"/>
                  </a:cubicBezTo>
                  <a:cubicBezTo>
                    <a:pt x="63512" y="65253"/>
                    <a:pt x="63779" y="65453"/>
                    <a:pt x="64046" y="65453"/>
                  </a:cubicBezTo>
                  <a:lnTo>
                    <a:pt x="64046" y="65419"/>
                  </a:lnTo>
                  <a:cubicBezTo>
                    <a:pt x="64513" y="65386"/>
                    <a:pt x="64680" y="64819"/>
                    <a:pt x="64346" y="64519"/>
                  </a:cubicBezTo>
                  <a:cubicBezTo>
                    <a:pt x="64239" y="64431"/>
                    <a:pt x="64117" y="64392"/>
                    <a:pt x="64001" y="64392"/>
                  </a:cubicBezTo>
                  <a:close/>
                  <a:moveTo>
                    <a:pt x="43754" y="64410"/>
                  </a:moveTo>
                  <a:cubicBezTo>
                    <a:pt x="43615" y="64410"/>
                    <a:pt x="43472" y="64466"/>
                    <a:pt x="43365" y="64586"/>
                  </a:cubicBezTo>
                  <a:cubicBezTo>
                    <a:pt x="43073" y="64941"/>
                    <a:pt x="43316" y="65454"/>
                    <a:pt x="43757" y="65454"/>
                  </a:cubicBezTo>
                  <a:cubicBezTo>
                    <a:pt x="43770" y="65454"/>
                    <a:pt x="43784" y="65454"/>
                    <a:pt x="43798" y="65453"/>
                  </a:cubicBezTo>
                  <a:cubicBezTo>
                    <a:pt x="44065" y="65419"/>
                    <a:pt x="44299" y="65186"/>
                    <a:pt x="44265" y="64886"/>
                  </a:cubicBezTo>
                  <a:cubicBezTo>
                    <a:pt x="44244" y="64586"/>
                    <a:pt x="44003" y="64410"/>
                    <a:pt x="43754" y="64410"/>
                  </a:cubicBezTo>
                  <a:close/>
                  <a:moveTo>
                    <a:pt x="121723" y="64492"/>
                  </a:moveTo>
                  <a:cubicBezTo>
                    <a:pt x="121440" y="64492"/>
                    <a:pt x="121163" y="64722"/>
                    <a:pt x="121187" y="65053"/>
                  </a:cubicBezTo>
                  <a:cubicBezTo>
                    <a:pt x="121218" y="65331"/>
                    <a:pt x="121449" y="65523"/>
                    <a:pt x="121696" y="65523"/>
                  </a:cubicBezTo>
                  <a:cubicBezTo>
                    <a:pt x="121715" y="65523"/>
                    <a:pt x="121734" y="65522"/>
                    <a:pt x="121754" y="65520"/>
                  </a:cubicBezTo>
                  <a:cubicBezTo>
                    <a:pt x="122221" y="65486"/>
                    <a:pt x="122421" y="64919"/>
                    <a:pt x="122054" y="64619"/>
                  </a:cubicBezTo>
                  <a:cubicBezTo>
                    <a:pt x="121957" y="64531"/>
                    <a:pt x="121839" y="64492"/>
                    <a:pt x="121723" y="64492"/>
                  </a:cubicBezTo>
                  <a:close/>
                  <a:moveTo>
                    <a:pt x="101470" y="64546"/>
                  </a:moveTo>
                  <a:cubicBezTo>
                    <a:pt x="101190" y="64546"/>
                    <a:pt x="100915" y="64780"/>
                    <a:pt x="100939" y="65119"/>
                  </a:cubicBezTo>
                  <a:cubicBezTo>
                    <a:pt x="100939" y="65386"/>
                    <a:pt x="101206" y="65586"/>
                    <a:pt x="101473" y="65586"/>
                  </a:cubicBezTo>
                  <a:cubicBezTo>
                    <a:pt x="101940" y="65553"/>
                    <a:pt x="102140" y="64952"/>
                    <a:pt x="101773" y="64652"/>
                  </a:cubicBezTo>
                  <a:cubicBezTo>
                    <a:pt x="101682" y="64579"/>
                    <a:pt x="101576" y="64546"/>
                    <a:pt x="101470" y="64546"/>
                  </a:cubicBezTo>
                  <a:close/>
                  <a:moveTo>
                    <a:pt x="81179" y="64596"/>
                  </a:moveTo>
                  <a:cubicBezTo>
                    <a:pt x="81040" y="64596"/>
                    <a:pt x="80899" y="64655"/>
                    <a:pt x="80791" y="64786"/>
                  </a:cubicBezTo>
                  <a:cubicBezTo>
                    <a:pt x="80500" y="65109"/>
                    <a:pt x="80742" y="65621"/>
                    <a:pt x="81183" y="65621"/>
                  </a:cubicBezTo>
                  <a:cubicBezTo>
                    <a:pt x="81197" y="65621"/>
                    <a:pt x="81211" y="65621"/>
                    <a:pt x="81225" y="65620"/>
                  </a:cubicBezTo>
                  <a:cubicBezTo>
                    <a:pt x="81492" y="65620"/>
                    <a:pt x="81725" y="65353"/>
                    <a:pt x="81692" y="65086"/>
                  </a:cubicBezTo>
                  <a:cubicBezTo>
                    <a:pt x="81671" y="64786"/>
                    <a:pt x="81429" y="64596"/>
                    <a:pt x="81179" y="64596"/>
                  </a:cubicBezTo>
                  <a:close/>
                  <a:moveTo>
                    <a:pt x="60919" y="64625"/>
                  </a:moveTo>
                  <a:cubicBezTo>
                    <a:pt x="60647" y="64625"/>
                    <a:pt x="60386" y="64855"/>
                    <a:pt x="60410" y="65186"/>
                  </a:cubicBezTo>
                  <a:cubicBezTo>
                    <a:pt x="60410" y="65486"/>
                    <a:pt x="60677" y="65686"/>
                    <a:pt x="60944" y="65686"/>
                  </a:cubicBezTo>
                  <a:cubicBezTo>
                    <a:pt x="61411" y="65620"/>
                    <a:pt x="61611" y="65053"/>
                    <a:pt x="61244" y="64752"/>
                  </a:cubicBezTo>
                  <a:cubicBezTo>
                    <a:pt x="61147" y="64665"/>
                    <a:pt x="61032" y="64625"/>
                    <a:pt x="60919" y="64625"/>
                  </a:cubicBezTo>
                  <a:close/>
                  <a:moveTo>
                    <a:pt x="40638" y="64692"/>
                  </a:moveTo>
                  <a:cubicBezTo>
                    <a:pt x="40366" y="64692"/>
                    <a:pt x="40105" y="64922"/>
                    <a:pt x="40129" y="65253"/>
                  </a:cubicBezTo>
                  <a:cubicBezTo>
                    <a:pt x="40160" y="65502"/>
                    <a:pt x="40367" y="65723"/>
                    <a:pt x="40639" y="65723"/>
                  </a:cubicBezTo>
                  <a:cubicBezTo>
                    <a:pt x="40658" y="65723"/>
                    <a:pt x="40677" y="65722"/>
                    <a:pt x="40696" y="65720"/>
                  </a:cubicBezTo>
                  <a:cubicBezTo>
                    <a:pt x="41130" y="65686"/>
                    <a:pt x="41330" y="65119"/>
                    <a:pt x="40963" y="64819"/>
                  </a:cubicBezTo>
                  <a:cubicBezTo>
                    <a:pt x="40865" y="64731"/>
                    <a:pt x="40751" y="64692"/>
                    <a:pt x="40638" y="64692"/>
                  </a:cubicBezTo>
                  <a:close/>
                  <a:moveTo>
                    <a:pt x="118639" y="64725"/>
                  </a:moveTo>
                  <a:cubicBezTo>
                    <a:pt x="118355" y="64725"/>
                    <a:pt x="118094" y="64956"/>
                    <a:pt x="118118" y="65286"/>
                  </a:cubicBezTo>
                  <a:cubicBezTo>
                    <a:pt x="118118" y="65586"/>
                    <a:pt x="118385" y="65786"/>
                    <a:pt x="118652" y="65786"/>
                  </a:cubicBezTo>
                  <a:cubicBezTo>
                    <a:pt x="119119" y="65753"/>
                    <a:pt x="119319" y="65153"/>
                    <a:pt x="118985" y="64852"/>
                  </a:cubicBezTo>
                  <a:cubicBezTo>
                    <a:pt x="118878" y="64765"/>
                    <a:pt x="118756" y="64725"/>
                    <a:pt x="118639" y="64725"/>
                  </a:cubicBezTo>
                  <a:close/>
                  <a:moveTo>
                    <a:pt x="98336" y="64785"/>
                  </a:moveTo>
                  <a:cubicBezTo>
                    <a:pt x="98326" y="64785"/>
                    <a:pt x="98315" y="64785"/>
                    <a:pt x="98304" y="64786"/>
                  </a:cubicBezTo>
                  <a:cubicBezTo>
                    <a:pt x="97648" y="64851"/>
                    <a:pt x="97734" y="65821"/>
                    <a:pt x="98372" y="65821"/>
                  </a:cubicBezTo>
                  <a:cubicBezTo>
                    <a:pt x="98382" y="65821"/>
                    <a:pt x="98393" y="65820"/>
                    <a:pt x="98404" y="65820"/>
                  </a:cubicBezTo>
                  <a:cubicBezTo>
                    <a:pt x="99060" y="65754"/>
                    <a:pt x="98974" y="64785"/>
                    <a:pt x="98336" y="64785"/>
                  </a:cubicBezTo>
                  <a:close/>
                  <a:moveTo>
                    <a:pt x="78107" y="64816"/>
                  </a:moveTo>
                  <a:cubicBezTo>
                    <a:pt x="78090" y="64816"/>
                    <a:pt x="78073" y="64817"/>
                    <a:pt x="78056" y="64819"/>
                  </a:cubicBezTo>
                  <a:cubicBezTo>
                    <a:pt x="77756" y="64852"/>
                    <a:pt x="77556" y="65086"/>
                    <a:pt x="77556" y="65386"/>
                  </a:cubicBezTo>
                  <a:cubicBezTo>
                    <a:pt x="77587" y="65636"/>
                    <a:pt x="77793" y="65856"/>
                    <a:pt x="78066" y="65856"/>
                  </a:cubicBezTo>
                  <a:cubicBezTo>
                    <a:pt x="78084" y="65856"/>
                    <a:pt x="78103" y="65855"/>
                    <a:pt x="78123" y="65853"/>
                  </a:cubicBezTo>
                  <a:cubicBezTo>
                    <a:pt x="78423" y="65820"/>
                    <a:pt x="78623" y="65586"/>
                    <a:pt x="78590" y="65286"/>
                  </a:cubicBezTo>
                  <a:cubicBezTo>
                    <a:pt x="78590" y="65036"/>
                    <a:pt x="78356" y="64816"/>
                    <a:pt x="78107" y="64816"/>
                  </a:cubicBezTo>
                  <a:close/>
                  <a:moveTo>
                    <a:pt x="57867" y="64879"/>
                  </a:moveTo>
                  <a:cubicBezTo>
                    <a:pt x="57837" y="64879"/>
                    <a:pt x="57807" y="64881"/>
                    <a:pt x="57775" y="64886"/>
                  </a:cubicBezTo>
                  <a:cubicBezTo>
                    <a:pt x="57508" y="64919"/>
                    <a:pt x="57275" y="65153"/>
                    <a:pt x="57308" y="65453"/>
                  </a:cubicBezTo>
                  <a:cubicBezTo>
                    <a:pt x="57341" y="65720"/>
                    <a:pt x="57575" y="65920"/>
                    <a:pt x="57842" y="65920"/>
                  </a:cubicBezTo>
                  <a:lnTo>
                    <a:pt x="57875" y="65920"/>
                  </a:lnTo>
                  <a:cubicBezTo>
                    <a:pt x="58545" y="65888"/>
                    <a:pt x="58513" y="64879"/>
                    <a:pt x="57867" y="64879"/>
                  </a:cubicBezTo>
                  <a:close/>
                  <a:moveTo>
                    <a:pt x="37548" y="64925"/>
                  </a:moveTo>
                  <a:cubicBezTo>
                    <a:pt x="37263" y="64925"/>
                    <a:pt x="37003" y="65156"/>
                    <a:pt x="37027" y="65486"/>
                  </a:cubicBezTo>
                  <a:cubicBezTo>
                    <a:pt x="37058" y="65764"/>
                    <a:pt x="37261" y="65957"/>
                    <a:pt x="37529" y="65957"/>
                  </a:cubicBezTo>
                  <a:cubicBezTo>
                    <a:pt x="37550" y="65957"/>
                    <a:pt x="37572" y="65956"/>
                    <a:pt x="37594" y="65953"/>
                  </a:cubicBezTo>
                  <a:cubicBezTo>
                    <a:pt x="38061" y="65920"/>
                    <a:pt x="38228" y="65353"/>
                    <a:pt x="37894" y="65053"/>
                  </a:cubicBezTo>
                  <a:cubicBezTo>
                    <a:pt x="37787" y="64965"/>
                    <a:pt x="37665" y="64925"/>
                    <a:pt x="37548" y="64925"/>
                  </a:cubicBezTo>
                  <a:close/>
                  <a:moveTo>
                    <a:pt x="115547" y="64983"/>
                  </a:moveTo>
                  <a:cubicBezTo>
                    <a:pt x="115526" y="64983"/>
                    <a:pt x="115505" y="64984"/>
                    <a:pt x="115483" y="64986"/>
                  </a:cubicBezTo>
                  <a:cubicBezTo>
                    <a:pt x="114804" y="65050"/>
                    <a:pt x="114877" y="66023"/>
                    <a:pt x="115489" y="66023"/>
                  </a:cubicBezTo>
                  <a:cubicBezTo>
                    <a:pt x="115508" y="66023"/>
                    <a:pt x="115529" y="66022"/>
                    <a:pt x="115549" y="66020"/>
                  </a:cubicBezTo>
                  <a:cubicBezTo>
                    <a:pt x="116228" y="65955"/>
                    <a:pt x="116187" y="64983"/>
                    <a:pt x="115547" y="64983"/>
                  </a:cubicBezTo>
                  <a:close/>
                  <a:moveTo>
                    <a:pt x="95271" y="65026"/>
                  </a:moveTo>
                  <a:cubicBezTo>
                    <a:pt x="94991" y="65026"/>
                    <a:pt x="94721" y="65256"/>
                    <a:pt x="94768" y="65586"/>
                  </a:cubicBezTo>
                  <a:cubicBezTo>
                    <a:pt x="94768" y="65853"/>
                    <a:pt x="95001" y="66087"/>
                    <a:pt x="95302" y="66087"/>
                  </a:cubicBezTo>
                  <a:lnTo>
                    <a:pt x="95302" y="66053"/>
                  </a:lnTo>
                  <a:cubicBezTo>
                    <a:pt x="95769" y="66020"/>
                    <a:pt x="95969" y="65453"/>
                    <a:pt x="95602" y="65153"/>
                  </a:cubicBezTo>
                  <a:cubicBezTo>
                    <a:pt x="95504" y="65065"/>
                    <a:pt x="95387" y="65026"/>
                    <a:pt x="95271" y="65026"/>
                  </a:cubicBezTo>
                  <a:close/>
                  <a:moveTo>
                    <a:pt x="75015" y="65083"/>
                  </a:moveTo>
                  <a:cubicBezTo>
                    <a:pt x="74995" y="65083"/>
                    <a:pt x="74975" y="65084"/>
                    <a:pt x="74954" y="65086"/>
                  </a:cubicBezTo>
                  <a:cubicBezTo>
                    <a:pt x="74275" y="65151"/>
                    <a:pt x="74317" y="66123"/>
                    <a:pt x="74957" y="66123"/>
                  </a:cubicBezTo>
                  <a:cubicBezTo>
                    <a:pt x="74977" y="66123"/>
                    <a:pt x="74999" y="66122"/>
                    <a:pt x="75021" y="66120"/>
                  </a:cubicBezTo>
                  <a:cubicBezTo>
                    <a:pt x="75699" y="66055"/>
                    <a:pt x="75626" y="65083"/>
                    <a:pt x="75015" y="65083"/>
                  </a:cubicBezTo>
                  <a:close/>
                  <a:moveTo>
                    <a:pt x="54737" y="65149"/>
                  </a:moveTo>
                  <a:cubicBezTo>
                    <a:pt x="54716" y="65149"/>
                    <a:pt x="54695" y="65150"/>
                    <a:pt x="54673" y="65153"/>
                  </a:cubicBezTo>
                  <a:cubicBezTo>
                    <a:pt x="54372" y="65153"/>
                    <a:pt x="54172" y="65419"/>
                    <a:pt x="54206" y="65686"/>
                  </a:cubicBezTo>
                  <a:cubicBezTo>
                    <a:pt x="54237" y="65965"/>
                    <a:pt x="54440" y="66157"/>
                    <a:pt x="54708" y="66157"/>
                  </a:cubicBezTo>
                  <a:cubicBezTo>
                    <a:pt x="54729" y="66157"/>
                    <a:pt x="54751" y="66156"/>
                    <a:pt x="54773" y="66153"/>
                  </a:cubicBezTo>
                  <a:lnTo>
                    <a:pt x="54773" y="66187"/>
                  </a:lnTo>
                  <a:cubicBezTo>
                    <a:pt x="55040" y="66153"/>
                    <a:pt x="55240" y="65886"/>
                    <a:pt x="55240" y="65620"/>
                  </a:cubicBezTo>
                  <a:cubicBezTo>
                    <a:pt x="55209" y="65341"/>
                    <a:pt x="55006" y="65149"/>
                    <a:pt x="54737" y="65149"/>
                  </a:cubicBezTo>
                  <a:close/>
                  <a:moveTo>
                    <a:pt x="34460" y="65165"/>
                  </a:moveTo>
                  <a:cubicBezTo>
                    <a:pt x="34170" y="65165"/>
                    <a:pt x="33901" y="65408"/>
                    <a:pt x="33925" y="65720"/>
                  </a:cubicBezTo>
                  <a:cubicBezTo>
                    <a:pt x="33958" y="66020"/>
                    <a:pt x="34191" y="66220"/>
                    <a:pt x="34492" y="66220"/>
                  </a:cubicBezTo>
                  <a:cubicBezTo>
                    <a:pt x="34959" y="66153"/>
                    <a:pt x="35125" y="65586"/>
                    <a:pt x="34792" y="65286"/>
                  </a:cubicBezTo>
                  <a:cubicBezTo>
                    <a:pt x="34689" y="65202"/>
                    <a:pt x="34573" y="65165"/>
                    <a:pt x="34460" y="65165"/>
                  </a:cubicBezTo>
                  <a:close/>
                  <a:moveTo>
                    <a:pt x="112405" y="65244"/>
                  </a:moveTo>
                  <a:cubicBezTo>
                    <a:pt x="112264" y="65244"/>
                    <a:pt x="112121" y="65300"/>
                    <a:pt x="112014" y="65419"/>
                  </a:cubicBezTo>
                  <a:cubicBezTo>
                    <a:pt x="111722" y="65775"/>
                    <a:pt x="111996" y="66288"/>
                    <a:pt x="112409" y="66288"/>
                  </a:cubicBezTo>
                  <a:cubicBezTo>
                    <a:pt x="112421" y="66288"/>
                    <a:pt x="112434" y="66288"/>
                    <a:pt x="112447" y="66287"/>
                  </a:cubicBezTo>
                  <a:cubicBezTo>
                    <a:pt x="112747" y="66253"/>
                    <a:pt x="112948" y="65987"/>
                    <a:pt x="112948" y="65720"/>
                  </a:cubicBezTo>
                  <a:cubicBezTo>
                    <a:pt x="112905" y="65420"/>
                    <a:pt x="112657" y="65244"/>
                    <a:pt x="112405" y="65244"/>
                  </a:cubicBezTo>
                  <a:close/>
                  <a:moveTo>
                    <a:pt x="92194" y="65283"/>
                  </a:moveTo>
                  <a:cubicBezTo>
                    <a:pt x="92174" y="65283"/>
                    <a:pt x="92154" y="65284"/>
                    <a:pt x="92133" y="65286"/>
                  </a:cubicBezTo>
                  <a:cubicBezTo>
                    <a:pt x="91833" y="65286"/>
                    <a:pt x="91632" y="65553"/>
                    <a:pt x="91632" y="65853"/>
                  </a:cubicBezTo>
                  <a:cubicBezTo>
                    <a:pt x="91666" y="66120"/>
                    <a:pt x="91899" y="66320"/>
                    <a:pt x="92199" y="66320"/>
                  </a:cubicBezTo>
                  <a:cubicBezTo>
                    <a:pt x="92878" y="66255"/>
                    <a:pt x="92805" y="65283"/>
                    <a:pt x="92194" y="65283"/>
                  </a:cubicBezTo>
                  <a:close/>
                  <a:moveTo>
                    <a:pt x="71872" y="65330"/>
                  </a:moveTo>
                  <a:cubicBezTo>
                    <a:pt x="71733" y="65330"/>
                    <a:pt x="71592" y="65388"/>
                    <a:pt x="71485" y="65520"/>
                  </a:cubicBezTo>
                  <a:cubicBezTo>
                    <a:pt x="71193" y="65843"/>
                    <a:pt x="71436" y="66355"/>
                    <a:pt x="71877" y="66355"/>
                  </a:cubicBezTo>
                  <a:cubicBezTo>
                    <a:pt x="71890" y="66355"/>
                    <a:pt x="71904" y="66354"/>
                    <a:pt x="71918" y="66353"/>
                  </a:cubicBezTo>
                  <a:cubicBezTo>
                    <a:pt x="72219" y="66353"/>
                    <a:pt x="72419" y="66087"/>
                    <a:pt x="72385" y="65820"/>
                  </a:cubicBezTo>
                  <a:cubicBezTo>
                    <a:pt x="72364" y="65520"/>
                    <a:pt x="72122" y="65330"/>
                    <a:pt x="71872" y="65330"/>
                  </a:cubicBezTo>
                  <a:close/>
                  <a:moveTo>
                    <a:pt x="51658" y="65380"/>
                  </a:moveTo>
                  <a:cubicBezTo>
                    <a:pt x="51630" y="65380"/>
                    <a:pt x="51601" y="65382"/>
                    <a:pt x="51570" y="65386"/>
                  </a:cubicBezTo>
                  <a:cubicBezTo>
                    <a:pt x="50903" y="65453"/>
                    <a:pt x="51003" y="66420"/>
                    <a:pt x="51671" y="66420"/>
                  </a:cubicBezTo>
                  <a:cubicBezTo>
                    <a:pt x="52341" y="66388"/>
                    <a:pt x="52278" y="65380"/>
                    <a:pt x="51658" y="65380"/>
                  </a:cubicBezTo>
                  <a:close/>
                  <a:moveTo>
                    <a:pt x="31343" y="65426"/>
                  </a:moveTo>
                  <a:cubicBezTo>
                    <a:pt x="31059" y="65426"/>
                    <a:pt x="30799" y="65656"/>
                    <a:pt x="30822" y="65987"/>
                  </a:cubicBezTo>
                  <a:cubicBezTo>
                    <a:pt x="30854" y="66236"/>
                    <a:pt x="31060" y="66457"/>
                    <a:pt x="31332" y="66457"/>
                  </a:cubicBezTo>
                  <a:cubicBezTo>
                    <a:pt x="31351" y="66457"/>
                    <a:pt x="31370" y="66456"/>
                    <a:pt x="31389" y="66454"/>
                  </a:cubicBezTo>
                  <a:cubicBezTo>
                    <a:pt x="31856" y="66420"/>
                    <a:pt x="32023" y="65853"/>
                    <a:pt x="31690" y="65553"/>
                  </a:cubicBezTo>
                  <a:cubicBezTo>
                    <a:pt x="31582" y="65465"/>
                    <a:pt x="31461" y="65426"/>
                    <a:pt x="31343" y="65426"/>
                  </a:cubicBezTo>
                  <a:close/>
                  <a:moveTo>
                    <a:pt x="109321" y="65493"/>
                  </a:moveTo>
                  <a:cubicBezTo>
                    <a:pt x="109048" y="65493"/>
                    <a:pt x="108788" y="65723"/>
                    <a:pt x="108811" y="66053"/>
                  </a:cubicBezTo>
                  <a:cubicBezTo>
                    <a:pt x="108845" y="66320"/>
                    <a:pt x="109078" y="66520"/>
                    <a:pt x="109345" y="66520"/>
                  </a:cubicBezTo>
                  <a:cubicBezTo>
                    <a:pt x="109812" y="66487"/>
                    <a:pt x="110012" y="65920"/>
                    <a:pt x="109645" y="65620"/>
                  </a:cubicBezTo>
                  <a:cubicBezTo>
                    <a:pt x="109548" y="65532"/>
                    <a:pt x="109433" y="65493"/>
                    <a:pt x="109321" y="65493"/>
                  </a:cubicBezTo>
                  <a:close/>
                  <a:moveTo>
                    <a:pt x="89064" y="65520"/>
                  </a:moveTo>
                  <a:cubicBezTo>
                    <a:pt x="88385" y="65584"/>
                    <a:pt x="88427" y="66557"/>
                    <a:pt x="89067" y="66557"/>
                  </a:cubicBezTo>
                  <a:cubicBezTo>
                    <a:pt x="89087" y="66557"/>
                    <a:pt x="89109" y="66556"/>
                    <a:pt x="89131" y="66554"/>
                  </a:cubicBezTo>
                  <a:cubicBezTo>
                    <a:pt x="89431" y="66554"/>
                    <a:pt x="89631" y="66287"/>
                    <a:pt x="89598" y="66020"/>
                  </a:cubicBezTo>
                  <a:cubicBezTo>
                    <a:pt x="89598" y="65720"/>
                    <a:pt x="89331" y="65520"/>
                    <a:pt x="89064" y="65520"/>
                  </a:cubicBezTo>
                  <a:close/>
                  <a:moveTo>
                    <a:pt x="68785" y="65565"/>
                  </a:moveTo>
                  <a:cubicBezTo>
                    <a:pt x="68497" y="65565"/>
                    <a:pt x="68234" y="65808"/>
                    <a:pt x="68282" y="66120"/>
                  </a:cubicBezTo>
                  <a:cubicBezTo>
                    <a:pt x="68282" y="66420"/>
                    <a:pt x="68549" y="66620"/>
                    <a:pt x="68816" y="66620"/>
                  </a:cubicBezTo>
                  <a:cubicBezTo>
                    <a:pt x="69283" y="66554"/>
                    <a:pt x="69450" y="65987"/>
                    <a:pt x="69116" y="65686"/>
                  </a:cubicBezTo>
                  <a:cubicBezTo>
                    <a:pt x="69013" y="65602"/>
                    <a:pt x="68897" y="65565"/>
                    <a:pt x="68785" y="65565"/>
                  </a:cubicBezTo>
                  <a:close/>
                  <a:moveTo>
                    <a:pt x="48536" y="65598"/>
                  </a:moveTo>
                  <a:cubicBezTo>
                    <a:pt x="48247" y="65598"/>
                    <a:pt x="47977" y="65841"/>
                    <a:pt x="48001" y="66153"/>
                  </a:cubicBezTo>
                  <a:cubicBezTo>
                    <a:pt x="48001" y="66434"/>
                    <a:pt x="48235" y="66657"/>
                    <a:pt x="48511" y="66657"/>
                  </a:cubicBezTo>
                  <a:cubicBezTo>
                    <a:pt x="48530" y="66657"/>
                    <a:pt x="48549" y="66656"/>
                    <a:pt x="48568" y="66654"/>
                  </a:cubicBezTo>
                  <a:cubicBezTo>
                    <a:pt x="49002" y="66620"/>
                    <a:pt x="49202" y="66020"/>
                    <a:pt x="48869" y="65720"/>
                  </a:cubicBezTo>
                  <a:cubicBezTo>
                    <a:pt x="48766" y="65635"/>
                    <a:pt x="48649" y="65598"/>
                    <a:pt x="48536" y="65598"/>
                  </a:cubicBezTo>
                  <a:close/>
                  <a:moveTo>
                    <a:pt x="28241" y="65659"/>
                  </a:moveTo>
                  <a:cubicBezTo>
                    <a:pt x="27957" y="65659"/>
                    <a:pt x="27696" y="65890"/>
                    <a:pt x="27720" y="66220"/>
                  </a:cubicBezTo>
                  <a:cubicBezTo>
                    <a:pt x="27751" y="66470"/>
                    <a:pt x="27958" y="66690"/>
                    <a:pt x="28230" y="66690"/>
                  </a:cubicBezTo>
                  <a:cubicBezTo>
                    <a:pt x="28249" y="66690"/>
                    <a:pt x="28268" y="66689"/>
                    <a:pt x="28287" y="66687"/>
                  </a:cubicBezTo>
                  <a:cubicBezTo>
                    <a:pt x="28754" y="66654"/>
                    <a:pt x="28921" y="66087"/>
                    <a:pt x="28587" y="65786"/>
                  </a:cubicBezTo>
                  <a:cubicBezTo>
                    <a:pt x="28480" y="65699"/>
                    <a:pt x="28359" y="65659"/>
                    <a:pt x="28241" y="65659"/>
                  </a:cubicBezTo>
                  <a:close/>
                  <a:moveTo>
                    <a:pt x="106215" y="65759"/>
                  </a:moveTo>
                  <a:cubicBezTo>
                    <a:pt x="105944" y="65759"/>
                    <a:pt x="105686" y="65981"/>
                    <a:pt x="105709" y="66287"/>
                  </a:cubicBezTo>
                  <a:cubicBezTo>
                    <a:pt x="105740" y="66565"/>
                    <a:pt x="105943" y="66757"/>
                    <a:pt x="106212" y="66757"/>
                  </a:cubicBezTo>
                  <a:cubicBezTo>
                    <a:pt x="106233" y="66757"/>
                    <a:pt x="106254" y="66756"/>
                    <a:pt x="106276" y="66754"/>
                  </a:cubicBezTo>
                  <a:lnTo>
                    <a:pt x="106276" y="66787"/>
                  </a:lnTo>
                  <a:cubicBezTo>
                    <a:pt x="106710" y="66754"/>
                    <a:pt x="106910" y="66187"/>
                    <a:pt x="106543" y="65886"/>
                  </a:cubicBezTo>
                  <a:cubicBezTo>
                    <a:pt x="106444" y="65798"/>
                    <a:pt x="106328" y="65759"/>
                    <a:pt x="106215" y="65759"/>
                  </a:cubicBezTo>
                  <a:close/>
                  <a:moveTo>
                    <a:pt x="85989" y="65783"/>
                  </a:moveTo>
                  <a:cubicBezTo>
                    <a:pt x="85969" y="65783"/>
                    <a:pt x="85949" y="65784"/>
                    <a:pt x="85928" y="65786"/>
                  </a:cubicBezTo>
                  <a:cubicBezTo>
                    <a:pt x="85628" y="65786"/>
                    <a:pt x="85428" y="66053"/>
                    <a:pt x="85428" y="66353"/>
                  </a:cubicBezTo>
                  <a:cubicBezTo>
                    <a:pt x="85461" y="66620"/>
                    <a:pt x="85695" y="66820"/>
                    <a:pt x="85995" y="66820"/>
                  </a:cubicBezTo>
                  <a:cubicBezTo>
                    <a:pt x="86674" y="66756"/>
                    <a:pt x="86601" y="65783"/>
                    <a:pt x="85989" y="65783"/>
                  </a:cubicBezTo>
                  <a:close/>
                  <a:moveTo>
                    <a:pt x="65701" y="65826"/>
                  </a:moveTo>
                  <a:cubicBezTo>
                    <a:pt x="65417" y="65826"/>
                    <a:pt x="65157" y="66056"/>
                    <a:pt x="65180" y="66387"/>
                  </a:cubicBezTo>
                  <a:cubicBezTo>
                    <a:pt x="65214" y="66654"/>
                    <a:pt x="65447" y="66854"/>
                    <a:pt x="65714" y="66854"/>
                  </a:cubicBezTo>
                  <a:lnTo>
                    <a:pt x="65747" y="66854"/>
                  </a:lnTo>
                  <a:cubicBezTo>
                    <a:pt x="66214" y="66820"/>
                    <a:pt x="66381" y="66253"/>
                    <a:pt x="66047" y="65953"/>
                  </a:cubicBezTo>
                  <a:cubicBezTo>
                    <a:pt x="65940" y="65865"/>
                    <a:pt x="65819" y="65826"/>
                    <a:pt x="65701" y="65826"/>
                  </a:cubicBezTo>
                  <a:close/>
                  <a:moveTo>
                    <a:pt x="45431" y="65852"/>
                  </a:moveTo>
                  <a:cubicBezTo>
                    <a:pt x="45420" y="65852"/>
                    <a:pt x="45410" y="65853"/>
                    <a:pt x="45399" y="65853"/>
                  </a:cubicBezTo>
                  <a:cubicBezTo>
                    <a:pt x="44721" y="65918"/>
                    <a:pt x="44762" y="66890"/>
                    <a:pt x="45402" y="66890"/>
                  </a:cubicBezTo>
                  <a:cubicBezTo>
                    <a:pt x="45423" y="66890"/>
                    <a:pt x="45444" y="66889"/>
                    <a:pt x="45466" y="66887"/>
                  </a:cubicBezTo>
                  <a:cubicBezTo>
                    <a:pt x="46123" y="66854"/>
                    <a:pt x="46068" y="65852"/>
                    <a:pt x="45431" y="65852"/>
                  </a:cubicBezTo>
                  <a:close/>
                  <a:moveTo>
                    <a:pt x="123414" y="65913"/>
                  </a:moveTo>
                  <a:cubicBezTo>
                    <a:pt x="123384" y="65913"/>
                    <a:pt x="123354" y="65915"/>
                    <a:pt x="123322" y="65920"/>
                  </a:cubicBezTo>
                  <a:cubicBezTo>
                    <a:pt x="122699" y="66018"/>
                    <a:pt x="122753" y="66955"/>
                    <a:pt x="123388" y="66955"/>
                  </a:cubicBezTo>
                  <a:cubicBezTo>
                    <a:pt x="123399" y="66955"/>
                    <a:pt x="123410" y="66954"/>
                    <a:pt x="123422" y="66954"/>
                  </a:cubicBezTo>
                  <a:cubicBezTo>
                    <a:pt x="124092" y="66922"/>
                    <a:pt x="124060" y="65913"/>
                    <a:pt x="123414" y="65913"/>
                  </a:cubicBezTo>
                  <a:close/>
                  <a:moveTo>
                    <a:pt x="103116" y="65960"/>
                  </a:moveTo>
                  <a:cubicBezTo>
                    <a:pt x="102844" y="65960"/>
                    <a:pt x="102583" y="66190"/>
                    <a:pt x="102607" y="66520"/>
                  </a:cubicBezTo>
                  <a:cubicBezTo>
                    <a:pt x="102607" y="66820"/>
                    <a:pt x="102874" y="67021"/>
                    <a:pt x="103174" y="67021"/>
                  </a:cubicBezTo>
                  <a:lnTo>
                    <a:pt x="103174" y="66987"/>
                  </a:lnTo>
                  <a:cubicBezTo>
                    <a:pt x="103608" y="66954"/>
                    <a:pt x="103808" y="66387"/>
                    <a:pt x="103441" y="66087"/>
                  </a:cubicBezTo>
                  <a:cubicBezTo>
                    <a:pt x="103343" y="65999"/>
                    <a:pt x="103229" y="65960"/>
                    <a:pt x="103116" y="65960"/>
                  </a:cubicBezTo>
                  <a:close/>
                  <a:moveTo>
                    <a:pt x="82847" y="66026"/>
                  </a:moveTo>
                  <a:cubicBezTo>
                    <a:pt x="82563" y="66026"/>
                    <a:pt x="82302" y="66256"/>
                    <a:pt x="82326" y="66587"/>
                  </a:cubicBezTo>
                  <a:cubicBezTo>
                    <a:pt x="82357" y="66837"/>
                    <a:pt x="82593" y="67057"/>
                    <a:pt x="82869" y="67057"/>
                  </a:cubicBezTo>
                  <a:cubicBezTo>
                    <a:pt x="82888" y="67057"/>
                    <a:pt x="82907" y="67056"/>
                    <a:pt x="82926" y="67054"/>
                  </a:cubicBezTo>
                  <a:lnTo>
                    <a:pt x="82893" y="67054"/>
                  </a:lnTo>
                  <a:cubicBezTo>
                    <a:pt x="83360" y="67021"/>
                    <a:pt x="83527" y="66454"/>
                    <a:pt x="83193" y="66153"/>
                  </a:cubicBezTo>
                  <a:cubicBezTo>
                    <a:pt x="83086" y="66066"/>
                    <a:pt x="82964" y="66026"/>
                    <a:pt x="82847" y="66026"/>
                  </a:cubicBezTo>
                  <a:close/>
                  <a:moveTo>
                    <a:pt x="62601" y="66032"/>
                  </a:moveTo>
                  <a:cubicBezTo>
                    <a:pt x="62323" y="66032"/>
                    <a:pt x="62054" y="66275"/>
                    <a:pt x="62078" y="66587"/>
                  </a:cubicBezTo>
                  <a:cubicBezTo>
                    <a:pt x="62078" y="66887"/>
                    <a:pt x="62311" y="67121"/>
                    <a:pt x="62612" y="67121"/>
                  </a:cubicBezTo>
                  <a:lnTo>
                    <a:pt x="62612" y="67087"/>
                  </a:lnTo>
                  <a:cubicBezTo>
                    <a:pt x="63079" y="67021"/>
                    <a:pt x="63279" y="66454"/>
                    <a:pt x="62912" y="66153"/>
                  </a:cubicBezTo>
                  <a:cubicBezTo>
                    <a:pt x="62818" y="66069"/>
                    <a:pt x="62709" y="66032"/>
                    <a:pt x="62601" y="66032"/>
                  </a:cubicBezTo>
                  <a:close/>
                  <a:moveTo>
                    <a:pt x="42311" y="66106"/>
                  </a:moveTo>
                  <a:cubicBezTo>
                    <a:pt x="42036" y="66106"/>
                    <a:pt x="41761" y="66300"/>
                    <a:pt x="41797" y="66654"/>
                  </a:cubicBezTo>
                  <a:cubicBezTo>
                    <a:pt x="41830" y="66954"/>
                    <a:pt x="42064" y="67154"/>
                    <a:pt x="42364" y="67154"/>
                  </a:cubicBezTo>
                  <a:cubicBezTo>
                    <a:pt x="42631" y="67121"/>
                    <a:pt x="42864" y="66887"/>
                    <a:pt x="42831" y="66587"/>
                  </a:cubicBezTo>
                  <a:cubicBezTo>
                    <a:pt x="42800" y="66258"/>
                    <a:pt x="42555" y="66106"/>
                    <a:pt x="42311" y="66106"/>
                  </a:cubicBezTo>
                  <a:close/>
                  <a:moveTo>
                    <a:pt x="120295" y="66160"/>
                  </a:moveTo>
                  <a:cubicBezTo>
                    <a:pt x="120023" y="66160"/>
                    <a:pt x="119762" y="66390"/>
                    <a:pt x="119786" y="66720"/>
                  </a:cubicBezTo>
                  <a:cubicBezTo>
                    <a:pt x="119786" y="66999"/>
                    <a:pt x="120015" y="67191"/>
                    <a:pt x="120261" y="67191"/>
                  </a:cubicBezTo>
                  <a:cubicBezTo>
                    <a:pt x="120281" y="67191"/>
                    <a:pt x="120300" y="67190"/>
                    <a:pt x="120320" y="67187"/>
                  </a:cubicBezTo>
                  <a:cubicBezTo>
                    <a:pt x="120787" y="67154"/>
                    <a:pt x="120987" y="66587"/>
                    <a:pt x="120620" y="66287"/>
                  </a:cubicBezTo>
                  <a:cubicBezTo>
                    <a:pt x="120522" y="66199"/>
                    <a:pt x="120408" y="66160"/>
                    <a:pt x="120295" y="66160"/>
                  </a:cubicBezTo>
                  <a:close/>
                  <a:moveTo>
                    <a:pt x="100035" y="66250"/>
                  </a:moveTo>
                  <a:cubicBezTo>
                    <a:pt x="100015" y="66250"/>
                    <a:pt x="99994" y="66251"/>
                    <a:pt x="99972" y="66253"/>
                  </a:cubicBezTo>
                  <a:cubicBezTo>
                    <a:pt x="99325" y="66286"/>
                    <a:pt x="99368" y="67257"/>
                    <a:pt x="100008" y="67257"/>
                  </a:cubicBezTo>
                  <a:cubicBezTo>
                    <a:pt x="100029" y="67257"/>
                    <a:pt x="100050" y="67256"/>
                    <a:pt x="100072" y="67254"/>
                  </a:cubicBezTo>
                  <a:cubicBezTo>
                    <a:pt x="100718" y="67222"/>
                    <a:pt x="100676" y="66250"/>
                    <a:pt x="100035" y="66250"/>
                  </a:cubicBezTo>
                  <a:close/>
                  <a:moveTo>
                    <a:pt x="79724" y="66253"/>
                  </a:moveTo>
                  <a:cubicBezTo>
                    <a:pt x="79045" y="66318"/>
                    <a:pt x="79087" y="67291"/>
                    <a:pt x="79727" y="67291"/>
                  </a:cubicBezTo>
                  <a:cubicBezTo>
                    <a:pt x="79747" y="67291"/>
                    <a:pt x="79769" y="67290"/>
                    <a:pt x="79791" y="67287"/>
                  </a:cubicBezTo>
                  <a:cubicBezTo>
                    <a:pt x="80091" y="67287"/>
                    <a:pt x="80291" y="67021"/>
                    <a:pt x="80258" y="66754"/>
                  </a:cubicBezTo>
                  <a:cubicBezTo>
                    <a:pt x="80258" y="66454"/>
                    <a:pt x="79991" y="66253"/>
                    <a:pt x="79724" y="66253"/>
                  </a:cubicBezTo>
                  <a:close/>
                  <a:moveTo>
                    <a:pt x="59499" y="66299"/>
                  </a:moveTo>
                  <a:cubicBezTo>
                    <a:pt x="59221" y="66299"/>
                    <a:pt x="58952" y="66542"/>
                    <a:pt x="58976" y="66854"/>
                  </a:cubicBezTo>
                  <a:cubicBezTo>
                    <a:pt x="59009" y="67154"/>
                    <a:pt x="59243" y="67354"/>
                    <a:pt x="59543" y="67354"/>
                  </a:cubicBezTo>
                  <a:cubicBezTo>
                    <a:pt x="59976" y="67287"/>
                    <a:pt x="60177" y="66720"/>
                    <a:pt x="59810" y="66420"/>
                  </a:cubicBezTo>
                  <a:cubicBezTo>
                    <a:pt x="59716" y="66336"/>
                    <a:pt x="59607" y="66299"/>
                    <a:pt x="59499" y="66299"/>
                  </a:cubicBezTo>
                  <a:close/>
                  <a:moveTo>
                    <a:pt x="39225" y="66364"/>
                  </a:moveTo>
                  <a:cubicBezTo>
                    <a:pt x="39081" y="66364"/>
                    <a:pt x="38935" y="66422"/>
                    <a:pt x="38828" y="66554"/>
                  </a:cubicBezTo>
                  <a:cubicBezTo>
                    <a:pt x="38544" y="66869"/>
                    <a:pt x="38797" y="67393"/>
                    <a:pt x="39192" y="67393"/>
                  </a:cubicBezTo>
                  <a:cubicBezTo>
                    <a:pt x="39215" y="67393"/>
                    <a:pt x="39238" y="67391"/>
                    <a:pt x="39262" y="67388"/>
                  </a:cubicBezTo>
                  <a:cubicBezTo>
                    <a:pt x="39562" y="67388"/>
                    <a:pt x="39762" y="67121"/>
                    <a:pt x="39762" y="66854"/>
                  </a:cubicBezTo>
                  <a:cubicBezTo>
                    <a:pt x="39741" y="66554"/>
                    <a:pt x="39485" y="66364"/>
                    <a:pt x="39225" y="66364"/>
                  </a:cubicBezTo>
                  <a:close/>
                  <a:moveTo>
                    <a:pt x="117215" y="66414"/>
                  </a:moveTo>
                  <a:cubicBezTo>
                    <a:pt x="116935" y="66414"/>
                    <a:pt x="116659" y="66648"/>
                    <a:pt x="116684" y="66987"/>
                  </a:cubicBezTo>
                  <a:cubicBezTo>
                    <a:pt x="116684" y="67254"/>
                    <a:pt x="116950" y="67454"/>
                    <a:pt x="117217" y="67454"/>
                  </a:cubicBezTo>
                  <a:cubicBezTo>
                    <a:pt x="117684" y="67421"/>
                    <a:pt x="117884" y="66820"/>
                    <a:pt x="117518" y="66520"/>
                  </a:cubicBezTo>
                  <a:cubicBezTo>
                    <a:pt x="117426" y="66447"/>
                    <a:pt x="117320" y="66414"/>
                    <a:pt x="117215" y="66414"/>
                  </a:cubicBezTo>
                  <a:close/>
                  <a:moveTo>
                    <a:pt x="96924" y="66460"/>
                  </a:moveTo>
                  <a:cubicBezTo>
                    <a:pt x="96639" y="66460"/>
                    <a:pt x="96379" y="66690"/>
                    <a:pt x="96402" y="67021"/>
                  </a:cubicBezTo>
                  <a:cubicBezTo>
                    <a:pt x="96434" y="67270"/>
                    <a:pt x="96640" y="67491"/>
                    <a:pt x="96912" y="67491"/>
                  </a:cubicBezTo>
                  <a:cubicBezTo>
                    <a:pt x="96931" y="67491"/>
                    <a:pt x="96950" y="67490"/>
                    <a:pt x="96970" y="67488"/>
                  </a:cubicBezTo>
                  <a:cubicBezTo>
                    <a:pt x="97437" y="67454"/>
                    <a:pt x="97603" y="66887"/>
                    <a:pt x="97270" y="66587"/>
                  </a:cubicBezTo>
                  <a:cubicBezTo>
                    <a:pt x="97162" y="66499"/>
                    <a:pt x="97041" y="66460"/>
                    <a:pt x="96924" y="66460"/>
                  </a:cubicBezTo>
                  <a:close/>
                  <a:moveTo>
                    <a:pt x="76664" y="66493"/>
                  </a:moveTo>
                  <a:cubicBezTo>
                    <a:pt x="76391" y="66493"/>
                    <a:pt x="76131" y="66723"/>
                    <a:pt x="76155" y="67054"/>
                  </a:cubicBezTo>
                  <a:cubicBezTo>
                    <a:pt x="76188" y="67354"/>
                    <a:pt x="76422" y="67554"/>
                    <a:pt x="76688" y="67554"/>
                  </a:cubicBezTo>
                  <a:lnTo>
                    <a:pt x="76722" y="67521"/>
                  </a:lnTo>
                  <a:cubicBezTo>
                    <a:pt x="77155" y="67488"/>
                    <a:pt x="77356" y="66921"/>
                    <a:pt x="76989" y="66620"/>
                  </a:cubicBezTo>
                  <a:cubicBezTo>
                    <a:pt x="76891" y="66533"/>
                    <a:pt x="76776" y="66493"/>
                    <a:pt x="76664" y="66493"/>
                  </a:cubicBezTo>
                  <a:close/>
                  <a:moveTo>
                    <a:pt x="56403" y="66551"/>
                  </a:moveTo>
                  <a:cubicBezTo>
                    <a:pt x="56382" y="66551"/>
                    <a:pt x="56362" y="66552"/>
                    <a:pt x="56341" y="66554"/>
                  </a:cubicBezTo>
                  <a:cubicBezTo>
                    <a:pt x="55685" y="66652"/>
                    <a:pt x="55770" y="67589"/>
                    <a:pt x="56407" y="67589"/>
                  </a:cubicBezTo>
                  <a:cubicBezTo>
                    <a:pt x="56418" y="67589"/>
                    <a:pt x="56429" y="67588"/>
                    <a:pt x="56441" y="67588"/>
                  </a:cubicBezTo>
                  <a:cubicBezTo>
                    <a:pt x="57120" y="67555"/>
                    <a:pt x="57046" y="66551"/>
                    <a:pt x="56403" y="66551"/>
                  </a:cubicBezTo>
                  <a:close/>
                  <a:moveTo>
                    <a:pt x="36180" y="66614"/>
                  </a:moveTo>
                  <a:cubicBezTo>
                    <a:pt x="36152" y="66614"/>
                    <a:pt x="36123" y="66616"/>
                    <a:pt x="36093" y="66620"/>
                  </a:cubicBezTo>
                  <a:cubicBezTo>
                    <a:pt x="35381" y="66653"/>
                    <a:pt x="35454" y="67657"/>
                    <a:pt x="36097" y="67657"/>
                  </a:cubicBezTo>
                  <a:cubicBezTo>
                    <a:pt x="36118" y="67657"/>
                    <a:pt x="36138" y="67656"/>
                    <a:pt x="36159" y="67654"/>
                  </a:cubicBezTo>
                  <a:cubicBezTo>
                    <a:pt x="36830" y="67622"/>
                    <a:pt x="36798" y="66614"/>
                    <a:pt x="36180" y="66614"/>
                  </a:cubicBezTo>
                  <a:close/>
                  <a:moveTo>
                    <a:pt x="114113" y="66651"/>
                  </a:moveTo>
                  <a:cubicBezTo>
                    <a:pt x="114092" y="66651"/>
                    <a:pt x="114071" y="66652"/>
                    <a:pt x="114048" y="66654"/>
                  </a:cubicBezTo>
                  <a:cubicBezTo>
                    <a:pt x="113425" y="66752"/>
                    <a:pt x="113479" y="67689"/>
                    <a:pt x="114115" y="67689"/>
                  </a:cubicBezTo>
                  <a:cubicBezTo>
                    <a:pt x="114126" y="67689"/>
                    <a:pt x="114137" y="67688"/>
                    <a:pt x="114148" y="67688"/>
                  </a:cubicBezTo>
                  <a:cubicBezTo>
                    <a:pt x="114828" y="67655"/>
                    <a:pt x="114786" y="66651"/>
                    <a:pt x="114113" y="66651"/>
                  </a:cubicBezTo>
                  <a:close/>
                  <a:moveTo>
                    <a:pt x="93823" y="66699"/>
                  </a:moveTo>
                  <a:cubicBezTo>
                    <a:pt x="93546" y="66699"/>
                    <a:pt x="93276" y="66942"/>
                    <a:pt x="93300" y="67254"/>
                  </a:cubicBezTo>
                  <a:cubicBezTo>
                    <a:pt x="93334" y="67554"/>
                    <a:pt x="93567" y="67754"/>
                    <a:pt x="93867" y="67754"/>
                  </a:cubicBezTo>
                  <a:cubicBezTo>
                    <a:pt x="94301" y="67688"/>
                    <a:pt x="94501" y="67121"/>
                    <a:pt x="94134" y="66820"/>
                  </a:cubicBezTo>
                  <a:cubicBezTo>
                    <a:pt x="94041" y="66736"/>
                    <a:pt x="93931" y="66699"/>
                    <a:pt x="93823" y="66699"/>
                  </a:cubicBezTo>
                  <a:close/>
                  <a:moveTo>
                    <a:pt x="73541" y="66760"/>
                  </a:moveTo>
                  <a:cubicBezTo>
                    <a:pt x="73259" y="66760"/>
                    <a:pt x="73005" y="66990"/>
                    <a:pt x="73052" y="67321"/>
                  </a:cubicBezTo>
                  <a:cubicBezTo>
                    <a:pt x="73052" y="67571"/>
                    <a:pt x="73286" y="67791"/>
                    <a:pt x="73535" y="67791"/>
                  </a:cubicBezTo>
                  <a:cubicBezTo>
                    <a:pt x="73552" y="67791"/>
                    <a:pt x="73569" y="67790"/>
                    <a:pt x="73586" y="67788"/>
                  </a:cubicBezTo>
                  <a:cubicBezTo>
                    <a:pt x="74053" y="67754"/>
                    <a:pt x="74220" y="67187"/>
                    <a:pt x="73886" y="66887"/>
                  </a:cubicBezTo>
                  <a:cubicBezTo>
                    <a:pt x="73779" y="66799"/>
                    <a:pt x="73658" y="66760"/>
                    <a:pt x="73541" y="66760"/>
                  </a:cubicBezTo>
                  <a:close/>
                  <a:moveTo>
                    <a:pt x="53292" y="66793"/>
                  </a:moveTo>
                  <a:cubicBezTo>
                    <a:pt x="53008" y="66793"/>
                    <a:pt x="52748" y="67024"/>
                    <a:pt x="52771" y="67354"/>
                  </a:cubicBezTo>
                  <a:cubicBezTo>
                    <a:pt x="52802" y="67632"/>
                    <a:pt x="53005" y="67825"/>
                    <a:pt x="53274" y="67825"/>
                  </a:cubicBezTo>
                  <a:cubicBezTo>
                    <a:pt x="53295" y="67825"/>
                    <a:pt x="53316" y="67824"/>
                    <a:pt x="53338" y="67821"/>
                  </a:cubicBezTo>
                  <a:cubicBezTo>
                    <a:pt x="53772" y="67788"/>
                    <a:pt x="53972" y="67221"/>
                    <a:pt x="53639" y="66921"/>
                  </a:cubicBezTo>
                  <a:cubicBezTo>
                    <a:pt x="53531" y="66833"/>
                    <a:pt x="53410" y="66793"/>
                    <a:pt x="53292" y="66793"/>
                  </a:cubicBezTo>
                  <a:close/>
                  <a:moveTo>
                    <a:pt x="33042" y="66851"/>
                  </a:moveTo>
                  <a:cubicBezTo>
                    <a:pt x="33025" y="66851"/>
                    <a:pt x="33008" y="66852"/>
                    <a:pt x="32991" y="66854"/>
                  </a:cubicBezTo>
                  <a:cubicBezTo>
                    <a:pt x="32334" y="66919"/>
                    <a:pt x="32388" y="67889"/>
                    <a:pt x="33025" y="67889"/>
                  </a:cubicBezTo>
                  <a:cubicBezTo>
                    <a:pt x="33036" y="67889"/>
                    <a:pt x="33046" y="67888"/>
                    <a:pt x="33057" y="67888"/>
                  </a:cubicBezTo>
                  <a:cubicBezTo>
                    <a:pt x="33357" y="67855"/>
                    <a:pt x="33558" y="67621"/>
                    <a:pt x="33524" y="67321"/>
                  </a:cubicBezTo>
                  <a:cubicBezTo>
                    <a:pt x="33524" y="67071"/>
                    <a:pt x="33291" y="66851"/>
                    <a:pt x="33042" y="66851"/>
                  </a:cubicBezTo>
                  <a:close/>
                  <a:moveTo>
                    <a:pt x="111010" y="66917"/>
                  </a:moveTo>
                  <a:cubicBezTo>
                    <a:pt x="110989" y="66917"/>
                    <a:pt x="110968" y="66918"/>
                    <a:pt x="110946" y="66921"/>
                  </a:cubicBezTo>
                  <a:cubicBezTo>
                    <a:pt x="110290" y="66953"/>
                    <a:pt x="110344" y="67955"/>
                    <a:pt x="111013" y="67955"/>
                  </a:cubicBezTo>
                  <a:cubicBezTo>
                    <a:pt x="111024" y="67955"/>
                    <a:pt x="111035" y="67955"/>
                    <a:pt x="111046" y="67955"/>
                  </a:cubicBezTo>
                  <a:cubicBezTo>
                    <a:pt x="111693" y="67890"/>
                    <a:pt x="111650" y="66917"/>
                    <a:pt x="111010" y="66917"/>
                  </a:cubicBezTo>
                  <a:close/>
                  <a:moveTo>
                    <a:pt x="90739" y="66954"/>
                  </a:moveTo>
                  <a:cubicBezTo>
                    <a:pt x="90594" y="66954"/>
                    <a:pt x="90444" y="67017"/>
                    <a:pt x="90331" y="67154"/>
                  </a:cubicBezTo>
                  <a:cubicBezTo>
                    <a:pt x="90040" y="67478"/>
                    <a:pt x="90283" y="67989"/>
                    <a:pt x="90724" y="67989"/>
                  </a:cubicBezTo>
                  <a:cubicBezTo>
                    <a:pt x="90737" y="67989"/>
                    <a:pt x="90751" y="67989"/>
                    <a:pt x="90765" y="67988"/>
                  </a:cubicBezTo>
                  <a:cubicBezTo>
                    <a:pt x="91065" y="67955"/>
                    <a:pt x="91265" y="67721"/>
                    <a:pt x="91232" y="67421"/>
                  </a:cubicBezTo>
                  <a:cubicBezTo>
                    <a:pt x="91211" y="67129"/>
                    <a:pt x="90982" y="66954"/>
                    <a:pt x="90739" y="66954"/>
                  </a:cubicBezTo>
                  <a:close/>
                  <a:moveTo>
                    <a:pt x="70417" y="66986"/>
                  </a:moveTo>
                  <a:cubicBezTo>
                    <a:pt x="70406" y="66986"/>
                    <a:pt x="70395" y="66987"/>
                    <a:pt x="70384" y="66987"/>
                  </a:cubicBezTo>
                  <a:cubicBezTo>
                    <a:pt x="69738" y="67052"/>
                    <a:pt x="69780" y="68024"/>
                    <a:pt x="70420" y="68024"/>
                  </a:cubicBezTo>
                  <a:cubicBezTo>
                    <a:pt x="70441" y="68024"/>
                    <a:pt x="70462" y="68023"/>
                    <a:pt x="70484" y="68021"/>
                  </a:cubicBezTo>
                  <a:cubicBezTo>
                    <a:pt x="71173" y="67988"/>
                    <a:pt x="71087" y="66986"/>
                    <a:pt x="70417" y="66986"/>
                  </a:cubicBezTo>
                  <a:close/>
                  <a:moveTo>
                    <a:pt x="50178" y="67060"/>
                  </a:moveTo>
                  <a:cubicBezTo>
                    <a:pt x="49906" y="67060"/>
                    <a:pt x="49645" y="67291"/>
                    <a:pt x="49669" y="67621"/>
                  </a:cubicBezTo>
                  <a:cubicBezTo>
                    <a:pt x="49702" y="67888"/>
                    <a:pt x="49936" y="68088"/>
                    <a:pt x="50236" y="68088"/>
                  </a:cubicBezTo>
                  <a:cubicBezTo>
                    <a:pt x="50703" y="68055"/>
                    <a:pt x="50870" y="67488"/>
                    <a:pt x="50503" y="67187"/>
                  </a:cubicBezTo>
                  <a:cubicBezTo>
                    <a:pt x="50406" y="67100"/>
                    <a:pt x="50291" y="67060"/>
                    <a:pt x="50178" y="67060"/>
                  </a:cubicBezTo>
                  <a:close/>
                  <a:moveTo>
                    <a:pt x="29911" y="67079"/>
                  </a:moveTo>
                  <a:cubicBezTo>
                    <a:pt x="29771" y="67079"/>
                    <a:pt x="29629" y="67134"/>
                    <a:pt x="29521" y="67254"/>
                  </a:cubicBezTo>
                  <a:cubicBezTo>
                    <a:pt x="29230" y="67610"/>
                    <a:pt x="29473" y="68123"/>
                    <a:pt x="29914" y="68123"/>
                  </a:cubicBezTo>
                  <a:cubicBezTo>
                    <a:pt x="29927" y="68123"/>
                    <a:pt x="29941" y="68122"/>
                    <a:pt x="29955" y="68121"/>
                  </a:cubicBezTo>
                  <a:cubicBezTo>
                    <a:pt x="30255" y="68088"/>
                    <a:pt x="30455" y="67855"/>
                    <a:pt x="30422" y="67554"/>
                  </a:cubicBezTo>
                  <a:cubicBezTo>
                    <a:pt x="30401" y="67255"/>
                    <a:pt x="30160" y="67079"/>
                    <a:pt x="29911" y="67079"/>
                  </a:cubicBezTo>
                  <a:close/>
                  <a:moveTo>
                    <a:pt x="107886" y="67160"/>
                  </a:moveTo>
                  <a:cubicBezTo>
                    <a:pt x="107614" y="67160"/>
                    <a:pt x="107353" y="67391"/>
                    <a:pt x="107377" y="67721"/>
                  </a:cubicBezTo>
                  <a:cubicBezTo>
                    <a:pt x="107410" y="67988"/>
                    <a:pt x="107644" y="68188"/>
                    <a:pt x="107944" y="68188"/>
                  </a:cubicBezTo>
                  <a:cubicBezTo>
                    <a:pt x="108378" y="68155"/>
                    <a:pt x="108578" y="67554"/>
                    <a:pt x="108211" y="67287"/>
                  </a:cubicBezTo>
                  <a:cubicBezTo>
                    <a:pt x="108113" y="67200"/>
                    <a:pt x="107999" y="67160"/>
                    <a:pt x="107886" y="67160"/>
                  </a:cubicBezTo>
                  <a:close/>
                  <a:moveTo>
                    <a:pt x="87596" y="67187"/>
                  </a:moveTo>
                  <a:cubicBezTo>
                    <a:pt x="87296" y="67221"/>
                    <a:pt x="87096" y="67454"/>
                    <a:pt x="87096" y="67754"/>
                  </a:cubicBezTo>
                  <a:cubicBezTo>
                    <a:pt x="87127" y="68033"/>
                    <a:pt x="87358" y="68225"/>
                    <a:pt x="87605" y="68225"/>
                  </a:cubicBezTo>
                  <a:cubicBezTo>
                    <a:pt x="87624" y="68225"/>
                    <a:pt x="87643" y="68224"/>
                    <a:pt x="87663" y="68221"/>
                  </a:cubicBezTo>
                  <a:cubicBezTo>
                    <a:pt x="87963" y="68221"/>
                    <a:pt x="88163" y="67955"/>
                    <a:pt x="88130" y="67688"/>
                  </a:cubicBezTo>
                  <a:cubicBezTo>
                    <a:pt x="88130" y="67388"/>
                    <a:pt x="87863" y="67187"/>
                    <a:pt x="87596" y="67187"/>
                  </a:cubicBezTo>
                  <a:close/>
                  <a:moveTo>
                    <a:pt x="67345" y="67231"/>
                  </a:moveTo>
                  <a:cubicBezTo>
                    <a:pt x="67201" y="67231"/>
                    <a:pt x="67055" y="67290"/>
                    <a:pt x="66948" y="67421"/>
                  </a:cubicBezTo>
                  <a:cubicBezTo>
                    <a:pt x="66689" y="67744"/>
                    <a:pt x="66933" y="68256"/>
                    <a:pt x="67374" y="68256"/>
                  </a:cubicBezTo>
                  <a:cubicBezTo>
                    <a:pt x="67387" y="68256"/>
                    <a:pt x="67401" y="68256"/>
                    <a:pt x="67415" y="68255"/>
                  </a:cubicBezTo>
                  <a:cubicBezTo>
                    <a:pt x="67682" y="68255"/>
                    <a:pt x="67882" y="67988"/>
                    <a:pt x="67882" y="67721"/>
                  </a:cubicBezTo>
                  <a:cubicBezTo>
                    <a:pt x="67861" y="67421"/>
                    <a:pt x="67605" y="67231"/>
                    <a:pt x="67345" y="67231"/>
                  </a:cubicBezTo>
                  <a:close/>
                  <a:moveTo>
                    <a:pt x="47126" y="67281"/>
                  </a:moveTo>
                  <a:cubicBezTo>
                    <a:pt x="47096" y="67281"/>
                    <a:pt x="47066" y="67283"/>
                    <a:pt x="47034" y="67287"/>
                  </a:cubicBezTo>
                  <a:cubicBezTo>
                    <a:pt x="46767" y="67287"/>
                    <a:pt x="46534" y="67554"/>
                    <a:pt x="46567" y="67855"/>
                  </a:cubicBezTo>
                  <a:cubicBezTo>
                    <a:pt x="46598" y="68104"/>
                    <a:pt x="46805" y="68325"/>
                    <a:pt x="47077" y="68325"/>
                  </a:cubicBezTo>
                  <a:cubicBezTo>
                    <a:pt x="47096" y="68325"/>
                    <a:pt x="47115" y="68324"/>
                    <a:pt x="47134" y="68322"/>
                  </a:cubicBezTo>
                  <a:cubicBezTo>
                    <a:pt x="47804" y="68290"/>
                    <a:pt x="47772" y="67281"/>
                    <a:pt x="47126" y="67281"/>
                  </a:cubicBezTo>
                  <a:close/>
                  <a:moveTo>
                    <a:pt x="26808" y="67327"/>
                  </a:moveTo>
                  <a:cubicBezTo>
                    <a:pt x="26525" y="67327"/>
                    <a:pt x="26272" y="67557"/>
                    <a:pt x="26319" y="67888"/>
                  </a:cubicBezTo>
                  <a:cubicBezTo>
                    <a:pt x="26319" y="68138"/>
                    <a:pt x="26553" y="68358"/>
                    <a:pt x="26801" y="68358"/>
                  </a:cubicBezTo>
                  <a:cubicBezTo>
                    <a:pt x="26818" y="68358"/>
                    <a:pt x="26836" y="68357"/>
                    <a:pt x="26853" y="68355"/>
                  </a:cubicBezTo>
                  <a:cubicBezTo>
                    <a:pt x="27320" y="68322"/>
                    <a:pt x="27487" y="67754"/>
                    <a:pt x="27153" y="67454"/>
                  </a:cubicBezTo>
                  <a:cubicBezTo>
                    <a:pt x="27046" y="67366"/>
                    <a:pt x="26924" y="67327"/>
                    <a:pt x="26808" y="67327"/>
                  </a:cubicBezTo>
                  <a:close/>
                  <a:moveTo>
                    <a:pt x="125023" y="67354"/>
                  </a:moveTo>
                  <a:cubicBezTo>
                    <a:pt x="124723" y="67388"/>
                    <a:pt x="124523" y="67654"/>
                    <a:pt x="124556" y="67921"/>
                  </a:cubicBezTo>
                  <a:cubicBezTo>
                    <a:pt x="124589" y="68188"/>
                    <a:pt x="124823" y="68388"/>
                    <a:pt x="125090" y="68388"/>
                  </a:cubicBezTo>
                  <a:cubicBezTo>
                    <a:pt x="125323" y="68355"/>
                    <a:pt x="125523" y="68188"/>
                    <a:pt x="125557" y="67955"/>
                  </a:cubicBezTo>
                  <a:lnTo>
                    <a:pt x="125457" y="67855"/>
                  </a:lnTo>
                  <a:lnTo>
                    <a:pt x="125090" y="67354"/>
                  </a:lnTo>
                  <a:close/>
                  <a:moveTo>
                    <a:pt x="104796" y="67394"/>
                  </a:moveTo>
                  <a:cubicBezTo>
                    <a:pt x="104512" y="67394"/>
                    <a:pt x="104251" y="67624"/>
                    <a:pt x="104275" y="67955"/>
                  </a:cubicBezTo>
                  <a:cubicBezTo>
                    <a:pt x="104306" y="68233"/>
                    <a:pt x="104509" y="68425"/>
                    <a:pt x="104777" y="68425"/>
                  </a:cubicBezTo>
                  <a:cubicBezTo>
                    <a:pt x="104798" y="68425"/>
                    <a:pt x="104820" y="68424"/>
                    <a:pt x="104842" y="68422"/>
                  </a:cubicBezTo>
                  <a:cubicBezTo>
                    <a:pt x="105309" y="68388"/>
                    <a:pt x="105476" y="67821"/>
                    <a:pt x="105142" y="67521"/>
                  </a:cubicBezTo>
                  <a:cubicBezTo>
                    <a:pt x="105035" y="67433"/>
                    <a:pt x="104913" y="67394"/>
                    <a:pt x="104796" y="67394"/>
                  </a:cubicBezTo>
                  <a:close/>
                  <a:moveTo>
                    <a:pt x="84565" y="67434"/>
                  </a:moveTo>
                  <a:cubicBezTo>
                    <a:pt x="84274" y="67434"/>
                    <a:pt x="84003" y="67684"/>
                    <a:pt x="84027" y="68021"/>
                  </a:cubicBezTo>
                  <a:cubicBezTo>
                    <a:pt x="84060" y="68288"/>
                    <a:pt x="84294" y="68488"/>
                    <a:pt x="84594" y="68488"/>
                  </a:cubicBezTo>
                  <a:cubicBezTo>
                    <a:pt x="85061" y="68455"/>
                    <a:pt x="85228" y="67888"/>
                    <a:pt x="84894" y="67554"/>
                  </a:cubicBezTo>
                  <a:cubicBezTo>
                    <a:pt x="84792" y="67471"/>
                    <a:pt x="84677" y="67434"/>
                    <a:pt x="84565" y="67434"/>
                  </a:cubicBezTo>
                  <a:close/>
                  <a:moveTo>
                    <a:pt x="64270" y="67477"/>
                  </a:moveTo>
                  <a:cubicBezTo>
                    <a:pt x="63983" y="67477"/>
                    <a:pt x="63692" y="67680"/>
                    <a:pt x="63746" y="68055"/>
                  </a:cubicBezTo>
                  <a:cubicBezTo>
                    <a:pt x="63777" y="68304"/>
                    <a:pt x="63983" y="68525"/>
                    <a:pt x="64256" y="68525"/>
                  </a:cubicBezTo>
                  <a:cubicBezTo>
                    <a:pt x="64275" y="68525"/>
                    <a:pt x="64294" y="68524"/>
                    <a:pt x="64313" y="68522"/>
                  </a:cubicBezTo>
                  <a:cubicBezTo>
                    <a:pt x="64580" y="68488"/>
                    <a:pt x="64780" y="68255"/>
                    <a:pt x="64780" y="67955"/>
                  </a:cubicBezTo>
                  <a:cubicBezTo>
                    <a:pt x="64764" y="67629"/>
                    <a:pt x="64519" y="67477"/>
                    <a:pt x="64270" y="67477"/>
                  </a:cubicBezTo>
                  <a:close/>
                  <a:moveTo>
                    <a:pt x="43988" y="67513"/>
                  </a:moveTo>
                  <a:cubicBezTo>
                    <a:pt x="43848" y="67513"/>
                    <a:pt x="43706" y="67568"/>
                    <a:pt x="43598" y="67688"/>
                  </a:cubicBezTo>
                  <a:cubicBezTo>
                    <a:pt x="43307" y="68044"/>
                    <a:pt x="43549" y="68557"/>
                    <a:pt x="43990" y="68557"/>
                  </a:cubicBezTo>
                  <a:cubicBezTo>
                    <a:pt x="44004" y="68557"/>
                    <a:pt x="44018" y="68556"/>
                    <a:pt x="44032" y="68555"/>
                  </a:cubicBezTo>
                  <a:cubicBezTo>
                    <a:pt x="44299" y="68522"/>
                    <a:pt x="44532" y="68288"/>
                    <a:pt x="44499" y="67988"/>
                  </a:cubicBezTo>
                  <a:cubicBezTo>
                    <a:pt x="44477" y="67689"/>
                    <a:pt x="44237" y="67513"/>
                    <a:pt x="43988" y="67513"/>
                  </a:cubicBezTo>
                  <a:close/>
                  <a:moveTo>
                    <a:pt x="121968" y="67590"/>
                  </a:moveTo>
                  <a:cubicBezTo>
                    <a:pt x="121693" y="67590"/>
                    <a:pt x="121418" y="67783"/>
                    <a:pt x="121454" y="68155"/>
                  </a:cubicBezTo>
                  <a:cubicBezTo>
                    <a:pt x="121454" y="68404"/>
                    <a:pt x="121687" y="68625"/>
                    <a:pt x="121963" y="68625"/>
                  </a:cubicBezTo>
                  <a:cubicBezTo>
                    <a:pt x="121982" y="68625"/>
                    <a:pt x="122001" y="68624"/>
                    <a:pt x="122021" y="68622"/>
                  </a:cubicBezTo>
                  <a:cubicBezTo>
                    <a:pt x="122288" y="68588"/>
                    <a:pt x="122488" y="68355"/>
                    <a:pt x="122488" y="68055"/>
                  </a:cubicBezTo>
                  <a:cubicBezTo>
                    <a:pt x="122456" y="67741"/>
                    <a:pt x="122212" y="67590"/>
                    <a:pt x="121968" y="67590"/>
                  </a:cubicBezTo>
                  <a:close/>
                  <a:moveTo>
                    <a:pt x="101693" y="67631"/>
                  </a:moveTo>
                  <a:cubicBezTo>
                    <a:pt x="101555" y="67631"/>
                    <a:pt x="101413" y="67690"/>
                    <a:pt x="101306" y="67821"/>
                  </a:cubicBezTo>
                  <a:cubicBezTo>
                    <a:pt x="101006" y="68155"/>
                    <a:pt x="101273" y="68688"/>
                    <a:pt x="101740" y="68688"/>
                  </a:cubicBezTo>
                  <a:cubicBezTo>
                    <a:pt x="102006" y="68655"/>
                    <a:pt x="102240" y="68388"/>
                    <a:pt x="102207" y="68121"/>
                  </a:cubicBezTo>
                  <a:cubicBezTo>
                    <a:pt x="102185" y="67821"/>
                    <a:pt x="101943" y="67631"/>
                    <a:pt x="101693" y="67631"/>
                  </a:cubicBezTo>
                  <a:close/>
                  <a:moveTo>
                    <a:pt x="81419" y="67697"/>
                  </a:moveTo>
                  <a:cubicBezTo>
                    <a:pt x="81277" y="67697"/>
                    <a:pt x="81134" y="67755"/>
                    <a:pt x="81025" y="67888"/>
                  </a:cubicBezTo>
                  <a:cubicBezTo>
                    <a:pt x="80734" y="68211"/>
                    <a:pt x="81007" y="68723"/>
                    <a:pt x="81420" y="68723"/>
                  </a:cubicBezTo>
                  <a:cubicBezTo>
                    <a:pt x="81433" y="68723"/>
                    <a:pt x="81445" y="68723"/>
                    <a:pt x="81458" y="68722"/>
                  </a:cubicBezTo>
                  <a:cubicBezTo>
                    <a:pt x="81759" y="68688"/>
                    <a:pt x="81959" y="68455"/>
                    <a:pt x="81959" y="68155"/>
                  </a:cubicBezTo>
                  <a:cubicBezTo>
                    <a:pt x="81916" y="67878"/>
                    <a:pt x="81670" y="67697"/>
                    <a:pt x="81419" y="67697"/>
                  </a:cubicBezTo>
                  <a:close/>
                  <a:moveTo>
                    <a:pt x="61165" y="67727"/>
                  </a:moveTo>
                  <a:cubicBezTo>
                    <a:pt x="60880" y="67727"/>
                    <a:pt x="60620" y="67958"/>
                    <a:pt x="60644" y="68288"/>
                  </a:cubicBezTo>
                  <a:cubicBezTo>
                    <a:pt x="60677" y="68588"/>
                    <a:pt x="60910" y="68789"/>
                    <a:pt x="61211" y="68789"/>
                  </a:cubicBezTo>
                  <a:cubicBezTo>
                    <a:pt x="61678" y="68755"/>
                    <a:pt x="61844" y="68155"/>
                    <a:pt x="61511" y="67855"/>
                  </a:cubicBezTo>
                  <a:cubicBezTo>
                    <a:pt x="61404" y="67767"/>
                    <a:pt x="61282" y="67727"/>
                    <a:pt x="61165" y="67727"/>
                  </a:cubicBezTo>
                  <a:close/>
                  <a:moveTo>
                    <a:pt x="40910" y="67802"/>
                  </a:moveTo>
                  <a:cubicBezTo>
                    <a:pt x="40642" y="67802"/>
                    <a:pt x="40362" y="67996"/>
                    <a:pt x="40362" y="68355"/>
                  </a:cubicBezTo>
                  <a:cubicBezTo>
                    <a:pt x="40394" y="68605"/>
                    <a:pt x="40629" y="68825"/>
                    <a:pt x="40878" y="68825"/>
                  </a:cubicBezTo>
                  <a:cubicBezTo>
                    <a:pt x="40895" y="68825"/>
                    <a:pt x="40912" y="68824"/>
                    <a:pt x="40930" y="68822"/>
                  </a:cubicBezTo>
                  <a:cubicBezTo>
                    <a:pt x="41230" y="68789"/>
                    <a:pt x="41430" y="68555"/>
                    <a:pt x="41397" y="68255"/>
                  </a:cubicBezTo>
                  <a:cubicBezTo>
                    <a:pt x="41366" y="67946"/>
                    <a:pt x="41142" y="67802"/>
                    <a:pt x="40910" y="67802"/>
                  </a:cubicBezTo>
                  <a:close/>
                  <a:moveTo>
                    <a:pt x="118891" y="67865"/>
                  </a:moveTo>
                  <a:cubicBezTo>
                    <a:pt x="118625" y="67865"/>
                    <a:pt x="118351" y="68051"/>
                    <a:pt x="118351" y="68388"/>
                  </a:cubicBezTo>
                  <a:cubicBezTo>
                    <a:pt x="118385" y="68688"/>
                    <a:pt x="118618" y="68889"/>
                    <a:pt x="118919" y="68889"/>
                  </a:cubicBezTo>
                  <a:lnTo>
                    <a:pt x="118919" y="68855"/>
                  </a:lnTo>
                  <a:cubicBezTo>
                    <a:pt x="119185" y="68855"/>
                    <a:pt x="119419" y="68588"/>
                    <a:pt x="119386" y="68322"/>
                  </a:cubicBezTo>
                  <a:cubicBezTo>
                    <a:pt x="119354" y="68009"/>
                    <a:pt x="119126" y="67865"/>
                    <a:pt x="118891" y="67865"/>
                  </a:cubicBezTo>
                  <a:close/>
                  <a:moveTo>
                    <a:pt x="98610" y="67890"/>
                  </a:moveTo>
                  <a:cubicBezTo>
                    <a:pt x="98335" y="67890"/>
                    <a:pt x="98053" y="68083"/>
                    <a:pt x="98070" y="68455"/>
                  </a:cubicBezTo>
                  <a:cubicBezTo>
                    <a:pt x="98102" y="68705"/>
                    <a:pt x="98308" y="68925"/>
                    <a:pt x="98580" y="68925"/>
                  </a:cubicBezTo>
                  <a:cubicBezTo>
                    <a:pt x="98599" y="68925"/>
                    <a:pt x="98618" y="68924"/>
                    <a:pt x="98637" y="68922"/>
                  </a:cubicBezTo>
                  <a:cubicBezTo>
                    <a:pt x="98938" y="68889"/>
                    <a:pt x="99138" y="68655"/>
                    <a:pt x="99104" y="68355"/>
                  </a:cubicBezTo>
                  <a:cubicBezTo>
                    <a:pt x="99089" y="68042"/>
                    <a:pt x="98852" y="67890"/>
                    <a:pt x="98610" y="67890"/>
                  </a:cubicBezTo>
                  <a:close/>
                  <a:moveTo>
                    <a:pt x="78353" y="67918"/>
                  </a:moveTo>
                  <a:cubicBezTo>
                    <a:pt x="78333" y="67918"/>
                    <a:pt x="78311" y="67919"/>
                    <a:pt x="78290" y="67921"/>
                  </a:cubicBezTo>
                  <a:cubicBezTo>
                    <a:pt x="77611" y="67986"/>
                    <a:pt x="77684" y="68958"/>
                    <a:pt x="78295" y="68958"/>
                  </a:cubicBezTo>
                  <a:cubicBezTo>
                    <a:pt x="78315" y="68958"/>
                    <a:pt x="78335" y="68957"/>
                    <a:pt x="78356" y="68955"/>
                  </a:cubicBezTo>
                  <a:cubicBezTo>
                    <a:pt x="79035" y="68891"/>
                    <a:pt x="78993" y="67918"/>
                    <a:pt x="78353" y="67918"/>
                  </a:cubicBezTo>
                  <a:close/>
                  <a:moveTo>
                    <a:pt x="58074" y="67980"/>
                  </a:moveTo>
                  <a:cubicBezTo>
                    <a:pt x="57795" y="67980"/>
                    <a:pt x="57528" y="68226"/>
                    <a:pt x="57575" y="68555"/>
                  </a:cubicBezTo>
                  <a:cubicBezTo>
                    <a:pt x="57575" y="68822"/>
                    <a:pt x="57808" y="69022"/>
                    <a:pt x="58108" y="69022"/>
                  </a:cubicBezTo>
                  <a:cubicBezTo>
                    <a:pt x="58575" y="68989"/>
                    <a:pt x="58776" y="68422"/>
                    <a:pt x="58409" y="68121"/>
                  </a:cubicBezTo>
                  <a:cubicBezTo>
                    <a:pt x="58310" y="68023"/>
                    <a:pt x="58191" y="67980"/>
                    <a:pt x="58074" y="67980"/>
                  </a:cubicBezTo>
                  <a:close/>
                  <a:moveTo>
                    <a:pt x="37781" y="68032"/>
                  </a:moveTo>
                  <a:cubicBezTo>
                    <a:pt x="37642" y="68032"/>
                    <a:pt x="37501" y="68090"/>
                    <a:pt x="37394" y="68221"/>
                  </a:cubicBezTo>
                  <a:cubicBezTo>
                    <a:pt x="37102" y="68545"/>
                    <a:pt x="37345" y="69057"/>
                    <a:pt x="37786" y="69057"/>
                  </a:cubicBezTo>
                  <a:cubicBezTo>
                    <a:pt x="37799" y="69057"/>
                    <a:pt x="37813" y="69056"/>
                    <a:pt x="37827" y="69055"/>
                  </a:cubicBezTo>
                  <a:cubicBezTo>
                    <a:pt x="38128" y="69055"/>
                    <a:pt x="38328" y="68789"/>
                    <a:pt x="38294" y="68522"/>
                  </a:cubicBezTo>
                  <a:cubicBezTo>
                    <a:pt x="38273" y="68222"/>
                    <a:pt x="38031" y="68032"/>
                    <a:pt x="37781" y="68032"/>
                  </a:cubicBezTo>
                  <a:close/>
                  <a:moveTo>
                    <a:pt x="115770" y="68094"/>
                  </a:moveTo>
                  <a:cubicBezTo>
                    <a:pt x="115486" y="68094"/>
                    <a:pt x="115226" y="68325"/>
                    <a:pt x="115249" y="68655"/>
                  </a:cubicBezTo>
                  <a:cubicBezTo>
                    <a:pt x="115280" y="68905"/>
                    <a:pt x="115487" y="69125"/>
                    <a:pt x="115759" y="69125"/>
                  </a:cubicBezTo>
                  <a:cubicBezTo>
                    <a:pt x="115778" y="69125"/>
                    <a:pt x="115797" y="69124"/>
                    <a:pt x="115816" y="69122"/>
                  </a:cubicBezTo>
                  <a:cubicBezTo>
                    <a:pt x="116250" y="69089"/>
                    <a:pt x="116450" y="68522"/>
                    <a:pt x="116117" y="68221"/>
                  </a:cubicBezTo>
                  <a:cubicBezTo>
                    <a:pt x="116009" y="68134"/>
                    <a:pt x="115888" y="68094"/>
                    <a:pt x="115770" y="68094"/>
                  </a:cubicBezTo>
                  <a:close/>
                  <a:moveTo>
                    <a:pt x="95515" y="68099"/>
                  </a:moveTo>
                  <a:cubicBezTo>
                    <a:pt x="95232" y="68099"/>
                    <a:pt x="94949" y="68300"/>
                    <a:pt x="95001" y="68688"/>
                  </a:cubicBezTo>
                  <a:cubicBezTo>
                    <a:pt x="95001" y="68938"/>
                    <a:pt x="95235" y="69159"/>
                    <a:pt x="95484" y="69159"/>
                  </a:cubicBezTo>
                  <a:cubicBezTo>
                    <a:pt x="95501" y="69159"/>
                    <a:pt x="95518" y="69158"/>
                    <a:pt x="95535" y="69155"/>
                  </a:cubicBezTo>
                  <a:lnTo>
                    <a:pt x="95569" y="69155"/>
                  </a:lnTo>
                  <a:cubicBezTo>
                    <a:pt x="95835" y="69122"/>
                    <a:pt x="96069" y="68889"/>
                    <a:pt x="96036" y="68588"/>
                  </a:cubicBezTo>
                  <a:cubicBezTo>
                    <a:pt x="96020" y="68258"/>
                    <a:pt x="95767" y="68099"/>
                    <a:pt x="95515" y="68099"/>
                  </a:cubicBezTo>
                  <a:close/>
                  <a:moveTo>
                    <a:pt x="75251" y="68185"/>
                  </a:moveTo>
                  <a:cubicBezTo>
                    <a:pt x="75230" y="68185"/>
                    <a:pt x="75209" y="68186"/>
                    <a:pt x="75187" y="68188"/>
                  </a:cubicBezTo>
                  <a:cubicBezTo>
                    <a:pt x="74498" y="68221"/>
                    <a:pt x="74584" y="69223"/>
                    <a:pt x="75255" y="69223"/>
                  </a:cubicBezTo>
                  <a:cubicBezTo>
                    <a:pt x="75265" y="69223"/>
                    <a:pt x="75276" y="69223"/>
                    <a:pt x="75287" y="69222"/>
                  </a:cubicBezTo>
                  <a:cubicBezTo>
                    <a:pt x="75934" y="69158"/>
                    <a:pt x="75891" y="68185"/>
                    <a:pt x="75251" y="68185"/>
                  </a:cubicBezTo>
                  <a:close/>
                  <a:moveTo>
                    <a:pt x="54940" y="68254"/>
                  </a:moveTo>
                  <a:cubicBezTo>
                    <a:pt x="54929" y="68254"/>
                    <a:pt x="54917" y="68254"/>
                    <a:pt x="54906" y="68255"/>
                  </a:cubicBezTo>
                  <a:cubicBezTo>
                    <a:pt x="54239" y="68322"/>
                    <a:pt x="54339" y="69289"/>
                    <a:pt x="55006" y="69289"/>
                  </a:cubicBezTo>
                  <a:cubicBezTo>
                    <a:pt x="55662" y="69191"/>
                    <a:pt x="55576" y="68254"/>
                    <a:pt x="54940" y="68254"/>
                  </a:cubicBezTo>
                  <a:close/>
                  <a:moveTo>
                    <a:pt x="34680" y="68298"/>
                  </a:moveTo>
                  <a:cubicBezTo>
                    <a:pt x="34540" y="68298"/>
                    <a:pt x="34399" y="68357"/>
                    <a:pt x="34291" y="68488"/>
                  </a:cubicBezTo>
                  <a:cubicBezTo>
                    <a:pt x="34000" y="68812"/>
                    <a:pt x="34274" y="69324"/>
                    <a:pt x="34686" y="69324"/>
                  </a:cubicBezTo>
                  <a:cubicBezTo>
                    <a:pt x="34699" y="69324"/>
                    <a:pt x="34712" y="69323"/>
                    <a:pt x="34725" y="69322"/>
                  </a:cubicBezTo>
                  <a:cubicBezTo>
                    <a:pt x="34992" y="69289"/>
                    <a:pt x="35225" y="69055"/>
                    <a:pt x="35225" y="68789"/>
                  </a:cubicBezTo>
                  <a:cubicBezTo>
                    <a:pt x="35183" y="68488"/>
                    <a:pt x="34933" y="68298"/>
                    <a:pt x="34680" y="68298"/>
                  </a:cubicBezTo>
                  <a:close/>
                  <a:moveTo>
                    <a:pt x="112656" y="68328"/>
                  </a:moveTo>
                  <a:cubicBezTo>
                    <a:pt x="112384" y="68328"/>
                    <a:pt x="112123" y="68558"/>
                    <a:pt x="112147" y="68889"/>
                  </a:cubicBezTo>
                  <a:cubicBezTo>
                    <a:pt x="112178" y="69167"/>
                    <a:pt x="112381" y="69359"/>
                    <a:pt x="112650" y="69359"/>
                  </a:cubicBezTo>
                  <a:cubicBezTo>
                    <a:pt x="112671" y="69359"/>
                    <a:pt x="112692" y="69358"/>
                    <a:pt x="112714" y="69356"/>
                  </a:cubicBezTo>
                  <a:cubicBezTo>
                    <a:pt x="113148" y="69322"/>
                    <a:pt x="113348" y="68755"/>
                    <a:pt x="112981" y="68455"/>
                  </a:cubicBezTo>
                  <a:cubicBezTo>
                    <a:pt x="112883" y="68367"/>
                    <a:pt x="112769" y="68328"/>
                    <a:pt x="112656" y="68328"/>
                  </a:cubicBezTo>
                  <a:close/>
                  <a:moveTo>
                    <a:pt x="92390" y="68380"/>
                  </a:moveTo>
                  <a:cubicBezTo>
                    <a:pt x="92249" y="68380"/>
                    <a:pt x="92107" y="68435"/>
                    <a:pt x="91999" y="68555"/>
                  </a:cubicBezTo>
                  <a:cubicBezTo>
                    <a:pt x="91708" y="68911"/>
                    <a:pt x="91950" y="69424"/>
                    <a:pt x="92392" y="69424"/>
                  </a:cubicBezTo>
                  <a:cubicBezTo>
                    <a:pt x="92405" y="69424"/>
                    <a:pt x="92419" y="69423"/>
                    <a:pt x="92433" y="69422"/>
                  </a:cubicBezTo>
                  <a:cubicBezTo>
                    <a:pt x="92733" y="69389"/>
                    <a:pt x="92933" y="69122"/>
                    <a:pt x="92933" y="68855"/>
                  </a:cubicBezTo>
                  <a:cubicBezTo>
                    <a:pt x="92891" y="68556"/>
                    <a:pt x="92642" y="68380"/>
                    <a:pt x="92390" y="68380"/>
                  </a:cubicBezTo>
                  <a:close/>
                  <a:moveTo>
                    <a:pt x="72127" y="68428"/>
                  </a:moveTo>
                  <a:cubicBezTo>
                    <a:pt x="71855" y="68428"/>
                    <a:pt x="71595" y="68658"/>
                    <a:pt x="71618" y="68989"/>
                  </a:cubicBezTo>
                  <a:cubicBezTo>
                    <a:pt x="71618" y="69238"/>
                    <a:pt x="71852" y="69459"/>
                    <a:pt x="72128" y="69459"/>
                  </a:cubicBezTo>
                  <a:cubicBezTo>
                    <a:pt x="72147" y="69459"/>
                    <a:pt x="72166" y="69458"/>
                    <a:pt x="72185" y="69456"/>
                  </a:cubicBezTo>
                  <a:cubicBezTo>
                    <a:pt x="72619" y="69422"/>
                    <a:pt x="72819" y="68855"/>
                    <a:pt x="72452" y="68555"/>
                  </a:cubicBezTo>
                  <a:cubicBezTo>
                    <a:pt x="72355" y="68467"/>
                    <a:pt x="72240" y="68428"/>
                    <a:pt x="72127" y="68428"/>
                  </a:cubicBezTo>
                  <a:close/>
                  <a:moveTo>
                    <a:pt x="51869" y="68485"/>
                  </a:moveTo>
                  <a:cubicBezTo>
                    <a:pt x="51848" y="68485"/>
                    <a:pt x="51826" y="68486"/>
                    <a:pt x="51804" y="68488"/>
                  </a:cubicBezTo>
                  <a:cubicBezTo>
                    <a:pt x="51147" y="68521"/>
                    <a:pt x="51202" y="69523"/>
                    <a:pt x="51871" y="69523"/>
                  </a:cubicBezTo>
                  <a:cubicBezTo>
                    <a:pt x="51882" y="69523"/>
                    <a:pt x="51893" y="69523"/>
                    <a:pt x="51904" y="69522"/>
                  </a:cubicBezTo>
                  <a:cubicBezTo>
                    <a:pt x="52171" y="69489"/>
                    <a:pt x="52404" y="69222"/>
                    <a:pt x="52371" y="68955"/>
                  </a:cubicBezTo>
                  <a:cubicBezTo>
                    <a:pt x="52371" y="68677"/>
                    <a:pt x="52142" y="68485"/>
                    <a:pt x="51869" y="68485"/>
                  </a:cubicBezTo>
                  <a:close/>
                  <a:moveTo>
                    <a:pt x="31603" y="68499"/>
                  </a:moveTo>
                  <a:cubicBezTo>
                    <a:pt x="31319" y="68499"/>
                    <a:pt x="31036" y="68701"/>
                    <a:pt x="31089" y="69089"/>
                  </a:cubicBezTo>
                  <a:cubicBezTo>
                    <a:pt x="31089" y="69356"/>
                    <a:pt x="31356" y="69556"/>
                    <a:pt x="31623" y="69556"/>
                  </a:cubicBezTo>
                  <a:cubicBezTo>
                    <a:pt x="31923" y="69522"/>
                    <a:pt x="32123" y="69289"/>
                    <a:pt x="32123" y="68989"/>
                  </a:cubicBezTo>
                  <a:cubicBezTo>
                    <a:pt x="32108" y="68659"/>
                    <a:pt x="31855" y="68499"/>
                    <a:pt x="31603" y="68499"/>
                  </a:cubicBezTo>
                  <a:close/>
                  <a:moveTo>
                    <a:pt x="109554" y="68561"/>
                  </a:moveTo>
                  <a:cubicBezTo>
                    <a:pt x="109282" y="68561"/>
                    <a:pt x="109021" y="68792"/>
                    <a:pt x="109045" y="69122"/>
                  </a:cubicBezTo>
                  <a:cubicBezTo>
                    <a:pt x="109078" y="69422"/>
                    <a:pt x="109312" y="69622"/>
                    <a:pt x="109612" y="69622"/>
                  </a:cubicBezTo>
                  <a:cubicBezTo>
                    <a:pt x="110046" y="69556"/>
                    <a:pt x="110246" y="68989"/>
                    <a:pt x="109879" y="68688"/>
                  </a:cubicBezTo>
                  <a:cubicBezTo>
                    <a:pt x="109781" y="68601"/>
                    <a:pt x="109667" y="68561"/>
                    <a:pt x="109554" y="68561"/>
                  </a:cubicBezTo>
                  <a:close/>
                  <a:moveTo>
                    <a:pt x="89340" y="68628"/>
                  </a:moveTo>
                  <a:cubicBezTo>
                    <a:pt x="89067" y="68628"/>
                    <a:pt x="88807" y="68858"/>
                    <a:pt x="88830" y="69189"/>
                  </a:cubicBezTo>
                  <a:cubicBezTo>
                    <a:pt x="88830" y="69456"/>
                    <a:pt x="89064" y="69656"/>
                    <a:pt x="89331" y="69656"/>
                  </a:cubicBezTo>
                  <a:lnTo>
                    <a:pt x="89364" y="69656"/>
                  </a:lnTo>
                  <a:cubicBezTo>
                    <a:pt x="89831" y="69622"/>
                    <a:pt x="90031" y="69055"/>
                    <a:pt x="89664" y="68755"/>
                  </a:cubicBezTo>
                  <a:cubicBezTo>
                    <a:pt x="89567" y="68667"/>
                    <a:pt x="89452" y="68628"/>
                    <a:pt x="89340" y="68628"/>
                  </a:cubicBezTo>
                  <a:close/>
                  <a:moveTo>
                    <a:pt x="69025" y="68661"/>
                  </a:moveTo>
                  <a:cubicBezTo>
                    <a:pt x="68753" y="68661"/>
                    <a:pt x="68492" y="68892"/>
                    <a:pt x="68516" y="69222"/>
                  </a:cubicBezTo>
                  <a:cubicBezTo>
                    <a:pt x="68549" y="69522"/>
                    <a:pt x="68783" y="69723"/>
                    <a:pt x="69083" y="69723"/>
                  </a:cubicBezTo>
                  <a:cubicBezTo>
                    <a:pt x="69517" y="69656"/>
                    <a:pt x="69717" y="69089"/>
                    <a:pt x="69350" y="68789"/>
                  </a:cubicBezTo>
                  <a:cubicBezTo>
                    <a:pt x="69252" y="68701"/>
                    <a:pt x="69138" y="68661"/>
                    <a:pt x="69025" y="68661"/>
                  </a:cubicBezTo>
                  <a:close/>
                  <a:moveTo>
                    <a:pt x="48770" y="68701"/>
                  </a:moveTo>
                  <a:cubicBezTo>
                    <a:pt x="48480" y="68701"/>
                    <a:pt x="48211" y="68944"/>
                    <a:pt x="48235" y="69256"/>
                  </a:cubicBezTo>
                  <a:cubicBezTo>
                    <a:pt x="48266" y="69537"/>
                    <a:pt x="48473" y="69759"/>
                    <a:pt x="48745" y="69759"/>
                  </a:cubicBezTo>
                  <a:cubicBezTo>
                    <a:pt x="48764" y="69759"/>
                    <a:pt x="48783" y="69758"/>
                    <a:pt x="48802" y="69756"/>
                  </a:cubicBezTo>
                  <a:cubicBezTo>
                    <a:pt x="49269" y="69689"/>
                    <a:pt x="49436" y="69122"/>
                    <a:pt x="49102" y="68822"/>
                  </a:cubicBezTo>
                  <a:cubicBezTo>
                    <a:pt x="48999" y="68738"/>
                    <a:pt x="48883" y="68701"/>
                    <a:pt x="48770" y="68701"/>
                  </a:cubicBezTo>
                  <a:close/>
                  <a:moveTo>
                    <a:pt x="28496" y="68762"/>
                  </a:moveTo>
                  <a:cubicBezTo>
                    <a:pt x="28224" y="68762"/>
                    <a:pt x="27963" y="68992"/>
                    <a:pt x="27987" y="69322"/>
                  </a:cubicBezTo>
                  <a:cubicBezTo>
                    <a:pt x="27987" y="69572"/>
                    <a:pt x="28221" y="69792"/>
                    <a:pt x="28469" y="69792"/>
                  </a:cubicBezTo>
                  <a:cubicBezTo>
                    <a:pt x="28486" y="69792"/>
                    <a:pt x="28504" y="69791"/>
                    <a:pt x="28521" y="69789"/>
                  </a:cubicBezTo>
                  <a:cubicBezTo>
                    <a:pt x="28988" y="69756"/>
                    <a:pt x="29188" y="69189"/>
                    <a:pt x="28821" y="68889"/>
                  </a:cubicBezTo>
                  <a:cubicBezTo>
                    <a:pt x="28723" y="68801"/>
                    <a:pt x="28609" y="68762"/>
                    <a:pt x="28496" y="68762"/>
                  </a:cubicBezTo>
                  <a:close/>
                  <a:moveTo>
                    <a:pt x="126357" y="68955"/>
                  </a:moveTo>
                  <a:lnTo>
                    <a:pt x="126357" y="68955"/>
                  </a:lnTo>
                  <a:cubicBezTo>
                    <a:pt x="126033" y="69279"/>
                    <a:pt x="126276" y="69824"/>
                    <a:pt x="126718" y="69824"/>
                  </a:cubicBezTo>
                  <a:cubicBezTo>
                    <a:pt x="126731" y="69824"/>
                    <a:pt x="126744" y="69824"/>
                    <a:pt x="126757" y="69823"/>
                  </a:cubicBezTo>
                  <a:cubicBezTo>
                    <a:pt x="126824" y="69823"/>
                    <a:pt x="126924" y="69789"/>
                    <a:pt x="126991" y="69756"/>
                  </a:cubicBezTo>
                  <a:lnTo>
                    <a:pt x="126357" y="68955"/>
                  </a:lnTo>
                  <a:close/>
                  <a:moveTo>
                    <a:pt x="106478" y="68834"/>
                  </a:moveTo>
                  <a:cubicBezTo>
                    <a:pt x="106188" y="68834"/>
                    <a:pt x="105919" y="69077"/>
                    <a:pt x="105943" y="69389"/>
                  </a:cubicBezTo>
                  <a:cubicBezTo>
                    <a:pt x="105974" y="69667"/>
                    <a:pt x="106205" y="69860"/>
                    <a:pt x="106451" y="69860"/>
                  </a:cubicBezTo>
                  <a:cubicBezTo>
                    <a:pt x="106471" y="69860"/>
                    <a:pt x="106490" y="69858"/>
                    <a:pt x="106510" y="69856"/>
                  </a:cubicBezTo>
                  <a:lnTo>
                    <a:pt x="106510" y="69889"/>
                  </a:lnTo>
                  <a:cubicBezTo>
                    <a:pt x="106977" y="69856"/>
                    <a:pt x="107143" y="69256"/>
                    <a:pt x="106810" y="68955"/>
                  </a:cubicBezTo>
                  <a:cubicBezTo>
                    <a:pt x="106707" y="68871"/>
                    <a:pt x="106591" y="68834"/>
                    <a:pt x="106478" y="68834"/>
                  </a:cubicBezTo>
                  <a:close/>
                  <a:moveTo>
                    <a:pt x="86204" y="68862"/>
                  </a:moveTo>
                  <a:cubicBezTo>
                    <a:pt x="85932" y="68862"/>
                    <a:pt x="85671" y="69092"/>
                    <a:pt x="85695" y="69422"/>
                  </a:cubicBezTo>
                  <a:cubicBezTo>
                    <a:pt x="85695" y="69701"/>
                    <a:pt x="85924" y="69893"/>
                    <a:pt x="86197" y="69893"/>
                  </a:cubicBezTo>
                  <a:cubicBezTo>
                    <a:pt x="86218" y="69893"/>
                    <a:pt x="86240" y="69892"/>
                    <a:pt x="86262" y="69889"/>
                  </a:cubicBezTo>
                  <a:lnTo>
                    <a:pt x="86262" y="69889"/>
                  </a:lnTo>
                  <a:lnTo>
                    <a:pt x="86229" y="69923"/>
                  </a:lnTo>
                  <a:cubicBezTo>
                    <a:pt x="86696" y="69856"/>
                    <a:pt x="86896" y="69289"/>
                    <a:pt x="86529" y="68989"/>
                  </a:cubicBezTo>
                  <a:cubicBezTo>
                    <a:pt x="86431" y="68901"/>
                    <a:pt x="86317" y="68862"/>
                    <a:pt x="86204" y="68862"/>
                  </a:cubicBezTo>
                  <a:close/>
                  <a:moveTo>
                    <a:pt x="65953" y="68927"/>
                  </a:moveTo>
                  <a:cubicBezTo>
                    <a:pt x="65681" y="68927"/>
                    <a:pt x="65424" y="69150"/>
                    <a:pt x="65447" y="69456"/>
                  </a:cubicBezTo>
                  <a:cubicBezTo>
                    <a:pt x="65447" y="69756"/>
                    <a:pt x="65681" y="69956"/>
                    <a:pt x="65981" y="69956"/>
                  </a:cubicBezTo>
                  <a:cubicBezTo>
                    <a:pt x="66448" y="69923"/>
                    <a:pt x="66648" y="69356"/>
                    <a:pt x="66281" y="69055"/>
                  </a:cubicBezTo>
                  <a:cubicBezTo>
                    <a:pt x="66182" y="68967"/>
                    <a:pt x="66066" y="68927"/>
                    <a:pt x="65953" y="68927"/>
                  </a:cubicBezTo>
                  <a:close/>
                  <a:moveTo>
                    <a:pt x="45663" y="68952"/>
                  </a:moveTo>
                  <a:cubicBezTo>
                    <a:pt x="45643" y="68952"/>
                    <a:pt x="45621" y="68953"/>
                    <a:pt x="45600" y="68955"/>
                  </a:cubicBezTo>
                  <a:cubicBezTo>
                    <a:pt x="44953" y="69020"/>
                    <a:pt x="44996" y="69992"/>
                    <a:pt x="45636" y="69992"/>
                  </a:cubicBezTo>
                  <a:cubicBezTo>
                    <a:pt x="45656" y="69992"/>
                    <a:pt x="45678" y="69991"/>
                    <a:pt x="45700" y="69989"/>
                  </a:cubicBezTo>
                  <a:cubicBezTo>
                    <a:pt x="46378" y="69925"/>
                    <a:pt x="46305" y="68952"/>
                    <a:pt x="45663" y="68952"/>
                  </a:cubicBezTo>
                  <a:close/>
                  <a:moveTo>
                    <a:pt x="25485" y="69022"/>
                  </a:moveTo>
                  <a:lnTo>
                    <a:pt x="25385" y="69189"/>
                  </a:lnTo>
                  <a:lnTo>
                    <a:pt x="25152" y="69556"/>
                  </a:lnTo>
                  <a:lnTo>
                    <a:pt x="24985" y="69823"/>
                  </a:lnTo>
                  <a:cubicBezTo>
                    <a:pt x="25085" y="69956"/>
                    <a:pt x="25252" y="70056"/>
                    <a:pt x="25452" y="70056"/>
                  </a:cubicBezTo>
                  <a:lnTo>
                    <a:pt x="25452" y="70023"/>
                  </a:lnTo>
                  <a:cubicBezTo>
                    <a:pt x="26052" y="69956"/>
                    <a:pt x="26086" y="69089"/>
                    <a:pt x="25485" y="69022"/>
                  </a:cubicBezTo>
                  <a:close/>
                  <a:moveTo>
                    <a:pt x="123649" y="69019"/>
                  </a:moveTo>
                  <a:cubicBezTo>
                    <a:pt x="123630" y="69019"/>
                    <a:pt x="123609" y="69020"/>
                    <a:pt x="123589" y="69022"/>
                  </a:cubicBezTo>
                  <a:cubicBezTo>
                    <a:pt x="122910" y="69087"/>
                    <a:pt x="122951" y="70059"/>
                    <a:pt x="123592" y="70059"/>
                  </a:cubicBezTo>
                  <a:cubicBezTo>
                    <a:pt x="123612" y="70059"/>
                    <a:pt x="123633" y="70058"/>
                    <a:pt x="123655" y="70056"/>
                  </a:cubicBezTo>
                  <a:cubicBezTo>
                    <a:pt x="124334" y="69991"/>
                    <a:pt x="124261" y="69019"/>
                    <a:pt x="123649" y="69019"/>
                  </a:cubicBezTo>
                  <a:close/>
                  <a:moveTo>
                    <a:pt x="103361" y="69062"/>
                  </a:moveTo>
                  <a:cubicBezTo>
                    <a:pt x="103077" y="69062"/>
                    <a:pt x="102817" y="69292"/>
                    <a:pt x="102840" y="69622"/>
                  </a:cubicBezTo>
                  <a:cubicBezTo>
                    <a:pt x="102871" y="69901"/>
                    <a:pt x="103074" y="70093"/>
                    <a:pt x="103343" y="70093"/>
                  </a:cubicBezTo>
                  <a:cubicBezTo>
                    <a:pt x="103364" y="70093"/>
                    <a:pt x="103386" y="70092"/>
                    <a:pt x="103407" y="70089"/>
                  </a:cubicBezTo>
                  <a:cubicBezTo>
                    <a:pt x="103874" y="70056"/>
                    <a:pt x="104041" y="69489"/>
                    <a:pt x="103708" y="69189"/>
                  </a:cubicBezTo>
                  <a:cubicBezTo>
                    <a:pt x="103600" y="69101"/>
                    <a:pt x="103479" y="69062"/>
                    <a:pt x="103361" y="69062"/>
                  </a:cubicBezTo>
                  <a:close/>
                  <a:moveTo>
                    <a:pt x="83102" y="69128"/>
                  </a:moveTo>
                  <a:cubicBezTo>
                    <a:pt x="82829" y="69128"/>
                    <a:pt x="82569" y="69359"/>
                    <a:pt x="82593" y="69689"/>
                  </a:cubicBezTo>
                  <a:cubicBezTo>
                    <a:pt x="82593" y="69956"/>
                    <a:pt x="82859" y="70156"/>
                    <a:pt x="83126" y="70156"/>
                  </a:cubicBezTo>
                  <a:cubicBezTo>
                    <a:pt x="83593" y="70123"/>
                    <a:pt x="83793" y="69556"/>
                    <a:pt x="83427" y="69256"/>
                  </a:cubicBezTo>
                  <a:cubicBezTo>
                    <a:pt x="83329" y="69168"/>
                    <a:pt x="83214" y="69128"/>
                    <a:pt x="83102" y="69128"/>
                  </a:cubicBezTo>
                  <a:close/>
                  <a:moveTo>
                    <a:pt x="62832" y="69128"/>
                  </a:moveTo>
                  <a:cubicBezTo>
                    <a:pt x="62548" y="69128"/>
                    <a:pt x="62288" y="69359"/>
                    <a:pt x="62311" y="69689"/>
                  </a:cubicBezTo>
                  <a:cubicBezTo>
                    <a:pt x="62311" y="69970"/>
                    <a:pt x="62545" y="70193"/>
                    <a:pt x="62821" y="70193"/>
                  </a:cubicBezTo>
                  <a:cubicBezTo>
                    <a:pt x="62840" y="70193"/>
                    <a:pt x="62859" y="70192"/>
                    <a:pt x="62879" y="70190"/>
                  </a:cubicBezTo>
                  <a:cubicBezTo>
                    <a:pt x="63346" y="70123"/>
                    <a:pt x="63512" y="69556"/>
                    <a:pt x="63179" y="69256"/>
                  </a:cubicBezTo>
                  <a:cubicBezTo>
                    <a:pt x="63071" y="69168"/>
                    <a:pt x="62950" y="69128"/>
                    <a:pt x="62832" y="69128"/>
                  </a:cubicBezTo>
                  <a:close/>
                  <a:moveTo>
                    <a:pt x="42589" y="69219"/>
                  </a:moveTo>
                  <a:cubicBezTo>
                    <a:pt x="42570" y="69219"/>
                    <a:pt x="42550" y="69220"/>
                    <a:pt x="42531" y="69222"/>
                  </a:cubicBezTo>
                  <a:cubicBezTo>
                    <a:pt x="41841" y="69255"/>
                    <a:pt x="41927" y="70257"/>
                    <a:pt x="42566" y="70257"/>
                  </a:cubicBezTo>
                  <a:cubicBezTo>
                    <a:pt x="42576" y="70257"/>
                    <a:pt x="42587" y="70257"/>
                    <a:pt x="42597" y="70256"/>
                  </a:cubicBezTo>
                  <a:cubicBezTo>
                    <a:pt x="42898" y="70223"/>
                    <a:pt x="43098" y="69989"/>
                    <a:pt x="43098" y="69689"/>
                  </a:cubicBezTo>
                  <a:cubicBezTo>
                    <a:pt x="43067" y="69411"/>
                    <a:pt x="42835" y="69219"/>
                    <a:pt x="42589" y="69219"/>
                  </a:cubicBezTo>
                  <a:close/>
                  <a:moveTo>
                    <a:pt x="120486" y="69256"/>
                  </a:moveTo>
                  <a:cubicBezTo>
                    <a:pt x="119840" y="69320"/>
                    <a:pt x="119882" y="70293"/>
                    <a:pt x="120523" y="70293"/>
                  </a:cubicBezTo>
                  <a:cubicBezTo>
                    <a:pt x="120543" y="70293"/>
                    <a:pt x="120565" y="70292"/>
                    <a:pt x="120586" y="70290"/>
                  </a:cubicBezTo>
                  <a:cubicBezTo>
                    <a:pt x="120853" y="70290"/>
                    <a:pt x="121087" y="70023"/>
                    <a:pt x="121053" y="69756"/>
                  </a:cubicBezTo>
                  <a:cubicBezTo>
                    <a:pt x="121020" y="69456"/>
                    <a:pt x="120787" y="69256"/>
                    <a:pt x="120486" y="69256"/>
                  </a:cubicBezTo>
                  <a:close/>
                  <a:moveTo>
                    <a:pt x="100259" y="69329"/>
                  </a:moveTo>
                  <a:cubicBezTo>
                    <a:pt x="99975" y="69329"/>
                    <a:pt x="99715" y="69559"/>
                    <a:pt x="99738" y="69889"/>
                  </a:cubicBezTo>
                  <a:cubicBezTo>
                    <a:pt x="99772" y="70156"/>
                    <a:pt x="100038" y="70356"/>
                    <a:pt x="100305" y="70356"/>
                  </a:cubicBezTo>
                  <a:cubicBezTo>
                    <a:pt x="100772" y="70323"/>
                    <a:pt x="100939" y="69756"/>
                    <a:pt x="100605" y="69456"/>
                  </a:cubicBezTo>
                  <a:cubicBezTo>
                    <a:pt x="100498" y="69368"/>
                    <a:pt x="100377" y="69329"/>
                    <a:pt x="100259" y="69329"/>
                  </a:cubicBezTo>
                  <a:close/>
                  <a:moveTo>
                    <a:pt x="80000" y="69362"/>
                  </a:moveTo>
                  <a:cubicBezTo>
                    <a:pt x="79727" y="69362"/>
                    <a:pt x="79467" y="69592"/>
                    <a:pt x="79490" y="69923"/>
                  </a:cubicBezTo>
                  <a:cubicBezTo>
                    <a:pt x="79490" y="70172"/>
                    <a:pt x="79724" y="70393"/>
                    <a:pt x="80000" y="70393"/>
                  </a:cubicBezTo>
                  <a:cubicBezTo>
                    <a:pt x="80019" y="70393"/>
                    <a:pt x="80038" y="70392"/>
                    <a:pt x="80057" y="70390"/>
                  </a:cubicBezTo>
                  <a:cubicBezTo>
                    <a:pt x="80491" y="70356"/>
                    <a:pt x="80691" y="69789"/>
                    <a:pt x="80324" y="69489"/>
                  </a:cubicBezTo>
                  <a:cubicBezTo>
                    <a:pt x="80227" y="69401"/>
                    <a:pt x="80112" y="69362"/>
                    <a:pt x="80000" y="69362"/>
                  </a:cubicBezTo>
                  <a:close/>
                  <a:moveTo>
                    <a:pt x="59744" y="69401"/>
                  </a:moveTo>
                  <a:cubicBezTo>
                    <a:pt x="59455" y="69401"/>
                    <a:pt x="59185" y="69644"/>
                    <a:pt x="59209" y="69956"/>
                  </a:cubicBezTo>
                  <a:cubicBezTo>
                    <a:pt x="59243" y="70256"/>
                    <a:pt x="59476" y="70456"/>
                    <a:pt x="59776" y="70456"/>
                  </a:cubicBezTo>
                  <a:cubicBezTo>
                    <a:pt x="60243" y="70390"/>
                    <a:pt x="60410" y="69823"/>
                    <a:pt x="60077" y="69522"/>
                  </a:cubicBezTo>
                  <a:cubicBezTo>
                    <a:pt x="59974" y="69438"/>
                    <a:pt x="59857" y="69401"/>
                    <a:pt x="59744" y="69401"/>
                  </a:cubicBezTo>
                  <a:close/>
                  <a:moveTo>
                    <a:pt x="39482" y="69462"/>
                  </a:moveTo>
                  <a:cubicBezTo>
                    <a:pt x="39198" y="69462"/>
                    <a:pt x="38938" y="69692"/>
                    <a:pt x="38961" y="70023"/>
                  </a:cubicBezTo>
                  <a:cubicBezTo>
                    <a:pt x="38995" y="70290"/>
                    <a:pt x="39228" y="70490"/>
                    <a:pt x="39495" y="70490"/>
                  </a:cubicBezTo>
                  <a:lnTo>
                    <a:pt x="39529" y="70490"/>
                  </a:lnTo>
                  <a:cubicBezTo>
                    <a:pt x="39996" y="70456"/>
                    <a:pt x="40162" y="69889"/>
                    <a:pt x="39829" y="69589"/>
                  </a:cubicBezTo>
                  <a:cubicBezTo>
                    <a:pt x="39721" y="69501"/>
                    <a:pt x="39600" y="69462"/>
                    <a:pt x="39482" y="69462"/>
                  </a:cubicBezTo>
                  <a:close/>
                  <a:moveTo>
                    <a:pt x="117448" y="69516"/>
                  </a:moveTo>
                  <a:cubicBezTo>
                    <a:pt x="117168" y="69516"/>
                    <a:pt x="116893" y="69750"/>
                    <a:pt x="116917" y="70089"/>
                  </a:cubicBezTo>
                  <a:cubicBezTo>
                    <a:pt x="116950" y="70356"/>
                    <a:pt x="117184" y="70556"/>
                    <a:pt x="117484" y="70556"/>
                  </a:cubicBezTo>
                  <a:cubicBezTo>
                    <a:pt x="117918" y="70523"/>
                    <a:pt x="118118" y="69923"/>
                    <a:pt x="117751" y="69622"/>
                  </a:cubicBezTo>
                  <a:cubicBezTo>
                    <a:pt x="117660" y="69550"/>
                    <a:pt x="117554" y="69516"/>
                    <a:pt x="117448" y="69516"/>
                  </a:cubicBezTo>
                  <a:close/>
                  <a:moveTo>
                    <a:pt x="97197" y="69553"/>
                  </a:moveTo>
                  <a:cubicBezTo>
                    <a:pt x="97177" y="69553"/>
                    <a:pt x="97157" y="69554"/>
                    <a:pt x="97136" y="69556"/>
                  </a:cubicBezTo>
                  <a:cubicBezTo>
                    <a:pt x="96836" y="69589"/>
                    <a:pt x="96636" y="69823"/>
                    <a:pt x="96636" y="70123"/>
                  </a:cubicBezTo>
                  <a:cubicBezTo>
                    <a:pt x="96667" y="70373"/>
                    <a:pt x="96874" y="70593"/>
                    <a:pt x="97146" y="70593"/>
                  </a:cubicBezTo>
                  <a:cubicBezTo>
                    <a:pt x="97165" y="70593"/>
                    <a:pt x="97184" y="70592"/>
                    <a:pt x="97203" y="70590"/>
                  </a:cubicBezTo>
                  <a:cubicBezTo>
                    <a:pt x="97882" y="70525"/>
                    <a:pt x="97809" y="69553"/>
                    <a:pt x="97197" y="69553"/>
                  </a:cubicBezTo>
                  <a:close/>
                  <a:moveTo>
                    <a:pt x="76949" y="69586"/>
                  </a:moveTo>
                  <a:cubicBezTo>
                    <a:pt x="76929" y="69586"/>
                    <a:pt x="76909" y="69587"/>
                    <a:pt x="76889" y="69589"/>
                  </a:cubicBezTo>
                  <a:cubicBezTo>
                    <a:pt x="76233" y="69687"/>
                    <a:pt x="76286" y="70624"/>
                    <a:pt x="76922" y="70624"/>
                  </a:cubicBezTo>
                  <a:cubicBezTo>
                    <a:pt x="76933" y="70624"/>
                    <a:pt x="76944" y="70624"/>
                    <a:pt x="76955" y="70623"/>
                  </a:cubicBezTo>
                  <a:cubicBezTo>
                    <a:pt x="77668" y="70623"/>
                    <a:pt x="77594" y="69586"/>
                    <a:pt x="76949" y="69586"/>
                  </a:cubicBezTo>
                  <a:close/>
                  <a:moveTo>
                    <a:pt x="56668" y="69653"/>
                  </a:moveTo>
                  <a:cubicBezTo>
                    <a:pt x="56648" y="69653"/>
                    <a:pt x="56628" y="69654"/>
                    <a:pt x="56607" y="69656"/>
                  </a:cubicBezTo>
                  <a:cubicBezTo>
                    <a:pt x="56307" y="69689"/>
                    <a:pt x="56107" y="69923"/>
                    <a:pt x="56107" y="70223"/>
                  </a:cubicBezTo>
                  <a:cubicBezTo>
                    <a:pt x="56138" y="70473"/>
                    <a:pt x="56345" y="70693"/>
                    <a:pt x="56617" y="70693"/>
                  </a:cubicBezTo>
                  <a:cubicBezTo>
                    <a:pt x="56636" y="70693"/>
                    <a:pt x="56655" y="70692"/>
                    <a:pt x="56674" y="70690"/>
                  </a:cubicBezTo>
                  <a:cubicBezTo>
                    <a:pt x="57353" y="70625"/>
                    <a:pt x="57280" y="69653"/>
                    <a:pt x="56668" y="69653"/>
                  </a:cubicBezTo>
                  <a:close/>
                  <a:moveTo>
                    <a:pt x="36390" y="69717"/>
                  </a:moveTo>
                  <a:cubicBezTo>
                    <a:pt x="36110" y="69717"/>
                    <a:pt x="35835" y="69950"/>
                    <a:pt x="35859" y="70290"/>
                  </a:cubicBezTo>
                  <a:cubicBezTo>
                    <a:pt x="35890" y="70537"/>
                    <a:pt x="36093" y="70727"/>
                    <a:pt x="36335" y="70727"/>
                  </a:cubicBezTo>
                  <a:cubicBezTo>
                    <a:pt x="36354" y="70727"/>
                    <a:pt x="36373" y="70726"/>
                    <a:pt x="36393" y="70723"/>
                  </a:cubicBezTo>
                  <a:lnTo>
                    <a:pt x="36393" y="70757"/>
                  </a:lnTo>
                  <a:cubicBezTo>
                    <a:pt x="36860" y="70723"/>
                    <a:pt x="37060" y="70123"/>
                    <a:pt x="36693" y="69823"/>
                  </a:cubicBezTo>
                  <a:cubicBezTo>
                    <a:pt x="36602" y="69750"/>
                    <a:pt x="36496" y="69717"/>
                    <a:pt x="36390" y="69717"/>
                  </a:cubicBezTo>
                  <a:close/>
                  <a:moveTo>
                    <a:pt x="114336" y="69762"/>
                  </a:moveTo>
                  <a:cubicBezTo>
                    <a:pt x="114052" y="69762"/>
                    <a:pt x="113791" y="69992"/>
                    <a:pt x="113815" y="70323"/>
                  </a:cubicBezTo>
                  <a:cubicBezTo>
                    <a:pt x="113846" y="70573"/>
                    <a:pt x="114053" y="70793"/>
                    <a:pt x="114325" y="70793"/>
                  </a:cubicBezTo>
                  <a:cubicBezTo>
                    <a:pt x="114344" y="70793"/>
                    <a:pt x="114363" y="70792"/>
                    <a:pt x="114382" y="70790"/>
                  </a:cubicBezTo>
                  <a:cubicBezTo>
                    <a:pt x="114849" y="70757"/>
                    <a:pt x="115016" y="70190"/>
                    <a:pt x="114682" y="69889"/>
                  </a:cubicBezTo>
                  <a:cubicBezTo>
                    <a:pt x="114575" y="69802"/>
                    <a:pt x="114453" y="69762"/>
                    <a:pt x="114336" y="69762"/>
                  </a:cubicBezTo>
                  <a:close/>
                  <a:moveTo>
                    <a:pt x="94065" y="69820"/>
                  </a:moveTo>
                  <a:cubicBezTo>
                    <a:pt x="94044" y="69820"/>
                    <a:pt x="94023" y="69821"/>
                    <a:pt x="94001" y="69823"/>
                  </a:cubicBezTo>
                  <a:cubicBezTo>
                    <a:pt x="93354" y="69855"/>
                    <a:pt x="93397" y="70826"/>
                    <a:pt x="94037" y="70826"/>
                  </a:cubicBezTo>
                  <a:cubicBezTo>
                    <a:pt x="94058" y="70826"/>
                    <a:pt x="94079" y="70825"/>
                    <a:pt x="94101" y="70823"/>
                  </a:cubicBezTo>
                  <a:cubicBezTo>
                    <a:pt x="94779" y="70791"/>
                    <a:pt x="94707" y="69820"/>
                    <a:pt x="94065" y="69820"/>
                  </a:cubicBezTo>
                  <a:close/>
                  <a:moveTo>
                    <a:pt x="73795" y="69862"/>
                  </a:moveTo>
                  <a:cubicBezTo>
                    <a:pt x="73523" y="69862"/>
                    <a:pt x="73262" y="70093"/>
                    <a:pt x="73286" y="70423"/>
                  </a:cubicBezTo>
                  <a:cubicBezTo>
                    <a:pt x="73286" y="70673"/>
                    <a:pt x="73520" y="70893"/>
                    <a:pt x="73796" y="70893"/>
                  </a:cubicBezTo>
                  <a:cubicBezTo>
                    <a:pt x="73815" y="70893"/>
                    <a:pt x="73834" y="70892"/>
                    <a:pt x="73853" y="70890"/>
                  </a:cubicBezTo>
                  <a:cubicBezTo>
                    <a:pt x="74287" y="70857"/>
                    <a:pt x="74487" y="70290"/>
                    <a:pt x="74120" y="69989"/>
                  </a:cubicBezTo>
                  <a:cubicBezTo>
                    <a:pt x="74022" y="69902"/>
                    <a:pt x="73908" y="69862"/>
                    <a:pt x="73795" y="69862"/>
                  </a:cubicBezTo>
                  <a:close/>
                  <a:moveTo>
                    <a:pt x="53531" y="69898"/>
                  </a:moveTo>
                  <a:cubicBezTo>
                    <a:pt x="53391" y="69898"/>
                    <a:pt x="53247" y="69957"/>
                    <a:pt x="53138" y="70089"/>
                  </a:cubicBezTo>
                  <a:cubicBezTo>
                    <a:pt x="52847" y="70413"/>
                    <a:pt x="53089" y="70925"/>
                    <a:pt x="53530" y="70925"/>
                  </a:cubicBezTo>
                  <a:cubicBezTo>
                    <a:pt x="53544" y="70925"/>
                    <a:pt x="53558" y="70924"/>
                    <a:pt x="53572" y="70923"/>
                  </a:cubicBezTo>
                  <a:cubicBezTo>
                    <a:pt x="53872" y="70923"/>
                    <a:pt x="54072" y="70657"/>
                    <a:pt x="54039" y="70356"/>
                  </a:cubicBezTo>
                  <a:cubicBezTo>
                    <a:pt x="54018" y="70080"/>
                    <a:pt x="53779" y="69898"/>
                    <a:pt x="53531" y="69898"/>
                  </a:cubicBezTo>
                  <a:close/>
                  <a:moveTo>
                    <a:pt x="33288" y="69953"/>
                  </a:moveTo>
                  <a:cubicBezTo>
                    <a:pt x="33267" y="69953"/>
                    <a:pt x="33246" y="69954"/>
                    <a:pt x="33224" y="69956"/>
                  </a:cubicBezTo>
                  <a:cubicBezTo>
                    <a:pt x="32924" y="69956"/>
                    <a:pt x="32724" y="70223"/>
                    <a:pt x="32757" y="70523"/>
                  </a:cubicBezTo>
                  <a:cubicBezTo>
                    <a:pt x="32757" y="70790"/>
                    <a:pt x="33024" y="70990"/>
                    <a:pt x="33291" y="70990"/>
                  </a:cubicBezTo>
                  <a:lnTo>
                    <a:pt x="33324" y="70990"/>
                  </a:lnTo>
                  <a:cubicBezTo>
                    <a:pt x="33970" y="70925"/>
                    <a:pt x="33928" y="69953"/>
                    <a:pt x="33288" y="69953"/>
                  </a:cubicBezTo>
                  <a:close/>
                  <a:moveTo>
                    <a:pt x="111245" y="70022"/>
                  </a:moveTo>
                  <a:cubicBezTo>
                    <a:pt x="111234" y="70022"/>
                    <a:pt x="111224" y="70022"/>
                    <a:pt x="111213" y="70023"/>
                  </a:cubicBezTo>
                  <a:cubicBezTo>
                    <a:pt x="110511" y="70023"/>
                    <a:pt x="110572" y="71030"/>
                    <a:pt x="111192" y="71030"/>
                  </a:cubicBezTo>
                  <a:cubicBezTo>
                    <a:pt x="111220" y="71030"/>
                    <a:pt x="111249" y="71028"/>
                    <a:pt x="111280" y="71023"/>
                  </a:cubicBezTo>
                  <a:cubicBezTo>
                    <a:pt x="111936" y="70958"/>
                    <a:pt x="111850" y="70022"/>
                    <a:pt x="111245" y="70022"/>
                  </a:cubicBezTo>
                  <a:close/>
                  <a:moveTo>
                    <a:pt x="90996" y="70050"/>
                  </a:moveTo>
                  <a:cubicBezTo>
                    <a:pt x="90716" y="70050"/>
                    <a:pt x="90441" y="70284"/>
                    <a:pt x="90465" y="70623"/>
                  </a:cubicBezTo>
                  <a:cubicBezTo>
                    <a:pt x="90465" y="70873"/>
                    <a:pt x="90699" y="71093"/>
                    <a:pt x="90947" y="71093"/>
                  </a:cubicBezTo>
                  <a:cubicBezTo>
                    <a:pt x="90964" y="71093"/>
                    <a:pt x="90981" y="71092"/>
                    <a:pt x="90999" y="71090"/>
                  </a:cubicBezTo>
                  <a:cubicBezTo>
                    <a:pt x="91466" y="71057"/>
                    <a:pt x="91666" y="70456"/>
                    <a:pt x="91299" y="70156"/>
                  </a:cubicBezTo>
                  <a:cubicBezTo>
                    <a:pt x="91208" y="70083"/>
                    <a:pt x="91102" y="70050"/>
                    <a:pt x="90996" y="70050"/>
                  </a:cubicBezTo>
                  <a:close/>
                  <a:moveTo>
                    <a:pt x="127958" y="70923"/>
                  </a:moveTo>
                  <a:lnTo>
                    <a:pt x="127958" y="70923"/>
                  </a:lnTo>
                  <a:cubicBezTo>
                    <a:pt x="127992" y="71023"/>
                    <a:pt x="128025" y="71090"/>
                    <a:pt x="128125" y="71124"/>
                  </a:cubicBezTo>
                  <a:lnTo>
                    <a:pt x="127958" y="70923"/>
                  </a:lnTo>
                  <a:close/>
                  <a:moveTo>
                    <a:pt x="70682" y="70089"/>
                  </a:moveTo>
                  <a:cubicBezTo>
                    <a:pt x="70672" y="70089"/>
                    <a:pt x="70661" y="70089"/>
                    <a:pt x="70651" y="70089"/>
                  </a:cubicBezTo>
                  <a:cubicBezTo>
                    <a:pt x="69972" y="70154"/>
                    <a:pt x="70045" y="71127"/>
                    <a:pt x="70657" y="71127"/>
                  </a:cubicBezTo>
                  <a:cubicBezTo>
                    <a:pt x="70676" y="71127"/>
                    <a:pt x="70697" y="71126"/>
                    <a:pt x="70717" y="71124"/>
                  </a:cubicBezTo>
                  <a:cubicBezTo>
                    <a:pt x="71407" y="71091"/>
                    <a:pt x="71321" y="70089"/>
                    <a:pt x="70682" y="70089"/>
                  </a:cubicBezTo>
                  <a:close/>
                  <a:moveTo>
                    <a:pt x="50438" y="70163"/>
                  </a:moveTo>
                  <a:cubicBezTo>
                    <a:pt x="50156" y="70163"/>
                    <a:pt x="49879" y="70393"/>
                    <a:pt x="49903" y="70723"/>
                  </a:cubicBezTo>
                  <a:cubicBezTo>
                    <a:pt x="49936" y="70990"/>
                    <a:pt x="50203" y="71190"/>
                    <a:pt x="50470" y="71190"/>
                  </a:cubicBezTo>
                  <a:cubicBezTo>
                    <a:pt x="50937" y="71157"/>
                    <a:pt x="51137" y="70590"/>
                    <a:pt x="50770" y="70290"/>
                  </a:cubicBezTo>
                  <a:cubicBezTo>
                    <a:pt x="50672" y="70202"/>
                    <a:pt x="50555" y="70163"/>
                    <a:pt x="50438" y="70163"/>
                  </a:cubicBezTo>
                  <a:close/>
                  <a:moveTo>
                    <a:pt x="30154" y="70181"/>
                  </a:moveTo>
                  <a:cubicBezTo>
                    <a:pt x="30009" y="70181"/>
                    <a:pt x="29863" y="70237"/>
                    <a:pt x="29755" y="70356"/>
                  </a:cubicBezTo>
                  <a:cubicBezTo>
                    <a:pt x="29496" y="70712"/>
                    <a:pt x="29739" y="71225"/>
                    <a:pt x="30180" y="71225"/>
                  </a:cubicBezTo>
                  <a:cubicBezTo>
                    <a:pt x="30194" y="71225"/>
                    <a:pt x="30208" y="71225"/>
                    <a:pt x="30222" y="71224"/>
                  </a:cubicBezTo>
                  <a:cubicBezTo>
                    <a:pt x="30489" y="71190"/>
                    <a:pt x="30689" y="70957"/>
                    <a:pt x="30689" y="70657"/>
                  </a:cubicBezTo>
                  <a:cubicBezTo>
                    <a:pt x="30667" y="70357"/>
                    <a:pt x="30413" y="70181"/>
                    <a:pt x="30154" y="70181"/>
                  </a:cubicBezTo>
                  <a:close/>
                  <a:moveTo>
                    <a:pt x="108154" y="70250"/>
                  </a:moveTo>
                  <a:cubicBezTo>
                    <a:pt x="107861" y="70250"/>
                    <a:pt x="107586" y="70484"/>
                    <a:pt x="107610" y="70823"/>
                  </a:cubicBezTo>
                  <a:cubicBezTo>
                    <a:pt x="107644" y="71090"/>
                    <a:pt x="107911" y="71290"/>
                    <a:pt x="108178" y="71290"/>
                  </a:cubicBezTo>
                  <a:cubicBezTo>
                    <a:pt x="108645" y="71224"/>
                    <a:pt x="108811" y="70657"/>
                    <a:pt x="108478" y="70356"/>
                  </a:cubicBezTo>
                  <a:cubicBezTo>
                    <a:pt x="108377" y="70283"/>
                    <a:pt x="108265" y="70250"/>
                    <a:pt x="108154" y="70250"/>
                  </a:cubicBezTo>
                  <a:close/>
                  <a:moveTo>
                    <a:pt x="87830" y="70290"/>
                  </a:moveTo>
                  <a:cubicBezTo>
                    <a:pt x="87529" y="70323"/>
                    <a:pt x="87329" y="70556"/>
                    <a:pt x="87363" y="70857"/>
                  </a:cubicBezTo>
                  <a:cubicBezTo>
                    <a:pt x="87363" y="71135"/>
                    <a:pt x="87592" y="71327"/>
                    <a:pt x="87865" y="71327"/>
                  </a:cubicBezTo>
                  <a:cubicBezTo>
                    <a:pt x="87886" y="71327"/>
                    <a:pt x="87908" y="71326"/>
                    <a:pt x="87930" y="71324"/>
                  </a:cubicBezTo>
                  <a:lnTo>
                    <a:pt x="87896" y="71324"/>
                  </a:lnTo>
                  <a:cubicBezTo>
                    <a:pt x="88197" y="71324"/>
                    <a:pt x="88397" y="71057"/>
                    <a:pt x="88397" y="70790"/>
                  </a:cubicBezTo>
                  <a:cubicBezTo>
                    <a:pt x="88363" y="70490"/>
                    <a:pt x="88130" y="70290"/>
                    <a:pt x="87830" y="70290"/>
                  </a:cubicBezTo>
                  <a:close/>
                  <a:moveTo>
                    <a:pt x="67644" y="70320"/>
                  </a:moveTo>
                  <a:cubicBezTo>
                    <a:pt x="67624" y="70320"/>
                    <a:pt x="67603" y="70321"/>
                    <a:pt x="67582" y="70323"/>
                  </a:cubicBezTo>
                  <a:cubicBezTo>
                    <a:pt x="67282" y="70356"/>
                    <a:pt x="67048" y="70590"/>
                    <a:pt x="67082" y="70890"/>
                  </a:cubicBezTo>
                  <a:cubicBezTo>
                    <a:pt x="67115" y="71190"/>
                    <a:pt x="67348" y="71390"/>
                    <a:pt x="67649" y="71390"/>
                  </a:cubicBezTo>
                  <a:lnTo>
                    <a:pt x="67649" y="71357"/>
                  </a:lnTo>
                  <a:cubicBezTo>
                    <a:pt x="68360" y="71325"/>
                    <a:pt x="68288" y="70320"/>
                    <a:pt x="67644" y="70320"/>
                  </a:cubicBezTo>
                  <a:close/>
                  <a:moveTo>
                    <a:pt x="47337" y="70363"/>
                  </a:moveTo>
                  <a:cubicBezTo>
                    <a:pt x="47057" y="70363"/>
                    <a:pt x="46787" y="70593"/>
                    <a:pt x="46834" y="70923"/>
                  </a:cubicBezTo>
                  <a:cubicBezTo>
                    <a:pt x="46834" y="71204"/>
                    <a:pt x="47068" y="71427"/>
                    <a:pt x="47316" y="71427"/>
                  </a:cubicBezTo>
                  <a:cubicBezTo>
                    <a:pt x="47333" y="71427"/>
                    <a:pt x="47350" y="71426"/>
                    <a:pt x="47367" y="71424"/>
                  </a:cubicBezTo>
                  <a:cubicBezTo>
                    <a:pt x="47834" y="71390"/>
                    <a:pt x="48035" y="70790"/>
                    <a:pt x="47668" y="70490"/>
                  </a:cubicBezTo>
                  <a:cubicBezTo>
                    <a:pt x="47570" y="70402"/>
                    <a:pt x="47453" y="70363"/>
                    <a:pt x="47337" y="70363"/>
                  </a:cubicBezTo>
                  <a:close/>
                  <a:moveTo>
                    <a:pt x="27097" y="70417"/>
                  </a:moveTo>
                  <a:cubicBezTo>
                    <a:pt x="26804" y="70417"/>
                    <a:pt x="26528" y="70651"/>
                    <a:pt x="26553" y="70990"/>
                  </a:cubicBezTo>
                  <a:cubicBezTo>
                    <a:pt x="26553" y="71290"/>
                    <a:pt x="26819" y="71490"/>
                    <a:pt x="27120" y="71490"/>
                  </a:cubicBezTo>
                  <a:lnTo>
                    <a:pt x="27120" y="71457"/>
                  </a:lnTo>
                  <a:cubicBezTo>
                    <a:pt x="27587" y="71424"/>
                    <a:pt x="27753" y="70823"/>
                    <a:pt x="27420" y="70523"/>
                  </a:cubicBezTo>
                  <a:cubicBezTo>
                    <a:pt x="27320" y="70450"/>
                    <a:pt x="27207" y="70417"/>
                    <a:pt x="27097" y="70417"/>
                  </a:cubicBezTo>
                  <a:close/>
                  <a:moveTo>
                    <a:pt x="125313" y="70453"/>
                  </a:moveTo>
                  <a:cubicBezTo>
                    <a:pt x="125295" y="70453"/>
                    <a:pt x="125276" y="70454"/>
                    <a:pt x="125256" y="70456"/>
                  </a:cubicBezTo>
                  <a:cubicBezTo>
                    <a:pt x="124577" y="70489"/>
                    <a:pt x="124619" y="71493"/>
                    <a:pt x="125292" y="71493"/>
                  </a:cubicBezTo>
                  <a:cubicBezTo>
                    <a:pt x="125313" y="71493"/>
                    <a:pt x="125334" y="71492"/>
                    <a:pt x="125356" y="71490"/>
                  </a:cubicBezTo>
                  <a:cubicBezTo>
                    <a:pt x="125623" y="71457"/>
                    <a:pt x="125857" y="71224"/>
                    <a:pt x="125823" y="70923"/>
                  </a:cubicBezTo>
                  <a:cubicBezTo>
                    <a:pt x="125792" y="70674"/>
                    <a:pt x="125586" y="70453"/>
                    <a:pt x="125313" y="70453"/>
                  </a:cubicBezTo>
                  <a:close/>
                  <a:moveTo>
                    <a:pt x="105044" y="70496"/>
                  </a:moveTo>
                  <a:cubicBezTo>
                    <a:pt x="104762" y="70496"/>
                    <a:pt x="104485" y="70726"/>
                    <a:pt x="104508" y="71057"/>
                  </a:cubicBezTo>
                  <a:cubicBezTo>
                    <a:pt x="104539" y="71307"/>
                    <a:pt x="104775" y="71527"/>
                    <a:pt x="105024" y="71527"/>
                  </a:cubicBezTo>
                  <a:cubicBezTo>
                    <a:pt x="105041" y="71527"/>
                    <a:pt x="105058" y="71526"/>
                    <a:pt x="105075" y="71524"/>
                  </a:cubicBezTo>
                  <a:cubicBezTo>
                    <a:pt x="105542" y="71490"/>
                    <a:pt x="105742" y="70923"/>
                    <a:pt x="105376" y="70623"/>
                  </a:cubicBezTo>
                  <a:cubicBezTo>
                    <a:pt x="105278" y="70535"/>
                    <a:pt x="105161" y="70496"/>
                    <a:pt x="105044" y="70496"/>
                  </a:cubicBezTo>
                  <a:close/>
                  <a:moveTo>
                    <a:pt x="84803" y="70559"/>
                  </a:moveTo>
                  <a:cubicBezTo>
                    <a:pt x="84533" y="70559"/>
                    <a:pt x="84260" y="70752"/>
                    <a:pt x="84260" y="71124"/>
                  </a:cubicBezTo>
                  <a:cubicBezTo>
                    <a:pt x="84294" y="71390"/>
                    <a:pt x="84527" y="71591"/>
                    <a:pt x="84828" y="71591"/>
                  </a:cubicBezTo>
                  <a:cubicBezTo>
                    <a:pt x="85128" y="71557"/>
                    <a:pt x="85328" y="71324"/>
                    <a:pt x="85328" y="71023"/>
                  </a:cubicBezTo>
                  <a:cubicBezTo>
                    <a:pt x="85281" y="70710"/>
                    <a:pt x="85043" y="70559"/>
                    <a:pt x="84803" y="70559"/>
                  </a:cubicBezTo>
                  <a:close/>
                  <a:moveTo>
                    <a:pt x="64531" y="70587"/>
                  </a:moveTo>
                  <a:cubicBezTo>
                    <a:pt x="64514" y="70587"/>
                    <a:pt x="64497" y="70588"/>
                    <a:pt x="64480" y="70590"/>
                  </a:cubicBezTo>
                  <a:cubicBezTo>
                    <a:pt x="64179" y="70623"/>
                    <a:pt x="63979" y="70857"/>
                    <a:pt x="63979" y="71157"/>
                  </a:cubicBezTo>
                  <a:cubicBezTo>
                    <a:pt x="64010" y="71435"/>
                    <a:pt x="64242" y="71628"/>
                    <a:pt x="64515" y="71628"/>
                  </a:cubicBezTo>
                  <a:cubicBezTo>
                    <a:pt x="64536" y="71628"/>
                    <a:pt x="64558" y="71626"/>
                    <a:pt x="64580" y="71624"/>
                  </a:cubicBezTo>
                  <a:lnTo>
                    <a:pt x="64546" y="71624"/>
                  </a:lnTo>
                  <a:cubicBezTo>
                    <a:pt x="64813" y="71591"/>
                    <a:pt x="65047" y="71357"/>
                    <a:pt x="65013" y="71057"/>
                  </a:cubicBezTo>
                  <a:cubicBezTo>
                    <a:pt x="64982" y="70807"/>
                    <a:pt x="64776" y="70587"/>
                    <a:pt x="64531" y="70587"/>
                  </a:cubicBezTo>
                  <a:close/>
                  <a:moveTo>
                    <a:pt x="44241" y="70596"/>
                  </a:moveTo>
                  <a:cubicBezTo>
                    <a:pt x="43968" y="70596"/>
                    <a:pt x="43708" y="70826"/>
                    <a:pt x="43732" y="71157"/>
                  </a:cubicBezTo>
                  <a:cubicBezTo>
                    <a:pt x="43732" y="71440"/>
                    <a:pt x="43939" y="71693"/>
                    <a:pt x="44215" y="71693"/>
                  </a:cubicBezTo>
                  <a:cubicBezTo>
                    <a:pt x="44231" y="71693"/>
                    <a:pt x="44248" y="71693"/>
                    <a:pt x="44265" y="71691"/>
                  </a:cubicBezTo>
                  <a:lnTo>
                    <a:pt x="44265" y="71657"/>
                  </a:lnTo>
                  <a:cubicBezTo>
                    <a:pt x="44732" y="71624"/>
                    <a:pt x="44932" y="71023"/>
                    <a:pt x="44565" y="70723"/>
                  </a:cubicBezTo>
                  <a:cubicBezTo>
                    <a:pt x="44468" y="70635"/>
                    <a:pt x="44353" y="70596"/>
                    <a:pt x="44241" y="70596"/>
                  </a:cubicBezTo>
                  <a:close/>
                  <a:moveTo>
                    <a:pt x="24318" y="70823"/>
                  </a:moveTo>
                  <a:lnTo>
                    <a:pt x="23784" y="71657"/>
                  </a:lnTo>
                  <a:cubicBezTo>
                    <a:pt x="23831" y="71681"/>
                    <a:pt x="23878" y="71704"/>
                    <a:pt x="23925" y="71704"/>
                  </a:cubicBezTo>
                  <a:cubicBezTo>
                    <a:pt x="23945" y="71704"/>
                    <a:pt x="23965" y="71700"/>
                    <a:pt x="23984" y="71691"/>
                  </a:cubicBezTo>
                  <a:cubicBezTo>
                    <a:pt x="24284" y="71691"/>
                    <a:pt x="24484" y="71457"/>
                    <a:pt x="24484" y="71157"/>
                  </a:cubicBezTo>
                  <a:cubicBezTo>
                    <a:pt x="24451" y="71023"/>
                    <a:pt x="24384" y="70923"/>
                    <a:pt x="24318" y="70823"/>
                  </a:cubicBezTo>
                  <a:close/>
                  <a:moveTo>
                    <a:pt x="122219" y="70687"/>
                  </a:moveTo>
                  <a:cubicBezTo>
                    <a:pt x="122198" y="70687"/>
                    <a:pt x="122176" y="70688"/>
                    <a:pt x="122154" y="70690"/>
                  </a:cubicBezTo>
                  <a:cubicBezTo>
                    <a:pt x="121854" y="70723"/>
                    <a:pt x="121654" y="70990"/>
                    <a:pt x="121687" y="71290"/>
                  </a:cubicBezTo>
                  <a:cubicBezTo>
                    <a:pt x="121718" y="71538"/>
                    <a:pt x="121950" y="71728"/>
                    <a:pt x="122196" y="71728"/>
                  </a:cubicBezTo>
                  <a:cubicBezTo>
                    <a:pt x="122215" y="71728"/>
                    <a:pt x="122235" y="71726"/>
                    <a:pt x="122254" y="71724"/>
                  </a:cubicBezTo>
                  <a:cubicBezTo>
                    <a:pt x="122934" y="71692"/>
                    <a:pt x="122891" y="70687"/>
                    <a:pt x="122219" y="70687"/>
                  </a:cubicBezTo>
                  <a:close/>
                  <a:moveTo>
                    <a:pt x="101942" y="70730"/>
                  </a:moveTo>
                  <a:cubicBezTo>
                    <a:pt x="101660" y="70730"/>
                    <a:pt x="101382" y="70960"/>
                    <a:pt x="101406" y="71290"/>
                  </a:cubicBezTo>
                  <a:cubicBezTo>
                    <a:pt x="101439" y="71591"/>
                    <a:pt x="101706" y="71791"/>
                    <a:pt x="101973" y="71791"/>
                  </a:cubicBezTo>
                  <a:cubicBezTo>
                    <a:pt x="102440" y="71724"/>
                    <a:pt x="102640" y="71157"/>
                    <a:pt x="102273" y="70857"/>
                  </a:cubicBezTo>
                  <a:cubicBezTo>
                    <a:pt x="102176" y="70769"/>
                    <a:pt x="102058" y="70730"/>
                    <a:pt x="101942" y="70730"/>
                  </a:cubicBezTo>
                  <a:close/>
                  <a:moveTo>
                    <a:pt x="81679" y="70796"/>
                  </a:moveTo>
                  <a:cubicBezTo>
                    <a:pt x="81395" y="70796"/>
                    <a:pt x="81135" y="71027"/>
                    <a:pt x="81158" y="71357"/>
                  </a:cubicBezTo>
                  <a:cubicBezTo>
                    <a:pt x="81189" y="71607"/>
                    <a:pt x="81396" y="71827"/>
                    <a:pt x="81668" y="71827"/>
                  </a:cubicBezTo>
                  <a:cubicBezTo>
                    <a:pt x="81687" y="71827"/>
                    <a:pt x="81706" y="71826"/>
                    <a:pt x="81725" y="71824"/>
                  </a:cubicBezTo>
                  <a:cubicBezTo>
                    <a:pt x="82159" y="71791"/>
                    <a:pt x="82359" y="71224"/>
                    <a:pt x="82026" y="70923"/>
                  </a:cubicBezTo>
                  <a:cubicBezTo>
                    <a:pt x="81918" y="70836"/>
                    <a:pt x="81797" y="70796"/>
                    <a:pt x="81679" y="70796"/>
                  </a:cubicBezTo>
                  <a:close/>
                  <a:moveTo>
                    <a:pt x="61398" y="70834"/>
                  </a:moveTo>
                  <a:cubicBezTo>
                    <a:pt x="61259" y="70834"/>
                    <a:pt x="61118" y="70892"/>
                    <a:pt x="61011" y="71023"/>
                  </a:cubicBezTo>
                  <a:cubicBezTo>
                    <a:pt x="60719" y="71347"/>
                    <a:pt x="60962" y="71859"/>
                    <a:pt x="61403" y="71859"/>
                  </a:cubicBezTo>
                  <a:cubicBezTo>
                    <a:pt x="61416" y="71859"/>
                    <a:pt x="61430" y="71858"/>
                    <a:pt x="61444" y="71857"/>
                  </a:cubicBezTo>
                  <a:cubicBezTo>
                    <a:pt x="61744" y="71857"/>
                    <a:pt x="61945" y="71591"/>
                    <a:pt x="61911" y="71324"/>
                  </a:cubicBezTo>
                  <a:cubicBezTo>
                    <a:pt x="61890" y="71024"/>
                    <a:pt x="61648" y="70834"/>
                    <a:pt x="61398" y="70834"/>
                  </a:cubicBezTo>
                  <a:close/>
                  <a:moveTo>
                    <a:pt x="41160" y="70887"/>
                  </a:moveTo>
                  <a:cubicBezTo>
                    <a:pt x="41139" y="70887"/>
                    <a:pt x="41118" y="70888"/>
                    <a:pt x="41096" y="70890"/>
                  </a:cubicBezTo>
                  <a:cubicBezTo>
                    <a:pt x="40407" y="70923"/>
                    <a:pt x="40493" y="71925"/>
                    <a:pt x="41163" y="71925"/>
                  </a:cubicBezTo>
                  <a:cubicBezTo>
                    <a:pt x="41174" y="71925"/>
                    <a:pt x="41185" y="71925"/>
                    <a:pt x="41196" y="71924"/>
                  </a:cubicBezTo>
                  <a:cubicBezTo>
                    <a:pt x="41843" y="71859"/>
                    <a:pt x="41800" y="70887"/>
                    <a:pt x="41160" y="70887"/>
                  </a:cubicBezTo>
                  <a:close/>
                  <a:moveTo>
                    <a:pt x="119173" y="70950"/>
                  </a:moveTo>
                  <a:cubicBezTo>
                    <a:pt x="119145" y="70950"/>
                    <a:pt x="119116" y="70952"/>
                    <a:pt x="119085" y="70957"/>
                  </a:cubicBezTo>
                  <a:cubicBezTo>
                    <a:pt x="118785" y="70957"/>
                    <a:pt x="118585" y="71224"/>
                    <a:pt x="118585" y="71490"/>
                  </a:cubicBezTo>
                  <a:cubicBezTo>
                    <a:pt x="118618" y="71791"/>
                    <a:pt x="118852" y="71991"/>
                    <a:pt x="119152" y="71991"/>
                  </a:cubicBezTo>
                  <a:lnTo>
                    <a:pt x="119152" y="71957"/>
                  </a:lnTo>
                  <a:cubicBezTo>
                    <a:pt x="119854" y="71957"/>
                    <a:pt x="119793" y="70950"/>
                    <a:pt x="119173" y="70950"/>
                  </a:cubicBezTo>
                  <a:close/>
                  <a:moveTo>
                    <a:pt x="98892" y="70984"/>
                  </a:moveTo>
                  <a:cubicBezTo>
                    <a:pt x="98864" y="70984"/>
                    <a:pt x="98835" y="70986"/>
                    <a:pt x="98804" y="70990"/>
                  </a:cubicBezTo>
                  <a:cubicBezTo>
                    <a:pt x="98504" y="71023"/>
                    <a:pt x="98304" y="71257"/>
                    <a:pt x="98337" y="71557"/>
                  </a:cubicBezTo>
                  <a:cubicBezTo>
                    <a:pt x="98337" y="71807"/>
                    <a:pt x="98571" y="72027"/>
                    <a:pt x="98819" y="72027"/>
                  </a:cubicBezTo>
                  <a:cubicBezTo>
                    <a:pt x="98837" y="72027"/>
                    <a:pt x="98854" y="72026"/>
                    <a:pt x="98871" y="72024"/>
                  </a:cubicBezTo>
                  <a:cubicBezTo>
                    <a:pt x="99573" y="71992"/>
                    <a:pt x="99512" y="70984"/>
                    <a:pt x="98892" y="70984"/>
                  </a:cubicBezTo>
                  <a:close/>
                  <a:moveTo>
                    <a:pt x="78615" y="71017"/>
                  </a:moveTo>
                  <a:cubicBezTo>
                    <a:pt x="78586" y="71017"/>
                    <a:pt x="78555" y="71019"/>
                    <a:pt x="78523" y="71023"/>
                  </a:cubicBezTo>
                  <a:cubicBezTo>
                    <a:pt x="78256" y="71057"/>
                    <a:pt x="78023" y="71290"/>
                    <a:pt x="78056" y="71591"/>
                  </a:cubicBezTo>
                  <a:cubicBezTo>
                    <a:pt x="78056" y="71840"/>
                    <a:pt x="78290" y="72061"/>
                    <a:pt x="78566" y="72061"/>
                  </a:cubicBezTo>
                  <a:cubicBezTo>
                    <a:pt x="78585" y="72061"/>
                    <a:pt x="78604" y="72060"/>
                    <a:pt x="78623" y="72058"/>
                  </a:cubicBezTo>
                  <a:cubicBezTo>
                    <a:pt x="79293" y="72026"/>
                    <a:pt x="79261" y="71017"/>
                    <a:pt x="78615" y="71017"/>
                  </a:cubicBezTo>
                  <a:close/>
                  <a:moveTo>
                    <a:pt x="58317" y="71097"/>
                  </a:moveTo>
                  <a:cubicBezTo>
                    <a:pt x="58045" y="71097"/>
                    <a:pt x="57785" y="71327"/>
                    <a:pt x="57808" y="71657"/>
                  </a:cubicBezTo>
                  <a:cubicBezTo>
                    <a:pt x="57842" y="71924"/>
                    <a:pt x="58075" y="72124"/>
                    <a:pt x="58342" y="72124"/>
                  </a:cubicBezTo>
                  <a:lnTo>
                    <a:pt x="58375" y="72124"/>
                  </a:lnTo>
                  <a:cubicBezTo>
                    <a:pt x="58809" y="72091"/>
                    <a:pt x="59009" y="71524"/>
                    <a:pt x="58642" y="71224"/>
                  </a:cubicBezTo>
                  <a:cubicBezTo>
                    <a:pt x="58545" y="71136"/>
                    <a:pt x="58430" y="71097"/>
                    <a:pt x="58317" y="71097"/>
                  </a:cubicBezTo>
                  <a:close/>
                  <a:moveTo>
                    <a:pt x="38030" y="71132"/>
                  </a:moveTo>
                  <a:cubicBezTo>
                    <a:pt x="37884" y="71132"/>
                    <a:pt x="37736" y="71191"/>
                    <a:pt x="37627" y="71324"/>
                  </a:cubicBezTo>
                  <a:cubicBezTo>
                    <a:pt x="37368" y="71647"/>
                    <a:pt x="37612" y="72159"/>
                    <a:pt x="38053" y="72159"/>
                  </a:cubicBezTo>
                  <a:cubicBezTo>
                    <a:pt x="38066" y="72159"/>
                    <a:pt x="38080" y="72159"/>
                    <a:pt x="38094" y="72158"/>
                  </a:cubicBezTo>
                  <a:cubicBezTo>
                    <a:pt x="38361" y="72124"/>
                    <a:pt x="38561" y="71891"/>
                    <a:pt x="38561" y="71591"/>
                  </a:cubicBezTo>
                  <a:cubicBezTo>
                    <a:pt x="38540" y="71314"/>
                    <a:pt x="38288" y="71132"/>
                    <a:pt x="38030" y="71132"/>
                  </a:cubicBezTo>
                  <a:close/>
                  <a:moveTo>
                    <a:pt x="116023" y="71201"/>
                  </a:moveTo>
                  <a:cubicBezTo>
                    <a:pt x="115756" y="71201"/>
                    <a:pt x="115483" y="71387"/>
                    <a:pt x="115483" y="71724"/>
                  </a:cubicBezTo>
                  <a:cubicBezTo>
                    <a:pt x="115514" y="72005"/>
                    <a:pt x="115721" y="72228"/>
                    <a:pt x="115993" y="72228"/>
                  </a:cubicBezTo>
                  <a:cubicBezTo>
                    <a:pt x="116012" y="72228"/>
                    <a:pt x="116031" y="72226"/>
                    <a:pt x="116050" y="72224"/>
                  </a:cubicBezTo>
                  <a:cubicBezTo>
                    <a:pt x="116350" y="72191"/>
                    <a:pt x="116550" y="71957"/>
                    <a:pt x="116517" y="71657"/>
                  </a:cubicBezTo>
                  <a:cubicBezTo>
                    <a:pt x="116486" y="71345"/>
                    <a:pt x="116257" y="71201"/>
                    <a:pt x="116023" y="71201"/>
                  </a:cubicBezTo>
                  <a:close/>
                  <a:moveTo>
                    <a:pt x="95767" y="71221"/>
                  </a:moveTo>
                  <a:cubicBezTo>
                    <a:pt x="95746" y="71221"/>
                    <a:pt x="95724" y="71222"/>
                    <a:pt x="95702" y="71224"/>
                  </a:cubicBezTo>
                  <a:cubicBezTo>
                    <a:pt x="95435" y="71257"/>
                    <a:pt x="95235" y="71490"/>
                    <a:pt x="95235" y="71791"/>
                  </a:cubicBezTo>
                  <a:cubicBezTo>
                    <a:pt x="95266" y="72040"/>
                    <a:pt x="95473" y="72261"/>
                    <a:pt x="95718" y="72261"/>
                  </a:cubicBezTo>
                  <a:cubicBezTo>
                    <a:pt x="95735" y="72261"/>
                    <a:pt x="95752" y="72260"/>
                    <a:pt x="95769" y="72258"/>
                  </a:cubicBezTo>
                  <a:lnTo>
                    <a:pt x="95802" y="72258"/>
                  </a:lnTo>
                  <a:cubicBezTo>
                    <a:pt x="96481" y="72225"/>
                    <a:pt x="96439" y="71221"/>
                    <a:pt x="95767" y="71221"/>
                  </a:cubicBezTo>
                  <a:close/>
                  <a:moveTo>
                    <a:pt x="75477" y="71269"/>
                  </a:moveTo>
                  <a:cubicBezTo>
                    <a:pt x="75199" y="71269"/>
                    <a:pt x="74930" y="71512"/>
                    <a:pt x="74954" y="71824"/>
                  </a:cubicBezTo>
                  <a:cubicBezTo>
                    <a:pt x="74987" y="72124"/>
                    <a:pt x="75221" y="72324"/>
                    <a:pt x="75521" y="72324"/>
                  </a:cubicBezTo>
                  <a:cubicBezTo>
                    <a:pt x="75988" y="72258"/>
                    <a:pt x="76155" y="71691"/>
                    <a:pt x="75788" y="71390"/>
                  </a:cubicBezTo>
                  <a:cubicBezTo>
                    <a:pt x="75694" y="71306"/>
                    <a:pt x="75585" y="71269"/>
                    <a:pt x="75477" y="71269"/>
                  </a:cubicBezTo>
                  <a:close/>
                  <a:moveTo>
                    <a:pt x="55261" y="71351"/>
                  </a:moveTo>
                  <a:cubicBezTo>
                    <a:pt x="55233" y="71351"/>
                    <a:pt x="55203" y="71353"/>
                    <a:pt x="55173" y="71357"/>
                  </a:cubicBezTo>
                  <a:cubicBezTo>
                    <a:pt x="54517" y="71423"/>
                    <a:pt x="54571" y="72359"/>
                    <a:pt x="55206" y="72359"/>
                  </a:cubicBezTo>
                  <a:cubicBezTo>
                    <a:pt x="55217" y="72359"/>
                    <a:pt x="55228" y="72358"/>
                    <a:pt x="55240" y="72358"/>
                  </a:cubicBezTo>
                  <a:cubicBezTo>
                    <a:pt x="55942" y="72358"/>
                    <a:pt x="55881" y="71351"/>
                    <a:pt x="55261" y="71351"/>
                  </a:cubicBezTo>
                  <a:close/>
                  <a:moveTo>
                    <a:pt x="34934" y="71363"/>
                  </a:moveTo>
                  <a:cubicBezTo>
                    <a:pt x="34662" y="71363"/>
                    <a:pt x="34401" y="71594"/>
                    <a:pt x="34425" y="71924"/>
                  </a:cubicBezTo>
                  <a:cubicBezTo>
                    <a:pt x="34425" y="72224"/>
                    <a:pt x="34692" y="72424"/>
                    <a:pt x="34992" y="72424"/>
                  </a:cubicBezTo>
                  <a:lnTo>
                    <a:pt x="34992" y="72391"/>
                  </a:lnTo>
                  <a:cubicBezTo>
                    <a:pt x="35426" y="72358"/>
                    <a:pt x="35626" y="71791"/>
                    <a:pt x="35259" y="71490"/>
                  </a:cubicBezTo>
                  <a:cubicBezTo>
                    <a:pt x="35161" y="71403"/>
                    <a:pt x="35047" y="71363"/>
                    <a:pt x="34934" y="71363"/>
                  </a:cubicBezTo>
                  <a:close/>
                  <a:moveTo>
                    <a:pt x="112909" y="71431"/>
                  </a:moveTo>
                  <a:cubicBezTo>
                    <a:pt x="112638" y="71431"/>
                    <a:pt x="112363" y="71624"/>
                    <a:pt x="112381" y="71991"/>
                  </a:cubicBezTo>
                  <a:cubicBezTo>
                    <a:pt x="112411" y="72269"/>
                    <a:pt x="112643" y="72461"/>
                    <a:pt x="112889" y="72461"/>
                  </a:cubicBezTo>
                  <a:cubicBezTo>
                    <a:pt x="112909" y="72461"/>
                    <a:pt x="112928" y="72460"/>
                    <a:pt x="112948" y="72458"/>
                  </a:cubicBezTo>
                  <a:cubicBezTo>
                    <a:pt x="113248" y="72458"/>
                    <a:pt x="113448" y="72191"/>
                    <a:pt x="113415" y="71924"/>
                  </a:cubicBezTo>
                  <a:cubicBezTo>
                    <a:pt x="113399" y="71591"/>
                    <a:pt x="113156" y="71431"/>
                    <a:pt x="112909" y="71431"/>
                  </a:cubicBezTo>
                  <a:close/>
                  <a:moveTo>
                    <a:pt x="92647" y="71476"/>
                  </a:moveTo>
                  <a:cubicBezTo>
                    <a:pt x="92372" y="71476"/>
                    <a:pt x="92097" y="71670"/>
                    <a:pt x="92133" y="72024"/>
                  </a:cubicBezTo>
                  <a:cubicBezTo>
                    <a:pt x="92166" y="72324"/>
                    <a:pt x="92400" y="72525"/>
                    <a:pt x="92700" y="72525"/>
                  </a:cubicBezTo>
                  <a:cubicBezTo>
                    <a:pt x="92967" y="72491"/>
                    <a:pt x="93200" y="72224"/>
                    <a:pt x="93167" y="71957"/>
                  </a:cubicBezTo>
                  <a:cubicBezTo>
                    <a:pt x="93135" y="71628"/>
                    <a:pt x="92891" y="71476"/>
                    <a:pt x="92647" y="71476"/>
                  </a:cubicBezTo>
                  <a:close/>
                  <a:moveTo>
                    <a:pt x="72373" y="71530"/>
                  </a:moveTo>
                  <a:cubicBezTo>
                    <a:pt x="72088" y="71530"/>
                    <a:pt x="71828" y="71760"/>
                    <a:pt x="71852" y="72091"/>
                  </a:cubicBezTo>
                  <a:cubicBezTo>
                    <a:pt x="71883" y="72341"/>
                    <a:pt x="72089" y="72561"/>
                    <a:pt x="72362" y="72561"/>
                  </a:cubicBezTo>
                  <a:cubicBezTo>
                    <a:pt x="72380" y="72561"/>
                    <a:pt x="72399" y="72560"/>
                    <a:pt x="72419" y="72558"/>
                  </a:cubicBezTo>
                  <a:cubicBezTo>
                    <a:pt x="72886" y="72525"/>
                    <a:pt x="73052" y="71957"/>
                    <a:pt x="72719" y="71657"/>
                  </a:cubicBezTo>
                  <a:cubicBezTo>
                    <a:pt x="72612" y="71569"/>
                    <a:pt x="72490" y="71530"/>
                    <a:pt x="72373" y="71530"/>
                  </a:cubicBezTo>
                  <a:close/>
                  <a:moveTo>
                    <a:pt x="52092" y="71564"/>
                  </a:moveTo>
                  <a:cubicBezTo>
                    <a:pt x="51810" y="71564"/>
                    <a:pt x="51557" y="71794"/>
                    <a:pt x="51604" y="72124"/>
                  </a:cubicBezTo>
                  <a:cubicBezTo>
                    <a:pt x="51604" y="72403"/>
                    <a:pt x="51833" y="72595"/>
                    <a:pt x="52079" y="72595"/>
                  </a:cubicBezTo>
                  <a:cubicBezTo>
                    <a:pt x="52099" y="72595"/>
                    <a:pt x="52118" y="72594"/>
                    <a:pt x="52138" y="72591"/>
                  </a:cubicBezTo>
                  <a:cubicBezTo>
                    <a:pt x="52605" y="72558"/>
                    <a:pt x="52771" y="71991"/>
                    <a:pt x="52438" y="71691"/>
                  </a:cubicBezTo>
                  <a:cubicBezTo>
                    <a:pt x="52330" y="71603"/>
                    <a:pt x="52209" y="71564"/>
                    <a:pt x="52092" y="71564"/>
                  </a:cubicBezTo>
                  <a:close/>
                  <a:moveTo>
                    <a:pt x="31844" y="71630"/>
                  </a:moveTo>
                  <a:cubicBezTo>
                    <a:pt x="31559" y="71630"/>
                    <a:pt x="31299" y="71861"/>
                    <a:pt x="31323" y="72191"/>
                  </a:cubicBezTo>
                  <a:cubicBezTo>
                    <a:pt x="31354" y="72441"/>
                    <a:pt x="31560" y="72661"/>
                    <a:pt x="31833" y="72661"/>
                  </a:cubicBezTo>
                  <a:cubicBezTo>
                    <a:pt x="31851" y="72661"/>
                    <a:pt x="31870" y="72660"/>
                    <a:pt x="31890" y="72658"/>
                  </a:cubicBezTo>
                  <a:cubicBezTo>
                    <a:pt x="32323" y="72625"/>
                    <a:pt x="32524" y="72058"/>
                    <a:pt x="32190" y="71757"/>
                  </a:cubicBezTo>
                  <a:cubicBezTo>
                    <a:pt x="32083" y="71670"/>
                    <a:pt x="31961" y="71630"/>
                    <a:pt x="31844" y="71630"/>
                  </a:cubicBezTo>
                  <a:close/>
                  <a:moveTo>
                    <a:pt x="109809" y="71688"/>
                  </a:moveTo>
                  <a:cubicBezTo>
                    <a:pt x="109788" y="71688"/>
                    <a:pt x="109767" y="71689"/>
                    <a:pt x="109745" y="71691"/>
                  </a:cubicBezTo>
                  <a:cubicBezTo>
                    <a:pt x="109089" y="71723"/>
                    <a:pt x="109143" y="72725"/>
                    <a:pt x="109813" y="72725"/>
                  </a:cubicBezTo>
                  <a:cubicBezTo>
                    <a:pt x="109823" y="72725"/>
                    <a:pt x="109834" y="72725"/>
                    <a:pt x="109845" y="72725"/>
                  </a:cubicBezTo>
                  <a:cubicBezTo>
                    <a:pt x="110524" y="72660"/>
                    <a:pt x="110451" y="71688"/>
                    <a:pt x="109809" y="71688"/>
                  </a:cubicBezTo>
                  <a:close/>
                  <a:moveTo>
                    <a:pt x="89531" y="71724"/>
                  </a:moveTo>
                  <a:cubicBezTo>
                    <a:pt x="89264" y="71757"/>
                    <a:pt x="89031" y="71991"/>
                    <a:pt x="89064" y="72291"/>
                  </a:cubicBezTo>
                  <a:cubicBezTo>
                    <a:pt x="89097" y="72558"/>
                    <a:pt x="89297" y="72758"/>
                    <a:pt x="89598" y="72758"/>
                  </a:cubicBezTo>
                  <a:lnTo>
                    <a:pt x="89631" y="72758"/>
                  </a:lnTo>
                  <a:cubicBezTo>
                    <a:pt x="89898" y="72725"/>
                    <a:pt x="90131" y="72491"/>
                    <a:pt x="90098" y="72191"/>
                  </a:cubicBezTo>
                  <a:cubicBezTo>
                    <a:pt x="90065" y="71924"/>
                    <a:pt x="89831" y="71724"/>
                    <a:pt x="89531" y="71724"/>
                  </a:cubicBezTo>
                  <a:close/>
                  <a:moveTo>
                    <a:pt x="69270" y="71764"/>
                  </a:moveTo>
                  <a:cubicBezTo>
                    <a:pt x="68986" y="71764"/>
                    <a:pt x="68726" y="71994"/>
                    <a:pt x="68749" y="72324"/>
                  </a:cubicBezTo>
                  <a:cubicBezTo>
                    <a:pt x="68780" y="72603"/>
                    <a:pt x="68983" y="72795"/>
                    <a:pt x="69252" y="72795"/>
                  </a:cubicBezTo>
                  <a:cubicBezTo>
                    <a:pt x="69273" y="72795"/>
                    <a:pt x="69295" y="72794"/>
                    <a:pt x="69316" y="72791"/>
                  </a:cubicBezTo>
                  <a:cubicBezTo>
                    <a:pt x="69783" y="72758"/>
                    <a:pt x="69950" y="72191"/>
                    <a:pt x="69617" y="71891"/>
                  </a:cubicBezTo>
                  <a:cubicBezTo>
                    <a:pt x="69509" y="71803"/>
                    <a:pt x="69388" y="71764"/>
                    <a:pt x="69270" y="71764"/>
                  </a:cubicBezTo>
                  <a:close/>
                  <a:moveTo>
                    <a:pt x="49057" y="71818"/>
                  </a:moveTo>
                  <a:cubicBezTo>
                    <a:pt x="49028" y="71818"/>
                    <a:pt x="48999" y="71820"/>
                    <a:pt x="48969" y="71824"/>
                  </a:cubicBezTo>
                  <a:cubicBezTo>
                    <a:pt x="48313" y="71890"/>
                    <a:pt x="48398" y="72826"/>
                    <a:pt x="49004" y="72826"/>
                  </a:cubicBezTo>
                  <a:cubicBezTo>
                    <a:pt x="49014" y="72826"/>
                    <a:pt x="49025" y="72825"/>
                    <a:pt x="49035" y="72825"/>
                  </a:cubicBezTo>
                  <a:cubicBezTo>
                    <a:pt x="49737" y="72825"/>
                    <a:pt x="49676" y="71818"/>
                    <a:pt x="49057" y="71818"/>
                  </a:cubicBezTo>
                  <a:close/>
                  <a:moveTo>
                    <a:pt x="28741" y="71864"/>
                  </a:moveTo>
                  <a:cubicBezTo>
                    <a:pt x="28457" y="71864"/>
                    <a:pt x="28197" y="72094"/>
                    <a:pt x="28220" y="72424"/>
                  </a:cubicBezTo>
                  <a:cubicBezTo>
                    <a:pt x="28220" y="72674"/>
                    <a:pt x="28454" y="72895"/>
                    <a:pt x="28730" y="72895"/>
                  </a:cubicBezTo>
                  <a:cubicBezTo>
                    <a:pt x="28749" y="72895"/>
                    <a:pt x="28768" y="72894"/>
                    <a:pt x="28788" y="72891"/>
                  </a:cubicBezTo>
                  <a:cubicBezTo>
                    <a:pt x="29221" y="72858"/>
                    <a:pt x="29421" y="72291"/>
                    <a:pt x="29088" y="71991"/>
                  </a:cubicBezTo>
                  <a:cubicBezTo>
                    <a:pt x="28980" y="71903"/>
                    <a:pt x="28859" y="71864"/>
                    <a:pt x="28741" y="71864"/>
                  </a:cubicBezTo>
                  <a:close/>
                  <a:moveTo>
                    <a:pt x="126978" y="71868"/>
                  </a:moveTo>
                  <a:cubicBezTo>
                    <a:pt x="126839" y="71868"/>
                    <a:pt x="126698" y="71926"/>
                    <a:pt x="126591" y="72058"/>
                  </a:cubicBezTo>
                  <a:cubicBezTo>
                    <a:pt x="126299" y="72382"/>
                    <a:pt x="126543" y="72926"/>
                    <a:pt x="126985" y="72926"/>
                  </a:cubicBezTo>
                  <a:cubicBezTo>
                    <a:pt x="126998" y="72926"/>
                    <a:pt x="127011" y="72926"/>
                    <a:pt x="127024" y="72925"/>
                  </a:cubicBezTo>
                  <a:cubicBezTo>
                    <a:pt x="127291" y="72891"/>
                    <a:pt x="127525" y="72625"/>
                    <a:pt x="127491" y="72358"/>
                  </a:cubicBezTo>
                  <a:cubicBezTo>
                    <a:pt x="127470" y="72058"/>
                    <a:pt x="127228" y="71868"/>
                    <a:pt x="126978" y="71868"/>
                  </a:cubicBezTo>
                  <a:close/>
                  <a:moveTo>
                    <a:pt x="106699" y="71949"/>
                  </a:moveTo>
                  <a:cubicBezTo>
                    <a:pt x="106560" y="71949"/>
                    <a:pt x="106417" y="72004"/>
                    <a:pt x="106310" y="72124"/>
                  </a:cubicBezTo>
                  <a:cubicBezTo>
                    <a:pt x="106018" y="72480"/>
                    <a:pt x="106292" y="72993"/>
                    <a:pt x="106705" y="72993"/>
                  </a:cubicBezTo>
                  <a:cubicBezTo>
                    <a:pt x="106717" y="72993"/>
                    <a:pt x="106730" y="72993"/>
                    <a:pt x="106743" y="72992"/>
                  </a:cubicBezTo>
                  <a:cubicBezTo>
                    <a:pt x="107043" y="72958"/>
                    <a:pt x="107244" y="72691"/>
                    <a:pt x="107210" y="72424"/>
                  </a:cubicBezTo>
                  <a:cubicBezTo>
                    <a:pt x="107189" y="72125"/>
                    <a:pt x="106948" y="71949"/>
                    <a:pt x="106699" y="71949"/>
                  </a:cubicBezTo>
                  <a:close/>
                  <a:moveTo>
                    <a:pt x="86449" y="71964"/>
                  </a:moveTo>
                  <a:cubicBezTo>
                    <a:pt x="86165" y="71964"/>
                    <a:pt x="85905" y="72194"/>
                    <a:pt x="85928" y="72525"/>
                  </a:cubicBezTo>
                  <a:cubicBezTo>
                    <a:pt x="85959" y="72803"/>
                    <a:pt x="86162" y="72995"/>
                    <a:pt x="86431" y="72995"/>
                  </a:cubicBezTo>
                  <a:cubicBezTo>
                    <a:pt x="86452" y="72995"/>
                    <a:pt x="86473" y="72994"/>
                    <a:pt x="86495" y="72992"/>
                  </a:cubicBezTo>
                  <a:lnTo>
                    <a:pt x="86495" y="73025"/>
                  </a:lnTo>
                  <a:cubicBezTo>
                    <a:pt x="86929" y="72958"/>
                    <a:pt x="87129" y="72391"/>
                    <a:pt x="86796" y="72091"/>
                  </a:cubicBezTo>
                  <a:cubicBezTo>
                    <a:pt x="86688" y="72003"/>
                    <a:pt x="86567" y="71964"/>
                    <a:pt x="86449" y="71964"/>
                  </a:cubicBezTo>
                  <a:close/>
                  <a:moveTo>
                    <a:pt x="66239" y="72018"/>
                  </a:moveTo>
                  <a:cubicBezTo>
                    <a:pt x="66210" y="72018"/>
                    <a:pt x="66179" y="72020"/>
                    <a:pt x="66148" y="72024"/>
                  </a:cubicBezTo>
                  <a:cubicBezTo>
                    <a:pt x="65468" y="72057"/>
                    <a:pt x="65510" y="73061"/>
                    <a:pt x="66183" y="73061"/>
                  </a:cubicBezTo>
                  <a:cubicBezTo>
                    <a:pt x="66204" y="73061"/>
                    <a:pt x="66225" y="73060"/>
                    <a:pt x="66248" y="73058"/>
                  </a:cubicBezTo>
                  <a:cubicBezTo>
                    <a:pt x="66918" y="73026"/>
                    <a:pt x="66886" y="72018"/>
                    <a:pt x="66239" y="72018"/>
                  </a:cubicBezTo>
                  <a:close/>
                  <a:moveTo>
                    <a:pt x="45903" y="72064"/>
                  </a:moveTo>
                  <a:cubicBezTo>
                    <a:pt x="45622" y="72064"/>
                    <a:pt x="45352" y="72294"/>
                    <a:pt x="45399" y="72625"/>
                  </a:cubicBezTo>
                  <a:cubicBezTo>
                    <a:pt x="45399" y="72874"/>
                    <a:pt x="45633" y="73095"/>
                    <a:pt x="45882" y="73095"/>
                  </a:cubicBezTo>
                  <a:cubicBezTo>
                    <a:pt x="45899" y="73095"/>
                    <a:pt x="45916" y="73094"/>
                    <a:pt x="45933" y="73092"/>
                  </a:cubicBezTo>
                  <a:cubicBezTo>
                    <a:pt x="46400" y="73058"/>
                    <a:pt x="46600" y="72491"/>
                    <a:pt x="46233" y="72191"/>
                  </a:cubicBezTo>
                  <a:cubicBezTo>
                    <a:pt x="46136" y="72103"/>
                    <a:pt x="46018" y="72064"/>
                    <a:pt x="45903" y="72064"/>
                  </a:cubicBezTo>
                  <a:close/>
                  <a:moveTo>
                    <a:pt x="25651" y="72090"/>
                  </a:moveTo>
                  <a:cubicBezTo>
                    <a:pt x="25641" y="72090"/>
                    <a:pt x="25630" y="72090"/>
                    <a:pt x="25619" y="72091"/>
                  </a:cubicBezTo>
                  <a:cubicBezTo>
                    <a:pt x="24940" y="72156"/>
                    <a:pt x="25013" y="73128"/>
                    <a:pt x="25655" y="73128"/>
                  </a:cubicBezTo>
                  <a:cubicBezTo>
                    <a:pt x="25676" y="73128"/>
                    <a:pt x="25697" y="73127"/>
                    <a:pt x="25719" y="73125"/>
                  </a:cubicBezTo>
                  <a:cubicBezTo>
                    <a:pt x="26375" y="73092"/>
                    <a:pt x="26321" y="72090"/>
                    <a:pt x="25651" y="72090"/>
                  </a:cubicBezTo>
                  <a:close/>
                  <a:moveTo>
                    <a:pt x="123869" y="72102"/>
                  </a:moveTo>
                  <a:cubicBezTo>
                    <a:pt x="123585" y="72102"/>
                    <a:pt x="123302" y="72303"/>
                    <a:pt x="123355" y="72691"/>
                  </a:cubicBezTo>
                  <a:cubicBezTo>
                    <a:pt x="123386" y="72941"/>
                    <a:pt x="123593" y="73162"/>
                    <a:pt x="123865" y="73162"/>
                  </a:cubicBezTo>
                  <a:cubicBezTo>
                    <a:pt x="123884" y="73162"/>
                    <a:pt x="123903" y="73160"/>
                    <a:pt x="123922" y="73158"/>
                  </a:cubicBezTo>
                  <a:lnTo>
                    <a:pt x="123889" y="73158"/>
                  </a:lnTo>
                  <a:cubicBezTo>
                    <a:pt x="124189" y="73125"/>
                    <a:pt x="124389" y="72891"/>
                    <a:pt x="124389" y="72591"/>
                  </a:cubicBezTo>
                  <a:cubicBezTo>
                    <a:pt x="124373" y="72261"/>
                    <a:pt x="124121" y="72102"/>
                    <a:pt x="123869" y="72102"/>
                  </a:cubicBezTo>
                  <a:close/>
                  <a:moveTo>
                    <a:pt x="103636" y="72155"/>
                  </a:moveTo>
                  <a:cubicBezTo>
                    <a:pt x="103616" y="72155"/>
                    <a:pt x="103595" y="72156"/>
                    <a:pt x="103574" y="72158"/>
                  </a:cubicBezTo>
                  <a:cubicBezTo>
                    <a:pt x="102872" y="72190"/>
                    <a:pt x="102933" y="73198"/>
                    <a:pt x="103553" y="73198"/>
                  </a:cubicBezTo>
                  <a:cubicBezTo>
                    <a:pt x="103581" y="73198"/>
                    <a:pt x="103611" y="73196"/>
                    <a:pt x="103641" y="73192"/>
                  </a:cubicBezTo>
                  <a:cubicBezTo>
                    <a:pt x="104353" y="73159"/>
                    <a:pt x="104280" y="72155"/>
                    <a:pt x="103636" y="72155"/>
                  </a:cubicBezTo>
                  <a:close/>
                  <a:moveTo>
                    <a:pt x="83349" y="72216"/>
                  </a:moveTo>
                  <a:cubicBezTo>
                    <a:pt x="83210" y="72216"/>
                    <a:pt x="83067" y="72271"/>
                    <a:pt x="82960" y="72391"/>
                  </a:cubicBezTo>
                  <a:cubicBezTo>
                    <a:pt x="82668" y="72747"/>
                    <a:pt x="82911" y="73260"/>
                    <a:pt x="83352" y="73260"/>
                  </a:cubicBezTo>
                  <a:cubicBezTo>
                    <a:pt x="83365" y="73260"/>
                    <a:pt x="83379" y="73259"/>
                    <a:pt x="83393" y="73258"/>
                  </a:cubicBezTo>
                  <a:cubicBezTo>
                    <a:pt x="83660" y="73225"/>
                    <a:pt x="83894" y="72992"/>
                    <a:pt x="83860" y="72691"/>
                  </a:cubicBezTo>
                  <a:cubicBezTo>
                    <a:pt x="83839" y="72392"/>
                    <a:pt x="83598" y="72216"/>
                    <a:pt x="83349" y="72216"/>
                  </a:cubicBezTo>
                  <a:close/>
                  <a:moveTo>
                    <a:pt x="63081" y="72231"/>
                  </a:moveTo>
                  <a:cubicBezTo>
                    <a:pt x="62801" y="72231"/>
                    <a:pt x="62531" y="72461"/>
                    <a:pt x="62578" y="72791"/>
                  </a:cubicBezTo>
                  <a:cubicBezTo>
                    <a:pt x="62578" y="73072"/>
                    <a:pt x="62783" y="73295"/>
                    <a:pt x="63055" y="73295"/>
                  </a:cubicBezTo>
                  <a:cubicBezTo>
                    <a:pt x="63074" y="73295"/>
                    <a:pt x="63093" y="73294"/>
                    <a:pt x="63112" y="73292"/>
                  </a:cubicBezTo>
                  <a:lnTo>
                    <a:pt x="63112" y="73258"/>
                  </a:lnTo>
                  <a:cubicBezTo>
                    <a:pt x="63579" y="73225"/>
                    <a:pt x="63779" y="72658"/>
                    <a:pt x="63412" y="72358"/>
                  </a:cubicBezTo>
                  <a:cubicBezTo>
                    <a:pt x="63315" y="72270"/>
                    <a:pt x="63197" y="72231"/>
                    <a:pt x="63081" y="72231"/>
                  </a:cubicBezTo>
                  <a:close/>
                  <a:moveTo>
                    <a:pt x="23050" y="72825"/>
                  </a:moveTo>
                  <a:lnTo>
                    <a:pt x="22717" y="73358"/>
                  </a:lnTo>
                  <a:cubicBezTo>
                    <a:pt x="22950" y="73292"/>
                    <a:pt x="23083" y="73058"/>
                    <a:pt x="23050" y="72825"/>
                  </a:cubicBezTo>
                  <a:close/>
                  <a:moveTo>
                    <a:pt x="42820" y="72303"/>
                  </a:moveTo>
                  <a:cubicBezTo>
                    <a:pt x="42543" y="72303"/>
                    <a:pt x="42273" y="72546"/>
                    <a:pt x="42297" y="72858"/>
                  </a:cubicBezTo>
                  <a:cubicBezTo>
                    <a:pt x="42297" y="73139"/>
                    <a:pt x="42531" y="73362"/>
                    <a:pt x="42807" y="73362"/>
                  </a:cubicBezTo>
                  <a:cubicBezTo>
                    <a:pt x="42826" y="73362"/>
                    <a:pt x="42845" y="73361"/>
                    <a:pt x="42864" y="73358"/>
                  </a:cubicBezTo>
                  <a:lnTo>
                    <a:pt x="42864" y="73325"/>
                  </a:lnTo>
                  <a:cubicBezTo>
                    <a:pt x="43298" y="73292"/>
                    <a:pt x="43498" y="72725"/>
                    <a:pt x="43131" y="72424"/>
                  </a:cubicBezTo>
                  <a:cubicBezTo>
                    <a:pt x="43037" y="72340"/>
                    <a:pt x="42928" y="72303"/>
                    <a:pt x="42820" y="72303"/>
                  </a:cubicBezTo>
                  <a:close/>
                  <a:moveTo>
                    <a:pt x="120785" y="72357"/>
                  </a:moveTo>
                  <a:cubicBezTo>
                    <a:pt x="120774" y="72357"/>
                    <a:pt x="120764" y="72357"/>
                    <a:pt x="120753" y="72358"/>
                  </a:cubicBezTo>
                  <a:cubicBezTo>
                    <a:pt x="120075" y="72422"/>
                    <a:pt x="120116" y="73395"/>
                    <a:pt x="120756" y="73395"/>
                  </a:cubicBezTo>
                  <a:cubicBezTo>
                    <a:pt x="120777" y="73395"/>
                    <a:pt x="120798" y="73394"/>
                    <a:pt x="120820" y="73392"/>
                  </a:cubicBezTo>
                  <a:cubicBezTo>
                    <a:pt x="121509" y="73359"/>
                    <a:pt x="121423" y="72357"/>
                    <a:pt x="120785" y="72357"/>
                  </a:cubicBezTo>
                  <a:close/>
                  <a:moveTo>
                    <a:pt x="100514" y="72431"/>
                  </a:moveTo>
                  <a:cubicBezTo>
                    <a:pt x="100242" y="72431"/>
                    <a:pt x="99981" y="72661"/>
                    <a:pt x="100005" y="72992"/>
                  </a:cubicBezTo>
                  <a:cubicBezTo>
                    <a:pt x="100037" y="73250"/>
                    <a:pt x="100258" y="73447"/>
                    <a:pt x="100546" y="73458"/>
                  </a:cubicBezTo>
                  <a:lnTo>
                    <a:pt x="100546" y="73458"/>
                  </a:lnTo>
                  <a:cubicBezTo>
                    <a:pt x="101008" y="73420"/>
                    <a:pt x="101204" y="72857"/>
                    <a:pt x="100839" y="72558"/>
                  </a:cubicBezTo>
                  <a:cubicBezTo>
                    <a:pt x="100741" y="72470"/>
                    <a:pt x="100627" y="72431"/>
                    <a:pt x="100514" y="72431"/>
                  </a:cubicBezTo>
                  <a:close/>
                  <a:moveTo>
                    <a:pt x="100546" y="73458"/>
                  </a:moveTo>
                  <a:lnTo>
                    <a:pt x="100546" y="73458"/>
                  </a:lnTo>
                  <a:cubicBezTo>
                    <a:pt x="100543" y="73458"/>
                    <a:pt x="100541" y="73458"/>
                    <a:pt x="100539" y="73459"/>
                  </a:cubicBezTo>
                  <a:lnTo>
                    <a:pt x="100572" y="73459"/>
                  </a:lnTo>
                  <a:cubicBezTo>
                    <a:pt x="100563" y="73459"/>
                    <a:pt x="100554" y="73458"/>
                    <a:pt x="100546" y="73458"/>
                  </a:cubicBezTo>
                  <a:close/>
                  <a:moveTo>
                    <a:pt x="80245" y="72464"/>
                  </a:moveTo>
                  <a:cubicBezTo>
                    <a:pt x="79961" y="72464"/>
                    <a:pt x="79700" y="72694"/>
                    <a:pt x="79724" y="73025"/>
                  </a:cubicBezTo>
                  <a:cubicBezTo>
                    <a:pt x="79755" y="73275"/>
                    <a:pt x="79962" y="73495"/>
                    <a:pt x="80234" y="73495"/>
                  </a:cubicBezTo>
                  <a:cubicBezTo>
                    <a:pt x="80253" y="73495"/>
                    <a:pt x="80272" y="73494"/>
                    <a:pt x="80291" y="73492"/>
                  </a:cubicBezTo>
                  <a:cubicBezTo>
                    <a:pt x="80758" y="73459"/>
                    <a:pt x="80925" y="72891"/>
                    <a:pt x="80591" y="72591"/>
                  </a:cubicBezTo>
                  <a:cubicBezTo>
                    <a:pt x="80484" y="72503"/>
                    <a:pt x="80362" y="72464"/>
                    <a:pt x="80245" y="72464"/>
                  </a:cubicBezTo>
                  <a:close/>
                  <a:moveTo>
                    <a:pt x="59976" y="72490"/>
                  </a:moveTo>
                  <a:cubicBezTo>
                    <a:pt x="59965" y="72490"/>
                    <a:pt x="59954" y="72491"/>
                    <a:pt x="59943" y="72491"/>
                  </a:cubicBezTo>
                  <a:cubicBezTo>
                    <a:pt x="59643" y="72525"/>
                    <a:pt x="59443" y="72791"/>
                    <a:pt x="59476" y="73058"/>
                  </a:cubicBezTo>
                  <a:cubicBezTo>
                    <a:pt x="59476" y="73337"/>
                    <a:pt x="59705" y="73529"/>
                    <a:pt x="59952" y="73529"/>
                  </a:cubicBezTo>
                  <a:cubicBezTo>
                    <a:pt x="59971" y="73529"/>
                    <a:pt x="59990" y="73528"/>
                    <a:pt x="60010" y="73525"/>
                  </a:cubicBezTo>
                  <a:cubicBezTo>
                    <a:pt x="60699" y="73492"/>
                    <a:pt x="60646" y="72490"/>
                    <a:pt x="59976" y="72490"/>
                  </a:cubicBezTo>
                  <a:close/>
                  <a:moveTo>
                    <a:pt x="39756" y="72555"/>
                  </a:moveTo>
                  <a:cubicBezTo>
                    <a:pt x="39736" y="72555"/>
                    <a:pt x="39716" y="72556"/>
                    <a:pt x="39695" y="72558"/>
                  </a:cubicBezTo>
                  <a:cubicBezTo>
                    <a:pt x="38993" y="72590"/>
                    <a:pt x="39054" y="73598"/>
                    <a:pt x="39674" y="73598"/>
                  </a:cubicBezTo>
                  <a:cubicBezTo>
                    <a:pt x="39702" y="73598"/>
                    <a:pt x="39732" y="73596"/>
                    <a:pt x="39762" y="73592"/>
                  </a:cubicBezTo>
                  <a:cubicBezTo>
                    <a:pt x="40474" y="73592"/>
                    <a:pt x="40401" y="72555"/>
                    <a:pt x="39756" y="72555"/>
                  </a:cubicBezTo>
                  <a:close/>
                  <a:moveTo>
                    <a:pt x="117680" y="72602"/>
                  </a:moveTo>
                  <a:cubicBezTo>
                    <a:pt x="117537" y="72602"/>
                    <a:pt x="117391" y="72660"/>
                    <a:pt x="117284" y="72791"/>
                  </a:cubicBezTo>
                  <a:cubicBezTo>
                    <a:pt x="116992" y="73116"/>
                    <a:pt x="117236" y="73660"/>
                    <a:pt x="117678" y="73660"/>
                  </a:cubicBezTo>
                  <a:cubicBezTo>
                    <a:pt x="117691" y="73660"/>
                    <a:pt x="117704" y="73660"/>
                    <a:pt x="117718" y="73659"/>
                  </a:cubicBezTo>
                  <a:cubicBezTo>
                    <a:pt x="118018" y="73625"/>
                    <a:pt x="118218" y="73392"/>
                    <a:pt x="118185" y="73092"/>
                  </a:cubicBezTo>
                  <a:cubicBezTo>
                    <a:pt x="118185" y="72791"/>
                    <a:pt x="117937" y="72602"/>
                    <a:pt x="117680" y="72602"/>
                  </a:cubicBezTo>
                  <a:close/>
                  <a:moveTo>
                    <a:pt x="97462" y="72652"/>
                  </a:moveTo>
                  <a:cubicBezTo>
                    <a:pt x="97432" y="72652"/>
                    <a:pt x="97402" y="72654"/>
                    <a:pt x="97370" y="72658"/>
                  </a:cubicBezTo>
                  <a:cubicBezTo>
                    <a:pt x="96736" y="72725"/>
                    <a:pt x="96803" y="73692"/>
                    <a:pt x="97437" y="73692"/>
                  </a:cubicBezTo>
                  <a:cubicBezTo>
                    <a:pt x="98139" y="73660"/>
                    <a:pt x="98108" y="72652"/>
                    <a:pt x="97462" y="72652"/>
                  </a:cubicBezTo>
                  <a:close/>
                  <a:moveTo>
                    <a:pt x="77158" y="72698"/>
                  </a:moveTo>
                  <a:cubicBezTo>
                    <a:pt x="76878" y="72698"/>
                    <a:pt x="76608" y="72928"/>
                    <a:pt x="76655" y="73258"/>
                  </a:cubicBezTo>
                  <a:cubicBezTo>
                    <a:pt x="76655" y="73508"/>
                    <a:pt x="76859" y="73729"/>
                    <a:pt x="77132" y="73729"/>
                  </a:cubicBezTo>
                  <a:cubicBezTo>
                    <a:pt x="77150" y="73729"/>
                    <a:pt x="77169" y="73728"/>
                    <a:pt x="77189" y="73725"/>
                  </a:cubicBezTo>
                  <a:cubicBezTo>
                    <a:pt x="77656" y="73692"/>
                    <a:pt x="77856" y="73125"/>
                    <a:pt x="77489" y="72825"/>
                  </a:cubicBezTo>
                  <a:cubicBezTo>
                    <a:pt x="77391" y="72737"/>
                    <a:pt x="77274" y="72698"/>
                    <a:pt x="77158" y="72698"/>
                  </a:cubicBezTo>
                  <a:close/>
                  <a:moveTo>
                    <a:pt x="56883" y="72764"/>
                  </a:moveTo>
                  <a:cubicBezTo>
                    <a:pt x="56611" y="72764"/>
                    <a:pt x="56350" y="72995"/>
                    <a:pt x="56374" y="73325"/>
                  </a:cubicBezTo>
                  <a:cubicBezTo>
                    <a:pt x="56407" y="73592"/>
                    <a:pt x="56641" y="73792"/>
                    <a:pt x="56908" y="73792"/>
                  </a:cubicBezTo>
                  <a:cubicBezTo>
                    <a:pt x="57375" y="73759"/>
                    <a:pt x="57575" y="73192"/>
                    <a:pt x="57208" y="72891"/>
                  </a:cubicBezTo>
                  <a:cubicBezTo>
                    <a:pt x="57110" y="72804"/>
                    <a:pt x="56996" y="72764"/>
                    <a:pt x="56883" y="72764"/>
                  </a:cubicBezTo>
                  <a:close/>
                  <a:moveTo>
                    <a:pt x="36628" y="72804"/>
                  </a:moveTo>
                  <a:cubicBezTo>
                    <a:pt x="36338" y="72804"/>
                    <a:pt x="36069" y="73047"/>
                    <a:pt x="36093" y="73358"/>
                  </a:cubicBezTo>
                  <a:cubicBezTo>
                    <a:pt x="36124" y="73637"/>
                    <a:pt x="36327" y="73829"/>
                    <a:pt x="36595" y="73829"/>
                  </a:cubicBezTo>
                  <a:cubicBezTo>
                    <a:pt x="36616" y="73829"/>
                    <a:pt x="36638" y="73828"/>
                    <a:pt x="36660" y="73825"/>
                  </a:cubicBezTo>
                  <a:lnTo>
                    <a:pt x="36660" y="73859"/>
                  </a:lnTo>
                  <a:cubicBezTo>
                    <a:pt x="37093" y="73825"/>
                    <a:pt x="37294" y="73225"/>
                    <a:pt x="36960" y="72925"/>
                  </a:cubicBezTo>
                  <a:cubicBezTo>
                    <a:pt x="36857" y="72841"/>
                    <a:pt x="36741" y="72804"/>
                    <a:pt x="36628" y="72804"/>
                  </a:cubicBezTo>
                  <a:close/>
                  <a:moveTo>
                    <a:pt x="114610" y="72855"/>
                  </a:moveTo>
                  <a:cubicBezTo>
                    <a:pt x="114590" y="72855"/>
                    <a:pt x="114570" y="72856"/>
                    <a:pt x="114549" y="72858"/>
                  </a:cubicBezTo>
                  <a:cubicBezTo>
                    <a:pt x="113870" y="72923"/>
                    <a:pt x="113943" y="73895"/>
                    <a:pt x="114555" y="73895"/>
                  </a:cubicBezTo>
                  <a:cubicBezTo>
                    <a:pt x="114574" y="73895"/>
                    <a:pt x="114595" y="73894"/>
                    <a:pt x="114615" y="73892"/>
                  </a:cubicBezTo>
                  <a:cubicBezTo>
                    <a:pt x="115294" y="73828"/>
                    <a:pt x="115221" y="72855"/>
                    <a:pt x="114610" y="72855"/>
                  </a:cubicBezTo>
                  <a:close/>
                  <a:moveTo>
                    <a:pt x="94310" y="72898"/>
                  </a:moveTo>
                  <a:cubicBezTo>
                    <a:pt x="94037" y="72898"/>
                    <a:pt x="93777" y="73128"/>
                    <a:pt x="93801" y="73459"/>
                  </a:cubicBezTo>
                  <a:cubicBezTo>
                    <a:pt x="93801" y="73737"/>
                    <a:pt x="94030" y="73929"/>
                    <a:pt x="94303" y="73929"/>
                  </a:cubicBezTo>
                  <a:cubicBezTo>
                    <a:pt x="94324" y="73929"/>
                    <a:pt x="94346" y="73928"/>
                    <a:pt x="94368" y="73926"/>
                  </a:cubicBezTo>
                  <a:lnTo>
                    <a:pt x="94334" y="73926"/>
                  </a:lnTo>
                  <a:cubicBezTo>
                    <a:pt x="94801" y="73892"/>
                    <a:pt x="95001" y="73325"/>
                    <a:pt x="94635" y="73025"/>
                  </a:cubicBezTo>
                  <a:cubicBezTo>
                    <a:pt x="94537" y="72937"/>
                    <a:pt x="94422" y="72898"/>
                    <a:pt x="94310" y="72898"/>
                  </a:cubicBezTo>
                  <a:close/>
                  <a:moveTo>
                    <a:pt x="74058" y="72938"/>
                  </a:moveTo>
                  <a:cubicBezTo>
                    <a:pt x="73767" y="72938"/>
                    <a:pt x="73495" y="73188"/>
                    <a:pt x="73519" y="73525"/>
                  </a:cubicBezTo>
                  <a:cubicBezTo>
                    <a:pt x="73551" y="73775"/>
                    <a:pt x="73757" y="73995"/>
                    <a:pt x="74029" y="73995"/>
                  </a:cubicBezTo>
                  <a:cubicBezTo>
                    <a:pt x="74048" y="73995"/>
                    <a:pt x="74067" y="73994"/>
                    <a:pt x="74087" y="73992"/>
                  </a:cubicBezTo>
                  <a:cubicBezTo>
                    <a:pt x="74554" y="73959"/>
                    <a:pt x="74720" y="73358"/>
                    <a:pt x="74387" y="73058"/>
                  </a:cubicBezTo>
                  <a:cubicBezTo>
                    <a:pt x="74285" y="72975"/>
                    <a:pt x="74170" y="72938"/>
                    <a:pt x="74058" y="72938"/>
                  </a:cubicBezTo>
                  <a:close/>
                  <a:moveTo>
                    <a:pt x="53796" y="72981"/>
                  </a:moveTo>
                  <a:cubicBezTo>
                    <a:pt x="53509" y="72981"/>
                    <a:pt x="53218" y="73183"/>
                    <a:pt x="53272" y="73559"/>
                  </a:cubicBezTo>
                  <a:cubicBezTo>
                    <a:pt x="53272" y="73808"/>
                    <a:pt x="53505" y="74029"/>
                    <a:pt x="53754" y="74029"/>
                  </a:cubicBezTo>
                  <a:cubicBezTo>
                    <a:pt x="53771" y="74029"/>
                    <a:pt x="53788" y="74028"/>
                    <a:pt x="53805" y="74026"/>
                  </a:cubicBezTo>
                  <a:cubicBezTo>
                    <a:pt x="54106" y="73992"/>
                    <a:pt x="54306" y="73759"/>
                    <a:pt x="54306" y="73459"/>
                  </a:cubicBezTo>
                  <a:cubicBezTo>
                    <a:pt x="54290" y="73133"/>
                    <a:pt x="54044" y="72981"/>
                    <a:pt x="53796" y="72981"/>
                  </a:cubicBezTo>
                  <a:close/>
                  <a:moveTo>
                    <a:pt x="33526" y="73037"/>
                  </a:moveTo>
                  <a:cubicBezTo>
                    <a:pt x="33236" y="73037"/>
                    <a:pt x="32967" y="73280"/>
                    <a:pt x="32991" y="73592"/>
                  </a:cubicBezTo>
                  <a:cubicBezTo>
                    <a:pt x="33024" y="73892"/>
                    <a:pt x="33257" y="74092"/>
                    <a:pt x="33558" y="74092"/>
                  </a:cubicBezTo>
                  <a:cubicBezTo>
                    <a:pt x="34025" y="74026"/>
                    <a:pt x="34191" y="73459"/>
                    <a:pt x="33858" y="73158"/>
                  </a:cubicBezTo>
                  <a:cubicBezTo>
                    <a:pt x="33755" y="73074"/>
                    <a:pt x="33639" y="73037"/>
                    <a:pt x="33526" y="73037"/>
                  </a:cubicBezTo>
                  <a:close/>
                  <a:moveTo>
                    <a:pt x="111489" y="73098"/>
                  </a:moveTo>
                  <a:cubicBezTo>
                    <a:pt x="111216" y="73098"/>
                    <a:pt x="110956" y="73328"/>
                    <a:pt x="110980" y="73659"/>
                  </a:cubicBezTo>
                  <a:cubicBezTo>
                    <a:pt x="111010" y="73937"/>
                    <a:pt x="111213" y="74129"/>
                    <a:pt x="111455" y="74129"/>
                  </a:cubicBezTo>
                  <a:cubicBezTo>
                    <a:pt x="111475" y="74129"/>
                    <a:pt x="111494" y="74128"/>
                    <a:pt x="111513" y="74126"/>
                  </a:cubicBezTo>
                  <a:cubicBezTo>
                    <a:pt x="111980" y="74092"/>
                    <a:pt x="112180" y="73525"/>
                    <a:pt x="111813" y="73225"/>
                  </a:cubicBezTo>
                  <a:cubicBezTo>
                    <a:pt x="111716" y="73137"/>
                    <a:pt x="111601" y="73098"/>
                    <a:pt x="111489" y="73098"/>
                  </a:cubicBezTo>
                  <a:close/>
                  <a:moveTo>
                    <a:pt x="91227" y="73155"/>
                  </a:moveTo>
                  <a:cubicBezTo>
                    <a:pt x="91207" y="73155"/>
                    <a:pt x="91187" y="73156"/>
                    <a:pt x="91165" y="73158"/>
                  </a:cubicBezTo>
                  <a:cubicBezTo>
                    <a:pt x="90510" y="73257"/>
                    <a:pt x="90595" y="74193"/>
                    <a:pt x="91232" y="74193"/>
                  </a:cubicBezTo>
                  <a:cubicBezTo>
                    <a:pt x="91243" y="74193"/>
                    <a:pt x="91254" y="74193"/>
                    <a:pt x="91265" y="74192"/>
                  </a:cubicBezTo>
                  <a:cubicBezTo>
                    <a:pt x="91945" y="74160"/>
                    <a:pt x="91871" y="73155"/>
                    <a:pt x="91227" y="73155"/>
                  </a:cubicBezTo>
                  <a:close/>
                  <a:moveTo>
                    <a:pt x="70926" y="73198"/>
                  </a:moveTo>
                  <a:cubicBezTo>
                    <a:pt x="70654" y="73198"/>
                    <a:pt x="70394" y="73428"/>
                    <a:pt x="70417" y="73759"/>
                  </a:cubicBezTo>
                  <a:cubicBezTo>
                    <a:pt x="70448" y="74037"/>
                    <a:pt x="70651" y="74229"/>
                    <a:pt x="70920" y="74229"/>
                  </a:cubicBezTo>
                  <a:cubicBezTo>
                    <a:pt x="70941" y="74229"/>
                    <a:pt x="70962" y="74228"/>
                    <a:pt x="70984" y="74226"/>
                  </a:cubicBezTo>
                  <a:cubicBezTo>
                    <a:pt x="71418" y="74192"/>
                    <a:pt x="71618" y="73625"/>
                    <a:pt x="71251" y="73325"/>
                  </a:cubicBezTo>
                  <a:cubicBezTo>
                    <a:pt x="71154" y="73237"/>
                    <a:pt x="71039" y="73198"/>
                    <a:pt x="70926" y="73198"/>
                  </a:cubicBezTo>
                  <a:close/>
                  <a:moveTo>
                    <a:pt x="50694" y="73255"/>
                  </a:moveTo>
                  <a:cubicBezTo>
                    <a:pt x="50675" y="73255"/>
                    <a:pt x="50656" y="73256"/>
                    <a:pt x="50636" y="73258"/>
                  </a:cubicBezTo>
                  <a:cubicBezTo>
                    <a:pt x="50370" y="73292"/>
                    <a:pt x="50136" y="73525"/>
                    <a:pt x="50169" y="73825"/>
                  </a:cubicBezTo>
                  <a:cubicBezTo>
                    <a:pt x="50203" y="74092"/>
                    <a:pt x="50436" y="74292"/>
                    <a:pt x="50737" y="74292"/>
                  </a:cubicBezTo>
                  <a:cubicBezTo>
                    <a:pt x="51003" y="74259"/>
                    <a:pt x="51204" y="74026"/>
                    <a:pt x="51204" y="73725"/>
                  </a:cubicBezTo>
                  <a:cubicBezTo>
                    <a:pt x="51172" y="73476"/>
                    <a:pt x="50966" y="73255"/>
                    <a:pt x="50694" y="73255"/>
                  </a:cubicBezTo>
                  <a:close/>
                  <a:moveTo>
                    <a:pt x="30423" y="73271"/>
                  </a:moveTo>
                  <a:cubicBezTo>
                    <a:pt x="30134" y="73271"/>
                    <a:pt x="29864" y="73514"/>
                    <a:pt x="29888" y="73825"/>
                  </a:cubicBezTo>
                  <a:cubicBezTo>
                    <a:pt x="29920" y="74106"/>
                    <a:pt x="30126" y="74329"/>
                    <a:pt x="30399" y="74329"/>
                  </a:cubicBezTo>
                  <a:cubicBezTo>
                    <a:pt x="30417" y="74329"/>
                    <a:pt x="30436" y="74328"/>
                    <a:pt x="30455" y="74326"/>
                  </a:cubicBezTo>
                  <a:cubicBezTo>
                    <a:pt x="30922" y="74292"/>
                    <a:pt x="31089" y="73692"/>
                    <a:pt x="30756" y="73392"/>
                  </a:cubicBezTo>
                  <a:cubicBezTo>
                    <a:pt x="30653" y="73308"/>
                    <a:pt x="30537" y="73271"/>
                    <a:pt x="30423" y="73271"/>
                  </a:cubicBezTo>
                  <a:close/>
                  <a:moveTo>
                    <a:pt x="128662" y="73298"/>
                  </a:moveTo>
                  <a:cubicBezTo>
                    <a:pt x="128381" y="73298"/>
                    <a:pt x="128111" y="73528"/>
                    <a:pt x="128158" y="73859"/>
                  </a:cubicBezTo>
                  <a:cubicBezTo>
                    <a:pt x="128158" y="74109"/>
                    <a:pt x="128392" y="74329"/>
                    <a:pt x="128641" y="74329"/>
                  </a:cubicBezTo>
                  <a:cubicBezTo>
                    <a:pt x="128658" y="74329"/>
                    <a:pt x="128675" y="74328"/>
                    <a:pt x="128692" y="74326"/>
                  </a:cubicBezTo>
                  <a:cubicBezTo>
                    <a:pt x="129159" y="74292"/>
                    <a:pt x="129359" y="73725"/>
                    <a:pt x="128992" y="73425"/>
                  </a:cubicBezTo>
                  <a:cubicBezTo>
                    <a:pt x="128895" y="73337"/>
                    <a:pt x="128777" y="73298"/>
                    <a:pt x="128662" y="73298"/>
                  </a:cubicBezTo>
                  <a:close/>
                  <a:moveTo>
                    <a:pt x="108409" y="73353"/>
                  </a:moveTo>
                  <a:cubicBezTo>
                    <a:pt x="108128" y="73353"/>
                    <a:pt x="107853" y="73586"/>
                    <a:pt x="107877" y="73926"/>
                  </a:cubicBezTo>
                  <a:cubicBezTo>
                    <a:pt x="107877" y="74192"/>
                    <a:pt x="108144" y="74393"/>
                    <a:pt x="108411" y="74393"/>
                  </a:cubicBezTo>
                  <a:cubicBezTo>
                    <a:pt x="108878" y="74326"/>
                    <a:pt x="109078" y="73759"/>
                    <a:pt x="108711" y="73459"/>
                  </a:cubicBezTo>
                  <a:cubicBezTo>
                    <a:pt x="108620" y="73386"/>
                    <a:pt x="108514" y="73353"/>
                    <a:pt x="108409" y="73353"/>
                  </a:cubicBezTo>
                  <a:close/>
                  <a:moveTo>
                    <a:pt x="88117" y="73398"/>
                  </a:moveTo>
                  <a:cubicBezTo>
                    <a:pt x="87833" y="73398"/>
                    <a:pt x="87573" y="73628"/>
                    <a:pt x="87596" y="73959"/>
                  </a:cubicBezTo>
                  <a:cubicBezTo>
                    <a:pt x="87627" y="74209"/>
                    <a:pt x="87834" y="74429"/>
                    <a:pt x="88106" y="74429"/>
                  </a:cubicBezTo>
                  <a:cubicBezTo>
                    <a:pt x="88125" y="74429"/>
                    <a:pt x="88144" y="74428"/>
                    <a:pt x="88163" y="74426"/>
                  </a:cubicBezTo>
                  <a:cubicBezTo>
                    <a:pt x="88630" y="74393"/>
                    <a:pt x="88797" y="73825"/>
                    <a:pt x="88463" y="73525"/>
                  </a:cubicBezTo>
                  <a:cubicBezTo>
                    <a:pt x="88356" y="73437"/>
                    <a:pt x="88235" y="73398"/>
                    <a:pt x="88117" y="73398"/>
                  </a:cubicBezTo>
                  <a:close/>
                  <a:moveTo>
                    <a:pt x="67837" y="73432"/>
                  </a:moveTo>
                  <a:cubicBezTo>
                    <a:pt x="67555" y="73432"/>
                    <a:pt x="67301" y="73662"/>
                    <a:pt x="67348" y="73992"/>
                  </a:cubicBezTo>
                  <a:cubicBezTo>
                    <a:pt x="67348" y="74292"/>
                    <a:pt x="67615" y="74493"/>
                    <a:pt x="67915" y="74493"/>
                  </a:cubicBezTo>
                  <a:lnTo>
                    <a:pt x="67882" y="74459"/>
                  </a:lnTo>
                  <a:cubicBezTo>
                    <a:pt x="68349" y="74426"/>
                    <a:pt x="68516" y="73859"/>
                    <a:pt x="68182" y="73559"/>
                  </a:cubicBezTo>
                  <a:cubicBezTo>
                    <a:pt x="68075" y="73471"/>
                    <a:pt x="67954" y="73432"/>
                    <a:pt x="67837" y="73432"/>
                  </a:cubicBezTo>
                  <a:close/>
                  <a:moveTo>
                    <a:pt x="47581" y="73477"/>
                  </a:moveTo>
                  <a:cubicBezTo>
                    <a:pt x="47306" y="73477"/>
                    <a:pt x="47032" y="73672"/>
                    <a:pt x="47067" y="74026"/>
                  </a:cubicBezTo>
                  <a:cubicBezTo>
                    <a:pt x="47067" y="74307"/>
                    <a:pt x="47301" y="74529"/>
                    <a:pt x="47577" y="74529"/>
                  </a:cubicBezTo>
                  <a:cubicBezTo>
                    <a:pt x="47596" y="74529"/>
                    <a:pt x="47615" y="74528"/>
                    <a:pt x="47634" y="74526"/>
                  </a:cubicBezTo>
                  <a:cubicBezTo>
                    <a:pt x="47901" y="74493"/>
                    <a:pt x="48135" y="74226"/>
                    <a:pt x="48101" y="73959"/>
                  </a:cubicBezTo>
                  <a:cubicBezTo>
                    <a:pt x="48070" y="73630"/>
                    <a:pt x="47825" y="73477"/>
                    <a:pt x="47581" y="73477"/>
                  </a:cubicBezTo>
                  <a:close/>
                  <a:moveTo>
                    <a:pt x="27338" y="73522"/>
                  </a:moveTo>
                  <a:cubicBezTo>
                    <a:pt x="27321" y="73522"/>
                    <a:pt x="27304" y="73523"/>
                    <a:pt x="27286" y="73525"/>
                  </a:cubicBezTo>
                  <a:cubicBezTo>
                    <a:pt x="26986" y="73559"/>
                    <a:pt x="26786" y="73792"/>
                    <a:pt x="26786" y="74092"/>
                  </a:cubicBezTo>
                  <a:cubicBezTo>
                    <a:pt x="26817" y="74342"/>
                    <a:pt x="27024" y="74563"/>
                    <a:pt x="27296" y="74563"/>
                  </a:cubicBezTo>
                  <a:cubicBezTo>
                    <a:pt x="27315" y="74563"/>
                    <a:pt x="27334" y="74561"/>
                    <a:pt x="27353" y="74559"/>
                  </a:cubicBezTo>
                  <a:cubicBezTo>
                    <a:pt x="27653" y="74526"/>
                    <a:pt x="27854" y="74292"/>
                    <a:pt x="27820" y="73992"/>
                  </a:cubicBezTo>
                  <a:cubicBezTo>
                    <a:pt x="27820" y="73743"/>
                    <a:pt x="27587" y="73522"/>
                    <a:pt x="27338" y="73522"/>
                  </a:cubicBezTo>
                  <a:close/>
                  <a:moveTo>
                    <a:pt x="125584" y="73556"/>
                  </a:moveTo>
                  <a:cubicBezTo>
                    <a:pt x="125564" y="73556"/>
                    <a:pt x="125544" y="73557"/>
                    <a:pt x="125523" y="73559"/>
                  </a:cubicBezTo>
                  <a:cubicBezTo>
                    <a:pt x="125223" y="73559"/>
                    <a:pt x="125023" y="73825"/>
                    <a:pt x="125023" y="74092"/>
                  </a:cubicBezTo>
                  <a:cubicBezTo>
                    <a:pt x="125056" y="74393"/>
                    <a:pt x="125323" y="74593"/>
                    <a:pt x="125590" y="74593"/>
                  </a:cubicBezTo>
                  <a:cubicBezTo>
                    <a:pt x="126269" y="74528"/>
                    <a:pt x="126196" y="73556"/>
                    <a:pt x="125584" y="73556"/>
                  </a:cubicBezTo>
                  <a:close/>
                  <a:moveTo>
                    <a:pt x="105306" y="73589"/>
                  </a:moveTo>
                  <a:cubicBezTo>
                    <a:pt x="105285" y="73589"/>
                    <a:pt x="105264" y="73590"/>
                    <a:pt x="105242" y="73592"/>
                  </a:cubicBezTo>
                  <a:cubicBezTo>
                    <a:pt x="104563" y="73657"/>
                    <a:pt x="104636" y="74629"/>
                    <a:pt x="105248" y="74629"/>
                  </a:cubicBezTo>
                  <a:cubicBezTo>
                    <a:pt x="105268" y="74629"/>
                    <a:pt x="105288" y="74628"/>
                    <a:pt x="105309" y="74626"/>
                  </a:cubicBezTo>
                  <a:cubicBezTo>
                    <a:pt x="105987" y="74561"/>
                    <a:pt x="105946" y="73589"/>
                    <a:pt x="105306" y="73589"/>
                  </a:cubicBezTo>
                  <a:close/>
                  <a:moveTo>
                    <a:pt x="85082" y="73652"/>
                  </a:moveTo>
                  <a:cubicBezTo>
                    <a:pt x="85054" y="73652"/>
                    <a:pt x="85025" y="73654"/>
                    <a:pt x="84994" y="73659"/>
                  </a:cubicBezTo>
                  <a:cubicBezTo>
                    <a:pt x="84694" y="73659"/>
                    <a:pt x="84494" y="73926"/>
                    <a:pt x="84527" y="74192"/>
                  </a:cubicBezTo>
                  <a:cubicBezTo>
                    <a:pt x="84561" y="74493"/>
                    <a:pt x="84794" y="74693"/>
                    <a:pt x="85061" y="74693"/>
                  </a:cubicBezTo>
                  <a:lnTo>
                    <a:pt x="85094" y="74693"/>
                  </a:lnTo>
                  <a:cubicBezTo>
                    <a:pt x="85764" y="74661"/>
                    <a:pt x="85702" y="73652"/>
                    <a:pt x="85082" y="73652"/>
                  </a:cubicBezTo>
                  <a:close/>
                  <a:moveTo>
                    <a:pt x="64755" y="73698"/>
                  </a:moveTo>
                  <a:cubicBezTo>
                    <a:pt x="64483" y="73698"/>
                    <a:pt x="64223" y="73929"/>
                    <a:pt x="64246" y="74259"/>
                  </a:cubicBezTo>
                  <a:cubicBezTo>
                    <a:pt x="64246" y="74509"/>
                    <a:pt x="64480" y="74729"/>
                    <a:pt x="64728" y="74729"/>
                  </a:cubicBezTo>
                  <a:cubicBezTo>
                    <a:pt x="64746" y="74729"/>
                    <a:pt x="64763" y="74728"/>
                    <a:pt x="64780" y="74726"/>
                  </a:cubicBezTo>
                  <a:cubicBezTo>
                    <a:pt x="65247" y="74693"/>
                    <a:pt x="65447" y="74126"/>
                    <a:pt x="65080" y="73825"/>
                  </a:cubicBezTo>
                  <a:cubicBezTo>
                    <a:pt x="64983" y="73738"/>
                    <a:pt x="64868" y="73698"/>
                    <a:pt x="64755" y="73698"/>
                  </a:cubicBezTo>
                  <a:close/>
                  <a:moveTo>
                    <a:pt x="44497" y="73722"/>
                  </a:moveTo>
                  <a:cubicBezTo>
                    <a:pt x="44475" y="73722"/>
                    <a:pt x="44454" y="73723"/>
                    <a:pt x="44432" y="73725"/>
                  </a:cubicBezTo>
                  <a:cubicBezTo>
                    <a:pt x="43765" y="73792"/>
                    <a:pt x="43865" y="74759"/>
                    <a:pt x="44532" y="74759"/>
                  </a:cubicBezTo>
                  <a:cubicBezTo>
                    <a:pt x="44799" y="74726"/>
                    <a:pt x="45032" y="74459"/>
                    <a:pt x="44999" y="74192"/>
                  </a:cubicBezTo>
                  <a:cubicBezTo>
                    <a:pt x="44968" y="73914"/>
                    <a:pt x="44765" y="73722"/>
                    <a:pt x="44497" y="73722"/>
                  </a:cubicBezTo>
                  <a:close/>
                  <a:moveTo>
                    <a:pt x="24231" y="73781"/>
                  </a:moveTo>
                  <a:cubicBezTo>
                    <a:pt x="23954" y="73781"/>
                    <a:pt x="23666" y="73984"/>
                    <a:pt x="23684" y="74359"/>
                  </a:cubicBezTo>
                  <a:cubicBezTo>
                    <a:pt x="23717" y="74626"/>
                    <a:pt x="23984" y="74826"/>
                    <a:pt x="24251" y="74826"/>
                  </a:cubicBezTo>
                  <a:cubicBezTo>
                    <a:pt x="24551" y="74793"/>
                    <a:pt x="24751" y="74559"/>
                    <a:pt x="24718" y="74259"/>
                  </a:cubicBezTo>
                  <a:cubicBezTo>
                    <a:pt x="24702" y="73934"/>
                    <a:pt x="24471" y="73781"/>
                    <a:pt x="24231" y="73781"/>
                  </a:cubicBezTo>
                  <a:close/>
                  <a:moveTo>
                    <a:pt x="122443" y="73798"/>
                  </a:moveTo>
                  <a:cubicBezTo>
                    <a:pt x="122160" y="73798"/>
                    <a:pt x="121907" y="74029"/>
                    <a:pt x="121954" y="74359"/>
                  </a:cubicBezTo>
                  <a:cubicBezTo>
                    <a:pt x="121954" y="74609"/>
                    <a:pt x="122188" y="74829"/>
                    <a:pt x="122436" y="74829"/>
                  </a:cubicBezTo>
                  <a:cubicBezTo>
                    <a:pt x="122453" y="74829"/>
                    <a:pt x="122471" y="74828"/>
                    <a:pt x="122488" y="74826"/>
                  </a:cubicBezTo>
                  <a:cubicBezTo>
                    <a:pt x="122955" y="74793"/>
                    <a:pt x="123122" y="74226"/>
                    <a:pt x="122788" y="73926"/>
                  </a:cubicBezTo>
                  <a:cubicBezTo>
                    <a:pt x="122681" y="73838"/>
                    <a:pt x="122559" y="73798"/>
                    <a:pt x="122443" y="73798"/>
                  </a:cubicBezTo>
                  <a:close/>
                  <a:moveTo>
                    <a:pt x="102194" y="73832"/>
                  </a:moveTo>
                  <a:cubicBezTo>
                    <a:pt x="101910" y="73832"/>
                    <a:pt x="101649" y="74062"/>
                    <a:pt x="101673" y="74393"/>
                  </a:cubicBezTo>
                  <a:cubicBezTo>
                    <a:pt x="101706" y="74693"/>
                    <a:pt x="101940" y="74893"/>
                    <a:pt x="102207" y="74893"/>
                  </a:cubicBezTo>
                  <a:cubicBezTo>
                    <a:pt x="102674" y="74860"/>
                    <a:pt x="102874" y="74259"/>
                    <a:pt x="102540" y="73959"/>
                  </a:cubicBezTo>
                  <a:cubicBezTo>
                    <a:pt x="102433" y="73871"/>
                    <a:pt x="102311" y="73832"/>
                    <a:pt x="102194" y="73832"/>
                  </a:cubicBezTo>
                  <a:close/>
                  <a:moveTo>
                    <a:pt x="81944" y="73889"/>
                  </a:moveTo>
                  <a:cubicBezTo>
                    <a:pt x="81926" y="73889"/>
                    <a:pt x="81909" y="73890"/>
                    <a:pt x="81892" y="73892"/>
                  </a:cubicBezTo>
                  <a:cubicBezTo>
                    <a:pt x="81592" y="73926"/>
                    <a:pt x="81392" y="74159"/>
                    <a:pt x="81392" y="74459"/>
                  </a:cubicBezTo>
                  <a:cubicBezTo>
                    <a:pt x="81423" y="74709"/>
                    <a:pt x="81659" y="74929"/>
                    <a:pt x="81907" y="74929"/>
                  </a:cubicBezTo>
                  <a:cubicBezTo>
                    <a:pt x="81925" y="74929"/>
                    <a:pt x="81942" y="74928"/>
                    <a:pt x="81959" y="74926"/>
                  </a:cubicBezTo>
                  <a:cubicBezTo>
                    <a:pt x="82259" y="74893"/>
                    <a:pt x="82459" y="74659"/>
                    <a:pt x="82426" y="74359"/>
                  </a:cubicBezTo>
                  <a:cubicBezTo>
                    <a:pt x="82426" y="74109"/>
                    <a:pt x="82192" y="73889"/>
                    <a:pt x="81944" y="73889"/>
                  </a:cubicBezTo>
                  <a:close/>
                  <a:moveTo>
                    <a:pt x="61653" y="73932"/>
                  </a:moveTo>
                  <a:cubicBezTo>
                    <a:pt x="61381" y="73932"/>
                    <a:pt x="61120" y="74162"/>
                    <a:pt x="61144" y="74493"/>
                  </a:cubicBezTo>
                  <a:cubicBezTo>
                    <a:pt x="61144" y="74771"/>
                    <a:pt x="61373" y="74963"/>
                    <a:pt x="61619" y="74963"/>
                  </a:cubicBezTo>
                  <a:cubicBezTo>
                    <a:pt x="61639" y="74963"/>
                    <a:pt x="61658" y="74962"/>
                    <a:pt x="61678" y="74960"/>
                  </a:cubicBezTo>
                  <a:cubicBezTo>
                    <a:pt x="62145" y="74926"/>
                    <a:pt x="62345" y="74359"/>
                    <a:pt x="61978" y="74059"/>
                  </a:cubicBezTo>
                  <a:cubicBezTo>
                    <a:pt x="61880" y="73971"/>
                    <a:pt x="61766" y="73932"/>
                    <a:pt x="61653" y="73932"/>
                  </a:cubicBezTo>
                  <a:close/>
                  <a:moveTo>
                    <a:pt x="41398" y="73971"/>
                  </a:moveTo>
                  <a:cubicBezTo>
                    <a:pt x="41108" y="73971"/>
                    <a:pt x="40839" y="74214"/>
                    <a:pt x="40863" y="74526"/>
                  </a:cubicBezTo>
                  <a:cubicBezTo>
                    <a:pt x="40894" y="74807"/>
                    <a:pt x="41101" y="75030"/>
                    <a:pt x="41373" y="75030"/>
                  </a:cubicBezTo>
                  <a:cubicBezTo>
                    <a:pt x="41392" y="75030"/>
                    <a:pt x="41411" y="75028"/>
                    <a:pt x="41430" y="75026"/>
                  </a:cubicBezTo>
                  <a:cubicBezTo>
                    <a:pt x="41897" y="74993"/>
                    <a:pt x="42064" y="74393"/>
                    <a:pt x="41730" y="74092"/>
                  </a:cubicBezTo>
                  <a:cubicBezTo>
                    <a:pt x="41627" y="74008"/>
                    <a:pt x="41511" y="73971"/>
                    <a:pt x="41398" y="73971"/>
                  </a:cubicBezTo>
                  <a:close/>
                  <a:moveTo>
                    <a:pt x="119361" y="74032"/>
                  </a:moveTo>
                  <a:cubicBezTo>
                    <a:pt x="119089" y="74032"/>
                    <a:pt x="118828" y="74262"/>
                    <a:pt x="118852" y="74593"/>
                  </a:cubicBezTo>
                  <a:cubicBezTo>
                    <a:pt x="118883" y="74871"/>
                    <a:pt x="119086" y="75063"/>
                    <a:pt x="119328" y="75063"/>
                  </a:cubicBezTo>
                  <a:cubicBezTo>
                    <a:pt x="119347" y="75063"/>
                    <a:pt x="119366" y="75062"/>
                    <a:pt x="119386" y="75060"/>
                  </a:cubicBezTo>
                  <a:cubicBezTo>
                    <a:pt x="119853" y="75026"/>
                    <a:pt x="120053" y="74459"/>
                    <a:pt x="119686" y="74159"/>
                  </a:cubicBezTo>
                  <a:cubicBezTo>
                    <a:pt x="119588" y="74071"/>
                    <a:pt x="119474" y="74032"/>
                    <a:pt x="119361" y="74032"/>
                  </a:cubicBezTo>
                  <a:close/>
                  <a:moveTo>
                    <a:pt x="99109" y="74072"/>
                  </a:moveTo>
                  <a:cubicBezTo>
                    <a:pt x="98818" y="74072"/>
                    <a:pt x="98547" y="74322"/>
                    <a:pt x="98571" y="74659"/>
                  </a:cubicBezTo>
                  <a:cubicBezTo>
                    <a:pt x="98604" y="74926"/>
                    <a:pt x="98838" y="75126"/>
                    <a:pt x="99138" y="75126"/>
                  </a:cubicBezTo>
                  <a:cubicBezTo>
                    <a:pt x="99605" y="75093"/>
                    <a:pt x="99772" y="74493"/>
                    <a:pt x="99438" y="74192"/>
                  </a:cubicBezTo>
                  <a:cubicBezTo>
                    <a:pt x="99336" y="74109"/>
                    <a:pt x="99221" y="74072"/>
                    <a:pt x="99109" y="74072"/>
                  </a:cubicBezTo>
                  <a:close/>
                  <a:moveTo>
                    <a:pt x="78848" y="74122"/>
                  </a:moveTo>
                  <a:cubicBezTo>
                    <a:pt x="78829" y="74122"/>
                    <a:pt x="78809" y="74123"/>
                    <a:pt x="78790" y="74126"/>
                  </a:cubicBezTo>
                  <a:cubicBezTo>
                    <a:pt x="78078" y="74158"/>
                    <a:pt x="78151" y="75163"/>
                    <a:pt x="78795" y="75163"/>
                  </a:cubicBezTo>
                  <a:cubicBezTo>
                    <a:pt x="78815" y="75163"/>
                    <a:pt x="78835" y="75162"/>
                    <a:pt x="78857" y="75160"/>
                  </a:cubicBezTo>
                  <a:cubicBezTo>
                    <a:pt x="79157" y="75126"/>
                    <a:pt x="79357" y="74893"/>
                    <a:pt x="79324" y="74593"/>
                  </a:cubicBezTo>
                  <a:cubicBezTo>
                    <a:pt x="79324" y="74314"/>
                    <a:pt x="79094" y="74122"/>
                    <a:pt x="78848" y="74122"/>
                  </a:cubicBezTo>
                  <a:close/>
                  <a:moveTo>
                    <a:pt x="58601" y="74186"/>
                  </a:moveTo>
                  <a:cubicBezTo>
                    <a:pt x="58571" y="74186"/>
                    <a:pt x="58541" y="74188"/>
                    <a:pt x="58509" y="74192"/>
                  </a:cubicBezTo>
                  <a:cubicBezTo>
                    <a:pt x="58242" y="74192"/>
                    <a:pt x="58008" y="74459"/>
                    <a:pt x="58042" y="74759"/>
                  </a:cubicBezTo>
                  <a:cubicBezTo>
                    <a:pt x="58075" y="75026"/>
                    <a:pt x="58309" y="75226"/>
                    <a:pt x="58609" y="75226"/>
                  </a:cubicBezTo>
                  <a:cubicBezTo>
                    <a:pt x="59279" y="75195"/>
                    <a:pt x="59247" y="74186"/>
                    <a:pt x="58601" y="74186"/>
                  </a:cubicBezTo>
                  <a:close/>
                  <a:moveTo>
                    <a:pt x="38282" y="74232"/>
                  </a:moveTo>
                  <a:cubicBezTo>
                    <a:pt x="37997" y="74232"/>
                    <a:pt x="37737" y="74462"/>
                    <a:pt x="37761" y="74793"/>
                  </a:cubicBezTo>
                  <a:cubicBezTo>
                    <a:pt x="37792" y="75043"/>
                    <a:pt x="37998" y="75263"/>
                    <a:pt x="38271" y="75263"/>
                  </a:cubicBezTo>
                  <a:cubicBezTo>
                    <a:pt x="38289" y="75263"/>
                    <a:pt x="38308" y="75262"/>
                    <a:pt x="38328" y="75260"/>
                  </a:cubicBezTo>
                  <a:cubicBezTo>
                    <a:pt x="38795" y="75226"/>
                    <a:pt x="38961" y="74659"/>
                    <a:pt x="38628" y="74359"/>
                  </a:cubicBezTo>
                  <a:cubicBezTo>
                    <a:pt x="38521" y="74271"/>
                    <a:pt x="38399" y="74232"/>
                    <a:pt x="38282" y="74232"/>
                  </a:cubicBezTo>
                  <a:close/>
                  <a:moveTo>
                    <a:pt x="116255" y="74266"/>
                  </a:moveTo>
                  <a:cubicBezTo>
                    <a:pt x="115974" y="74266"/>
                    <a:pt x="115697" y="74459"/>
                    <a:pt x="115750" y="74826"/>
                  </a:cubicBezTo>
                  <a:cubicBezTo>
                    <a:pt x="115750" y="75126"/>
                    <a:pt x="116016" y="75327"/>
                    <a:pt x="116283" y="75327"/>
                  </a:cubicBezTo>
                  <a:cubicBezTo>
                    <a:pt x="116584" y="75293"/>
                    <a:pt x="116784" y="75060"/>
                    <a:pt x="116784" y="74759"/>
                  </a:cubicBezTo>
                  <a:cubicBezTo>
                    <a:pt x="116768" y="74426"/>
                    <a:pt x="116510" y="74266"/>
                    <a:pt x="116255" y="74266"/>
                  </a:cubicBezTo>
                  <a:close/>
                  <a:moveTo>
                    <a:pt x="96008" y="74318"/>
                  </a:moveTo>
                  <a:cubicBezTo>
                    <a:pt x="95736" y="74318"/>
                    <a:pt x="95478" y="74564"/>
                    <a:pt x="95502" y="74893"/>
                  </a:cubicBezTo>
                  <a:cubicBezTo>
                    <a:pt x="95502" y="75160"/>
                    <a:pt x="95735" y="75360"/>
                    <a:pt x="96036" y="75360"/>
                  </a:cubicBezTo>
                  <a:cubicBezTo>
                    <a:pt x="96503" y="75327"/>
                    <a:pt x="96703" y="74759"/>
                    <a:pt x="96336" y="74459"/>
                  </a:cubicBezTo>
                  <a:cubicBezTo>
                    <a:pt x="96237" y="74361"/>
                    <a:pt x="96121" y="74318"/>
                    <a:pt x="96008" y="74318"/>
                  </a:cubicBezTo>
                  <a:close/>
                  <a:moveTo>
                    <a:pt x="75723" y="74371"/>
                  </a:moveTo>
                  <a:cubicBezTo>
                    <a:pt x="75433" y="74371"/>
                    <a:pt x="75163" y="74614"/>
                    <a:pt x="75187" y="74926"/>
                  </a:cubicBezTo>
                  <a:cubicBezTo>
                    <a:pt x="75221" y="75226"/>
                    <a:pt x="75488" y="75427"/>
                    <a:pt x="75754" y="75427"/>
                  </a:cubicBezTo>
                  <a:cubicBezTo>
                    <a:pt x="76221" y="75360"/>
                    <a:pt x="76388" y="74793"/>
                    <a:pt x="76055" y="74493"/>
                  </a:cubicBezTo>
                  <a:cubicBezTo>
                    <a:pt x="75952" y="74408"/>
                    <a:pt x="75836" y="74371"/>
                    <a:pt x="75723" y="74371"/>
                  </a:cubicBezTo>
                  <a:close/>
                  <a:moveTo>
                    <a:pt x="55471" y="74456"/>
                  </a:moveTo>
                  <a:cubicBezTo>
                    <a:pt x="55450" y="74456"/>
                    <a:pt x="55428" y="74457"/>
                    <a:pt x="55407" y="74459"/>
                  </a:cubicBezTo>
                  <a:cubicBezTo>
                    <a:pt x="54783" y="74525"/>
                    <a:pt x="54837" y="75461"/>
                    <a:pt x="55473" y="75461"/>
                  </a:cubicBezTo>
                  <a:cubicBezTo>
                    <a:pt x="55484" y="75461"/>
                    <a:pt x="55495" y="75461"/>
                    <a:pt x="55507" y="75460"/>
                  </a:cubicBezTo>
                  <a:cubicBezTo>
                    <a:pt x="55773" y="75460"/>
                    <a:pt x="55974" y="75193"/>
                    <a:pt x="55974" y="74926"/>
                  </a:cubicBezTo>
                  <a:cubicBezTo>
                    <a:pt x="55943" y="74648"/>
                    <a:pt x="55740" y="74456"/>
                    <a:pt x="55471" y="74456"/>
                  </a:cubicBezTo>
                  <a:close/>
                  <a:moveTo>
                    <a:pt x="35179" y="74466"/>
                  </a:moveTo>
                  <a:cubicBezTo>
                    <a:pt x="34895" y="74466"/>
                    <a:pt x="34635" y="74696"/>
                    <a:pt x="34658" y="75026"/>
                  </a:cubicBezTo>
                  <a:cubicBezTo>
                    <a:pt x="34689" y="75305"/>
                    <a:pt x="34892" y="75497"/>
                    <a:pt x="35161" y="75497"/>
                  </a:cubicBezTo>
                  <a:cubicBezTo>
                    <a:pt x="35182" y="75497"/>
                    <a:pt x="35204" y="75496"/>
                    <a:pt x="35225" y="75493"/>
                  </a:cubicBezTo>
                  <a:cubicBezTo>
                    <a:pt x="35692" y="75460"/>
                    <a:pt x="35859" y="74893"/>
                    <a:pt x="35526" y="74593"/>
                  </a:cubicBezTo>
                  <a:cubicBezTo>
                    <a:pt x="35418" y="74505"/>
                    <a:pt x="35297" y="74466"/>
                    <a:pt x="35179" y="74466"/>
                  </a:cubicBezTo>
                  <a:close/>
                  <a:moveTo>
                    <a:pt x="113171" y="74523"/>
                  </a:moveTo>
                  <a:cubicBezTo>
                    <a:pt x="113153" y="74523"/>
                    <a:pt x="113134" y="74524"/>
                    <a:pt x="113114" y="74526"/>
                  </a:cubicBezTo>
                  <a:cubicBezTo>
                    <a:pt x="112814" y="74559"/>
                    <a:pt x="112614" y="74793"/>
                    <a:pt x="112647" y="75093"/>
                  </a:cubicBezTo>
                  <a:cubicBezTo>
                    <a:pt x="112647" y="75343"/>
                    <a:pt x="112881" y="75563"/>
                    <a:pt x="113157" y="75563"/>
                  </a:cubicBezTo>
                  <a:cubicBezTo>
                    <a:pt x="113176" y="75563"/>
                    <a:pt x="113195" y="75562"/>
                    <a:pt x="113214" y="75560"/>
                  </a:cubicBezTo>
                  <a:cubicBezTo>
                    <a:pt x="113481" y="75527"/>
                    <a:pt x="113681" y="75293"/>
                    <a:pt x="113681" y="74993"/>
                  </a:cubicBezTo>
                  <a:cubicBezTo>
                    <a:pt x="113650" y="74743"/>
                    <a:pt x="113444" y="74523"/>
                    <a:pt x="113171" y="74523"/>
                  </a:cubicBezTo>
                  <a:close/>
                  <a:moveTo>
                    <a:pt x="92905" y="74578"/>
                  </a:moveTo>
                  <a:cubicBezTo>
                    <a:pt x="92631" y="74578"/>
                    <a:pt x="92349" y="74773"/>
                    <a:pt x="92366" y="75126"/>
                  </a:cubicBezTo>
                  <a:cubicBezTo>
                    <a:pt x="92400" y="75427"/>
                    <a:pt x="92633" y="75627"/>
                    <a:pt x="92933" y="75627"/>
                  </a:cubicBezTo>
                  <a:cubicBezTo>
                    <a:pt x="93234" y="75593"/>
                    <a:pt x="93434" y="75327"/>
                    <a:pt x="93400" y="75060"/>
                  </a:cubicBezTo>
                  <a:cubicBezTo>
                    <a:pt x="93385" y="74731"/>
                    <a:pt x="93148" y="74578"/>
                    <a:pt x="92905" y="74578"/>
                  </a:cubicBezTo>
                  <a:close/>
                  <a:moveTo>
                    <a:pt x="72646" y="74623"/>
                  </a:moveTo>
                  <a:cubicBezTo>
                    <a:pt x="72627" y="74623"/>
                    <a:pt x="72606" y="74624"/>
                    <a:pt x="72585" y="74626"/>
                  </a:cubicBezTo>
                  <a:cubicBezTo>
                    <a:pt x="71907" y="74691"/>
                    <a:pt x="71980" y="75663"/>
                    <a:pt x="72591" y="75663"/>
                  </a:cubicBezTo>
                  <a:cubicBezTo>
                    <a:pt x="72611" y="75663"/>
                    <a:pt x="72631" y="75662"/>
                    <a:pt x="72652" y="75660"/>
                  </a:cubicBezTo>
                  <a:cubicBezTo>
                    <a:pt x="73331" y="75595"/>
                    <a:pt x="73258" y="74623"/>
                    <a:pt x="72646" y="74623"/>
                  </a:cubicBezTo>
                  <a:close/>
                  <a:moveTo>
                    <a:pt x="52395" y="74686"/>
                  </a:moveTo>
                  <a:cubicBezTo>
                    <a:pt x="52366" y="74686"/>
                    <a:pt x="52336" y="74688"/>
                    <a:pt x="52304" y="74693"/>
                  </a:cubicBezTo>
                  <a:cubicBezTo>
                    <a:pt x="52037" y="74693"/>
                    <a:pt x="51804" y="74960"/>
                    <a:pt x="51837" y="75226"/>
                  </a:cubicBezTo>
                  <a:cubicBezTo>
                    <a:pt x="51868" y="75505"/>
                    <a:pt x="52071" y="75697"/>
                    <a:pt x="52340" y="75697"/>
                  </a:cubicBezTo>
                  <a:cubicBezTo>
                    <a:pt x="52361" y="75697"/>
                    <a:pt x="52382" y="75696"/>
                    <a:pt x="52404" y="75693"/>
                  </a:cubicBezTo>
                  <a:cubicBezTo>
                    <a:pt x="53074" y="75662"/>
                    <a:pt x="53012" y="74686"/>
                    <a:pt x="52395" y="74686"/>
                  </a:cubicBezTo>
                  <a:close/>
                  <a:moveTo>
                    <a:pt x="32077" y="74732"/>
                  </a:moveTo>
                  <a:cubicBezTo>
                    <a:pt x="31793" y="74732"/>
                    <a:pt x="31533" y="74963"/>
                    <a:pt x="31556" y="75293"/>
                  </a:cubicBezTo>
                  <a:cubicBezTo>
                    <a:pt x="31590" y="75560"/>
                    <a:pt x="31823" y="75760"/>
                    <a:pt x="32123" y="75760"/>
                  </a:cubicBezTo>
                  <a:cubicBezTo>
                    <a:pt x="32590" y="75727"/>
                    <a:pt x="32757" y="75160"/>
                    <a:pt x="32423" y="74860"/>
                  </a:cubicBezTo>
                  <a:cubicBezTo>
                    <a:pt x="32316" y="74772"/>
                    <a:pt x="32195" y="74732"/>
                    <a:pt x="32077" y="74732"/>
                  </a:cubicBezTo>
                  <a:close/>
                  <a:moveTo>
                    <a:pt x="130333" y="74753"/>
                  </a:moveTo>
                  <a:cubicBezTo>
                    <a:pt x="130067" y="74753"/>
                    <a:pt x="129793" y="74938"/>
                    <a:pt x="129793" y="75293"/>
                  </a:cubicBezTo>
                  <a:cubicBezTo>
                    <a:pt x="129824" y="75543"/>
                    <a:pt x="130060" y="75763"/>
                    <a:pt x="130309" y="75763"/>
                  </a:cubicBezTo>
                  <a:cubicBezTo>
                    <a:pt x="130326" y="75763"/>
                    <a:pt x="130343" y="75762"/>
                    <a:pt x="130360" y="75760"/>
                  </a:cubicBezTo>
                  <a:cubicBezTo>
                    <a:pt x="130660" y="75727"/>
                    <a:pt x="130860" y="75493"/>
                    <a:pt x="130827" y="75193"/>
                  </a:cubicBezTo>
                  <a:cubicBezTo>
                    <a:pt x="130796" y="74896"/>
                    <a:pt x="130567" y="74753"/>
                    <a:pt x="130333" y="74753"/>
                  </a:cubicBezTo>
                  <a:close/>
                  <a:moveTo>
                    <a:pt x="110071" y="74789"/>
                  </a:moveTo>
                  <a:cubicBezTo>
                    <a:pt x="110051" y="74789"/>
                    <a:pt x="110032" y="74790"/>
                    <a:pt x="110012" y="74793"/>
                  </a:cubicBezTo>
                  <a:cubicBezTo>
                    <a:pt x="109712" y="74793"/>
                    <a:pt x="109512" y="75060"/>
                    <a:pt x="109545" y="75327"/>
                  </a:cubicBezTo>
                  <a:cubicBezTo>
                    <a:pt x="109576" y="75605"/>
                    <a:pt x="109779" y="75797"/>
                    <a:pt x="110048" y="75797"/>
                  </a:cubicBezTo>
                  <a:cubicBezTo>
                    <a:pt x="110069" y="75797"/>
                    <a:pt x="110090" y="75796"/>
                    <a:pt x="110112" y="75794"/>
                  </a:cubicBezTo>
                  <a:lnTo>
                    <a:pt x="110079" y="75794"/>
                  </a:lnTo>
                  <a:cubicBezTo>
                    <a:pt x="110379" y="75794"/>
                    <a:pt x="110579" y="75527"/>
                    <a:pt x="110579" y="75260"/>
                  </a:cubicBezTo>
                  <a:cubicBezTo>
                    <a:pt x="110548" y="74982"/>
                    <a:pt x="110317" y="74789"/>
                    <a:pt x="110071" y="74789"/>
                  </a:cubicBezTo>
                  <a:close/>
                  <a:moveTo>
                    <a:pt x="89818" y="74833"/>
                  </a:moveTo>
                  <a:cubicBezTo>
                    <a:pt x="89534" y="74833"/>
                    <a:pt x="89274" y="75063"/>
                    <a:pt x="89297" y="75393"/>
                  </a:cubicBezTo>
                  <a:cubicBezTo>
                    <a:pt x="89331" y="75660"/>
                    <a:pt x="89564" y="75860"/>
                    <a:pt x="89831" y="75860"/>
                  </a:cubicBezTo>
                  <a:lnTo>
                    <a:pt x="89864" y="75860"/>
                  </a:lnTo>
                  <a:cubicBezTo>
                    <a:pt x="90331" y="75827"/>
                    <a:pt x="90498" y="75260"/>
                    <a:pt x="90165" y="74960"/>
                  </a:cubicBezTo>
                  <a:cubicBezTo>
                    <a:pt x="90057" y="74872"/>
                    <a:pt x="89936" y="74833"/>
                    <a:pt x="89818" y="74833"/>
                  </a:cubicBezTo>
                  <a:close/>
                  <a:moveTo>
                    <a:pt x="69483" y="74860"/>
                  </a:moveTo>
                  <a:cubicBezTo>
                    <a:pt x="68805" y="74924"/>
                    <a:pt x="68877" y="75897"/>
                    <a:pt x="69489" y="75897"/>
                  </a:cubicBezTo>
                  <a:cubicBezTo>
                    <a:pt x="69509" y="75897"/>
                    <a:pt x="69529" y="75896"/>
                    <a:pt x="69550" y="75894"/>
                  </a:cubicBezTo>
                  <a:cubicBezTo>
                    <a:pt x="69850" y="75894"/>
                    <a:pt x="70050" y="75627"/>
                    <a:pt x="70050" y="75360"/>
                  </a:cubicBezTo>
                  <a:cubicBezTo>
                    <a:pt x="70017" y="75060"/>
                    <a:pt x="69750" y="74860"/>
                    <a:pt x="69483" y="74860"/>
                  </a:cubicBezTo>
                  <a:close/>
                  <a:moveTo>
                    <a:pt x="49235" y="74892"/>
                  </a:moveTo>
                  <a:cubicBezTo>
                    <a:pt x="49224" y="74892"/>
                    <a:pt x="49213" y="74892"/>
                    <a:pt x="49202" y="74893"/>
                  </a:cubicBezTo>
                  <a:cubicBezTo>
                    <a:pt x="48556" y="74958"/>
                    <a:pt x="48598" y="75930"/>
                    <a:pt x="49238" y="75930"/>
                  </a:cubicBezTo>
                  <a:cubicBezTo>
                    <a:pt x="49259" y="75930"/>
                    <a:pt x="49280" y="75929"/>
                    <a:pt x="49302" y="75927"/>
                  </a:cubicBezTo>
                  <a:cubicBezTo>
                    <a:pt x="49959" y="75894"/>
                    <a:pt x="49905" y="74892"/>
                    <a:pt x="49235" y="74892"/>
                  </a:cubicBezTo>
                  <a:close/>
                  <a:moveTo>
                    <a:pt x="28998" y="74954"/>
                  </a:moveTo>
                  <a:cubicBezTo>
                    <a:pt x="28705" y="74954"/>
                    <a:pt x="28430" y="75187"/>
                    <a:pt x="28454" y="75527"/>
                  </a:cubicBezTo>
                  <a:cubicBezTo>
                    <a:pt x="28485" y="75776"/>
                    <a:pt x="28692" y="75997"/>
                    <a:pt x="28964" y="75997"/>
                  </a:cubicBezTo>
                  <a:cubicBezTo>
                    <a:pt x="28983" y="75997"/>
                    <a:pt x="29002" y="75996"/>
                    <a:pt x="29021" y="75994"/>
                  </a:cubicBezTo>
                  <a:cubicBezTo>
                    <a:pt x="29488" y="75960"/>
                    <a:pt x="29655" y="75360"/>
                    <a:pt x="29321" y="75060"/>
                  </a:cubicBezTo>
                  <a:cubicBezTo>
                    <a:pt x="29221" y="74987"/>
                    <a:pt x="29108" y="74954"/>
                    <a:pt x="28998" y="74954"/>
                  </a:cubicBezTo>
                  <a:close/>
                  <a:moveTo>
                    <a:pt x="127225" y="74992"/>
                  </a:moveTo>
                  <a:cubicBezTo>
                    <a:pt x="127214" y="74992"/>
                    <a:pt x="127202" y="74992"/>
                    <a:pt x="127191" y="74993"/>
                  </a:cubicBezTo>
                  <a:cubicBezTo>
                    <a:pt x="126489" y="74993"/>
                    <a:pt x="126550" y="76000"/>
                    <a:pt x="127170" y="76000"/>
                  </a:cubicBezTo>
                  <a:cubicBezTo>
                    <a:pt x="127198" y="76000"/>
                    <a:pt x="127227" y="75998"/>
                    <a:pt x="127258" y="75994"/>
                  </a:cubicBezTo>
                  <a:cubicBezTo>
                    <a:pt x="127914" y="75928"/>
                    <a:pt x="127860" y="74992"/>
                    <a:pt x="127225" y="74992"/>
                  </a:cubicBezTo>
                  <a:close/>
                  <a:moveTo>
                    <a:pt x="106956" y="75020"/>
                  </a:moveTo>
                  <a:cubicBezTo>
                    <a:pt x="106673" y="75020"/>
                    <a:pt x="106390" y="75223"/>
                    <a:pt x="106443" y="75593"/>
                  </a:cubicBezTo>
                  <a:cubicBezTo>
                    <a:pt x="106474" y="75843"/>
                    <a:pt x="106681" y="76064"/>
                    <a:pt x="106953" y="76064"/>
                  </a:cubicBezTo>
                  <a:cubicBezTo>
                    <a:pt x="106972" y="76064"/>
                    <a:pt x="106991" y="76063"/>
                    <a:pt x="107010" y="76060"/>
                  </a:cubicBezTo>
                  <a:cubicBezTo>
                    <a:pt x="107277" y="76060"/>
                    <a:pt x="107510" y="75794"/>
                    <a:pt x="107477" y="75527"/>
                  </a:cubicBezTo>
                  <a:cubicBezTo>
                    <a:pt x="107461" y="75181"/>
                    <a:pt x="107209" y="75020"/>
                    <a:pt x="106956" y="75020"/>
                  </a:cubicBezTo>
                  <a:close/>
                  <a:moveTo>
                    <a:pt x="86687" y="75054"/>
                  </a:moveTo>
                  <a:cubicBezTo>
                    <a:pt x="86409" y="75054"/>
                    <a:pt x="86127" y="75256"/>
                    <a:pt x="86162" y="75627"/>
                  </a:cubicBezTo>
                  <a:cubicBezTo>
                    <a:pt x="86193" y="75905"/>
                    <a:pt x="86424" y="76097"/>
                    <a:pt x="86671" y="76097"/>
                  </a:cubicBezTo>
                  <a:cubicBezTo>
                    <a:pt x="86690" y="76097"/>
                    <a:pt x="86709" y="76096"/>
                    <a:pt x="86729" y="76094"/>
                  </a:cubicBezTo>
                  <a:cubicBezTo>
                    <a:pt x="87029" y="76094"/>
                    <a:pt x="87229" y="75827"/>
                    <a:pt x="87196" y="75560"/>
                  </a:cubicBezTo>
                  <a:cubicBezTo>
                    <a:pt x="87180" y="75214"/>
                    <a:pt x="86935" y="75054"/>
                    <a:pt x="86687" y="75054"/>
                  </a:cubicBezTo>
                  <a:close/>
                  <a:moveTo>
                    <a:pt x="66453" y="75106"/>
                  </a:moveTo>
                  <a:cubicBezTo>
                    <a:pt x="66162" y="75106"/>
                    <a:pt x="65890" y="75356"/>
                    <a:pt x="65914" y="75693"/>
                  </a:cubicBezTo>
                  <a:cubicBezTo>
                    <a:pt x="65947" y="75960"/>
                    <a:pt x="66181" y="76160"/>
                    <a:pt x="66481" y="76160"/>
                  </a:cubicBezTo>
                  <a:cubicBezTo>
                    <a:pt x="66948" y="76094"/>
                    <a:pt x="67115" y="75527"/>
                    <a:pt x="66781" y="75226"/>
                  </a:cubicBezTo>
                  <a:cubicBezTo>
                    <a:pt x="66679" y="75143"/>
                    <a:pt x="66565" y="75106"/>
                    <a:pt x="66453" y="75106"/>
                  </a:cubicBezTo>
                  <a:close/>
                  <a:moveTo>
                    <a:pt x="46164" y="75156"/>
                  </a:moveTo>
                  <a:cubicBezTo>
                    <a:pt x="46143" y="75156"/>
                    <a:pt x="46122" y="75157"/>
                    <a:pt x="46100" y="75160"/>
                  </a:cubicBezTo>
                  <a:cubicBezTo>
                    <a:pt x="45410" y="75193"/>
                    <a:pt x="45496" y="76195"/>
                    <a:pt x="46167" y="76195"/>
                  </a:cubicBezTo>
                  <a:cubicBezTo>
                    <a:pt x="46178" y="76195"/>
                    <a:pt x="46189" y="76194"/>
                    <a:pt x="46200" y="76194"/>
                  </a:cubicBezTo>
                  <a:cubicBezTo>
                    <a:pt x="46467" y="76160"/>
                    <a:pt x="46667" y="75927"/>
                    <a:pt x="46667" y="75627"/>
                  </a:cubicBezTo>
                  <a:cubicBezTo>
                    <a:pt x="46636" y="75348"/>
                    <a:pt x="46433" y="75156"/>
                    <a:pt x="46164" y="75156"/>
                  </a:cubicBezTo>
                  <a:close/>
                  <a:moveTo>
                    <a:pt x="25906" y="75199"/>
                  </a:moveTo>
                  <a:cubicBezTo>
                    <a:pt x="25622" y="75199"/>
                    <a:pt x="25361" y="75430"/>
                    <a:pt x="25385" y="75760"/>
                  </a:cubicBezTo>
                  <a:cubicBezTo>
                    <a:pt x="25418" y="76027"/>
                    <a:pt x="25652" y="76261"/>
                    <a:pt x="25919" y="76261"/>
                  </a:cubicBezTo>
                  <a:lnTo>
                    <a:pt x="25952" y="76227"/>
                  </a:lnTo>
                  <a:cubicBezTo>
                    <a:pt x="26419" y="76194"/>
                    <a:pt x="26586" y="75627"/>
                    <a:pt x="26252" y="75327"/>
                  </a:cubicBezTo>
                  <a:cubicBezTo>
                    <a:pt x="26145" y="75239"/>
                    <a:pt x="26024" y="75199"/>
                    <a:pt x="25906" y="75199"/>
                  </a:cubicBezTo>
                  <a:close/>
                  <a:moveTo>
                    <a:pt x="124147" y="75220"/>
                  </a:moveTo>
                  <a:cubicBezTo>
                    <a:pt x="124118" y="75220"/>
                    <a:pt x="124087" y="75222"/>
                    <a:pt x="124056" y="75226"/>
                  </a:cubicBezTo>
                  <a:cubicBezTo>
                    <a:pt x="123432" y="75292"/>
                    <a:pt x="123486" y="76261"/>
                    <a:pt x="124123" y="76261"/>
                  </a:cubicBezTo>
                  <a:cubicBezTo>
                    <a:pt x="124134" y="76261"/>
                    <a:pt x="124145" y="76261"/>
                    <a:pt x="124156" y="76261"/>
                  </a:cubicBezTo>
                  <a:cubicBezTo>
                    <a:pt x="124826" y="76229"/>
                    <a:pt x="124794" y="75220"/>
                    <a:pt x="124147" y="75220"/>
                  </a:cubicBezTo>
                  <a:close/>
                  <a:moveTo>
                    <a:pt x="103841" y="75259"/>
                  </a:moveTo>
                  <a:cubicBezTo>
                    <a:pt x="103830" y="75259"/>
                    <a:pt x="103819" y="75259"/>
                    <a:pt x="103808" y="75260"/>
                  </a:cubicBezTo>
                  <a:cubicBezTo>
                    <a:pt x="103128" y="75292"/>
                    <a:pt x="103171" y="76297"/>
                    <a:pt x="103843" y="76297"/>
                  </a:cubicBezTo>
                  <a:cubicBezTo>
                    <a:pt x="103864" y="76297"/>
                    <a:pt x="103886" y="76296"/>
                    <a:pt x="103908" y="76294"/>
                  </a:cubicBezTo>
                  <a:cubicBezTo>
                    <a:pt x="104531" y="76196"/>
                    <a:pt x="104477" y="75259"/>
                    <a:pt x="103841" y="75259"/>
                  </a:cubicBezTo>
                  <a:close/>
                  <a:moveTo>
                    <a:pt x="83601" y="75287"/>
                  </a:moveTo>
                  <a:cubicBezTo>
                    <a:pt x="83323" y="75287"/>
                    <a:pt x="83040" y="75490"/>
                    <a:pt x="83093" y="75860"/>
                  </a:cubicBezTo>
                  <a:cubicBezTo>
                    <a:pt x="83093" y="76160"/>
                    <a:pt x="83360" y="76361"/>
                    <a:pt x="83627" y="76361"/>
                  </a:cubicBezTo>
                  <a:cubicBezTo>
                    <a:pt x="83927" y="76327"/>
                    <a:pt x="84127" y="76094"/>
                    <a:pt x="84094" y="75794"/>
                  </a:cubicBezTo>
                  <a:cubicBezTo>
                    <a:pt x="84094" y="75448"/>
                    <a:pt x="83849" y="75287"/>
                    <a:pt x="83601" y="75287"/>
                  </a:cubicBezTo>
                  <a:close/>
                  <a:moveTo>
                    <a:pt x="63321" y="75333"/>
                  </a:moveTo>
                  <a:cubicBezTo>
                    <a:pt x="63049" y="75333"/>
                    <a:pt x="62788" y="75563"/>
                    <a:pt x="62812" y="75894"/>
                  </a:cubicBezTo>
                  <a:cubicBezTo>
                    <a:pt x="62812" y="76175"/>
                    <a:pt x="63046" y="76397"/>
                    <a:pt x="63322" y="76397"/>
                  </a:cubicBezTo>
                  <a:cubicBezTo>
                    <a:pt x="63341" y="76397"/>
                    <a:pt x="63360" y="76396"/>
                    <a:pt x="63379" y="76394"/>
                  </a:cubicBezTo>
                  <a:lnTo>
                    <a:pt x="63379" y="76361"/>
                  </a:lnTo>
                  <a:cubicBezTo>
                    <a:pt x="63813" y="76327"/>
                    <a:pt x="64013" y="75760"/>
                    <a:pt x="63646" y="75460"/>
                  </a:cubicBezTo>
                  <a:cubicBezTo>
                    <a:pt x="63548" y="75372"/>
                    <a:pt x="63434" y="75333"/>
                    <a:pt x="63321" y="75333"/>
                  </a:cubicBezTo>
                  <a:close/>
                  <a:moveTo>
                    <a:pt x="43066" y="75405"/>
                  </a:moveTo>
                  <a:cubicBezTo>
                    <a:pt x="42776" y="75405"/>
                    <a:pt x="42507" y="75648"/>
                    <a:pt x="42531" y="75960"/>
                  </a:cubicBezTo>
                  <a:cubicBezTo>
                    <a:pt x="42562" y="76239"/>
                    <a:pt x="42765" y="76431"/>
                    <a:pt x="43033" y="76431"/>
                  </a:cubicBezTo>
                  <a:cubicBezTo>
                    <a:pt x="43054" y="76431"/>
                    <a:pt x="43076" y="76430"/>
                    <a:pt x="43098" y="76427"/>
                  </a:cubicBezTo>
                  <a:cubicBezTo>
                    <a:pt x="43565" y="76394"/>
                    <a:pt x="43732" y="75827"/>
                    <a:pt x="43398" y="75527"/>
                  </a:cubicBezTo>
                  <a:cubicBezTo>
                    <a:pt x="43295" y="75442"/>
                    <a:pt x="43179" y="75405"/>
                    <a:pt x="43066" y="75405"/>
                  </a:cubicBezTo>
                  <a:close/>
                  <a:moveTo>
                    <a:pt x="22780" y="75457"/>
                  </a:moveTo>
                  <a:cubicBezTo>
                    <a:pt x="22760" y="75457"/>
                    <a:pt x="22738" y="75458"/>
                    <a:pt x="22717" y="75460"/>
                  </a:cubicBezTo>
                  <a:cubicBezTo>
                    <a:pt x="22450" y="75493"/>
                    <a:pt x="22250" y="75727"/>
                    <a:pt x="22250" y="76027"/>
                  </a:cubicBezTo>
                  <a:cubicBezTo>
                    <a:pt x="22281" y="76277"/>
                    <a:pt x="22487" y="76497"/>
                    <a:pt x="22760" y="76497"/>
                  </a:cubicBezTo>
                  <a:cubicBezTo>
                    <a:pt x="22778" y="76497"/>
                    <a:pt x="22797" y="76496"/>
                    <a:pt x="22817" y="76494"/>
                  </a:cubicBezTo>
                  <a:cubicBezTo>
                    <a:pt x="23463" y="76429"/>
                    <a:pt x="23420" y="75457"/>
                    <a:pt x="22780" y="75457"/>
                  </a:cubicBezTo>
                  <a:close/>
                  <a:moveTo>
                    <a:pt x="121029" y="75466"/>
                  </a:moveTo>
                  <a:cubicBezTo>
                    <a:pt x="120756" y="75466"/>
                    <a:pt x="120496" y="75697"/>
                    <a:pt x="120520" y="76027"/>
                  </a:cubicBezTo>
                  <a:cubicBezTo>
                    <a:pt x="120520" y="76277"/>
                    <a:pt x="120753" y="76497"/>
                    <a:pt x="121002" y="76497"/>
                  </a:cubicBezTo>
                  <a:cubicBezTo>
                    <a:pt x="121019" y="76497"/>
                    <a:pt x="121036" y="76496"/>
                    <a:pt x="121053" y="76494"/>
                  </a:cubicBezTo>
                  <a:cubicBezTo>
                    <a:pt x="121520" y="76461"/>
                    <a:pt x="121721" y="75894"/>
                    <a:pt x="121354" y="75593"/>
                  </a:cubicBezTo>
                  <a:cubicBezTo>
                    <a:pt x="121256" y="75506"/>
                    <a:pt x="121141" y="75466"/>
                    <a:pt x="121029" y="75466"/>
                  </a:cubicBezTo>
                  <a:close/>
                  <a:moveTo>
                    <a:pt x="100760" y="75533"/>
                  </a:moveTo>
                  <a:cubicBezTo>
                    <a:pt x="100475" y="75533"/>
                    <a:pt x="100215" y="75763"/>
                    <a:pt x="100239" y="76094"/>
                  </a:cubicBezTo>
                  <a:cubicBezTo>
                    <a:pt x="100272" y="76361"/>
                    <a:pt x="100539" y="76561"/>
                    <a:pt x="100806" y="76561"/>
                  </a:cubicBezTo>
                  <a:cubicBezTo>
                    <a:pt x="101273" y="76527"/>
                    <a:pt x="101439" y="75960"/>
                    <a:pt x="101106" y="75660"/>
                  </a:cubicBezTo>
                  <a:cubicBezTo>
                    <a:pt x="100999" y="75572"/>
                    <a:pt x="100877" y="75533"/>
                    <a:pt x="100760" y="75533"/>
                  </a:cubicBezTo>
                  <a:close/>
                  <a:moveTo>
                    <a:pt x="80479" y="75566"/>
                  </a:moveTo>
                  <a:cubicBezTo>
                    <a:pt x="80197" y="75566"/>
                    <a:pt x="79944" y="75797"/>
                    <a:pt x="79991" y="76127"/>
                  </a:cubicBezTo>
                  <a:cubicBezTo>
                    <a:pt x="79991" y="76377"/>
                    <a:pt x="80224" y="76597"/>
                    <a:pt x="80473" y="76597"/>
                  </a:cubicBezTo>
                  <a:cubicBezTo>
                    <a:pt x="80490" y="76597"/>
                    <a:pt x="80507" y="76596"/>
                    <a:pt x="80524" y="76594"/>
                  </a:cubicBezTo>
                  <a:cubicBezTo>
                    <a:pt x="80991" y="76561"/>
                    <a:pt x="81158" y="75994"/>
                    <a:pt x="80825" y="75693"/>
                  </a:cubicBezTo>
                  <a:cubicBezTo>
                    <a:pt x="80717" y="75606"/>
                    <a:pt x="80596" y="75566"/>
                    <a:pt x="80479" y="75566"/>
                  </a:cubicBezTo>
                  <a:close/>
                  <a:moveTo>
                    <a:pt x="60219" y="75600"/>
                  </a:moveTo>
                  <a:cubicBezTo>
                    <a:pt x="59946" y="75600"/>
                    <a:pt x="59686" y="75830"/>
                    <a:pt x="59710" y="76160"/>
                  </a:cubicBezTo>
                  <a:cubicBezTo>
                    <a:pt x="59741" y="76439"/>
                    <a:pt x="59943" y="76631"/>
                    <a:pt x="60212" y="76631"/>
                  </a:cubicBezTo>
                  <a:cubicBezTo>
                    <a:pt x="60233" y="76631"/>
                    <a:pt x="60255" y="76630"/>
                    <a:pt x="60277" y="76627"/>
                  </a:cubicBezTo>
                  <a:cubicBezTo>
                    <a:pt x="60710" y="76594"/>
                    <a:pt x="60910" y="76027"/>
                    <a:pt x="60544" y="75727"/>
                  </a:cubicBezTo>
                  <a:cubicBezTo>
                    <a:pt x="60446" y="75639"/>
                    <a:pt x="60331" y="75600"/>
                    <a:pt x="60219" y="75600"/>
                  </a:cubicBezTo>
                  <a:close/>
                  <a:moveTo>
                    <a:pt x="39971" y="75666"/>
                  </a:moveTo>
                  <a:cubicBezTo>
                    <a:pt x="39699" y="75666"/>
                    <a:pt x="39438" y="75897"/>
                    <a:pt x="39462" y="76227"/>
                  </a:cubicBezTo>
                  <a:cubicBezTo>
                    <a:pt x="39495" y="76494"/>
                    <a:pt x="39729" y="76694"/>
                    <a:pt x="39996" y="76694"/>
                  </a:cubicBezTo>
                  <a:lnTo>
                    <a:pt x="40029" y="76694"/>
                  </a:lnTo>
                  <a:cubicBezTo>
                    <a:pt x="40463" y="76661"/>
                    <a:pt x="40663" y="76094"/>
                    <a:pt x="40296" y="75794"/>
                  </a:cubicBezTo>
                  <a:cubicBezTo>
                    <a:pt x="40198" y="75706"/>
                    <a:pt x="40084" y="75666"/>
                    <a:pt x="39971" y="75666"/>
                  </a:cubicBezTo>
                  <a:close/>
                  <a:moveTo>
                    <a:pt x="117940" y="75706"/>
                  </a:moveTo>
                  <a:cubicBezTo>
                    <a:pt x="117663" y="75706"/>
                    <a:pt x="117393" y="75949"/>
                    <a:pt x="117417" y="76261"/>
                  </a:cubicBezTo>
                  <a:cubicBezTo>
                    <a:pt x="117417" y="76561"/>
                    <a:pt x="117684" y="76761"/>
                    <a:pt x="117951" y="76761"/>
                  </a:cubicBezTo>
                  <a:cubicBezTo>
                    <a:pt x="118418" y="76694"/>
                    <a:pt x="118618" y="76127"/>
                    <a:pt x="118251" y="75827"/>
                  </a:cubicBezTo>
                  <a:cubicBezTo>
                    <a:pt x="118158" y="75743"/>
                    <a:pt x="118048" y="75706"/>
                    <a:pt x="117940" y="75706"/>
                  </a:cubicBezTo>
                  <a:close/>
                  <a:moveTo>
                    <a:pt x="97672" y="75739"/>
                  </a:moveTo>
                  <a:cubicBezTo>
                    <a:pt x="97382" y="75739"/>
                    <a:pt x="97112" y="75982"/>
                    <a:pt x="97136" y="76294"/>
                  </a:cubicBezTo>
                  <a:cubicBezTo>
                    <a:pt x="97168" y="76575"/>
                    <a:pt x="97374" y="76797"/>
                    <a:pt x="97647" y="76797"/>
                  </a:cubicBezTo>
                  <a:cubicBezTo>
                    <a:pt x="97665" y="76797"/>
                    <a:pt x="97684" y="76796"/>
                    <a:pt x="97703" y="76794"/>
                  </a:cubicBezTo>
                  <a:cubicBezTo>
                    <a:pt x="98170" y="76761"/>
                    <a:pt x="98337" y="76160"/>
                    <a:pt x="98004" y="75860"/>
                  </a:cubicBezTo>
                  <a:cubicBezTo>
                    <a:pt x="97901" y="75776"/>
                    <a:pt x="97785" y="75739"/>
                    <a:pt x="97672" y="75739"/>
                  </a:cubicBezTo>
                  <a:close/>
                  <a:moveTo>
                    <a:pt x="77410" y="75800"/>
                  </a:moveTo>
                  <a:cubicBezTo>
                    <a:pt x="77125" y="75800"/>
                    <a:pt x="76865" y="76030"/>
                    <a:pt x="76889" y="76361"/>
                  </a:cubicBezTo>
                  <a:cubicBezTo>
                    <a:pt x="76920" y="76610"/>
                    <a:pt x="77126" y="76831"/>
                    <a:pt x="77371" y="76831"/>
                  </a:cubicBezTo>
                  <a:cubicBezTo>
                    <a:pt x="77388" y="76831"/>
                    <a:pt x="77405" y="76830"/>
                    <a:pt x="77422" y="76828"/>
                  </a:cubicBezTo>
                  <a:lnTo>
                    <a:pt x="77456" y="76828"/>
                  </a:lnTo>
                  <a:cubicBezTo>
                    <a:pt x="77889" y="76794"/>
                    <a:pt x="78089" y="76227"/>
                    <a:pt x="77756" y="75927"/>
                  </a:cubicBezTo>
                  <a:cubicBezTo>
                    <a:pt x="77649" y="75839"/>
                    <a:pt x="77527" y="75800"/>
                    <a:pt x="77410" y="75800"/>
                  </a:cubicBezTo>
                  <a:close/>
                  <a:moveTo>
                    <a:pt x="57139" y="75854"/>
                  </a:moveTo>
                  <a:cubicBezTo>
                    <a:pt x="56858" y="75854"/>
                    <a:pt x="56583" y="76088"/>
                    <a:pt x="56607" y="76427"/>
                  </a:cubicBezTo>
                  <a:cubicBezTo>
                    <a:pt x="56641" y="76694"/>
                    <a:pt x="56874" y="76894"/>
                    <a:pt x="57174" y="76894"/>
                  </a:cubicBezTo>
                  <a:cubicBezTo>
                    <a:pt x="57608" y="76861"/>
                    <a:pt x="57808" y="76261"/>
                    <a:pt x="57441" y="75960"/>
                  </a:cubicBezTo>
                  <a:cubicBezTo>
                    <a:pt x="57350" y="75887"/>
                    <a:pt x="57244" y="75854"/>
                    <a:pt x="57139" y="75854"/>
                  </a:cubicBezTo>
                  <a:close/>
                  <a:moveTo>
                    <a:pt x="36914" y="75921"/>
                  </a:moveTo>
                  <a:cubicBezTo>
                    <a:pt x="36886" y="75921"/>
                    <a:pt x="36857" y="75923"/>
                    <a:pt x="36827" y="75927"/>
                  </a:cubicBezTo>
                  <a:cubicBezTo>
                    <a:pt x="36114" y="75927"/>
                    <a:pt x="36188" y="76964"/>
                    <a:pt x="36833" y="76964"/>
                  </a:cubicBezTo>
                  <a:cubicBezTo>
                    <a:pt x="36853" y="76964"/>
                    <a:pt x="36873" y="76963"/>
                    <a:pt x="36893" y="76961"/>
                  </a:cubicBezTo>
                  <a:cubicBezTo>
                    <a:pt x="37595" y="76929"/>
                    <a:pt x="37534" y="75921"/>
                    <a:pt x="36914" y="75921"/>
                  </a:cubicBezTo>
                  <a:close/>
                  <a:moveTo>
                    <a:pt x="114870" y="75954"/>
                  </a:moveTo>
                  <a:cubicBezTo>
                    <a:pt x="114842" y="75954"/>
                    <a:pt x="114813" y="75956"/>
                    <a:pt x="114782" y="75960"/>
                  </a:cubicBezTo>
                  <a:cubicBezTo>
                    <a:pt x="114115" y="76027"/>
                    <a:pt x="114215" y="76994"/>
                    <a:pt x="114882" y="76994"/>
                  </a:cubicBezTo>
                  <a:cubicBezTo>
                    <a:pt x="115552" y="76963"/>
                    <a:pt x="115490" y="75954"/>
                    <a:pt x="114870" y="75954"/>
                  </a:cubicBezTo>
                  <a:close/>
                  <a:moveTo>
                    <a:pt x="94543" y="76000"/>
                  </a:moveTo>
                  <a:cubicBezTo>
                    <a:pt x="94271" y="76000"/>
                    <a:pt x="94011" y="76230"/>
                    <a:pt x="94034" y="76561"/>
                  </a:cubicBezTo>
                  <a:cubicBezTo>
                    <a:pt x="94065" y="76810"/>
                    <a:pt x="94272" y="77031"/>
                    <a:pt x="94544" y="77031"/>
                  </a:cubicBezTo>
                  <a:cubicBezTo>
                    <a:pt x="94563" y="77031"/>
                    <a:pt x="94582" y="77030"/>
                    <a:pt x="94601" y="77028"/>
                  </a:cubicBezTo>
                  <a:cubicBezTo>
                    <a:pt x="95035" y="76994"/>
                    <a:pt x="95235" y="76427"/>
                    <a:pt x="94868" y="76127"/>
                  </a:cubicBezTo>
                  <a:cubicBezTo>
                    <a:pt x="94771" y="76039"/>
                    <a:pt x="94656" y="76000"/>
                    <a:pt x="94543" y="76000"/>
                  </a:cubicBezTo>
                  <a:close/>
                  <a:moveTo>
                    <a:pt x="74309" y="76039"/>
                  </a:moveTo>
                  <a:cubicBezTo>
                    <a:pt x="74032" y="76039"/>
                    <a:pt x="73762" y="76282"/>
                    <a:pt x="73786" y="76594"/>
                  </a:cubicBezTo>
                  <a:cubicBezTo>
                    <a:pt x="73786" y="76894"/>
                    <a:pt x="74053" y="77094"/>
                    <a:pt x="74320" y="77094"/>
                  </a:cubicBezTo>
                  <a:cubicBezTo>
                    <a:pt x="74787" y="77061"/>
                    <a:pt x="74987" y="76461"/>
                    <a:pt x="74620" y="76160"/>
                  </a:cubicBezTo>
                  <a:cubicBezTo>
                    <a:pt x="74527" y="76076"/>
                    <a:pt x="74417" y="76039"/>
                    <a:pt x="74309" y="76039"/>
                  </a:cubicBezTo>
                  <a:close/>
                  <a:moveTo>
                    <a:pt x="54026" y="76100"/>
                  </a:moveTo>
                  <a:cubicBezTo>
                    <a:pt x="53742" y="76100"/>
                    <a:pt x="53482" y="76330"/>
                    <a:pt x="53505" y="76661"/>
                  </a:cubicBezTo>
                  <a:cubicBezTo>
                    <a:pt x="53536" y="76911"/>
                    <a:pt x="53743" y="77131"/>
                    <a:pt x="54015" y="77131"/>
                  </a:cubicBezTo>
                  <a:cubicBezTo>
                    <a:pt x="54034" y="77131"/>
                    <a:pt x="54053" y="77130"/>
                    <a:pt x="54072" y="77128"/>
                  </a:cubicBezTo>
                  <a:cubicBezTo>
                    <a:pt x="54539" y="77094"/>
                    <a:pt x="54706" y="76527"/>
                    <a:pt x="54372" y="76227"/>
                  </a:cubicBezTo>
                  <a:cubicBezTo>
                    <a:pt x="54265" y="76139"/>
                    <a:pt x="54144" y="76100"/>
                    <a:pt x="54026" y="76100"/>
                  </a:cubicBezTo>
                  <a:close/>
                  <a:moveTo>
                    <a:pt x="33760" y="76139"/>
                  </a:moveTo>
                  <a:cubicBezTo>
                    <a:pt x="33472" y="76139"/>
                    <a:pt x="33209" y="76382"/>
                    <a:pt x="33257" y="76694"/>
                  </a:cubicBezTo>
                  <a:cubicBezTo>
                    <a:pt x="33257" y="76994"/>
                    <a:pt x="33524" y="77195"/>
                    <a:pt x="33791" y="77195"/>
                  </a:cubicBezTo>
                  <a:cubicBezTo>
                    <a:pt x="34258" y="77128"/>
                    <a:pt x="34425" y="76561"/>
                    <a:pt x="34091" y="76261"/>
                  </a:cubicBezTo>
                  <a:cubicBezTo>
                    <a:pt x="33988" y="76176"/>
                    <a:pt x="33872" y="76139"/>
                    <a:pt x="33760" y="76139"/>
                  </a:cubicBezTo>
                  <a:close/>
                  <a:moveTo>
                    <a:pt x="131961" y="76160"/>
                  </a:moveTo>
                  <a:cubicBezTo>
                    <a:pt x="131283" y="76225"/>
                    <a:pt x="131355" y="77198"/>
                    <a:pt x="131997" y="77198"/>
                  </a:cubicBezTo>
                  <a:cubicBezTo>
                    <a:pt x="132018" y="77198"/>
                    <a:pt x="132039" y="77197"/>
                    <a:pt x="132061" y="77195"/>
                  </a:cubicBezTo>
                  <a:lnTo>
                    <a:pt x="132028" y="77195"/>
                  </a:lnTo>
                  <a:cubicBezTo>
                    <a:pt x="132328" y="77161"/>
                    <a:pt x="132528" y="76928"/>
                    <a:pt x="132528" y="76661"/>
                  </a:cubicBezTo>
                  <a:lnTo>
                    <a:pt x="132161" y="76194"/>
                  </a:lnTo>
                  <a:cubicBezTo>
                    <a:pt x="132095" y="76160"/>
                    <a:pt x="132028" y="76160"/>
                    <a:pt x="131961" y="76160"/>
                  </a:cubicBezTo>
                  <a:close/>
                  <a:moveTo>
                    <a:pt x="111713" y="76193"/>
                  </a:moveTo>
                  <a:cubicBezTo>
                    <a:pt x="111702" y="76193"/>
                    <a:pt x="111691" y="76193"/>
                    <a:pt x="111680" y="76194"/>
                  </a:cubicBezTo>
                  <a:cubicBezTo>
                    <a:pt x="111413" y="76227"/>
                    <a:pt x="111213" y="76461"/>
                    <a:pt x="111213" y="76761"/>
                  </a:cubicBezTo>
                  <a:cubicBezTo>
                    <a:pt x="111244" y="77011"/>
                    <a:pt x="111451" y="77231"/>
                    <a:pt x="111723" y="77231"/>
                  </a:cubicBezTo>
                  <a:cubicBezTo>
                    <a:pt x="111742" y="77231"/>
                    <a:pt x="111761" y="77230"/>
                    <a:pt x="111780" y="77228"/>
                  </a:cubicBezTo>
                  <a:cubicBezTo>
                    <a:pt x="112470" y="77195"/>
                    <a:pt x="112384" y="76193"/>
                    <a:pt x="111713" y="76193"/>
                  </a:cubicBezTo>
                  <a:close/>
                  <a:moveTo>
                    <a:pt x="91491" y="76254"/>
                  </a:moveTo>
                  <a:cubicBezTo>
                    <a:pt x="91461" y="76254"/>
                    <a:pt x="91431" y="76256"/>
                    <a:pt x="91399" y="76261"/>
                  </a:cubicBezTo>
                  <a:cubicBezTo>
                    <a:pt x="90776" y="76326"/>
                    <a:pt x="90830" y="77295"/>
                    <a:pt x="91467" y="77295"/>
                  </a:cubicBezTo>
                  <a:cubicBezTo>
                    <a:pt x="91477" y="77295"/>
                    <a:pt x="91488" y="77295"/>
                    <a:pt x="91499" y="77295"/>
                  </a:cubicBezTo>
                  <a:cubicBezTo>
                    <a:pt x="92169" y="77263"/>
                    <a:pt x="92137" y="76254"/>
                    <a:pt x="91491" y="76254"/>
                  </a:cubicBezTo>
                  <a:close/>
                  <a:moveTo>
                    <a:pt x="71172" y="76300"/>
                  </a:moveTo>
                  <a:cubicBezTo>
                    <a:pt x="70888" y="76300"/>
                    <a:pt x="70627" y="76531"/>
                    <a:pt x="70651" y="76861"/>
                  </a:cubicBezTo>
                  <a:cubicBezTo>
                    <a:pt x="70682" y="77139"/>
                    <a:pt x="70913" y="77332"/>
                    <a:pt x="71186" y="77332"/>
                  </a:cubicBezTo>
                  <a:cubicBezTo>
                    <a:pt x="71208" y="77332"/>
                    <a:pt x="71229" y="77330"/>
                    <a:pt x="71251" y="77328"/>
                  </a:cubicBezTo>
                  <a:lnTo>
                    <a:pt x="71218" y="77328"/>
                  </a:lnTo>
                  <a:cubicBezTo>
                    <a:pt x="71685" y="77295"/>
                    <a:pt x="71852" y="76728"/>
                    <a:pt x="71518" y="76427"/>
                  </a:cubicBezTo>
                  <a:cubicBezTo>
                    <a:pt x="71411" y="76340"/>
                    <a:pt x="71289" y="76300"/>
                    <a:pt x="71172" y="76300"/>
                  </a:cubicBezTo>
                  <a:close/>
                  <a:moveTo>
                    <a:pt x="50950" y="76350"/>
                  </a:moveTo>
                  <a:cubicBezTo>
                    <a:pt x="50673" y="76350"/>
                    <a:pt x="50385" y="76553"/>
                    <a:pt x="50403" y="76928"/>
                  </a:cubicBezTo>
                  <a:cubicBezTo>
                    <a:pt x="50436" y="77195"/>
                    <a:pt x="50670" y="77395"/>
                    <a:pt x="50970" y="77395"/>
                  </a:cubicBezTo>
                  <a:cubicBezTo>
                    <a:pt x="51237" y="77361"/>
                    <a:pt x="51470" y="77128"/>
                    <a:pt x="51437" y="76828"/>
                  </a:cubicBezTo>
                  <a:cubicBezTo>
                    <a:pt x="51422" y="76502"/>
                    <a:pt x="51190" y="76350"/>
                    <a:pt x="50950" y="76350"/>
                  </a:cubicBezTo>
                  <a:close/>
                  <a:moveTo>
                    <a:pt x="30664" y="76367"/>
                  </a:moveTo>
                  <a:cubicBezTo>
                    <a:pt x="30392" y="76367"/>
                    <a:pt x="30132" y="76597"/>
                    <a:pt x="30155" y="76928"/>
                  </a:cubicBezTo>
                  <a:cubicBezTo>
                    <a:pt x="30155" y="77209"/>
                    <a:pt x="30389" y="77431"/>
                    <a:pt x="30638" y="77431"/>
                  </a:cubicBezTo>
                  <a:cubicBezTo>
                    <a:pt x="30655" y="77431"/>
                    <a:pt x="30672" y="77430"/>
                    <a:pt x="30689" y="77428"/>
                  </a:cubicBezTo>
                  <a:cubicBezTo>
                    <a:pt x="31156" y="77361"/>
                    <a:pt x="31356" y="76794"/>
                    <a:pt x="30989" y="76494"/>
                  </a:cubicBezTo>
                  <a:cubicBezTo>
                    <a:pt x="30892" y="76406"/>
                    <a:pt x="30777" y="76367"/>
                    <a:pt x="30664" y="76367"/>
                  </a:cubicBezTo>
                  <a:close/>
                  <a:moveTo>
                    <a:pt x="128916" y="76383"/>
                  </a:moveTo>
                  <a:cubicBezTo>
                    <a:pt x="128629" y="76383"/>
                    <a:pt x="128338" y="76586"/>
                    <a:pt x="128392" y="76961"/>
                  </a:cubicBezTo>
                  <a:cubicBezTo>
                    <a:pt x="128423" y="77211"/>
                    <a:pt x="128630" y="77431"/>
                    <a:pt x="128875" y="77431"/>
                  </a:cubicBezTo>
                  <a:cubicBezTo>
                    <a:pt x="128892" y="77431"/>
                    <a:pt x="128909" y="77430"/>
                    <a:pt x="128926" y="77428"/>
                  </a:cubicBezTo>
                  <a:lnTo>
                    <a:pt x="128959" y="77428"/>
                  </a:lnTo>
                  <a:cubicBezTo>
                    <a:pt x="129226" y="77428"/>
                    <a:pt x="129426" y="77161"/>
                    <a:pt x="129426" y="76861"/>
                  </a:cubicBezTo>
                  <a:cubicBezTo>
                    <a:pt x="129411" y="76536"/>
                    <a:pt x="129165" y="76383"/>
                    <a:pt x="128916" y="76383"/>
                  </a:cubicBezTo>
                  <a:close/>
                  <a:moveTo>
                    <a:pt x="108642" y="76458"/>
                  </a:moveTo>
                  <a:cubicBezTo>
                    <a:pt x="108621" y="76458"/>
                    <a:pt x="108600" y="76459"/>
                    <a:pt x="108578" y="76461"/>
                  </a:cubicBezTo>
                  <a:cubicBezTo>
                    <a:pt x="107921" y="76494"/>
                    <a:pt x="107975" y="77496"/>
                    <a:pt x="108645" y="77496"/>
                  </a:cubicBezTo>
                  <a:cubicBezTo>
                    <a:pt x="108656" y="77496"/>
                    <a:pt x="108667" y="77495"/>
                    <a:pt x="108678" y="77495"/>
                  </a:cubicBezTo>
                  <a:cubicBezTo>
                    <a:pt x="109357" y="77430"/>
                    <a:pt x="109284" y="76458"/>
                    <a:pt x="108642" y="76458"/>
                  </a:cubicBezTo>
                  <a:close/>
                  <a:moveTo>
                    <a:pt x="88366" y="76500"/>
                  </a:moveTo>
                  <a:cubicBezTo>
                    <a:pt x="88086" y="76500"/>
                    <a:pt x="87816" y="76731"/>
                    <a:pt x="87863" y="77061"/>
                  </a:cubicBezTo>
                  <a:cubicBezTo>
                    <a:pt x="87863" y="77311"/>
                    <a:pt x="88097" y="77531"/>
                    <a:pt x="88345" y="77531"/>
                  </a:cubicBezTo>
                  <a:cubicBezTo>
                    <a:pt x="88362" y="77531"/>
                    <a:pt x="88380" y="77530"/>
                    <a:pt x="88397" y="77528"/>
                  </a:cubicBezTo>
                  <a:cubicBezTo>
                    <a:pt x="88864" y="77495"/>
                    <a:pt x="89064" y="76928"/>
                    <a:pt x="88697" y="76627"/>
                  </a:cubicBezTo>
                  <a:cubicBezTo>
                    <a:pt x="88599" y="76540"/>
                    <a:pt x="88482" y="76500"/>
                    <a:pt x="88366" y="76500"/>
                  </a:cubicBezTo>
                  <a:close/>
                  <a:moveTo>
                    <a:pt x="68113" y="76524"/>
                  </a:moveTo>
                  <a:cubicBezTo>
                    <a:pt x="68092" y="76524"/>
                    <a:pt x="68071" y="76525"/>
                    <a:pt x="68049" y="76527"/>
                  </a:cubicBezTo>
                  <a:cubicBezTo>
                    <a:pt x="67370" y="76592"/>
                    <a:pt x="67443" y="77565"/>
                    <a:pt x="68085" y="77565"/>
                  </a:cubicBezTo>
                  <a:cubicBezTo>
                    <a:pt x="68106" y="77565"/>
                    <a:pt x="68127" y="77564"/>
                    <a:pt x="68149" y="77561"/>
                  </a:cubicBezTo>
                  <a:cubicBezTo>
                    <a:pt x="68795" y="77497"/>
                    <a:pt x="68753" y="76524"/>
                    <a:pt x="68113" y="76524"/>
                  </a:cubicBezTo>
                  <a:close/>
                  <a:moveTo>
                    <a:pt x="47889" y="76588"/>
                  </a:moveTo>
                  <a:cubicBezTo>
                    <a:pt x="47861" y="76588"/>
                    <a:pt x="47832" y="76590"/>
                    <a:pt x="47801" y="76594"/>
                  </a:cubicBezTo>
                  <a:cubicBezTo>
                    <a:pt x="47501" y="76594"/>
                    <a:pt x="47301" y="76861"/>
                    <a:pt x="47301" y="77128"/>
                  </a:cubicBezTo>
                  <a:cubicBezTo>
                    <a:pt x="47332" y="77409"/>
                    <a:pt x="47568" y="77631"/>
                    <a:pt x="47844" y="77631"/>
                  </a:cubicBezTo>
                  <a:cubicBezTo>
                    <a:pt x="47863" y="77631"/>
                    <a:pt x="47882" y="77630"/>
                    <a:pt x="47901" y="77628"/>
                  </a:cubicBezTo>
                  <a:lnTo>
                    <a:pt x="47868" y="77628"/>
                  </a:lnTo>
                  <a:cubicBezTo>
                    <a:pt x="48538" y="77596"/>
                    <a:pt x="48506" y="76588"/>
                    <a:pt x="47889" y="76588"/>
                  </a:cubicBezTo>
                  <a:close/>
                  <a:moveTo>
                    <a:pt x="27577" y="76624"/>
                  </a:moveTo>
                  <a:cubicBezTo>
                    <a:pt x="27558" y="76624"/>
                    <a:pt x="27539" y="76625"/>
                    <a:pt x="27520" y="76627"/>
                  </a:cubicBezTo>
                  <a:cubicBezTo>
                    <a:pt x="26808" y="76660"/>
                    <a:pt x="26881" y="77665"/>
                    <a:pt x="27525" y="77665"/>
                  </a:cubicBezTo>
                  <a:cubicBezTo>
                    <a:pt x="27545" y="77665"/>
                    <a:pt x="27565" y="77664"/>
                    <a:pt x="27587" y="77662"/>
                  </a:cubicBezTo>
                  <a:cubicBezTo>
                    <a:pt x="27887" y="77628"/>
                    <a:pt x="28087" y="77395"/>
                    <a:pt x="28087" y="77094"/>
                  </a:cubicBezTo>
                  <a:cubicBezTo>
                    <a:pt x="28056" y="76845"/>
                    <a:pt x="27849" y="76624"/>
                    <a:pt x="27577" y="76624"/>
                  </a:cubicBezTo>
                  <a:close/>
                  <a:moveTo>
                    <a:pt x="125790" y="76660"/>
                  </a:moveTo>
                  <a:cubicBezTo>
                    <a:pt x="125779" y="76660"/>
                    <a:pt x="125768" y="76660"/>
                    <a:pt x="125757" y="76661"/>
                  </a:cubicBezTo>
                  <a:cubicBezTo>
                    <a:pt x="125490" y="76661"/>
                    <a:pt x="125256" y="76928"/>
                    <a:pt x="125290" y="77195"/>
                  </a:cubicBezTo>
                  <a:cubicBezTo>
                    <a:pt x="125290" y="77476"/>
                    <a:pt x="125524" y="77698"/>
                    <a:pt x="125800" y="77698"/>
                  </a:cubicBezTo>
                  <a:cubicBezTo>
                    <a:pt x="125819" y="77698"/>
                    <a:pt x="125838" y="77697"/>
                    <a:pt x="125857" y="77695"/>
                  </a:cubicBezTo>
                  <a:lnTo>
                    <a:pt x="125823" y="77695"/>
                  </a:lnTo>
                  <a:cubicBezTo>
                    <a:pt x="126479" y="77597"/>
                    <a:pt x="126426" y="76660"/>
                    <a:pt x="125790" y="76660"/>
                  </a:cubicBezTo>
                  <a:close/>
                  <a:moveTo>
                    <a:pt x="105530" y="76701"/>
                  </a:moveTo>
                  <a:cubicBezTo>
                    <a:pt x="105245" y="76701"/>
                    <a:pt x="104985" y="76931"/>
                    <a:pt x="105009" y="77261"/>
                  </a:cubicBezTo>
                  <a:cubicBezTo>
                    <a:pt x="105040" y="77511"/>
                    <a:pt x="105246" y="77731"/>
                    <a:pt x="105519" y="77731"/>
                  </a:cubicBezTo>
                  <a:cubicBezTo>
                    <a:pt x="105537" y="77731"/>
                    <a:pt x="105556" y="77730"/>
                    <a:pt x="105576" y="77728"/>
                  </a:cubicBezTo>
                  <a:cubicBezTo>
                    <a:pt x="106043" y="77695"/>
                    <a:pt x="106209" y="77128"/>
                    <a:pt x="105876" y="76828"/>
                  </a:cubicBezTo>
                  <a:cubicBezTo>
                    <a:pt x="105769" y="76740"/>
                    <a:pt x="105647" y="76701"/>
                    <a:pt x="105530" y="76701"/>
                  </a:cubicBezTo>
                  <a:close/>
                  <a:moveTo>
                    <a:pt x="85292" y="76758"/>
                  </a:moveTo>
                  <a:cubicBezTo>
                    <a:pt x="85271" y="76758"/>
                    <a:pt x="85250" y="76759"/>
                    <a:pt x="85228" y="76761"/>
                  </a:cubicBezTo>
                  <a:cubicBezTo>
                    <a:pt x="84571" y="76794"/>
                    <a:pt x="84625" y="77796"/>
                    <a:pt x="85295" y="77796"/>
                  </a:cubicBezTo>
                  <a:cubicBezTo>
                    <a:pt x="85306" y="77796"/>
                    <a:pt x="85317" y="77796"/>
                    <a:pt x="85328" y="77795"/>
                  </a:cubicBezTo>
                  <a:cubicBezTo>
                    <a:pt x="86007" y="77730"/>
                    <a:pt x="85934" y="76758"/>
                    <a:pt x="85292" y="76758"/>
                  </a:cubicBezTo>
                  <a:close/>
                  <a:moveTo>
                    <a:pt x="65001" y="76801"/>
                  </a:moveTo>
                  <a:cubicBezTo>
                    <a:pt x="64716" y="76801"/>
                    <a:pt x="64456" y="77031"/>
                    <a:pt x="64480" y="77361"/>
                  </a:cubicBezTo>
                  <a:cubicBezTo>
                    <a:pt x="64511" y="77611"/>
                    <a:pt x="64717" y="77832"/>
                    <a:pt x="64990" y="77832"/>
                  </a:cubicBezTo>
                  <a:cubicBezTo>
                    <a:pt x="65008" y="77832"/>
                    <a:pt x="65027" y="77830"/>
                    <a:pt x="65047" y="77828"/>
                  </a:cubicBezTo>
                  <a:cubicBezTo>
                    <a:pt x="65480" y="77795"/>
                    <a:pt x="65681" y="77228"/>
                    <a:pt x="65347" y="76928"/>
                  </a:cubicBezTo>
                  <a:cubicBezTo>
                    <a:pt x="65240" y="76840"/>
                    <a:pt x="65118" y="76801"/>
                    <a:pt x="65001" y="76801"/>
                  </a:cubicBezTo>
                  <a:close/>
                  <a:moveTo>
                    <a:pt x="44787" y="76821"/>
                  </a:moveTo>
                  <a:cubicBezTo>
                    <a:pt x="44759" y="76821"/>
                    <a:pt x="44729" y="76823"/>
                    <a:pt x="44699" y="76828"/>
                  </a:cubicBezTo>
                  <a:cubicBezTo>
                    <a:pt x="44399" y="76828"/>
                    <a:pt x="44199" y="77094"/>
                    <a:pt x="44199" y="77361"/>
                  </a:cubicBezTo>
                  <a:cubicBezTo>
                    <a:pt x="44230" y="77642"/>
                    <a:pt x="44436" y="77865"/>
                    <a:pt x="44709" y="77865"/>
                  </a:cubicBezTo>
                  <a:cubicBezTo>
                    <a:pt x="44727" y="77865"/>
                    <a:pt x="44746" y="77864"/>
                    <a:pt x="44766" y="77862"/>
                  </a:cubicBezTo>
                  <a:cubicBezTo>
                    <a:pt x="45436" y="77830"/>
                    <a:pt x="45404" y="76821"/>
                    <a:pt x="44787" y="76821"/>
                  </a:cubicBezTo>
                  <a:close/>
                  <a:moveTo>
                    <a:pt x="24506" y="76888"/>
                  </a:moveTo>
                  <a:cubicBezTo>
                    <a:pt x="24477" y="76888"/>
                    <a:pt x="24448" y="76890"/>
                    <a:pt x="24418" y="76894"/>
                  </a:cubicBezTo>
                  <a:cubicBezTo>
                    <a:pt x="24118" y="76894"/>
                    <a:pt x="23917" y="77161"/>
                    <a:pt x="23951" y="77428"/>
                  </a:cubicBezTo>
                  <a:cubicBezTo>
                    <a:pt x="23951" y="77728"/>
                    <a:pt x="24218" y="77928"/>
                    <a:pt x="24518" y="77928"/>
                  </a:cubicBezTo>
                  <a:cubicBezTo>
                    <a:pt x="25188" y="77897"/>
                    <a:pt x="25125" y="76888"/>
                    <a:pt x="24506" y="76888"/>
                  </a:cubicBezTo>
                  <a:close/>
                  <a:moveTo>
                    <a:pt x="122688" y="76893"/>
                  </a:moveTo>
                  <a:cubicBezTo>
                    <a:pt x="122677" y="76893"/>
                    <a:pt x="122666" y="76894"/>
                    <a:pt x="122655" y="76894"/>
                  </a:cubicBezTo>
                  <a:cubicBezTo>
                    <a:pt x="121975" y="76927"/>
                    <a:pt x="122017" y="77931"/>
                    <a:pt x="122690" y="77931"/>
                  </a:cubicBezTo>
                  <a:cubicBezTo>
                    <a:pt x="122711" y="77931"/>
                    <a:pt x="122732" y="77930"/>
                    <a:pt x="122755" y="77928"/>
                  </a:cubicBezTo>
                  <a:cubicBezTo>
                    <a:pt x="123378" y="77830"/>
                    <a:pt x="123324" y="76893"/>
                    <a:pt x="122688" y="76893"/>
                  </a:cubicBezTo>
                  <a:close/>
                  <a:moveTo>
                    <a:pt x="102435" y="76935"/>
                  </a:moveTo>
                  <a:cubicBezTo>
                    <a:pt x="102164" y="76935"/>
                    <a:pt x="101889" y="77128"/>
                    <a:pt x="101906" y="77495"/>
                  </a:cubicBezTo>
                  <a:cubicBezTo>
                    <a:pt x="101937" y="77773"/>
                    <a:pt x="102140" y="77965"/>
                    <a:pt x="102409" y="77965"/>
                  </a:cubicBezTo>
                  <a:cubicBezTo>
                    <a:pt x="102430" y="77965"/>
                    <a:pt x="102452" y="77964"/>
                    <a:pt x="102473" y="77962"/>
                  </a:cubicBezTo>
                  <a:cubicBezTo>
                    <a:pt x="102740" y="77962"/>
                    <a:pt x="102974" y="77695"/>
                    <a:pt x="102940" y="77428"/>
                  </a:cubicBezTo>
                  <a:cubicBezTo>
                    <a:pt x="102925" y="77094"/>
                    <a:pt x="102682" y="76935"/>
                    <a:pt x="102435" y="76935"/>
                  </a:cubicBezTo>
                  <a:close/>
                  <a:moveTo>
                    <a:pt x="82176" y="76994"/>
                  </a:moveTo>
                  <a:cubicBezTo>
                    <a:pt x="81900" y="76994"/>
                    <a:pt x="81636" y="77205"/>
                    <a:pt x="81659" y="77528"/>
                  </a:cubicBezTo>
                  <a:cubicBezTo>
                    <a:pt x="81659" y="77828"/>
                    <a:pt x="81925" y="78028"/>
                    <a:pt x="82192" y="78028"/>
                  </a:cubicBezTo>
                  <a:cubicBezTo>
                    <a:pt x="82659" y="77995"/>
                    <a:pt x="82859" y="77428"/>
                    <a:pt x="82526" y="77128"/>
                  </a:cubicBezTo>
                  <a:cubicBezTo>
                    <a:pt x="82423" y="77035"/>
                    <a:pt x="82298" y="76994"/>
                    <a:pt x="82176" y="76994"/>
                  </a:cubicBezTo>
                  <a:close/>
                  <a:moveTo>
                    <a:pt x="61898" y="77034"/>
                  </a:moveTo>
                  <a:cubicBezTo>
                    <a:pt x="61614" y="77034"/>
                    <a:pt x="61354" y="77264"/>
                    <a:pt x="61377" y="77595"/>
                  </a:cubicBezTo>
                  <a:cubicBezTo>
                    <a:pt x="61408" y="77873"/>
                    <a:pt x="61611" y="78065"/>
                    <a:pt x="61880" y="78065"/>
                  </a:cubicBezTo>
                  <a:cubicBezTo>
                    <a:pt x="61901" y="78065"/>
                    <a:pt x="61923" y="78064"/>
                    <a:pt x="61945" y="78062"/>
                  </a:cubicBezTo>
                  <a:cubicBezTo>
                    <a:pt x="62412" y="78028"/>
                    <a:pt x="62578" y="77461"/>
                    <a:pt x="62245" y="77161"/>
                  </a:cubicBezTo>
                  <a:cubicBezTo>
                    <a:pt x="62137" y="77073"/>
                    <a:pt x="62016" y="77034"/>
                    <a:pt x="61898" y="77034"/>
                  </a:cubicBezTo>
                  <a:close/>
                  <a:moveTo>
                    <a:pt x="41640" y="77105"/>
                  </a:moveTo>
                  <a:cubicBezTo>
                    <a:pt x="41377" y="77105"/>
                    <a:pt x="41112" y="77291"/>
                    <a:pt x="41130" y="77628"/>
                  </a:cubicBezTo>
                  <a:cubicBezTo>
                    <a:pt x="41130" y="77928"/>
                    <a:pt x="41397" y="78129"/>
                    <a:pt x="41663" y="78129"/>
                  </a:cubicBezTo>
                  <a:cubicBezTo>
                    <a:pt x="41964" y="78095"/>
                    <a:pt x="42164" y="77828"/>
                    <a:pt x="42130" y="77561"/>
                  </a:cubicBezTo>
                  <a:cubicBezTo>
                    <a:pt x="42099" y="77249"/>
                    <a:pt x="41871" y="77105"/>
                    <a:pt x="41640" y="77105"/>
                  </a:cubicBezTo>
                  <a:close/>
                  <a:moveTo>
                    <a:pt x="119606" y="77138"/>
                  </a:moveTo>
                  <a:cubicBezTo>
                    <a:pt x="119467" y="77138"/>
                    <a:pt x="119326" y="77197"/>
                    <a:pt x="119219" y="77328"/>
                  </a:cubicBezTo>
                  <a:cubicBezTo>
                    <a:pt x="118928" y="77652"/>
                    <a:pt x="119170" y="78163"/>
                    <a:pt x="119611" y="78163"/>
                  </a:cubicBezTo>
                  <a:cubicBezTo>
                    <a:pt x="119625" y="78163"/>
                    <a:pt x="119638" y="78163"/>
                    <a:pt x="119652" y="78162"/>
                  </a:cubicBezTo>
                  <a:cubicBezTo>
                    <a:pt x="119919" y="78162"/>
                    <a:pt x="120153" y="77895"/>
                    <a:pt x="120119" y="77628"/>
                  </a:cubicBezTo>
                  <a:cubicBezTo>
                    <a:pt x="120098" y="77328"/>
                    <a:pt x="119856" y="77138"/>
                    <a:pt x="119606" y="77138"/>
                  </a:cubicBezTo>
                  <a:close/>
                  <a:moveTo>
                    <a:pt x="21403" y="77121"/>
                  </a:moveTo>
                  <a:cubicBezTo>
                    <a:pt x="21375" y="77121"/>
                    <a:pt x="21346" y="77123"/>
                    <a:pt x="21316" y="77128"/>
                  </a:cubicBezTo>
                  <a:cubicBezTo>
                    <a:pt x="21015" y="77161"/>
                    <a:pt x="20815" y="77395"/>
                    <a:pt x="20815" y="77695"/>
                  </a:cubicBezTo>
                  <a:cubicBezTo>
                    <a:pt x="20846" y="77945"/>
                    <a:pt x="21082" y="78165"/>
                    <a:pt x="21358" y="78165"/>
                  </a:cubicBezTo>
                  <a:cubicBezTo>
                    <a:pt x="21377" y="78165"/>
                    <a:pt x="21396" y="78164"/>
                    <a:pt x="21416" y="78162"/>
                  </a:cubicBezTo>
                  <a:lnTo>
                    <a:pt x="21382" y="78162"/>
                  </a:lnTo>
                  <a:cubicBezTo>
                    <a:pt x="22052" y="78130"/>
                    <a:pt x="22020" y="77121"/>
                    <a:pt x="21403" y="77121"/>
                  </a:cubicBezTo>
                  <a:close/>
                  <a:moveTo>
                    <a:pt x="99327" y="77186"/>
                  </a:moveTo>
                  <a:cubicBezTo>
                    <a:pt x="99188" y="77186"/>
                    <a:pt x="99045" y="77242"/>
                    <a:pt x="98938" y="77361"/>
                  </a:cubicBezTo>
                  <a:cubicBezTo>
                    <a:pt x="98646" y="77717"/>
                    <a:pt x="98889" y="78230"/>
                    <a:pt x="99330" y="78230"/>
                  </a:cubicBezTo>
                  <a:cubicBezTo>
                    <a:pt x="99343" y="78230"/>
                    <a:pt x="99357" y="78230"/>
                    <a:pt x="99371" y="78229"/>
                  </a:cubicBezTo>
                  <a:cubicBezTo>
                    <a:pt x="99671" y="78195"/>
                    <a:pt x="99872" y="77962"/>
                    <a:pt x="99838" y="77662"/>
                  </a:cubicBezTo>
                  <a:cubicBezTo>
                    <a:pt x="99817" y="77362"/>
                    <a:pt x="99576" y="77186"/>
                    <a:pt x="99327" y="77186"/>
                  </a:cubicBezTo>
                  <a:close/>
                  <a:moveTo>
                    <a:pt x="79070" y="77189"/>
                  </a:moveTo>
                  <a:cubicBezTo>
                    <a:pt x="78786" y="77189"/>
                    <a:pt x="78503" y="77391"/>
                    <a:pt x="78556" y="77762"/>
                  </a:cubicBezTo>
                  <a:cubicBezTo>
                    <a:pt x="78556" y="78043"/>
                    <a:pt x="78790" y="78265"/>
                    <a:pt x="79039" y="78265"/>
                  </a:cubicBezTo>
                  <a:cubicBezTo>
                    <a:pt x="79056" y="78265"/>
                    <a:pt x="79073" y="78264"/>
                    <a:pt x="79090" y="78262"/>
                  </a:cubicBezTo>
                  <a:cubicBezTo>
                    <a:pt x="79390" y="78229"/>
                    <a:pt x="79590" y="77962"/>
                    <a:pt x="79590" y="77695"/>
                  </a:cubicBezTo>
                  <a:cubicBezTo>
                    <a:pt x="79575" y="77349"/>
                    <a:pt x="79322" y="77189"/>
                    <a:pt x="79070" y="77189"/>
                  </a:cubicBezTo>
                  <a:close/>
                  <a:moveTo>
                    <a:pt x="58829" y="77274"/>
                  </a:moveTo>
                  <a:cubicBezTo>
                    <a:pt x="58543" y="77274"/>
                    <a:pt x="58260" y="77524"/>
                    <a:pt x="58309" y="77862"/>
                  </a:cubicBezTo>
                  <a:cubicBezTo>
                    <a:pt x="58309" y="78129"/>
                    <a:pt x="58575" y="78329"/>
                    <a:pt x="58842" y="78329"/>
                  </a:cubicBezTo>
                  <a:cubicBezTo>
                    <a:pt x="59309" y="78295"/>
                    <a:pt x="59509" y="77695"/>
                    <a:pt x="59143" y="77395"/>
                  </a:cubicBezTo>
                  <a:cubicBezTo>
                    <a:pt x="59050" y="77311"/>
                    <a:pt x="58939" y="77274"/>
                    <a:pt x="58829" y="77274"/>
                  </a:cubicBezTo>
                  <a:close/>
                  <a:moveTo>
                    <a:pt x="38516" y="77334"/>
                  </a:moveTo>
                  <a:cubicBezTo>
                    <a:pt x="38234" y="77334"/>
                    <a:pt x="37980" y="77565"/>
                    <a:pt x="38027" y="77895"/>
                  </a:cubicBezTo>
                  <a:cubicBezTo>
                    <a:pt x="38027" y="78145"/>
                    <a:pt x="38261" y="78365"/>
                    <a:pt x="38510" y="78365"/>
                  </a:cubicBezTo>
                  <a:cubicBezTo>
                    <a:pt x="38527" y="78365"/>
                    <a:pt x="38544" y="78364"/>
                    <a:pt x="38561" y="78362"/>
                  </a:cubicBezTo>
                  <a:cubicBezTo>
                    <a:pt x="39028" y="78329"/>
                    <a:pt x="39195" y="77762"/>
                    <a:pt x="38861" y="77461"/>
                  </a:cubicBezTo>
                  <a:cubicBezTo>
                    <a:pt x="38754" y="77374"/>
                    <a:pt x="38633" y="77334"/>
                    <a:pt x="38516" y="77334"/>
                  </a:cubicBezTo>
                  <a:close/>
                  <a:moveTo>
                    <a:pt x="116542" y="77388"/>
                  </a:moveTo>
                  <a:cubicBezTo>
                    <a:pt x="116513" y="77388"/>
                    <a:pt x="116482" y="77390"/>
                    <a:pt x="116450" y="77395"/>
                  </a:cubicBezTo>
                  <a:cubicBezTo>
                    <a:pt x="115770" y="77395"/>
                    <a:pt x="115813" y="78432"/>
                    <a:pt x="116487" y="78432"/>
                  </a:cubicBezTo>
                  <a:cubicBezTo>
                    <a:pt x="116508" y="78432"/>
                    <a:pt x="116529" y="78431"/>
                    <a:pt x="116550" y="78429"/>
                  </a:cubicBezTo>
                  <a:cubicBezTo>
                    <a:pt x="117220" y="78397"/>
                    <a:pt x="117188" y="77388"/>
                    <a:pt x="116542" y="77388"/>
                  </a:cubicBezTo>
                  <a:close/>
                  <a:moveTo>
                    <a:pt x="96257" y="77392"/>
                  </a:moveTo>
                  <a:cubicBezTo>
                    <a:pt x="95971" y="77392"/>
                    <a:pt x="95682" y="77603"/>
                    <a:pt x="95735" y="77995"/>
                  </a:cubicBezTo>
                  <a:cubicBezTo>
                    <a:pt x="95769" y="78262"/>
                    <a:pt x="96002" y="78462"/>
                    <a:pt x="96269" y="78462"/>
                  </a:cubicBezTo>
                  <a:lnTo>
                    <a:pt x="96302" y="78462"/>
                  </a:lnTo>
                  <a:cubicBezTo>
                    <a:pt x="96569" y="78429"/>
                    <a:pt x="96803" y="78195"/>
                    <a:pt x="96769" y="77895"/>
                  </a:cubicBezTo>
                  <a:cubicBezTo>
                    <a:pt x="96754" y="77553"/>
                    <a:pt x="96506" y="77392"/>
                    <a:pt x="96257" y="77392"/>
                  </a:cubicBezTo>
                  <a:close/>
                  <a:moveTo>
                    <a:pt x="75986" y="77491"/>
                  </a:moveTo>
                  <a:cubicBezTo>
                    <a:pt x="75965" y="77491"/>
                    <a:pt x="75943" y="77492"/>
                    <a:pt x="75921" y="77495"/>
                  </a:cubicBezTo>
                  <a:cubicBezTo>
                    <a:pt x="75251" y="77495"/>
                    <a:pt x="75283" y="78502"/>
                    <a:pt x="75929" y="78502"/>
                  </a:cubicBezTo>
                  <a:cubicBezTo>
                    <a:pt x="75959" y="78502"/>
                    <a:pt x="75989" y="78500"/>
                    <a:pt x="76021" y="78495"/>
                  </a:cubicBezTo>
                  <a:cubicBezTo>
                    <a:pt x="76288" y="78495"/>
                    <a:pt x="76488" y="78229"/>
                    <a:pt x="76488" y="77962"/>
                  </a:cubicBezTo>
                  <a:cubicBezTo>
                    <a:pt x="76457" y="77683"/>
                    <a:pt x="76254" y="77491"/>
                    <a:pt x="75986" y="77491"/>
                  </a:cubicBezTo>
                  <a:close/>
                  <a:moveTo>
                    <a:pt x="55694" y="77534"/>
                  </a:moveTo>
                  <a:cubicBezTo>
                    <a:pt x="55410" y="77534"/>
                    <a:pt x="55149" y="77765"/>
                    <a:pt x="55173" y="78095"/>
                  </a:cubicBezTo>
                  <a:cubicBezTo>
                    <a:pt x="55204" y="78345"/>
                    <a:pt x="55411" y="78565"/>
                    <a:pt x="55683" y="78565"/>
                  </a:cubicBezTo>
                  <a:cubicBezTo>
                    <a:pt x="55702" y="78565"/>
                    <a:pt x="55721" y="78564"/>
                    <a:pt x="55740" y="78562"/>
                  </a:cubicBezTo>
                  <a:cubicBezTo>
                    <a:pt x="56207" y="78529"/>
                    <a:pt x="56407" y="77962"/>
                    <a:pt x="56040" y="77662"/>
                  </a:cubicBezTo>
                  <a:cubicBezTo>
                    <a:pt x="55933" y="77574"/>
                    <a:pt x="55812" y="77534"/>
                    <a:pt x="55694" y="77534"/>
                  </a:cubicBezTo>
                  <a:close/>
                  <a:moveTo>
                    <a:pt x="35425" y="77561"/>
                  </a:moveTo>
                  <a:cubicBezTo>
                    <a:pt x="35414" y="77561"/>
                    <a:pt x="35403" y="77561"/>
                    <a:pt x="35392" y="77561"/>
                  </a:cubicBezTo>
                  <a:cubicBezTo>
                    <a:pt x="34714" y="77626"/>
                    <a:pt x="34786" y="78599"/>
                    <a:pt x="35398" y="78599"/>
                  </a:cubicBezTo>
                  <a:cubicBezTo>
                    <a:pt x="35418" y="78599"/>
                    <a:pt x="35438" y="78598"/>
                    <a:pt x="35459" y="78596"/>
                  </a:cubicBezTo>
                  <a:cubicBezTo>
                    <a:pt x="36148" y="78563"/>
                    <a:pt x="36095" y="77561"/>
                    <a:pt x="35425" y="77561"/>
                  </a:cubicBezTo>
                  <a:close/>
                  <a:moveTo>
                    <a:pt x="133362" y="77695"/>
                  </a:moveTo>
                  <a:cubicBezTo>
                    <a:pt x="132939" y="77988"/>
                    <a:pt x="133183" y="78630"/>
                    <a:pt x="133691" y="78630"/>
                  </a:cubicBezTo>
                  <a:cubicBezTo>
                    <a:pt x="133703" y="78630"/>
                    <a:pt x="133716" y="78630"/>
                    <a:pt x="133729" y="78629"/>
                  </a:cubicBezTo>
                  <a:cubicBezTo>
                    <a:pt x="133829" y="78629"/>
                    <a:pt x="133929" y="78562"/>
                    <a:pt x="133996" y="78495"/>
                  </a:cubicBezTo>
                  <a:lnTo>
                    <a:pt x="133362" y="77695"/>
                  </a:lnTo>
                  <a:close/>
                  <a:moveTo>
                    <a:pt x="113402" y="77635"/>
                  </a:moveTo>
                  <a:cubicBezTo>
                    <a:pt x="113118" y="77635"/>
                    <a:pt x="112857" y="77865"/>
                    <a:pt x="112881" y="78195"/>
                  </a:cubicBezTo>
                  <a:cubicBezTo>
                    <a:pt x="112912" y="78445"/>
                    <a:pt x="113119" y="78665"/>
                    <a:pt x="113391" y="78665"/>
                  </a:cubicBezTo>
                  <a:cubicBezTo>
                    <a:pt x="113410" y="78665"/>
                    <a:pt x="113429" y="78664"/>
                    <a:pt x="113448" y="78662"/>
                  </a:cubicBezTo>
                  <a:cubicBezTo>
                    <a:pt x="113915" y="78629"/>
                    <a:pt x="114082" y="78062"/>
                    <a:pt x="113748" y="77762"/>
                  </a:cubicBezTo>
                  <a:cubicBezTo>
                    <a:pt x="113641" y="77674"/>
                    <a:pt x="113519" y="77635"/>
                    <a:pt x="113402" y="77635"/>
                  </a:cubicBezTo>
                  <a:close/>
                  <a:moveTo>
                    <a:pt x="93137" y="77669"/>
                  </a:moveTo>
                  <a:cubicBezTo>
                    <a:pt x="92865" y="77669"/>
                    <a:pt x="92598" y="77862"/>
                    <a:pt x="92633" y="78229"/>
                  </a:cubicBezTo>
                  <a:cubicBezTo>
                    <a:pt x="92633" y="78507"/>
                    <a:pt x="92862" y="78699"/>
                    <a:pt x="93109" y="78699"/>
                  </a:cubicBezTo>
                  <a:cubicBezTo>
                    <a:pt x="93128" y="78699"/>
                    <a:pt x="93147" y="78698"/>
                    <a:pt x="93167" y="78696"/>
                  </a:cubicBezTo>
                  <a:lnTo>
                    <a:pt x="93200" y="78696"/>
                  </a:lnTo>
                  <a:cubicBezTo>
                    <a:pt x="93467" y="78696"/>
                    <a:pt x="93701" y="78429"/>
                    <a:pt x="93667" y="78162"/>
                  </a:cubicBezTo>
                  <a:cubicBezTo>
                    <a:pt x="93635" y="77828"/>
                    <a:pt x="93384" y="77669"/>
                    <a:pt x="93137" y="77669"/>
                  </a:cubicBezTo>
                  <a:close/>
                  <a:moveTo>
                    <a:pt x="72873" y="77692"/>
                  </a:moveTo>
                  <a:cubicBezTo>
                    <a:pt x="72587" y="77692"/>
                    <a:pt x="72299" y="77904"/>
                    <a:pt x="72352" y="78295"/>
                  </a:cubicBezTo>
                  <a:cubicBezTo>
                    <a:pt x="72385" y="78562"/>
                    <a:pt x="72619" y="78762"/>
                    <a:pt x="72919" y="78762"/>
                  </a:cubicBezTo>
                  <a:cubicBezTo>
                    <a:pt x="73186" y="78729"/>
                    <a:pt x="73419" y="78495"/>
                    <a:pt x="73386" y="78195"/>
                  </a:cubicBezTo>
                  <a:cubicBezTo>
                    <a:pt x="73370" y="77853"/>
                    <a:pt x="73123" y="77692"/>
                    <a:pt x="72873" y="77692"/>
                  </a:cubicBezTo>
                  <a:close/>
                  <a:moveTo>
                    <a:pt x="52592" y="77768"/>
                  </a:moveTo>
                  <a:cubicBezTo>
                    <a:pt x="52308" y="77768"/>
                    <a:pt x="52047" y="77998"/>
                    <a:pt x="52071" y="78329"/>
                  </a:cubicBezTo>
                  <a:cubicBezTo>
                    <a:pt x="52102" y="78607"/>
                    <a:pt x="52305" y="78799"/>
                    <a:pt x="52573" y="78799"/>
                  </a:cubicBezTo>
                  <a:cubicBezTo>
                    <a:pt x="52594" y="78799"/>
                    <a:pt x="52616" y="78798"/>
                    <a:pt x="52638" y="78796"/>
                  </a:cubicBezTo>
                  <a:cubicBezTo>
                    <a:pt x="53105" y="78762"/>
                    <a:pt x="53272" y="78195"/>
                    <a:pt x="52938" y="77895"/>
                  </a:cubicBezTo>
                  <a:cubicBezTo>
                    <a:pt x="52831" y="77807"/>
                    <a:pt x="52709" y="77768"/>
                    <a:pt x="52592" y="77768"/>
                  </a:cubicBezTo>
                  <a:close/>
                  <a:moveTo>
                    <a:pt x="32314" y="77820"/>
                  </a:moveTo>
                  <a:cubicBezTo>
                    <a:pt x="32173" y="77820"/>
                    <a:pt x="32031" y="77875"/>
                    <a:pt x="31923" y="77995"/>
                  </a:cubicBezTo>
                  <a:cubicBezTo>
                    <a:pt x="31632" y="78351"/>
                    <a:pt x="31906" y="78864"/>
                    <a:pt x="32318" y="78864"/>
                  </a:cubicBezTo>
                  <a:cubicBezTo>
                    <a:pt x="32331" y="78864"/>
                    <a:pt x="32344" y="78863"/>
                    <a:pt x="32357" y="78862"/>
                  </a:cubicBezTo>
                  <a:cubicBezTo>
                    <a:pt x="32657" y="78829"/>
                    <a:pt x="32857" y="78596"/>
                    <a:pt x="32857" y="78295"/>
                  </a:cubicBezTo>
                  <a:cubicBezTo>
                    <a:pt x="32814" y="77996"/>
                    <a:pt x="32566" y="77820"/>
                    <a:pt x="32314" y="77820"/>
                  </a:cubicBezTo>
                  <a:close/>
                  <a:moveTo>
                    <a:pt x="130563" y="77837"/>
                  </a:moveTo>
                  <a:cubicBezTo>
                    <a:pt x="130417" y="77837"/>
                    <a:pt x="130269" y="77896"/>
                    <a:pt x="130160" y="78028"/>
                  </a:cubicBezTo>
                  <a:cubicBezTo>
                    <a:pt x="129901" y="78352"/>
                    <a:pt x="130144" y="78864"/>
                    <a:pt x="130585" y="78864"/>
                  </a:cubicBezTo>
                  <a:cubicBezTo>
                    <a:pt x="130599" y="78864"/>
                    <a:pt x="130613" y="78863"/>
                    <a:pt x="130627" y="78862"/>
                  </a:cubicBezTo>
                  <a:cubicBezTo>
                    <a:pt x="130894" y="78829"/>
                    <a:pt x="131094" y="78596"/>
                    <a:pt x="131094" y="78295"/>
                  </a:cubicBezTo>
                  <a:cubicBezTo>
                    <a:pt x="131073" y="78019"/>
                    <a:pt x="130821" y="77837"/>
                    <a:pt x="130563" y="77837"/>
                  </a:cubicBezTo>
                  <a:close/>
                  <a:moveTo>
                    <a:pt x="110288" y="77868"/>
                  </a:moveTo>
                  <a:cubicBezTo>
                    <a:pt x="110015" y="77868"/>
                    <a:pt x="109755" y="78098"/>
                    <a:pt x="109779" y="78429"/>
                  </a:cubicBezTo>
                  <a:cubicBezTo>
                    <a:pt x="109779" y="78707"/>
                    <a:pt x="110008" y="78899"/>
                    <a:pt x="110281" y="78899"/>
                  </a:cubicBezTo>
                  <a:cubicBezTo>
                    <a:pt x="110302" y="78899"/>
                    <a:pt x="110324" y="78898"/>
                    <a:pt x="110346" y="78896"/>
                  </a:cubicBezTo>
                  <a:cubicBezTo>
                    <a:pt x="110779" y="78862"/>
                    <a:pt x="110980" y="78295"/>
                    <a:pt x="110613" y="77995"/>
                  </a:cubicBezTo>
                  <a:cubicBezTo>
                    <a:pt x="110515" y="77907"/>
                    <a:pt x="110400" y="77868"/>
                    <a:pt x="110288" y="77868"/>
                  </a:cubicBezTo>
                  <a:close/>
                  <a:moveTo>
                    <a:pt x="90073" y="77935"/>
                  </a:moveTo>
                  <a:cubicBezTo>
                    <a:pt x="89801" y="77935"/>
                    <a:pt x="89541" y="78165"/>
                    <a:pt x="89564" y="78495"/>
                  </a:cubicBezTo>
                  <a:cubicBezTo>
                    <a:pt x="89564" y="78762"/>
                    <a:pt x="89798" y="78962"/>
                    <a:pt x="90065" y="78962"/>
                  </a:cubicBezTo>
                  <a:lnTo>
                    <a:pt x="90131" y="78962"/>
                  </a:lnTo>
                  <a:cubicBezTo>
                    <a:pt x="90565" y="78929"/>
                    <a:pt x="90765" y="78362"/>
                    <a:pt x="90398" y="78062"/>
                  </a:cubicBezTo>
                  <a:cubicBezTo>
                    <a:pt x="90301" y="77974"/>
                    <a:pt x="90186" y="77935"/>
                    <a:pt x="90073" y="77935"/>
                  </a:cubicBezTo>
                  <a:close/>
                  <a:moveTo>
                    <a:pt x="69754" y="77969"/>
                  </a:moveTo>
                  <a:cubicBezTo>
                    <a:pt x="69482" y="77969"/>
                    <a:pt x="69215" y="78162"/>
                    <a:pt x="69250" y="78529"/>
                  </a:cubicBezTo>
                  <a:cubicBezTo>
                    <a:pt x="69281" y="78779"/>
                    <a:pt x="69487" y="78999"/>
                    <a:pt x="69760" y="78999"/>
                  </a:cubicBezTo>
                  <a:cubicBezTo>
                    <a:pt x="69778" y="78999"/>
                    <a:pt x="69798" y="78998"/>
                    <a:pt x="69817" y="78996"/>
                  </a:cubicBezTo>
                  <a:cubicBezTo>
                    <a:pt x="70084" y="78996"/>
                    <a:pt x="70317" y="78729"/>
                    <a:pt x="70284" y="78462"/>
                  </a:cubicBezTo>
                  <a:cubicBezTo>
                    <a:pt x="70252" y="78129"/>
                    <a:pt x="70001" y="77969"/>
                    <a:pt x="69754" y="77969"/>
                  </a:cubicBezTo>
                  <a:close/>
                  <a:moveTo>
                    <a:pt x="49497" y="77989"/>
                  </a:moveTo>
                  <a:cubicBezTo>
                    <a:pt x="49223" y="77989"/>
                    <a:pt x="48949" y="78192"/>
                    <a:pt x="49002" y="78562"/>
                  </a:cubicBezTo>
                  <a:cubicBezTo>
                    <a:pt x="49002" y="78843"/>
                    <a:pt x="49236" y="79066"/>
                    <a:pt x="49512" y="79066"/>
                  </a:cubicBezTo>
                  <a:cubicBezTo>
                    <a:pt x="49531" y="79066"/>
                    <a:pt x="49550" y="79065"/>
                    <a:pt x="49569" y="79063"/>
                  </a:cubicBezTo>
                  <a:lnTo>
                    <a:pt x="49536" y="79029"/>
                  </a:lnTo>
                  <a:cubicBezTo>
                    <a:pt x="49836" y="79029"/>
                    <a:pt x="50036" y="78762"/>
                    <a:pt x="50003" y="78495"/>
                  </a:cubicBezTo>
                  <a:cubicBezTo>
                    <a:pt x="49987" y="78150"/>
                    <a:pt x="49742" y="77989"/>
                    <a:pt x="49497" y="77989"/>
                  </a:cubicBezTo>
                  <a:close/>
                  <a:moveTo>
                    <a:pt x="29247" y="78041"/>
                  </a:moveTo>
                  <a:cubicBezTo>
                    <a:pt x="28968" y="78041"/>
                    <a:pt x="28697" y="78292"/>
                    <a:pt x="28721" y="78629"/>
                  </a:cubicBezTo>
                  <a:cubicBezTo>
                    <a:pt x="28721" y="78879"/>
                    <a:pt x="28954" y="79099"/>
                    <a:pt x="29230" y="79099"/>
                  </a:cubicBezTo>
                  <a:cubicBezTo>
                    <a:pt x="29249" y="79099"/>
                    <a:pt x="29269" y="79098"/>
                    <a:pt x="29288" y="79096"/>
                  </a:cubicBezTo>
                  <a:cubicBezTo>
                    <a:pt x="29722" y="79029"/>
                    <a:pt x="29922" y="78462"/>
                    <a:pt x="29555" y="78162"/>
                  </a:cubicBezTo>
                  <a:cubicBezTo>
                    <a:pt x="29462" y="78078"/>
                    <a:pt x="29354" y="78041"/>
                    <a:pt x="29247" y="78041"/>
                  </a:cubicBezTo>
                  <a:close/>
                  <a:moveTo>
                    <a:pt x="127489" y="78092"/>
                  </a:moveTo>
                  <a:cubicBezTo>
                    <a:pt x="127468" y="78092"/>
                    <a:pt x="127447" y="78093"/>
                    <a:pt x="127425" y="78095"/>
                  </a:cubicBezTo>
                  <a:cubicBezTo>
                    <a:pt x="127158" y="78095"/>
                    <a:pt x="126924" y="78362"/>
                    <a:pt x="126958" y="78629"/>
                  </a:cubicBezTo>
                  <a:cubicBezTo>
                    <a:pt x="126989" y="78907"/>
                    <a:pt x="127191" y="79100"/>
                    <a:pt x="127460" y="79100"/>
                  </a:cubicBezTo>
                  <a:cubicBezTo>
                    <a:pt x="127481" y="79100"/>
                    <a:pt x="127503" y="79098"/>
                    <a:pt x="127525" y="79096"/>
                  </a:cubicBezTo>
                  <a:cubicBezTo>
                    <a:pt x="127792" y="79096"/>
                    <a:pt x="127992" y="78829"/>
                    <a:pt x="127992" y="78562"/>
                  </a:cubicBezTo>
                  <a:cubicBezTo>
                    <a:pt x="127961" y="78284"/>
                    <a:pt x="127758" y="78092"/>
                    <a:pt x="127489" y="78092"/>
                  </a:cubicBezTo>
                  <a:close/>
                  <a:moveTo>
                    <a:pt x="107265" y="78155"/>
                  </a:moveTo>
                  <a:cubicBezTo>
                    <a:pt x="107237" y="78155"/>
                    <a:pt x="107207" y="78158"/>
                    <a:pt x="107177" y="78162"/>
                  </a:cubicBezTo>
                  <a:cubicBezTo>
                    <a:pt x="106475" y="78162"/>
                    <a:pt x="106536" y="79169"/>
                    <a:pt x="107156" y="79169"/>
                  </a:cubicBezTo>
                  <a:cubicBezTo>
                    <a:pt x="107184" y="79169"/>
                    <a:pt x="107213" y="79167"/>
                    <a:pt x="107244" y="79163"/>
                  </a:cubicBezTo>
                  <a:cubicBezTo>
                    <a:pt x="107946" y="79163"/>
                    <a:pt x="107884" y="78155"/>
                    <a:pt x="107265" y="78155"/>
                  </a:cubicBezTo>
                  <a:close/>
                  <a:moveTo>
                    <a:pt x="86958" y="78159"/>
                  </a:moveTo>
                  <a:cubicBezTo>
                    <a:pt x="86938" y="78159"/>
                    <a:pt x="86917" y="78160"/>
                    <a:pt x="86896" y="78162"/>
                  </a:cubicBezTo>
                  <a:cubicBezTo>
                    <a:pt x="86194" y="78194"/>
                    <a:pt x="86255" y="79202"/>
                    <a:pt x="86875" y="79202"/>
                  </a:cubicBezTo>
                  <a:cubicBezTo>
                    <a:pt x="86903" y="79202"/>
                    <a:pt x="86932" y="79200"/>
                    <a:pt x="86962" y="79196"/>
                  </a:cubicBezTo>
                  <a:cubicBezTo>
                    <a:pt x="87674" y="79164"/>
                    <a:pt x="87601" y="78159"/>
                    <a:pt x="86958" y="78159"/>
                  </a:cubicBezTo>
                  <a:close/>
                  <a:moveTo>
                    <a:pt x="66704" y="78207"/>
                  </a:moveTo>
                  <a:cubicBezTo>
                    <a:pt x="66426" y="78207"/>
                    <a:pt x="66157" y="78450"/>
                    <a:pt x="66181" y="78762"/>
                  </a:cubicBezTo>
                  <a:cubicBezTo>
                    <a:pt x="66181" y="79063"/>
                    <a:pt x="66448" y="79263"/>
                    <a:pt x="66715" y="79263"/>
                  </a:cubicBezTo>
                  <a:lnTo>
                    <a:pt x="66748" y="79263"/>
                  </a:lnTo>
                  <a:cubicBezTo>
                    <a:pt x="67182" y="79196"/>
                    <a:pt x="67382" y="78629"/>
                    <a:pt x="67015" y="78329"/>
                  </a:cubicBezTo>
                  <a:cubicBezTo>
                    <a:pt x="66921" y="78244"/>
                    <a:pt x="66812" y="78207"/>
                    <a:pt x="66704" y="78207"/>
                  </a:cubicBezTo>
                  <a:close/>
                  <a:moveTo>
                    <a:pt x="46389" y="78254"/>
                  </a:moveTo>
                  <a:cubicBezTo>
                    <a:pt x="46250" y="78254"/>
                    <a:pt x="46108" y="78309"/>
                    <a:pt x="46000" y="78429"/>
                  </a:cubicBezTo>
                  <a:cubicBezTo>
                    <a:pt x="45709" y="78785"/>
                    <a:pt x="45951" y="79298"/>
                    <a:pt x="46392" y="79298"/>
                  </a:cubicBezTo>
                  <a:cubicBezTo>
                    <a:pt x="46406" y="79298"/>
                    <a:pt x="46419" y="79297"/>
                    <a:pt x="46433" y="79296"/>
                  </a:cubicBezTo>
                  <a:cubicBezTo>
                    <a:pt x="46700" y="79263"/>
                    <a:pt x="46934" y="79029"/>
                    <a:pt x="46900" y="78729"/>
                  </a:cubicBezTo>
                  <a:cubicBezTo>
                    <a:pt x="46879" y="78430"/>
                    <a:pt x="46638" y="78254"/>
                    <a:pt x="46389" y="78254"/>
                  </a:cubicBezTo>
                  <a:close/>
                  <a:moveTo>
                    <a:pt x="26155" y="78302"/>
                  </a:moveTo>
                  <a:cubicBezTo>
                    <a:pt x="25875" y="78302"/>
                    <a:pt x="25605" y="78532"/>
                    <a:pt x="25652" y="78862"/>
                  </a:cubicBezTo>
                  <a:cubicBezTo>
                    <a:pt x="25652" y="79112"/>
                    <a:pt x="25856" y="79333"/>
                    <a:pt x="26129" y="79333"/>
                  </a:cubicBezTo>
                  <a:cubicBezTo>
                    <a:pt x="26147" y="79333"/>
                    <a:pt x="26166" y="79332"/>
                    <a:pt x="26186" y="79329"/>
                  </a:cubicBezTo>
                  <a:cubicBezTo>
                    <a:pt x="26653" y="79296"/>
                    <a:pt x="26853" y="78729"/>
                    <a:pt x="26486" y="78429"/>
                  </a:cubicBezTo>
                  <a:cubicBezTo>
                    <a:pt x="26388" y="78341"/>
                    <a:pt x="26271" y="78302"/>
                    <a:pt x="26155" y="78302"/>
                  </a:cubicBezTo>
                  <a:close/>
                  <a:moveTo>
                    <a:pt x="124366" y="78323"/>
                  </a:moveTo>
                  <a:cubicBezTo>
                    <a:pt x="124073" y="78323"/>
                    <a:pt x="123798" y="78556"/>
                    <a:pt x="123822" y="78896"/>
                  </a:cubicBezTo>
                  <a:cubicBezTo>
                    <a:pt x="123853" y="79145"/>
                    <a:pt x="124089" y="79366"/>
                    <a:pt x="124365" y="79366"/>
                  </a:cubicBezTo>
                  <a:cubicBezTo>
                    <a:pt x="124384" y="79366"/>
                    <a:pt x="124403" y="79365"/>
                    <a:pt x="124422" y="79363"/>
                  </a:cubicBezTo>
                  <a:lnTo>
                    <a:pt x="124389" y="79363"/>
                  </a:lnTo>
                  <a:cubicBezTo>
                    <a:pt x="124856" y="79329"/>
                    <a:pt x="125023" y="78729"/>
                    <a:pt x="124689" y="78429"/>
                  </a:cubicBezTo>
                  <a:cubicBezTo>
                    <a:pt x="124589" y="78356"/>
                    <a:pt x="124476" y="78323"/>
                    <a:pt x="124366" y="78323"/>
                  </a:cubicBezTo>
                  <a:close/>
                  <a:moveTo>
                    <a:pt x="104126" y="78359"/>
                  </a:moveTo>
                  <a:cubicBezTo>
                    <a:pt x="104109" y="78359"/>
                    <a:pt x="104092" y="78360"/>
                    <a:pt x="104075" y="78362"/>
                  </a:cubicBezTo>
                  <a:cubicBezTo>
                    <a:pt x="103774" y="78395"/>
                    <a:pt x="103574" y="78629"/>
                    <a:pt x="103574" y="78929"/>
                  </a:cubicBezTo>
                  <a:cubicBezTo>
                    <a:pt x="103605" y="79179"/>
                    <a:pt x="103812" y="79399"/>
                    <a:pt x="104084" y="79399"/>
                  </a:cubicBezTo>
                  <a:cubicBezTo>
                    <a:pt x="104103" y="79399"/>
                    <a:pt x="104122" y="79398"/>
                    <a:pt x="104141" y="79396"/>
                  </a:cubicBezTo>
                  <a:cubicBezTo>
                    <a:pt x="104442" y="79363"/>
                    <a:pt x="104642" y="79129"/>
                    <a:pt x="104608" y="78829"/>
                  </a:cubicBezTo>
                  <a:cubicBezTo>
                    <a:pt x="104608" y="78579"/>
                    <a:pt x="104375" y="78359"/>
                    <a:pt x="104126" y="78359"/>
                  </a:cubicBezTo>
                  <a:close/>
                  <a:moveTo>
                    <a:pt x="83836" y="78402"/>
                  </a:moveTo>
                  <a:cubicBezTo>
                    <a:pt x="83563" y="78402"/>
                    <a:pt x="83303" y="78632"/>
                    <a:pt x="83326" y="78962"/>
                  </a:cubicBezTo>
                  <a:cubicBezTo>
                    <a:pt x="83360" y="79263"/>
                    <a:pt x="83593" y="79463"/>
                    <a:pt x="83894" y="79463"/>
                  </a:cubicBezTo>
                  <a:cubicBezTo>
                    <a:pt x="84327" y="79396"/>
                    <a:pt x="84527" y="78829"/>
                    <a:pt x="84160" y="78529"/>
                  </a:cubicBezTo>
                  <a:cubicBezTo>
                    <a:pt x="84063" y="78441"/>
                    <a:pt x="83948" y="78402"/>
                    <a:pt x="83836" y="78402"/>
                  </a:cubicBezTo>
                  <a:close/>
                  <a:moveTo>
                    <a:pt x="63566" y="78435"/>
                  </a:moveTo>
                  <a:cubicBezTo>
                    <a:pt x="63282" y="78435"/>
                    <a:pt x="63022" y="78665"/>
                    <a:pt x="63045" y="78996"/>
                  </a:cubicBezTo>
                  <a:cubicBezTo>
                    <a:pt x="63045" y="79277"/>
                    <a:pt x="63279" y="79499"/>
                    <a:pt x="63555" y="79499"/>
                  </a:cubicBezTo>
                  <a:cubicBezTo>
                    <a:pt x="63574" y="79499"/>
                    <a:pt x="63593" y="79498"/>
                    <a:pt x="63612" y="79496"/>
                  </a:cubicBezTo>
                  <a:lnTo>
                    <a:pt x="63612" y="79463"/>
                  </a:lnTo>
                  <a:cubicBezTo>
                    <a:pt x="64079" y="79429"/>
                    <a:pt x="64246" y="78862"/>
                    <a:pt x="63913" y="78562"/>
                  </a:cubicBezTo>
                  <a:cubicBezTo>
                    <a:pt x="63805" y="78474"/>
                    <a:pt x="63684" y="78435"/>
                    <a:pt x="63566" y="78435"/>
                  </a:cubicBezTo>
                  <a:close/>
                  <a:moveTo>
                    <a:pt x="43297" y="78495"/>
                  </a:moveTo>
                  <a:cubicBezTo>
                    <a:pt x="43287" y="78495"/>
                    <a:pt x="43276" y="78495"/>
                    <a:pt x="43265" y="78495"/>
                  </a:cubicBezTo>
                  <a:cubicBezTo>
                    <a:pt x="42586" y="78560"/>
                    <a:pt x="42659" y="79533"/>
                    <a:pt x="43270" y="79533"/>
                  </a:cubicBezTo>
                  <a:cubicBezTo>
                    <a:pt x="43290" y="79533"/>
                    <a:pt x="43310" y="79532"/>
                    <a:pt x="43331" y="79530"/>
                  </a:cubicBezTo>
                  <a:cubicBezTo>
                    <a:pt x="44021" y="79497"/>
                    <a:pt x="43967" y="78495"/>
                    <a:pt x="43297" y="78495"/>
                  </a:cubicBezTo>
                  <a:close/>
                  <a:moveTo>
                    <a:pt x="23033" y="78541"/>
                  </a:moveTo>
                  <a:cubicBezTo>
                    <a:pt x="22748" y="78541"/>
                    <a:pt x="22468" y="78784"/>
                    <a:pt x="22516" y="79096"/>
                  </a:cubicBezTo>
                  <a:cubicBezTo>
                    <a:pt x="22516" y="79377"/>
                    <a:pt x="22750" y="79599"/>
                    <a:pt x="23026" y="79599"/>
                  </a:cubicBezTo>
                  <a:cubicBezTo>
                    <a:pt x="23045" y="79599"/>
                    <a:pt x="23064" y="79598"/>
                    <a:pt x="23083" y="79596"/>
                  </a:cubicBezTo>
                  <a:lnTo>
                    <a:pt x="23050" y="79596"/>
                  </a:lnTo>
                  <a:cubicBezTo>
                    <a:pt x="23517" y="79563"/>
                    <a:pt x="23717" y="78962"/>
                    <a:pt x="23350" y="78662"/>
                  </a:cubicBezTo>
                  <a:cubicBezTo>
                    <a:pt x="23257" y="78578"/>
                    <a:pt x="23145" y="78541"/>
                    <a:pt x="23033" y="78541"/>
                  </a:cubicBezTo>
                  <a:close/>
                  <a:moveTo>
                    <a:pt x="121268" y="78586"/>
                  </a:moveTo>
                  <a:cubicBezTo>
                    <a:pt x="121125" y="78586"/>
                    <a:pt x="120984" y="78641"/>
                    <a:pt x="120887" y="78762"/>
                  </a:cubicBezTo>
                  <a:cubicBezTo>
                    <a:pt x="120595" y="79118"/>
                    <a:pt x="120838" y="79631"/>
                    <a:pt x="121279" y="79631"/>
                  </a:cubicBezTo>
                  <a:cubicBezTo>
                    <a:pt x="121292" y="79631"/>
                    <a:pt x="121306" y="79631"/>
                    <a:pt x="121320" y="79630"/>
                  </a:cubicBezTo>
                  <a:lnTo>
                    <a:pt x="121320" y="79596"/>
                  </a:lnTo>
                  <a:cubicBezTo>
                    <a:pt x="121587" y="79563"/>
                    <a:pt x="121821" y="79329"/>
                    <a:pt x="121787" y="79029"/>
                  </a:cubicBezTo>
                  <a:cubicBezTo>
                    <a:pt x="121766" y="78754"/>
                    <a:pt x="121516" y="78586"/>
                    <a:pt x="121268" y="78586"/>
                  </a:cubicBezTo>
                  <a:close/>
                  <a:moveTo>
                    <a:pt x="101007" y="78608"/>
                  </a:moveTo>
                  <a:cubicBezTo>
                    <a:pt x="100718" y="78608"/>
                    <a:pt x="100448" y="78851"/>
                    <a:pt x="100472" y="79163"/>
                  </a:cubicBezTo>
                  <a:cubicBezTo>
                    <a:pt x="100505" y="79463"/>
                    <a:pt x="100772" y="79663"/>
                    <a:pt x="101039" y="79663"/>
                  </a:cubicBezTo>
                  <a:cubicBezTo>
                    <a:pt x="101506" y="79596"/>
                    <a:pt x="101673" y="79029"/>
                    <a:pt x="101339" y="78729"/>
                  </a:cubicBezTo>
                  <a:cubicBezTo>
                    <a:pt x="101236" y="78645"/>
                    <a:pt x="101120" y="78608"/>
                    <a:pt x="101007" y="78608"/>
                  </a:cubicBezTo>
                  <a:close/>
                  <a:moveTo>
                    <a:pt x="80733" y="78669"/>
                  </a:moveTo>
                  <a:cubicBezTo>
                    <a:pt x="80461" y="78669"/>
                    <a:pt x="80201" y="78899"/>
                    <a:pt x="80224" y="79229"/>
                  </a:cubicBezTo>
                  <a:cubicBezTo>
                    <a:pt x="80255" y="79479"/>
                    <a:pt x="80462" y="79700"/>
                    <a:pt x="80734" y="79700"/>
                  </a:cubicBezTo>
                  <a:cubicBezTo>
                    <a:pt x="80753" y="79700"/>
                    <a:pt x="80772" y="79698"/>
                    <a:pt x="80791" y="79696"/>
                  </a:cubicBezTo>
                  <a:cubicBezTo>
                    <a:pt x="81225" y="79663"/>
                    <a:pt x="81425" y="79096"/>
                    <a:pt x="81058" y="78796"/>
                  </a:cubicBezTo>
                  <a:cubicBezTo>
                    <a:pt x="80961" y="78708"/>
                    <a:pt x="80846" y="78669"/>
                    <a:pt x="80733" y="78669"/>
                  </a:cubicBezTo>
                  <a:close/>
                  <a:moveTo>
                    <a:pt x="60464" y="78702"/>
                  </a:moveTo>
                  <a:cubicBezTo>
                    <a:pt x="60180" y="78702"/>
                    <a:pt x="59919" y="78932"/>
                    <a:pt x="59943" y="79263"/>
                  </a:cubicBezTo>
                  <a:cubicBezTo>
                    <a:pt x="59974" y="79541"/>
                    <a:pt x="60177" y="79733"/>
                    <a:pt x="60446" y="79733"/>
                  </a:cubicBezTo>
                  <a:cubicBezTo>
                    <a:pt x="60467" y="79733"/>
                    <a:pt x="60488" y="79732"/>
                    <a:pt x="60510" y="79730"/>
                  </a:cubicBezTo>
                  <a:cubicBezTo>
                    <a:pt x="60977" y="79696"/>
                    <a:pt x="61144" y="79129"/>
                    <a:pt x="60810" y="78829"/>
                  </a:cubicBezTo>
                  <a:cubicBezTo>
                    <a:pt x="60703" y="78741"/>
                    <a:pt x="60582" y="78702"/>
                    <a:pt x="60464" y="78702"/>
                  </a:cubicBezTo>
                  <a:close/>
                  <a:moveTo>
                    <a:pt x="40216" y="78769"/>
                  </a:moveTo>
                  <a:cubicBezTo>
                    <a:pt x="39932" y="78769"/>
                    <a:pt x="39672" y="78999"/>
                    <a:pt x="39695" y="79329"/>
                  </a:cubicBezTo>
                  <a:cubicBezTo>
                    <a:pt x="39729" y="79596"/>
                    <a:pt x="39962" y="79796"/>
                    <a:pt x="40229" y="79796"/>
                  </a:cubicBezTo>
                  <a:lnTo>
                    <a:pt x="40262" y="79796"/>
                  </a:lnTo>
                  <a:cubicBezTo>
                    <a:pt x="40729" y="79763"/>
                    <a:pt x="40896" y="79196"/>
                    <a:pt x="40563" y="78896"/>
                  </a:cubicBezTo>
                  <a:cubicBezTo>
                    <a:pt x="40455" y="78808"/>
                    <a:pt x="40334" y="78769"/>
                    <a:pt x="40216" y="78769"/>
                  </a:cubicBezTo>
                  <a:close/>
                  <a:moveTo>
                    <a:pt x="19903" y="78802"/>
                  </a:moveTo>
                  <a:cubicBezTo>
                    <a:pt x="19620" y="78802"/>
                    <a:pt x="19367" y="79032"/>
                    <a:pt x="19414" y="79363"/>
                  </a:cubicBezTo>
                  <a:cubicBezTo>
                    <a:pt x="19414" y="79641"/>
                    <a:pt x="19644" y="79833"/>
                    <a:pt x="19916" y="79833"/>
                  </a:cubicBezTo>
                  <a:cubicBezTo>
                    <a:pt x="19938" y="79833"/>
                    <a:pt x="19959" y="79832"/>
                    <a:pt x="19981" y="79830"/>
                  </a:cubicBezTo>
                  <a:lnTo>
                    <a:pt x="19948" y="79830"/>
                  </a:lnTo>
                  <a:cubicBezTo>
                    <a:pt x="20415" y="79796"/>
                    <a:pt x="20582" y="79229"/>
                    <a:pt x="20248" y="78929"/>
                  </a:cubicBezTo>
                  <a:cubicBezTo>
                    <a:pt x="20141" y="78841"/>
                    <a:pt x="20019" y="78802"/>
                    <a:pt x="19903" y="78802"/>
                  </a:cubicBezTo>
                  <a:close/>
                  <a:moveTo>
                    <a:pt x="118186" y="78808"/>
                  </a:moveTo>
                  <a:cubicBezTo>
                    <a:pt x="117896" y="78808"/>
                    <a:pt x="117627" y="79051"/>
                    <a:pt x="117651" y="79363"/>
                  </a:cubicBezTo>
                  <a:cubicBezTo>
                    <a:pt x="117684" y="79663"/>
                    <a:pt x="117918" y="79863"/>
                    <a:pt x="118218" y="79863"/>
                  </a:cubicBezTo>
                  <a:cubicBezTo>
                    <a:pt x="118685" y="79796"/>
                    <a:pt x="118852" y="79229"/>
                    <a:pt x="118518" y="78929"/>
                  </a:cubicBezTo>
                  <a:cubicBezTo>
                    <a:pt x="118415" y="78845"/>
                    <a:pt x="118299" y="78808"/>
                    <a:pt x="118186" y="78808"/>
                  </a:cubicBezTo>
                  <a:close/>
                  <a:moveTo>
                    <a:pt x="97926" y="78841"/>
                  </a:moveTo>
                  <a:cubicBezTo>
                    <a:pt x="97649" y="78841"/>
                    <a:pt x="97379" y="79084"/>
                    <a:pt x="97403" y="79396"/>
                  </a:cubicBezTo>
                  <a:cubicBezTo>
                    <a:pt x="97403" y="79677"/>
                    <a:pt x="97637" y="79900"/>
                    <a:pt x="97886" y="79900"/>
                  </a:cubicBezTo>
                  <a:cubicBezTo>
                    <a:pt x="97903" y="79900"/>
                    <a:pt x="97920" y="79899"/>
                    <a:pt x="97937" y="79896"/>
                  </a:cubicBezTo>
                  <a:cubicBezTo>
                    <a:pt x="98404" y="79863"/>
                    <a:pt x="98604" y="79263"/>
                    <a:pt x="98237" y="78962"/>
                  </a:cubicBezTo>
                  <a:cubicBezTo>
                    <a:pt x="98144" y="78878"/>
                    <a:pt x="98034" y="78841"/>
                    <a:pt x="97926" y="78841"/>
                  </a:cubicBezTo>
                  <a:close/>
                  <a:moveTo>
                    <a:pt x="77643" y="78902"/>
                  </a:moveTo>
                  <a:cubicBezTo>
                    <a:pt x="77359" y="78902"/>
                    <a:pt x="77098" y="79132"/>
                    <a:pt x="77122" y="79463"/>
                  </a:cubicBezTo>
                  <a:cubicBezTo>
                    <a:pt x="77153" y="79713"/>
                    <a:pt x="77360" y="79933"/>
                    <a:pt x="77632" y="79933"/>
                  </a:cubicBezTo>
                  <a:cubicBezTo>
                    <a:pt x="77651" y="79933"/>
                    <a:pt x="77670" y="79932"/>
                    <a:pt x="77689" y="79930"/>
                  </a:cubicBezTo>
                  <a:cubicBezTo>
                    <a:pt x="78156" y="79896"/>
                    <a:pt x="78323" y="79329"/>
                    <a:pt x="77989" y="79029"/>
                  </a:cubicBezTo>
                  <a:cubicBezTo>
                    <a:pt x="77882" y="78941"/>
                    <a:pt x="77761" y="78902"/>
                    <a:pt x="77643" y="78902"/>
                  </a:cubicBezTo>
                  <a:close/>
                  <a:moveTo>
                    <a:pt x="57376" y="78941"/>
                  </a:moveTo>
                  <a:cubicBezTo>
                    <a:pt x="57086" y="78941"/>
                    <a:pt x="56817" y="79184"/>
                    <a:pt x="56841" y="79496"/>
                  </a:cubicBezTo>
                  <a:cubicBezTo>
                    <a:pt x="56874" y="79796"/>
                    <a:pt x="57141" y="79997"/>
                    <a:pt x="57408" y="79997"/>
                  </a:cubicBezTo>
                  <a:cubicBezTo>
                    <a:pt x="57875" y="79930"/>
                    <a:pt x="58042" y="79363"/>
                    <a:pt x="57708" y="79063"/>
                  </a:cubicBezTo>
                  <a:cubicBezTo>
                    <a:pt x="57605" y="78978"/>
                    <a:pt x="57489" y="78941"/>
                    <a:pt x="57376" y="78941"/>
                  </a:cubicBezTo>
                  <a:close/>
                  <a:moveTo>
                    <a:pt x="134830" y="79563"/>
                  </a:moveTo>
                  <a:cubicBezTo>
                    <a:pt x="134830" y="79563"/>
                    <a:pt x="134830" y="79563"/>
                    <a:pt x="134830" y="79596"/>
                  </a:cubicBezTo>
                  <a:cubicBezTo>
                    <a:pt x="134863" y="79796"/>
                    <a:pt x="134997" y="79963"/>
                    <a:pt x="135230" y="80030"/>
                  </a:cubicBezTo>
                  <a:lnTo>
                    <a:pt x="134863" y="79563"/>
                  </a:lnTo>
                  <a:close/>
                  <a:moveTo>
                    <a:pt x="37102" y="79002"/>
                  </a:moveTo>
                  <a:cubicBezTo>
                    <a:pt x="36830" y="79002"/>
                    <a:pt x="36569" y="79232"/>
                    <a:pt x="36593" y="79563"/>
                  </a:cubicBezTo>
                  <a:cubicBezTo>
                    <a:pt x="36624" y="79841"/>
                    <a:pt x="36827" y="80034"/>
                    <a:pt x="37069" y="80034"/>
                  </a:cubicBezTo>
                  <a:cubicBezTo>
                    <a:pt x="37088" y="80034"/>
                    <a:pt x="37107" y="80032"/>
                    <a:pt x="37127" y="80030"/>
                  </a:cubicBezTo>
                  <a:lnTo>
                    <a:pt x="37127" y="80063"/>
                  </a:lnTo>
                  <a:cubicBezTo>
                    <a:pt x="37594" y="79997"/>
                    <a:pt x="37794" y="79429"/>
                    <a:pt x="37427" y="79129"/>
                  </a:cubicBezTo>
                  <a:cubicBezTo>
                    <a:pt x="37329" y="79042"/>
                    <a:pt x="37215" y="79002"/>
                    <a:pt x="37102" y="79002"/>
                  </a:cubicBezTo>
                  <a:close/>
                  <a:moveTo>
                    <a:pt x="115087" y="79042"/>
                  </a:moveTo>
                  <a:cubicBezTo>
                    <a:pt x="114796" y="79042"/>
                    <a:pt x="114525" y="79292"/>
                    <a:pt x="114549" y="79630"/>
                  </a:cubicBezTo>
                  <a:cubicBezTo>
                    <a:pt x="114582" y="79896"/>
                    <a:pt x="114816" y="80097"/>
                    <a:pt x="115116" y="80097"/>
                  </a:cubicBezTo>
                  <a:lnTo>
                    <a:pt x="115116" y="80063"/>
                  </a:lnTo>
                  <a:cubicBezTo>
                    <a:pt x="115583" y="80030"/>
                    <a:pt x="115750" y="79463"/>
                    <a:pt x="115416" y="79163"/>
                  </a:cubicBezTo>
                  <a:cubicBezTo>
                    <a:pt x="115314" y="79079"/>
                    <a:pt x="115199" y="79042"/>
                    <a:pt x="115087" y="79042"/>
                  </a:cubicBezTo>
                  <a:close/>
                  <a:moveTo>
                    <a:pt x="94799" y="79095"/>
                  </a:moveTo>
                  <a:cubicBezTo>
                    <a:pt x="94789" y="79095"/>
                    <a:pt x="94779" y="79095"/>
                    <a:pt x="94768" y="79096"/>
                  </a:cubicBezTo>
                  <a:cubicBezTo>
                    <a:pt x="94089" y="79161"/>
                    <a:pt x="94131" y="80133"/>
                    <a:pt x="94771" y="80133"/>
                  </a:cubicBezTo>
                  <a:cubicBezTo>
                    <a:pt x="94792" y="80133"/>
                    <a:pt x="94813" y="80132"/>
                    <a:pt x="94835" y="80130"/>
                  </a:cubicBezTo>
                  <a:cubicBezTo>
                    <a:pt x="95524" y="80097"/>
                    <a:pt x="95438" y="79095"/>
                    <a:pt x="94799" y="79095"/>
                  </a:cubicBezTo>
                  <a:close/>
                  <a:moveTo>
                    <a:pt x="74541" y="79136"/>
                  </a:moveTo>
                  <a:cubicBezTo>
                    <a:pt x="74257" y="79136"/>
                    <a:pt x="73996" y="79366"/>
                    <a:pt x="74020" y="79696"/>
                  </a:cubicBezTo>
                  <a:cubicBezTo>
                    <a:pt x="74053" y="79997"/>
                    <a:pt x="74287" y="80197"/>
                    <a:pt x="74587" y="80197"/>
                  </a:cubicBezTo>
                  <a:cubicBezTo>
                    <a:pt x="75021" y="80130"/>
                    <a:pt x="75221" y="79563"/>
                    <a:pt x="74887" y="79263"/>
                  </a:cubicBezTo>
                  <a:cubicBezTo>
                    <a:pt x="74780" y="79175"/>
                    <a:pt x="74658" y="79136"/>
                    <a:pt x="74541" y="79136"/>
                  </a:cubicBezTo>
                  <a:close/>
                  <a:moveTo>
                    <a:pt x="54260" y="79202"/>
                  </a:moveTo>
                  <a:cubicBezTo>
                    <a:pt x="53975" y="79202"/>
                    <a:pt x="53715" y="79433"/>
                    <a:pt x="53739" y="79763"/>
                  </a:cubicBezTo>
                  <a:cubicBezTo>
                    <a:pt x="53770" y="80013"/>
                    <a:pt x="54006" y="80233"/>
                    <a:pt x="54254" y="80233"/>
                  </a:cubicBezTo>
                  <a:cubicBezTo>
                    <a:pt x="54271" y="80233"/>
                    <a:pt x="54289" y="80232"/>
                    <a:pt x="54306" y="80230"/>
                  </a:cubicBezTo>
                  <a:cubicBezTo>
                    <a:pt x="54773" y="80197"/>
                    <a:pt x="54940" y="79630"/>
                    <a:pt x="54606" y="79329"/>
                  </a:cubicBezTo>
                  <a:cubicBezTo>
                    <a:pt x="54499" y="79242"/>
                    <a:pt x="54377" y="79202"/>
                    <a:pt x="54260" y="79202"/>
                  </a:cubicBezTo>
                  <a:close/>
                  <a:moveTo>
                    <a:pt x="34014" y="79242"/>
                  </a:moveTo>
                  <a:cubicBezTo>
                    <a:pt x="33736" y="79242"/>
                    <a:pt x="33467" y="79484"/>
                    <a:pt x="33491" y="79796"/>
                  </a:cubicBezTo>
                  <a:cubicBezTo>
                    <a:pt x="33524" y="80097"/>
                    <a:pt x="33758" y="80297"/>
                    <a:pt x="34058" y="80297"/>
                  </a:cubicBezTo>
                  <a:cubicBezTo>
                    <a:pt x="34492" y="80230"/>
                    <a:pt x="34692" y="79663"/>
                    <a:pt x="34325" y="79363"/>
                  </a:cubicBezTo>
                  <a:cubicBezTo>
                    <a:pt x="34231" y="79279"/>
                    <a:pt x="34122" y="79242"/>
                    <a:pt x="34014" y="79242"/>
                  </a:cubicBezTo>
                  <a:close/>
                  <a:moveTo>
                    <a:pt x="132259" y="79257"/>
                  </a:moveTo>
                  <a:cubicBezTo>
                    <a:pt x="131979" y="79257"/>
                    <a:pt x="131703" y="79490"/>
                    <a:pt x="131728" y="79830"/>
                  </a:cubicBezTo>
                  <a:cubicBezTo>
                    <a:pt x="131759" y="80079"/>
                    <a:pt x="131965" y="80300"/>
                    <a:pt x="132238" y="80300"/>
                  </a:cubicBezTo>
                  <a:cubicBezTo>
                    <a:pt x="132256" y="80300"/>
                    <a:pt x="132275" y="80299"/>
                    <a:pt x="132295" y="80297"/>
                  </a:cubicBezTo>
                  <a:cubicBezTo>
                    <a:pt x="132728" y="80263"/>
                    <a:pt x="132929" y="79663"/>
                    <a:pt x="132562" y="79363"/>
                  </a:cubicBezTo>
                  <a:cubicBezTo>
                    <a:pt x="132470" y="79290"/>
                    <a:pt x="132364" y="79257"/>
                    <a:pt x="132259" y="79257"/>
                  </a:cubicBezTo>
                  <a:close/>
                  <a:moveTo>
                    <a:pt x="111983" y="79302"/>
                  </a:moveTo>
                  <a:cubicBezTo>
                    <a:pt x="111703" y="79302"/>
                    <a:pt x="111433" y="79533"/>
                    <a:pt x="111480" y="79863"/>
                  </a:cubicBezTo>
                  <a:cubicBezTo>
                    <a:pt x="111480" y="80113"/>
                    <a:pt x="111714" y="80333"/>
                    <a:pt x="111962" y="80333"/>
                  </a:cubicBezTo>
                  <a:cubicBezTo>
                    <a:pt x="111979" y="80333"/>
                    <a:pt x="111996" y="80332"/>
                    <a:pt x="112014" y="80330"/>
                  </a:cubicBezTo>
                  <a:cubicBezTo>
                    <a:pt x="112481" y="80297"/>
                    <a:pt x="112681" y="79730"/>
                    <a:pt x="112314" y="79429"/>
                  </a:cubicBezTo>
                  <a:cubicBezTo>
                    <a:pt x="112216" y="79342"/>
                    <a:pt x="112099" y="79302"/>
                    <a:pt x="111983" y="79302"/>
                  </a:cubicBezTo>
                  <a:close/>
                  <a:moveTo>
                    <a:pt x="91713" y="79352"/>
                  </a:moveTo>
                  <a:cubicBezTo>
                    <a:pt x="91436" y="79352"/>
                    <a:pt x="91148" y="79555"/>
                    <a:pt x="91165" y="79930"/>
                  </a:cubicBezTo>
                  <a:cubicBezTo>
                    <a:pt x="91198" y="80188"/>
                    <a:pt x="91449" y="80384"/>
                    <a:pt x="91738" y="80396"/>
                  </a:cubicBezTo>
                  <a:lnTo>
                    <a:pt x="91738" y="80396"/>
                  </a:lnTo>
                  <a:cubicBezTo>
                    <a:pt x="92035" y="80361"/>
                    <a:pt x="92233" y="80128"/>
                    <a:pt x="92199" y="79830"/>
                  </a:cubicBezTo>
                  <a:cubicBezTo>
                    <a:pt x="92184" y="79504"/>
                    <a:pt x="91953" y="79352"/>
                    <a:pt x="91713" y="79352"/>
                  </a:cubicBezTo>
                  <a:close/>
                  <a:moveTo>
                    <a:pt x="91738" y="80396"/>
                  </a:moveTo>
                  <a:cubicBezTo>
                    <a:pt x="91736" y="80396"/>
                    <a:pt x="91734" y="80397"/>
                    <a:pt x="91732" y="80397"/>
                  </a:cubicBezTo>
                  <a:lnTo>
                    <a:pt x="91766" y="80397"/>
                  </a:lnTo>
                  <a:cubicBezTo>
                    <a:pt x="91756" y="80397"/>
                    <a:pt x="91747" y="80397"/>
                    <a:pt x="91738" y="80396"/>
                  </a:cubicBezTo>
                  <a:close/>
                  <a:moveTo>
                    <a:pt x="71448" y="79393"/>
                  </a:moveTo>
                  <a:cubicBezTo>
                    <a:pt x="71428" y="79393"/>
                    <a:pt x="71406" y="79394"/>
                    <a:pt x="71385" y="79396"/>
                  </a:cubicBezTo>
                  <a:cubicBezTo>
                    <a:pt x="70706" y="79461"/>
                    <a:pt x="70779" y="80433"/>
                    <a:pt x="71391" y="80433"/>
                  </a:cubicBezTo>
                  <a:cubicBezTo>
                    <a:pt x="71410" y="80433"/>
                    <a:pt x="71430" y="80432"/>
                    <a:pt x="71451" y="80430"/>
                  </a:cubicBezTo>
                  <a:cubicBezTo>
                    <a:pt x="72130" y="80366"/>
                    <a:pt x="72089" y="79393"/>
                    <a:pt x="71448" y="79393"/>
                  </a:cubicBezTo>
                  <a:close/>
                  <a:moveTo>
                    <a:pt x="51172" y="79442"/>
                  </a:moveTo>
                  <a:cubicBezTo>
                    <a:pt x="50885" y="79442"/>
                    <a:pt x="50622" y="79685"/>
                    <a:pt x="50670" y="79997"/>
                  </a:cubicBezTo>
                  <a:cubicBezTo>
                    <a:pt x="50670" y="80275"/>
                    <a:pt x="50899" y="80467"/>
                    <a:pt x="51172" y="80467"/>
                  </a:cubicBezTo>
                  <a:cubicBezTo>
                    <a:pt x="51193" y="80467"/>
                    <a:pt x="51215" y="80466"/>
                    <a:pt x="51237" y="80464"/>
                  </a:cubicBezTo>
                  <a:lnTo>
                    <a:pt x="51237" y="80464"/>
                  </a:lnTo>
                  <a:lnTo>
                    <a:pt x="51204" y="80497"/>
                  </a:lnTo>
                  <a:cubicBezTo>
                    <a:pt x="51671" y="80430"/>
                    <a:pt x="51837" y="79863"/>
                    <a:pt x="51504" y="79563"/>
                  </a:cubicBezTo>
                  <a:cubicBezTo>
                    <a:pt x="51401" y="79479"/>
                    <a:pt x="51285" y="79442"/>
                    <a:pt x="51172" y="79442"/>
                  </a:cubicBezTo>
                  <a:close/>
                  <a:moveTo>
                    <a:pt x="30919" y="79493"/>
                  </a:moveTo>
                  <a:cubicBezTo>
                    <a:pt x="30899" y="79493"/>
                    <a:pt x="30878" y="79494"/>
                    <a:pt x="30856" y="79496"/>
                  </a:cubicBezTo>
                  <a:cubicBezTo>
                    <a:pt x="30166" y="79529"/>
                    <a:pt x="30252" y="80531"/>
                    <a:pt x="30923" y="80531"/>
                  </a:cubicBezTo>
                  <a:cubicBezTo>
                    <a:pt x="30934" y="80531"/>
                    <a:pt x="30945" y="80531"/>
                    <a:pt x="30956" y="80530"/>
                  </a:cubicBezTo>
                  <a:cubicBezTo>
                    <a:pt x="31602" y="80466"/>
                    <a:pt x="31560" y="79493"/>
                    <a:pt x="30919" y="79493"/>
                  </a:cubicBezTo>
                  <a:close/>
                  <a:moveTo>
                    <a:pt x="129156" y="79493"/>
                  </a:moveTo>
                  <a:cubicBezTo>
                    <a:pt x="129136" y="79493"/>
                    <a:pt x="129114" y="79494"/>
                    <a:pt x="129092" y="79496"/>
                  </a:cubicBezTo>
                  <a:cubicBezTo>
                    <a:pt x="128446" y="79561"/>
                    <a:pt x="128489" y="80533"/>
                    <a:pt x="129129" y="80533"/>
                  </a:cubicBezTo>
                  <a:cubicBezTo>
                    <a:pt x="129149" y="80533"/>
                    <a:pt x="129171" y="80532"/>
                    <a:pt x="129193" y="80530"/>
                  </a:cubicBezTo>
                  <a:cubicBezTo>
                    <a:pt x="129871" y="80466"/>
                    <a:pt x="129798" y="79493"/>
                    <a:pt x="129156" y="79493"/>
                  </a:cubicBezTo>
                  <a:close/>
                  <a:moveTo>
                    <a:pt x="108880" y="79542"/>
                  </a:moveTo>
                  <a:cubicBezTo>
                    <a:pt x="108590" y="79542"/>
                    <a:pt x="108320" y="79785"/>
                    <a:pt x="108344" y="80097"/>
                  </a:cubicBezTo>
                  <a:cubicBezTo>
                    <a:pt x="108378" y="80397"/>
                    <a:pt x="108645" y="80597"/>
                    <a:pt x="108911" y="80597"/>
                  </a:cubicBezTo>
                  <a:cubicBezTo>
                    <a:pt x="109378" y="80530"/>
                    <a:pt x="109545" y="79963"/>
                    <a:pt x="109212" y="79663"/>
                  </a:cubicBezTo>
                  <a:cubicBezTo>
                    <a:pt x="109109" y="79579"/>
                    <a:pt x="108993" y="79542"/>
                    <a:pt x="108880" y="79542"/>
                  </a:cubicBezTo>
                  <a:close/>
                  <a:moveTo>
                    <a:pt x="88597" y="79595"/>
                  </a:moveTo>
                  <a:cubicBezTo>
                    <a:pt x="88586" y="79595"/>
                    <a:pt x="88575" y="79596"/>
                    <a:pt x="88564" y="79596"/>
                  </a:cubicBezTo>
                  <a:cubicBezTo>
                    <a:pt x="88297" y="79630"/>
                    <a:pt x="88063" y="79863"/>
                    <a:pt x="88097" y="80163"/>
                  </a:cubicBezTo>
                  <a:cubicBezTo>
                    <a:pt x="88128" y="80413"/>
                    <a:pt x="88334" y="80634"/>
                    <a:pt x="88607" y="80634"/>
                  </a:cubicBezTo>
                  <a:cubicBezTo>
                    <a:pt x="88625" y="80634"/>
                    <a:pt x="88644" y="80632"/>
                    <a:pt x="88664" y="80630"/>
                  </a:cubicBezTo>
                  <a:cubicBezTo>
                    <a:pt x="89287" y="80532"/>
                    <a:pt x="89233" y="79595"/>
                    <a:pt x="88597" y="79595"/>
                  </a:cubicBezTo>
                  <a:close/>
                  <a:moveTo>
                    <a:pt x="68352" y="79644"/>
                  </a:moveTo>
                  <a:cubicBezTo>
                    <a:pt x="68078" y="79644"/>
                    <a:pt x="67797" y="79838"/>
                    <a:pt x="67815" y="80197"/>
                  </a:cubicBezTo>
                  <a:cubicBezTo>
                    <a:pt x="67847" y="80446"/>
                    <a:pt x="68053" y="80667"/>
                    <a:pt x="68325" y="80667"/>
                  </a:cubicBezTo>
                  <a:cubicBezTo>
                    <a:pt x="68344" y="80667"/>
                    <a:pt x="68363" y="80666"/>
                    <a:pt x="68382" y="80664"/>
                  </a:cubicBezTo>
                  <a:cubicBezTo>
                    <a:pt x="68683" y="80630"/>
                    <a:pt x="68883" y="80397"/>
                    <a:pt x="68849" y="80097"/>
                  </a:cubicBezTo>
                  <a:cubicBezTo>
                    <a:pt x="68819" y="79788"/>
                    <a:pt x="68588" y="79644"/>
                    <a:pt x="68352" y="79644"/>
                  </a:cubicBezTo>
                  <a:close/>
                  <a:moveTo>
                    <a:pt x="48067" y="79662"/>
                  </a:moveTo>
                  <a:cubicBezTo>
                    <a:pt x="48057" y="79662"/>
                    <a:pt x="48046" y="79662"/>
                    <a:pt x="48035" y="79663"/>
                  </a:cubicBezTo>
                  <a:cubicBezTo>
                    <a:pt x="47356" y="79728"/>
                    <a:pt x="47429" y="80700"/>
                    <a:pt x="48040" y="80700"/>
                  </a:cubicBezTo>
                  <a:cubicBezTo>
                    <a:pt x="48060" y="80700"/>
                    <a:pt x="48080" y="80699"/>
                    <a:pt x="48101" y="80697"/>
                  </a:cubicBezTo>
                  <a:cubicBezTo>
                    <a:pt x="48791" y="80664"/>
                    <a:pt x="48737" y="79662"/>
                    <a:pt x="48067" y="79662"/>
                  </a:cubicBezTo>
                  <a:close/>
                  <a:moveTo>
                    <a:pt x="27818" y="79724"/>
                  </a:moveTo>
                  <a:cubicBezTo>
                    <a:pt x="27537" y="79724"/>
                    <a:pt x="27262" y="79957"/>
                    <a:pt x="27286" y="80297"/>
                  </a:cubicBezTo>
                  <a:cubicBezTo>
                    <a:pt x="27286" y="80546"/>
                    <a:pt x="27520" y="80767"/>
                    <a:pt x="27796" y="80767"/>
                  </a:cubicBezTo>
                  <a:cubicBezTo>
                    <a:pt x="27815" y="80767"/>
                    <a:pt x="27834" y="80766"/>
                    <a:pt x="27854" y="80764"/>
                  </a:cubicBezTo>
                  <a:cubicBezTo>
                    <a:pt x="28287" y="80730"/>
                    <a:pt x="28487" y="80130"/>
                    <a:pt x="28120" y="79830"/>
                  </a:cubicBezTo>
                  <a:cubicBezTo>
                    <a:pt x="28029" y="79757"/>
                    <a:pt x="27923" y="79724"/>
                    <a:pt x="27818" y="79724"/>
                  </a:cubicBezTo>
                  <a:close/>
                  <a:moveTo>
                    <a:pt x="126058" y="79742"/>
                  </a:moveTo>
                  <a:cubicBezTo>
                    <a:pt x="125769" y="79742"/>
                    <a:pt x="125499" y="79985"/>
                    <a:pt x="125523" y="80297"/>
                  </a:cubicBezTo>
                  <a:cubicBezTo>
                    <a:pt x="125557" y="80597"/>
                    <a:pt x="125790" y="80797"/>
                    <a:pt x="126090" y="80797"/>
                  </a:cubicBezTo>
                  <a:cubicBezTo>
                    <a:pt x="126557" y="80730"/>
                    <a:pt x="126724" y="80163"/>
                    <a:pt x="126391" y="79863"/>
                  </a:cubicBezTo>
                  <a:cubicBezTo>
                    <a:pt x="126288" y="79779"/>
                    <a:pt x="126171" y="79742"/>
                    <a:pt x="126058" y="79742"/>
                  </a:cubicBezTo>
                  <a:close/>
                  <a:moveTo>
                    <a:pt x="105763" y="79803"/>
                  </a:moveTo>
                  <a:cubicBezTo>
                    <a:pt x="105479" y="79803"/>
                    <a:pt x="105219" y="80033"/>
                    <a:pt x="105242" y="80363"/>
                  </a:cubicBezTo>
                  <a:cubicBezTo>
                    <a:pt x="105273" y="80613"/>
                    <a:pt x="105509" y="80834"/>
                    <a:pt x="105758" y="80834"/>
                  </a:cubicBezTo>
                  <a:cubicBezTo>
                    <a:pt x="105775" y="80834"/>
                    <a:pt x="105792" y="80833"/>
                    <a:pt x="105809" y="80830"/>
                  </a:cubicBezTo>
                  <a:cubicBezTo>
                    <a:pt x="106276" y="80797"/>
                    <a:pt x="106443" y="80230"/>
                    <a:pt x="106109" y="79930"/>
                  </a:cubicBezTo>
                  <a:cubicBezTo>
                    <a:pt x="106002" y="79842"/>
                    <a:pt x="105881" y="79803"/>
                    <a:pt x="105763" y="79803"/>
                  </a:cubicBezTo>
                  <a:close/>
                  <a:moveTo>
                    <a:pt x="85585" y="79857"/>
                  </a:moveTo>
                  <a:cubicBezTo>
                    <a:pt x="85556" y="79857"/>
                    <a:pt x="85526" y="79859"/>
                    <a:pt x="85495" y="79863"/>
                  </a:cubicBezTo>
                  <a:cubicBezTo>
                    <a:pt x="84793" y="79863"/>
                    <a:pt x="84854" y="80870"/>
                    <a:pt x="85473" y="80870"/>
                  </a:cubicBezTo>
                  <a:cubicBezTo>
                    <a:pt x="85502" y="80870"/>
                    <a:pt x="85531" y="80868"/>
                    <a:pt x="85561" y="80864"/>
                  </a:cubicBezTo>
                  <a:cubicBezTo>
                    <a:pt x="86262" y="80832"/>
                    <a:pt x="86202" y="79857"/>
                    <a:pt x="85585" y="79857"/>
                  </a:cubicBezTo>
                  <a:close/>
                  <a:moveTo>
                    <a:pt x="65238" y="79874"/>
                  </a:moveTo>
                  <a:cubicBezTo>
                    <a:pt x="64960" y="79874"/>
                    <a:pt x="64678" y="80075"/>
                    <a:pt x="64713" y="80464"/>
                  </a:cubicBezTo>
                  <a:cubicBezTo>
                    <a:pt x="64747" y="80730"/>
                    <a:pt x="64980" y="80931"/>
                    <a:pt x="65280" y="80931"/>
                  </a:cubicBezTo>
                  <a:cubicBezTo>
                    <a:pt x="65580" y="80897"/>
                    <a:pt x="65781" y="80664"/>
                    <a:pt x="65747" y="80363"/>
                  </a:cubicBezTo>
                  <a:cubicBezTo>
                    <a:pt x="65732" y="80034"/>
                    <a:pt x="65486" y="79874"/>
                    <a:pt x="65238" y="79874"/>
                  </a:cubicBezTo>
                  <a:close/>
                  <a:moveTo>
                    <a:pt x="44975" y="79903"/>
                  </a:moveTo>
                  <a:cubicBezTo>
                    <a:pt x="44702" y="79903"/>
                    <a:pt x="44442" y="80133"/>
                    <a:pt x="44465" y="80464"/>
                  </a:cubicBezTo>
                  <a:cubicBezTo>
                    <a:pt x="44465" y="80745"/>
                    <a:pt x="44699" y="80967"/>
                    <a:pt x="44948" y="80967"/>
                  </a:cubicBezTo>
                  <a:cubicBezTo>
                    <a:pt x="44965" y="80967"/>
                    <a:pt x="44982" y="80966"/>
                    <a:pt x="44999" y="80964"/>
                  </a:cubicBezTo>
                  <a:lnTo>
                    <a:pt x="44999" y="80931"/>
                  </a:lnTo>
                  <a:cubicBezTo>
                    <a:pt x="45466" y="80897"/>
                    <a:pt x="45666" y="80330"/>
                    <a:pt x="45299" y="80030"/>
                  </a:cubicBezTo>
                  <a:cubicBezTo>
                    <a:pt x="45202" y="79942"/>
                    <a:pt x="45087" y="79903"/>
                    <a:pt x="44975" y="79903"/>
                  </a:cubicBezTo>
                  <a:close/>
                  <a:moveTo>
                    <a:pt x="24705" y="79970"/>
                  </a:moveTo>
                  <a:cubicBezTo>
                    <a:pt x="24421" y="79970"/>
                    <a:pt x="24161" y="80200"/>
                    <a:pt x="24184" y="80530"/>
                  </a:cubicBezTo>
                  <a:cubicBezTo>
                    <a:pt x="24218" y="80830"/>
                    <a:pt x="24451" y="81031"/>
                    <a:pt x="24751" y="81031"/>
                  </a:cubicBezTo>
                  <a:cubicBezTo>
                    <a:pt x="25218" y="80997"/>
                    <a:pt x="25385" y="80397"/>
                    <a:pt x="25052" y="80097"/>
                  </a:cubicBezTo>
                  <a:cubicBezTo>
                    <a:pt x="24944" y="80009"/>
                    <a:pt x="24823" y="79970"/>
                    <a:pt x="24705" y="79970"/>
                  </a:cubicBezTo>
                  <a:close/>
                  <a:moveTo>
                    <a:pt x="122942" y="80003"/>
                  </a:moveTo>
                  <a:cubicBezTo>
                    <a:pt x="122658" y="80003"/>
                    <a:pt x="122397" y="80233"/>
                    <a:pt x="122421" y="80564"/>
                  </a:cubicBezTo>
                  <a:cubicBezTo>
                    <a:pt x="122452" y="80813"/>
                    <a:pt x="122659" y="81034"/>
                    <a:pt x="122931" y="81034"/>
                  </a:cubicBezTo>
                  <a:cubicBezTo>
                    <a:pt x="122950" y="81034"/>
                    <a:pt x="122969" y="81033"/>
                    <a:pt x="122988" y="81031"/>
                  </a:cubicBezTo>
                  <a:cubicBezTo>
                    <a:pt x="123455" y="80997"/>
                    <a:pt x="123622" y="80430"/>
                    <a:pt x="123288" y="80130"/>
                  </a:cubicBezTo>
                  <a:cubicBezTo>
                    <a:pt x="123181" y="80042"/>
                    <a:pt x="123060" y="80003"/>
                    <a:pt x="122942" y="80003"/>
                  </a:cubicBezTo>
                  <a:close/>
                  <a:moveTo>
                    <a:pt x="102701" y="80027"/>
                  </a:moveTo>
                  <a:cubicBezTo>
                    <a:pt x="102681" y="80027"/>
                    <a:pt x="102661" y="80028"/>
                    <a:pt x="102640" y="80030"/>
                  </a:cubicBezTo>
                  <a:cubicBezTo>
                    <a:pt x="101984" y="80128"/>
                    <a:pt x="102070" y="81065"/>
                    <a:pt x="102675" y="81065"/>
                  </a:cubicBezTo>
                  <a:cubicBezTo>
                    <a:pt x="102686" y="81065"/>
                    <a:pt x="102696" y="81065"/>
                    <a:pt x="102707" y="81064"/>
                  </a:cubicBezTo>
                  <a:cubicBezTo>
                    <a:pt x="103419" y="81064"/>
                    <a:pt x="103346" y="80027"/>
                    <a:pt x="102701" y="80027"/>
                  </a:cubicBezTo>
                  <a:close/>
                  <a:moveTo>
                    <a:pt x="82414" y="80086"/>
                  </a:moveTo>
                  <a:cubicBezTo>
                    <a:pt x="82136" y="80086"/>
                    <a:pt x="81856" y="80289"/>
                    <a:pt x="81892" y="80664"/>
                  </a:cubicBezTo>
                  <a:cubicBezTo>
                    <a:pt x="81925" y="80931"/>
                    <a:pt x="82159" y="81131"/>
                    <a:pt x="82459" y="81131"/>
                  </a:cubicBezTo>
                  <a:cubicBezTo>
                    <a:pt x="82726" y="81097"/>
                    <a:pt x="82960" y="80864"/>
                    <a:pt x="82926" y="80564"/>
                  </a:cubicBezTo>
                  <a:cubicBezTo>
                    <a:pt x="82895" y="80238"/>
                    <a:pt x="82656" y="80086"/>
                    <a:pt x="82414" y="80086"/>
                  </a:cubicBezTo>
                  <a:close/>
                  <a:moveTo>
                    <a:pt x="62163" y="80127"/>
                  </a:moveTo>
                  <a:cubicBezTo>
                    <a:pt x="62146" y="80127"/>
                    <a:pt x="62128" y="80128"/>
                    <a:pt x="62111" y="80130"/>
                  </a:cubicBezTo>
                  <a:cubicBezTo>
                    <a:pt x="61811" y="80163"/>
                    <a:pt x="61611" y="80397"/>
                    <a:pt x="61611" y="80697"/>
                  </a:cubicBezTo>
                  <a:cubicBezTo>
                    <a:pt x="61642" y="80947"/>
                    <a:pt x="61878" y="81167"/>
                    <a:pt x="62127" y="81167"/>
                  </a:cubicBezTo>
                  <a:cubicBezTo>
                    <a:pt x="62144" y="81167"/>
                    <a:pt x="62161" y="81166"/>
                    <a:pt x="62178" y="81164"/>
                  </a:cubicBezTo>
                  <a:cubicBezTo>
                    <a:pt x="62478" y="81131"/>
                    <a:pt x="62678" y="80897"/>
                    <a:pt x="62645" y="80597"/>
                  </a:cubicBezTo>
                  <a:cubicBezTo>
                    <a:pt x="62645" y="80347"/>
                    <a:pt x="62411" y="80127"/>
                    <a:pt x="62163" y="80127"/>
                  </a:cubicBezTo>
                  <a:close/>
                  <a:moveTo>
                    <a:pt x="41877" y="80157"/>
                  </a:moveTo>
                  <a:cubicBezTo>
                    <a:pt x="41593" y="80157"/>
                    <a:pt x="41310" y="80360"/>
                    <a:pt x="41363" y="80730"/>
                  </a:cubicBezTo>
                  <a:cubicBezTo>
                    <a:pt x="41363" y="81009"/>
                    <a:pt x="41593" y="81201"/>
                    <a:pt x="41865" y="81201"/>
                  </a:cubicBezTo>
                  <a:cubicBezTo>
                    <a:pt x="41887" y="81201"/>
                    <a:pt x="41908" y="81200"/>
                    <a:pt x="41930" y="81197"/>
                  </a:cubicBezTo>
                  <a:cubicBezTo>
                    <a:pt x="42197" y="81197"/>
                    <a:pt x="42397" y="80931"/>
                    <a:pt x="42397" y="80664"/>
                  </a:cubicBezTo>
                  <a:cubicBezTo>
                    <a:pt x="42382" y="80318"/>
                    <a:pt x="42129" y="80157"/>
                    <a:pt x="41877" y="80157"/>
                  </a:cubicBezTo>
                  <a:close/>
                  <a:moveTo>
                    <a:pt x="21608" y="80210"/>
                  </a:moveTo>
                  <a:cubicBezTo>
                    <a:pt x="21330" y="80210"/>
                    <a:pt x="21058" y="80460"/>
                    <a:pt x="21082" y="80797"/>
                  </a:cubicBezTo>
                  <a:cubicBezTo>
                    <a:pt x="21082" y="81097"/>
                    <a:pt x="21349" y="81297"/>
                    <a:pt x="21649" y="81297"/>
                  </a:cubicBezTo>
                  <a:lnTo>
                    <a:pt x="21616" y="81264"/>
                  </a:lnTo>
                  <a:cubicBezTo>
                    <a:pt x="22083" y="81231"/>
                    <a:pt x="22283" y="80664"/>
                    <a:pt x="21916" y="80330"/>
                  </a:cubicBezTo>
                  <a:cubicBezTo>
                    <a:pt x="21823" y="80247"/>
                    <a:pt x="21715" y="80210"/>
                    <a:pt x="21608" y="80210"/>
                  </a:cubicBezTo>
                  <a:close/>
                  <a:moveTo>
                    <a:pt x="119840" y="80236"/>
                  </a:moveTo>
                  <a:cubicBezTo>
                    <a:pt x="119556" y="80236"/>
                    <a:pt x="119295" y="80467"/>
                    <a:pt x="119319" y="80797"/>
                  </a:cubicBezTo>
                  <a:cubicBezTo>
                    <a:pt x="119352" y="81097"/>
                    <a:pt x="119586" y="81297"/>
                    <a:pt x="119886" y="81297"/>
                  </a:cubicBezTo>
                  <a:lnTo>
                    <a:pt x="119886" y="81264"/>
                  </a:lnTo>
                  <a:cubicBezTo>
                    <a:pt x="120353" y="81231"/>
                    <a:pt x="120520" y="80664"/>
                    <a:pt x="120186" y="80363"/>
                  </a:cubicBezTo>
                  <a:cubicBezTo>
                    <a:pt x="120079" y="80276"/>
                    <a:pt x="119957" y="80236"/>
                    <a:pt x="119840" y="80236"/>
                  </a:cubicBezTo>
                  <a:close/>
                  <a:moveTo>
                    <a:pt x="99594" y="80276"/>
                  </a:moveTo>
                  <a:cubicBezTo>
                    <a:pt x="99317" y="80276"/>
                    <a:pt x="99047" y="80519"/>
                    <a:pt x="99071" y="80830"/>
                  </a:cubicBezTo>
                  <a:cubicBezTo>
                    <a:pt x="99071" y="81131"/>
                    <a:pt x="99338" y="81331"/>
                    <a:pt x="99605" y="81331"/>
                  </a:cubicBezTo>
                  <a:cubicBezTo>
                    <a:pt x="100072" y="81264"/>
                    <a:pt x="100272" y="80697"/>
                    <a:pt x="99905" y="80397"/>
                  </a:cubicBezTo>
                  <a:cubicBezTo>
                    <a:pt x="99811" y="80313"/>
                    <a:pt x="99702" y="80276"/>
                    <a:pt x="99594" y="80276"/>
                  </a:cubicBezTo>
                  <a:close/>
                  <a:moveTo>
                    <a:pt x="79311" y="80303"/>
                  </a:moveTo>
                  <a:cubicBezTo>
                    <a:pt x="79027" y="80303"/>
                    <a:pt x="78766" y="80533"/>
                    <a:pt x="78790" y="80864"/>
                  </a:cubicBezTo>
                  <a:cubicBezTo>
                    <a:pt x="78790" y="81145"/>
                    <a:pt x="79024" y="81367"/>
                    <a:pt x="79300" y="81367"/>
                  </a:cubicBezTo>
                  <a:cubicBezTo>
                    <a:pt x="79319" y="81367"/>
                    <a:pt x="79338" y="81366"/>
                    <a:pt x="79357" y="81364"/>
                  </a:cubicBezTo>
                  <a:cubicBezTo>
                    <a:pt x="79824" y="81297"/>
                    <a:pt x="79991" y="80730"/>
                    <a:pt x="79657" y="80430"/>
                  </a:cubicBezTo>
                  <a:cubicBezTo>
                    <a:pt x="79550" y="80342"/>
                    <a:pt x="79428" y="80303"/>
                    <a:pt x="79311" y="80303"/>
                  </a:cubicBezTo>
                  <a:close/>
                  <a:moveTo>
                    <a:pt x="59056" y="80382"/>
                  </a:moveTo>
                  <a:cubicBezTo>
                    <a:pt x="58781" y="80382"/>
                    <a:pt x="58507" y="80577"/>
                    <a:pt x="58542" y="80931"/>
                  </a:cubicBezTo>
                  <a:cubicBezTo>
                    <a:pt x="58542" y="81209"/>
                    <a:pt x="58771" y="81401"/>
                    <a:pt x="59018" y="81401"/>
                  </a:cubicBezTo>
                  <a:cubicBezTo>
                    <a:pt x="59037" y="81401"/>
                    <a:pt x="59056" y="81400"/>
                    <a:pt x="59076" y="81398"/>
                  </a:cubicBezTo>
                  <a:lnTo>
                    <a:pt x="59109" y="81431"/>
                  </a:lnTo>
                  <a:cubicBezTo>
                    <a:pt x="59376" y="81398"/>
                    <a:pt x="59576" y="81131"/>
                    <a:pt x="59576" y="80864"/>
                  </a:cubicBezTo>
                  <a:cubicBezTo>
                    <a:pt x="59545" y="80535"/>
                    <a:pt x="59300" y="80382"/>
                    <a:pt x="59056" y="80382"/>
                  </a:cubicBezTo>
                  <a:close/>
                  <a:moveTo>
                    <a:pt x="38785" y="80427"/>
                  </a:moveTo>
                  <a:cubicBezTo>
                    <a:pt x="38766" y="80427"/>
                    <a:pt x="38747" y="80428"/>
                    <a:pt x="38728" y="80430"/>
                  </a:cubicBezTo>
                  <a:cubicBezTo>
                    <a:pt x="38461" y="80464"/>
                    <a:pt x="38228" y="80697"/>
                    <a:pt x="38261" y="80997"/>
                  </a:cubicBezTo>
                  <a:cubicBezTo>
                    <a:pt x="38294" y="81264"/>
                    <a:pt x="38528" y="81464"/>
                    <a:pt x="38828" y="81464"/>
                  </a:cubicBezTo>
                  <a:cubicBezTo>
                    <a:pt x="39095" y="81431"/>
                    <a:pt x="39328" y="81197"/>
                    <a:pt x="39295" y="80897"/>
                  </a:cubicBezTo>
                  <a:cubicBezTo>
                    <a:pt x="39264" y="80648"/>
                    <a:pt x="39057" y="80427"/>
                    <a:pt x="38785" y="80427"/>
                  </a:cubicBezTo>
                  <a:close/>
                  <a:moveTo>
                    <a:pt x="18509" y="80471"/>
                  </a:moveTo>
                  <a:cubicBezTo>
                    <a:pt x="18238" y="80471"/>
                    <a:pt x="17962" y="80664"/>
                    <a:pt x="17980" y="81031"/>
                  </a:cubicBezTo>
                  <a:cubicBezTo>
                    <a:pt x="18011" y="81309"/>
                    <a:pt x="18214" y="81501"/>
                    <a:pt x="18482" y="81501"/>
                  </a:cubicBezTo>
                  <a:cubicBezTo>
                    <a:pt x="18503" y="81501"/>
                    <a:pt x="18525" y="81500"/>
                    <a:pt x="18547" y="81498"/>
                  </a:cubicBezTo>
                  <a:cubicBezTo>
                    <a:pt x="18847" y="81498"/>
                    <a:pt x="19047" y="81231"/>
                    <a:pt x="19014" y="80964"/>
                  </a:cubicBezTo>
                  <a:cubicBezTo>
                    <a:pt x="18998" y="80630"/>
                    <a:pt x="18755" y="80471"/>
                    <a:pt x="18509" y="80471"/>
                  </a:cubicBezTo>
                  <a:close/>
                  <a:moveTo>
                    <a:pt x="116740" y="80489"/>
                  </a:moveTo>
                  <a:cubicBezTo>
                    <a:pt x="116600" y="80489"/>
                    <a:pt x="116458" y="80544"/>
                    <a:pt x="116350" y="80664"/>
                  </a:cubicBezTo>
                  <a:cubicBezTo>
                    <a:pt x="116059" y="81020"/>
                    <a:pt x="116301" y="81532"/>
                    <a:pt x="116742" y="81532"/>
                  </a:cubicBezTo>
                  <a:cubicBezTo>
                    <a:pt x="116756" y="81532"/>
                    <a:pt x="116770" y="81532"/>
                    <a:pt x="116784" y="81531"/>
                  </a:cubicBezTo>
                  <a:cubicBezTo>
                    <a:pt x="117084" y="81498"/>
                    <a:pt x="117284" y="81264"/>
                    <a:pt x="117251" y="80964"/>
                  </a:cubicBezTo>
                  <a:cubicBezTo>
                    <a:pt x="117229" y="80665"/>
                    <a:pt x="116989" y="80489"/>
                    <a:pt x="116740" y="80489"/>
                  </a:cubicBezTo>
                  <a:close/>
                  <a:moveTo>
                    <a:pt x="96513" y="80524"/>
                  </a:moveTo>
                  <a:cubicBezTo>
                    <a:pt x="96220" y="80524"/>
                    <a:pt x="95945" y="80758"/>
                    <a:pt x="95969" y="81097"/>
                  </a:cubicBezTo>
                  <a:cubicBezTo>
                    <a:pt x="96002" y="81364"/>
                    <a:pt x="96236" y="81564"/>
                    <a:pt x="96536" y="81564"/>
                  </a:cubicBezTo>
                  <a:cubicBezTo>
                    <a:pt x="97003" y="81531"/>
                    <a:pt x="97170" y="80931"/>
                    <a:pt x="96836" y="80630"/>
                  </a:cubicBezTo>
                  <a:cubicBezTo>
                    <a:pt x="96736" y="80557"/>
                    <a:pt x="96623" y="80524"/>
                    <a:pt x="96513" y="80524"/>
                  </a:cubicBezTo>
                  <a:close/>
                  <a:moveTo>
                    <a:pt x="76209" y="80570"/>
                  </a:moveTo>
                  <a:cubicBezTo>
                    <a:pt x="75924" y="80570"/>
                    <a:pt x="75664" y="80800"/>
                    <a:pt x="75688" y="81131"/>
                  </a:cubicBezTo>
                  <a:cubicBezTo>
                    <a:pt x="75719" y="81409"/>
                    <a:pt x="75922" y="81601"/>
                    <a:pt x="76190" y="81601"/>
                  </a:cubicBezTo>
                  <a:cubicBezTo>
                    <a:pt x="76211" y="81601"/>
                    <a:pt x="76233" y="81600"/>
                    <a:pt x="76255" y="81598"/>
                  </a:cubicBezTo>
                  <a:cubicBezTo>
                    <a:pt x="76722" y="81564"/>
                    <a:pt x="76889" y="80997"/>
                    <a:pt x="76555" y="80697"/>
                  </a:cubicBezTo>
                  <a:cubicBezTo>
                    <a:pt x="76448" y="80609"/>
                    <a:pt x="76326" y="80570"/>
                    <a:pt x="76209" y="80570"/>
                  </a:cubicBezTo>
                  <a:close/>
                  <a:moveTo>
                    <a:pt x="55955" y="80658"/>
                  </a:moveTo>
                  <a:cubicBezTo>
                    <a:pt x="55688" y="80658"/>
                    <a:pt x="55422" y="80843"/>
                    <a:pt x="55440" y="81197"/>
                  </a:cubicBezTo>
                  <a:cubicBezTo>
                    <a:pt x="55440" y="81464"/>
                    <a:pt x="55707" y="81664"/>
                    <a:pt x="55974" y="81664"/>
                  </a:cubicBezTo>
                  <a:cubicBezTo>
                    <a:pt x="56274" y="81664"/>
                    <a:pt x="56474" y="81398"/>
                    <a:pt x="56474" y="81097"/>
                  </a:cubicBezTo>
                  <a:cubicBezTo>
                    <a:pt x="56427" y="80801"/>
                    <a:pt x="56190" y="80658"/>
                    <a:pt x="55955" y="80658"/>
                  </a:cubicBezTo>
                  <a:close/>
                  <a:moveTo>
                    <a:pt x="35682" y="80655"/>
                  </a:moveTo>
                  <a:cubicBezTo>
                    <a:pt x="35542" y="80655"/>
                    <a:pt x="35400" y="80711"/>
                    <a:pt x="35292" y="80830"/>
                  </a:cubicBezTo>
                  <a:cubicBezTo>
                    <a:pt x="34969" y="81186"/>
                    <a:pt x="35241" y="81699"/>
                    <a:pt x="35684" y="81699"/>
                  </a:cubicBezTo>
                  <a:cubicBezTo>
                    <a:pt x="35698" y="81699"/>
                    <a:pt x="35712" y="81699"/>
                    <a:pt x="35726" y="81698"/>
                  </a:cubicBezTo>
                  <a:cubicBezTo>
                    <a:pt x="35993" y="81664"/>
                    <a:pt x="36226" y="81431"/>
                    <a:pt x="36193" y="81131"/>
                  </a:cubicBezTo>
                  <a:cubicBezTo>
                    <a:pt x="36171" y="80831"/>
                    <a:pt x="35931" y="80655"/>
                    <a:pt x="35682" y="80655"/>
                  </a:cubicBezTo>
                  <a:close/>
                  <a:moveTo>
                    <a:pt x="133934" y="80677"/>
                  </a:moveTo>
                  <a:cubicBezTo>
                    <a:pt x="133643" y="80677"/>
                    <a:pt x="133371" y="80927"/>
                    <a:pt x="133396" y="81264"/>
                  </a:cubicBezTo>
                  <a:cubicBezTo>
                    <a:pt x="133429" y="81531"/>
                    <a:pt x="133662" y="81731"/>
                    <a:pt x="133963" y="81731"/>
                  </a:cubicBezTo>
                  <a:cubicBezTo>
                    <a:pt x="134430" y="81698"/>
                    <a:pt x="134630" y="81097"/>
                    <a:pt x="134263" y="80797"/>
                  </a:cubicBezTo>
                  <a:cubicBezTo>
                    <a:pt x="134161" y="80714"/>
                    <a:pt x="134046" y="80677"/>
                    <a:pt x="133934" y="80677"/>
                  </a:cubicBezTo>
                  <a:close/>
                  <a:moveTo>
                    <a:pt x="113648" y="80704"/>
                  </a:moveTo>
                  <a:cubicBezTo>
                    <a:pt x="113372" y="80704"/>
                    <a:pt x="113095" y="80897"/>
                    <a:pt x="113148" y="81264"/>
                  </a:cubicBezTo>
                  <a:cubicBezTo>
                    <a:pt x="113148" y="81545"/>
                    <a:pt x="113382" y="81768"/>
                    <a:pt x="113630" y="81768"/>
                  </a:cubicBezTo>
                  <a:cubicBezTo>
                    <a:pt x="113647" y="81768"/>
                    <a:pt x="113664" y="81767"/>
                    <a:pt x="113681" y="81764"/>
                  </a:cubicBezTo>
                  <a:cubicBezTo>
                    <a:pt x="113982" y="81731"/>
                    <a:pt x="114182" y="81498"/>
                    <a:pt x="114148" y="81197"/>
                  </a:cubicBezTo>
                  <a:cubicBezTo>
                    <a:pt x="114148" y="80864"/>
                    <a:pt x="113899" y="80704"/>
                    <a:pt x="113648" y="80704"/>
                  </a:cubicBezTo>
                  <a:close/>
                  <a:moveTo>
                    <a:pt x="93388" y="80774"/>
                  </a:moveTo>
                  <a:cubicBezTo>
                    <a:pt x="93249" y="80774"/>
                    <a:pt x="93107" y="80833"/>
                    <a:pt x="93000" y="80964"/>
                  </a:cubicBezTo>
                  <a:cubicBezTo>
                    <a:pt x="92709" y="81287"/>
                    <a:pt x="92951" y="81799"/>
                    <a:pt x="93392" y="81799"/>
                  </a:cubicBezTo>
                  <a:cubicBezTo>
                    <a:pt x="93406" y="81799"/>
                    <a:pt x="93420" y="81799"/>
                    <a:pt x="93434" y="81798"/>
                  </a:cubicBezTo>
                  <a:cubicBezTo>
                    <a:pt x="93734" y="81798"/>
                    <a:pt x="93934" y="81531"/>
                    <a:pt x="93901" y="81264"/>
                  </a:cubicBezTo>
                  <a:cubicBezTo>
                    <a:pt x="93879" y="80964"/>
                    <a:pt x="93637" y="80774"/>
                    <a:pt x="93388" y="80774"/>
                  </a:cubicBezTo>
                  <a:close/>
                  <a:moveTo>
                    <a:pt x="73129" y="80825"/>
                  </a:moveTo>
                  <a:cubicBezTo>
                    <a:pt x="72836" y="80825"/>
                    <a:pt x="72561" y="81058"/>
                    <a:pt x="72585" y="81398"/>
                  </a:cubicBezTo>
                  <a:cubicBezTo>
                    <a:pt x="72617" y="81647"/>
                    <a:pt x="72823" y="81868"/>
                    <a:pt x="73095" y="81868"/>
                  </a:cubicBezTo>
                  <a:cubicBezTo>
                    <a:pt x="73114" y="81868"/>
                    <a:pt x="73133" y="81867"/>
                    <a:pt x="73153" y="81865"/>
                  </a:cubicBezTo>
                  <a:cubicBezTo>
                    <a:pt x="73620" y="81831"/>
                    <a:pt x="73786" y="81231"/>
                    <a:pt x="73453" y="80931"/>
                  </a:cubicBezTo>
                  <a:cubicBezTo>
                    <a:pt x="73352" y="80858"/>
                    <a:pt x="73240" y="80825"/>
                    <a:pt x="73129" y="80825"/>
                  </a:cubicBezTo>
                  <a:close/>
                  <a:moveTo>
                    <a:pt x="52867" y="80861"/>
                  </a:moveTo>
                  <a:cubicBezTo>
                    <a:pt x="52847" y="80861"/>
                    <a:pt x="52826" y="80862"/>
                    <a:pt x="52805" y="80864"/>
                  </a:cubicBezTo>
                  <a:cubicBezTo>
                    <a:pt x="52103" y="80896"/>
                    <a:pt x="52164" y="81904"/>
                    <a:pt x="52783" y="81904"/>
                  </a:cubicBezTo>
                  <a:cubicBezTo>
                    <a:pt x="52812" y="81904"/>
                    <a:pt x="52841" y="81902"/>
                    <a:pt x="52871" y="81898"/>
                  </a:cubicBezTo>
                  <a:cubicBezTo>
                    <a:pt x="53583" y="81866"/>
                    <a:pt x="53510" y="80861"/>
                    <a:pt x="52867" y="80861"/>
                  </a:cubicBezTo>
                  <a:close/>
                  <a:moveTo>
                    <a:pt x="32578" y="80904"/>
                  </a:moveTo>
                  <a:cubicBezTo>
                    <a:pt x="32293" y="80904"/>
                    <a:pt x="32033" y="81134"/>
                    <a:pt x="32057" y="81464"/>
                  </a:cubicBezTo>
                  <a:cubicBezTo>
                    <a:pt x="32090" y="81764"/>
                    <a:pt x="32323" y="81965"/>
                    <a:pt x="32624" y="81965"/>
                  </a:cubicBezTo>
                  <a:cubicBezTo>
                    <a:pt x="33091" y="81898"/>
                    <a:pt x="33257" y="81331"/>
                    <a:pt x="32924" y="81031"/>
                  </a:cubicBezTo>
                  <a:cubicBezTo>
                    <a:pt x="32817" y="80943"/>
                    <a:pt x="32695" y="80904"/>
                    <a:pt x="32578" y="80904"/>
                  </a:cubicBezTo>
                  <a:close/>
                  <a:moveTo>
                    <a:pt x="130811" y="80922"/>
                  </a:moveTo>
                  <a:cubicBezTo>
                    <a:pt x="130528" y="80922"/>
                    <a:pt x="130270" y="81169"/>
                    <a:pt x="130293" y="81498"/>
                  </a:cubicBezTo>
                  <a:cubicBezTo>
                    <a:pt x="130325" y="81747"/>
                    <a:pt x="130531" y="81968"/>
                    <a:pt x="130803" y="81968"/>
                  </a:cubicBezTo>
                  <a:cubicBezTo>
                    <a:pt x="130822" y="81968"/>
                    <a:pt x="130841" y="81967"/>
                    <a:pt x="130860" y="81965"/>
                  </a:cubicBezTo>
                  <a:cubicBezTo>
                    <a:pt x="131327" y="81931"/>
                    <a:pt x="131528" y="81364"/>
                    <a:pt x="131161" y="81064"/>
                  </a:cubicBezTo>
                  <a:cubicBezTo>
                    <a:pt x="131052" y="80965"/>
                    <a:pt x="130929" y="80922"/>
                    <a:pt x="130811" y="80922"/>
                  </a:cubicBezTo>
                  <a:close/>
                  <a:moveTo>
                    <a:pt x="110533" y="80970"/>
                  </a:moveTo>
                  <a:cubicBezTo>
                    <a:pt x="110249" y="80970"/>
                    <a:pt x="109989" y="81201"/>
                    <a:pt x="110012" y="81531"/>
                  </a:cubicBezTo>
                  <a:cubicBezTo>
                    <a:pt x="110043" y="81809"/>
                    <a:pt x="110275" y="82002"/>
                    <a:pt x="110521" y="82002"/>
                  </a:cubicBezTo>
                  <a:cubicBezTo>
                    <a:pt x="110540" y="82002"/>
                    <a:pt x="110560" y="82000"/>
                    <a:pt x="110579" y="81998"/>
                  </a:cubicBezTo>
                  <a:cubicBezTo>
                    <a:pt x="111046" y="81965"/>
                    <a:pt x="111246" y="81398"/>
                    <a:pt x="110879" y="81097"/>
                  </a:cubicBezTo>
                  <a:cubicBezTo>
                    <a:pt x="110772" y="81010"/>
                    <a:pt x="110651" y="80970"/>
                    <a:pt x="110533" y="80970"/>
                  </a:cubicBezTo>
                  <a:close/>
                  <a:moveTo>
                    <a:pt x="90334" y="81045"/>
                  </a:moveTo>
                  <a:cubicBezTo>
                    <a:pt x="90060" y="81045"/>
                    <a:pt x="89780" y="81239"/>
                    <a:pt x="89798" y="81598"/>
                  </a:cubicBezTo>
                  <a:cubicBezTo>
                    <a:pt x="89831" y="81865"/>
                    <a:pt x="90065" y="82065"/>
                    <a:pt x="90331" y="82065"/>
                  </a:cubicBezTo>
                  <a:lnTo>
                    <a:pt x="90365" y="82065"/>
                  </a:lnTo>
                  <a:cubicBezTo>
                    <a:pt x="90632" y="82031"/>
                    <a:pt x="90865" y="81798"/>
                    <a:pt x="90832" y="81498"/>
                  </a:cubicBezTo>
                  <a:cubicBezTo>
                    <a:pt x="90801" y="81189"/>
                    <a:pt x="90570" y="81045"/>
                    <a:pt x="90334" y="81045"/>
                  </a:cubicBezTo>
                  <a:close/>
                  <a:moveTo>
                    <a:pt x="70010" y="81073"/>
                  </a:moveTo>
                  <a:cubicBezTo>
                    <a:pt x="69869" y="81073"/>
                    <a:pt x="69725" y="81131"/>
                    <a:pt x="69617" y="81264"/>
                  </a:cubicBezTo>
                  <a:cubicBezTo>
                    <a:pt x="69325" y="81588"/>
                    <a:pt x="69568" y="82100"/>
                    <a:pt x="70009" y="82100"/>
                  </a:cubicBezTo>
                  <a:cubicBezTo>
                    <a:pt x="70022" y="82100"/>
                    <a:pt x="70036" y="82099"/>
                    <a:pt x="70050" y="82098"/>
                  </a:cubicBezTo>
                  <a:cubicBezTo>
                    <a:pt x="70351" y="82065"/>
                    <a:pt x="70551" y="81831"/>
                    <a:pt x="70517" y="81531"/>
                  </a:cubicBezTo>
                  <a:cubicBezTo>
                    <a:pt x="70496" y="81254"/>
                    <a:pt x="70258" y="81073"/>
                    <a:pt x="70010" y="81073"/>
                  </a:cubicBezTo>
                  <a:close/>
                  <a:moveTo>
                    <a:pt x="49745" y="81104"/>
                  </a:moveTo>
                  <a:cubicBezTo>
                    <a:pt x="49472" y="81104"/>
                    <a:pt x="49212" y="81334"/>
                    <a:pt x="49235" y="81664"/>
                  </a:cubicBezTo>
                  <a:cubicBezTo>
                    <a:pt x="49235" y="81965"/>
                    <a:pt x="49502" y="82165"/>
                    <a:pt x="49803" y="82165"/>
                  </a:cubicBezTo>
                  <a:lnTo>
                    <a:pt x="49803" y="82131"/>
                  </a:lnTo>
                  <a:cubicBezTo>
                    <a:pt x="50236" y="82098"/>
                    <a:pt x="50436" y="81531"/>
                    <a:pt x="50069" y="81231"/>
                  </a:cubicBezTo>
                  <a:cubicBezTo>
                    <a:pt x="49972" y="81143"/>
                    <a:pt x="49857" y="81104"/>
                    <a:pt x="49745" y="81104"/>
                  </a:cubicBezTo>
                  <a:close/>
                  <a:moveTo>
                    <a:pt x="29455" y="81163"/>
                  </a:moveTo>
                  <a:cubicBezTo>
                    <a:pt x="29444" y="81163"/>
                    <a:pt x="29433" y="81163"/>
                    <a:pt x="29421" y="81164"/>
                  </a:cubicBezTo>
                  <a:cubicBezTo>
                    <a:pt x="28742" y="81196"/>
                    <a:pt x="28816" y="82201"/>
                    <a:pt x="29459" y="82201"/>
                  </a:cubicBezTo>
                  <a:cubicBezTo>
                    <a:pt x="29479" y="82201"/>
                    <a:pt x="29500" y="82200"/>
                    <a:pt x="29521" y="82198"/>
                  </a:cubicBezTo>
                  <a:cubicBezTo>
                    <a:pt x="30177" y="82100"/>
                    <a:pt x="30092" y="81163"/>
                    <a:pt x="29455" y="81163"/>
                  </a:cubicBezTo>
                  <a:close/>
                  <a:moveTo>
                    <a:pt x="127691" y="81163"/>
                  </a:moveTo>
                  <a:cubicBezTo>
                    <a:pt x="127680" y="81163"/>
                    <a:pt x="127669" y="81164"/>
                    <a:pt x="127658" y="81164"/>
                  </a:cubicBezTo>
                  <a:cubicBezTo>
                    <a:pt x="127391" y="81197"/>
                    <a:pt x="127191" y="81431"/>
                    <a:pt x="127191" y="81731"/>
                  </a:cubicBezTo>
                  <a:cubicBezTo>
                    <a:pt x="127222" y="82009"/>
                    <a:pt x="127425" y="82202"/>
                    <a:pt x="127694" y="82202"/>
                  </a:cubicBezTo>
                  <a:cubicBezTo>
                    <a:pt x="127715" y="82202"/>
                    <a:pt x="127736" y="82201"/>
                    <a:pt x="127758" y="82198"/>
                  </a:cubicBezTo>
                  <a:cubicBezTo>
                    <a:pt x="128448" y="82165"/>
                    <a:pt x="128362" y="81163"/>
                    <a:pt x="127691" y="81163"/>
                  </a:cubicBezTo>
                  <a:close/>
                  <a:moveTo>
                    <a:pt x="107453" y="81237"/>
                  </a:moveTo>
                  <a:cubicBezTo>
                    <a:pt x="107180" y="81237"/>
                    <a:pt x="106920" y="81467"/>
                    <a:pt x="106943" y="81798"/>
                  </a:cubicBezTo>
                  <a:cubicBezTo>
                    <a:pt x="106974" y="82076"/>
                    <a:pt x="107177" y="82268"/>
                    <a:pt x="107446" y="82268"/>
                  </a:cubicBezTo>
                  <a:cubicBezTo>
                    <a:pt x="107467" y="82268"/>
                    <a:pt x="107489" y="82267"/>
                    <a:pt x="107510" y="82265"/>
                  </a:cubicBezTo>
                  <a:lnTo>
                    <a:pt x="107477" y="82265"/>
                  </a:lnTo>
                  <a:cubicBezTo>
                    <a:pt x="107944" y="82231"/>
                    <a:pt x="108144" y="81664"/>
                    <a:pt x="107777" y="81364"/>
                  </a:cubicBezTo>
                  <a:cubicBezTo>
                    <a:pt x="107680" y="81276"/>
                    <a:pt x="107565" y="81237"/>
                    <a:pt x="107453" y="81237"/>
                  </a:cubicBezTo>
                  <a:close/>
                  <a:moveTo>
                    <a:pt x="87171" y="81270"/>
                  </a:moveTo>
                  <a:cubicBezTo>
                    <a:pt x="86899" y="81270"/>
                    <a:pt x="86639" y="81501"/>
                    <a:pt x="86662" y="81831"/>
                  </a:cubicBezTo>
                  <a:cubicBezTo>
                    <a:pt x="86693" y="82081"/>
                    <a:pt x="86900" y="82301"/>
                    <a:pt x="87172" y="82301"/>
                  </a:cubicBezTo>
                  <a:cubicBezTo>
                    <a:pt x="87191" y="82301"/>
                    <a:pt x="87210" y="82300"/>
                    <a:pt x="87229" y="82298"/>
                  </a:cubicBezTo>
                  <a:cubicBezTo>
                    <a:pt x="87663" y="82265"/>
                    <a:pt x="87863" y="81698"/>
                    <a:pt x="87496" y="81398"/>
                  </a:cubicBezTo>
                  <a:cubicBezTo>
                    <a:pt x="87399" y="81310"/>
                    <a:pt x="87284" y="81270"/>
                    <a:pt x="87171" y="81270"/>
                  </a:cubicBezTo>
                  <a:close/>
                  <a:moveTo>
                    <a:pt x="66932" y="81330"/>
                  </a:moveTo>
                  <a:cubicBezTo>
                    <a:pt x="66664" y="81330"/>
                    <a:pt x="66397" y="81514"/>
                    <a:pt x="66414" y="81865"/>
                  </a:cubicBezTo>
                  <a:cubicBezTo>
                    <a:pt x="66448" y="82165"/>
                    <a:pt x="66681" y="82365"/>
                    <a:pt x="66948" y="82365"/>
                  </a:cubicBezTo>
                  <a:lnTo>
                    <a:pt x="66981" y="82365"/>
                  </a:lnTo>
                  <a:cubicBezTo>
                    <a:pt x="67248" y="82332"/>
                    <a:pt x="67482" y="82065"/>
                    <a:pt x="67448" y="81798"/>
                  </a:cubicBezTo>
                  <a:cubicBezTo>
                    <a:pt x="67417" y="81481"/>
                    <a:pt x="67174" y="81330"/>
                    <a:pt x="66932" y="81330"/>
                  </a:cubicBezTo>
                  <a:close/>
                  <a:moveTo>
                    <a:pt x="46642" y="81337"/>
                  </a:moveTo>
                  <a:cubicBezTo>
                    <a:pt x="46370" y="81337"/>
                    <a:pt x="46110" y="81567"/>
                    <a:pt x="46133" y="81898"/>
                  </a:cubicBezTo>
                  <a:cubicBezTo>
                    <a:pt x="46133" y="82179"/>
                    <a:pt x="46367" y="82401"/>
                    <a:pt x="46643" y="82401"/>
                  </a:cubicBezTo>
                  <a:cubicBezTo>
                    <a:pt x="46662" y="82401"/>
                    <a:pt x="46681" y="82400"/>
                    <a:pt x="46700" y="82398"/>
                  </a:cubicBezTo>
                  <a:lnTo>
                    <a:pt x="46667" y="82398"/>
                  </a:lnTo>
                  <a:cubicBezTo>
                    <a:pt x="47134" y="82332"/>
                    <a:pt x="47334" y="81764"/>
                    <a:pt x="46967" y="81464"/>
                  </a:cubicBezTo>
                  <a:cubicBezTo>
                    <a:pt x="46870" y="81377"/>
                    <a:pt x="46755" y="81337"/>
                    <a:pt x="46642" y="81337"/>
                  </a:cubicBezTo>
                  <a:close/>
                  <a:moveTo>
                    <a:pt x="26417" y="81392"/>
                  </a:moveTo>
                  <a:cubicBezTo>
                    <a:pt x="26136" y="81392"/>
                    <a:pt x="25861" y="81625"/>
                    <a:pt x="25885" y="81965"/>
                  </a:cubicBezTo>
                  <a:cubicBezTo>
                    <a:pt x="25885" y="82214"/>
                    <a:pt x="26090" y="82435"/>
                    <a:pt x="26362" y="82435"/>
                  </a:cubicBezTo>
                  <a:cubicBezTo>
                    <a:pt x="26381" y="82435"/>
                    <a:pt x="26400" y="82434"/>
                    <a:pt x="26419" y="82432"/>
                  </a:cubicBezTo>
                  <a:lnTo>
                    <a:pt x="26453" y="82432"/>
                  </a:lnTo>
                  <a:cubicBezTo>
                    <a:pt x="26886" y="82398"/>
                    <a:pt x="27086" y="81798"/>
                    <a:pt x="26719" y="81498"/>
                  </a:cubicBezTo>
                  <a:cubicBezTo>
                    <a:pt x="26628" y="81425"/>
                    <a:pt x="26522" y="81392"/>
                    <a:pt x="26417" y="81392"/>
                  </a:cubicBezTo>
                  <a:close/>
                  <a:moveTo>
                    <a:pt x="124612" y="81410"/>
                  </a:moveTo>
                  <a:cubicBezTo>
                    <a:pt x="124334" y="81410"/>
                    <a:pt x="124065" y="81653"/>
                    <a:pt x="124089" y="81965"/>
                  </a:cubicBezTo>
                  <a:cubicBezTo>
                    <a:pt x="124120" y="82246"/>
                    <a:pt x="124327" y="82468"/>
                    <a:pt x="124599" y="82468"/>
                  </a:cubicBezTo>
                  <a:cubicBezTo>
                    <a:pt x="124618" y="82468"/>
                    <a:pt x="124637" y="82467"/>
                    <a:pt x="124656" y="82465"/>
                  </a:cubicBezTo>
                  <a:cubicBezTo>
                    <a:pt x="125090" y="82398"/>
                    <a:pt x="125290" y="81831"/>
                    <a:pt x="124923" y="81531"/>
                  </a:cubicBezTo>
                  <a:cubicBezTo>
                    <a:pt x="124829" y="81447"/>
                    <a:pt x="124720" y="81410"/>
                    <a:pt x="124612" y="81410"/>
                  </a:cubicBezTo>
                  <a:close/>
                  <a:moveTo>
                    <a:pt x="104372" y="81461"/>
                  </a:moveTo>
                  <a:cubicBezTo>
                    <a:pt x="104351" y="81461"/>
                    <a:pt x="104330" y="81462"/>
                    <a:pt x="104308" y="81464"/>
                  </a:cubicBezTo>
                  <a:cubicBezTo>
                    <a:pt x="104008" y="81498"/>
                    <a:pt x="103808" y="81731"/>
                    <a:pt x="103841" y="82031"/>
                  </a:cubicBezTo>
                  <a:cubicBezTo>
                    <a:pt x="103841" y="82281"/>
                    <a:pt x="104075" y="82502"/>
                    <a:pt x="104323" y="82502"/>
                  </a:cubicBezTo>
                  <a:cubicBezTo>
                    <a:pt x="104341" y="82502"/>
                    <a:pt x="104358" y="82500"/>
                    <a:pt x="104375" y="82498"/>
                  </a:cubicBezTo>
                  <a:cubicBezTo>
                    <a:pt x="105053" y="82434"/>
                    <a:pt x="105012" y="81461"/>
                    <a:pt x="104372" y="81461"/>
                  </a:cubicBezTo>
                  <a:close/>
                  <a:moveTo>
                    <a:pt x="84083" y="81523"/>
                  </a:moveTo>
                  <a:cubicBezTo>
                    <a:pt x="83943" y="81523"/>
                    <a:pt x="83801" y="81578"/>
                    <a:pt x="83693" y="81698"/>
                  </a:cubicBezTo>
                  <a:cubicBezTo>
                    <a:pt x="83402" y="82054"/>
                    <a:pt x="83645" y="82567"/>
                    <a:pt x="84086" y="82567"/>
                  </a:cubicBezTo>
                  <a:cubicBezTo>
                    <a:pt x="84099" y="82567"/>
                    <a:pt x="84113" y="82566"/>
                    <a:pt x="84127" y="82565"/>
                  </a:cubicBezTo>
                  <a:cubicBezTo>
                    <a:pt x="84394" y="82532"/>
                    <a:pt x="84627" y="82265"/>
                    <a:pt x="84594" y="81998"/>
                  </a:cubicBezTo>
                  <a:cubicBezTo>
                    <a:pt x="84573" y="81699"/>
                    <a:pt x="84332" y="81523"/>
                    <a:pt x="84083" y="81523"/>
                  </a:cubicBezTo>
                  <a:close/>
                  <a:moveTo>
                    <a:pt x="63833" y="81544"/>
                  </a:moveTo>
                  <a:cubicBezTo>
                    <a:pt x="63546" y="81544"/>
                    <a:pt x="63264" y="81794"/>
                    <a:pt x="63312" y="82131"/>
                  </a:cubicBezTo>
                  <a:cubicBezTo>
                    <a:pt x="63346" y="82398"/>
                    <a:pt x="63579" y="82598"/>
                    <a:pt x="63846" y="82598"/>
                  </a:cubicBezTo>
                  <a:lnTo>
                    <a:pt x="63846" y="82565"/>
                  </a:lnTo>
                  <a:cubicBezTo>
                    <a:pt x="64313" y="82532"/>
                    <a:pt x="64513" y="81965"/>
                    <a:pt x="64146" y="81664"/>
                  </a:cubicBezTo>
                  <a:cubicBezTo>
                    <a:pt x="64053" y="81581"/>
                    <a:pt x="63943" y="81544"/>
                    <a:pt x="63833" y="81544"/>
                  </a:cubicBezTo>
                  <a:close/>
                  <a:moveTo>
                    <a:pt x="43540" y="81604"/>
                  </a:moveTo>
                  <a:cubicBezTo>
                    <a:pt x="43268" y="81604"/>
                    <a:pt x="43007" y="81834"/>
                    <a:pt x="43031" y="82165"/>
                  </a:cubicBezTo>
                  <a:cubicBezTo>
                    <a:pt x="43062" y="82443"/>
                    <a:pt x="43265" y="82635"/>
                    <a:pt x="43534" y="82635"/>
                  </a:cubicBezTo>
                  <a:cubicBezTo>
                    <a:pt x="43555" y="82635"/>
                    <a:pt x="43576" y="82634"/>
                    <a:pt x="43598" y="82632"/>
                  </a:cubicBezTo>
                  <a:cubicBezTo>
                    <a:pt x="44032" y="82598"/>
                    <a:pt x="44232" y="82031"/>
                    <a:pt x="43865" y="81731"/>
                  </a:cubicBezTo>
                  <a:cubicBezTo>
                    <a:pt x="43767" y="81643"/>
                    <a:pt x="43653" y="81604"/>
                    <a:pt x="43540" y="81604"/>
                  </a:cubicBezTo>
                  <a:close/>
                  <a:moveTo>
                    <a:pt x="23259" y="81637"/>
                  </a:moveTo>
                  <a:cubicBezTo>
                    <a:pt x="22987" y="81637"/>
                    <a:pt x="22726" y="81868"/>
                    <a:pt x="22750" y="82198"/>
                  </a:cubicBezTo>
                  <a:cubicBezTo>
                    <a:pt x="22750" y="82479"/>
                    <a:pt x="22984" y="82702"/>
                    <a:pt x="23260" y="82702"/>
                  </a:cubicBezTo>
                  <a:cubicBezTo>
                    <a:pt x="23279" y="82702"/>
                    <a:pt x="23298" y="82701"/>
                    <a:pt x="23317" y="82698"/>
                  </a:cubicBezTo>
                  <a:cubicBezTo>
                    <a:pt x="23751" y="82632"/>
                    <a:pt x="23951" y="82065"/>
                    <a:pt x="23584" y="81764"/>
                  </a:cubicBezTo>
                  <a:cubicBezTo>
                    <a:pt x="23486" y="81677"/>
                    <a:pt x="23372" y="81637"/>
                    <a:pt x="23259" y="81637"/>
                  </a:cubicBezTo>
                  <a:close/>
                  <a:moveTo>
                    <a:pt x="121528" y="81671"/>
                  </a:moveTo>
                  <a:cubicBezTo>
                    <a:pt x="121254" y="81671"/>
                    <a:pt x="120987" y="81901"/>
                    <a:pt x="120987" y="82231"/>
                  </a:cubicBezTo>
                  <a:cubicBezTo>
                    <a:pt x="121018" y="82481"/>
                    <a:pt x="121254" y="82702"/>
                    <a:pt x="121502" y="82702"/>
                  </a:cubicBezTo>
                  <a:cubicBezTo>
                    <a:pt x="121519" y="82702"/>
                    <a:pt x="121537" y="82701"/>
                    <a:pt x="121554" y="82698"/>
                  </a:cubicBezTo>
                  <a:cubicBezTo>
                    <a:pt x="122021" y="82665"/>
                    <a:pt x="122221" y="82098"/>
                    <a:pt x="121854" y="81798"/>
                  </a:cubicBezTo>
                  <a:cubicBezTo>
                    <a:pt x="121756" y="81710"/>
                    <a:pt x="121642" y="81671"/>
                    <a:pt x="121528" y="81671"/>
                  </a:cubicBezTo>
                  <a:close/>
                  <a:moveTo>
                    <a:pt x="101251" y="81708"/>
                  </a:moveTo>
                  <a:cubicBezTo>
                    <a:pt x="101107" y="81708"/>
                    <a:pt x="100958" y="81767"/>
                    <a:pt x="100839" y="81898"/>
                  </a:cubicBezTo>
                  <a:cubicBezTo>
                    <a:pt x="100555" y="82213"/>
                    <a:pt x="100808" y="82737"/>
                    <a:pt x="101231" y="82737"/>
                  </a:cubicBezTo>
                  <a:cubicBezTo>
                    <a:pt x="101255" y="82737"/>
                    <a:pt x="101280" y="82735"/>
                    <a:pt x="101306" y="82732"/>
                  </a:cubicBezTo>
                  <a:cubicBezTo>
                    <a:pt x="101573" y="82732"/>
                    <a:pt x="101806" y="82465"/>
                    <a:pt x="101773" y="82198"/>
                  </a:cubicBezTo>
                  <a:cubicBezTo>
                    <a:pt x="101752" y="81898"/>
                    <a:pt x="101510" y="81708"/>
                    <a:pt x="101251" y="81708"/>
                  </a:cubicBezTo>
                  <a:close/>
                  <a:moveTo>
                    <a:pt x="81010" y="81761"/>
                  </a:moveTo>
                  <a:cubicBezTo>
                    <a:pt x="80992" y="81761"/>
                    <a:pt x="80975" y="81762"/>
                    <a:pt x="80958" y="81764"/>
                  </a:cubicBezTo>
                  <a:cubicBezTo>
                    <a:pt x="80279" y="81829"/>
                    <a:pt x="80321" y="82802"/>
                    <a:pt x="80961" y="82802"/>
                  </a:cubicBezTo>
                  <a:cubicBezTo>
                    <a:pt x="80982" y="82802"/>
                    <a:pt x="81003" y="82801"/>
                    <a:pt x="81025" y="82799"/>
                  </a:cubicBezTo>
                  <a:cubicBezTo>
                    <a:pt x="81325" y="82765"/>
                    <a:pt x="81525" y="82532"/>
                    <a:pt x="81492" y="82231"/>
                  </a:cubicBezTo>
                  <a:cubicBezTo>
                    <a:pt x="81492" y="81982"/>
                    <a:pt x="81258" y="81761"/>
                    <a:pt x="81010" y="81761"/>
                  </a:cubicBezTo>
                  <a:close/>
                  <a:moveTo>
                    <a:pt x="60719" y="81804"/>
                  </a:moveTo>
                  <a:cubicBezTo>
                    <a:pt x="60447" y="81804"/>
                    <a:pt x="60186" y="82034"/>
                    <a:pt x="60210" y="82365"/>
                  </a:cubicBezTo>
                  <a:cubicBezTo>
                    <a:pt x="60210" y="82643"/>
                    <a:pt x="60439" y="82836"/>
                    <a:pt x="60685" y="82836"/>
                  </a:cubicBezTo>
                  <a:cubicBezTo>
                    <a:pt x="60705" y="82836"/>
                    <a:pt x="60724" y="82834"/>
                    <a:pt x="60744" y="82832"/>
                  </a:cubicBezTo>
                  <a:cubicBezTo>
                    <a:pt x="61211" y="82799"/>
                    <a:pt x="61411" y="82231"/>
                    <a:pt x="61044" y="81931"/>
                  </a:cubicBezTo>
                  <a:cubicBezTo>
                    <a:pt x="60946" y="81844"/>
                    <a:pt x="60832" y="81804"/>
                    <a:pt x="60719" y="81804"/>
                  </a:cubicBezTo>
                  <a:close/>
                  <a:moveTo>
                    <a:pt x="40451" y="81871"/>
                  </a:moveTo>
                  <a:cubicBezTo>
                    <a:pt x="40168" y="81871"/>
                    <a:pt x="39915" y="82101"/>
                    <a:pt x="39962" y="82432"/>
                  </a:cubicBezTo>
                  <a:cubicBezTo>
                    <a:pt x="39962" y="82698"/>
                    <a:pt x="40229" y="82899"/>
                    <a:pt x="40496" y="82899"/>
                  </a:cubicBezTo>
                  <a:cubicBezTo>
                    <a:pt x="40963" y="82865"/>
                    <a:pt x="41130" y="82298"/>
                    <a:pt x="40796" y="81998"/>
                  </a:cubicBezTo>
                  <a:cubicBezTo>
                    <a:pt x="40689" y="81910"/>
                    <a:pt x="40567" y="81871"/>
                    <a:pt x="40451" y="81871"/>
                  </a:cubicBezTo>
                  <a:close/>
                  <a:moveTo>
                    <a:pt x="118426" y="81904"/>
                  </a:moveTo>
                  <a:cubicBezTo>
                    <a:pt x="118152" y="81904"/>
                    <a:pt x="117884" y="82135"/>
                    <a:pt x="117884" y="82465"/>
                  </a:cubicBezTo>
                  <a:cubicBezTo>
                    <a:pt x="117918" y="82765"/>
                    <a:pt x="118185" y="82965"/>
                    <a:pt x="118452" y="82965"/>
                  </a:cubicBezTo>
                  <a:lnTo>
                    <a:pt x="118452" y="82932"/>
                  </a:lnTo>
                  <a:cubicBezTo>
                    <a:pt x="118919" y="82899"/>
                    <a:pt x="119119" y="82332"/>
                    <a:pt x="118752" y="82031"/>
                  </a:cubicBezTo>
                  <a:cubicBezTo>
                    <a:pt x="118654" y="81944"/>
                    <a:pt x="118540" y="81904"/>
                    <a:pt x="118426" y="81904"/>
                  </a:cubicBezTo>
                  <a:close/>
                  <a:moveTo>
                    <a:pt x="20157" y="81904"/>
                  </a:moveTo>
                  <a:cubicBezTo>
                    <a:pt x="19884" y="81904"/>
                    <a:pt x="19624" y="82135"/>
                    <a:pt x="19648" y="82465"/>
                  </a:cubicBezTo>
                  <a:cubicBezTo>
                    <a:pt x="19648" y="82746"/>
                    <a:pt x="19881" y="82969"/>
                    <a:pt x="20158" y="82969"/>
                  </a:cubicBezTo>
                  <a:cubicBezTo>
                    <a:pt x="20176" y="82969"/>
                    <a:pt x="20196" y="82967"/>
                    <a:pt x="20215" y="82965"/>
                  </a:cubicBezTo>
                  <a:lnTo>
                    <a:pt x="20215" y="82932"/>
                  </a:lnTo>
                  <a:cubicBezTo>
                    <a:pt x="20648" y="82899"/>
                    <a:pt x="20849" y="82332"/>
                    <a:pt x="20482" y="82031"/>
                  </a:cubicBezTo>
                  <a:cubicBezTo>
                    <a:pt x="20384" y="81944"/>
                    <a:pt x="20269" y="81904"/>
                    <a:pt x="20157" y="81904"/>
                  </a:cubicBezTo>
                  <a:close/>
                  <a:moveTo>
                    <a:pt x="98158" y="81938"/>
                  </a:moveTo>
                  <a:cubicBezTo>
                    <a:pt x="97873" y="81938"/>
                    <a:pt x="97613" y="82168"/>
                    <a:pt x="97637" y="82498"/>
                  </a:cubicBezTo>
                  <a:cubicBezTo>
                    <a:pt x="97637" y="82799"/>
                    <a:pt x="97904" y="82999"/>
                    <a:pt x="98204" y="82999"/>
                  </a:cubicBezTo>
                  <a:cubicBezTo>
                    <a:pt x="98637" y="82932"/>
                    <a:pt x="98838" y="82365"/>
                    <a:pt x="98504" y="82065"/>
                  </a:cubicBezTo>
                  <a:cubicBezTo>
                    <a:pt x="98397" y="81977"/>
                    <a:pt x="98275" y="81938"/>
                    <a:pt x="98158" y="81938"/>
                  </a:cubicBezTo>
                  <a:close/>
                  <a:moveTo>
                    <a:pt x="77892" y="82004"/>
                  </a:moveTo>
                  <a:cubicBezTo>
                    <a:pt x="77612" y="82004"/>
                    <a:pt x="77342" y="82235"/>
                    <a:pt x="77389" y="82565"/>
                  </a:cubicBezTo>
                  <a:cubicBezTo>
                    <a:pt x="77389" y="82832"/>
                    <a:pt x="77622" y="83032"/>
                    <a:pt x="77923" y="83032"/>
                  </a:cubicBezTo>
                  <a:cubicBezTo>
                    <a:pt x="78390" y="82999"/>
                    <a:pt x="78590" y="82432"/>
                    <a:pt x="78223" y="82131"/>
                  </a:cubicBezTo>
                  <a:cubicBezTo>
                    <a:pt x="78125" y="82044"/>
                    <a:pt x="78008" y="82004"/>
                    <a:pt x="77892" y="82004"/>
                  </a:cubicBezTo>
                  <a:close/>
                  <a:moveTo>
                    <a:pt x="57631" y="82044"/>
                  </a:moveTo>
                  <a:cubicBezTo>
                    <a:pt x="57353" y="82044"/>
                    <a:pt x="57084" y="82286"/>
                    <a:pt x="57108" y="82598"/>
                  </a:cubicBezTo>
                  <a:cubicBezTo>
                    <a:pt x="57108" y="82899"/>
                    <a:pt x="57375" y="83099"/>
                    <a:pt x="57675" y="83099"/>
                  </a:cubicBezTo>
                  <a:cubicBezTo>
                    <a:pt x="58108" y="83032"/>
                    <a:pt x="58309" y="82465"/>
                    <a:pt x="57942" y="82165"/>
                  </a:cubicBezTo>
                  <a:cubicBezTo>
                    <a:pt x="57848" y="82081"/>
                    <a:pt x="57739" y="82044"/>
                    <a:pt x="57631" y="82044"/>
                  </a:cubicBezTo>
                  <a:close/>
                  <a:moveTo>
                    <a:pt x="37348" y="82104"/>
                  </a:moveTo>
                  <a:cubicBezTo>
                    <a:pt x="37063" y="82104"/>
                    <a:pt x="36803" y="82335"/>
                    <a:pt x="36827" y="82665"/>
                  </a:cubicBezTo>
                  <a:cubicBezTo>
                    <a:pt x="36858" y="82943"/>
                    <a:pt x="37060" y="83136"/>
                    <a:pt x="37329" y="83136"/>
                  </a:cubicBezTo>
                  <a:cubicBezTo>
                    <a:pt x="37350" y="83136"/>
                    <a:pt x="37372" y="83135"/>
                    <a:pt x="37394" y="83132"/>
                  </a:cubicBezTo>
                  <a:cubicBezTo>
                    <a:pt x="37861" y="83099"/>
                    <a:pt x="38027" y="82532"/>
                    <a:pt x="37694" y="82231"/>
                  </a:cubicBezTo>
                  <a:cubicBezTo>
                    <a:pt x="37587" y="82144"/>
                    <a:pt x="37465" y="82104"/>
                    <a:pt x="37348" y="82104"/>
                  </a:cubicBezTo>
                  <a:close/>
                  <a:moveTo>
                    <a:pt x="135600" y="82104"/>
                  </a:moveTo>
                  <a:cubicBezTo>
                    <a:pt x="135320" y="82104"/>
                    <a:pt x="135050" y="82335"/>
                    <a:pt x="135097" y="82665"/>
                  </a:cubicBezTo>
                  <a:cubicBezTo>
                    <a:pt x="135097" y="82943"/>
                    <a:pt x="135326" y="83136"/>
                    <a:pt x="135572" y="83136"/>
                  </a:cubicBezTo>
                  <a:cubicBezTo>
                    <a:pt x="135592" y="83136"/>
                    <a:pt x="135611" y="83135"/>
                    <a:pt x="135630" y="83132"/>
                  </a:cubicBezTo>
                  <a:lnTo>
                    <a:pt x="135630" y="83165"/>
                  </a:lnTo>
                  <a:cubicBezTo>
                    <a:pt x="136097" y="83099"/>
                    <a:pt x="136298" y="82532"/>
                    <a:pt x="135931" y="82231"/>
                  </a:cubicBezTo>
                  <a:cubicBezTo>
                    <a:pt x="135833" y="82144"/>
                    <a:pt x="135716" y="82104"/>
                    <a:pt x="135600" y="82104"/>
                  </a:cubicBezTo>
                  <a:close/>
                  <a:moveTo>
                    <a:pt x="17146" y="82165"/>
                  </a:moveTo>
                  <a:lnTo>
                    <a:pt x="17046" y="82332"/>
                  </a:lnTo>
                  <a:lnTo>
                    <a:pt x="16812" y="82698"/>
                  </a:lnTo>
                  <a:lnTo>
                    <a:pt x="16646" y="82965"/>
                  </a:lnTo>
                  <a:cubicBezTo>
                    <a:pt x="16732" y="83081"/>
                    <a:pt x="16895" y="83172"/>
                    <a:pt x="17045" y="83172"/>
                  </a:cubicBezTo>
                  <a:cubicBezTo>
                    <a:pt x="17068" y="83172"/>
                    <a:pt x="17091" y="83170"/>
                    <a:pt x="17113" y="83165"/>
                  </a:cubicBezTo>
                  <a:lnTo>
                    <a:pt x="17113" y="83199"/>
                  </a:lnTo>
                  <a:cubicBezTo>
                    <a:pt x="17413" y="83165"/>
                    <a:pt x="17613" y="82932"/>
                    <a:pt x="17613" y="82632"/>
                  </a:cubicBezTo>
                  <a:cubicBezTo>
                    <a:pt x="17580" y="82398"/>
                    <a:pt x="17379" y="82198"/>
                    <a:pt x="17146" y="82165"/>
                  </a:cubicBezTo>
                  <a:close/>
                  <a:moveTo>
                    <a:pt x="115314" y="82164"/>
                  </a:moveTo>
                  <a:cubicBezTo>
                    <a:pt x="115304" y="82164"/>
                    <a:pt x="115293" y="82164"/>
                    <a:pt x="115283" y="82165"/>
                  </a:cubicBezTo>
                  <a:cubicBezTo>
                    <a:pt x="114604" y="82229"/>
                    <a:pt x="114677" y="83202"/>
                    <a:pt x="115289" y="83202"/>
                  </a:cubicBezTo>
                  <a:cubicBezTo>
                    <a:pt x="115308" y="83202"/>
                    <a:pt x="115329" y="83201"/>
                    <a:pt x="115349" y="83199"/>
                  </a:cubicBezTo>
                  <a:cubicBezTo>
                    <a:pt x="116039" y="83166"/>
                    <a:pt x="115953" y="82164"/>
                    <a:pt x="115314" y="82164"/>
                  </a:cubicBezTo>
                  <a:close/>
                  <a:moveTo>
                    <a:pt x="95065" y="82195"/>
                  </a:moveTo>
                  <a:cubicBezTo>
                    <a:pt x="95045" y="82195"/>
                    <a:pt x="95023" y="82196"/>
                    <a:pt x="95001" y="82198"/>
                  </a:cubicBezTo>
                  <a:cubicBezTo>
                    <a:pt x="94323" y="82263"/>
                    <a:pt x="94396" y="83235"/>
                    <a:pt x="95007" y="83235"/>
                  </a:cubicBezTo>
                  <a:cubicBezTo>
                    <a:pt x="95027" y="83235"/>
                    <a:pt x="95047" y="83234"/>
                    <a:pt x="95068" y="83232"/>
                  </a:cubicBezTo>
                  <a:cubicBezTo>
                    <a:pt x="95747" y="83168"/>
                    <a:pt x="95705" y="82195"/>
                    <a:pt x="95065" y="82195"/>
                  </a:cubicBezTo>
                  <a:close/>
                  <a:moveTo>
                    <a:pt x="74774" y="82238"/>
                  </a:moveTo>
                  <a:cubicBezTo>
                    <a:pt x="74490" y="82238"/>
                    <a:pt x="74230" y="82468"/>
                    <a:pt x="74253" y="82799"/>
                  </a:cubicBezTo>
                  <a:cubicBezTo>
                    <a:pt x="74287" y="83099"/>
                    <a:pt x="74554" y="83299"/>
                    <a:pt x="74820" y="83299"/>
                  </a:cubicBezTo>
                  <a:lnTo>
                    <a:pt x="74820" y="83266"/>
                  </a:lnTo>
                  <a:cubicBezTo>
                    <a:pt x="75287" y="83232"/>
                    <a:pt x="75454" y="82665"/>
                    <a:pt x="75121" y="82365"/>
                  </a:cubicBezTo>
                  <a:cubicBezTo>
                    <a:pt x="75013" y="82277"/>
                    <a:pt x="74892" y="82238"/>
                    <a:pt x="74774" y="82238"/>
                  </a:cubicBezTo>
                  <a:close/>
                  <a:moveTo>
                    <a:pt x="54529" y="82290"/>
                  </a:moveTo>
                  <a:cubicBezTo>
                    <a:pt x="54389" y="82290"/>
                    <a:pt x="54247" y="82345"/>
                    <a:pt x="54139" y="82465"/>
                  </a:cubicBezTo>
                  <a:cubicBezTo>
                    <a:pt x="53848" y="82821"/>
                    <a:pt x="54090" y="83334"/>
                    <a:pt x="54531" y="83334"/>
                  </a:cubicBezTo>
                  <a:cubicBezTo>
                    <a:pt x="54545" y="83334"/>
                    <a:pt x="54559" y="83333"/>
                    <a:pt x="54573" y="83332"/>
                  </a:cubicBezTo>
                  <a:cubicBezTo>
                    <a:pt x="54839" y="83299"/>
                    <a:pt x="55040" y="83065"/>
                    <a:pt x="55040" y="82765"/>
                  </a:cubicBezTo>
                  <a:cubicBezTo>
                    <a:pt x="55018" y="82466"/>
                    <a:pt x="54778" y="82290"/>
                    <a:pt x="54529" y="82290"/>
                  </a:cubicBezTo>
                  <a:close/>
                  <a:moveTo>
                    <a:pt x="34245" y="82338"/>
                  </a:moveTo>
                  <a:cubicBezTo>
                    <a:pt x="33961" y="82338"/>
                    <a:pt x="33701" y="82568"/>
                    <a:pt x="33724" y="82899"/>
                  </a:cubicBezTo>
                  <a:cubicBezTo>
                    <a:pt x="33755" y="83177"/>
                    <a:pt x="33987" y="83369"/>
                    <a:pt x="34233" y="83369"/>
                  </a:cubicBezTo>
                  <a:cubicBezTo>
                    <a:pt x="34253" y="83369"/>
                    <a:pt x="34272" y="83368"/>
                    <a:pt x="34291" y="83366"/>
                  </a:cubicBezTo>
                  <a:cubicBezTo>
                    <a:pt x="34758" y="83332"/>
                    <a:pt x="34925" y="82765"/>
                    <a:pt x="34592" y="82465"/>
                  </a:cubicBezTo>
                  <a:cubicBezTo>
                    <a:pt x="34484" y="82377"/>
                    <a:pt x="34363" y="82338"/>
                    <a:pt x="34245" y="82338"/>
                  </a:cubicBezTo>
                  <a:close/>
                  <a:moveTo>
                    <a:pt x="132496" y="82344"/>
                  </a:moveTo>
                  <a:cubicBezTo>
                    <a:pt x="132207" y="82344"/>
                    <a:pt x="131937" y="82587"/>
                    <a:pt x="131961" y="82899"/>
                  </a:cubicBezTo>
                  <a:cubicBezTo>
                    <a:pt x="131995" y="83199"/>
                    <a:pt x="132228" y="83399"/>
                    <a:pt x="132528" y="83399"/>
                  </a:cubicBezTo>
                  <a:cubicBezTo>
                    <a:pt x="132995" y="83366"/>
                    <a:pt x="133162" y="82765"/>
                    <a:pt x="132828" y="82465"/>
                  </a:cubicBezTo>
                  <a:cubicBezTo>
                    <a:pt x="132726" y="82381"/>
                    <a:pt x="132609" y="82344"/>
                    <a:pt x="132496" y="82344"/>
                  </a:cubicBezTo>
                  <a:close/>
                  <a:moveTo>
                    <a:pt x="112234" y="82405"/>
                  </a:moveTo>
                  <a:cubicBezTo>
                    <a:pt x="111950" y="82405"/>
                    <a:pt x="111690" y="82635"/>
                    <a:pt x="111713" y="82965"/>
                  </a:cubicBezTo>
                  <a:cubicBezTo>
                    <a:pt x="111745" y="83215"/>
                    <a:pt x="111951" y="83436"/>
                    <a:pt x="112196" y="83436"/>
                  </a:cubicBezTo>
                  <a:cubicBezTo>
                    <a:pt x="112213" y="83436"/>
                    <a:pt x="112230" y="83434"/>
                    <a:pt x="112247" y="83432"/>
                  </a:cubicBezTo>
                  <a:lnTo>
                    <a:pt x="112280" y="83432"/>
                  </a:lnTo>
                  <a:cubicBezTo>
                    <a:pt x="112714" y="83399"/>
                    <a:pt x="112914" y="82832"/>
                    <a:pt x="112581" y="82532"/>
                  </a:cubicBezTo>
                  <a:cubicBezTo>
                    <a:pt x="112473" y="82444"/>
                    <a:pt x="112352" y="82405"/>
                    <a:pt x="112234" y="82405"/>
                  </a:cubicBezTo>
                  <a:close/>
                  <a:moveTo>
                    <a:pt x="91956" y="82462"/>
                  </a:moveTo>
                  <a:cubicBezTo>
                    <a:pt x="91938" y="82462"/>
                    <a:pt x="91919" y="82463"/>
                    <a:pt x="91899" y="82465"/>
                  </a:cubicBezTo>
                  <a:cubicBezTo>
                    <a:pt x="91210" y="82498"/>
                    <a:pt x="91296" y="83500"/>
                    <a:pt x="91966" y="83500"/>
                  </a:cubicBezTo>
                  <a:cubicBezTo>
                    <a:pt x="91977" y="83500"/>
                    <a:pt x="91988" y="83500"/>
                    <a:pt x="91999" y="83499"/>
                  </a:cubicBezTo>
                  <a:cubicBezTo>
                    <a:pt x="92266" y="83466"/>
                    <a:pt x="92500" y="83232"/>
                    <a:pt x="92466" y="82932"/>
                  </a:cubicBezTo>
                  <a:cubicBezTo>
                    <a:pt x="92435" y="82682"/>
                    <a:pt x="92229" y="82462"/>
                    <a:pt x="91956" y="82462"/>
                  </a:cubicBezTo>
                  <a:close/>
                  <a:moveTo>
                    <a:pt x="71651" y="82498"/>
                  </a:moveTo>
                  <a:cubicBezTo>
                    <a:pt x="71641" y="82498"/>
                    <a:pt x="71629" y="82498"/>
                    <a:pt x="71618" y="82498"/>
                  </a:cubicBezTo>
                  <a:cubicBezTo>
                    <a:pt x="70939" y="82531"/>
                    <a:pt x="70981" y="83535"/>
                    <a:pt x="71653" y="83535"/>
                  </a:cubicBezTo>
                  <a:cubicBezTo>
                    <a:pt x="71674" y="83535"/>
                    <a:pt x="71696" y="83534"/>
                    <a:pt x="71718" y="83532"/>
                  </a:cubicBezTo>
                  <a:cubicBezTo>
                    <a:pt x="72341" y="83434"/>
                    <a:pt x="72287" y="82498"/>
                    <a:pt x="71651" y="82498"/>
                  </a:cubicBezTo>
                  <a:close/>
                  <a:moveTo>
                    <a:pt x="51426" y="82544"/>
                  </a:moveTo>
                  <a:cubicBezTo>
                    <a:pt x="51149" y="82544"/>
                    <a:pt x="50879" y="82787"/>
                    <a:pt x="50903" y="83099"/>
                  </a:cubicBezTo>
                  <a:cubicBezTo>
                    <a:pt x="50934" y="83377"/>
                    <a:pt x="51137" y="83569"/>
                    <a:pt x="51406" y="83569"/>
                  </a:cubicBezTo>
                  <a:cubicBezTo>
                    <a:pt x="51427" y="83569"/>
                    <a:pt x="51448" y="83568"/>
                    <a:pt x="51470" y="83566"/>
                  </a:cubicBezTo>
                  <a:lnTo>
                    <a:pt x="51470" y="83599"/>
                  </a:lnTo>
                  <a:cubicBezTo>
                    <a:pt x="51904" y="83532"/>
                    <a:pt x="52104" y="82965"/>
                    <a:pt x="51737" y="82665"/>
                  </a:cubicBezTo>
                  <a:cubicBezTo>
                    <a:pt x="51644" y="82581"/>
                    <a:pt x="51534" y="82544"/>
                    <a:pt x="51426" y="82544"/>
                  </a:cubicBezTo>
                  <a:close/>
                  <a:moveTo>
                    <a:pt x="31154" y="82564"/>
                  </a:moveTo>
                  <a:cubicBezTo>
                    <a:pt x="31144" y="82564"/>
                    <a:pt x="31133" y="82565"/>
                    <a:pt x="31123" y="82565"/>
                  </a:cubicBezTo>
                  <a:cubicBezTo>
                    <a:pt x="30444" y="82630"/>
                    <a:pt x="30485" y="83602"/>
                    <a:pt x="31125" y="83602"/>
                  </a:cubicBezTo>
                  <a:cubicBezTo>
                    <a:pt x="31146" y="83602"/>
                    <a:pt x="31167" y="83601"/>
                    <a:pt x="31189" y="83599"/>
                  </a:cubicBezTo>
                  <a:cubicBezTo>
                    <a:pt x="31879" y="83566"/>
                    <a:pt x="31793" y="82564"/>
                    <a:pt x="31154" y="82564"/>
                  </a:cubicBezTo>
                  <a:close/>
                  <a:moveTo>
                    <a:pt x="129380" y="82605"/>
                  </a:moveTo>
                  <a:cubicBezTo>
                    <a:pt x="129096" y="82605"/>
                    <a:pt x="128835" y="82835"/>
                    <a:pt x="128859" y="83165"/>
                  </a:cubicBezTo>
                  <a:cubicBezTo>
                    <a:pt x="128890" y="83415"/>
                    <a:pt x="129126" y="83636"/>
                    <a:pt x="129375" y="83636"/>
                  </a:cubicBezTo>
                  <a:cubicBezTo>
                    <a:pt x="129392" y="83636"/>
                    <a:pt x="129409" y="83635"/>
                    <a:pt x="129426" y="83632"/>
                  </a:cubicBezTo>
                  <a:cubicBezTo>
                    <a:pt x="129893" y="83599"/>
                    <a:pt x="130060" y="83032"/>
                    <a:pt x="129726" y="82732"/>
                  </a:cubicBezTo>
                  <a:cubicBezTo>
                    <a:pt x="129619" y="82644"/>
                    <a:pt x="129497" y="82605"/>
                    <a:pt x="129380" y="82605"/>
                  </a:cubicBezTo>
                  <a:close/>
                  <a:moveTo>
                    <a:pt x="109115" y="82639"/>
                  </a:moveTo>
                  <a:cubicBezTo>
                    <a:pt x="108843" y="82639"/>
                    <a:pt x="108576" y="82832"/>
                    <a:pt x="108611" y="83199"/>
                  </a:cubicBezTo>
                  <a:cubicBezTo>
                    <a:pt x="108611" y="83490"/>
                    <a:pt x="108862" y="83687"/>
                    <a:pt x="109150" y="83699"/>
                  </a:cubicBezTo>
                  <a:lnTo>
                    <a:pt x="109150" y="83699"/>
                  </a:lnTo>
                  <a:cubicBezTo>
                    <a:pt x="109447" y="83663"/>
                    <a:pt x="109645" y="83397"/>
                    <a:pt x="109645" y="83132"/>
                  </a:cubicBezTo>
                  <a:cubicBezTo>
                    <a:pt x="109613" y="82799"/>
                    <a:pt x="109362" y="82639"/>
                    <a:pt x="109115" y="82639"/>
                  </a:cubicBezTo>
                  <a:close/>
                  <a:moveTo>
                    <a:pt x="109150" y="83699"/>
                  </a:moveTo>
                  <a:cubicBezTo>
                    <a:pt x="109148" y="83699"/>
                    <a:pt x="109147" y="83699"/>
                    <a:pt x="109145" y="83699"/>
                  </a:cubicBezTo>
                  <a:lnTo>
                    <a:pt x="109178" y="83699"/>
                  </a:lnTo>
                  <a:cubicBezTo>
                    <a:pt x="109169" y="83699"/>
                    <a:pt x="109159" y="83699"/>
                    <a:pt x="109150" y="83699"/>
                  </a:cubicBezTo>
                  <a:close/>
                  <a:moveTo>
                    <a:pt x="88851" y="82705"/>
                  </a:moveTo>
                  <a:cubicBezTo>
                    <a:pt x="88567" y="82705"/>
                    <a:pt x="88306" y="82935"/>
                    <a:pt x="88330" y="83266"/>
                  </a:cubicBezTo>
                  <a:cubicBezTo>
                    <a:pt x="88361" y="83515"/>
                    <a:pt x="88568" y="83736"/>
                    <a:pt x="88840" y="83736"/>
                  </a:cubicBezTo>
                  <a:cubicBezTo>
                    <a:pt x="88859" y="83736"/>
                    <a:pt x="88878" y="83735"/>
                    <a:pt x="88897" y="83733"/>
                  </a:cubicBezTo>
                  <a:cubicBezTo>
                    <a:pt x="89364" y="83699"/>
                    <a:pt x="89531" y="83132"/>
                    <a:pt x="89197" y="82832"/>
                  </a:cubicBezTo>
                  <a:cubicBezTo>
                    <a:pt x="89090" y="82744"/>
                    <a:pt x="88969" y="82705"/>
                    <a:pt x="88851" y="82705"/>
                  </a:cubicBezTo>
                  <a:close/>
                  <a:moveTo>
                    <a:pt x="68571" y="82738"/>
                  </a:moveTo>
                  <a:cubicBezTo>
                    <a:pt x="68288" y="82738"/>
                    <a:pt x="68035" y="82968"/>
                    <a:pt x="68082" y="83299"/>
                  </a:cubicBezTo>
                  <a:cubicBezTo>
                    <a:pt x="68082" y="83599"/>
                    <a:pt x="68349" y="83799"/>
                    <a:pt x="68616" y="83799"/>
                  </a:cubicBezTo>
                  <a:lnTo>
                    <a:pt x="68616" y="83766"/>
                  </a:lnTo>
                  <a:cubicBezTo>
                    <a:pt x="69083" y="83733"/>
                    <a:pt x="69250" y="83132"/>
                    <a:pt x="68916" y="82865"/>
                  </a:cubicBezTo>
                  <a:cubicBezTo>
                    <a:pt x="68809" y="82778"/>
                    <a:pt x="68687" y="82738"/>
                    <a:pt x="68571" y="82738"/>
                  </a:cubicBezTo>
                  <a:close/>
                  <a:moveTo>
                    <a:pt x="48268" y="82765"/>
                  </a:moveTo>
                  <a:cubicBezTo>
                    <a:pt x="47598" y="82797"/>
                    <a:pt x="47630" y="83806"/>
                    <a:pt x="48276" y="83806"/>
                  </a:cubicBezTo>
                  <a:cubicBezTo>
                    <a:pt x="48306" y="83806"/>
                    <a:pt x="48336" y="83804"/>
                    <a:pt x="48368" y="83799"/>
                  </a:cubicBezTo>
                  <a:cubicBezTo>
                    <a:pt x="49002" y="83733"/>
                    <a:pt x="48935" y="82765"/>
                    <a:pt x="48268" y="82765"/>
                  </a:cubicBezTo>
                  <a:close/>
                  <a:moveTo>
                    <a:pt x="126257" y="82832"/>
                  </a:moveTo>
                  <a:cubicBezTo>
                    <a:pt x="125578" y="82897"/>
                    <a:pt x="125651" y="83869"/>
                    <a:pt x="126263" y="83869"/>
                  </a:cubicBezTo>
                  <a:cubicBezTo>
                    <a:pt x="126283" y="83869"/>
                    <a:pt x="126303" y="83868"/>
                    <a:pt x="126324" y="83866"/>
                  </a:cubicBezTo>
                  <a:cubicBezTo>
                    <a:pt x="126624" y="83866"/>
                    <a:pt x="126824" y="83599"/>
                    <a:pt x="126791" y="83332"/>
                  </a:cubicBezTo>
                  <a:cubicBezTo>
                    <a:pt x="126791" y="83032"/>
                    <a:pt x="126524" y="82832"/>
                    <a:pt x="126257" y="82832"/>
                  </a:cubicBezTo>
                  <a:close/>
                  <a:moveTo>
                    <a:pt x="28108" y="82825"/>
                  </a:moveTo>
                  <a:cubicBezTo>
                    <a:pt x="28080" y="82825"/>
                    <a:pt x="28051" y="82828"/>
                    <a:pt x="28020" y="82832"/>
                  </a:cubicBezTo>
                  <a:cubicBezTo>
                    <a:pt x="27720" y="82832"/>
                    <a:pt x="27520" y="83099"/>
                    <a:pt x="27520" y="83366"/>
                  </a:cubicBezTo>
                  <a:cubicBezTo>
                    <a:pt x="27551" y="83647"/>
                    <a:pt x="27758" y="83869"/>
                    <a:pt x="28030" y="83869"/>
                  </a:cubicBezTo>
                  <a:cubicBezTo>
                    <a:pt x="28049" y="83869"/>
                    <a:pt x="28068" y="83868"/>
                    <a:pt x="28087" y="83866"/>
                  </a:cubicBezTo>
                  <a:lnTo>
                    <a:pt x="28087" y="83833"/>
                  </a:lnTo>
                  <a:cubicBezTo>
                    <a:pt x="28789" y="83833"/>
                    <a:pt x="28728" y="82825"/>
                    <a:pt x="28108" y="82825"/>
                  </a:cubicBezTo>
                  <a:close/>
                  <a:moveTo>
                    <a:pt x="106040" y="82896"/>
                  </a:moveTo>
                  <a:cubicBezTo>
                    <a:pt x="106019" y="82896"/>
                    <a:pt x="105998" y="82897"/>
                    <a:pt x="105976" y="82899"/>
                  </a:cubicBezTo>
                  <a:cubicBezTo>
                    <a:pt x="105709" y="82899"/>
                    <a:pt x="105476" y="83165"/>
                    <a:pt x="105509" y="83466"/>
                  </a:cubicBezTo>
                  <a:cubicBezTo>
                    <a:pt x="105540" y="83715"/>
                    <a:pt x="105747" y="83936"/>
                    <a:pt x="106019" y="83936"/>
                  </a:cubicBezTo>
                  <a:cubicBezTo>
                    <a:pt x="106038" y="83936"/>
                    <a:pt x="106057" y="83935"/>
                    <a:pt x="106076" y="83933"/>
                  </a:cubicBezTo>
                  <a:cubicBezTo>
                    <a:pt x="106722" y="83868"/>
                    <a:pt x="106680" y="82896"/>
                    <a:pt x="106040" y="82896"/>
                  </a:cubicBezTo>
                  <a:close/>
                  <a:moveTo>
                    <a:pt x="85770" y="82938"/>
                  </a:moveTo>
                  <a:cubicBezTo>
                    <a:pt x="85498" y="82938"/>
                    <a:pt x="85238" y="83169"/>
                    <a:pt x="85261" y="83499"/>
                  </a:cubicBezTo>
                  <a:cubicBezTo>
                    <a:pt x="85292" y="83749"/>
                    <a:pt x="85499" y="83969"/>
                    <a:pt x="85744" y="83969"/>
                  </a:cubicBezTo>
                  <a:cubicBezTo>
                    <a:pt x="85761" y="83969"/>
                    <a:pt x="85778" y="83968"/>
                    <a:pt x="85795" y="83966"/>
                  </a:cubicBezTo>
                  <a:lnTo>
                    <a:pt x="85828" y="83966"/>
                  </a:lnTo>
                  <a:cubicBezTo>
                    <a:pt x="86262" y="83933"/>
                    <a:pt x="86462" y="83366"/>
                    <a:pt x="86095" y="83065"/>
                  </a:cubicBezTo>
                  <a:cubicBezTo>
                    <a:pt x="85998" y="82978"/>
                    <a:pt x="85883" y="82938"/>
                    <a:pt x="85770" y="82938"/>
                  </a:cubicBezTo>
                  <a:close/>
                  <a:moveTo>
                    <a:pt x="45202" y="83000"/>
                  </a:moveTo>
                  <a:cubicBezTo>
                    <a:pt x="45069" y="83000"/>
                    <a:pt x="44935" y="83052"/>
                    <a:pt x="44832" y="83165"/>
                  </a:cubicBezTo>
                  <a:cubicBezTo>
                    <a:pt x="44541" y="83521"/>
                    <a:pt x="44783" y="84034"/>
                    <a:pt x="45224" y="84034"/>
                  </a:cubicBezTo>
                  <a:cubicBezTo>
                    <a:pt x="45238" y="84034"/>
                    <a:pt x="45252" y="84034"/>
                    <a:pt x="45266" y="84033"/>
                  </a:cubicBezTo>
                  <a:cubicBezTo>
                    <a:pt x="45533" y="84033"/>
                    <a:pt x="45766" y="83766"/>
                    <a:pt x="45733" y="83499"/>
                  </a:cubicBezTo>
                  <a:cubicBezTo>
                    <a:pt x="45711" y="83192"/>
                    <a:pt x="45458" y="83000"/>
                    <a:pt x="45202" y="83000"/>
                  </a:cubicBezTo>
                  <a:close/>
                  <a:moveTo>
                    <a:pt x="65480" y="82990"/>
                  </a:moveTo>
                  <a:cubicBezTo>
                    <a:pt x="65334" y="82990"/>
                    <a:pt x="65188" y="83046"/>
                    <a:pt x="65080" y="83165"/>
                  </a:cubicBezTo>
                  <a:cubicBezTo>
                    <a:pt x="64789" y="83521"/>
                    <a:pt x="65063" y="84034"/>
                    <a:pt x="65475" y="84034"/>
                  </a:cubicBezTo>
                  <a:cubicBezTo>
                    <a:pt x="65488" y="84034"/>
                    <a:pt x="65501" y="84034"/>
                    <a:pt x="65514" y="84033"/>
                  </a:cubicBezTo>
                  <a:cubicBezTo>
                    <a:pt x="65814" y="83999"/>
                    <a:pt x="66014" y="83766"/>
                    <a:pt x="66014" y="83466"/>
                  </a:cubicBezTo>
                  <a:cubicBezTo>
                    <a:pt x="65993" y="83166"/>
                    <a:pt x="65738" y="82990"/>
                    <a:pt x="65480" y="82990"/>
                  </a:cubicBezTo>
                  <a:close/>
                  <a:moveTo>
                    <a:pt x="24939" y="83076"/>
                  </a:moveTo>
                  <a:cubicBezTo>
                    <a:pt x="24800" y="83076"/>
                    <a:pt x="24658" y="83134"/>
                    <a:pt x="24551" y="83266"/>
                  </a:cubicBezTo>
                  <a:cubicBezTo>
                    <a:pt x="24267" y="83581"/>
                    <a:pt x="24490" y="84105"/>
                    <a:pt x="24910" y="84105"/>
                  </a:cubicBezTo>
                  <a:cubicBezTo>
                    <a:pt x="24934" y="84105"/>
                    <a:pt x="24959" y="84103"/>
                    <a:pt x="24985" y="84099"/>
                  </a:cubicBezTo>
                  <a:cubicBezTo>
                    <a:pt x="25285" y="84099"/>
                    <a:pt x="25485" y="83833"/>
                    <a:pt x="25452" y="83566"/>
                  </a:cubicBezTo>
                  <a:cubicBezTo>
                    <a:pt x="25430" y="83266"/>
                    <a:pt x="25188" y="83076"/>
                    <a:pt x="24939" y="83076"/>
                  </a:cubicBezTo>
                  <a:close/>
                  <a:moveTo>
                    <a:pt x="123197" y="83105"/>
                  </a:moveTo>
                  <a:cubicBezTo>
                    <a:pt x="122925" y="83105"/>
                    <a:pt x="122664" y="83335"/>
                    <a:pt x="122688" y="83666"/>
                  </a:cubicBezTo>
                  <a:cubicBezTo>
                    <a:pt x="122688" y="83933"/>
                    <a:pt x="122955" y="84133"/>
                    <a:pt x="123222" y="84133"/>
                  </a:cubicBezTo>
                  <a:cubicBezTo>
                    <a:pt x="123689" y="84099"/>
                    <a:pt x="123889" y="83532"/>
                    <a:pt x="123522" y="83232"/>
                  </a:cubicBezTo>
                  <a:cubicBezTo>
                    <a:pt x="123424" y="83144"/>
                    <a:pt x="123310" y="83105"/>
                    <a:pt x="123197" y="83105"/>
                  </a:cubicBezTo>
                  <a:close/>
                  <a:moveTo>
                    <a:pt x="102907" y="83131"/>
                  </a:moveTo>
                  <a:cubicBezTo>
                    <a:pt x="102896" y="83131"/>
                    <a:pt x="102885" y="83132"/>
                    <a:pt x="102874" y="83132"/>
                  </a:cubicBezTo>
                  <a:cubicBezTo>
                    <a:pt x="102195" y="83197"/>
                    <a:pt x="102268" y="84169"/>
                    <a:pt x="102910" y="84169"/>
                  </a:cubicBezTo>
                  <a:cubicBezTo>
                    <a:pt x="102931" y="84169"/>
                    <a:pt x="102952" y="84168"/>
                    <a:pt x="102974" y="84166"/>
                  </a:cubicBezTo>
                  <a:cubicBezTo>
                    <a:pt x="103630" y="84133"/>
                    <a:pt x="103576" y="83131"/>
                    <a:pt x="102907" y="83131"/>
                  </a:cubicBezTo>
                  <a:close/>
                  <a:moveTo>
                    <a:pt x="82687" y="83196"/>
                  </a:moveTo>
                  <a:cubicBezTo>
                    <a:pt x="82667" y="83196"/>
                    <a:pt x="82647" y="83197"/>
                    <a:pt x="82626" y="83199"/>
                  </a:cubicBezTo>
                  <a:cubicBezTo>
                    <a:pt x="82326" y="83199"/>
                    <a:pt x="82126" y="83466"/>
                    <a:pt x="82126" y="83766"/>
                  </a:cubicBezTo>
                  <a:cubicBezTo>
                    <a:pt x="82159" y="84033"/>
                    <a:pt x="82426" y="84233"/>
                    <a:pt x="82693" y="84233"/>
                  </a:cubicBezTo>
                  <a:cubicBezTo>
                    <a:pt x="83371" y="84168"/>
                    <a:pt x="83299" y="83196"/>
                    <a:pt x="82687" y="83196"/>
                  </a:cubicBezTo>
                  <a:close/>
                  <a:moveTo>
                    <a:pt x="62387" y="83239"/>
                  </a:moveTo>
                  <a:cubicBezTo>
                    <a:pt x="62115" y="83239"/>
                    <a:pt x="61854" y="83469"/>
                    <a:pt x="61878" y="83799"/>
                  </a:cubicBezTo>
                  <a:cubicBezTo>
                    <a:pt x="61878" y="84049"/>
                    <a:pt x="62111" y="84269"/>
                    <a:pt x="62387" y="84269"/>
                  </a:cubicBezTo>
                  <a:cubicBezTo>
                    <a:pt x="62406" y="84269"/>
                    <a:pt x="62426" y="84268"/>
                    <a:pt x="62445" y="84266"/>
                  </a:cubicBezTo>
                  <a:cubicBezTo>
                    <a:pt x="62879" y="84233"/>
                    <a:pt x="63079" y="83666"/>
                    <a:pt x="62712" y="83366"/>
                  </a:cubicBezTo>
                  <a:cubicBezTo>
                    <a:pt x="62614" y="83278"/>
                    <a:pt x="62500" y="83239"/>
                    <a:pt x="62387" y="83239"/>
                  </a:cubicBezTo>
                  <a:close/>
                  <a:moveTo>
                    <a:pt x="42129" y="83298"/>
                  </a:moveTo>
                  <a:cubicBezTo>
                    <a:pt x="42118" y="83298"/>
                    <a:pt x="42108" y="83298"/>
                    <a:pt x="42097" y="83299"/>
                  </a:cubicBezTo>
                  <a:cubicBezTo>
                    <a:pt x="41395" y="83299"/>
                    <a:pt x="41426" y="84306"/>
                    <a:pt x="42072" y="84306"/>
                  </a:cubicBezTo>
                  <a:cubicBezTo>
                    <a:pt x="42101" y="84306"/>
                    <a:pt x="42132" y="84304"/>
                    <a:pt x="42164" y="84300"/>
                  </a:cubicBezTo>
                  <a:cubicBezTo>
                    <a:pt x="42787" y="84234"/>
                    <a:pt x="42733" y="83298"/>
                    <a:pt x="42129" y="83298"/>
                  </a:cubicBezTo>
                  <a:close/>
                  <a:moveTo>
                    <a:pt x="21839" y="83324"/>
                  </a:moveTo>
                  <a:cubicBezTo>
                    <a:pt x="21699" y="83324"/>
                    <a:pt x="21557" y="83379"/>
                    <a:pt x="21449" y="83499"/>
                  </a:cubicBezTo>
                  <a:cubicBezTo>
                    <a:pt x="21158" y="83855"/>
                    <a:pt x="21400" y="84368"/>
                    <a:pt x="21841" y="84368"/>
                  </a:cubicBezTo>
                  <a:cubicBezTo>
                    <a:pt x="21855" y="84368"/>
                    <a:pt x="21869" y="84367"/>
                    <a:pt x="21883" y="84366"/>
                  </a:cubicBezTo>
                  <a:cubicBezTo>
                    <a:pt x="22149" y="84333"/>
                    <a:pt x="22383" y="84099"/>
                    <a:pt x="22350" y="83799"/>
                  </a:cubicBezTo>
                  <a:cubicBezTo>
                    <a:pt x="22328" y="83500"/>
                    <a:pt x="22088" y="83324"/>
                    <a:pt x="21839" y="83324"/>
                  </a:cubicBezTo>
                  <a:close/>
                  <a:moveTo>
                    <a:pt x="120095" y="83339"/>
                  </a:moveTo>
                  <a:cubicBezTo>
                    <a:pt x="119822" y="83339"/>
                    <a:pt x="119562" y="83569"/>
                    <a:pt x="119586" y="83899"/>
                  </a:cubicBezTo>
                  <a:cubicBezTo>
                    <a:pt x="119617" y="84149"/>
                    <a:pt x="119823" y="84370"/>
                    <a:pt x="120068" y="84370"/>
                  </a:cubicBezTo>
                  <a:cubicBezTo>
                    <a:pt x="120085" y="84370"/>
                    <a:pt x="120102" y="84368"/>
                    <a:pt x="120119" y="84366"/>
                  </a:cubicBezTo>
                  <a:lnTo>
                    <a:pt x="120153" y="84366"/>
                  </a:lnTo>
                  <a:cubicBezTo>
                    <a:pt x="120586" y="84333"/>
                    <a:pt x="120787" y="83766"/>
                    <a:pt x="120420" y="83466"/>
                  </a:cubicBezTo>
                  <a:cubicBezTo>
                    <a:pt x="120322" y="83378"/>
                    <a:pt x="120207" y="83339"/>
                    <a:pt x="120095" y="83339"/>
                  </a:cubicBezTo>
                  <a:close/>
                  <a:moveTo>
                    <a:pt x="99826" y="83372"/>
                  </a:moveTo>
                  <a:cubicBezTo>
                    <a:pt x="99541" y="83372"/>
                    <a:pt x="99281" y="83602"/>
                    <a:pt x="99305" y="83933"/>
                  </a:cubicBezTo>
                  <a:cubicBezTo>
                    <a:pt x="99338" y="84233"/>
                    <a:pt x="99571" y="84433"/>
                    <a:pt x="99872" y="84433"/>
                  </a:cubicBezTo>
                  <a:cubicBezTo>
                    <a:pt x="100339" y="84400"/>
                    <a:pt x="100505" y="83799"/>
                    <a:pt x="100172" y="83499"/>
                  </a:cubicBezTo>
                  <a:cubicBezTo>
                    <a:pt x="100065" y="83411"/>
                    <a:pt x="99943" y="83372"/>
                    <a:pt x="99826" y="83372"/>
                  </a:cubicBezTo>
                  <a:close/>
                  <a:moveTo>
                    <a:pt x="79585" y="83429"/>
                  </a:moveTo>
                  <a:cubicBezTo>
                    <a:pt x="79565" y="83429"/>
                    <a:pt x="79545" y="83430"/>
                    <a:pt x="79524" y="83432"/>
                  </a:cubicBezTo>
                  <a:cubicBezTo>
                    <a:pt x="78834" y="83465"/>
                    <a:pt x="78888" y="84467"/>
                    <a:pt x="79558" y="84467"/>
                  </a:cubicBezTo>
                  <a:cubicBezTo>
                    <a:pt x="79568" y="84467"/>
                    <a:pt x="79579" y="84467"/>
                    <a:pt x="79590" y="84466"/>
                  </a:cubicBezTo>
                  <a:cubicBezTo>
                    <a:pt x="80269" y="84402"/>
                    <a:pt x="80196" y="83429"/>
                    <a:pt x="79585" y="83429"/>
                  </a:cubicBezTo>
                  <a:close/>
                  <a:moveTo>
                    <a:pt x="59364" y="83493"/>
                  </a:moveTo>
                  <a:cubicBezTo>
                    <a:pt x="59336" y="83493"/>
                    <a:pt x="59306" y="83495"/>
                    <a:pt x="59276" y="83499"/>
                  </a:cubicBezTo>
                  <a:cubicBezTo>
                    <a:pt x="58976" y="83499"/>
                    <a:pt x="58776" y="83766"/>
                    <a:pt x="58776" y="84033"/>
                  </a:cubicBezTo>
                  <a:cubicBezTo>
                    <a:pt x="58807" y="84311"/>
                    <a:pt x="59009" y="84503"/>
                    <a:pt x="59278" y="84503"/>
                  </a:cubicBezTo>
                  <a:cubicBezTo>
                    <a:pt x="59299" y="84503"/>
                    <a:pt x="59321" y="84502"/>
                    <a:pt x="59343" y="84500"/>
                  </a:cubicBezTo>
                  <a:lnTo>
                    <a:pt x="59343" y="84533"/>
                  </a:lnTo>
                  <a:cubicBezTo>
                    <a:pt x="60013" y="84501"/>
                    <a:pt x="59981" y="83493"/>
                    <a:pt x="59364" y="83493"/>
                  </a:cubicBezTo>
                  <a:close/>
                  <a:moveTo>
                    <a:pt x="39038" y="83526"/>
                  </a:moveTo>
                  <a:cubicBezTo>
                    <a:pt x="38745" y="83526"/>
                    <a:pt x="38470" y="83760"/>
                    <a:pt x="38494" y="84099"/>
                  </a:cubicBezTo>
                  <a:cubicBezTo>
                    <a:pt x="38528" y="84366"/>
                    <a:pt x="38761" y="84566"/>
                    <a:pt x="39062" y="84566"/>
                  </a:cubicBezTo>
                  <a:cubicBezTo>
                    <a:pt x="39529" y="84533"/>
                    <a:pt x="39695" y="83933"/>
                    <a:pt x="39362" y="83632"/>
                  </a:cubicBezTo>
                  <a:cubicBezTo>
                    <a:pt x="39261" y="83560"/>
                    <a:pt x="39149" y="83526"/>
                    <a:pt x="39038" y="83526"/>
                  </a:cubicBezTo>
                  <a:close/>
                  <a:moveTo>
                    <a:pt x="137320" y="83526"/>
                  </a:moveTo>
                  <a:cubicBezTo>
                    <a:pt x="137291" y="83526"/>
                    <a:pt x="137262" y="83528"/>
                    <a:pt x="137232" y="83532"/>
                  </a:cubicBezTo>
                  <a:cubicBezTo>
                    <a:pt x="136931" y="83566"/>
                    <a:pt x="136731" y="83799"/>
                    <a:pt x="136731" y="84099"/>
                  </a:cubicBezTo>
                  <a:cubicBezTo>
                    <a:pt x="136762" y="84349"/>
                    <a:pt x="136969" y="84570"/>
                    <a:pt x="137241" y="84570"/>
                  </a:cubicBezTo>
                  <a:cubicBezTo>
                    <a:pt x="137260" y="84570"/>
                    <a:pt x="137279" y="84569"/>
                    <a:pt x="137298" y="84566"/>
                  </a:cubicBezTo>
                  <a:cubicBezTo>
                    <a:pt x="138000" y="84535"/>
                    <a:pt x="137939" y="83526"/>
                    <a:pt x="137320" y="83526"/>
                  </a:cubicBezTo>
                  <a:close/>
                  <a:moveTo>
                    <a:pt x="18756" y="83572"/>
                  </a:moveTo>
                  <a:cubicBezTo>
                    <a:pt x="18483" y="83572"/>
                    <a:pt x="18223" y="83802"/>
                    <a:pt x="18247" y="84133"/>
                  </a:cubicBezTo>
                  <a:cubicBezTo>
                    <a:pt x="18247" y="84433"/>
                    <a:pt x="18514" y="84633"/>
                    <a:pt x="18780" y="84633"/>
                  </a:cubicBezTo>
                  <a:lnTo>
                    <a:pt x="18780" y="84600"/>
                  </a:lnTo>
                  <a:cubicBezTo>
                    <a:pt x="19247" y="84566"/>
                    <a:pt x="19448" y="83999"/>
                    <a:pt x="19081" y="83699"/>
                  </a:cubicBezTo>
                  <a:cubicBezTo>
                    <a:pt x="18983" y="83611"/>
                    <a:pt x="18868" y="83572"/>
                    <a:pt x="18756" y="83572"/>
                  </a:cubicBezTo>
                  <a:close/>
                  <a:moveTo>
                    <a:pt x="117015" y="83596"/>
                  </a:moveTo>
                  <a:cubicBezTo>
                    <a:pt x="116994" y="83596"/>
                    <a:pt x="116972" y="83597"/>
                    <a:pt x="116950" y="83599"/>
                  </a:cubicBezTo>
                  <a:cubicBezTo>
                    <a:pt x="116650" y="83599"/>
                    <a:pt x="116450" y="83866"/>
                    <a:pt x="116483" y="84133"/>
                  </a:cubicBezTo>
                  <a:cubicBezTo>
                    <a:pt x="116483" y="84433"/>
                    <a:pt x="116750" y="84633"/>
                    <a:pt x="117017" y="84633"/>
                  </a:cubicBezTo>
                  <a:cubicBezTo>
                    <a:pt x="117317" y="84600"/>
                    <a:pt x="117518" y="84333"/>
                    <a:pt x="117518" y="84066"/>
                  </a:cubicBezTo>
                  <a:cubicBezTo>
                    <a:pt x="117487" y="83788"/>
                    <a:pt x="117284" y="83596"/>
                    <a:pt x="117015" y="83596"/>
                  </a:cubicBezTo>
                  <a:close/>
                  <a:moveTo>
                    <a:pt x="96757" y="83605"/>
                  </a:moveTo>
                  <a:cubicBezTo>
                    <a:pt x="96472" y="83605"/>
                    <a:pt x="96212" y="83836"/>
                    <a:pt x="96236" y="84166"/>
                  </a:cubicBezTo>
                  <a:cubicBezTo>
                    <a:pt x="96236" y="84466"/>
                    <a:pt x="96469" y="84667"/>
                    <a:pt x="96769" y="84667"/>
                  </a:cubicBezTo>
                  <a:cubicBezTo>
                    <a:pt x="97236" y="84633"/>
                    <a:pt x="97437" y="84033"/>
                    <a:pt x="97103" y="83733"/>
                  </a:cubicBezTo>
                  <a:cubicBezTo>
                    <a:pt x="96996" y="83645"/>
                    <a:pt x="96874" y="83605"/>
                    <a:pt x="96757" y="83605"/>
                  </a:cubicBezTo>
                  <a:close/>
                  <a:moveTo>
                    <a:pt x="76458" y="83672"/>
                  </a:moveTo>
                  <a:cubicBezTo>
                    <a:pt x="76177" y="83672"/>
                    <a:pt x="75907" y="83902"/>
                    <a:pt x="75955" y="84233"/>
                  </a:cubicBezTo>
                  <a:cubicBezTo>
                    <a:pt x="75955" y="84511"/>
                    <a:pt x="76184" y="84704"/>
                    <a:pt x="76430" y="84704"/>
                  </a:cubicBezTo>
                  <a:cubicBezTo>
                    <a:pt x="76449" y="84704"/>
                    <a:pt x="76469" y="84702"/>
                    <a:pt x="76488" y="84700"/>
                  </a:cubicBezTo>
                  <a:cubicBezTo>
                    <a:pt x="76955" y="84667"/>
                    <a:pt x="77155" y="84099"/>
                    <a:pt x="76788" y="83799"/>
                  </a:cubicBezTo>
                  <a:cubicBezTo>
                    <a:pt x="76691" y="83712"/>
                    <a:pt x="76573" y="83672"/>
                    <a:pt x="76458" y="83672"/>
                  </a:cubicBezTo>
                  <a:close/>
                  <a:moveTo>
                    <a:pt x="56189" y="83760"/>
                  </a:moveTo>
                  <a:cubicBezTo>
                    <a:pt x="55921" y="83760"/>
                    <a:pt x="55656" y="83945"/>
                    <a:pt x="55673" y="84300"/>
                  </a:cubicBezTo>
                  <a:cubicBezTo>
                    <a:pt x="55707" y="84566"/>
                    <a:pt x="55940" y="84767"/>
                    <a:pt x="56240" y="84767"/>
                  </a:cubicBezTo>
                  <a:cubicBezTo>
                    <a:pt x="56507" y="84733"/>
                    <a:pt x="56741" y="84500"/>
                    <a:pt x="56707" y="84200"/>
                  </a:cubicBezTo>
                  <a:cubicBezTo>
                    <a:pt x="56661" y="83903"/>
                    <a:pt x="56424" y="83760"/>
                    <a:pt x="56189" y="83760"/>
                  </a:cubicBezTo>
                  <a:close/>
                  <a:moveTo>
                    <a:pt x="35913" y="83772"/>
                  </a:moveTo>
                  <a:cubicBezTo>
                    <a:pt x="35629" y="83772"/>
                    <a:pt x="35369" y="84003"/>
                    <a:pt x="35392" y="84333"/>
                  </a:cubicBezTo>
                  <a:cubicBezTo>
                    <a:pt x="35423" y="84583"/>
                    <a:pt x="35630" y="84803"/>
                    <a:pt x="35902" y="84803"/>
                  </a:cubicBezTo>
                  <a:cubicBezTo>
                    <a:pt x="35921" y="84803"/>
                    <a:pt x="35940" y="84802"/>
                    <a:pt x="35959" y="84800"/>
                  </a:cubicBezTo>
                  <a:cubicBezTo>
                    <a:pt x="36426" y="84767"/>
                    <a:pt x="36593" y="84200"/>
                    <a:pt x="36260" y="83899"/>
                  </a:cubicBezTo>
                  <a:cubicBezTo>
                    <a:pt x="36152" y="83812"/>
                    <a:pt x="36031" y="83772"/>
                    <a:pt x="35913" y="83772"/>
                  </a:cubicBezTo>
                  <a:close/>
                  <a:moveTo>
                    <a:pt x="16012" y="83966"/>
                  </a:moveTo>
                  <a:lnTo>
                    <a:pt x="15478" y="84800"/>
                  </a:lnTo>
                  <a:cubicBezTo>
                    <a:pt x="15545" y="84833"/>
                    <a:pt x="15611" y="84833"/>
                    <a:pt x="15712" y="84833"/>
                  </a:cubicBezTo>
                  <a:cubicBezTo>
                    <a:pt x="15978" y="84800"/>
                    <a:pt x="16179" y="84566"/>
                    <a:pt x="16179" y="84300"/>
                  </a:cubicBezTo>
                  <a:cubicBezTo>
                    <a:pt x="16145" y="84166"/>
                    <a:pt x="16112" y="84033"/>
                    <a:pt x="16012" y="83966"/>
                  </a:cubicBezTo>
                  <a:close/>
                  <a:moveTo>
                    <a:pt x="134168" y="83779"/>
                  </a:moveTo>
                  <a:cubicBezTo>
                    <a:pt x="133879" y="83779"/>
                    <a:pt x="133614" y="84029"/>
                    <a:pt x="133662" y="84366"/>
                  </a:cubicBezTo>
                  <a:cubicBezTo>
                    <a:pt x="133662" y="84614"/>
                    <a:pt x="133892" y="84804"/>
                    <a:pt x="134138" y="84804"/>
                  </a:cubicBezTo>
                  <a:cubicBezTo>
                    <a:pt x="134157" y="84804"/>
                    <a:pt x="134177" y="84802"/>
                    <a:pt x="134196" y="84800"/>
                  </a:cubicBezTo>
                  <a:lnTo>
                    <a:pt x="134196" y="84833"/>
                  </a:lnTo>
                  <a:cubicBezTo>
                    <a:pt x="134663" y="84767"/>
                    <a:pt x="134863" y="84200"/>
                    <a:pt x="134496" y="83899"/>
                  </a:cubicBezTo>
                  <a:cubicBezTo>
                    <a:pt x="134394" y="83816"/>
                    <a:pt x="134280" y="83779"/>
                    <a:pt x="134168" y="83779"/>
                  </a:cubicBezTo>
                  <a:close/>
                  <a:moveTo>
                    <a:pt x="113913" y="83829"/>
                  </a:moveTo>
                  <a:cubicBezTo>
                    <a:pt x="113892" y="83829"/>
                    <a:pt x="113870" y="83830"/>
                    <a:pt x="113848" y="83833"/>
                  </a:cubicBezTo>
                  <a:cubicBezTo>
                    <a:pt x="113581" y="83833"/>
                    <a:pt x="113348" y="84099"/>
                    <a:pt x="113381" y="84366"/>
                  </a:cubicBezTo>
                  <a:cubicBezTo>
                    <a:pt x="113415" y="84667"/>
                    <a:pt x="113648" y="84867"/>
                    <a:pt x="113915" y="84867"/>
                  </a:cubicBezTo>
                  <a:lnTo>
                    <a:pt x="113948" y="84833"/>
                  </a:lnTo>
                  <a:cubicBezTo>
                    <a:pt x="114215" y="84833"/>
                    <a:pt x="114449" y="84566"/>
                    <a:pt x="114415" y="84300"/>
                  </a:cubicBezTo>
                  <a:cubicBezTo>
                    <a:pt x="114384" y="84021"/>
                    <a:pt x="114181" y="83829"/>
                    <a:pt x="113913" y="83829"/>
                  </a:cubicBezTo>
                  <a:close/>
                  <a:moveTo>
                    <a:pt x="93643" y="83872"/>
                  </a:moveTo>
                  <a:cubicBezTo>
                    <a:pt x="93370" y="83872"/>
                    <a:pt x="93110" y="84103"/>
                    <a:pt x="93133" y="84433"/>
                  </a:cubicBezTo>
                  <a:cubicBezTo>
                    <a:pt x="93133" y="84683"/>
                    <a:pt x="93367" y="84903"/>
                    <a:pt x="93616" y="84903"/>
                  </a:cubicBezTo>
                  <a:cubicBezTo>
                    <a:pt x="93633" y="84903"/>
                    <a:pt x="93650" y="84902"/>
                    <a:pt x="93667" y="84900"/>
                  </a:cubicBezTo>
                  <a:cubicBezTo>
                    <a:pt x="94134" y="84867"/>
                    <a:pt x="94334" y="84300"/>
                    <a:pt x="93967" y="83999"/>
                  </a:cubicBezTo>
                  <a:cubicBezTo>
                    <a:pt x="93870" y="83912"/>
                    <a:pt x="93755" y="83872"/>
                    <a:pt x="93643" y="83872"/>
                  </a:cubicBezTo>
                  <a:close/>
                  <a:moveTo>
                    <a:pt x="73373" y="83912"/>
                  </a:moveTo>
                  <a:cubicBezTo>
                    <a:pt x="73086" y="83912"/>
                    <a:pt x="72804" y="84163"/>
                    <a:pt x="72852" y="84500"/>
                  </a:cubicBezTo>
                  <a:cubicBezTo>
                    <a:pt x="72852" y="84767"/>
                    <a:pt x="73119" y="84967"/>
                    <a:pt x="73386" y="84967"/>
                  </a:cubicBezTo>
                  <a:cubicBezTo>
                    <a:pt x="73853" y="84933"/>
                    <a:pt x="74053" y="84333"/>
                    <a:pt x="73686" y="84033"/>
                  </a:cubicBezTo>
                  <a:cubicBezTo>
                    <a:pt x="73594" y="83949"/>
                    <a:pt x="73483" y="83912"/>
                    <a:pt x="73373" y="83912"/>
                  </a:cubicBezTo>
                  <a:close/>
                  <a:moveTo>
                    <a:pt x="53085" y="83968"/>
                  </a:moveTo>
                  <a:cubicBezTo>
                    <a:pt x="52810" y="83968"/>
                    <a:pt x="52536" y="84162"/>
                    <a:pt x="52571" y="84533"/>
                  </a:cubicBezTo>
                  <a:cubicBezTo>
                    <a:pt x="52602" y="84783"/>
                    <a:pt x="52809" y="85003"/>
                    <a:pt x="53081" y="85003"/>
                  </a:cubicBezTo>
                  <a:cubicBezTo>
                    <a:pt x="53100" y="85003"/>
                    <a:pt x="53119" y="85002"/>
                    <a:pt x="53138" y="85000"/>
                  </a:cubicBezTo>
                  <a:cubicBezTo>
                    <a:pt x="53405" y="84967"/>
                    <a:pt x="53639" y="84733"/>
                    <a:pt x="53605" y="84433"/>
                  </a:cubicBezTo>
                  <a:cubicBezTo>
                    <a:pt x="53574" y="84120"/>
                    <a:pt x="53329" y="83968"/>
                    <a:pt x="53085" y="83968"/>
                  </a:cubicBezTo>
                  <a:close/>
                  <a:moveTo>
                    <a:pt x="32882" y="83993"/>
                  </a:moveTo>
                  <a:cubicBezTo>
                    <a:pt x="32853" y="83993"/>
                    <a:pt x="32822" y="83995"/>
                    <a:pt x="32790" y="83999"/>
                  </a:cubicBezTo>
                  <a:cubicBezTo>
                    <a:pt x="32088" y="84031"/>
                    <a:pt x="32149" y="85040"/>
                    <a:pt x="32798" y="85040"/>
                  </a:cubicBezTo>
                  <a:cubicBezTo>
                    <a:pt x="32828" y="85040"/>
                    <a:pt x="32859" y="85038"/>
                    <a:pt x="32890" y="85033"/>
                  </a:cubicBezTo>
                  <a:cubicBezTo>
                    <a:pt x="33561" y="85002"/>
                    <a:pt x="33529" y="83993"/>
                    <a:pt x="32882" y="83993"/>
                  </a:cubicBezTo>
                  <a:close/>
                  <a:moveTo>
                    <a:pt x="131079" y="84030"/>
                  </a:moveTo>
                  <a:cubicBezTo>
                    <a:pt x="131062" y="84030"/>
                    <a:pt x="131044" y="84031"/>
                    <a:pt x="131027" y="84033"/>
                  </a:cubicBezTo>
                  <a:cubicBezTo>
                    <a:pt x="130371" y="84098"/>
                    <a:pt x="130425" y="85068"/>
                    <a:pt x="131062" y="85068"/>
                  </a:cubicBezTo>
                  <a:cubicBezTo>
                    <a:pt x="131072" y="85068"/>
                    <a:pt x="131083" y="85067"/>
                    <a:pt x="131094" y="85067"/>
                  </a:cubicBezTo>
                  <a:cubicBezTo>
                    <a:pt x="131394" y="85033"/>
                    <a:pt x="131594" y="84800"/>
                    <a:pt x="131561" y="84500"/>
                  </a:cubicBezTo>
                  <a:cubicBezTo>
                    <a:pt x="131561" y="84250"/>
                    <a:pt x="131327" y="84030"/>
                    <a:pt x="131079" y="84030"/>
                  </a:cubicBezTo>
                  <a:close/>
                  <a:moveTo>
                    <a:pt x="110802" y="84080"/>
                  </a:moveTo>
                  <a:cubicBezTo>
                    <a:pt x="110532" y="84080"/>
                    <a:pt x="110261" y="84275"/>
                    <a:pt x="110279" y="84633"/>
                  </a:cubicBezTo>
                  <a:cubicBezTo>
                    <a:pt x="110279" y="84912"/>
                    <a:pt x="110508" y="85104"/>
                    <a:pt x="110781" y="85104"/>
                  </a:cubicBezTo>
                  <a:cubicBezTo>
                    <a:pt x="110802" y="85104"/>
                    <a:pt x="110824" y="85103"/>
                    <a:pt x="110846" y="85100"/>
                  </a:cubicBezTo>
                  <a:lnTo>
                    <a:pt x="110813" y="85100"/>
                  </a:lnTo>
                  <a:cubicBezTo>
                    <a:pt x="111113" y="85067"/>
                    <a:pt x="111313" y="84833"/>
                    <a:pt x="111313" y="84533"/>
                  </a:cubicBezTo>
                  <a:cubicBezTo>
                    <a:pt x="111267" y="84224"/>
                    <a:pt x="111035" y="84080"/>
                    <a:pt x="110802" y="84080"/>
                  </a:cubicBezTo>
                  <a:close/>
                  <a:moveTo>
                    <a:pt x="90568" y="84139"/>
                  </a:moveTo>
                  <a:cubicBezTo>
                    <a:pt x="90288" y="84139"/>
                    <a:pt x="90017" y="84369"/>
                    <a:pt x="90065" y="84700"/>
                  </a:cubicBezTo>
                  <a:cubicBezTo>
                    <a:pt x="90065" y="84967"/>
                    <a:pt x="90298" y="85167"/>
                    <a:pt x="90565" y="85167"/>
                  </a:cubicBezTo>
                  <a:lnTo>
                    <a:pt x="90598" y="85167"/>
                  </a:lnTo>
                  <a:cubicBezTo>
                    <a:pt x="91065" y="85134"/>
                    <a:pt x="91265" y="84566"/>
                    <a:pt x="90899" y="84266"/>
                  </a:cubicBezTo>
                  <a:cubicBezTo>
                    <a:pt x="90801" y="84179"/>
                    <a:pt x="90684" y="84139"/>
                    <a:pt x="90568" y="84139"/>
                  </a:cubicBezTo>
                  <a:close/>
                  <a:moveTo>
                    <a:pt x="70259" y="84173"/>
                  </a:moveTo>
                  <a:cubicBezTo>
                    <a:pt x="69987" y="84173"/>
                    <a:pt x="69727" y="84403"/>
                    <a:pt x="69750" y="84733"/>
                  </a:cubicBezTo>
                  <a:cubicBezTo>
                    <a:pt x="69750" y="84983"/>
                    <a:pt x="69984" y="85203"/>
                    <a:pt x="70232" y="85203"/>
                  </a:cubicBezTo>
                  <a:cubicBezTo>
                    <a:pt x="70250" y="85203"/>
                    <a:pt x="70267" y="85202"/>
                    <a:pt x="70284" y="85200"/>
                  </a:cubicBezTo>
                  <a:cubicBezTo>
                    <a:pt x="70751" y="85167"/>
                    <a:pt x="70951" y="84600"/>
                    <a:pt x="70584" y="84300"/>
                  </a:cubicBezTo>
                  <a:cubicBezTo>
                    <a:pt x="70487" y="84212"/>
                    <a:pt x="70372" y="84173"/>
                    <a:pt x="70259" y="84173"/>
                  </a:cubicBezTo>
                  <a:close/>
                  <a:moveTo>
                    <a:pt x="50002" y="84199"/>
                  </a:moveTo>
                  <a:cubicBezTo>
                    <a:pt x="49991" y="84199"/>
                    <a:pt x="49980" y="84199"/>
                    <a:pt x="49969" y="84200"/>
                  </a:cubicBezTo>
                  <a:cubicBezTo>
                    <a:pt x="49291" y="84264"/>
                    <a:pt x="49363" y="85237"/>
                    <a:pt x="49975" y="85237"/>
                  </a:cubicBezTo>
                  <a:cubicBezTo>
                    <a:pt x="49995" y="85237"/>
                    <a:pt x="50015" y="85236"/>
                    <a:pt x="50036" y="85234"/>
                  </a:cubicBezTo>
                  <a:cubicBezTo>
                    <a:pt x="50725" y="85201"/>
                    <a:pt x="50672" y="84199"/>
                    <a:pt x="50002" y="84199"/>
                  </a:cubicBezTo>
                  <a:close/>
                  <a:moveTo>
                    <a:pt x="127987" y="84263"/>
                  </a:moveTo>
                  <a:cubicBezTo>
                    <a:pt x="127967" y="84263"/>
                    <a:pt x="127946" y="84264"/>
                    <a:pt x="127925" y="84266"/>
                  </a:cubicBezTo>
                  <a:cubicBezTo>
                    <a:pt x="127269" y="84365"/>
                    <a:pt x="127355" y="85301"/>
                    <a:pt x="127960" y="85301"/>
                  </a:cubicBezTo>
                  <a:cubicBezTo>
                    <a:pt x="127970" y="85301"/>
                    <a:pt x="127981" y="85301"/>
                    <a:pt x="127992" y="85300"/>
                  </a:cubicBezTo>
                  <a:cubicBezTo>
                    <a:pt x="128703" y="85268"/>
                    <a:pt x="128631" y="84263"/>
                    <a:pt x="127987" y="84263"/>
                  </a:cubicBezTo>
                  <a:close/>
                  <a:moveTo>
                    <a:pt x="29746" y="84263"/>
                  </a:moveTo>
                  <a:cubicBezTo>
                    <a:pt x="29727" y="84263"/>
                    <a:pt x="29708" y="84264"/>
                    <a:pt x="29688" y="84266"/>
                  </a:cubicBezTo>
                  <a:cubicBezTo>
                    <a:pt x="29388" y="84266"/>
                    <a:pt x="29188" y="84533"/>
                    <a:pt x="29221" y="84800"/>
                  </a:cubicBezTo>
                  <a:cubicBezTo>
                    <a:pt x="29221" y="85081"/>
                    <a:pt x="29455" y="85304"/>
                    <a:pt x="29704" y="85304"/>
                  </a:cubicBezTo>
                  <a:cubicBezTo>
                    <a:pt x="29721" y="85304"/>
                    <a:pt x="29738" y="85302"/>
                    <a:pt x="29755" y="85300"/>
                  </a:cubicBezTo>
                  <a:cubicBezTo>
                    <a:pt x="30055" y="85267"/>
                    <a:pt x="30255" y="85000"/>
                    <a:pt x="30222" y="84733"/>
                  </a:cubicBezTo>
                  <a:cubicBezTo>
                    <a:pt x="30222" y="84455"/>
                    <a:pt x="29993" y="84263"/>
                    <a:pt x="29746" y="84263"/>
                  </a:cubicBezTo>
                  <a:close/>
                  <a:moveTo>
                    <a:pt x="107644" y="84333"/>
                  </a:moveTo>
                  <a:cubicBezTo>
                    <a:pt x="107021" y="84431"/>
                    <a:pt x="107075" y="85368"/>
                    <a:pt x="107711" y="85368"/>
                  </a:cubicBezTo>
                  <a:cubicBezTo>
                    <a:pt x="107721" y="85368"/>
                    <a:pt x="107733" y="85368"/>
                    <a:pt x="107744" y="85367"/>
                  </a:cubicBezTo>
                  <a:cubicBezTo>
                    <a:pt x="108011" y="85334"/>
                    <a:pt x="108244" y="85100"/>
                    <a:pt x="108211" y="84833"/>
                  </a:cubicBezTo>
                  <a:cubicBezTo>
                    <a:pt x="108178" y="84533"/>
                    <a:pt x="107944" y="84333"/>
                    <a:pt x="107644" y="84333"/>
                  </a:cubicBezTo>
                  <a:close/>
                  <a:moveTo>
                    <a:pt x="87422" y="84375"/>
                  </a:moveTo>
                  <a:cubicBezTo>
                    <a:pt x="87282" y="84375"/>
                    <a:pt x="87138" y="84434"/>
                    <a:pt x="87029" y="84566"/>
                  </a:cubicBezTo>
                  <a:cubicBezTo>
                    <a:pt x="86738" y="84890"/>
                    <a:pt x="86980" y="85402"/>
                    <a:pt x="87421" y="85402"/>
                  </a:cubicBezTo>
                  <a:cubicBezTo>
                    <a:pt x="87435" y="85402"/>
                    <a:pt x="87449" y="85401"/>
                    <a:pt x="87463" y="85400"/>
                  </a:cubicBezTo>
                  <a:cubicBezTo>
                    <a:pt x="87763" y="85367"/>
                    <a:pt x="87963" y="85134"/>
                    <a:pt x="87930" y="84833"/>
                  </a:cubicBezTo>
                  <a:cubicBezTo>
                    <a:pt x="87908" y="84557"/>
                    <a:pt x="87670" y="84375"/>
                    <a:pt x="87422" y="84375"/>
                  </a:cubicBezTo>
                  <a:close/>
                  <a:moveTo>
                    <a:pt x="67180" y="84399"/>
                  </a:moveTo>
                  <a:cubicBezTo>
                    <a:pt x="67169" y="84399"/>
                    <a:pt x="67159" y="84399"/>
                    <a:pt x="67148" y="84400"/>
                  </a:cubicBezTo>
                  <a:cubicBezTo>
                    <a:pt x="66848" y="84433"/>
                    <a:pt x="66648" y="84700"/>
                    <a:pt x="66681" y="84967"/>
                  </a:cubicBezTo>
                  <a:cubicBezTo>
                    <a:pt x="66681" y="85267"/>
                    <a:pt x="66915" y="85467"/>
                    <a:pt x="67215" y="85467"/>
                  </a:cubicBezTo>
                  <a:lnTo>
                    <a:pt x="67215" y="85434"/>
                  </a:lnTo>
                  <a:cubicBezTo>
                    <a:pt x="67904" y="85401"/>
                    <a:pt x="67818" y="84399"/>
                    <a:pt x="67180" y="84399"/>
                  </a:cubicBezTo>
                  <a:close/>
                  <a:moveTo>
                    <a:pt x="46890" y="84458"/>
                  </a:moveTo>
                  <a:cubicBezTo>
                    <a:pt x="46750" y="84458"/>
                    <a:pt x="46608" y="84513"/>
                    <a:pt x="46500" y="84633"/>
                  </a:cubicBezTo>
                  <a:cubicBezTo>
                    <a:pt x="46209" y="84989"/>
                    <a:pt x="46451" y="85502"/>
                    <a:pt x="46892" y="85502"/>
                  </a:cubicBezTo>
                  <a:cubicBezTo>
                    <a:pt x="46906" y="85502"/>
                    <a:pt x="46920" y="85501"/>
                    <a:pt x="46934" y="85500"/>
                  </a:cubicBezTo>
                  <a:cubicBezTo>
                    <a:pt x="47201" y="85467"/>
                    <a:pt x="47434" y="85200"/>
                    <a:pt x="47401" y="84933"/>
                  </a:cubicBezTo>
                  <a:cubicBezTo>
                    <a:pt x="47379" y="84634"/>
                    <a:pt x="47139" y="84458"/>
                    <a:pt x="46890" y="84458"/>
                  </a:cubicBezTo>
                  <a:close/>
                  <a:moveTo>
                    <a:pt x="26663" y="84494"/>
                  </a:moveTo>
                  <a:cubicBezTo>
                    <a:pt x="26370" y="84494"/>
                    <a:pt x="26095" y="84728"/>
                    <a:pt x="26119" y="85067"/>
                  </a:cubicBezTo>
                  <a:cubicBezTo>
                    <a:pt x="26150" y="85317"/>
                    <a:pt x="26357" y="85537"/>
                    <a:pt x="26602" y="85537"/>
                  </a:cubicBezTo>
                  <a:cubicBezTo>
                    <a:pt x="26618" y="85537"/>
                    <a:pt x="26636" y="85536"/>
                    <a:pt x="26653" y="85534"/>
                  </a:cubicBezTo>
                  <a:lnTo>
                    <a:pt x="26686" y="85534"/>
                  </a:lnTo>
                  <a:cubicBezTo>
                    <a:pt x="27153" y="85500"/>
                    <a:pt x="27320" y="84900"/>
                    <a:pt x="26986" y="84600"/>
                  </a:cubicBezTo>
                  <a:cubicBezTo>
                    <a:pt x="26886" y="84527"/>
                    <a:pt x="26773" y="84494"/>
                    <a:pt x="26663" y="84494"/>
                  </a:cubicBezTo>
                  <a:close/>
                  <a:moveTo>
                    <a:pt x="124858" y="84512"/>
                  </a:moveTo>
                  <a:cubicBezTo>
                    <a:pt x="124568" y="84512"/>
                    <a:pt x="124298" y="84755"/>
                    <a:pt x="124322" y="85067"/>
                  </a:cubicBezTo>
                  <a:cubicBezTo>
                    <a:pt x="124354" y="85348"/>
                    <a:pt x="124589" y="85570"/>
                    <a:pt x="124866" y="85570"/>
                  </a:cubicBezTo>
                  <a:cubicBezTo>
                    <a:pt x="124885" y="85570"/>
                    <a:pt x="124904" y="85569"/>
                    <a:pt x="124923" y="85567"/>
                  </a:cubicBezTo>
                  <a:lnTo>
                    <a:pt x="124889" y="85567"/>
                  </a:lnTo>
                  <a:cubicBezTo>
                    <a:pt x="125356" y="85500"/>
                    <a:pt x="125523" y="84933"/>
                    <a:pt x="125190" y="84633"/>
                  </a:cubicBezTo>
                  <a:cubicBezTo>
                    <a:pt x="125087" y="84549"/>
                    <a:pt x="124971" y="84512"/>
                    <a:pt x="124858" y="84512"/>
                  </a:cubicBezTo>
                  <a:close/>
                  <a:moveTo>
                    <a:pt x="104633" y="84560"/>
                  </a:moveTo>
                  <a:cubicBezTo>
                    <a:pt x="104604" y="84560"/>
                    <a:pt x="104574" y="84562"/>
                    <a:pt x="104542" y="84566"/>
                  </a:cubicBezTo>
                  <a:cubicBezTo>
                    <a:pt x="104275" y="84566"/>
                    <a:pt x="104075" y="84833"/>
                    <a:pt x="104075" y="85100"/>
                  </a:cubicBezTo>
                  <a:cubicBezTo>
                    <a:pt x="104106" y="85381"/>
                    <a:pt x="104312" y="85604"/>
                    <a:pt x="104585" y="85604"/>
                  </a:cubicBezTo>
                  <a:cubicBezTo>
                    <a:pt x="104604" y="85604"/>
                    <a:pt x="104622" y="85603"/>
                    <a:pt x="104642" y="85601"/>
                  </a:cubicBezTo>
                  <a:cubicBezTo>
                    <a:pt x="105312" y="85569"/>
                    <a:pt x="105280" y="84560"/>
                    <a:pt x="104633" y="84560"/>
                  </a:cubicBezTo>
                  <a:close/>
                  <a:moveTo>
                    <a:pt x="84336" y="84606"/>
                  </a:moveTo>
                  <a:cubicBezTo>
                    <a:pt x="84064" y="84606"/>
                    <a:pt x="83803" y="84836"/>
                    <a:pt x="83827" y="85167"/>
                  </a:cubicBezTo>
                  <a:cubicBezTo>
                    <a:pt x="83827" y="85445"/>
                    <a:pt x="84056" y="85638"/>
                    <a:pt x="84302" y="85638"/>
                  </a:cubicBezTo>
                  <a:cubicBezTo>
                    <a:pt x="84322" y="85638"/>
                    <a:pt x="84341" y="85636"/>
                    <a:pt x="84361" y="85634"/>
                  </a:cubicBezTo>
                  <a:cubicBezTo>
                    <a:pt x="84828" y="85601"/>
                    <a:pt x="85028" y="85033"/>
                    <a:pt x="84661" y="84733"/>
                  </a:cubicBezTo>
                  <a:cubicBezTo>
                    <a:pt x="84563" y="84646"/>
                    <a:pt x="84449" y="84606"/>
                    <a:pt x="84336" y="84606"/>
                  </a:cubicBezTo>
                  <a:close/>
                  <a:moveTo>
                    <a:pt x="64054" y="84633"/>
                  </a:moveTo>
                  <a:cubicBezTo>
                    <a:pt x="63919" y="84633"/>
                    <a:pt x="63783" y="84685"/>
                    <a:pt x="63679" y="84800"/>
                  </a:cubicBezTo>
                  <a:cubicBezTo>
                    <a:pt x="63388" y="85156"/>
                    <a:pt x="63630" y="85669"/>
                    <a:pt x="64071" y="85669"/>
                  </a:cubicBezTo>
                  <a:cubicBezTo>
                    <a:pt x="64085" y="85669"/>
                    <a:pt x="64099" y="85668"/>
                    <a:pt x="64113" y="85667"/>
                  </a:cubicBezTo>
                  <a:cubicBezTo>
                    <a:pt x="64380" y="85634"/>
                    <a:pt x="64613" y="85400"/>
                    <a:pt x="64580" y="85100"/>
                  </a:cubicBezTo>
                  <a:cubicBezTo>
                    <a:pt x="64558" y="84817"/>
                    <a:pt x="64308" y="84633"/>
                    <a:pt x="64054" y="84633"/>
                  </a:cubicBezTo>
                  <a:close/>
                  <a:moveTo>
                    <a:pt x="43827" y="84697"/>
                  </a:moveTo>
                  <a:cubicBezTo>
                    <a:pt x="43807" y="84697"/>
                    <a:pt x="43786" y="84698"/>
                    <a:pt x="43765" y="84700"/>
                  </a:cubicBezTo>
                  <a:cubicBezTo>
                    <a:pt x="43465" y="84733"/>
                    <a:pt x="43265" y="84967"/>
                    <a:pt x="43265" y="85267"/>
                  </a:cubicBezTo>
                  <a:cubicBezTo>
                    <a:pt x="43295" y="85545"/>
                    <a:pt x="43498" y="85738"/>
                    <a:pt x="43767" y="85738"/>
                  </a:cubicBezTo>
                  <a:cubicBezTo>
                    <a:pt x="43788" y="85738"/>
                    <a:pt x="43810" y="85736"/>
                    <a:pt x="43832" y="85734"/>
                  </a:cubicBezTo>
                  <a:cubicBezTo>
                    <a:pt x="44543" y="85702"/>
                    <a:pt x="44471" y="84697"/>
                    <a:pt x="43827" y="84697"/>
                  </a:cubicBezTo>
                  <a:close/>
                  <a:moveTo>
                    <a:pt x="121808" y="84760"/>
                  </a:moveTo>
                  <a:cubicBezTo>
                    <a:pt x="121780" y="84760"/>
                    <a:pt x="121751" y="84762"/>
                    <a:pt x="121721" y="84767"/>
                  </a:cubicBezTo>
                  <a:cubicBezTo>
                    <a:pt x="121064" y="84832"/>
                    <a:pt x="121150" y="85802"/>
                    <a:pt x="121757" y="85802"/>
                  </a:cubicBezTo>
                  <a:cubicBezTo>
                    <a:pt x="121767" y="85802"/>
                    <a:pt x="121777" y="85801"/>
                    <a:pt x="121787" y="85801"/>
                  </a:cubicBezTo>
                  <a:cubicBezTo>
                    <a:pt x="122489" y="85769"/>
                    <a:pt x="122428" y="84760"/>
                    <a:pt x="121808" y="84760"/>
                  </a:cubicBezTo>
                  <a:close/>
                  <a:moveTo>
                    <a:pt x="23504" y="84740"/>
                  </a:moveTo>
                  <a:cubicBezTo>
                    <a:pt x="23220" y="84740"/>
                    <a:pt x="22960" y="84970"/>
                    <a:pt x="22983" y="85300"/>
                  </a:cubicBezTo>
                  <a:cubicBezTo>
                    <a:pt x="23015" y="85581"/>
                    <a:pt x="23250" y="85804"/>
                    <a:pt x="23499" y="85804"/>
                  </a:cubicBezTo>
                  <a:cubicBezTo>
                    <a:pt x="23516" y="85804"/>
                    <a:pt x="23533" y="85803"/>
                    <a:pt x="23550" y="85801"/>
                  </a:cubicBezTo>
                  <a:cubicBezTo>
                    <a:pt x="24017" y="85734"/>
                    <a:pt x="24184" y="85167"/>
                    <a:pt x="23851" y="84867"/>
                  </a:cubicBezTo>
                  <a:cubicBezTo>
                    <a:pt x="23743" y="84779"/>
                    <a:pt x="23622" y="84740"/>
                    <a:pt x="23504" y="84740"/>
                  </a:cubicBezTo>
                  <a:close/>
                  <a:moveTo>
                    <a:pt x="101493" y="84806"/>
                  </a:moveTo>
                  <a:cubicBezTo>
                    <a:pt x="101209" y="84806"/>
                    <a:pt x="100949" y="85037"/>
                    <a:pt x="100972" y="85367"/>
                  </a:cubicBezTo>
                  <a:cubicBezTo>
                    <a:pt x="101003" y="85645"/>
                    <a:pt x="101206" y="85838"/>
                    <a:pt x="101475" y="85838"/>
                  </a:cubicBezTo>
                  <a:cubicBezTo>
                    <a:pt x="101496" y="85838"/>
                    <a:pt x="101518" y="85837"/>
                    <a:pt x="101539" y="85834"/>
                  </a:cubicBezTo>
                  <a:cubicBezTo>
                    <a:pt x="102006" y="85801"/>
                    <a:pt x="102173" y="85234"/>
                    <a:pt x="101840" y="84933"/>
                  </a:cubicBezTo>
                  <a:cubicBezTo>
                    <a:pt x="101732" y="84846"/>
                    <a:pt x="101611" y="84806"/>
                    <a:pt x="101493" y="84806"/>
                  </a:cubicBezTo>
                  <a:close/>
                  <a:moveTo>
                    <a:pt x="81230" y="84872"/>
                  </a:moveTo>
                  <a:cubicBezTo>
                    <a:pt x="80959" y="84872"/>
                    <a:pt x="80701" y="85095"/>
                    <a:pt x="80725" y="85400"/>
                  </a:cubicBezTo>
                  <a:cubicBezTo>
                    <a:pt x="80725" y="85701"/>
                    <a:pt x="80991" y="85901"/>
                    <a:pt x="81258" y="85901"/>
                  </a:cubicBezTo>
                  <a:cubicBezTo>
                    <a:pt x="81725" y="85867"/>
                    <a:pt x="81925" y="85300"/>
                    <a:pt x="81559" y="85000"/>
                  </a:cubicBezTo>
                  <a:cubicBezTo>
                    <a:pt x="81460" y="84911"/>
                    <a:pt x="81344" y="84872"/>
                    <a:pt x="81230" y="84872"/>
                  </a:cubicBezTo>
                  <a:close/>
                  <a:moveTo>
                    <a:pt x="60953" y="84906"/>
                  </a:moveTo>
                  <a:cubicBezTo>
                    <a:pt x="60680" y="84906"/>
                    <a:pt x="60420" y="85137"/>
                    <a:pt x="60443" y="85467"/>
                  </a:cubicBezTo>
                  <a:cubicBezTo>
                    <a:pt x="60474" y="85745"/>
                    <a:pt x="60677" y="85938"/>
                    <a:pt x="60946" y="85938"/>
                  </a:cubicBezTo>
                  <a:cubicBezTo>
                    <a:pt x="60967" y="85938"/>
                    <a:pt x="60989" y="85937"/>
                    <a:pt x="61011" y="85934"/>
                  </a:cubicBezTo>
                  <a:cubicBezTo>
                    <a:pt x="61478" y="85901"/>
                    <a:pt x="61644" y="85334"/>
                    <a:pt x="61277" y="85033"/>
                  </a:cubicBezTo>
                  <a:cubicBezTo>
                    <a:pt x="61180" y="84946"/>
                    <a:pt x="61065" y="84906"/>
                    <a:pt x="60953" y="84906"/>
                  </a:cubicBezTo>
                  <a:close/>
                  <a:moveTo>
                    <a:pt x="40705" y="84973"/>
                  </a:moveTo>
                  <a:cubicBezTo>
                    <a:pt x="40432" y="84973"/>
                    <a:pt x="40172" y="85203"/>
                    <a:pt x="40196" y="85534"/>
                  </a:cubicBezTo>
                  <a:cubicBezTo>
                    <a:pt x="40229" y="85801"/>
                    <a:pt x="40463" y="86001"/>
                    <a:pt x="40729" y="86001"/>
                  </a:cubicBezTo>
                  <a:lnTo>
                    <a:pt x="40763" y="86001"/>
                  </a:lnTo>
                  <a:cubicBezTo>
                    <a:pt x="41196" y="85967"/>
                    <a:pt x="41397" y="85400"/>
                    <a:pt x="41030" y="85100"/>
                  </a:cubicBezTo>
                  <a:cubicBezTo>
                    <a:pt x="40932" y="85012"/>
                    <a:pt x="40817" y="84973"/>
                    <a:pt x="40705" y="84973"/>
                  </a:cubicBezTo>
                  <a:close/>
                  <a:moveTo>
                    <a:pt x="138973" y="84958"/>
                  </a:moveTo>
                  <a:cubicBezTo>
                    <a:pt x="138948" y="84958"/>
                    <a:pt x="138924" y="84961"/>
                    <a:pt x="138899" y="84967"/>
                  </a:cubicBezTo>
                  <a:cubicBezTo>
                    <a:pt x="138599" y="84967"/>
                    <a:pt x="138399" y="85234"/>
                    <a:pt x="138399" y="85500"/>
                  </a:cubicBezTo>
                  <a:cubicBezTo>
                    <a:pt x="138430" y="85781"/>
                    <a:pt x="138666" y="86004"/>
                    <a:pt x="138915" y="86004"/>
                  </a:cubicBezTo>
                  <a:cubicBezTo>
                    <a:pt x="138932" y="86004"/>
                    <a:pt x="138949" y="86003"/>
                    <a:pt x="138966" y="86001"/>
                  </a:cubicBezTo>
                  <a:cubicBezTo>
                    <a:pt x="139266" y="85967"/>
                    <a:pt x="139467" y="85701"/>
                    <a:pt x="139433" y="85434"/>
                  </a:cubicBezTo>
                  <a:cubicBezTo>
                    <a:pt x="139433" y="85367"/>
                    <a:pt x="139433" y="85300"/>
                    <a:pt x="139400" y="85234"/>
                  </a:cubicBezTo>
                  <a:lnTo>
                    <a:pt x="139266" y="85067"/>
                  </a:lnTo>
                  <a:cubicBezTo>
                    <a:pt x="139185" y="85012"/>
                    <a:pt x="139081" y="84958"/>
                    <a:pt x="138973" y="84958"/>
                  </a:cubicBezTo>
                  <a:close/>
                  <a:moveTo>
                    <a:pt x="118672" y="85010"/>
                  </a:moveTo>
                  <a:cubicBezTo>
                    <a:pt x="118533" y="85010"/>
                    <a:pt x="118392" y="85069"/>
                    <a:pt x="118285" y="85200"/>
                  </a:cubicBezTo>
                  <a:cubicBezTo>
                    <a:pt x="117994" y="85524"/>
                    <a:pt x="118236" y="86036"/>
                    <a:pt x="118646" y="86036"/>
                  </a:cubicBezTo>
                  <a:cubicBezTo>
                    <a:pt x="118659" y="86036"/>
                    <a:pt x="118672" y="86035"/>
                    <a:pt x="118685" y="86034"/>
                  </a:cubicBezTo>
                  <a:cubicBezTo>
                    <a:pt x="118985" y="86034"/>
                    <a:pt x="119219" y="85767"/>
                    <a:pt x="119185" y="85500"/>
                  </a:cubicBezTo>
                  <a:cubicBezTo>
                    <a:pt x="119164" y="85200"/>
                    <a:pt x="118922" y="85010"/>
                    <a:pt x="118672" y="85010"/>
                  </a:cubicBezTo>
                  <a:close/>
                  <a:moveTo>
                    <a:pt x="20402" y="85006"/>
                  </a:moveTo>
                  <a:cubicBezTo>
                    <a:pt x="20118" y="85006"/>
                    <a:pt x="19858" y="85237"/>
                    <a:pt x="19881" y="85567"/>
                  </a:cubicBezTo>
                  <a:cubicBezTo>
                    <a:pt x="19912" y="85817"/>
                    <a:pt x="20148" y="86037"/>
                    <a:pt x="20397" y="86037"/>
                  </a:cubicBezTo>
                  <a:cubicBezTo>
                    <a:pt x="20414" y="86037"/>
                    <a:pt x="20431" y="86036"/>
                    <a:pt x="20448" y="86034"/>
                  </a:cubicBezTo>
                  <a:cubicBezTo>
                    <a:pt x="20915" y="86001"/>
                    <a:pt x="21082" y="85434"/>
                    <a:pt x="20748" y="85134"/>
                  </a:cubicBezTo>
                  <a:cubicBezTo>
                    <a:pt x="20641" y="85046"/>
                    <a:pt x="20520" y="85006"/>
                    <a:pt x="20402" y="85006"/>
                  </a:cubicBezTo>
                  <a:close/>
                  <a:moveTo>
                    <a:pt x="98391" y="85040"/>
                  </a:moveTo>
                  <a:cubicBezTo>
                    <a:pt x="98107" y="85040"/>
                    <a:pt x="97847" y="85270"/>
                    <a:pt x="97870" y="85601"/>
                  </a:cubicBezTo>
                  <a:cubicBezTo>
                    <a:pt x="97904" y="85901"/>
                    <a:pt x="98137" y="86101"/>
                    <a:pt x="98437" y="86101"/>
                  </a:cubicBezTo>
                  <a:lnTo>
                    <a:pt x="98437" y="86068"/>
                  </a:lnTo>
                  <a:cubicBezTo>
                    <a:pt x="98904" y="86034"/>
                    <a:pt x="99071" y="85467"/>
                    <a:pt x="98737" y="85167"/>
                  </a:cubicBezTo>
                  <a:cubicBezTo>
                    <a:pt x="98630" y="85079"/>
                    <a:pt x="98509" y="85040"/>
                    <a:pt x="98391" y="85040"/>
                  </a:cubicBezTo>
                  <a:close/>
                  <a:moveTo>
                    <a:pt x="78143" y="85107"/>
                  </a:moveTo>
                  <a:cubicBezTo>
                    <a:pt x="77859" y="85107"/>
                    <a:pt x="77599" y="85337"/>
                    <a:pt x="77622" y="85667"/>
                  </a:cubicBezTo>
                  <a:cubicBezTo>
                    <a:pt x="77654" y="85917"/>
                    <a:pt x="77860" y="86137"/>
                    <a:pt x="78105" y="86137"/>
                  </a:cubicBezTo>
                  <a:cubicBezTo>
                    <a:pt x="78122" y="86137"/>
                    <a:pt x="78139" y="86136"/>
                    <a:pt x="78156" y="86134"/>
                  </a:cubicBezTo>
                  <a:lnTo>
                    <a:pt x="78189" y="86134"/>
                  </a:lnTo>
                  <a:cubicBezTo>
                    <a:pt x="78623" y="86101"/>
                    <a:pt x="78823" y="85534"/>
                    <a:pt x="78490" y="85234"/>
                  </a:cubicBezTo>
                  <a:cubicBezTo>
                    <a:pt x="78382" y="85146"/>
                    <a:pt x="78261" y="85107"/>
                    <a:pt x="78143" y="85107"/>
                  </a:cubicBezTo>
                  <a:close/>
                  <a:moveTo>
                    <a:pt x="57862" y="85140"/>
                  </a:moveTo>
                  <a:cubicBezTo>
                    <a:pt x="57578" y="85140"/>
                    <a:pt x="57318" y="85370"/>
                    <a:pt x="57341" y="85701"/>
                  </a:cubicBezTo>
                  <a:cubicBezTo>
                    <a:pt x="57375" y="86001"/>
                    <a:pt x="57608" y="86201"/>
                    <a:pt x="57908" y="86201"/>
                  </a:cubicBezTo>
                  <a:cubicBezTo>
                    <a:pt x="58375" y="86134"/>
                    <a:pt x="58542" y="85567"/>
                    <a:pt x="58209" y="85267"/>
                  </a:cubicBezTo>
                  <a:cubicBezTo>
                    <a:pt x="58101" y="85179"/>
                    <a:pt x="57980" y="85140"/>
                    <a:pt x="57862" y="85140"/>
                  </a:cubicBezTo>
                  <a:close/>
                  <a:moveTo>
                    <a:pt x="37582" y="85207"/>
                  </a:moveTo>
                  <a:cubicBezTo>
                    <a:pt x="37300" y="85207"/>
                    <a:pt x="37046" y="85437"/>
                    <a:pt x="37093" y="85767"/>
                  </a:cubicBezTo>
                  <a:cubicBezTo>
                    <a:pt x="37093" y="86017"/>
                    <a:pt x="37327" y="86238"/>
                    <a:pt x="37576" y="86238"/>
                  </a:cubicBezTo>
                  <a:cubicBezTo>
                    <a:pt x="37593" y="86238"/>
                    <a:pt x="37610" y="86237"/>
                    <a:pt x="37627" y="86234"/>
                  </a:cubicBezTo>
                  <a:cubicBezTo>
                    <a:pt x="38094" y="86201"/>
                    <a:pt x="38294" y="85634"/>
                    <a:pt x="37927" y="85334"/>
                  </a:cubicBezTo>
                  <a:cubicBezTo>
                    <a:pt x="37820" y="85246"/>
                    <a:pt x="37699" y="85207"/>
                    <a:pt x="37582" y="85207"/>
                  </a:cubicBezTo>
                  <a:close/>
                  <a:moveTo>
                    <a:pt x="135861" y="85231"/>
                  </a:moveTo>
                  <a:cubicBezTo>
                    <a:pt x="135840" y="85231"/>
                    <a:pt x="135819" y="85232"/>
                    <a:pt x="135797" y="85234"/>
                  </a:cubicBezTo>
                  <a:cubicBezTo>
                    <a:pt x="135108" y="85266"/>
                    <a:pt x="135194" y="86269"/>
                    <a:pt x="135864" y="86269"/>
                  </a:cubicBezTo>
                  <a:cubicBezTo>
                    <a:pt x="135875" y="86269"/>
                    <a:pt x="135886" y="86268"/>
                    <a:pt x="135897" y="86268"/>
                  </a:cubicBezTo>
                  <a:cubicBezTo>
                    <a:pt x="136544" y="86203"/>
                    <a:pt x="136501" y="85231"/>
                    <a:pt x="135861" y="85231"/>
                  </a:cubicBezTo>
                  <a:close/>
                  <a:moveTo>
                    <a:pt x="17350" y="85241"/>
                  </a:moveTo>
                  <a:cubicBezTo>
                    <a:pt x="17078" y="85241"/>
                    <a:pt x="16811" y="85434"/>
                    <a:pt x="16846" y="85801"/>
                  </a:cubicBezTo>
                  <a:cubicBezTo>
                    <a:pt x="16846" y="86068"/>
                    <a:pt x="17079" y="86301"/>
                    <a:pt x="17379" y="86301"/>
                  </a:cubicBezTo>
                  <a:cubicBezTo>
                    <a:pt x="17680" y="86268"/>
                    <a:pt x="17880" y="86034"/>
                    <a:pt x="17880" y="85734"/>
                  </a:cubicBezTo>
                  <a:cubicBezTo>
                    <a:pt x="17848" y="85400"/>
                    <a:pt x="17597" y="85241"/>
                    <a:pt x="17350" y="85241"/>
                  </a:cubicBezTo>
                  <a:close/>
                  <a:moveTo>
                    <a:pt x="115581" y="85263"/>
                  </a:moveTo>
                  <a:cubicBezTo>
                    <a:pt x="115560" y="85263"/>
                    <a:pt x="115538" y="85265"/>
                    <a:pt x="115516" y="85267"/>
                  </a:cubicBezTo>
                  <a:cubicBezTo>
                    <a:pt x="115249" y="85267"/>
                    <a:pt x="115016" y="85534"/>
                    <a:pt x="115049" y="85801"/>
                  </a:cubicBezTo>
                  <a:cubicBezTo>
                    <a:pt x="115082" y="86101"/>
                    <a:pt x="115316" y="86301"/>
                    <a:pt x="115616" y="86301"/>
                  </a:cubicBezTo>
                  <a:cubicBezTo>
                    <a:pt x="115883" y="86268"/>
                    <a:pt x="116117" y="86001"/>
                    <a:pt x="116083" y="85734"/>
                  </a:cubicBezTo>
                  <a:cubicBezTo>
                    <a:pt x="116052" y="85456"/>
                    <a:pt x="115849" y="85263"/>
                    <a:pt x="115581" y="85263"/>
                  </a:cubicBezTo>
                  <a:close/>
                  <a:moveTo>
                    <a:pt x="95289" y="85307"/>
                  </a:moveTo>
                  <a:cubicBezTo>
                    <a:pt x="95005" y="85307"/>
                    <a:pt x="94744" y="85537"/>
                    <a:pt x="94768" y="85867"/>
                  </a:cubicBezTo>
                  <a:cubicBezTo>
                    <a:pt x="94799" y="86117"/>
                    <a:pt x="95006" y="86338"/>
                    <a:pt x="95278" y="86338"/>
                  </a:cubicBezTo>
                  <a:cubicBezTo>
                    <a:pt x="95297" y="86338"/>
                    <a:pt x="95316" y="86337"/>
                    <a:pt x="95335" y="86334"/>
                  </a:cubicBezTo>
                  <a:cubicBezTo>
                    <a:pt x="95802" y="86301"/>
                    <a:pt x="95969" y="85734"/>
                    <a:pt x="95635" y="85434"/>
                  </a:cubicBezTo>
                  <a:cubicBezTo>
                    <a:pt x="95528" y="85346"/>
                    <a:pt x="95406" y="85307"/>
                    <a:pt x="95289" y="85307"/>
                  </a:cubicBezTo>
                  <a:close/>
                  <a:moveTo>
                    <a:pt x="75020" y="85333"/>
                  </a:moveTo>
                  <a:cubicBezTo>
                    <a:pt x="75009" y="85333"/>
                    <a:pt x="74998" y="85333"/>
                    <a:pt x="74987" y="85334"/>
                  </a:cubicBezTo>
                  <a:cubicBezTo>
                    <a:pt x="74309" y="85398"/>
                    <a:pt x="74381" y="86371"/>
                    <a:pt x="74993" y="86371"/>
                  </a:cubicBezTo>
                  <a:cubicBezTo>
                    <a:pt x="75013" y="86371"/>
                    <a:pt x="75033" y="86370"/>
                    <a:pt x="75054" y="86368"/>
                  </a:cubicBezTo>
                  <a:cubicBezTo>
                    <a:pt x="75743" y="86335"/>
                    <a:pt x="75690" y="85333"/>
                    <a:pt x="75020" y="85333"/>
                  </a:cubicBezTo>
                  <a:close/>
                  <a:moveTo>
                    <a:pt x="54770" y="85397"/>
                  </a:moveTo>
                  <a:cubicBezTo>
                    <a:pt x="54749" y="85397"/>
                    <a:pt x="54728" y="85398"/>
                    <a:pt x="54706" y="85400"/>
                  </a:cubicBezTo>
                  <a:cubicBezTo>
                    <a:pt x="54049" y="85433"/>
                    <a:pt x="54104" y="86435"/>
                    <a:pt x="54773" y="86435"/>
                  </a:cubicBezTo>
                  <a:cubicBezTo>
                    <a:pt x="54784" y="86435"/>
                    <a:pt x="54795" y="86435"/>
                    <a:pt x="54806" y="86435"/>
                  </a:cubicBezTo>
                  <a:cubicBezTo>
                    <a:pt x="55485" y="86370"/>
                    <a:pt x="55412" y="85397"/>
                    <a:pt x="54770" y="85397"/>
                  </a:cubicBezTo>
                  <a:close/>
                  <a:moveTo>
                    <a:pt x="14744" y="85967"/>
                  </a:moveTo>
                  <a:lnTo>
                    <a:pt x="14411" y="86468"/>
                  </a:lnTo>
                  <a:cubicBezTo>
                    <a:pt x="14611" y="86401"/>
                    <a:pt x="14744" y="86201"/>
                    <a:pt x="14744" y="85967"/>
                  </a:cubicBezTo>
                  <a:close/>
                  <a:moveTo>
                    <a:pt x="34500" y="85440"/>
                  </a:moveTo>
                  <a:cubicBezTo>
                    <a:pt x="34228" y="85440"/>
                    <a:pt x="33968" y="85670"/>
                    <a:pt x="33991" y="86001"/>
                  </a:cubicBezTo>
                  <a:cubicBezTo>
                    <a:pt x="33991" y="86279"/>
                    <a:pt x="34221" y="86471"/>
                    <a:pt x="34493" y="86471"/>
                  </a:cubicBezTo>
                  <a:cubicBezTo>
                    <a:pt x="34515" y="86471"/>
                    <a:pt x="34536" y="86470"/>
                    <a:pt x="34558" y="86468"/>
                  </a:cubicBezTo>
                  <a:lnTo>
                    <a:pt x="34525" y="86468"/>
                  </a:lnTo>
                  <a:cubicBezTo>
                    <a:pt x="34992" y="86435"/>
                    <a:pt x="35192" y="85867"/>
                    <a:pt x="34825" y="85567"/>
                  </a:cubicBezTo>
                  <a:cubicBezTo>
                    <a:pt x="34728" y="85479"/>
                    <a:pt x="34613" y="85440"/>
                    <a:pt x="34500" y="85440"/>
                  </a:cubicBezTo>
                  <a:close/>
                  <a:moveTo>
                    <a:pt x="132719" y="85459"/>
                  </a:moveTo>
                  <a:cubicBezTo>
                    <a:pt x="132578" y="85459"/>
                    <a:pt x="132436" y="85514"/>
                    <a:pt x="132328" y="85634"/>
                  </a:cubicBezTo>
                  <a:cubicBezTo>
                    <a:pt x="132037" y="85990"/>
                    <a:pt x="132311" y="86503"/>
                    <a:pt x="132723" y="86503"/>
                  </a:cubicBezTo>
                  <a:cubicBezTo>
                    <a:pt x="132736" y="86503"/>
                    <a:pt x="132749" y="86502"/>
                    <a:pt x="132762" y="86501"/>
                  </a:cubicBezTo>
                  <a:cubicBezTo>
                    <a:pt x="133062" y="86468"/>
                    <a:pt x="133262" y="86201"/>
                    <a:pt x="133262" y="85934"/>
                  </a:cubicBezTo>
                  <a:cubicBezTo>
                    <a:pt x="133219" y="85635"/>
                    <a:pt x="132971" y="85459"/>
                    <a:pt x="132719" y="85459"/>
                  </a:cubicBezTo>
                  <a:close/>
                  <a:moveTo>
                    <a:pt x="112468" y="85507"/>
                  </a:moveTo>
                  <a:cubicBezTo>
                    <a:pt x="112184" y="85507"/>
                    <a:pt x="111923" y="85737"/>
                    <a:pt x="111947" y="86068"/>
                  </a:cubicBezTo>
                  <a:cubicBezTo>
                    <a:pt x="111978" y="86317"/>
                    <a:pt x="112185" y="86538"/>
                    <a:pt x="112457" y="86538"/>
                  </a:cubicBezTo>
                  <a:cubicBezTo>
                    <a:pt x="112476" y="86538"/>
                    <a:pt x="112495" y="86537"/>
                    <a:pt x="112514" y="86535"/>
                  </a:cubicBezTo>
                  <a:cubicBezTo>
                    <a:pt x="112981" y="86501"/>
                    <a:pt x="113148" y="85934"/>
                    <a:pt x="112814" y="85634"/>
                  </a:cubicBezTo>
                  <a:cubicBezTo>
                    <a:pt x="112707" y="85546"/>
                    <a:pt x="112585" y="85507"/>
                    <a:pt x="112468" y="85507"/>
                  </a:cubicBezTo>
                  <a:close/>
                  <a:moveTo>
                    <a:pt x="92225" y="85561"/>
                  </a:moveTo>
                  <a:cubicBezTo>
                    <a:pt x="92195" y="85561"/>
                    <a:pt x="92165" y="85563"/>
                    <a:pt x="92133" y="85567"/>
                  </a:cubicBezTo>
                  <a:cubicBezTo>
                    <a:pt x="91453" y="85600"/>
                    <a:pt x="91527" y="86604"/>
                    <a:pt x="92171" y="86604"/>
                  </a:cubicBezTo>
                  <a:cubicBezTo>
                    <a:pt x="92191" y="86604"/>
                    <a:pt x="92212" y="86603"/>
                    <a:pt x="92233" y="86601"/>
                  </a:cubicBezTo>
                  <a:cubicBezTo>
                    <a:pt x="92903" y="86569"/>
                    <a:pt x="92871" y="85561"/>
                    <a:pt x="92225" y="85561"/>
                  </a:cubicBezTo>
                  <a:close/>
                  <a:moveTo>
                    <a:pt x="71936" y="85597"/>
                  </a:moveTo>
                  <a:cubicBezTo>
                    <a:pt x="71919" y="85597"/>
                    <a:pt x="71902" y="85598"/>
                    <a:pt x="71885" y="85601"/>
                  </a:cubicBezTo>
                  <a:cubicBezTo>
                    <a:pt x="71196" y="85633"/>
                    <a:pt x="71249" y="86635"/>
                    <a:pt x="71919" y="86635"/>
                  </a:cubicBezTo>
                  <a:cubicBezTo>
                    <a:pt x="71930" y="86635"/>
                    <a:pt x="71941" y="86635"/>
                    <a:pt x="71952" y="86635"/>
                  </a:cubicBezTo>
                  <a:cubicBezTo>
                    <a:pt x="72252" y="86601"/>
                    <a:pt x="72452" y="86368"/>
                    <a:pt x="72419" y="86068"/>
                  </a:cubicBezTo>
                  <a:cubicBezTo>
                    <a:pt x="72419" y="85818"/>
                    <a:pt x="72185" y="85597"/>
                    <a:pt x="71936" y="85597"/>
                  </a:cubicBezTo>
                  <a:close/>
                  <a:moveTo>
                    <a:pt x="51672" y="85646"/>
                  </a:moveTo>
                  <a:cubicBezTo>
                    <a:pt x="51382" y="85646"/>
                    <a:pt x="51113" y="85889"/>
                    <a:pt x="51137" y="86201"/>
                  </a:cubicBezTo>
                  <a:cubicBezTo>
                    <a:pt x="51168" y="86479"/>
                    <a:pt x="51399" y="86672"/>
                    <a:pt x="51646" y="86672"/>
                  </a:cubicBezTo>
                  <a:cubicBezTo>
                    <a:pt x="51665" y="86672"/>
                    <a:pt x="51684" y="86670"/>
                    <a:pt x="51704" y="86668"/>
                  </a:cubicBezTo>
                  <a:lnTo>
                    <a:pt x="51704" y="86701"/>
                  </a:lnTo>
                  <a:cubicBezTo>
                    <a:pt x="52171" y="86635"/>
                    <a:pt x="52338" y="86068"/>
                    <a:pt x="52004" y="85767"/>
                  </a:cubicBezTo>
                  <a:cubicBezTo>
                    <a:pt x="51901" y="85683"/>
                    <a:pt x="51785" y="85646"/>
                    <a:pt x="51672" y="85646"/>
                  </a:cubicBezTo>
                  <a:close/>
                  <a:moveTo>
                    <a:pt x="31398" y="85674"/>
                  </a:moveTo>
                  <a:cubicBezTo>
                    <a:pt x="31126" y="85674"/>
                    <a:pt x="30865" y="85904"/>
                    <a:pt x="30889" y="86234"/>
                  </a:cubicBezTo>
                  <a:cubicBezTo>
                    <a:pt x="30889" y="86535"/>
                    <a:pt x="31156" y="86735"/>
                    <a:pt x="31423" y="86735"/>
                  </a:cubicBezTo>
                  <a:lnTo>
                    <a:pt x="31423" y="86701"/>
                  </a:lnTo>
                  <a:cubicBezTo>
                    <a:pt x="31890" y="86668"/>
                    <a:pt x="32090" y="86101"/>
                    <a:pt x="31723" y="85801"/>
                  </a:cubicBezTo>
                  <a:cubicBezTo>
                    <a:pt x="31625" y="85713"/>
                    <a:pt x="31511" y="85674"/>
                    <a:pt x="31398" y="85674"/>
                  </a:cubicBezTo>
                  <a:close/>
                  <a:moveTo>
                    <a:pt x="129626" y="85700"/>
                  </a:moveTo>
                  <a:cubicBezTo>
                    <a:pt x="129615" y="85700"/>
                    <a:pt x="129604" y="85700"/>
                    <a:pt x="129593" y="85701"/>
                  </a:cubicBezTo>
                  <a:cubicBezTo>
                    <a:pt x="128914" y="85733"/>
                    <a:pt x="128956" y="86738"/>
                    <a:pt x="129628" y="86738"/>
                  </a:cubicBezTo>
                  <a:cubicBezTo>
                    <a:pt x="129649" y="86738"/>
                    <a:pt x="129671" y="86737"/>
                    <a:pt x="129693" y="86735"/>
                  </a:cubicBezTo>
                  <a:cubicBezTo>
                    <a:pt x="130316" y="86636"/>
                    <a:pt x="130262" y="85700"/>
                    <a:pt x="129626" y="85700"/>
                  </a:cubicBezTo>
                  <a:close/>
                  <a:moveTo>
                    <a:pt x="109366" y="85740"/>
                  </a:moveTo>
                  <a:cubicBezTo>
                    <a:pt x="109081" y="85740"/>
                    <a:pt x="108821" y="85971"/>
                    <a:pt x="108845" y="86301"/>
                  </a:cubicBezTo>
                  <a:cubicBezTo>
                    <a:pt x="108876" y="86579"/>
                    <a:pt x="109079" y="86772"/>
                    <a:pt x="109347" y="86772"/>
                  </a:cubicBezTo>
                  <a:cubicBezTo>
                    <a:pt x="109368" y="86772"/>
                    <a:pt x="109390" y="86771"/>
                    <a:pt x="109412" y="86768"/>
                  </a:cubicBezTo>
                  <a:cubicBezTo>
                    <a:pt x="109879" y="86735"/>
                    <a:pt x="110046" y="86168"/>
                    <a:pt x="109712" y="85867"/>
                  </a:cubicBezTo>
                  <a:cubicBezTo>
                    <a:pt x="109605" y="85780"/>
                    <a:pt x="109483" y="85740"/>
                    <a:pt x="109366" y="85740"/>
                  </a:cubicBezTo>
                  <a:close/>
                  <a:moveTo>
                    <a:pt x="89106" y="85807"/>
                  </a:moveTo>
                  <a:cubicBezTo>
                    <a:pt x="88834" y="85807"/>
                    <a:pt x="88573" y="86037"/>
                    <a:pt x="88597" y="86368"/>
                  </a:cubicBezTo>
                  <a:cubicBezTo>
                    <a:pt x="88597" y="86635"/>
                    <a:pt x="88864" y="86835"/>
                    <a:pt x="89131" y="86835"/>
                  </a:cubicBezTo>
                  <a:cubicBezTo>
                    <a:pt x="89598" y="86801"/>
                    <a:pt x="89798" y="86234"/>
                    <a:pt x="89431" y="85934"/>
                  </a:cubicBezTo>
                  <a:cubicBezTo>
                    <a:pt x="89333" y="85846"/>
                    <a:pt x="89219" y="85807"/>
                    <a:pt x="89106" y="85807"/>
                  </a:cubicBezTo>
                  <a:close/>
                  <a:moveTo>
                    <a:pt x="68847" y="85831"/>
                  </a:moveTo>
                  <a:cubicBezTo>
                    <a:pt x="68826" y="85831"/>
                    <a:pt x="68805" y="85832"/>
                    <a:pt x="68783" y="85834"/>
                  </a:cubicBezTo>
                  <a:cubicBezTo>
                    <a:pt x="68516" y="85834"/>
                    <a:pt x="68282" y="86101"/>
                    <a:pt x="68316" y="86401"/>
                  </a:cubicBezTo>
                  <a:cubicBezTo>
                    <a:pt x="68316" y="86651"/>
                    <a:pt x="68549" y="86871"/>
                    <a:pt x="68825" y="86871"/>
                  </a:cubicBezTo>
                  <a:cubicBezTo>
                    <a:pt x="68844" y="86871"/>
                    <a:pt x="68864" y="86870"/>
                    <a:pt x="68883" y="86868"/>
                  </a:cubicBezTo>
                  <a:cubicBezTo>
                    <a:pt x="69529" y="86804"/>
                    <a:pt x="69487" y="85831"/>
                    <a:pt x="68847" y="85831"/>
                  </a:cubicBezTo>
                  <a:close/>
                  <a:moveTo>
                    <a:pt x="48556" y="85874"/>
                  </a:moveTo>
                  <a:cubicBezTo>
                    <a:pt x="48271" y="85874"/>
                    <a:pt x="48011" y="86104"/>
                    <a:pt x="48035" y="86435"/>
                  </a:cubicBezTo>
                  <a:cubicBezTo>
                    <a:pt x="48068" y="86735"/>
                    <a:pt x="48301" y="86935"/>
                    <a:pt x="48602" y="86935"/>
                  </a:cubicBezTo>
                  <a:lnTo>
                    <a:pt x="48602" y="86902"/>
                  </a:lnTo>
                  <a:cubicBezTo>
                    <a:pt x="49069" y="86868"/>
                    <a:pt x="49235" y="86301"/>
                    <a:pt x="48902" y="86001"/>
                  </a:cubicBezTo>
                  <a:cubicBezTo>
                    <a:pt x="48795" y="85913"/>
                    <a:pt x="48673" y="85874"/>
                    <a:pt x="48556" y="85874"/>
                  </a:cubicBezTo>
                  <a:close/>
                  <a:moveTo>
                    <a:pt x="28308" y="85911"/>
                  </a:moveTo>
                  <a:cubicBezTo>
                    <a:pt x="28169" y="85911"/>
                    <a:pt x="28028" y="85970"/>
                    <a:pt x="27920" y="86101"/>
                  </a:cubicBezTo>
                  <a:cubicBezTo>
                    <a:pt x="27636" y="86416"/>
                    <a:pt x="27859" y="86940"/>
                    <a:pt x="28279" y="86940"/>
                  </a:cubicBezTo>
                  <a:cubicBezTo>
                    <a:pt x="28303" y="86940"/>
                    <a:pt x="28328" y="86939"/>
                    <a:pt x="28354" y="86935"/>
                  </a:cubicBezTo>
                  <a:cubicBezTo>
                    <a:pt x="28621" y="86935"/>
                    <a:pt x="28821" y="86668"/>
                    <a:pt x="28821" y="86401"/>
                  </a:cubicBezTo>
                  <a:cubicBezTo>
                    <a:pt x="28799" y="86101"/>
                    <a:pt x="28558" y="85911"/>
                    <a:pt x="28308" y="85911"/>
                  </a:cubicBezTo>
                  <a:close/>
                  <a:moveTo>
                    <a:pt x="126533" y="85940"/>
                  </a:moveTo>
                  <a:cubicBezTo>
                    <a:pt x="126260" y="85940"/>
                    <a:pt x="126000" y="86171"/>
                    <a:pt x="126024" y="86501"/>
                  </a:cubicBezTo>
                  <a:cubicBezTo>
                    <a:pt x="126055" y="86780"/>
                    <a:pt x="126257" y="86972"/>
                    <a:pt x="126526" y="86972"/>
                  </a:cubicBezTo>
                  <a:cubicBezTo>
                    <a:pt x="126547" y="86972"/>
                    <a:pt x="126569" y="86971"/>
                    <a:pt x="126591" y="86968"/>
                  </a:cubicBezTo>
                  <a:cubicBezTo>
                    <a:pt x="127024" y="86935"/>
                    <a:pt x="127224" y="86368"/>
                    <a:pt x="126858" y="86068"/>
                  </a:cubicBezTo>
                  <a:cubicBezTo>
                    <a:pt x="126760" y="85980"/>
                    <a:pt x="126645" y="85940"/>
                    <a:pt x="126533" y="85940"/>
                  </a:cubicBezTo>
                  <a:close/>
                  <a:moveTo>
                    <a:pt x="106286" y="85995"/>
                  </a:moveTo>
                  <a:cubicBezTo>
                    <a:pt x="105993" y="85995"/>
                    <a:pt x="105718" y="86229"/>
                    <a:pt x="105742" y="86568"/>
                  </a:cubicBezTo>
                  <a:cubicBezTo>
                    <a:pt x="105776" y="86835"/>
                    <a:pt x="106009" y="87035"/>
                    <a:pt x="106310" y="87035"/>
                  </a:cubicBezTo>
                  <a:cubicBezTo>
                    <a:pt x="106777" y="87002"/>
                    <a:pt x="106943" y="86401"/>
                    <a:pt x="106610" y="86101"/>
                  </a:cubicBezTo>
                  <a:cubicBezTo>
                    <a:pt x="106509" y="86028"/>
                    <a:pt x="106397" y="85995"/>
                    <a:pt x="106286" y="85995"/>
                  </a:cubicBezTo>
                  <a:close/>
                  <a:moveTo>
                    <a:pt x="86016" y="86041"/>
                  </a:moveTo>
                  <a:cubicBezTo>
                    <a:pt x="85731" y="86041"/>
                    <a:pt x="85471" y="86271"/>
                    <a:pt x="85495" y="86601"/>
                  </a:cubicBezTo>
                  <a:cubicBezTo>
                    <a:pt x="85528" y="86868"/>
                    <a:pt x="85762" y="87068"/>
                    <a:pt x="86028" y="87068"/>
                  </a:cubicBezTo>
                  <a:lnTo>
                    <a:pt x="86062" y="87068"/>
                  </a:lnTo>
                  <a:cubicBezTo>
                    <a:pt x="86529" y="87035"/>
                    <a:pt x="86696" y="86468"/>
                    <a:pt x="86362" y="86168"/>
                  </a:cubicBezTo>
                  <a:cubicBezTo>
                    <a:pt x="86255" y="86080"/>
                    <a:pt x="86133" y="86041"/>
                    <a:pt x="86016" y="86041"/>
                  </a:cubicBezTo>
                  <a:close/>
                  <a:moveTo>
                    <a:pt x="65744" y="86098"/>
                  </a:moveTo>
                  <a:cubicBezTo>
                    <a:pt x="65724" y="86098"/>
                    <a:pt x="65702" y="86099"/>
                    <a:pt x="65681" y="86101"/>
                  </a:cubicBezTo>
                  <a:cubicBezTo>
                    <a:pt x="65024" y="86134"/>
                    <a:pt x="65078" y="87136"/>
                    <a:pt x="65748" y="87136"/>
                  </a:cubicBezTo>
                  <a:cubicBezTo>
                    <a:pt x="65759" y="87136"/>
                    <a:pt x="65769" y="87136"/>
                    <a:pt x="65781" y="87135"/>
                  </a:cubicBezTo>
                  <a:cubicBezTo>
                    <a:pt x="66427" y="87070"/>
                    <a:pt x="66384" y="86098"/>
                    <a:pt x="65744" y="86098"/>
                  </a:cubicBezTo>
                  <a:close/>
                  <a:moveTo>
                    <a:pt x="45464" y="86100"/>
                  </a:moveTo>
                  <a:cubicBezTo>
                    <a:pt x="45454" y="86100"/>
                    <a:pt x="45443" y="86100"/>
                    <a:pt x="45433" y="86101"/>
                  </a:cubicBezTo>
                  <a:cubicBezTo>
                    <a:pt x="44754" y="86166"/>
                    <a:pt x="44796" y="87138"/>
                    <a:pt x="45436" y="87138"/>
                  </a:cubicBezTo>
                  <a:cubicBezTo>
                    <a:pt x="45456" y="87138"/>
                    <a:pt x="45478" y="87137"/>
                    <a:pt x="45499" y="87135"/>
                  </a:cubicBezTo>
                  <a:cubicBezTo>
                    <a:pt x="46189" y="87102"/>
                    <a:pt x="46103" y="86100"/>
                    <a:pt x="45464" y="86100"/>
                  </a:cubicBezTo>
                  <a:close/>
                  <a:moveTo>
                    <a:pt x="25189" y="86200"/>
                  </a:moveTo>
                  <a:cubicBezTo>
                    <a:pt x="24925" y="86200"/>
                    <a:pt x="24667" y="86385"/>
                    <a:pt x="24685" y="86735"/>
                  </a:cubicBezTo>
                  <a:cubicBezTo>
                    <a:pt x="24716" y="87013"/>
                    <a:pt x="24918" y="87205"/>
                    <a:pt x="25187" y="87205"/>
                  </a:cubicBezTo>
                  <a:cubicBezTo>
                    <a:pt x="25208" y="87205"/>
                    <a:pt x="25230" y="87204"/>
                    <a:pt x="25252" y="87202"/>
                  </a:cubicBezTo>
                  <a:cubicBezTo>
                    <a:pt x="25519" y="87202"/>
                    <a:pt x="25719" y="86935"/>
                    <a:pt x="25719" y="86668"/>
                  </a:cubicBezTo>
                  <a:cubicBezTo>
                    <a:pt x="25671" y="86351"/>
                    <a:pt x="25428" y="86200"/>
                    <a:pt x="25189" y="86200"/>
                  </a:cubicBezTo>
                  <a:close/>
                  <a:moveTo>
                    <a:pt x="123457" y="86180"/>
                  </a:moveTo>
                  <a:cubicBezTo>
                    <a:pt x="123167" y="86180"/>
                    <a:pt x="122897" y="86423"/>
                    <a:pt x="122921" y="86735"/>
                  </a:cubicBezTo>
                  <a:cubicBezTo>
                    <a:pt x="122955" y="87035"/>
                    <a:pt x="123188" y="87235"/>
                    <a:pt x="123488" y="87235"/>
                  </a:cubicBezTo>
                  <a:cubicBezTo>
                    <a:pt x="123922" y="87202"/>
                    <a:pt x="124122" y="86601"/>
                    <a:pt x="123789" y="86301"/>
                  </a:cubicBezTo>
                  <a:cubicBezTo>
                    <a:pt x="123686" y="86217"/>
                    <a:pt x="123570" y="86180"/>
                    <a:pt x="123457" y="86180"/>
                  </a:cubicBezTo>
                  <a:close/>
                  <a:moveTo>
                    <a:pt x="103180" y="86237"/>
                  </a:moveTo>
                  <a:cubicBezTo>
                    <a:pt x="102905" y="86237"/>
                    <a:pt x="102623" y="86430"/>
                    <a:pt x="102640" y="86801"/>
                  </a:cubicBezTo>
                  <a:cubicBezTo>
                    <a:pt x="102671" y="87051"/>
                    <a:pt x="102878" y="87272"/>
                    <a:pt x="103150" y="87272"/>
                  </a:cubicBezTo>
                  <a:cubicBezTo>
                    <a:pt x="103169" y="87272"/>
                    <a:pt x="103188" y="87271"/>
                    <a:pt x="103207" y="87268"/>
                  </a:cubicBezTo>
                  <a:cubicBezTo>
                    <a:pt x="103508" y="87235"/>
                    <a:pt x="103708" y="87002"/>
                    <a:pt x="103674" y="86701"/>
                  </a:cubicBezTo>
                  <a:cubicBezTo>
                    <a:pt x="103659" y="86388"/>
                    <a:pt x="103422" y="86237"/>
                    <a:pt x="103180" y="86237"/>
                  </a:cubicBezTo>
                  <a:close/>
                  <a:moveTo>
                    <a:pt x="82915" y="86280"/>
                  </a:moveTo>
                  <a:cubicBezTo>
                    <a:pt x="82638" y="86280"/>
                    <a:pt x="82368" y="86523"/>
                    <a:pt x="82392" y="86835"/>
                  </a:cubicBezTo>
                  <a:cubicBezTo>
                    <a:pt x="82392" y="87135"/>
                    <a:pt x="82659" y="87335"/>
                    <a:pt x="82960" y="87335"/>
                  </a:cubicBezTo>
                  <a:cubicBezTo>
                    <a:pt x="83393" y="87268"/>
                    <a:pt x="83593" y="86701"/>
                    <a:pt x="83226" y="86401"/>
                  </a:cubicBezTo>
                  <a:cubicBezTo>
                    <a:pt x="83133" y="86317"/>
                    <a:pt x="83023" y="86280"/>
                    <a:pt x="82915" y="86280"/>
                  </a:cubicBezTo>
                  <a:close/>
                  <a:moveTo>
                    <a:pt x="62629" y="86326"/>
                  </a:moveTo>
                  <a:cubicBezTo>
                    <a:pt x="62346" y="86326"/>
                    <a:pt x="62088" y="86572"/>
                    <a:pt x="62111" y="86902"/>
                  </a:cubicBezTo>
                  <a:cubicBezTo>
                    <a:pt x="62143" y="87151"/>
                    <a:pt x="62349" y="87372"/>
                    <a:pt x="62621" y="87372"/>
                  </a:cubicBezTo>
                  <a:cubicBezTo>
                    <a:pt x="62640" y="87372"/>
                    <a:pt x="62659" y="87371"/>
                    <a:pt x="62678" y="87369"/>
                  </a:cubicBezTo>
                  <a:cubicBezTo>
                    <a:pt x="63145" y="87335"/>
                    <a:pt x="63312" y="86768"/>
                    <a:pt x="62979" y="86468"/>
                  </a:cubicBezTo>
                  <a:cubicBezTo>
                    <a:pt x="62870" y="86369"/>
                    <a:pt x="62747" y="86326"/>
                    <a:pt x="62629" y="86326"/>
                  </a:cubicBezTo>
                  <a:close/>
                  <a:moveTo>
                    <a:pt x="42362" y="86367"/>
                  </a:moveTo>
                  <a:cubicBezTo>
                    <a:pt x="42352" y="86367"/>
                    <a:pt x="42341" y="86367"/>
                    <a:pt x="42331" y="86368"/>
                  </a:cubicBezTo>
                  <a:cubicBezTo>
                    <a:pt x="41652" y="86432"/>
                    <a:pt x="41725" y="87405"/>
                    <a:pt x="42336" y="87405"/>
                  </a:cubicBezTo>
                  <a:cubicBezTo>
                    <a:pt x="42356" y="87405"/>
                    <a:pt x="42376" y="87404"/>
                    <a:pt x="42397" y="87402"/>
                  </a:cubicBezTo>
                  <a:cubicBezTo>
                    <a:pt x="43087" y="87369"/>
                    <a:pt x="43001" y="86367"/>
                    <a:pt x="42362" y="86367"/>
                  </a:cubicBezTo>
                  <a:close/>
                  <a:moveTo>
                    <a:pt x="140367" y="86435"/>
                  </a:moveTo>
                  <a:lnTo>
                    <a:pt x="140367" y="86435"/>
                  </a:lnTo>
                  <a:cubicBezTo>
                    <a:pt x="139877" y="86696"/>
                    <a:pt x="140091" y="87436"/>
                    <a:pt x="140601" y="87436"/>
                  </a:cubicBezTo>
                  <a:cubicBezTo>
                    <a:pt x="140612" y="87436"/>
                    <a:pt x="140623" y="87436"/>
                    <a:pt x="140634" y="87435"/>
                  </a:cubicBezTo>
                  <a:cubicBezTo>
                    <a:pt x="140767" y="87402"/>
                    <a:pt x="140901" y="87335"/>
                    <a:pt x="141001" y="87235"/>
                  </a:cubicBezTo>
                  <a:lnTo>
                    <a:pt x="140367" y="86435"/>
                  </a:lnTo>
                  <a:close/>
                  <a:moveTo>
                    <a:pt x="22084" y="86413"/>
                  </a:moveTo>
                  <a:cubicBezTo>
                    <a:pt x="21794" y="86413"/>
                    <a:pt x="21525" y="86656"/>
                    <a:pt x="21549" y="86968"/>
                  </a:cubicBezTo>
                  <a:cubicBezTo>
                    <a:pt x="21580" y="87249"/>
                    <a:pt x="21816" y="87472"/>
                    <a:pt x="22092" y="87472"/>
                  </a:cubicBezTo>
                  <a:cubicBezTo>
                    <a:pt x="22111" y="87472"/>
                    <a:pt x="22130" y="87471"/>
                    <a:pt x="22149" y="87469"/>
                  </a:cubicBezTo>
                  <a:lnTo>
                    <a:pt x="22116" y="87469"/>
                  </a:lnTo>
                  <a:cubicBezTo>
                    <a:pt x="22583" y="87402"/>
                    <a:pt x="22750" y="86835"/>
                    <a:pt x="22416" y="86535"/>
                  </a:cubicBezTo>
                  <a:cubicBezTo>
                    <a:pt x="22313" y="86450"/>
                    <a:pt x="22197" y="86413"/>
                    <a:pt x="22084" y="86413"/>
                  </a:cubicBezTo>
                  <a:close/>
                  <a:moveTo>
                    <a:pt x="120319" y="86434"/>
                  </a:moveTo>
                  <a:cubicBezTo>
                    <a:pt x="120308" y="86434"/>
                    <a:pt x="120297" y="86434"/>
                    <a:pt x="120286" y="86435"/>
                  </a:cubicBezTo>
                  <a:cubicBezTo>
                    <a:pt x="119616" y="86466"/>
                    <a:pt x="119679" y="87475"/>
                    <a:pt x="120298" y="87475"/>
                  </a:cubicBezTo>
                  <a:cubicBezTo>
                    <a:pt x="120327" y="87475"/>
                    <a:pt x="120356" y="87473"/>
                    <a:pt x="120386" y="87469"/>
                  </a:cubicBezTo>
                  <a:cubicBezTo>
                    <a:pt x="121042" y="87403"/>
                    <a:pt x="120956" y="86434"/>
                    <a:pt x="120319" y="86434"/>
                  </a:cubicBezTo>
                  <a:close/>
                  <a:moveTo>
                    <a:pt x="100059" y="86474"/>
                  </a:moveTo>
                  <a:cubicBezTo>
                    <a:pt x="99775" y="86474"/>
                    <a:pt x="99514" y="86704"/>
                    <a:pt x="99538" y="87035"/>
                  </a:cubicBezTo>
                  <a:cubicBezTo>
                    <a:pt x="99569" y="87316"/>
                    <a:pt x="99776" y="87538"/>
                    <a:pt x="100048" y="87538"/>
                  </a:cubicBezTo>
                  <a:cubicBezTo>
                    <a:pt x="100067" y="87538"/>
                    <a:pt x="100086" y="87537"/>
                    <a:pt x="100105" y="87535"/>
                  </a:cubicBezTo>
                  <a:lnTo>
                    <a:pt x="100105" y="87502"/>
                  </a:lnTo>
                  <a:cubicBezTo>
                    <a:pt x="100572" y="87469"/>
                    <a:pt x="100772" y="86902"/>
                    <a:pt x="100405" y="86601"/>
                  </a:cubicBezTo>
                  <a:cubicBezTo>
                    <a:pt x="100298" y="86514"/>
                    <a:pt x="100177" y="86474"/>
                    <a:pt x="100059" y="86474"/>
                  </a:cubicBezTo>
                  <a:close/>
                  <a:moveTo>
                    <a:pt x="79804" y="86495"/>
                  </a:moveTo>
                  <a:cubicBezTo>
                    <a:pt x="79520" y="86495"/>
                    <a:pt x="79237" y="86698"/>
                    <a:pt x="79290" y="87068"/>
                  </a:cubicBezTo>
                  <a:cubicBezTo>
                    <a:pt x="79290" y="87369"/>
                    <a:pt x="79557" y="87569"/>
                    <a:pt x="79857" y="87569"/>
                  </a:cubicBezTo>
                  <a:lnTo>
                    <a:pt x="79857" y="87535"/>
                  </a:lnTo>
                  <a:cubicBezTo>
                    <a:pt x="80124" y="87535"/>
                    <a:pt x="80324" y="87268"/>
                    <a:pt x="80324" y="87002"/>
                  </a:cubicBezTo>
                  <a:cubicBezTo>
                    <a:pt x="80309" y="86656"/>
                    <a:pt x="80056" y="86495"/>
                    <a:pt x="79804" y="86495"/>
                  </a:cubicBezTo>
                  <a:close/>
                  <a:moveTo>
                    <a:pt x="59551" y="86574"/>
                  </a:moveTo>
                  <a:cubicBezTo>
                    <a:pt x="59276" y="86574"/>
                    <a:pt x="59009" y="86805"/>
                    <a:pt x="59009" y="87135"/>
                  </a:cubicBezTo>
                  <a:cubicBezTo>
                    <a:pt x="59040" y="87385"/>
                    <a:pt x="59247" y="87605"/>
                    <a:pt x="59519" y="87605"/>
                  </a:cubicBezTo>
                  <a:cubicBezTo>
                    <a:pt x="59538" y="87605"/>
                    <a:pt x="59557" y="87604"/>
                    <a:pt x="59576" y="87602"/>
                  </a:cubicBezTo>
                  <a:lnTo>
                    <a:pt x="59576" y="87635"/>
                  </a:lnTo>
                  <a:cubicBezTo>
                    <a:pt x="60043" y="87569"/>
                    <a:pt x="60210" y="87002"/>
                    <a:pt x="59876" y="86701"/>
                  </a:cubicBezTo>
                  <a:cubicBezTo>
                    <a:pt x="59779" y="86614"/>
                    <a:pt x="59664" y="86574"/>
                    <a:pt x="59551" y="86574"/>
                  </a:cubicBezTo>
                  <a:close/>
                  <a:moveTo>
                    <a:pt x="137507" y="86641"/>
                  </a:moveTo>
                  <a:cubicBezTo>
                    <a:pt x="137235" y="86641"/>
                    <a:pt x="136975" y="86871"/>
                    <a:pt x="136998" y="87202"/>
                  </a:cubicBezTo>
                  <a:cubicBezTo>
                    <a:pt x="136998" y="87469"/>
                    <a:pt x="137265" y="87669"/>
                    <a:pt x="137532" y="87669"/>
                  </a:cubicBezTo>
                  <a:cubicBezTo>
                    <a:pt x="137999" y="87635"/>
                    <a:pt x="138199" y="87068"/>
                    <a:pt x="137832" y="86768"/>
                  </a:cubicBezTo>
                  <a:cubicBezTo>
                    <a:pt x="137735" y="86680"/>
                    <a:pt x="137620" y="86641"/>
                    <a:pt x="137507" y="86641"/>
                  </a:cubicBezTo>
                  <a:close/>
                  <a:moveTo>
                    <a:pt x="39287" y="86631"/>
                  </a:moveTo>
                  <a:cubicBezTo>
                    <a:pt x="39267" y="86631"/>
                    <a:pt x="39248" y="86632"/>
                    <a:pt x="39228" y="86635"/>
                  </a:cubicBezTo>
                  <a:cubicBezTo>
                    <a:pt x="38539" y="86667"/>
                    <a:pt x="38625" y="87670"/>
                    <a:pt x="39264" y="87670"/>
                  </a:cubicBezTo>
                  <a:cubicBezTo>
                    <a:pt x="39274" y="87670"/>
                    <a:pt x="39284" y="87669"/>
                    <a:pt x="39295" y="87669"/>
                  </a:cubicBezTo>
                  <a:cubicBezTo>
                    <a:pt x="39595" y="87635"/>
                    <a:pt x="39795" y="87402"/>
                    <a:pt x="39795" y="87102"/>
                  </a:cubicBezTo>
                  <a:cubicBezTo>
                    <a:pt x="39764" y="86823"/>
                    <a:pt x="39533" y="86631"/>
                    <a:pt x="39287" y="86631"/>
                  </a:cubicBezTo>
                  <a:close/>
                  <a:moveTo>
                    <a:pt x="117279" y="86665"/>
                  </a:moveTo>
                  <a:cubicBezTo>
                    <a:pt x="117259" y="86665"/>
                    <a:pt x="117239" y="86666"/>
                    <a:pt x="117217" y="86668"/>
                  </a:cubicBezTo>
                  <a:cubicBezTo>
                    <a:pt x="116561" y="86766"/>
                    <a:pt x="116615" y="87703"/>
                    <a:pt x="117251" y="87703"/>
                  </a:cubicBezTo>
                  <a:cubicBezTo>
                    <a:pt x="117262" y="87703"/>
                    <a:pt x="117273" y="87703"/>
                    <a:pt x="117284" y="87702"/>
                  </a:cubicBezTo>
                  <a:cubicBezTo>
                    <a:pt x="117996" y="87670"/>
                    <a:pt x="117923" y="86665"/>
                    <a:pt x="117279" y="86665"/>
                  </a:cubicBezTo>
                  <a:close/>
                  <a:moveTo>
                    <a:pt x="19008" y="86677"/>
                  </a:moveTo>
                  <a:cubicBezTo>
                    <a:pt x="18866" y="86677"/>
                    <a:pt x="18722" y="86735"/>
                    <a:pt x="18614" y="86868"/>
                  </a:cubicBezTo>
                  <a:cubicBezTo>
                    <a:pt x="18322" y="87192"/>
                    <a:pt x="18596" y="87704"/>
                    <a:pt x="19009" y="87704"/>
                  </a:cubicBezTo>
                  <a:cubicBezTo>
                    <a:pt x="19021" y="87704"/>
                    <a:pt x="19034" y="87703"/>
                    <a:pt x="19047" y="87702"/>
                  </a:cubicBezTo>
                  <a:cubicBezTo>
                    <a:pt x="19314" y="87702"/>
                    <a:pt x="19548" y="87435"/>
                    <a:pt x="19548" y="87135"/>
                  </a:cubicBezTo>
                  <a:cubicBezTo>
                    <a:pt x="19505" y="86858"/>
                    <a:pt x="19259" y="86677"/>
                    <a:pt x="19008" y="86677"/>
                  </a:cubicBezTo>
                  <a:close/>
                  <a:moveTo>
                    <a:pt x="96970" y="86734"/>
                  </a:moveTo>
                  <a:cubicBezTo>
                    <a:pt x="96959" y="86734"/>
                    <a:pt x="96947" y="86734"/>
                    <a:pt x="96936" y="86735"/>
                  </a:cubicBezTo>
                  <a:cubicBezTo>
                    <a:pt x="96257" y="86767"/>
                    <a:pt x="96330" y="87772"/>
                    <a:pt x="96974" y="87772"/>
                  </a:cubicBezTo>
                  <a:cubicBezTo>
                    <a:pt x="96994" y="87772"/>
                    <a:pt x="97015" y="87771"/>
                    <a:pt x="97036" y="87769"/>
                  </a:cubicBezTo>
                  <a:cubicBezTo>
                    <a:pt x="97692" y="87670"/>
                    <a:pt x="97607" y="86734"/>
                    <a:pt x="96970" y="86734"/>
                  </a:cubicBezTo>
                  <a:close/>
                  <a:moveTo>
                    <a:pt x="76655" y="86768"/>
                  </a:moveTo>
                  <a:cubicBezTo>
                    <a:pt x="76388" y="86801"/>
                    <a:pt x="76155" y="87035"/>
                    <a:pt x="76188" y="87335"/>
                  </a:cubicBezTo>
                  <a:cubicBezTo>
                    <a:pt x="76219" y="87613"/>
                    <a:pt x="76422" y="87806"/>
                    <a:pt x="76691" y="87806"/>
                  </a:cubicBezTo>
                  <a:cubicBezTo>
                    <a:pt x="76712" y="87806"/>
                    <a:pt x="76733" y="87805"/>
                    <a:pt x="76755" y="87802"/>
                  </a:cubicBezTo>
                  <a:cubicBezTo>
                    <a:pt x="77022" y="87802"/>
                    <a:pt x="77255" y="87535"/>
                    <a:pt x="77222" y="87268"/>
                  </a:cubicBezTo>
                  <a:cubicBezTo>
                    <a:pt x="77189" y="86968"/>
                    <a:pt x="76955" y="86768"/>
                    <a:pt x="76655" y="86768"/>
                  </a:cubicBezTo>
                  <a:close/>
                  <a:moveTo>
                    <a:pt x="56443" y="86841"/>
                  </a:moveTo>
                  <a:cubicBezTo>
                    <a:pt x="56160" y="86841"/>
                    <a:pt x="55883" y="87071"/>
                    <a:pt x="55907" y="87402"/>
                  </a:cubicBezTo>
                  <a:cubicBezTo>
                    <a:pt x="55940" y="87669"/>
                    <a:pt x="56207" y="87869"/>
                    <a:pt x="56474" y="87869"/>
                  </a:cubicBezTo>
                  <a:cubicBezTo>
                    <a:pt x="56941" y="87836"/>
                    <a:pt x="57141" y="87268"/>
                    <a:pt x="56774" y="86968"/>
                  </a:cubicBezTo>
                  <a:cubicBezTo>
                    <a:pt x="56677" y="86880"/>
                    <a:pt x="56559" y="86841"/>
                    <a:pt x="56443" y="86841"/>
                  </a:cubicBezTo>
                  <a:close/>
                  <a:moveTo>
                    <a:pt x="36185" y="86862"/>
                  </a:moveTo>
                  <a:cubicBezTo>
                    <a:pt x="35897" y="86862"/>
                    <a:pt x="35611" y="87096"/>
                    <a:pt x="35659" y="87435"/>
                  </a:cubicBezTo>
                  <a:cubicBezTo>
                    <a:pt x="35659" y="87685"/>
                    <a:pt x="35893" y="87905"/>
                    <a:pt x="36169" y="87905"/>
                  </a:cubicBezTo>
                  <a:cubicBezTo>
                    <a:pt x="36188" y="87905"/>
                    <a:pt x="36207" y="87904"/>
                    <a:pt x="36226" y="87902"/>
                  </a:cubicBezTo>
                  <a:cubicBezTo>
                    <a:pt x="36660" y="87869"/>
                    <a:pt x="36860" y="87268"/>
                    <a:pt x="36493" y="86968"/>
                  </a:cubicBezTo>
                  <a:cubicBezTo>
                    <a:pt x="36402" y="86895"/>
                    <a:pt x="36293" y="86862"/>
                    <a:pt x="36185" y="86862"/>
                  </a:cubicBezTo>
                  <a:close/>
                  <a:moveTo>
                    <a:pt x="134419" y="86880"/>
                  </a:moveTo>
                  <a:cubicBezTo>
                    <a:pt x="134141" y="86880"/>
                    <a:pt x="133872" y="87123"/>
                    <a:pt x="133896" y="87435"/>
                  </a:cubicBezTo>
                  <a:cubicBezTo>
                    <a:pt x="133927" y="87714"/>
                    <a:pt x="134130" y="87906"/>
                    <a:pt x="134398" y="87906"/>
                  </a:cubicBezTo>
                  <a:cubicBezTo>
                    <a:pt x="134420" y="87906"/>
                    <a:pt x="134441" y="87905"/>
                    <a:pt x="134463" y="87902"/>
                  </a:cubicBezTo>
                  <a:lnTo>
                    <a:pt x="134463" y="87936"/>
                  </a:lnTo>
                  <a:cubicBezTo>
                    <a:pt x="134930" y="87869"/>
                    <a:pt x="135097" y="87302"/>
                    <a:pt x="134730" y="87002"/>
                  </a:cubicBezTo>
                  <a:cubicBezTo>
                    <a:pt x="134636" y="86917"/>
                    <a:pt x="134527" y="86880"/>
                    <a:pt x="134419" y="86880"/>
                  </a:cubicBezTo>
                  <a:close/>
                  <a:moveTo>
                    <a:pt x="15896" y="86934"/>
                  </a:moveTo>
                  <a:cubicBezTo>
                    <a:pt x="15628" y="86934"/>
                    <a:pt x="15360" y="87118"/>
                    <a:pt x="15378" y="87469"/>
                  </a:cubicBezTo>
                  <a:cubicBezTo>
                    <a:pt x="15411" y="87769"/>
                    <a:pt x="15645" y="87969"/>
                    <a:pt x="15945" y="87969"/>
                  </a:cubicBezTo>
                  <a:cubicBezTo>
                    <a:pt x="16212" y="87936"/>
                    <a:pt x="16445" y="87669"/>
                    <a:pt x="16412" y="87402"/>
                  </a:cubicBezTo>
                  <a:cubicBezTo>
                    <a:pt x="16380" y="87085"/>
                    <a:pt x="16138" y="86934"/>
                    <a:pt x="15896" y="86934"/>
                  </a:cubicBezTo>
                  <a:close/>
                  <a:moveTo>
                    <a:pt x="114136" y="86908"/>
                  </a:moveTo>
                  <a:cubicBezTo>
                    <a:pt x="113852" y="86908"/>
                    <a:pt x="113591" y="87138"/>
                    <a:pt x="113615" y="87469"/>
                  </a:cubicBezTo>
                  <a:cubicBezTo>
                    <a:pt x="113648" y="87769"/>
                    <a:pt x="113882" y="87969"/>
                    <a:pt x="114182" y="87969"/>
                  </a:cubicBezTo>
                  <a:cubicBezTo>
                    <a:pt x="114649" y="87902"/>
                    <a:pt x="114816" y="87335"/>
                    <a:pt x="114482" y="87035"/>
                  </a:cubicBezTo>
                  <a:cubicBezTo>
                    <a:pt x="114375" y="86947"/>
                    <a:pt x="114253" y="86908"/>
                    <a:pt x="114136" y="86908"/>
                  </a:cubicBezTo>
                  <a:close/>
                  <a:moveTo>
                    <a:pt x="93834" y="86968"/>
                  </a:moveTo>
                  <a:cubicBezTo>
                    <a:pt x="93164" y="87000"/>
                    <a:pt x="93196" y="88009"/>
                    <a:pt x="93842" y="88009"/>
                  </a:cubicBezTo>
                  <a:cubicBezTo>
                    <a:pt x="93872" y="88009"/>
                    <a:pt x="93902" y="88007"/>
                    <a:pt x="93934" y="88002"/>
                  </a:cubicBezTo>
                  <a:cubicBezTo>
                    <a:pt x="94201" y="87969"/>
                    <a:pt x="94434" y="87735"/>
                    <a:pt x="94401" y="87469"/>
                  </a:cubicBezTo>
                  <a:cubicBezTo>
                    <a:pt x="94368" y="87168"/>
                    <a:pt x="94134" y="86968"/>
                    <a:pt x="93834" y="86968"/>
                  </a:cubicBezTo>
                  <a:close/>
                  <a:moveTo>
                    <a:pt x="73607" y="87012"/>
                  </a:moveTo>
                  <a:cubicBezTo>
                    <a:pt x="73468" y="87012"/>
                    <a:pt x="73327" y="87071"/>
                    <a:pt x="73219" y="87202"/>
                  </a:cubicBezTo>
                  <a:cubicBezTo>
                    <a:pt x="72928" y="87558"/>
                    <a:pt x="73170" y="88070"/>
                    <a:pt x="73611" y="88070"/>
                  </a:cubicBezTo>
                  <a:cubicBezTo>
                    <a:pt x="73625" y="88070"/>
                    <a:pt x="73639" y="88070"/>
                    <a:pt x="73653" y="88069"/>
                  </a:cubicBezTo>
                  <a:cubicBezTo>
                    <a:pt x="73920" y="88036"/>
                    <a:pt x="74153" y="87769"/>
                    <a:pt x="74120" y="87502"/>
                  </a:cubicBezTo>
                  <a:cubicBezTo>
                    <a:pt x="74098" y="87202"/>
                    <a:pt x="73857" y="87012"/>
                    <a:pt x="73607" y="87012"/>
                  </a:cubicBezTo>
                  <a:close/>
                  <a:moveTo>
                    <a:pt x="53366" y="87065"/>
                  </a:moveTo>
                  <a:cubicBezTo>
                    <a:pt x="53346" y="87065"/>
                    <a:pt x="53326" y="87066"/>
                    <a:pt x="53305" y="87068"/>
                  </a:cubicBezTo>
                  <a:cubicBezTo>
                    <a:pt x="53005" y="87102"/>
                    <a:pt x="52805" y="87335"/>
                    <a:pt x="52805" y="87635"/>
                  </a:cubicBezTo>
                  <a:cubicBezTo>
                    <a:pt x="52836" y="87885"/>
                    <a:pt x="53042" y="88106"/>
                    <a:pt x="53315" y="88106"/>
                  </a:cubicBezTo>
                  <a:cubicBezTo>
                    <a:pt x="53333" y="88106"/>
                    <a:pt x="53352" y="88105"/>
                    <a:pt x="53372" y="88102"/>
                  </a:cubicBezTo>
                  <a:cubicBezTo>
                    <a:pt x="54050" y="88038"/>
                    <a:pt x="53978" y="87065"/>
                    <a:pt x="53366" y="87065"/>
                  </a:cubicBezTo>
                  <a:close/>
                  <a:moveTo>
                    <a:pt x="33074" y="87093"/>
                  </a:moveTo>
                  <a:cubicBezTo>
                    <a:pt x="32791" y="87093"/>
                    <a:pt x="32533" y="87340"/>
                    <a:pt x="32557" y="87669"/>
                  </a:cubicBezTo>
                  <a:cubicBezTo>
                    <a:pt x="32590" y="87936"/>
                    <a:pt x="32824" y="88169"/>
                    <a:pt x="33124" y="88169"/>
                  </a:cubicBezTo>
                  <a:lnTo>
                    <a:pt x="33124" y="88136"/>
                  </a:lnTo>
                  <a:cubicBezTo>
                    <a:pt x="33591" y="88102"/>
                    <a:pt x="33791" y="87535"/>
                    <a:pt x="33424" y="87235"/>
                  </a:cubicBezTo>
                  <a:cubicBezTo>
                    <a:pt x="33316" y="87137"/>
                    <a:pt x="33193" y="87093"/>
                    <a:pt x="33074" y="87093"/>
                  </a:cubicBezTo>
                  <a:close/>
                  <a:moveTo>
                    <a:pt x="131355" y="87132"/>
                  </a:moveTo>
                  <a:cubicBezTo>
                    <a:pt x="131335" y="87132"/>
                    <a:pt x="131315" y="87133"/>
                    <a:pt x="131294" y="87135"/>
                  </a:cubicBezTo>
                  <a:cubicBezTo>
                    <a:pt x="130605" y="87168"/>
                    <a:pt x="130658" y="88170"/>
                    <a:pt x="131328" y="88170"/>
                  </a:cubicBezTo>
                  <a:cubicBezTo>
                    <a:pt x="131339" y="88170"/>
                    <a:pt x="131350" y="88170"/>
                    <a:pt x="131361" y="88169"/>
                  </a:cubicBezTo>
                  <a:cubicBezTo>
                    <a:pt x="132007" y="88104"/>
                    <a:pt x="131965" y="87132"/>
                    <a:pt x="131355" y="87132"/>
                  </a:cubicBezTo>
                  <a:close/>
                  <a:moveTo>
                    <a:pt x="111022" y="87175"/>
                  </a:moveTo>
                  <a:cubicBezTo>
                    <a:pt x="110749" y="87175"/>
                    <a:pt x="110489" y="87405"/>
                    <a:pt x="110513" y="87735"/>
                  </a:cubicBezTo>
                  <a:cubicBezTo>
                    <a:pt x="110544" y="87985"/>
                    <a:pt x="110750" y="88206"/>
                    <a:pt x="111023" y="88206"/>
                  </a:cubicBezTo>
                  <a:cubicBezTo>
                    <a:pt x="111041" y="88206"/>
                    <a:pt x="111060" y="88205"/>
                    <a:pt x="111080" y="88202"/>
                  </a:cubicBezTo>
                  <a:cubicBezTo>
                    <a:pt x="111513" y="88169"/>
                    <a:pt x="111713" y="87602"/>
                    <a:pt x="111346" y="87302"/>
                  </a:cubicBezTo>
                  <a:cubicBezTo>
                    <a:pt x="111249" y="87214"/>
                    <a:pt x="111134" y="87175"/>
                    <a:pt x="111022" y="87175"/>
                  </a:cubicBezTo>
                  <a:close/>
                  <a:moveTo>
                    <a:pt x="90821" y="87214"/>
                  </a:moveTo>
                  <a:cubicBezTo>
                    <a:pt x="90544" y="87214"/>
                    <a:pt x="90274" y="87457"/>
                    <a:pt x="90298" y="87769"/>
                  </a:cubicBezTo>
                  <a:cubicBezTo>
                    <a:pt x="90331" y="88069"/>
                    <a:pt x="90565" y="88269"/>
                    <a:pt x="90832" y="88269"/>
                  </a:cubicBezTo>
                  <a:lnTo>
                    <a:pt x="90865" y="88269"/>
                  </a:lnTo>
                  <a:cubicBezTo>
                    <a:pt x="91299" y="88236"/>
                    <a:pt x="91499" y="87635"/>
                    <a:pt x="91132" y="87335"/>
                  </a:cubicBezTo>
                  <a:cubicBezTo>
                    <a:pt x="91038" y="87251"/>
                    <a:pt x="90929" y="87214"/>
                    <a:pt x="90821" y="87214"/>
                  </a:cubicBezTo>
                  <a:close/>
                  <a:moveTo>
                    <a:pt x="70508" y="87265"/>
                  </a:moveTo>
                  <a:cubicBezTo>
                    <a:pt x="70489" y="87265"/>
                    <a:pt x="70470" y="87266"/>
                    <a:pt x="70451" y="87268"/>
                  </a:cubicBezTo>
                  <a:cubicBezTo>
                    <a:pt x="69827" y="87334"/>
                    <a:pt x="69882" y="88303"/>
                    <a:pt x="70518" y="88303"/>
                  </a:cubicBezTo>
                  <a:cubicBezTo>
                    <a:pt x="70529" y="88303"/>
                    <a:pt x="70540" y="88303"/>
                    <a:pt x="70551" y="88303"/>
                  </a:cubicBezTo>
                  <a:cubicBezTo>
                    <a:pt x="70818" y="88269"/>
                    <a:pt x="71051" y="88036"/>
                    <a:pt x="71018" y="87735"/>
                  </a:cubicBezTo>
                  <a:cubicBezTo>
                    <a:pt x="70986" y="87486"/>
                    <a:pt x="70780" y="87265"/>
                    <a:pt x="70508" y="87265"/>
                  </a:cubicBezTo>
                  <a:close/>
                  <a:moveTo>
                    <a:pt x="50224" y="87308"/>
                  </a:moveTo>
                  <a:cubicBezTo>
                    <a:pt x="49942" y="87308"/>
                    <a:pt x="49689" y="87538"/>
                    <a:pt x="49736" y="87869"/>
                  </a:cubicBezTo>
                  <a:cubicBezTo>
                    <a:pt x="49736" y="88150"/>
                    <a:pt x="49940" y="88372"/>
                    <a:pt x="50213" y="88372"/>
                  </a:cubicBezTo>
                  <a:cubicBezTo>
                    <a:pt x="50231" y="88372"/>
                    <a:pt x="50250" y="88371"/>
                    <a:pt x="50270" y="88369"/>
                  </a:cubicBezTo>
                  <a:lnTo>
                    <a:pt x="50270" y="88336"/>
                  </a:lnTo>
                  <a:cubicBezTo>
                    <a:pt x="50737" y="88303"/>
                    <a:pt x="50903" y="87735"/>
                    <a:pt x="50570" y="87435"/>
                  </a:cubicBezTo>
                  <a:cubicBezTo>
                    <a:pt x="50462" y="87347"/>
                    <a:pt x="50341" y="87308"/>
                    <a:pt x="50224" y="87308"/>
                  </a:cubicBezTo>
                  <a:close/>
                  <a:moveTo>
                    <a:pt x="29922" y="87335"/>
                  </a:moveTo>
                  <a:cubicBezTo>
                    <a:pt x="29255" y="87435"/>
                    <a:pt x="29355" y="88403"/>
                    <a:pt x="30022" y="88403"/>
                  </a:cubicBezTo>
                  <a:cubicBezTo>
                    <a:pt x="30656" y="88303"/>
                    <a:pt x="30589" y="87335"/>
                    <a:pt x="29922" y="87335"/>
                  </a:cubicBezTo>
                  <a:close/>
                  <a:moveTo>
                    <a:pt x="128216" y="87357"/>
                  </a:moveTo>
                  <a:cubicBezTo>
                    <a:pt x="127929" y="87357"/>
                    <a:pt x="127638" y="87560"/>
                    <a:pt x="127691" y="87936"/>
                  </a:cubicBezTo>
                  <a:cubicBezTo>
                    <a:pt x="127723" y="88185"/>
                    <a:pt x="127929" y="88406"/>
                    <a:pt x="128202" y="88406"/>
                  </a:cubicBezTo>
                  <a:cubicBezTo>
                    <a:pt x="128220" y="88406"/>
                    <a:pt x="128239" y="88405"/>
                    <a:pt x="128259" y="88403"/>
                  </a:cubicBezTo>
                  <a:cubicBezTo>
                    <a:pt x="128525" y="88369"/>
                    <a:pt x="128759" y="88136"/>
                    <a:pt x="128726" y="87836"/>
                  </a:cubicBezTo>
                  <a:cubicBezTo>
                    <a:pt x="128710" y="87510"/>
                    <a:pt x="128464" y="87357"/>
                    <a:pt x="128216" y="87357"/>
                  </a:cubicBezTo>
                  <a:close/>
                  <a:moveTo>
                    <a:pt x="107973" y="87432"/>
                  </a:moveTo>
                  <a:cubicBezTo>
                    <a:pt x="107953" y="87432"/>
                    <a:pt x="107932" y="87433"/>
                    <a:pt x="107911" y="87435"/>
                  </a:cubicBezTo>
                  <a:cubicBezTo>
                    <a:pt x="107610" y="87469"/>
                    <a:pt x="107410" y="87702"/>
                    <a:pt x="107410" y="88002"/>
                  </a:cubicBezTo>
                  <a:cubicBezTo>
                    <a:pt x="107444" y="88269"/>
                    <a:pt x="107711" y="88469"/>
                    <a:pt x="107977" y="88469"/>
                  </a:cubicBezTo>
                  <a:cubicBezTo>
                    <a:pt x="108689" y="88437"/>
                    <a:pt x="108616" y="87432"/>
                    <a:pt x="107973" y="87432"/>
                  </a:cubicBezTo>
                  <a:close/>
                  <a:moveTo>
                    <a:pt x="87672" y="87475"/>
                  </a:moveTo>
                  <a:cubicBezTo>
                    <a:pt x="87399" y="87475"/>
                    <a:pt x="87139" y="87705"/>
                    <a:pt x="87163" y="88036"/>
                  </a:cubicBezTo>
                  <a:cubicBezTo>
                    <a:pt x="87194" y="88285"/>
                    <a:pt x="87400" y="88506"/>
                    <a:pt x="87673" y="88506"/>
                  </a:cubicBezTo>
                  <a:cubicBezTo>
                    <a:pt x="87691" y="88506"/>
                    <a:pt x="87710" y="88505"/>
                    <a:pt x="87730" y="88503"/>
                  </a:cubicBezTo>
                  <a:cubicBezTo>
                    <a:pt x="88163" y="88469"/>
                    <a:pt x="88363" y="87902"/>
                    <a:pt x="87996" y="87602"/>
                  </a:cubicBezTo>
                  <a:cubicBezTo>
                    <a:pt x="87899" y="87514"/>
                    <a:pt x="87784" y="87475"/>
                    <a:pt x="87672" y="87475"/>
                  </a:cubicBezTo>
                  <a:close/>
                  <a:moveTo>
                    <a:pt x="67424" y="87508"/>
                  </a:moveTo>
                  <a:cubicBezTo>
                    <a:pt x="67152" y="87508"/>
                    <a:pt x="66891" y="87739"/>
                    <a:pt x="66915" y="88069"/>
                  </a:cubicBezTo>
                  <a:cubicBezTo>
                    <a:pt x="66915" y="88319"/>
                    <a:pt x="67148" y="88539"/>
                    <a:pt x="67397" y="88539"/>
                  </a:cubicBezTo>
                  <a:cubicBezTo>
                    <a:pt x="67414" y="88539"/>
                    <a:pt x="67431" y="88538"/>
                    <a:pt x="67448" y="88536"/>
                  </a:cubicBezTo>
                  <a:lnTo>
                    <a:pt x="67482" y="88536"/>
                  </a:lnTo>
                  <a:cubicBezTo>
                    <a:pt x="67915" y="88503"/>
                    <a:pt x="68116" y="87936"/>
                    <a:pt x="67749" y="87635"/>
                  </a:cubicBezTo>
                  <a:cubicBezTo>
                    <a:pt x="67651" y="87548"/>
                    <a:pt x="67537" y="87508"/>
                    <a:pt x="67424" y="87508"/>
                  </a:cubicBezTo>
                  <a:close/>
                  <a:moveTo>
                    <a:pt x="47139" y="87529"/>
                  </a:moveTo>
                  <a:cubicBezTo>
                    <a:pt x="46856" y="87529"/>
                    <a:pt x="46565" y="87732"/>
                    <a:pt x="46600" y="88102"/>
                  </a:cubicBezTo>
                  <a:cubicBezTo>
                    <a:pt x="46631" y="88383"/>
                    <a:pt x="46838" y="88606"/>
                    <a:pt x="47110" y="88606"/>
                  </a:cubicBezTo>
                  <a:cubicBezTo>
                    <a:pt x="47129" y="88606"/>
                    <a:pt x="47148" y="88605"/>
                    <a:pt x="47167" y="88603"/>
                  </a:cubicBezTo>
                  <a:lnTo>
                    <a:pt x="47167" y="88569"/>
                  </a:lnTo>
                  <a:cubicBezTo>
                    <a:pt x="47468" y="88569"/>
                    <a:pt x="47668" y="88303"/>
                    <a:pt x="47634" y="88036"/>
                  </a:cubicBezTo>
                  <a:cubicBezTo>
                    <a:pt x="47634" y="87690"/>
                    <a:pt x="47390" y="87529"/>
                    <a:pt x="47139" y="87529"/>
                  </a:cubicBezTo>
                  <a:close/>
                  <a:moveTo>
                    <a:pt x="26908" y="87591"/>
                  </a:moveTo>
                  <a:cubicBezTo>
                    <a:pt x="26630" y="87591"/>
                    <a:pt x="26350" y="87794"/>
                    <a:pt x="26386" y="88169"/>
                  </a:cubicBezTo>
                  <a:cubicBezTo>
                    <a:pt x="26386" y="88436"/>
                    <a:pt x="26619" y="88636"/>
                    <a:pt x="26920" y="88636"/>
                  </a:cubicBezTo>
                  <a:cubicBezTo>
                    <a:pt x="27220" y="88603"/>
                    <a:pt x="27420" y="88369"/>
                    <a:pt x="27420" y="88069"/>
                  </a:cubicBezTo>
                  <a:cubicBezTo>
                    <a:pt x="27389" y="87744"/>
                    <a:pt x="27149" y="87591"/>
                    <a:pt x="26908" y="87591"/>
                  </a:cubicBezTo>
                  <a:close/>
                  <a:moveTo>
                    <a:pt x="125092" y="87608"/>
                  </a:moveTo>
                  <a:cubicBezTo>
                    <a:pt x="124812" y="87608"/>
                    <a:pt x="124542" y="87839"/>
                    <a:pt x="124589" y="88169"/>
                  </a:cubicBezTo>
                  <a:cubicBezTo>
                    <a:pt x="124589" y="88460"/>
                    <a:pt x="124839" y="88656"/>
                    <a:pt x="125127" y="88669"/>
                  </a:cubicBezTo>
                  <a:lnTo>
                    <a:pt x="125127" y="88669"/>
                  </a:lnTo>
                  <a:cubicBezTo>
                    <a:pt x="125591" y="88599"/>
                    <a:pt x="125789" y="88035"/>
                    <a:pt x="125423" y="87735"/>
                  </a:cubicBezTo>
                  <a:cubicBezTo>
                    <a:pt x="125326" y="87648"/>
                    <a:pt x="125208" y="87608"/>
                    <a:pt x="125092" y="87608"/>
                  </a:cubicBezTo>
                  <a:close/>
                  <a:moveTo>
                    <a:pt x="125127" y="88669"/>
                  </a:moveTo>
                  <a:cubicBezTo>
                    <a:pt x="125126" y="88669"/>
                    <a:pt x="125124" y="88669"/>
                    <a:pt x="125123" y="88669"/>
                  </a:cubicBezTo>
                  <a:lnTo>
                    <a:pt x="125156" y="88669"/>
                  </a:lnTo>
                  <a:cubicBezTo>
                    <a:pt x="125147" y="88669"/>
                    <a:pt x="125137" y="88669"/>
                    <a:pt x="125127" y="88669"/>
                  </a:cubicBezTo>
                  <a:close/>
                  <a:moveTo>
                    <a:pt x="104848" y="87679"/>
                  </a:moveTo>
                  <a:cubicBezTo>
                    <a:pt x="104582" y="87679"/>
                    <a:pt x="104308" y="87865"/>
                    <a:pt x="104308" y="88202"/>
                  </a:cubicBezTo>
                  <a:cubicBezTo>
                    <a:pt x="104341" y="88503"/>
                    <a:pt x="104608" y="88703"/>
                    <a:pt x="104875" y="88703"/>
                  </a:cubicBezTo>
                  <a:cubicBezTo>
                    <a:pt x="105175" y="88669"/>
                    <a:pt x="105376" y="88403"/>
                    <a:pt x="105342" y="88136"/>
                  </a:cubicBezTo>
                  <a:cubicBezTo>
                    <a:pt x="105311" y="87823"/>
                    <a:pt x="105082" y="87679"/>
                    <a:pt x="104848" y="87679"/>
                  </a:cubicBezTo>
                  <a:close/>
                  <a:moveTo>
                    <a:pt x="84589" y="87699"/>
                  </a:moveTo>
                  <a:cubicBezTo>
                    <a:pt x="84569" y="87699"/>
                    <a:pt x="84549" y="87700"/>
                    <a:pt x="84527" y="87702"/>
                  </a:cubicBezTo>
                  <a:cubicBezTo>
                    <a:pt x="83871" y="87800"/>
                    <a:pt x="83957" y="88737"/>
                    <a:pt x="84594" y="88737"/>
                  </a:cubicBezTo>
                  <a:cubicBezTo>
                    <a:pt x="84605" y="88737"/>
                    <a:pt x="84616" y="88737"/>
                    <a:pt x="84627" y="88736"/>
                  </a:cubicBezTo>
                  <a:cubicBezTo>
                    <a:pt x="85307" y="88704"/>
                    <a:pt x="85233" y="87699"/>
                    <a:pt x="84589" y="87699"/>
                  </a:cubicBezTo>
                  <a:close/>
                  <a:moveTo>
                    <a:pt x="64311" y="87735"/>
                  </a:moveTo>
                  <a:cubicBezTo>
                    <a:pt x="64301" y="87735"/>
                    <a:pt x="64290" y="87735"/>
                    <a:pt x="64280" y="87735"/>
                  </a:cubicBezTo>
                  <a:cubicBezTo>
                    <a:pt x="63568" y="87768"/>
                    <a:pt x="63640" y="88773"/>
                    <a:pt x="64284" y="88773"/>
                  </a:cubicBezTo>
                  <a:cubicBezTo>
                    <a:pt x="64304" y="88773"/>
                    <a:pt x="64325" y="88772"/>
                    <a:pt x="64346" y="88770"/>
                  </a:cubicBezTo>
                  <a:cubicBezTo>
                    <a:pt x="65002" y="88671"/>
                    <a:pt x="64916" y="87735"/>
                    <a:pt x="64311" y="87735"/>
                  </a:cubicBezTo>
                  <a:close/>
                  <a:moveTo>
                    <a:pt x="141768" y="88236"/>
                  </a:moveTo>
                  <a:cubicBezTo>
                    <a:pt x="141768" y="88269"/>
                    <a:pt x="141735" y="88336"/>
                    <a:pt x="141768" y="88369"/>
                  </a:cubicBezTo>
                  <a:cubicBezTo>
                    <a:pt x="141768" y="88636"/>
                    <a:pt x="142002" y="88836"/>
                    <a:pt x="142269" y="88836"/>
                  </a:cubicBezTo>
                  <a:lnTo>
                    <a:pt x="141868" y="88369"/>
                  </a:lnTo>
                  <a:lnTo>
                    <a:pt x="141768" y="88236"/>
                  </a:lnTo>
                  <a:close/>
                  <a:moveTo>
                    <a:pt x="44041" y="87809"/>
                  </a:moveTo>
                  <a:cubicBezTo>
                    <a:pt x="43768" y="87809"/>
                    <a:pt x="43508" y="88039"/>
                    <a:pt x="43531" y="88369"/>
                  </a:cubicBezTo>
                  <a:cubicBezTo>
                    <a:pt x="43531" y="88619"/>
                    <a:pt x="43765" y="88839"/>
                    <a:pt x="44014" y="88839"/>
                  </a:cubicBezTo>
                  <a:cubicBezTo>
                    <a:pt x="44031" y="88839"/>
                    <a:pt x="44048" y="88838"/>
                    <a:pt x="44065" y="88836"/>
                  </a:cubicBezTo>
                  <a:cubicBezTo>
                    <a:pt x="44532" y="88803"/>
                    <a:pt x="44732" y="88236"/>
                    <a:pt x="44365" y="87936"/>
                  </a:cubicBezTo>
                  <a:cubicBezTo>
                    <a:pt x="44268" y="87848"/>
                    <a:pt x="44153" y="87809"/>
                    <a:pt x="44041" y="87809"/>
                  </a:cubicBezTo>
                  <a:close/>
                  <a:moveTo>
                    <a:pt x="122026" y="87848"/>
                  </a:moveTo>
                  <a:cubicBezTo>
                    <a:pt x="121735" y="87848"/>
                    <a:pt x="121463" y="88099"/>
                    <a:pt x="121487" y="88436"/>
                  </a:cubicBezTo>
                  <a:cubicBezTo>
                    <a:pt x="121520" y="88703"/>
                    <a:pt x="121754" y="88903"/>
                    <a:pt x="122054" y="88903"/>
                  </a:cubicBezTo>
                  <a:cubicBezTo>
                    <a:pt x="122521" y="88870"/>
                    <a:pt x="122721" y="88303"/>
                    <a:pt x="122354" y="87969"/>
                  </a:cubicBezTo>
                  <a:cubicBezTo>
                    <a:pt x="122252" y="87886"/>
                    <a:pt x="122138" y="87848"/>
                    <a:pt x="122026" y="87848"/>
                  </a:cubicBezTo>
                  <a:close/>
                  <a:moveTo>
                    <a:pt x="23764" y="87830"/>
                  </a:moveTo>
                  <a:cubicBezTo>
                    <a:pt x="23480" y="87830"/>
                    <a:pt x="23197" y="88032"/>
                    <a:pt x="23250" y="88403"/>
                  </a:cubicBezTo>
                  <a:cubicBezTo>
                    <a:pt x="23250" y="88684"/>
                    <a:pt x="23484" y="88906"/>
                    <a:pt x="23760" y="88906"/>
                  </a:cubicBezTo>
                  <a:cubicBezTo>
                    <a:pt x="23779" y="88906"/>
                    <a:pt x="23798" y="88905"/>
                    <a:pt x="23817" y="88903"/>
                  </a:cubicBezTo>
                  <a:lnTo>
                    <a:pt x="23784" y="88870"/>
                  </a:lnTo>
                  <a:cubicBezTo>
                    <a:pt x="24084" y="88870"/>
                    <a:pt x="24284" y="88603"/>
                    <a:pt x="24284" y="88336"/>
                  </a:cubicBezTo>
                  <a:cubicBezTo>
                    <a:pt x="24269" y="87990"/>
                    <a:pt x="24016" y="87830"/>
                    <a:pt x="23764" y="87830"/>
                  </a:cubicBezTo>
                  <a:close/>
                  <a:moveTo>
                    <a:pt x="101765" y="87899"/>
                  </a:moveTo>
                  <a:cubicBezTo>
                    <a:pt x="101745" y="87899"/>
                    <a:pt x="101726" y="87900"/>
                    <a:pt x="101706" y="87902"/>
                  </a:cubicBezTo>
                  <a:cubicBezTo>
                    <a:pt x="101017" y="87935"/>
                    <a:pt x="101103" y="88937"/>
                    <a:pt x="101742" y="88937"/>
                  </a:cubicBezTo>
                  <a:cubicBezTo>
                    <a:pt x="101752" y="88937"/>
                    <a:pt x="101762" y="88937"/>
                    <a:pt x="101773" y="88936"/>
                  </a:cubicBezTo>
                  <a:cubicBezTo>
                    <a:pt x="102073" y="88903"/>
                    <a:pt x="102273" y="88669"/>
                    <a:pt x="102240" y="88369"/>
                  </a:cubicBezTo>
                  <a:cubicBezTo>
                    <a:pt x="102240" y="88091"/>
                    <a:pt x="102011" y="87899"/>
                    <a:pt x="101765" y="87899"/>
                  </a:cubicBezTo>
                  <a:close/>
                  <a:moveTo>
                    <a:pt x="81473" y="87979"/>
                  </a:moveTo>
                  <a:cubicBezTo>
                    <a:pt x="81206" y="87979"/>
                    <a:pt x="80940" y="88166"/>
                    <a:pt x="80958" y="88503"/>
                  </a:cubicBezTo>
                  <a:cubicBezTo>
                    <a:pt x="80991" y="88803"/>
                    <a:pt x="81225" y="89003"/>
                    <a:pt x="81525" y="89003"/>
                  </a:cubicBezTo>
                  <a:cubicBezTo>
                    <a:pt x="81792" y="88970"/>
                    <a:pt x="82026" y="88703"/>
                    <a:pt x="81992" y="88436"/>
                  </a:cubicBezTo>
                  <a:cubicBezTo>
                    <a:pt x="81945" y="88124"/>
                    <a:pt x="81708" y="87979"/>
                    <a:pt x="81473" y="87979"/>
                  </a:cubicBezTo>
                  <a:close/>
                  <a:moveTo>
                    <a:pt x="61198" y="88009"/>
                  </a:moveTo>
                  <a:cubicBezTo>
                    <a:pt x="60914" y="88009"/>
                    <a:pt x="60653" y="88239"/>
                    <a:pt x="60677" y="88569"/>
                  </a:cubicBezTo>
                  <a:cubicBezTo>
                    <a:pt x="60708" y="88819"/>
                    <a:pt x="60944" y="89040"/>
                    <a:pt x="61193" y="89040"/>
                  </a:cubicBezTo>
                  <a:cubicBezTo>
                    <a:pt x="61210" y="89040"/>
                    <a:pt x="61227" y="89039"/>
                    <a:pt x="61244" y="89036"/>
                  </a:cubicBezTo>
                  <a:cubicBezTo>
                    <a:pt x="61711" y="89003"/>
                    <a:pt x="61878" y="88436"/>
                    <a:pt x="61544" y="88136"/>
                  </a:cubicBezTo>
                  <a:cubicBezTo>
                    <a:pt x="61437" y="88048"/>
                    <a:pt x="61315" y="88009"/>
                    <a:pt x="61198" y="88009"/>
                  </a:cubicBezTo>
                  <a:close/>
                  <a:moveTo>
                    <a:pt x="40950" y="88075"/>
                  </a:moveTo>
                  <a:cubicBezTo>
                    <a:pt x="40666" y="88075"/>
                    <a:pt x="40406" y="88306"/>
                    <a:pt x="40429" y="88636"/>
                  </a:cubicBezTo>
                  <a:cubicBezTo>
                    <a:pt x="40463" y="88903"/>
                    <a:pt x="40696" y="89103"/>
                    <a:pt x="40996" y="89103"/>
                  </a:cubicBezTo>
                  <a:cubicBezTo>
                    <a:pt x="41463" y="89070"/>
                    <a:pt x="41630" y="88503"/>
                    <a:pt x="41296" y="88202"/>
                  </a:cubicBezTo>
                  <a:cubicBezTo>
                    <a:pt x="41189" y="88115"/>
                    <a:pt x="41068" y="88075"/>
                    <a:pt x="40950" y="88075"/>
                  </a:cubicBezTo>
                  <a:close/>
                  <a:moveTo>
                    <a:pt x="139197" y="88066"/>
                  </a:moveTo>
                  <a:cubicBezTo>
                    <a:pt x="139176" y="88066"/>
                    <a:pt x="139155" y="88067"/>
                    <a:pt x="139133" y="88069"/>
                  </a:cubicBezTo>
                  <a:cubicBezTo>
                    <a:pt x="138444" y="88102"/>
                    <a:pt x="138530" y="89104"/>
                    <a:pt x="139168" y="89104"/>
                  </a:cubicBezTo>
                  <a:cubicBezTo>
                    <a:pt x="139179" y="89104"/>
                    <a:pt x="139189" y="89104"/>
                    <a:pt x="139200" y="89103"/>
                  </a:cubicBezTo>
                  <a:cubicBezTo>
                    <a:pt x="139878" y="89038"/>
                    <a:pt x="139837" y="88066"/>
                    <a:pt x="139197" y="88066"/>
                  </a:cubicBezTo>
                  <a:close/>
                  <a:moveTo>
                    <a:pt x="20679" y="88099"/>
                  </a:moveTo>
                  <a:cubicBezTo>
                    <a:pt x="20658" y="88099"/>
                    <a:pt x="20637" y="88100"/>
                    <a:pt x="20615" y="88102"/>
                  </a:cubicBezTo>
                  <a:cubicBezTo>
                    <a:pt x="19926" y="88135"/>
                    <a:pt x="20012" y="89137"/>
                    <a:pt x="20650" y="89137"/>
                  </a:cubicBezTo>
                  <a:cubicBezTo>
                    <a:pt x="20661" y="89137"/>
                    <a:pt x="20671" y="89137"/>
                    <a:pt x="20682" y="89136"/>
                  </a:cubicBezTo>
                  <a:cubicBezTo>
                    <a:pt x="21360" y="89072"/>
                    <a:pt x="21319" y="88099"/>
                    <a:pt x="20679" y="88099"/>
                  </a:cubicBezTo>
                  <a:close/>
                  <a:moveTo>
                    <a:pt x="118906" y="88109"/>
                  </a:moveTo>
                  <a:cubicBezTo>
                    <a:pt x="118622" y="88109"/>
                    <a:pt x="118361" y="88339"/>
                    <a:pt x="118385" y="88669"/>
                  </a:cubicBezTo>
                  <a:cubicBezTo>
                    <a:pt x="118416" y="88919"/>
                    <a:pt x="118622" y="89140"/>
                    <a:pt x="118895" y="89140"/>
                  </a:cubicBezTo>
                  <a:cubicBezTo>
                    <a:pt x="118914" y="89140"/>
                    <a:pt x="118933" y="89139"/>
                    <a:pt x="118952" y="89136"/>
                  </a:cubicBezTo>
                  <a:cubicBezTo>
                    <a:pt x="119419" y="89103"/>
                    <a:pt x="119619" y="88536"/>
                    <a:pt x="119252" y="88236"/>
                  </a:cubicBezTo>
                  <a:cubicBezTo>
                    <a:pt x="119145" y="88148"/>
                    <a:pt x="119023" y="88109"/>
                    <a:pt x="118906" y="88109"/>
                  </a:cubicBezTo>
                  <a:close/>
                  <a:moveTo>
                    <a:pt x="98637" y="88135"/>
                  </a:moveTo>
                  <a:cubicBezTo>
                    <a:pt x="98626" y="88135"/>
                    <a:pt x="98615" y="88135"/>
                    <a:pt x="98604" y="88136"/>
                  </a:cubicBezTo>
                  <a:cubicBezTo>
                    <a:pt x="97925" y="88200"/>
                    <a:pt x="97998" y="89173"/>
                    <a:pt x="98610" y="89173"/>
                  </a:cubicBezTo>
                  <a:cubicBezTo>
                    <a:pt x="98630" y="89173"/>
                    <a:pt x="98650" y="89172"/>
                    <a:pt x="98671" y="89170"/>
                  </a:cubicBezTo>
                  <a:cubicBezTo>
                    <a:pt x="99360" y="89137"/>
                    <a:pt x="99306" y="88135"/>
                    <a:pt x="98637" y="88135"/>
                  </a:cubicBezTo>
                  <a:close/>
                  <a:moveTo>
                    <a:pt x="78403" y="88191"/>
                  </a:moveTo>
                  <a:cubicBezTo>
                    <a:pt x="78126" y="88191"/>
                    <a:pt x="77838" y="88394"/>
                    <a:pt x="77856" y="88770"/>
                  </a:cubicBezTo>
                  <a:cubicBezTo>
                    <a:pt x="77889" y="89036"/>
                    <a:pt x="78123" y="89237"/>
                    <a:pt x="78423" y="89237"/>
                  </a:cubicBezTo>
                  <a:cubicBezTo>
                    <a:pt x="78723" y="89203"/>
                    <a:pt x="78923" y="88970"/>
                    <a:pt x="78890" y="88669"/>
                  </a:cubicBezTo>
                  <a:cubicBezTo>
                    <a:pt x="78874" y="88344"/>
                    <a:pt x="78643" y="88191"/>
                    <a:pt x="78403" y="88191"/>
                  </a:cubicBezTo>
                  <a:close/>
                  <a:moveTo>
                    <a:pt x="58111" y="88242"/>
                  </a:moveTo>
                  <a:cubicBezTo>
                    <a:pt x="57831" y="88242"/>
                    <a:pt x="57561" y="88472"/>
                    <a:pt x="57608" y="88803"/>
                  </a:cubicBezTo>
                  <a:cubicBezTo>
                    <a:pt x="57608" y="89081"/>
                    <a:pt x="57837" y="89273"/>
                    <a:pt x="58084" y="89273"/>
                  </a:cubicBezTo>
                  <a:cubicBezTo>
                    <a:pt x="58103" y="89273"/>
                    <a:pt x="58122" y="89272"/>
                    <a:pt x="58142" y="89270"/>
                  </a:cubicBezTo>
                  <a:cubicBezTo>
                    <a:pt x="58609" y="89237"/>
                    <a:pt x="58809" y="88669"/>
                    <a:pt x="58442" y="88369"/>
                  </a:cubicBezTo>
                  <a:cubicBezTo>
                    <a:pt x="58345" y="88281"/>
                    <a:pt x="58227" y="88242"/>
                    <a:pt x="58111" y="88242"/>
                  </a:cubicBezTo>
                  <a:close/>
                  <a:moveTo>
                    <a:pt x="136085" y="88313"/>
                  </a:moveTo>
                  <a:cubicBezTo>
                    <a:pt x="135946" y="88313"/>
                    <a:pt x="135804" y="88372"/>
                    <a:pt x="135697" y="88503"/>
                  </a:cubicBezTo>
                  <a:cubicBezTo>
                    <a:pt x="135406" y="88826"/>
                    <a:pt x="135648" y="89338"/>
                    <a:pt x="136089" y="89338"/>
                  </a:cubicBezTo>
                  <a:cubicBezTo>
                    <a:pt x="136103" y="89338"/>
                    <a:pt x="136117" y="89338"/>
                    <a:pt x="136131" y="89337"/>
                  </a:cubicBezTo>
                  <a:cubicBezTo>
                    <a:pt x="136398" y="89337"/>
                    <a:pt x="136631" y="89070"/>
                    <a:pt x="136598" y="88803"/>
                  </a:cubicBezTo>
                  <a:cubicBezTo>
                    <a:pt x="136576" y="88503"/>
                    <a:pt x="136335" y="88313"/>
                    <a:pt x="136085" y="88313"/>
                  </a:cubicBezTo>
                  <a:close/>
                  <a:moveTo>
                    <a:pt x="37827" y="88302"/>
                  </a:moveTo>
                  <a:cubicBezTo>
                    <a:pt x="37816" y="88302"/>
                    <a:pt x="37805" y="88302"/>
                    <a:pt x="37794" y="88303"/>
                  </a:cubicBezTo>
                  <a:cubicBezTo>
                    <a:pt x="37115" y="88367"/>
                    <a:pt x="37188" y="89340"/>
                    <a:pt x="37830" y="89340"/>
                  </a:cubicBezTo>
                  <a:cubicBezTo>
                    <a:pt x="37851" y="89340"/>
                    <a:pt x="37872" y="89339"/>
                    <a:pt x="37894" y="89337"/>
                  </a:cubicBezTo>
                  <a:cubicBezTo>
                    <a:pt x="38551" y="89304"/>
                    <a:pt x="38496" y="88302"/>
                    <a:pt x="37827" y="88302"/>
                  </a:cubicBezTo>
                  <a:close/>
                  <a:moveTo>
                    <a:pt x="17581" y="88348"/>
                  </a:moveTo>
                  <a:cubicBezTo>
                    <a:pt x="17291" y="88348"/>
                    <a:pt x="17022" y="88591"/>
                    <a:pt x="17046" y="88903"/>
                  </a:cubicBezTo>
                  <a:cubicBezTo>
                    <a:pt x="17077" y="89181"/>
                    <a:pt x="17308" y="89374"/>
                    <a:pt x="17555" y="89374"/>
                  </a:cubicBezTo>
                  <a:cubicBezTo>
                    <a:pt x="17574" y="89374"/>
                    <a:pt x="17593" y="89372"/>
                    <a:pt x="17613" y="89370"/>
                  </a:cubicBezTo>
                  <a:lnTo>
                    <a:pt x="17613" y="89403"/>
                  </a:lnTo>
                  <a:cubicBezTo>
                    <a:pt x="18080" y="89337"/>
                    <a:pt x="18247" y="88770"/>
                    <a:pt x="17913" y="88469"/>
                  </a:cubicBezTo>
                  <a:cubicBezTo>
                    <a:pt x="17810" y="88385"/>
                    <a:pt x="17694" y="88348"/>
                    <a:pt x="17581" y="88348"/>
                  </a:cubicBezTo>
                  <a:close/>
                  <a:moveTo>
                    <a:pt x="115844" y="88366"/>
                  </a:moveTo>
                  <a:cubicBezTo>
                    <a:pt x="115824" y="88366"/>
                    <a:pt x="115804" y="88367"/>
                    <a:pt x="115783" y="88369"/>
                  </a:cubicBezTo>
                  <a:cubicBezTo>
                    <a:pt x="115094" y="88402"/>
                    <a:pt x="115147" y="89404"/>
                    <a:pt x="115817" y="89404"/>
                  </a:cubicBezTo>
                  <a:cubicBezTo>
                    <a:pt x="115828" y="89404"/>
                    <a:pt x="115839" y="89404"/>
                    <a:pt x="115850" y="89403"/>
                  </a:cubicBezTo>
                  <a:cubicBezTo>
                    <a:pt x="116528" y="89339"/>
                    <a:pt x="116456" y="88366"/>
                    <a:pt x="115844" y="88366"/>
                  </a:cubicBezTo>
                  <a:close/>
                  <a:moveTo>
                    <a:pt x="95553" y="88399"/>
                  </a:moveTo>
                  <a:cubicBezTo>
                    <a:pt x="95536" y="88399"/>
                    <a:pt x="95519" y="88400"/>
                    <a:pt x="95502" y="88403"/>
                  </a:cubicBezTo>
                  <a:cubicBezTo>
                    <a:pt x="94823" y="88467"/>
                    <a:pt x="94865" y="89440"/>
                    <a:pt x="95505" y="89440"/>
                  </a:cubicBezTo>
                  <a:cubicBezTo>
                    <a:pt x="95525" y="89440"/>
                    <a:pt x="95547" y="89439"/>
                    <a:pt x="95569" y="89437"/>
                  </a:cubicBezTo>
                  <a:cubicBezTo>
                    <a:pt x="95869" y="89403"/>
                    <a:pt x="96069" y="89170"/>
                    <a:pt x="96036" y="88870"/>
                  </a:cubicBezTo>
                  <a:cubicBezTo>
                    <a:pt x="96036" y="88620"/>
                    <a:pt x="95802" y="88399"/>
                    <a:pt x="95553" y="88399"/>
                  </a:cubicBezTo>
                  <a:close/>
                  <a:moveTo>
                    <a:pt x="75254" y="88435"/>
                  </a:moveTo>
                  <a:cubicBezTo>
                    <a:pt x="75243" y="88435"/>
                    <a:pt x="75232" y="88435"/>
                    <a:pt x="75221" y="88436"/>
                  </a:cubicBezTo>
                  <a:cubicBezTo>
                    <a:pt x="74574" y="88501"/>
                    <a:pt x="74617" y="89473"/>
                    <a:pt x="75257" y="89473"/>
                  </a:cubicBezTo>
                  <a:cubicBezTo>
                    <a:pt x="75278" y="89473"/>
                    <a:pt x="75299" y="89472"/>
                    <a:pt x="75321" y="89470"/>
                  </a:cubicBezTo>
                  <a:cubicBezTo>
                    <a:pt x="75977" y="89437"/>
                    <a:pt x="75923" y="88435"/>
                    <a:pt x="75254" y="88435"/>
                  </a:cubicBezTo>
                  <a:close/>
                  <a:moveTo>
                    <a:pt x="55008" y="88482"/>
                  </a:moveTo>
                  <a:cubicBezTo>
                    <a:pt x="54721" y="88482"/>
                    <a:pt x="54458" y="88724"/>
                    <a:pt x="54506" y="89036"/>
                  </a:cubicBezTo>
                  <a:cubicBezTo>
                    <a:pt x="54506" y="89337"/>
                    <a:pt x="54773" y="89537"/>
                    <a:pt x="55040" y="89537"/>
                  </a:cubicBezTo>
                  <a:cubicBezTo>
                    <a:pt x="55507" y="89470"/>
                    <a:pt x="55673" y="88903"/>
                    <a:pt x="55340" y="88603"/>
                  </a:cubicBezTo>
                  <a:cubicBezTo>
                    <a:pt x="55237" y="88518"/>
                    <a:pt x="55121" y="88482"/>
                    <a:pt x="55008" y="88482"/>
                  </a:cubicBezTo>
                  <a:close/>
                  <a:moveTo>
                    <a:pt x="34746" y="88542"/>
                  </a:moveTo>
                  <a:cubicBezTo>
                    <a:pt x="34461" y="88542"/>
                    <a:pt x="34201" y="88773"/>
                    <a:pt x="34225" y="89103"/>
                  </a:cubicBezTo>
                  <a:cubicBezTo>
                    <a:pt x="34256" y="89353"/>
                    <a:pt x="34462" y="89573"/>
                    <a:pt x="34735" y="89573"/>
                  </a:cubicBezTo>
                  <a:cubicBezTo>
                    <a:pt x="34753" y="89573"/>
                    <a:pt x="34773" y="89572"/>
                    <a:pt x="34792" y="89570"/>
                  </a:cubicBezTo>
                  <a:cubicBezTo>
                    <a:pt x="35225" y="89537"/>
                    <a:pt x="35426" y="88970"/>
                    <a:pt x="35092" y="88669"/>
                  </a:cubicBezTo>
                  <a:cubicBezTo>
                    <a:pt x="34985" y="88582"/>
                    <a:pt x="34863" y="88542"/>
                    <a:pt x="34746" y="88542"/>
                  </a:cubicBezTo>
                  <a:close/>
                  <a:moveTo>
                    <a:pt x="132983" y="88542"/>
                  </a:moveTo>
                  <a:cubicBezTo>
                    <a:pt x="132698" y="88542"/>
                    <a:pt x="132438" y="88773"/>
                    <a:pt x="132462" y="89103"/>
                  </a:cubicBezTo>
                  <a:cubicBezTo>
                    <a:pt x="132495" y="89403"/>
                    <a:pt x="132728" y="89603"/>
                    <a:pt x="133029" y="89603"/>
                  </a:cubicBezTo>
                  <a:cubicBezTo>
                    <a:pt x="133496" y="89537"/>
                    <a:pt x="133662" y="88970"/>
                    <a:pt x="133329" y="88669"/>
                  </a:cubicBezTo>
                  <a:cubicBezTo>
                    <a:pt x="133222" y="88582"/>
                    <a:pt x="133100" y="88542"/>
                    <a:pt x="132983" y="88542"/>
                  </a:cubicBezTo>
                  <a:close/>
                  <a:moveTo>
                    <a:pt x="14486" y="88576"/>
                  </a:moveTo>
                  <a:cubicBezTo>
                    <a:pt x="14214" y="88576"/>
                    <a:pt x="13953" y="88806"/>
                    <a:pt x="13977" y="89136"/>
                  </a:cubicBezTo>
                  <a:cubicBezTo>
                    <a:pt x="14010" y="89437"/>
                    <a:pt x="14244" y="89637"/>
                    <a:pt x="14544" y="89637"/>
                  </a:cubicBezTo>
                  <a:cubicBezTo>
                    <a:pt x="14978" y="89570"/>
                    <a:pt x="15178" y="89003"/>
                    <a:pt x="14811" y="88703"/>
                  </a:cubicBezTo>
                  <a:cubicBezTo>
                    <a:pt x="14713" y="88615"/>
                    <a:pt x="14599" y="88576"/>
                    <a:pt x="14486" y="88576"/>
                  </a:cubicBezTo>
                  <a:close/>
                  <a:moveTo>
                    <a:pt x="112727" y="88580"/>
                  </a:moveTo>
                  <a:cubicBezTo>
                    <a:pt x="112444" y="88580"/>
                    <a:pt x="112161" y="88782"/>
                    <a:pt x="112214" y="89170"/>
                  </a:cubicBezTo>
                  <a:cubicBezTo>
                    <a:pt x="112247" y="89437"/>
                    <a:pt x="112481" y="89637"/>
                    <a:pt x="112747" y="89637"/>
                  </a:cubicBezTo>
                  <a:cubicBezTo>
                    <a:pt x="113048" y="89603"/>
                    <a:pt x="113248" y="89370"/>
                    <a:pt x="113248" y="89070"/>
                  </a:cubicBezTo>
                  <a:cubicBezTo>
                    <a:pt x="113232" y="88740"/>
                    <a:pt x="112980" y="88580"/>
                    <a:pt x="112727" y="88580"/>
                  </a:cubicBezTo>
                  <a:close/>
                  <a:moveTo>
                    <a:pt x="92450" y="88648"/>
                  </a:moveTo>
                  <a:cubicBezTo>
                    <a:pt x="92165" y="88648"/>
                    <a:pt x="91885" y="88891"/>
                    <a:pt x="91933" y="89203"/>
                  </a:cubicBezTo>
                  <a:cubicBezTo>
                    <a:pt x="91933" y="89481"/>
                    <a:pt x="92162" y="89674"/>
                    <a:pt x="92435" y="89674"/>
                  </a:cubicBezTo>
                  <a:cubicBezTo>
                    <a:pt x="92456" y="89674"/>
                    <a:pt x="92478" y="89673"/>
                    <a:pt x="92500" y="89670"/>
                  </a:cubicBezTo>
                  <a:lnTo>
                    <a:pt x="92500" y="89670"/>
                  </a:lnTo>
                  <a:lnTo>
                    <a:pt x="92466" y="89704"/>
                  </a:lnTo>
                  <a:cubicBezTo>
                    <a:pt x="92933" y="89637"/>
                    <a:pt x="93133" y="89070"/>
                    <a:pt x="92767" y="88770"/>
                  </a:cubicBezTo>
                  <a:cubicBezTo>
                    <a:pt x="92673" y="88685"/>
                    <a:pt x="92561" y="88648"/>
                    <a:pt x="92450" y="88648"/>
                  </a:cubicBezTo>
                  <a:close/>
                  <a:moveTo>
                    <a:pt x="72161" y="88709"/>
                  </a:moveTo>
                  <a:cubicBezTo>
                    <a:pt x="71888" y="88709"/>
                    <a:pt x="71628" y="88939"/>
                    <a:pt x="71651" y="89270"/>
                  </a:cubicBezTo>
                  <a:cubicBezTo>
                    <a:pt x="71651" y="89520"/>
                    <a:pt x="71885" y="89740"/>
                    <a:pt x="72161" y="89740"/>
                  </a:cubicBezTo>
                  <a:cubicBezTo>
                    <a:pt x="72180" y="89740"/>
                    <a:pt x="72199" y="89739"/>
                    <a:pt x="72219" y="89737"/>
                  </a:cubicBezTo>
                  <a:lnTo>
                    <a:pt x="72185" y="89737"/>
                  </a:lnTo>
                  <a:cubicBezTo>
                    <a:pt x="72652" y="89704"/>
                    <a:pt x="72852" y="89136"/>
                    <a:pt x="72485" y="88836"/>
                  </a:cubicBezTo>
                  <a:cubicBezTo>
                    <a:pt x="72388" y="88748"/>
                    <a:pt x="72273" y="88709"/>
                    <a:pt x="72161" y="88709"/>
                  </a:cubicBezTo>
                  <a:close/>
                  <a:moveTo>
                    <a:pt x="51913" y="88743"/>
                  </a:moveTo>
                  <a:cubicBezTo>
                    <a:pt x="51640" y="88743"/>
                    <a:pt x="51380" y="88973"/>
                    <a:pt x="51404" y="89303"/>
                  </a:cubicBezTo>
                  <a:cubicBezTo>
                    <a:pt x="51404" y="89582"/>
                    <a:pt x="51633" y="89774"/>
                    <a:pt x="51879" y="89774"/>
                  </a:cubicBezTo>
                  <a:cubicBezTo>
                    <a:pt x="51898" y="89774"/>
                    <a:pt x="51918" y="89773"/>
                    <a:pt x="51937" y="89770"/>
                  </a:cubicBezTo>
                  <a:cubicBezTo>
                    <a:pt x="52404" y="89737"/>
                    <a:pt x="52605" y="89170"/>
                    <a:pt x="52238" y="88870"/>
                  </a:cubicBezTo>
                  <a:cubicBezTo>
                    <a:pt x="52140" y="88782"/>
                    <a:pt x="52025" y="88743"/>
                    <a:pt x="51913" y="88743"/>
                  </a:cubicBezTo>
                  <a:close/>
                  <a:moveTo>
                    <a:pt x="31644" y="88776"/>
                  </a:moveTo>
                  <a:cubicBezTo>
                    <a:pt x="31359" y="88776"/>
                    <a:pt x="31099" y="89006"/>
                    <a:pt x="31123" y="89337"/>
                  </a:cubicBezTo>
                  <a:cubicBezTo>
                    <a:pt x="31156" y="89637"/>
                    <a:pt x="31389" y="89837"/>
                    <a:pt x="31690" y="89837"/>
                  </a:cubicBezTo>
                  <a:lnTo>
                    <a:pt x="31690" y="89804"/>
                  </a:lnTo>
                  <a:cubicBezTo>
                    <a:pt x="32123" y="89770"/>
                    <a:pt x="32323" y="89203"/>
                    <a:pt x="31990" y="88903"/>
                  </a:cubicBezTo>
                  <a:cubicBezTo>
                    <a:pt x="31883" y="88815"/>
                    <a:pt x="31761" y="88776"/>
                    <a:pt x="31644" y="88776"/>
                  </a:cubicBezTo>
                  <a:close/>
                  <a:moveTo>
                    <a:pt x="129890" y="88800"/>
                  </a:moveTo>
                  <a:cubicBezTo>
                    <a:pt x="129869" y="88800"/>
                    <a:pt x="129848" y="88801"/>
                    <a:pt x="129826" y="88803"/>
                  </a:cubicBezTo>
                  <a:cubicBezTo>
                    <a:pt x="129180" y="88867"/>
                    <a:pt x="129222" y="89840"/>
                    <a:pt x="129863" y="89840"/>
                  </a:cubicBezTo>
                  <a:cubicBezTo>
                    <a:pt x="129883" y="89840"/>
                    <a:pt x="129905" y="89839"/>
                    <a:pt x="129926" y="89837"/>
                  </a:cubicBezTo>
                  <a:cubicBezTo>
                    <a:pt x="130605" y="89772"/>
                    <a:pt x="130532" y="88800"/>
                    <a:pt x="129890" y="88800"/>
                  </a:cubicBezTo>
                  <a:close/>
                  <a:moveTo>
                    <a:pt x="109599" y="88843"/>
                  </a:moveTo>
                  <a:cubicBezTo>
                    <a:pt x="109315" y="88843"/>
                    <a:pt x="109055" y="89073"/>
                    <a:pt x="109078" y="89403"/>
                  </a:cubicBezTo>
                  <a:cubicBezTo>
                    <a:pt x="109109" y="89682"/>
                    <a:pt x="109341" y="89874"/>
                    <a:pt x="109587" y="89874"/>
                  </a:cubicBezTo>
                  <a:cubicBezTo>
                    <a:pt x="109606" y="89874"/>
                    <a:pt x="109626" y="89873"/>
                    <a:pt x="109645" y="89870"/>
                  </a:cubicBezTo>
                  <a:cubicBezTo>
                    <a:pt x="110112" y="89837"/>
                    <a:pt x="110279" y="89270"/>
                    <a:pt x="109945" y="88970"/>
                  </a:cubicBezTo>
                  <a:cubicBezTo>
                    <a:pt x="109838" y="88882"/>
                    <a:pt x="109717" y="88843"/>
                    <a:pt x="109599" y="88843"/>
                  </a:cubicBezTo>
                  <a:close/>
                  <a:moveTo>
                    <a:pt x="89356" y="88883"/>
                  </a:moveTo>
                  <a:cubicBezTo>
                    <a:pt x="89078" y="88883"/>
                    <a:pt x="88806" y="89133"/>
                    <a:pt x="88830" y="89470"/>
                  </a:cubicBezTo>
                  <a:cubicBezTo>
                    <a:pt x="88864" y="89737"/>
                    <a:pt x="89097" y="89937"/>
                    <a:pt x="89397" y="89937"/>
                  </a:cubicBezTo>
                  <a:cubicBezTo>
                    <a:pt x="89831" y="89904"/>
                    <a:pt x="90031" y="89303"/>
                    <a:pt x="89664" y="89003"/>
                  </a:cubicBezTo>
                  <a:cubicBezTo>
                    <a:pt x="89572" y="88920"/>
                    <a:pt x="89463" y="88883"/>
                    <a:pt x="89356" y="88883"/>
                  </a:cubicBezTo>
                  <a:close/>
                  <a:moveTo>
                    <a:pt x="69081" y="88935"/>
                  </a:moveTo>
                  <a:cubicBezTo>
                    <a:pt x="69071" y="88935"/>
                    <a:pt x="69060" y="88936"/>
                    <a:pt x="69050" y="88936"/>
                  </a:cubicBezTo>
                  <a:cubicBezTo>
                    <a:pt x="68749" y="88936"/>
                    <a:pt x="68549" y="89203"/>
                    <a:pt x="68549" y="89503"/>
                  </a:cubicBezTo>
                  <a:cubicBezTo>
                    <a:pt x="68580" y="89753"/>
                    <a:pt x="68787" y="89974"/>
                    <a:pt x="69059" y="89974"/>
                  </a:cubicBezTo>
                  <a:cubicBezTo>
                    <a:pt x="69078" y="89974"/>
                    <a:pt x="69097" y="89973"/>
                    <a:pt x="69116" y="89970"/>
                  </a:cubicBezTo>
                  <a:cubicBezTo>
                    <a:pt x="69772" y="89872"/>
                    <a:pt x="69687" y="88935"/>
                    <a:pt x="69081" y="88935"/>
                  </a:cubicBezTo>
                  <a:close/>
                  <a:moveTo>
                    <a:pt x="48801" y="88969"/>
                  </a:moveTo>
                  <a:cubicBezTo>
                    <a:pt x="48791" y="88969"/>
                    <a:pt x="48780" y="88969"/>
                    <a:pt x="48768" y="88970"/>
                  </a:cubicBezTo>
                  <a:cubicBezTo>
                    <a:pt x="48468" y="89003"/>
                    <a:pt x="48268" y="89237"/>
                    <a:pt x="48301" y="89537"/>
                  </a:cubicBezTo>
                  <a:cubicBezTo>
                    <a:pt x="48301" y="89818"/>
                    <a:pt x="48506" y="90040"/>
                    <a:pt x="48778" y="90040"/>
                  </a:cubicBezTo>
                  <a:cubicBezTo>
                    <a:pt x="48797" y="90040"/>
                    <a:pt x="48816" y="90039"/>
                    <a:pt x="48835" y="90037"/>
                  </a:cubicBezTo>
                  <a:lnTo>
                    <a:pt x="48835" y="90004"/>
                  </a:lnTo>
                  <a:cubicBezTo>
                    <a:pt x="49525" y="89971"/>
                    <a:pt x="49471" y="88969"/>
                    <a:pt x="48801" y="88969"/>
                  </a:cubicBezTo>
                  <a:close/>
                  <a:moveTo>
                    <a:pt x="28541" y="89009"/>
                  </a:moveTo>
                  <a:cubicBezTo>
                    <a:pt x="28257" y="89009"/>
                    <a:pt x="27997" y="89240"/>
                    <a:pt x="28020" y="89570"/>
                  </a:cubicBezTo>
                  <a:cubicBezTo>
                    <a:pt x="28052" y="89851"/>
                    <a:pt x="28258" y="90074"/>
                    <a:pt x="28531" y="90074"/>
                  </a:cubicBezTo>
                  <a:cubicBezTo>
                    <a:pt x="28549" y="90074"/>
                    <a:pt x="28568" y="90073"/>
                    <a:pt x="28587" y="90070"/>
                  </a:cubicBezTo>
                  <a:lnTo>
                    <a:pt x="28587" y="90037"/>
                  </a:lnTo>
                  <a:cubicBezTo>
                    <a:pt x="29054" y="90004"/>
                    <a:pt x="29221" y="89437"/>
                    <a:pt x="28888" y="89136"/>
                  </a:cubicBezTo>
                  <a:cubicBezTo>
                    <a:pt x="28780" y="89049"/>
                    <a:pt x="28659" y="89009"/>
                    <a:pt x="28541" y="89009"/>
                  </a:cubicBezTo>
                  <a:close/>
                  <a:moveTo>
                    <a:pt x="126796" y="89049"/>
                  </a:moveTo>
                  <a:cubicBezTo>
                    <a:pt x="126507" y="89049"/>
                    <a:pt x="126242" y="89300"/>
                    <a:pt x="126290" y="89637"/>
                  </a:cubicBezTo>
                  <a:cubicBezTo>
                    <a:pt x="126290" y="89884"/>
                    <a:pt x="126520" y="90074"/>
                    <a:pt x="126766" y="90074"/>
                  </a:cubicBezTo>
                  <a:cubicBezTo>
                    <a:pt x="126785" y="90074"/>
                    <a:pt x="126805" y="90073"/>
                    <a:pt x="126824" y="90070"/>
                  </a:cubicBezTo>
                  <a:cubicBezTo>
                    <a:pt x="127291" y="90037"/>
                    <a:pt x="127491" y="89470"/>
                    <a:pt x="127124" y="89170"/>
                  </a:cubicBezTo>
                  <a:cubicBezTo>
                    <a:pt x="127022" y="89086"/>
                    <a:pt x="126908" y="89049"/>
                    <a:pt x="126796" y="89049"/>
                  </a:cubicBezTo>
                  <a:close/>
                  <a:moveTo>
                    <a:pt x="106540" y="89100"/>
                  </a:moveTo>
                  <a:cubicBezTo>
                    <a:pt x="106519" y="89100"/>
                    <a:pt x="106498" y="89101"/>
                    <a:pt x="106476" y="89103"/>
                  </a:cubicBezTo>
                  <a:cubicBezTo>
                    <a:pt x="105787" y="89136"/>
                    <a:pt x="105873" y="90138"/>
                    <a:pt x="106512" y="90138"/>
                  </a:cubicBezTo>
                  <a:cubicBezTo>
                    <a:pt x="106522" y="90138"/>
                    <a:pt x="106532" y="90138"/>
                    <a:pt x="106543" y="90137"/>
                  </a:cubicBezTo>
                  <a:cubicBezTo>
                    <a:pt x="107222" y="90073"/>
                    <a:pt x="107180" y="89100"/>
                    <a:pt x="106540" y="89100"/>
                  </a:cubicBezTo>
                  <a:close/>
                  <a:moveTo>
                    <a:pt x="86265" y="89143"/>
                  </a:moveTo>
                  <a:cubicBezTo>
                    <a:pt x="85984" y="89143"/>
                    <a:pt x="85714" y="89373"/>
                    <a:pt x="85762" y="89704"/>
                  </a:cubicBezTo>
                  <a:cubicBezTo>
                    <a:pt x="85762" y="89970"/>
                    <a:pt x="85995" y="90171"/>
                    <a:pt x="86295" y="90171"/>
                  </a:cubicBezTo>
                  <a:cubicBezTo>
                    <a:pt x="86762" y="90137"/>
                    <a:pt x="86962" y="89570"/>
                    <a:pt x="86595" y="89270"/>
                  </a:cubicBezTo>
                  <a:cubicBezTo>
                    <a:pt x="86498" y="89182"/>
                    <a:pt x="86380" y="89143"/>
                    <a:pt x="86265" y="89143"/>
                  </a:cubicBezTo>
                  <a:close/>
                  <a:moveTo>
                    <a:pt x="65976" y="89164"/>
                  </a:moveTo>
                  <a:cubicBezTo>
                    <a:pt x="65701" y="89164"/>
                    <a:pt x="65427" y="89366"/>
                    <a:pt x="65480" y="89737"/>
                  </a:cubicBezTo>
                  <a:cubicBezTo>
                    <a:pt x="65480" y="90015"/>
                    <a:pt x="65710" y="90207"/>
                    <a:pt x="65956" y="90207"/>
                  </a:cubicBezTo>
                  <a:cubicBezTo>
                    <a:pt x="65975" y="90207"/>
                    <a:pt x="65995" y="90206"/>
                    <a:pt x="66014" y="90204"/>
                  </a:cubicBezTo>
                  <a:cubicBezTo>
                    <a:pt x="66314" y="90204"/>
                    <a:pt x="66514" y="89937"/>
                    <a:pt x="66481" y="89670"/>
                  </a:cubicBezTo>
                  <a:cubicBezTo>
                    <a:pt x="66465" y="89324"/>
                    <a:pt x="66220" y="89164"/>
                    <a:pt x="65976" y="89164"/>
                  </a:cubicBezTo>
                  <a:close/>
                  <a:moveTo>
                    <a:pt x="45730" y="89200"/>
                  </a:moveTo>
                  <a:cubicBezTo>
                    <a:pt x="45709" y="89200"/>
                    <a:pt x="45688" y="89201"/>
                    <a:pt x="45666" y="89203"/>
                  </a:cubicBezTo>
                  <a:cubicBezTo>
                    <a:pt x="44988" y="89268"/>
                    <a:pt x="45060" y="90240"/>
                    <a:pt x="45702" y="90240"/>
                  </a:cubicBezTo>
                  <a:cubicBezTo>
                    <a:pt x="45723" y="90240"/>
                    <a:pt x="45744" y="90239"/>
                    <a:pt x="45766" y="90237"/>
                  </a:cubicBezTo>
                  <a:cubicBezTo>
                    <a:pt x="46413" y="90173"/>
                    <a:pt x="46370" y="89200"/>
                    <a:pt x="45730" y="89200"/>
                  </a:cubicBezTo>
                  <a:close/>
                  <a:moveTo>
                    <a:pt x="25439" y="89276"/>
                  </a:moveTo>
                  <a:cubicBezTo>
                    <a:pt x="25155" y="89276"/>
                    <a:pt x="24894" y="89506"/>
                    <a:pt x="24918" y="89837"/>
                  </a:cubicBezTo>
                  <a:cubicBezTo>
                    <a:pt x="24949" y="90115"/>
                    <a:pt x="25152" y="90308"/>
                    <a:pt x="25421" y="90308"/>
                  </a:cubicBezTo>
                  <a:cubicBezTo>
                    <a:pt x="25442" y="90308"/>
                    <a:pt x="25463" y="90306"/>
                    <a:pt x="25485" y="90304"/>
                  </a:cubicBezTo>
                  <a:cubicBezTo>
                    <a:pt x="25952" y="90271"/>
                    <a:pt x="26152" y="89704"/>
                    <a:pt x="25785" y="89403"/>
                  </a:cubicBezTo>
                  <a:cubicBezTo>
                    <a:pt x="25678" y="89316"/>
                    <a:pt x="25557" y="89276"/>
                    <a:pt x="25439" y="89276"/>
                  </a:cubicBezTo>
                  <a:close/>
                  <a:moveTo>
                    <a:pt x="123716" y="89300"/>
                  </a:moveTo>
                  <a:cubicBezTo>
                    <a:pt x="123696" y="89300"/>
                    <a:pt x="123676" y="89301"/>
                    <a:pt x="123655" y="89303"/>
                  </a:cubicBezTo>
                  <a:cubicBezTo>
                    <a:pt x="122966" y="89336"/>
                    <a:pt x="123020" y="90338"/>
                    <a:pt x="123689" y="90338"/>
                  </a:cubicBezTo>
                  <a:cubicBezTo>
                    <a:pt x="123700" y="90338"/>
                    <a:pt x="123711" y="90338"/>
                    <a:pt x="123722" y="90337"/>
                  </a:cubicBezTo>
                  <a:cubicBezTo>
                    <a:pt x="124401" y="90273"/>
                    <a:pt x="124328" y="89300"/>
                    <a:pt x="123716" y="89300"/>
                  </a:cubicBezTo>
                  <a:close/>
                  <a:moveTo>
                    <a:pt x="103438" y="89333"/>
                  </a:moveTo>
                  <a:cubicBezTo>
                    <a:pt x="103417" y="89333"/>
                    <a:pt x="103396" y="89334"/>
                    <a:pt x="103374" y="89337"/>
                  </a:cubicBezTo>
                  <a:cubicBezTo>
                    <a:pt x="102695" y="89401"/>
                    <a:pt x="102768" y="90374"/>
                    <a:pt x="103380" y="90374"/>
                  </a:cubicBezTo>
                  <a:cubicBezTo>
                    <a:pt x="103400" y="90374"/>
                    <a:pt x="103420" y="90373"/>
                    <a:pt x="103441" y="90371"/>
                  </a:cubicBezTo>
                  <a:cubicBezTo>
                    <a:pt x="104119" y="90306"/>
                    <a:pt x="104078" y="89333"/>
                    <a:pt x="103438" y="89333"/>
                  </a:cubicBezTo>
                  <a:close/>
                  <a:moveTo>
                    <a:pt x="83161" y="89382"/>
                  </a:moveTo>
                  <a:cubicBezTo>
                    <a:pt x="82871" y="89382"/>
                    <a:pt x="82602" y="89625"/>
                    <a:pt x="82626" y="89937"/>
                  </a:cubicBezTo>
                  <a:cubicBezTo>
                    <a:pt x="82657" y="90215"/>
                    <a:pt x="82860" y="90408"/>
                    <a:pt x="83128" y="90408"/>
                  </a:cubicBezTo>
                  <a:cubicBezTo>
                    <a:pt x="83150" y="90408"/>
                    <a:pt x="83171" y="90406"/>
                    <a:pt x="83193" y="90404"/>
                  </a:cubicBezTo>
                  <a:lnTo>
                    <a:pt x="83193" y="90437"/>
                  </a:lnTo>
                  <a:cubicBezTo>
                    <a:pt x="83660" y="90371"/>
                    <a:pt x="83827" y="89804"/>
                    <a:pt x="83493" y="89503"/>
                  </a:cubicBezTo>
                  <a:cubicBezTo>
                    <a:pt x="83390" y="89419"/>
                    <a:pt x="83274" y="89382"/>
                    <a:pt x="83161" y="89382"/>
                  </a:cubicBezTo>
                  <a:close/>
                  <a:moveTo>
                    <a:pt x="62877" y="89436"/>
                  </a:moveTo>
                  <a:cubicBezTo>
                    <a:pt x="62866" y="89436"/>
                    <a:pt x="62856" y="89436"/>
                    <a:pt x="62845" y="89437"/>
                  </a:cubicBezTo>
                  <a:cubicBezTo>
                    <a:pt x="62134" y="89469"/>
                    <a:pt x="62206" y="90474"/>
                    <a:pt x="62850" y="90474"/>
                  </a:cubicBezTo>
                  <a:cubicBezTo>
                    <a:pt x="62870" y="90474"/>
                    <a:pt x="62891" y="90473"/>
                    <a:pt x="62912" y="90471"/>
                  </a:cubicBezTo>
                  <a:cubicBezTo>
                    <a:pt x="63568" y="90372"/>
                    <a:pt x="63482" y="89436"/>
                    <a:pt x="62877" y="89436"/>
                  </a:cubicBezTo>
                  <a:close/>
                  <a:moveTo>
                    <a:pt x="42564" y="89470"/>
                  </a:moveTo>
                  <a:cubicBezTo>
                    <a:pt x="42297" y="89503"/>
                    <a:pt x="42064" y="89737"/>
                    <a:pt x="42097" y="90037"/>
                  </a:cubicBezTo>
                  <a:cubicBezTo>
                    <a:pt x="42128" y="90315"/>
                    <a:pt x="42331" y="90508"/>
                    <a:pt x="42600" y="90508"/>
                  </a:cubicBezTo>
                  <a:cubicBezTo>
                    <a:pt x="42621" y="90508"/>
                    <a:pt x="42642" y="90507"/>
                    <a:pt x="42664" y="90504"/>
                  </a:cubicBezTo>
                  <a:cubicBezTo>
                    <a:pt x="42931" y="90471"/>
                    <a:pt x="43164" y="90237"/>
                    <a:pt x="43131" y="89970"/>
                  </a:cubicBezTo>
                  <a:cubicBezTo>
                    <a:pt x="43098" y="89670"/>
                    <a:pt x="42864" y="89470"/>
                    <a:pt x="42564" y="89470"/>
                  </a:cubicBezTo>
                  <a:close/>
                  <a:moveTo>
                    <a:pt x="140893" y="89497"/>
                  </a:moveTo>
                  <a:cubicBezTo>
                    <a:pt x="140863" y="89497"/>
                    <a:pt x="140833" y="89499"/>
                    <a:pt x="140801" y="89503"/>
                  </a:cubicBezTo>
                  <a:cubicBezTo>
                    <a:pt x="140132" y="89535"/>
                    <a:pt x="140163" y="90511"/>
                    <a:pt x="140806" y="90511"/>
                  </a:cubicBezTo>
                  <a:cubicBezTo>
                    <a:pt x="140837" y="90511"/>
                    <a:pt x="140868" y="90509"/>
                    <a:pt x="140901" y="90504"/>
                  </a:cubicBezTo>
                  <a:cubicBezTo>
                    <a:pt x="141571" y="90504"/>
                    <a:pt x="141539" y="89497"/>
                    <a:pt x="140893" y="89497"/>
                  </a:cubicBezTo>
                  <a:close/>
                  <a:moveTo>
                    <a:pt x="22316" y="89536"/>
                  </a:moveTo>
                  <a:cubicBezTo>
                    <a:pt x="22305" y="89536"/>
                    <a:pt x="22294" y="89536"/>
                    <a:pt x="22283" y="89537"/>
                  </a:cubicBezTo>
                  <a:cubicBezTo>
                    <a:pt x="21616" y="89603"/>
                    <a:pt x="21682" y="90571"/>
                    <a:pt x="22383" y="90571"/>
                  </a:cubicBezTo>
                  <a:cubicBezTo>
                    <a:pt x="23006" y="90472"/>
                    <a:pt x="22952" y="89536"/>
                    <a:pt x="22316" y="89536"/>
                  </a:cubicBezTo>
                  <a:close/>
                  <a:moveTo>
                    <a:pt x="120604" y="89534"/>
                  </a:moveTo>
                  <a:cubicBezTo>
                    <a:pt x="120587" y="89534"/>
                    <a:pt x="120570" y="89535"/>
                    <a:pt x="120553" y="89537"/>
                  </a:cubicBezTo>
                  <a:cubicBezTo>
                    <a:pt x="120253" y="89570"/>
                    <a:pt x="120053" y="89804"/>
                    <a:pt x="120086" y="90104"/>
                  </a:cubicBezTo>
                  <a:cubicBezTo>
                    <a:pt x="120086" y="90371"/>
                    <a:pt x="120353" y="90571"/>
                    <a:pt x="120620" y="90571"/>
                  </a:cubicBezTo>
                  <a:cubicBezTo>
                    <a:pt x="120920" y="90537"/>
                    <a:pt x="121120" y="90304"/>
                    <a:pt x="121087" y="90004"/>
                  </a:cubicBezTo>
                  <a:cubicBezTo>
                    <a:pt x="121087" y="89754"/>
                    <a:pt x="120853" y="89534"/>
                    <a:pt x="120604" y="89534"/>
                  </a:cubicBezTo>
                  <a:close/>
                  <a:moveTo>
                    <a:pt x="100305" y="89569"/>
                  </a:moveTo>
                  <a:cubicBezTo>
                    <a:pt x="100294" y="89569"/>
                    <a:pt x="100283" y="89570"/>
                    <a:pt x="100272" y="89570"/>
                  </a:cubicBezTo>
                  <a:cubicBezTo>
                    <a:pt x="99593" y="89635"/>
                    <a:pt x="99666" y="90607"/>
                    <a:pt x="100278" y="90607"/>
                  </a:cubicBezTo>
                  <a:cubicBezTo>
                    <a:pt x="100298" y="90607"/>
                    <a:pt x="100318" y="90606"/>
                    <a:pt x="100339" y="90604"/>
                  </a:cubicBezTo>
                  <a:cubicBezTo>
                    <a:pt x="101028" y="90571"/>
                    <a:pt x="100974" y="89569"/>
                    <a:pt x="100305" y="89569"/>
                  </a:cubicBezTo>
                  <a:close/>
                  <a:moveTo>
                    <a:pt x="80045" y="89610"/>
                  </a:moveTo>
                  <a:cubicBezTo>
                    <a:pt x="79761" y="89610"/>
                    <a:pt x="79500" y="89840"/>
                    <a:pt x="79524" y="90171"/>
                  </a:cubicBezTo>
                  <a:cubicBezTo>
                    <a:pt x="79557" y="90471"/>
                    <a:pt x="79791" y="90671"/>
                    <a:pt x="80091" y="90671"/>
                  </a:cubicBezTo>
                  <a:lnTo>
                    <a:pt x="80091" y="90638"/>
                  </a:lnTo>
                  <a:cubicBezTo>
                    <a:pt x="80558" y="90604"/>
                    <a:pt x="80725" y="90037"/>
                    <a:pt x="80391" y="89737"/>
                  </a:cubicBezTo>
                  <a:cubicBezTo>
                    <a:pt x="80284" y="89649"/>
                    <a:pt x="80162" y="89610"/>
                    <a:pt x="80045" y="89610"/>
                  </a:cubicBezTo>
                  <a:close/>
                  <a:moveTo>
                    <a:pt x="59785" y="89677"/>
                  </a:moveTo>
                  <a:cubicBezTo>
                    <a:pt x="59513" y="89677"/>
                    <a:pt x="59252" y="89907"/>
                    <a:pt x="59276" y="90237"/>
                  </a:cubicBezTo>
                  <a:cubicBezTo>
                    <a:pt x="59307" y="90487"/>
                    <a:pt x="59514" y="90707"/>
                    <a:pt x="59759" y="90707"/>
                  </a:cubicBezTo>
                  <a:cubicBezTo>
                    <a:pt x="59775" y="90707"/>
                    <a:pt x="59793" y="90706"/>
                    <a:pt x="59810" y="90704"/>
                  </a:cubicBezTo>
                  <a:lnTo>
                    <a:pt x="59843" y="90704"/>
                  </a:lnTo>
                  <a:cubicBezTo>
                    <a:pt x="60277" y="90671"/>
                    <a:pt x="60477" y="90104"/>
                    <a:pt x="60110" y="89804"/>
                  </a:cubicBezTo>
                  <a:cubicBezTo>
                    <a:pt x="60012" y="89716"/>
                    <a:pt x="59898" y="89677"/>
                    <a:pt x="59785" y="89677"/>
                  </a:cubicBezTo>
                  <a:close/>
                  <a:moveTo>
                    <a:pt x="39526" y="89733"/>
                  </a:moveTo>
                  <a:cubicBezTo>
                    <a:pt x="39505" y="89733"/>
                    <a:pt x="39484" y="89734"/>
                    <a:pt x="39462" y="89737"/>
                  </a:cubicBezTo>
                  <a:cubicBezTo>
                    <a:pt x="39195" y="89737"/>
                    <a:pt x="38961" y="90004"/>
                    <a:pt x="38995" y="90271"/>
                  </a:cubicBezTo>
                  <a:cubicBezTo>
                    <a:pt x="39028" y="90571"/>
                    <a:pt x="39262" y="90771"/>
                    <a:pt x="39562" y="90771"/>
                  </a:cubicBezTo>
                  <a:cubicBezTo>
                    <a:pt x="39829" y="90738"/>
                    <a:pt x="40062" y="90471"/>
                    <a:pt x="40029" y="90204"/>
                  </a:cubicBezTo>
                  <a:cubicBezTo>
                    <a:pt x="39998" y="89926"/>
                    <a:pt x="39795" y="89733"/>
                    <a:pt x="39526" y="89733"/>
                  </a:cubicBezTo>
                  <a:close/>
                  <a:moveTo>
                    <a:pt x="137753" y="89743"/>
                  </a:moveTo>
                  <a:cubicBezTo>
                    <a:pt x="137468" y="89743"/>
                    <a:pt x="137208" y="89973"/>
                    <a:pt x="137232" y="90304"/>
                  </a:cubicBezTo>
                  <a:cubicBezTo>
                    <a:pt x="137263" y="90554"/>
                    <a:pt x="137469" y="90774"/>
                    <a:pt x="137742" y="90774"/>
                  </a:cubicBezTo>
                  <a:cubicBezTo>
                    <a:pt x="137760" y="90774"/>
                    <a:pt x="137779" y="90773"/>
                    <a:pt x="137799" y="90771"/>
                  </a:cubicBezTo>
                  <a:cubicBezTo>
                    <a:pt x="138266" y="90738"/>
                    <a:pt x="138432" y="90171"/>
                    <a:pt x="138099" y="89870"/>
                  </a:cubicBezTo>
                  <a:cubicBezTo>
                    <a:pt x="137992" y="89783"/>
                    <a:pt x="137870" y="89743"/>
                    <a:pt x="137753" y="89743"/>
                  </a:cubicBezTo>
                  <a:close/>
                  <a:moveTo>
                    <a:pt x="19235" y="89777"/>
                  </a:moveTo>
                  <a:cubicBezTo>
                    <a:pt x="18950" y="89777"/>
                    <a:pt x="18690" y="90007"/>
                    <a:pt x="18714" y="90337"/>
                  </a:cubicBezTo>
                  <a:cubicBezTo>
                    <a:pt x="18745" y="90587"/>
                    <a:pt x="18981" y="90807"/>
                    <a:pt x="19229" y="90807"/>
                  </a:cubicBezTo>
                  <a:cubicBezTo>
                    <a:pt x="19246" y="90807"/>
                    <a:pt x="19264" y="90806"/>
                    <a:pt x="19281" y="90804"/>
                  </a:cubicBezTo>
                  <a:cubicBezTo>
                    <a:pt x="19748" y="90771"/>
                    <a:pt x="19915" y="90204"/>
                    <a:pt x="19581" y="89904"/>
                  </a:cubicBezTo>
                  <a:cubicBezTo>
                    <a:pt x="19474" y="89816"/>
                    <a:pt x="19352" y="89777"/>
                    <a:pt x="19235" y="89777"/>
                  </a:cubicBezTo>
                  <a:close/>
                  <a:moveTo>
                    <a:pt x="117515" y="89767"/>
                  </a:moveTo>
                  <a:cubicBezTo>
                    <a:pt x="117494" y="89767"/>
                    <a:pt x="117473" y="89768"/>
                    <a:pt x="117451" y="89770"/>
                  </a:cubicBezTo>
                  <a:cubicBezTo>
                    <a:pt x="117184" y="89804"/>
                    <a:pt x="116950" y="90037"/>
                    <a:pt x="116984" y="90337"/>
                  </a:cubicBezTo>
                  <a:cubicBezTo>
                    <a:pt x="116984" y="90587"/>
                    <a:pt x="117217" y="90807"/>
                    <a:pt x="117466" y="90807"/>
                  </a:cubicBezTo>
                  <a:cubicBezTo>
                    <a:pt x="117483" y="90807"/>
                    <a:pt x="117500" y="90806"/>
                    <a:pt x="117518" y="90804"/>
                  </a:cubicBezTo>
                  <a:lnTo>
                    <a:pt x="117551" y="90804"/>
                  </a:lnTo>
                  <a:cubicBezTo>
                    <a:pt x="118197" y="90740"/>
                    <a:pt x="118155" y="89767"/>
                    <a:pt x="117515" y="89767"/>
                  </a:cubicBezTo>
                  <a:close/>
                  <a:moveTo>
                    <a:pt x="97238" y="89816"/>
                  </a:moveTo>
                  <a:cubicBezTo>
                    <a:pt x="96948" y="89816"/>
                    <a:pt x="96679" y="90059"/>
                    <a:pt x="96703" y="90371"/>
                  </a:cubicBezTo>
                  <a:cubicBezTo>
                    <a:pt x="96736" y="90671"/>
                    <a:pt x="96970" y="90871"/>
                    <a:pt x="97270" y="90871"/>
                  </a:cubicBezTo>
                  <a:cubicBezTo>
                    <a:pt x="97737" y="90804"/>
                    <a:pt x="97904" y="90237"/>
                    <a:pt x="97570" y="89937"/>
                  </a:cubicBezTo>
                  <a:cubicBezTo>
                    <a:pt x="97467" y="89853"/>
                    <a:pt x="97351" y="89816"/>
                    <a:pt x="97238" y="89816"/>
                  </a:cubicBezTo>
                  <a:close/>
                  <a:moveTo>
                    <a:pt x="76950" y="89877"/>
                  </a:moveTo>
                  <a:cubicBezTo>
                    <a:pt x="76679" y="89877"/>
                    <a:pt x="76404" y="90070"/>
                    <a:pt x="76422" y="90437"/>
                  </a:cubicBezTo>
                  <a:cubicBezTo>
                    <a:pt x="76453" y="90687"/>
                    <a:pt x="76659" y="90908"/>
                    <a:pt x="76932" y="90908"/>
                  </a:cubicBezTo>
                  <a:cubicBezTo>
                    <a:pt x="76950" y="90908"/>
                    <a:pt x="76969" y="90907"/>
                    <a:pt x="76989" y="90904"/>
                  </a:cubicBezTo>
                  <a:cubicBezTo>
                    <a:pt x="77255" y="90871"/>
                    <a:pt x="77489" y="90638"/>
                    <a:pt x="77456" y="90371"/>
                  </a:cubicBezTo>
                  <a:cubicBezTo>
                    <a:pt x="77440" y="90037"/>
                    <a:pt x="77197" y="89877"/>
                    <a:pt x="76950" y="89877"/>
                  </a:cubicBezTo>
                  <a:close/>
                  <a:moveTo>
                    <a:pt x="56687" y="89914"/>
                  </a:moveTo>
                  <a:cubicBezTo>
                    <a:pt x="56404" y="89914"/>
                    <a:pt x="56121" y="90116"/>
                    <a:pt x="56174" y="90504"/>
                  </a:cubicBezTo>
                  <a:cubicBezTo>
                    <a:pt x="56207" y="90771"/>
                    <a:pt x="56441" y="90971"/>
                    <a:pt x="56707" y="90971"/>
                  </a:cubicBezTo>
                  <a:cubicBezTo>
                    <a:pt x="57008" y="90938"/>
                    <a:pt x="57208" y="90704"/>
                    <a:pt x="57208" y="90404"/>
                  </a:cubicBezTo>
                  <a:cubicBezTo>
                    <a:pt x="57192" y="90074"/>
                    <a:pt x="56940" y="89914"/>
                    <a:pt x="56687" y="89914"/>
                  </a:cubicBezTo>
                  <a:close/>
                  <a:moveTo>
                    <a:pt x="36417" y="89967"/>
                  </a:moveTo>
                  <a:cubicBezTo>
                    <a:pt x="36398" y="89967"/>
                    <a:pt x="36379" y="89968"/>
                    <a:pt x="36360" y="89970"/>
                  </a:cubicBezTo>
                  <a:cubicBezTo>
                    <a:pt x="35680" y="90003"/>
                    <a:pt x="35754" y="91007"/>
                    <a:pt x="36398" y="91007"/>
                  </a:cubicBezTo>
                  <a:cubicBezTo>
                    <a:pt x="36418" y="91007"/>
                    <a:pt x="36438" y="91006"/>
                    <a:pt x="36460" y="91004"/>
                  </a:cubicBezTo>
                  <a:cubicBezTo>
                    <a:pt x="36727" y="90971"/>
                    <a:pt x="36960" y="90738"/>
                    <a:pt x="36927" y="90437"/>
                  </a:cubicBezTo>
                  <a:cubicBezTo>
                    <a:pt x="36895" y="90188"/>
                    <a:pt x="36689" y="89967"/>
                    <a:pt x="36417" y="89967"/>
                  </a:cubicBezTo>
                  <a:close/>
                  <a:moveTo>
                    <a:pt x="134691" y="90001"/>
                  </a:moveTo>
                  <a:cubicBezTo>
                    <a:pt x="134671" y="90001"/>
                    <a:pt x="134651" y="90002"/>
                    <a:pt x="134630" y="90004"/>
                  </a:cubicBezTo>
                  <a:cubicBezTo>
                    <a:pt x="133940" y="90037"/>
                    <a:pt x="134026" y="91039"/>
                    <a:pt x="134665" y="91039"/>
                  </a:cubicBezTo>
                  <a:cubicBezTo>
                    <a:pt x="134675" y="91039"/>
                    <a:pt x="134686" y="91038"/>
                    <a:pt x="134696" y="91038"/>
                  </a:cubicBezTo>
                  <a:cubicBezTo>
                    <a:pt x="135375" y="90973"/>
                    <a:pt x="135302" y="90001"/>
                    <a:pt x="134691" y="90001"/>
                  </a:cubicBezTo>
                  <a:close/>
                  <a:moveTo>
                    <a:pt x="16143" y="90003"/>
                  </a:moveTo>
                  <a:cubicBezTo>
                    <a:pt x="16133" y="90003"/>
                    <a:pt x="16122" y="90003"/>
                    <a:pt x="16112" y="90004"/>
                  </a:cubicBezTo>
                  <a:cubicBezTo>
                    <a:pt x="15812" y="90037"/>
                    <a:pt x="15611" y="90304"/>
                    <a:pt x="15645" y="90571"/>
                  </a:cubicBezTo>
                  <a:cubicBezTo>
                    <a:pt x="15645" y="90849"/>
                    <a:pt x="15874" y="91041"/>
                    <a:pt x="16147" y="91041"/>
                  </a:cubicBezTo>
                  <a:cubicBezTo>
                    <a:pt x="16168" y="91041"/>
                    <a:pt x="16190" y="91040"/>
                    <a:pt x="16212" y="91038"/>
                  </a:cubicBezTo>
                  <a:lnTo>
                    <a:pt x="16179" y="91038"/>
                  </a:lnTo>
                  <a:cubicBezTo>
                    <a:pt x="16868" y="91005"/>
                    <a:pt x="16782" y="90003"/>
                    <a:pt x="16143" y="90003"/>
                  </a:cubicBezTo>
                  <a:close/>
                  <a:moveTo>
                    <a:pt x="114373" y="90029"/>
                  </a:moveTo>
                  <a:cubicBezTo>
                    <a:pt x="114232" y="90029"/>
                    <a:pt x="114090" y="90084"/>
                    <a:pt x="113982" y="90204"/>
                  </a:cubicBezTo>
                  <a:cubicBezTo>
                    <a:pt x="113690" y="90560"/>
                    <a:pt x="113964" y="91073"/>
                    <a:pt x="114377" y="91073"/>
                  </a:cubicBezTo>
                  <a:cubicBezTo>
                    <a:pt x="114389" y="91073"/>
                    <a:pt x="114402" y="91072"/>
                    <a:pt x="114415" y="91071"/>
                  </a:cubicBezTo>
                  <a:cubicBezTo>
                    <a:pt x="114716" y="91038"/>
                    <a:pt x="114916" y="90771"/>
                    <a:pt x="114916" y="90504"/>
                  </a:cubicBezTo>
                  <a:cubicBezTo>
                    <a:pt x="114873" y="90205"/>
                    <a:pt x="114625" y="90029"/>
                    <a:pt x="114373" y="90029"/>
                  </a:cubicBezTo>
                  <a:close/>
                  <a:moveTo>
                    <a:pt x="94162" y="90067"/>
                  </a:moveTo>
                  <a:cubicBezTo>
                    <a:pt x="94142" y="90067"/>
                    <a:pt x="94122" y="90068"/>
                    <a:pt x="94101" y="90070"/>
                  </a:cubicBezTo>
                  <a:cubicBezTo>
                    <a:pt x="93801" y="90104"/>
                    <a:pt x="93600" y="90337"/>
                    <a:pt x="93600" y="90638"/>
                  </a:cubicBezTo>
                  <a:cubicBezTo>
                    <a:pt x="93632" y="90887"/>
                    <a:pt x="93838" y="91108"/>
                    <a:pt x="94110" y="91108"/>
                  </a:cubicBezTo>
                  <a:cubicBezTo>
                    <a:pt x="94129" y="91108"/>
                    <a:pt x="94148" y="91107"/>
                    <a:pt x="94168" y="91105"/>
                  </a:cubicBezTo>
                  <a:cubicBezTo>
                    <a:pt x="94846" y="91040"/>
                    <a:pt x="94773" y="90067"/>
                    <a:pt x="94162" y="90067"/>
                  </a:cubicBezTo>
                  <a:close/>
                  <a:moveTo>
                    <a:pt x="73855" y="90116"/>
                  </a:moveTo>
                  <a:cubicBezTo>
                    <a:pt x="73565" y="90116"/>
                    <a:pt x="73295" y="90359"/>
                    <a:pt x="73319" y="90671"/>
                  </a:cubicBezTo>
                  <a:cubicBezTo>
                    <a:pt x="73353" y="90971"/>
                    <a:pt x="73620" y="91171"/>
                    <a:pt x="73886" y="91171"/>
                  </a:cubicBezTo>
                  <a:cubicBezTo>
                    <a:pt x="74353" y="91105"/>
                    <a:pt x="74520" y="90537"/>
                    <a:pt x="74187" y="90237"/>
                  </a:cubicBezTo>
                  <a:cubicBezTo>
                    <a:pt x="74084" y="90153"/>
                    <a:pt x="73968" y="90116"/>
                    <a:pt x="73855" y="90116"/>
                  </a:cubicBezTo>
                  <a:close/>
                  <a:moveTo>
                    <a:pt x="53581" y="90177"/>
                  </a:moveTo>
                  <a:cubicBezTo>
                    <a:pt x="53308" y="90177"/>
                    <a:pt x="53048" y="90407"/>
                    <a:pt x="53072" y="90738"/>
                  </a:cubicBezTo>
                  <a:cubicBezTo>
                    <a:pt x="53072" y="90987"/>
                    <a:pt x="53305" y="91208"/>
                    <a:pt x="53554" y="91208"/>
                  </a:cubicBezTo>
                  <a:cubicBezTo>
                    <a:pt x="53571" y="91208"/>
                    <a:pt x="53588" y="91207"/>
                    <a:pt x="53605" y="91205"/>
                  </a:cubicBezTo>
                  <a:cubicBezTo>
                    <a:pt x="54072" y="91171"/>
                    <a:pt x="54272" y="90604"/>
                    <a:pt x="53905" y="90304"/>
                  </a:cubicBezTo>
                  <a:cubicBezTo>
                    <a:pt x="53808" y="90216"/>
                    <a:pt x="53693" y="90177"/>
                    <a:pt x="53581" y="90177"/>
                  </a:cubicBezTo>
                  <a:close/>
                  <a:moveTo>
                    <a:pt x="33342" y="90201"/>
                  </a:moveTo>
                  <a:cubicBezTo>
                    <a:pt x="33325" y="90201"/>
                    <a:pt x="33308" y="90202"/>
                    <a:pt x="33291" y="90204"/>
                  </a:cubicBezTo>
                  <a:cubicBezTo>
                    <a:pt x="32635" y="90269"/>
                    <a:pt x="32688" y="91239"/>
                    <a:pt x="33325" y="91239"/>
                  </a:cubicBezTo>
                  <a:cubicBezTo>
                    <a:pt x="33336" y="91239"/>
                    <a:pt x="33347" y="91238"/>
                    <a:pt x="33357" y="91238"/>
                  </a:cubicBezTo>
                  <a:cubicBezTo>
                    <a:pt x="33658" y="91205"/>
                    <a:pt x="33858" y="90971"/>
                    <a:pt x="33858" y="90671"/>
                  </a:cubicBezTo>
                  <a:cubicBezTo>
                    <a:pt x="33827" y="90421"/>
                    <a:pt x="33591" y="90201"/>
                    <a:pt x="33342" y="90201"/>
                  </a:cubicBezTo>
                  <a:close/>
                  <a:moveTo>
                    <a:pt x="131562" y="90216"/>
                  </a:moveTo>
                  <a:cubicBezTo>
                    <a:pt x="131273" y="90216"/>
                    <a:pt x="131003" y="90459"/>
                    <a:pt x="131027" y="90771"/>
                  </a:cubicBezTo>
                  <a:cubicBezTo>
                    <a:pt x="131061" y="91071"/>
                    <a:pt x="131294" y="91271"/>
                    <a:pt x="131594" y="91271"/>
                  </a:cubicBezTo>
                  <a:cubicBezTo>
                    <a:pt x="132061" y="91205"/>
                    <a:pt x="132228" y="90638"/>
                    <a:pt x="131894" y="90337"/>
                  </a:cubicBezTo>
                  <a:cubicBezTo>
                    <a:pt x="131792" y="90253"/>
                    <a:pt x="131675" y="90216"/>
                    <a:pt x="131562" y="90216"/>
                  </a:cubicBezTo>
                  <a:close/>
                  <a:moveTo>
                    <a:pt x="13064" y="90248"/>
                  </a:moveTo>
                  <a:cubicBezTo>
                    <a:pt x="12925" y="90248"/>
                    <a:pt x="12783" y="90306"/>
                    <a:pt x="12676" y="90437"/>
                  </a:cubicBezTo>
                  <a:cubicBezTo>
                    <a:pt x="12376" y="90771"/>
                    <a:pt x="12609" y="91305"/>
                    <a:pt x="13076" y="91305"/>
                  </a:cubicBezTo>
                  <a:lnTo>
                    <a:pt x="13110" y="91305"/>
                  </a:lnTo>
                  <a:cubicBezTo>
                    <a:pt x="13377" y="91271"/>
                    <a:pt x="13610" y="91038"/>
                    <a:pt x="13577" y="90738"/>
                  </a:cubicBezTo>
                  <a:cubicBezTo>
                    <a:pt x="13555" y="90437"/>
                    <a:pt x="13313" y="90248"/>
                    <a:pt x="13064" y="90248"/>
                  </a:cubicBezTo>
                  <a:close/>
                  <a:moveTo>
                    <a:pt x="111278" y="90262"/>
                  </a:moveTo>
                  <a:cubicBezTo>
                    <a:pt x="110997" y="90262"/>
                    <a:pt x="110723" y="90509"/>
                    <a:pt x="110746" y="90838"/>
                  </a:cubicBezTo>
                  <a:cubicBezTo>
                    <a:pt x="110777" y="91087"/>
                    <a:pt x="111013" y="91308"/>
                    <a:pt x="111262" y="91308"/>
                  </a:cubicBezTo>
                  <a:cubicBezTo>
                    <a:pt x="111279" y="91308"/>
                    <a:pt x="111296" y="91307"/>
                    <a:pt x="111313" y="91305"/>
                  </a:cubicBezTo>
                  <a:cubicBezTo>
                    <a:pt x="111780" y="91271"/>
                    <a:pt x="111980" y="90704"/>
                    <a:pt x="111613" y="90404"/>
                  </a:cubicBezTo>
                  <a:cubicBezTo>
                    <a:pt x="111515" y="90306"/>
                    <a:pt x="111396" y="90262"/>
                    <a:pt x="111278" y="90262"/>
                  </a:cubicBezTo>
                  <a:close/>
                  <a:moveTo>
                    <a:pt x="91055" y="90329"/>
                  </a:moveTo>
                  <a:cubicBezTo>
                    <a:pt x="90915" y="90329"/>
                    <a:pt x="90773" y="90384"/>
                    <a:pt x="90665" y="90504"/>
                  </a:cubicBezTo>
                  <a:cubicBezTo>
                    <a:pt x="90374" y="90860"/>
                    <a:pt x="90616" y="91373"/>
                    <a:pt x="91057" y="91373"/>
                  </a:cubicBezTo>
                  <a:cubicBezTo>
                    <a:pt x="91071" y="91373"/>
                    <a:pt x="91085" y="91372"/>
                    <a:pt x="91099" y="91371"/>
                  </a:cubicBezTo>
                  <a:cubicBezTo>
                    <a:pt x="91366" y="91338"/>
                    <a:pt x="91599" y="91071"/>
                    <a:pt x="91566" y="90804"/>
                  </a:cubicBezTo>
                  <a:cubicBezTo>
                    <a:pt x="91544" y="90505"/>
                    <a:pt x="91304" y="90329"/>
                    <a:pt x="91055" y="90329"/>
                  </a:cubicBezTo>
                  <a:close/>
                  <a:moveTo>
                    <a:pt x="70805" y="90364"/>
                  </a:moveTo>
                  <a:cubicBezTo>
                    <a:pt x="70777" y="90364"/>
                    <a:pt x="70748" y="90366"/>
                    <a:pt x="70717" y="90371"/>
                  </a:cubicBezTo>
                  <a:cubicBezTo>
                    <a:pt x="70417" y="90404"/>
                    <a:pt x="70217" y="90638"/>
                    <a:pt x="70250" y="90938"/>
                  </a:cubicBezTo>
                  <a:cubicBezTo>
                    <a:pt x="70250" y="91187"/>
                    <a:pt x="70484" y="91408"/>
                    <a:pt x="70733" y="91408"/>
                  </a:cubicBezTo>
                  <a:cubicBezTo>
                    <a:pt x="70750" y="91408"/>
                    <a:pt x="70767" y="91407"/>
                    <a:pt x="70784" y="91405"/>
                  </a:cubicBezTo>
                  <a:cubicBezTo>
                    <a:pt x="71486" y="91373"/>
                    <a:pt x="71425" y="90364"/>
                    <a:pt x="70805" y="90364"/>
                  </a:cubicBezTo>
                  <a:close/>
                  <a:moveTo>
                    <a:pt x="50479" y="90410"/>
                  </a:moveTo>
                  <a:cubicBezTo>
                    <a:pt x="50206" y="90410"/>
                    <a:pt x="49946" y="90641"/>
                    <a:pt x="49969" y="90971"/>
                  </a:cubicBezTo>
                  <a:cubicBezTo>
                    <a:pt x="49969" y="91221"/>
                    <a:pt x="50203" y="91441"/>
                    <a:pt x="50479" y="91441"/>
                  </a:cubicBezTo>
                  <a:cubicBezTo>
                    <a:pt x="50498" y="91441"/>
                    <a:pt x="50517" y="91440"/>
                    <a:pt x="50536" y="91438"/>
                  </a:cubicBezTo>
                  <a:cubicBezTo>
                    <a:pt x="50970" y="91405"/>
                    <a:pt x="51170" y="90838"/>
                    <a:pt x="50803" y="90537"/>
                  </a:cubicBezTo>
                  <a:cubicBezTo>
                    <a:pt x="50706" y="90450"/>
                    <a:pt x="50591" y="90410"/>
                    <a:pt x="50479" y="90410"/>
                  </a:cubicBezTo>
                  <a:close/>
                  <a:moveTo>
                    <a:pt x="30249" y="90434"/>
                  </a:moveTo>
                  <a:cubicBezTo>
                    <a:pt x="30229" y="90434"/>
                    <a:pt x="30209" y="90435"/>
                    <a:pt x="30189" y="90437"/>
                  </a:cubicBezTo>
                  <a:cubicBezTo>
                    <a:pt x="29888" y="90471"/>
                    <a:pt x="29688" y="90738"/>
                    <a:pt x="29688" y="91004"/>
                  </a:cubicBezTo>
                  <a:cubicBezTo>
                    <a:pt x="29722" y="91305"/>
                    <a:pt x="29955" y="91505"/>
                    <a:pt x="30255" y="91505"/>
                  </a:cubicBezTo>
                  <a:lnTo>
                    <a:pt x="30255" y="91471"/>
                  </a:lnTo>
                  <a:cubicBezTo>
                    <a:pt x="30968" y="91471"/>
                    <a:pt x="30894" y="90434"/>
                    <a:pt x="30249" y="90434"/>
                  </a:cubicBezTo>
                  <a:close/>
                  <a:moveTo>
                    <a:pt x="128450" y="90448"/>
                  </a:moveTo>
                  <a:cubicBezTo>
                    <a:pt x="128172" y="90448"/>
                    <a:pt x="127890" y="90650"/>
                    <a:pt x="127925" y="91038"/>
                  </a:cubicBezTo>
                  <a:cubicBezTo>
                    <a:pt x="127956" y="91287"/>
                    <a:pt x="128163" y="91508"/>
                    <a:pt x="128435" y="91508"/>
                  </a:cubicBezTo>
                  <a:cubicBezTo>
                    <a:pt x="128454" y="91508"/>
                    <a:pt x="128473" y="91507"/>
                    <a:pt x="128492" y="91505"/>
                  </a:cubicBezTo>
                  <a:cubicBezTo>
                    <a:pt x="128792" y="91471"/>
                    <a:pt x="128992" y="91238"/>
                    <a:pt x="128959" y="90938"/>
                  </a:cubicBezTo>
                  <a:cubicBezTo>
                    <a:pt x="128943" y="90608"/>
                    <a:pt x="128698" y="90448"/>
                    <a:pt x="128450" y="90448"/>
                  </a:cubicBezTo>
                  <a:close/>
                  <a:moveTo>
                    <a:pt x="108198" y="90544"/>
                  </a:moveTo>
                  <a:cubicBezTo>
                    <a:pt x="107914" y="90544"/>
                    <a:pt x="107654" y="90774"/>
                    <a:pt x="107677" y="91105"/>
                  </a:cubicBezTo>
                  <a:cubicBezTo>
                    <a:pt x="107710" y="91363"/>
                    <a:pt x="107930" y="91560"/>
                    <a:pt x="108218" y="91571"/>
                  </a:cubicBezTo>
                  <a:lnTo>
                    <a:pt x="108218" y="91571"/>
                  </a:lnTo>
                  <a:cubicBezTo>
                    <a:pt x="108680" y="91533"/>
                    <a:pt x="108876" y="90970"/>
                    <a:pt x="108544" y="90671"/>
                  </a:cubicBezTo>
                  <a:cubicBezTo>
                    <a:pt x="108437" y="90583"/>
                    <a:pt x="108316" y="90544"/>
                    <a:pt x="108198" y="90544"/>
                  </a:cubicBezTo>
                  <a:close/>
                  <a:moveTo>
                    <a:pt x="108218" y="91571"/>
                  </a:moveTo>
                  <a:cubicBezTo>
                    <a:pt x="108215" y="91571"/>
                    <a:pt x="108213" y="91571"/>
                    <a:pt x="108211" y="91572"/>
                  </a:cubicBezTo>
                  <a:lnTo>
                    <a:pt x="108244" y="91572"/>
                  </a:lnTo>
                  <a:cubicBezTo>
                    <a:pt x="108235" y="91572"/>
                    <a:pt x="108227" y="91571"/>
                    <a:pt x="108218" y="91571"/>
                  </a:cubicBezTo>
                  <a:close/>
                  <a:moveTo>
                    <a:pt x="87895" y="90570"/>
                  </a:moveTo>
                  <a:cubicBezTo>
                    <a:pt x="87885" y="90570"/>
                    <a:pt x="87874" y="90570"/>
                    <a:pt x="87863" y="90571"/>
                  </a:cubicBezTo>
                  <a:cubicBezTo>
                    <a:pt x="87207" y="90636"/>
                    <a:pt x="87293" y="91606"/>
                    <a:pt x="87931" y="91606"/>
                  </a:cubicBezTo>
                  <a:cubicBezTo>
                    <a:pt x="87941" y="91606"/>
                    <a:pt x="87952" y="91605"/>
                    <a:pt x="87963" y="91605"/>
                  </a:cubicBezTo>
                  <a:cubicBezTo>
                    <a:pt x="88619" y="91539"/>
                    <a:pt x="88533" y="90570"/>
                    <a:pt x="87895" y="90570"/>
                  </a:cubicBezTo>
                  <a:close/>
                  <a:moveTo>
                    <a:pt x="67669" y="90614"/>
                  </a:moveTo>
                  <a:cubicBezTo>
                    <a:pt x="67530" y="90614"/>
                    <a:pt x="67389" y="90673"/>
                    <a:pt x="67282" y="90804"/>
                  </a:cubicBezTo>
                  <a:cubicBezTo>
                    <a:pt x="66990" y="91128"/>
                    <a:pt x="67233" y="91640"/>
                    <a:pt x="67674" y="91640"/>
                  </a:cubicBezTo>
                  <a:cubicBezTo>
                    <a:pt x="67687" y="91640"/>
                    <a:pt x="67701" y="91639"/>
                    <a:pt x="67715" y="91638"/>
                  </a:cubicBezTo>
                  <a:cubicBezTo>
                    <a:pt x="67982" y="91605"/>
                    <a:pt x="68216" y="91371"/>
                    <a:pt x="68182" y="91105"/>
                  </a:cubicBezTo>
                  <a:cubicBezTo>
                    <a:pt x="68161" y="90804"/>
                    <a:pt x="67919" y="90614"/>
                    <a:pt x="67669" y="90614"/>
                  </a:cubicBezTo>
                  <a:close/>
                  <a:moveTo>
                    <a:pt x="47376" y="90644"/>
                  </a:moveTo>
                  <a:cubicBezTo>
                    <a:pt x="47104" y="90644"/>
                    <a:pt x="46843" y="90874"/>
                    <a:pt x="46867" y="91205"/>
                  </a:cubicBezTo>
                  <a:cubicBezTo>
                    <a:pt x="46867" y="91486"/>
                    <a:pt x="47101" y="91708"/>
                    <a:pt x="47377" y="91708"/>
                  </a:cubicBezTo>
                  <a:cubicBezTo>
                    <a:pt x="47396" y="91708"/>
                    <a:pt x="47415" y="91707"/>
                    <a:pt x="47434" y="91705"/>
                  </a:cubicBezTo>
                  <a:lnTo>
                    <a:pt x="47401" y="91672"/>
                  </a:lnTo>
                  <a:cubicBezTo>
                    <a:pt x="47868" y="91638"/>
                    <a:pt x="48068" y="91071"/>
                    <a:pt x="47701" y="90771"/>
                  </a:cubicBezTo>
                  <a:cubicBezTo>
                    <a:pt x="47604" y="90683"/>
                    <a:pt x="47489" y="90644"/>
                    <a:pt x="47376" y="90644"/>
                  </a:cubicBezTo>
                  <a:close/>
                  <a:moveTo>
                    <a:pt x="27142" y="90683"/>
                  </a:moveTo>
                  <a:cubicBezTo>
                    <a:pt x="26865" y="90683"/>
                    <a:pt x="26595" y="90926"/>
                    <a:pt x="26619" y="91238"/>
                  </a:cubicBezTo>
                  <a:cubicBezTo>
                    <a:pt x="26619" y="91538"/>
                    <a:pt x="26886" y="91738"/>
                    <a:pt x="27153" y="91738"/>
                  </a:cubicBezTo>
                  <a:lnTo>
                    <a:pt x="27186" y="91738"/>
                  </a:lnTo>
                  <a:cubicBezTo>
                    <a:pt x="27620" y="91672"/>
                    <a:pt x="27820" y="91105"/>
                    <a:pt x="27453" y="90804"/>
                  </a:cubicBezTo>
                  <a:cubicBezTo>
                    <a:pt x="27360" y="90720"/>
                    <a:pt x="27250" y="90683"/>
                    <a:pt x="27142" y="90683"/>
                  </a:cubicBezTo>
                  <a:close/>
                  <a:moveTo>
                    <a:pt x="125344" y="90715"/>
                  </a:moveTo>
                  <a:cubicBezTo>
                    <a:pt x="125205" y="90715"/>
                    <a:pt x="125063" y="90773"/>
                    <a:pt x="124956" y="90904"/>
                  </a:cubicBezTo>
                  <a:cubicBezTo>
                    <a:pt x="124665" y="91228"/>
                    <a:pt x="124907" y="91740"/>
                    <a:pt x="125348" y="91740"/>
                  </a:cubicBezTo>
                  <a:cubicBezTo>
                    <a:pt x="125362" y="91740"/>
                    <a:pt x="125376" y="91739"/>
                    <a:pt x="125390" y="91738"/>
                  </a:cubicBezTo>
                  <a:cubicBezTo>
                    <a:pt x="125657" y="91738"/>
                    <a:pt x="125890" y="91471"/>
                    <a:pt x="125857" y="91205"/>
                  </a:cubicBezTo>
                  <a:cubicBezTo>
                    <a:pt x="125835" y="90904"/>
                    <a:pt x="125594" y="90715"/>
                    <a:pt x="125344" y="90715"/>
                  </a:cubicBezTo>
                  <a:close/>
                  <a:moveTo>
                    <a:pt x="105096" y="90744"/>
                  </a:moveTo>
                  <a:cubicBezTo>
                    <a:pt x="104812" y="90744"/>
                    <a:pt x="104551" y="90974"/>
                    <a:pt x="104575" y="91305"/>
                  </a:cubicBezTo>
                  <a:cubicBezTo>
                    <a:pt x="104575" y="91605"/>
                    <a:pt x="104842" y="91805"/>
                    <a:pt x="105109" y="91805"/>
                  </a:cubicBezTo>
                  <a:cubicBezTo>
                    <a:pt x="105576" y="91772"/>
                    <a:pt x="105776" y="91171"/>
                    <a:pt x="105442" y="90871"/>
                  </a:cubicBezTo>
                  <a:cubicBezTo>
                    <a:pt x="105335" y="90783"/>
                    <a:pt x="105213" y="90744"/>
                    <a:pt x="105096" y="90744"/>
                  </a:cubicBezTo>
                  <a:close/>
                  <a:moveTo>
                    <a:pt x="84826" y="90803"/>
                  </a:moveTo>
                  <a:cubicBezTo>
                    <a:pt x="84816" y="90803"/>
                    <a:pt x="84805" y="90804"/>
                    <a:pt x="84794" y="90804"/>
                  </a:cubicBezTo>
                  <a:cubicBezTo>
                    <a:pt x="84138" y="90903"/>
                    <a:pt x="84192" y="91839"/>
                    <a:pt x="84828" y="91839"/>
                  </a:cubicBezTo>
                  <a:cubicBezTo>
                    <a:pt x="84838" y="91839"/>
                    <a:pt x="84850" y="91839"/>
                    <a:pt x="84861" y="91838"/>
                  </a:cubicBezTo>
                  <a:cubicBezTo>
                    <a:pt x="85517" y="91773"/>
                    <a:pt x="85463" y="90803"/>
                    <a:pt x="84826" y="90803"/>
                  </a:cubicBezTo>
                  <a:close/>
                  <a:moveTo>
                    <a:pt x="64564" y="90834"/>
                  </a:moveTo>
                  <a:cubicBezTo>
                    <a:pt x="64547" y="90834"/>
                    <a:pt x="64530" y="90836"/>
                    <a:pt x="64513" y="90838"/>
                  </a:cubicBezTo>
                  <a:cubicBezTo>
                    <a:pt x="64213" y="90871"/>
                    <a:pt x="64013" y="91105"/>
                    <a:pt x="64046" y="91405"/>
                  </a:cubicBezTo>
                  <a:cubicBezTo>
                    <a:pt x="64046" y="91672"/>
                    <a:pt x="64313" y="91905"/>
                    <a:pt x="64580" y="91905"/>
                  </a:cubicBezTo>
                  <a:lnTo>
                    <a:pt x="64580" y="91872"/>
                  </a:lnTo>
                  <a:cubicBezTo>
                    <a:pt x="64880" y="91838"/>
                    <a:pt x="65080" y="91605"/>
                    <a:pt x="65080" y="91305"/>
                  </a:cubicBezTo>
                  <a:cubicBezTo>
                    <a:pt x="65049" y="91055"/>
                    <a:pt x="64813" y="90834"/>
                    <a:pt x="64564" y="90834"/>
                  </a:cubicBezTo>
                  <a:close/>
                  <a:moveTo>
                    <a:pt x="44324" y="90898"/>
                  </a:moveTo>
                  <a:cubicBezTo>
                    <a:pt x="44294" y="90898"/>
                    <a:pt x="44264" y="90900"/>
                    <a:pt x="44232" y="90904"/>
                  </a:cubicBezTo>
                  <a:cubicBezTo>
                    <a:pt x="43965" y="90938"/>
                    <a:pt x="43732" y="91171"/>
                    <a:pt x="43765" y="91471"/>
                  </a:cubicBezTo>
                  <a:cubicBezTo>
                    <a:pt x="43796" y="91721"/>
                    <a:pt x="44003" y="91942"/>
                    <a:pt x="44275" y="91942"/>
                  </a:cubicBezTo>
                  <a:cubicBezTo>
                    <a:pt x="44294" y="91942"/>
                    <a:pt x="44313" y="91941"/>
                    <a:pt x="44332" y="91938"/>
                  </a:cubicBezTo>
                  <a:cubicBezTo>
                    <a:pt x="45002" y="91907"/>
                    <a:pt x="44970" y="90898"/>
                    <a:pt x="44324" y="90898"/>
                  </a:cubicBezTo>
                  <a:close/>
                  <a:moveTo>
                    <a:pt x="142511" y="90911"/>
                  </a:moveTo>
                  <a:cubicBezTo>
                    <a:pt x="142238" y="90911"/>
                    <a:pt x="141978" y="91141"/>
                    <a:pt x="142002" y="91471"/>
                  </a:cubicBezTo>
                  <a:cubicBezTo>
                    <a:pt x="142033" y="91750"/>
                    <a:pt x="142236" y="91942"/>
                    <a:pt x="142504" y="91942"/>
                  </a:cubicBezTo>
                  <a:cubicBezTo>
                    <a:pt x="142525" y="91942"/>
                    <a:pt x="142547" y="91941"/>
                    <a:pt x="142569" y="91938"/>
                  </a:cubicBezTo>
                  <a:cubicBezTo>
                    <a:pt x="143002" y="91905"/>
                    <a:pt x="143203" y="91338"/>
                    <a:pt x="142836" y="91038"/>
                  </a:cubicBezTo>
                  <a:cubicBezTo>
                    <a:pt x="142738" y="90950"/>
                    <a:pt x="142623" y="90911"/>
                    <a:pt x="142511" y="90911"/>
                  </a:cubicBezTo>
                  <a:close/>
                  <a:moveTo>
                    <a:pt x="24005" y="90944"/>
                  </a:moveTo>
                  <a:cubicBezTo>
                    <a:pt x="23720" y="90944"/>
                    <a:pt x="23460" y="91174"/>
                    <a:pt x="23484" y="91505"/>
                  </a:cubicBezTo>
                  <a:cubicBezTo>
                    <a:pt x="23515" y="91783"/>
                    <a:pt x="23718" y="91975"/>
                    <a:pt x="23986" y="91975"/>
                  </a:cubicBezTo>
                  <a:cubicBezTo>
                    <a:pt x="24007" y="91975"/>
                    <a:pt x="24029" y="91974"/>
                    <a:pt x="24051" y="91972"/>
                  </a:cubicBezTo>
                  <a:cubicBezTo>
                    <a:pt x="24484" y="91938"/>
                    <a:pt x="24685" y="91371"/>
                    <a:pt x="24351" y="91071"/>
                  </a:cubicBezTo>
                  <a:cubicBezTo>
                    <a:pt x="24244" y="90983"/>
                    <a:pt x="24122" y="90944"/>
                    <a:pt x="24005" y="90944"/>
                  </a:cubicBezTo>
                  <a:close/>
                  <a:moveTo>
                    <a:pt x="122244" y="90963"/>
                  </a:moveTo>
                  <a:cubicBezTo>
                    <a:pt x="122104" y="90963"/>
                    <a:pt x="121962" y="91018"/>
                    <a:pt x="121854" y="91138"/>
                  </a:cubicBezTo>
                  <a:cubicBezTo>
                    <a:pt x="121563" y="91494"/>
                    <a:pt x="121805" y="92007"/>
                    <a:pt x="122246" y="92007"/>
                  </a:cubicBezTo>
                  <a:cubicBezTo>
                    <a:pt x="122260" y="92007"/>
                    <a:pt x="122274" y="92006"/>
                    <a:pt x="122288" y="92005"/>
                  </a:cubicBezTo>
                  <a:cubicBezTo>
                    <a:pt x="122588" y="91972"/>
                    <a:pt x="122788" y="91738"/>
                    <a:pt x="122755" y="91438"/>
                  </a:cubicBezTo>
                  <a:cubicBezTo>
                    <a:pt x="122733" y="91139"/>
                    <a:pt x="122493" y="90963"/>
                    <a:pt x="122244" y="90963"/>
                  </a:cubicBezTo>
                  <a:close/>
                  <a:moveTo>
                    <a:pt x="102004" y="91001"/>
                  </a:moveTo>
                  <a:cubicBezTo>
                    <a:pt x="101983" y="91001"/>
                    <a:pt x="101962" y="91002"/>
                    <a:pt x="101940" y="91004"/>
                  </a:cubicBezTo>
                  <a:cubicBezTo>
                    <a:pt x="101293" y="91069"/>
                    <a:pt x="101336" y="92042"/>
                    <a:pt x="101976" y="92042"/>
                  </a:cubicBezTo>
                  <a:cubicBezTo>
                    <a:pt x="101997" y="92042"/>
                    <a:pt x="102018" y="92041"/>
                    <a:pt x="102040" y="92039"/>
                  </a:cubicBezTo>
                  <a:cubicBezTo>
                    <a:pt x="102686" y="91974"/>
                    <a:pt x="102644" y="91001"/>
                    <a:pt x="102004" y="91001"/>
                  </a:cubicBezTo>
                  <a:close/>
                  <a:moveTo>
                    <a:pt x="81713" y="91044"/>
                  </a:moveTo>
                  <a:cubicBezTo>
                    <a:pt x="81428" y="91044"/>
                    <a:pt x="81168" y="91274"/>
                    <a:pt x="81192" y="91605"/>
                  </a:cubicBezTo>
                  <a:cubicBezTo>
                    <a:pt x="81225" y="91905"/>
                    <a:pt x="81458" y="92105"/>
                    <a:pt x="81759" y="92105"/>
                  </a:cubicBezTo>
                  <a:cubicBezTo>
                    <a:pt x="82226" y="92072"/>
                    <a:pt x="82426" y="91471"/>
                    <a:pt x="82059" y="91171"/>
                  </a:cubicBezTo>
                  <a:cubicBezTo>
                    <a:pt x="81952" y="91083"/>
                    <a:pt x="81830" y="91044"/>
                    <a:pt x="81713" y="91044"/>
                  </a:cubicBezTo>
                  <a:close/>
                  <a:moveTo>
                    <a:pt x="61475" y="91101"/>
                  </a:moveTo>
                  <a:cubicBezTo>
                    <a:pt x="61454" y="91101"/>
                    <a:pt x="61433" y="91102"/>
                    <a:pt x="61411" y="91105"/>
                  </a:cubicBezTo>
                  <a:cubicBezTo>
                    <a:pt x="60732" y="91169"/>
                    <a:pt x="60805" y="92142"/>
                    <a:pt x="61447" y="92142"/>
                  </a:cubicBezTo>
                  <a:cubicBezTo>
                    <a:pt x="61468" y="92142"/>
                    <a:pt x="61489" y="92141"/>
                    <a:pt x="61511" y="92139"/>
                  </a:cubicBezTo>
                  <a:cubicBezTo>
                    <a:pt x="62157" y="92074"/>
                    <a:pt x="62115" y="91101"/>
                    <a:pt x="61475" y="91101"/>
                  </a:cubicBezTo>
                  <a:close/>
                  <a:moveTo>
                    <a:pt x="41219" y="91185"/>
                  </a:moveTo>
                  <a:cubicBezTo>
                    <a:pt x="40949" y="91185"/>
                    <a:pt x="40678" y="91380"/>
                    <a:pt x="40696" y="91738"/>
                  </a:cubicBezTo>
                  <a:cubicBezTo>
                    <a:pt x="40727" y="91986"/>
                    <a:pt x="40901" y="92176"/>
                    <a:pt x="41165" y="92176"/>
                  </a:cubicBezTo>
                  <a:cubicBezTo>
                    <a:pt x="41186" y="92176"/>
                    <a:pt x="41208" y="92174"/>
                    <a:pt x="41230" y="92172"/>
                  </a:cubicBezTo>
                  <a:lnTo>
                    <a:pt x="41230" y="92205"/>
                  </a:lnTo>
                  <a:cubicBezTo>
                    <a:pt x="41530" y="92172"/>
                    <a:pt x="41730" y="91938"/>
                    <a:pt x="41730" y="91638"/>
                  </a:cubicBezTo>
                  <a:cubicBezTo>
                    <a:pt x="41684" y="91330"/>
                    <a:pt x="41452" y="91185"/>
                    <a:pt x="41219" y="91185"/>
                  </a:cubicBezTo>
                  <a:close/>
                  <a:moveTo>
                    <a:pt x="139421" y="91144"/>
                  </a:moveTo>
                  <a:cubicBezTo>
                    <a:pt x="139136" y="91144"/>
                    <a:pt x="138876" y="91374"/>
                    <a:pt x="138899" y="91705"/>
                  </a:cubicBezTo>
                  <a:cubicBezTo>
                    <a:pt x="138933" y="92005"/>
                    <a:pt x="139166" y="92205"/>
                    <a:pt x="139467" y="92205"/>
                  </a:cubicBezTo>
                  <a:lnTo>
                    <a:pt x="139467" y="92172"/>
                  </a:lnTo>
                  <a:cubicBezTo>
                    <a:pt x="139934" y="92139"/>
                    <a:pt x="140100" y="91572"/>
                    <a:pt x="139767" y="91271"/>
                  </a:cubicBezTo>
                  <a:cubicBezTo>
                    <a:pt x="139660" y="91184"/>
                    <a:pt x="139538" y="91144"/>
                    <a:pt x="139421" y="91144"/>
                  </a:cubicBezTo>
                  <a:close/>
                  <a:moveTo>
                    <a:pt x="20917" y="91183"/>
                  </a:moveTo>
                  <a:cubicBezTo>
                    <a:pt x="20627" y="91183"/>
                    <a:pt x="20358" y="91426"/>
                    <a:pt x="20382" y="91738"/>
                  </a:cubicBezTo>
                  <a:cubicBezTo>
                    <a:pt x="20413" y="92019"/>
                    <a:pt x="20619" y="92242"/>
                    <a:pt x="20892" y="92242"/>
                  </a:cubicBezTo>
                  <a:cubicBezTo>
                    <a:pt x="20910" y="92242"/>
                    <a:pt x="20929" y="92241"/>
                    <a:pt x="20949" y="92239"/>
                  </a:cubicBezTo>
                  <a:cubicBezTo>
                    <a:pt x="21382" y="92205"/>
                    <a:pt x="21582" y="91605"/>
                    <a:pt x="21249" y="91305"/>
                  </a:cubicBezTo>
                  <a:cubicBezTo>
                    <a:pt x="21146" y="91220"/>
                    <a:pt x="21030" y="91183"/>
                    <a:pt x="20917" y="91183"/>
                  </a:cubicBezTo>
                  <a:close/>
                  <a:moveTo>
                    <a:pt x="119166" y="91207"/>
                  </a:moveTo>
                  <a:cubicBezTo>
                    <a:pt x="118891" y="91207"/>
                    <a:pt x="118616" y="91400"/>
                    <a:pt x="118652" y="91772"/>
                  </a:cubicBezTo>
                  <a:cubicBezTo>
                    <a:pt x="118652" y="92021"/>
                    <a:pt x="118885" y="92242"/>
                    <a:pt x="119134" y="92242"/>
                  </a:cubicBezTo>
                  <a:cubicBezTo>
                    <a:pt x="119151" y="92242"/>
                    <a:pt x="119168" y="92241"/>
                    <a:pt x="119185" y="92239"/>
                  </a:cubicBezTo>
                  <a:cubicBezTo>
                    <a:pt x="119486" y="92205"/>
                    <a:pt x="119686" y="91972"/>
                    <a:pt x="119686" y="91672"/>
                  </a:cubicBezTo>
                  <a:cubicBezTo>
                    <a:pt x="119654" y="91358"/>
                    <a:pt x="119410" y="91207"/>
                    <a:pt x="119166" y="91207"/>
                  </a:cubicBezTo>
                  <a:close/>
                  <a:moveTo>
                    <a:pt x="98891" y="91248"/>
                  </a:moveTo>
                  <a:cubicBezTo>
                    <a:pt x="98753" y="91248"/>
                    <a:pt x="98611" y="91307"/>
                    <a:pt x="98504" y="91438"/>
                  </a:cubicBezTo>
                  <a:cubicBezTo>
                    <a:pt x="98213" y="91762"/>
                    <a:pt x="98455" y="92274"/>
                    <a:pt x="98896" y="92274"/>
                  </a:cubicBezTo>
                  <a:cubicBezTo>
                    <a:pt x="98910" y="92274"/>
                    <a:pt x="98924" y="92273"/>
                    <a:pt x="98938" y="92272"/>
                  </a:cubicBezTo>
                  <a:cubicBezTo>
                    <a:pt x="99204" y="92272"/>
                    <a:pt x="99438" y="92005"/>
                    <a:pt x="99405" y="91738"/>
                  </a:cubicBezTo>
                  <a:cubicBezTo>
                    <a:pt x="99383" y="91438"/>
                    <a:pt x="99141" y="91248"/>
                    <a:pt x="98891" y="91248"/>
                  </a:cubicBezTo>
                  <a:close/>
                  <a:moveTo>
                    <a:pt x="78654" y="91302"/>
                  </a:moveTo>
                  <a:cubicBezTo>
                    <a:pt x="78633" y="91302"/>
                    <a:pt x="78612" y="91303"/>
                    <a:pt x="78590" y="91305"/>
                  </a:cubicBezTo>
                  <a:cubicBezTo>
                    <a:pt x="77900" y="91337"/>
                    <a:pt x="77986" y="92340"/>
                    <a:pt x="78657" y="92340"/>
                  </a:cubicBezTo>
                  <a:cubicBezTo>
                    <a:pt x="78668" y="92340"/>
                    <a:pt x="78679" y="92339"/>
                    <a:pt x="78690" y="92339"/>
                  </a:cubicBezTo>
                  <a:cubicBezTo>
                    <a:pt x="79336" y="92274"/>
                    <a:pt x="79294" y="91302"/>
                    <a:pt x="78654" y="91302"/>
                  </a:cubicBezTo>
                  <a:close/>
                  <a:moveTo>
                    <a:pt x="58339" y="91348"/>
                  </a:moveTo>
                  <a:cubicBezTo>
                    <a:pt x="58195" y="91348"/>
                    <a:pt x="58049" y="91407"/>
                    <a:pt x="57942" y="91538"/>
                  </a:cubicBezTo>
                  <a:cubicBezTo>
                    <a:pt x="57683" y="91862"/>
                    <a:pt x="57926" y="92374"/>
                    <a:pt x="58367" y="92374"/>
                  </a:cubicBezTo>
                  <a:cubicBezTo>
                    <a:pt x="58381" y="92374"/>
                    <a:pt x="58395" y="92373"/>
                    <a:pt x="58409" y="92372"/>
                  </a:cubicBezTo>
                  <a:cubicBezTo>
                    <a:pt x="58676" y="92372"/>
                    <a:pt x="58876" y="92105"/>
                    <a:pt x="58876" y="91838"/>
                  </a:cubicBezTo>
                  <a:cubicBezTo>
                    <a:pt x="58854" y="91538"/>
                    <a:pt x="58599" y="91348"/>
                    <a:pt x="58339" y="91348"/>
                  </a:cubicBezTo>
                  <a:close/>
                  <a:moveTo>
                    <a:pt x="38081" y="91411"/>
                  </a:moveTo>
                  <a:cubicBezTo>
                    <a:pt x="37797" y="91411"/>
                    <a:pt x="37537" y="91641"/>
                    <a:pt x="37560" y="91972"/>
                  </a:cubicBezTo>
                  <a:cubicBezTo>
                    <a:pt x="37594" y="92239"/>
                    <a:pt x="37827" y="92439"/>
                    <a:pt x="38128" y="92439"/>
                  </a:cubicBezTo>
                  <a:cubicBezTo>
                    <a:pt x="38595" y="92405"/>
                    <a:pt x="38761" y="91838"/>
                    <a:pt x="38428" y="91538"/>
                  </a:cubicBezTo>
                  <a:cubicBezTo>
                    <a:pt x="38320" y="91450"/>
                    <a:pt x="38199" y="91411"/>
                    <a:pt x="38081" y="91411"/>
                  </a:cubicBezTo>
                  <a:close/>
                  <a:moveTo>
                    <a:pt x="136318" y="91411"/>
                  </a:moveTo>
                  <a:cubicBezTo>
                    <a:pt x="136034" y="91411"/>
                    <a:pt x="135774" y="91641"/>
                    <a:pt x="135797" y="91972"/>
                  </a:cubicBezTo>
                  <a:cubicBezTo>
                    <a:pt x="135828" y="92221"/>
                    <a:pt x="136064" y="92442"/>
                    <a:pt x="136313" y="92442"/>
                  </a:cubicBezTo>
                  <a:cubicBezTo>
                    <a:pt x="136330" y="92442"/>
                    <a:pt x="136347" y="92441"/>
                    <a:pt x="136364" y="92439"/>
                  </a:cubicBezTo>
                  <a:cubicBezTo>
                    <a:pt x="136831" y="92405"/>
                    <a:pt x="136998" y="91838"/>
                    <a:pt x="136665" y="91538"/>
                  </a:cubicBezTo>
                  <a:cubicBezTo>
                    <a:pt x="136557" y="91450"/>
                    <a:pt x="136436" y="91411"/>
                    <a:pt x="136318" y="91411"/>
                  </a:cubicBezTo>
                  <a:close/>
                  <a:moveTo>
                    <a:pt x="116059" y="91444"/>
                  </a:moveTo>
                  <a:cubicBezTo>
                    <a:pt x="115786" y="91444"/>
                    <a:pt x="115526" y="91675"/>
                    <a:pt x="115549" y="92005"/>
                  </a:cubicBezTo>
                  <a:cubicBezTo>
                    <a:pt x="115549" y="92283"/>
                    <a:pt x="115779" y="92476"/>
                    <a:pt x="116025" y="92476"/>
                  </a:cubicBezTo>
                  <a:cubicBezTo>
                    <a:pt x="116044" y="92476"/>
                    <a:pt x="116064" y="92475"/>
                    <a:pt x="116083" y="92472"/>
                  </a:cubicBezTo>
                  <a:cubicBezTo>
                    <a:pt x="116550" y="92439"/>
                    <a:pt x="116750" y="91872"/>
                    <a:pt x="116383" y="91572"/>
                  </a:cubicBezTo>
                  <a:cubicBezTo>
                    <a:pt x="116286" y="91484"/>
                    <a:pt x="116171" y="91444"/>
                    <a:pt x="116059" y="91444"/>
                  </a:cubicBezTo>
                  <a:close/>
                  <a:moveTo>
                    <a:pt x="17835" y="91450"/>
                  </a:moveTo>
                  <a:cubicBezTo>
                    <a:pt x="17558" y="91450"/>
                    <a:pt x="17289" y="91693"/>
                    <a:pt x="17313" y="92005"/>
                  </a:cubicBezTo>
                  <a:cubicBezTo>
                    <a:pt x="17313" y="92283"/>
                    <a:pt x="17542" y="92476"/>
                    <a:pt x="17815" y="92476"/>
                  </a:cubicBezTo>
                  <a:cubicBezTo>
                    <a:pt x="17836" y="92476"/>
                    <a:pt x="17858" y="92475"/>
                    <a:pt x="17880" y="92472"/>
                  </a:cubicBezTo>
                  <a:lnTo>
                    <a:pt x="17880" y="92472"/>
                  </a:lnTo>
                  <a:lnTo>
                    <a:pt x="17846" y="92506"/>
                  </a:lnTo>
                  <a:cubicBezTo>
                    <a:pt x="18313" y="92439"/>
                    <a:pt x="18514" y="91872"/>
                    <a:pt x="18147" y="91572"/>
                  </a:cubicBezTo>
                  <a:cubicBezTo>
                    <a:pt x="18053" y="91487"/>
                    <a:pt x="17944" y="91450"/>
                    <a:pt x="17835" y="91450"/>
                  </a:cubicBezTo>
                  <a:close/>
                  <a:moveTo>
                    <a:pt x="95804" y="91511"/>
                  </a:moveTo>
                  <a:cubicBezTo>
                    <a:pt x="95522" y="91511"/>
                    <a:pt x="95245" y="91741"/>
                    <a:pt x="95268" y="92072"/>
                  </a:cubicBezTo>
                  <a:cubicBezTo>
                    <a:pt x="95300" y="92322"/>
                    <a:pt x="95506" y="92542"/>
                    <a:pt x="95778" y="92542"/>
                  </a:cubicBezTo>
                  <a:cubicBezTo>
                    <a:pt x="95797" y="92542"/>
                    <a:pt x="95816" y="92541"/>
                    <a:pt x="95835" y="92539"/>
                  </a:cubicBezTo>
                  <a:cubicBezTo>
                    <a:pt x="96302" y="92506"/>
                    <a:pt x="96469" y="91938"/>
                    <a:pt x="96136" y="91638"/>
                  </a:cubicBezTo>
                  <a:cubicBezTo>
                    <a:pt x="96038" y="91550"/>
                    <a:pt x="95921" y="91511"/>
                    <a:pt x="95804" y="91511"/>
                  </a:cubicBezTo>
                  <a:close/>
                  <a:moveTo>
                    <a:pt x="75488" y="91538"/>
                  </a:moveTo>
                  <a:cubicBezTo>
                    <a:pt x="74809" y="91603"/>
                    <a:pt x="74850" y="92575"/>
                    <a:pt x="75491" y="92575"/>
                  </a:cubicBezTo>
                  <a:cubicBezTo>
                    <a:pt x="75511" y="92575"/>
                    <a:pt x="75532" y="92574"/>
                    <a:pt x="75554" y="92572"/>
                  </a:cubicBezTo>
                  <a:cubicBezTo>
                    <a:pt x="75854" y="92539"/>
                    <a:pt x="76055" y="92305"/>
                    <a:pt x="76021" y="92039"/>
                  </a:cubicBezTo>
                  <a:cubicBezTo>
                    <a:pt x="76021" y="91738"/>
                    <a:pt x="75754" y="91538"/>
                    <a:pt x="75488" y="91538"/>
                  </a:cubicBezTo>
                  <a:close/>
                  <a:moveTo>
                    <a:pt x="55271" y="91601"/>
                  </a:moveTo>
                  <a:cubicBezTo>
                    <a:pt x="55250" y="91601"/>
                    <a:pt x="55228" y="91602"/>
                    <a:pt x="55206" y="91605"/>
                  </a:cubicBezTo>
                  <a:cubicBezTo>
                    <a:pt x="54940" y="91605"/>
                    <a:pt x="54706" y="91872"/>
                    <a:pt x="54739" y="92139"/>
                  </a:cubicBezTo>
                  <a:cubicBezTo>
                    <a:pt x="54773" y="92439"/>
                    <a:pt x="55006" y="92639"/>
                    <a:pt x="55306" y="92639"/>
                  </a:cubicBezTo>
                  <a:cubicBezTo>
                    <a:pt x="55573" y="92606"/>
                    <a:pt x="55773" y="92339"/>
                    <a:pt x="55773" y="92072"/>
                  </a:cubicBezTo>
                  <a:cubicBezTo>
                    <a:pt x="55743" y="91794"/>
                    <a:pt x="55540" y="91601"/>
                    <a:pt x="55271" y="91601"/>
                  </a:cubicBezTo>
                  <a:close/>
                  <a:moveTo>
                    <a:pt x="34979" y="91645"/>
                  </a:moveTo>
                  <a:cubicBezTo>
                    <a:pt x="34695" y="91645"/>
                    <a:pt x="34435" y="91875"/>
                    <a:pt x="34458" y="92205"/>
                  </a:cubicBezTo>
                  <a:cubicBezTo>
                    <a:pt x="34489" y="92455"/>
                    <a:pt x="34696" y="92675"/>
                    <a:pt x="34968" y="92675"/>
                  </a:cubicBezTo>
                  <a:cubicBezTo>
                    <a:pt x="34987" y="92675"/>
                    <a:pt x="35006" y="92674"/>
                    <a:pt x="35025" y="92672"/>
                  </a:cubicBezTo>
                  <a:cubicBezTo>
                    <a:pt x="35492" y="92639"/>
                    <a:pt x="35659" y="92072"/>
                    <a:pt x="35326" y="91772"/>
                  </a:cubicBezTo>
                  <a:cubicBezTo>
                    <a:pt x="35218" y="91684"/>
                    <a:pt x="35097" y="91645"/>
                    <a:pt x="34979" y="91645"/>
                  </a:cubicBezTo>
                  <a:close/>
                  <a:moveTo>
                    <a:pt x="133283" y="91665"/>
                  </a:moveTo>
                  <a:cubicBezTo>
                    <a:pt x="133255" y="91665"/>
                    <a:pt x="133226" y="91667"/>
                    <a:pt x="133195" y="91672"/>
                  </a:cubicBezTo>
                  <a:cubicBezTo>
                    <a:pt x="132493" y="91672"/>
                    <a:pt x="132555" y="92679"/>
                    <a:pt x="133174" y="92679"/>
                  </a:cubicBezTo>
                  <a:cubicBezTo>
                    <a:pt x="133202" y="92679"/>
                    <a:pt x="133232" y="92677"/>
                    <a:pt x="133262" y="92672"/>
                  </a:cubicBezTo>
                  <a:cubicBezTo>
                    <a:pt x="133964" y="92672"/>
                    <a:pt x="133903" y="91665"/>
                    <a:pt x="133283" y="91665"/>
                  </a:cubicBezTo>
                  <a:close/>
                  <a:moveTo>
                    <a:pt x="14731" y="91678"/>
                  </a:moveTo>
                  <a:cubicBezTo>
                    <a:pt x="14447" y="91678"/>
                    <a:pt x="14187" y="91908"/>
                    <a:pt x="14210" y="92239"/>
                  </a:cubicBezTo>
                  <a:cubicBezTo>
                    <a:pt x="14244" y="92506"/>
                    <a:pt x="14477" y="92739"/>
                    <a:pt x="14744" y="92739"/>
                  </a:cubicBezTo>
                  <a:lnTo>
                    <a:pt x="14778" y="92706"/>
                  </a:lnTo>
                  <a:cubicBezTo>
                    <a:pt x="15245" y="92672"/>
                    <a:pt x="15411" y="92105"/>
                    <a:pt x="15078" y="91805"/>
                  </a:cubicBezTo>
                  <a:cubicBezTo>
                    <a:pt x="14970" y="91717"/>
                    <a:pt x="14849" y="91678"/>
                    <a:pt x="14731" y="91678"/>
                  </a:cubicBezTo>
                  <a:close/>
                  <a:moveTo>
                    <a:pt x="112978" y="91699"/>
                  </a:moveTo>
                  <a:cubicBezTo>
                    <a:pt x="112698" y="91699"/>
                    <a:pt x="112423" y="91933"/>
                    <a:pt x="112447" y="92272"/>
                  </a:cubicBezTo>
                  <a:cubicBezTo>
                    <a:pt x="112481" y="92539"/>
                    <a:pt x="112714" y="92739"/>
                    <a:pt x="113014" y="92739"/>
                  </a:cubicBezTo>
                  <a:cubicBezTo>
                    <a:pt x="113448" y="92706"/>
                    <a:pt x="113648" y="92105"/>
                    <a:pt x="113281" y="91805"/>
                  </a:cubicBezTo>
                  <a:cubicBezTo>
                    <a:pt x="113190" y="91732"/>
                    <a:pt x="113084" y="91699"/>
                    <a:pt x="112978" y="91699"/>
                  </a:cubicBezTo>
                  <a:close/>
                  <a:moveTo>
                    <a:pt x="92687" y="91745"/>
                  </a:moveTo>
                  <a:cubicBezTo>
                    <a:pt x="92403" y="91745"/>
                    <a:pt x="92143" y="91975"/>
                    <a:pt x="92166" y="92305"/>
                  </a:cubicBezTo>
                  <a:cubicBezTo>
                    <a:pt x="92197" y="92584"/>
                    <a:pt x="92400" y="92776"/>
                    <a:pt x="92669" y="92776"/>
                  </a:cubicBezTo>
                  <a:cubicBezTo>
                    <a:pt x="92690" y="92776"/>
                    <a:pt x="92711" y="92775"/>
                    <a:pt x="92733" y="92772"/>
                  </a:cubicBezTo>
                  <a:lnTo>
                    <a:pt x="92733" y="92806"/>
                  </a:lnTo>
                  <a:cubicBezTo>
                    <a:pt x="93167" y="92739"/>
                    <a:pt x="93367" y="92172"/>
                    <a:pt x="93033" y="91872"/>
                  </a:cubicBezTo>
                  <a:cubicBezTo>
                    <a:pt x="92926" y="91784"/>
                    <a:pt x="92805" y="91745"/>
                    <a:pt x="92687" y="91745"/>
                  </a:cubicBezTo>
                  <a:close/>
                  <a:moveTo>
                    <a:pt x="72420" y="91784"/>
                  </a:moveTo>
                  <a:cubicBezTo>
                    <a:pt x="72130" y="91784"/>
                    <a:pt x="71861" y="92027"/>
                    <a:pt x="71885" y="92339"/>
                  </a:cubicBezTo>
                  <a:cubicBezTo>
                    <a:pt x="71916" y="92620"/>
                    <a:pt x="72152" y="92842"/>
                    <a:pt x="72401" y="92842"/>
                  </a:cubicBezTo>
                  <a:cubicBezTo>
                    <a:pt x="72418" y="92842"/>
                    <a:pt x="72435" y="92841"/>
                    <a:pt x="72452" y="92839"/>
                  </a:cubicBezTo>
                  <a:cubicBezTo>
                    <a:pt x="72919" y="92806"/>
                    <a:pt x="73086" y="92205"/>
                    <a:pt x="72752" y="91905"/>
                  </a:cubicBezTo>
                  <a:cubicBezTo>
                    <a:pt x="72649" y="91821"/>
                    <a:pt x="72533" y="91784"/>
                    <a:pt x="72420" y="91784"/>
                  </a:cubicBezTo>
                  <a:close/>
                  <a:moveTo>
                    <a:pt x="52146" y="91845"/>
                  </a:moveTo>
                  <a:cubicBezTo>
                    <a:pt x="51874" y="91845"/>
                    <a:pt x="51614" y="92075"/>
                    <a:pt x="51637" y="92405"/>
                  </a:cubicBezTo>
                  <a:cubicBezTo>
                    <a:pt x="51668" y="92684"/>
                    <a:pt x="51871" y="92876"/>
                    <a:pt x="52140" y="92876"/>
                  </a:cubicBezTo>
                  <a:cubicBezTo>
                    <a:pt x="52161" y="92876"/>
                    <a:pt x="52182" y="92875"/>
                    <a:pt x="52204" y="92872"/>
                  </a:cubicBezTo>
                  <a:cubicBezTo>
                    <a:pt x="52671" y="92839"/>
                    <a:pt x="52838" y="92272"/>
                    <a:pt x="52471" y="91972"/>
                  </a:cubicBezTo>
                  <a:cubicBezTo>
                    <a:pt x="52374" y="91884"/>
                    <a:pt x="52259" y="91845"/>
                    <a:pt x="52146" y="91845"/>
                  </a:cubicBezTo>
                  <a:close/>
                  <a:moveTo>
                    <a:pt x="31917" y="91869"/>
                  </a:moveTo>
                  <a:cubicBezTo>
                    <a:pt x="31897" y="91869"/>
                    <a:pt x="31877" y="91870"/>
                    <a:pt x="31856" y="91872"/>
                  </a:cubicBezTo>
                  <a:cubicBezTo>
                    <a:pt x="31178" y="91936"/>
                    <a:pt x="31219" y="92909"/>
                    <a:pt x="31859" y="92909"/>
                  </a:cubicBezTo>
                  <a:cubicBezTo>
                    <a:pt x="31880" y="92909"/>
                    <a:pt x="31901" y="92908"/>
                    <a:pt x="31923" y="92906"/>
                  </a:cubicBezTo>
                  <a:cubicBezTo>
                    <a:pt x="32602" y="92841"/>
                    <a:pt x="32529" y="91869"/>
                    <a:pt x="31917" y="91869"/>
                  </a:cubicBezTo>
                  <a:close/>
                  <a:moveTo>
                    <a:pt x="130151" y="91901"/>
                  </a:moveTo>
                  <a:cubicBezTo>
                    <a:pt x="130132" y="91901"/>
                    <a:pt x="130113" y="91903"/>
                    <a:pt x="130093" y="91905"/>
                  </a:cubicBezTo>
                  <a:cubicBezTo>
                    <a:pt x="129426" y="91972"/>
                    <a:pt x="129526" y="92939"/>
                    <a:pt x="130160" y="92939"/>
                  </a:cubicBezTo>
                  <a:cubicBezTo>
                    <a:pt x="130460" y="92906"/>
                    <a:pt x="130660" y="92672"/>
                    <a:pt x="130627" y="92372"/>
                  </a:cubicBezTo>
                  <a:cubicBezTo>
                    <a:pt x="130627" y="92094"/>
                    <a:pt x="130398" y="91901"/>
                    <a:pt x="130151" y="91901"/>
                  </a:cubicBezTo>
                  <a:close/>
                  <a:moveTo>
                    <a:pt x="11639" y="91935"/>
                  </a:moveTo>
                  <a:cubicBezTo>
                    <a:pt x="11618" y="91935"/>
                    <a:pt x="11597" y="91936"/>
                    <a:pt x="11575" y="91938"/>
                  </a:cubicBezTo>
                  <a:cubicBezTo>
                    <a:pt x="11308" y="91938"/>
                    <a:pt x="11075" y="92205"/>
                    <a:pt x="11108" y="92472"/>
                  </a:cubicBezTo>
                  <a:cubicBezTo>
                    <a:pt x="11108" y="92772"/>
                    <a:pt x="11375" y="92973"/>
                    <a:pt x="11675" y="92973"/>
                  </a:cubicBezTo>
                  <a:cubicBezTo>
                    <a:pt x="12322" y="92908"/>
                    <a:pt x="12279" y="91935"/>
                    <a:pt x="11639" y="91935"/>
                  </a:cubicBezTo>
                  <a:close/>
                  <a:moveTo>
                    <a:pt x="109854" y="91945"/>
                  </a:moveTo>
                  <a:cubicBezTo>
                    <a:pt x="109582" y="91945"/>
                    <a:pt x="109321" y="92175"/>
                    <a:pt x="109345" y="92506"/>
                  </a:cubicBezTo>
                  <a:cubicBezTo>
                    <a:pt x="109376" y="92755"/>
                    <a:pt x="109583" y="92976"/>
                    <a:pt x="109855" y="92976"/>
                  </a:cubicBezTo>
                  <a:cubicBezTo>
                    <a:pt x="109874" y="92976"/>
                    <a:pt x="109893" y="92975"/>
                    <a:pt x="109912" y="92973"/>
                  </a:cubicBezTo>
                  <a:cubicBezTo>
                    <a:pt x="110346" y="92939"/>
                    <a:pt x="110546" y="92372"/>
                    <a:pt x="110179" y="92072"/>
                  </a:cubicBezTo>
                  <a:cubicBezTo>
                    <a:pt x="110081" y="91984"/>
                    <a:pt x="109967" y="91945"/>
                    <a:pt x="109854" y="91945"/>
                  </a:cubicBezTo>
                  <a:close/>
                  <a:moveTo>
                    <a:pt x="89599" y="91984"/>
                  </a:moveTo>
                  <a:cubicBezTo>
                    <a:pt x="89309" y="91984"/>
                    <a:pt x="89040" y="92227"/>
                    <a:pt x="89064" y="92539"/>
                  </a:cubicBezTo>
                  <a:cubicBezTo>
                    <a:pt x="89097" y="92839"/>
                    <a:pt x="89331" y="93039"/>
                    <a:pt x="89631" y="93039"/>
                  </a:cubicBezTo>
                  <a:cubicBezTo>
                    <a:pt x="90098" y="92973"/>
                    <a:pt x="90265" y="92405"/>
                    <a:pt x="89931" y="92105"/>
                  </a:cubicBezTo>
                  <a:cubicBezTo>
                    <a:pt x="89828" y="92021"/>
                    <a:pt x="89712" y="91984"/>
                    <a:pt x="89599" y="91984"/>
                  </a:cubicBezTo>
                  <a:close/>
                  <a:moveTo>
                    <a:pt x="69347" y="92035"/>
                  </a:moveTo>
                  <a:cubicBezTo>
                    <a:pt x="69326" y="92035"/>
                    <a:pt x="69305" y="92036"/>
                    <a:pt x="69283" y="92039"/>
                  </a:cubicBezTo>
                  <a:cubicBezTo>
                    <a:pt x="68594" y="92071"/>
                    <a:pt x="68680" y="93073"/>
                    <a:pt x="69350" y="93073"/>
                  </a:cubicBezTo>
                  <a:cubicBezTo>
                    <a:pt x="69361" y="93073"/>
                    <a:pt x="69372" y="93073"/>
                    <a:pt x="69383" y="93073"/>
                  </a:cubicBezTo>
                  <a:cubicBezTo>
                    <a:pt x="70029" y="93008"/>
                    <a:pt x="69987" y="92035"/>
                    <a:pt x="69347" y="92035"/>
                  </a:cubicBezTo>
                  <a:close/>
                  <a:moveTo>
                    <a:pt x="49056" y="92078"/>
                  </a:moveTo>
                  <a:cubicBezTo>
                    <a:pt x="48772" y="92078"/>
                    <a:pt x="48511" y="92308"/>
                    <a:pt x="48535" y="92639"/>
                  </a:cubicBezTo>
                  <a:cubicBezTo>
                    <a:pt x="48566" y="92889"/>
                    <a:pt x="48773" y="93109"/>
                    <a:pt x="49045" y="93109"/>
                  </a:cubicBezTo>
                  <a:cubicBezTo>
                    <a:pt x="49064" y="93109"/>
                    <a:pt x="49083" y="93108"/>
                    <a:pt x="49102" y="93106"/>
                  </a:cubicBezTo>
                  <a:cubicBezTo>
                    <a:pt x="49569" y="93073"/>
                    <a:pt x="49736" y="92506"/>
                    <a:pt x="49402" y="92205"/>
                  </a:cubicBezTo>
                  <a:cubicBezTo>
                    <a:pt x="49295" y="92118"/>
                    <a:pt x="49173" y="92078"/>
                    <a:pt x="49056" y="92078"/>
                  </a:cubicBezTo>
                  <a:close/>
                  <a:moveTo>
                    <a:pt x="28791" y="92112"/>
                  </a:moveTo>
                  <a:cubicBezTo>
                    <a:pt x="28519" y="92112"/>
                    <a:pt x="28252" y="92305"/>
                    <a:pt x="28287" y="92672"/>
                  </a:cubicBezTo>
                  <a:cubicBezTo>
                    <a:pt x="28287" y="92953"/>
                    <a:pt x="28521" y="93176"/>
                    <a:pt x="28770" y="93176"/>
                  </a:cubicBezTo>
                  <a:cubicBezTo>
                    <a:pt x="28787" y="93176"/>
                    <a:pt x="28804" y="93175"/>
                    <a:pt x="28821" y="93173"/>
                  </a:cubicBezTo>
                  <a:lnTo>
                    <a:pt x="28821" y="93139"/>
                  </a:lnTo>
                  <a:cubicBezTo>
                    <a:pt x="29121" y="93139"/>
                    <a:pt x="29321" y="92872"/>
                    <a:pt x="29321" y="92606"/>
                  </a:cubicBezTo>
                  <a:cubicBezTo>
                    <a:pt x="29289" y="92272"/>
                    <a:pt x="29038" y="92112"/>
                    <a:pt x="28791" y="92112"/>
                  </a:cubicBezTo>
                  <a:close/>
                  <a:moveTo>
                    <a:pt x="127012" y="92145"/>
                  </a:moveTo>
                  <a:cubicBezTo>
                    <a:pt x="126727" y="92145"/>
                    <a:pt x="126467" y="92375"/>
                    <a:pt x="126491" y="92706"/>
                  </a:cubicBezTo>
                  <a:cubicBezTo>
                    <a:pt x="126522" y="92955"/>
                    <a:pt x="126757" y="93176"/>
                    <a:pt x="127006" y="93176"/>
                  </a:cubicBezTo>
                  <a:cubicBezTo>
                    <a:pt x="127023" y="93176"/>
                    <a:pt x="127041" y="93175"/>
                    <a:pt x="127058" y="93173"/>
                  </a:cubicBezTo>
                  <a:cubicBezTo>
                    <a:pt x="127525" y="93139"/>
                    <a:pt x="127691" y="92572"/>
                    <a:pt x="127358" y="92272"/>
                  </a:cubicBezTo>
                  <a:cubicBezTo>
                    <a:pt x="127251" y="92184"/>
                    <a:pt x="127129" y="92145"/>
                    <a:pt x="127012" y="92145"/>
                  </a:cubicBezTo>
                  <a:close/>
                  <a:moveTo>
                    <a:pt x="106779" y="92178"/>
                  </a:moveTo>
                  <a:cubicBezTo>
                    <a:pt x="106499" y="92178"/>
                    <a:pt x="106229" y="92409"/>
                    <a:pt x="106276" y="92739"/>
                  </a:cubicBezTo>
                  <a:cubicBezTo>
                    <a:pt x="106276" y="93039"/>
                    <a:pt x="106510" y="93239"/>
                    <a:pt x="106810" y="93239"/>
                  </a:cubicBezTo>
                  <a:cubicBezTo>
                    <a:pt x="107277" y="93206"/>
                    <a:pt x="107477" y="92639"/>
                    <a:pt x="107110" y="92305"/>
                  </a:cubicBezTo>
                  <a:cubicBezTo>
                    <a:pt x="107013" y="92218"/>
                    <a:pt x="106895" y="92178"/>
                    <a:pt x="106779" y="92178"/>
                  </a:cubicBezTo>
                  <a:close/>
                  <a:moveTo>
                    <a:pt x="86495" y="92238"/>
                  </a:moveTo>
                  <a:cubicBezTo>
                    <a:pt x="86484" y="92238"/>
                    <a:pt x="86473" y="92238"/>
                    <a:pt x="86462" y="92239"/>
                  </a:cubicBezTo>
                  <a:cubicBezTo>
                    <a:pt x="85816" y="92303"/>
                    <a:pt x="85858" y="93276"/>
                    <a:pt x="86498" y="93276"/>
                  </a:cubicBezTo>
                  <a:cubicBezTo>
                    <a:pt x="86519" y="93276"/>
                    <a:pt x="86540" y="93275"/>
                    <a:pt x="86562" y="93273"/>
                  </a:cubicBezTo>
                  <a:cubicBezTo>
                    <a:pt x="87219" y="93240"/>
                    <a:pt x="87164" y="92238"/>
                    <a:pt x="86495" y="92238"/>
                  </a:cubicBezTo>
                  <a:close/>
                  <a:moveTo>
                    <a:pt x="66223" y="92278"/>
                  </a:moveTo>
                  <a:cubicBezTo>
                    <a:pt x="65951" y="92278"/>
                    <a:pt x="65690" y="92509"/>
                    <a:pt x="65714" y="92839"/>
                  </a:cubicBezTo>
                  <a:cubicBezTo>
                    <a:pt x="65745" y="93117"/>
                    <a:pt x="65948" y="93310"/>
                    <a:pt x="66216" y="93310"/>
                  </a:cubicBezTo>
                  <a:cubicBezTo>
                    <a:pt x="66238" y="93310"/>
                    <a:pt x="66259" y="93309"/>
                    <a:pt x="66281" y="93306"/>
                  </a:cubicBezTo>
                  <a:cubicBezTo>
                    <a:pt x="66715" y="93273"/>
                    <a:pt x="66915" y="92706"/>
                    <a:pt x="66548" y="92405"/>
                  </a:cubicBezTo>
                  <a:cubicBezTo>
                    <a:pt x="66450" y="92318"/>
                    <a:pt x="66336" y="92278"/>
                    <a:pt x="66223" y="92278"/>
                  </a:cubicBezTo>
                  <a:close/>
                  <a:moveTo>
                    <a:pt x="144221" y="92336"/>
                  </a:moveTo>
                  <a:cubicBezTo>
                    <a:pt x="144204" y="92336"/>
                    <a:pt x="144187" y="92337"/>
                    <a:pt x="144170" y="92339"/>
                  </a:cubicBezTo>
                  <a:cubicBezTo>
                    <a:pt x="143491" y="92403"/>
                    <a:pt x="143533" y="93376"/>
                    <a:pt x="144173" y="93376"/>
                  </a:cubicBezTo>
                  <a:cubicBezTo>
                    <a:pt x="144194" y="93376"/>
                    <a:pt x="144215" y="93375"/>
                    <a:pt x="144237" y="93373"/>
                  </a:cubicBezTo>
                  <a:cubicBezTo>
                    <a:pt x="144503" y="93339"/>
                    <a:pt x="144737" y="93106"/>
                    <a:pt x="144704" y="92806"/>
                  </a:cubicBezTo>
                  <a:cubicBezTo>
                    <a:pt x="144704" y="92556"/>
                    <a:pt x="144470" y="92336"/>
                    <a:pt x="144221" y="92336"/>
                  </a:cubicBezTo>
                  <a:close/>
                  <a:moveTo>
                    <a:pt x="45954" y="92312"/>
                  </a:moveTo>
                  <a:cubicBezTo>
                    <a:pt x="45669" y="92312"/>
                    <a:pt x="45409" y="92542"/>
                    <a:pt x="45433" y="92872"/>
                  </a:cubicBezTo>
                  <a:cubicBezTo>
                    <a:pt x="45433" y="93153"/>
                    <a:pt x="45667" y="93376"/>
                    <a:pt x="45943" y="93376"/>
                  </a:cubicBezTo>
                  <a:cubicBezTo>
                    <a:pt x="45961" y="93376"/>
                    <a:pt x="45981" y="93375"/>
                    <a:pt x="46000" y="93373"/>
                  </a:cubicBezTo>
                  <a:lnTo>
                    <a:pt x="46000" y="93339"/>
                  </a:lnTo>
                  <a:cubicBezTo>
                    <a:pt x="46467" y="93306"/>
                    <a:pt x="46634" y="92739"/>
                    <a:pt x="46300" y="92439"/>
                  </a:cubicBezTo>
                  <a:cubicBezTo>
                    <a:pt x="46193" y="92351"/>
                    <a:pt x="46071" y="92312"/>
                    <a:pt x="45954" y="92312"/>
                  </a:cubicBezTo>
                  <a:close/>
                  <a:moveTo>
                    <a:pt x="25688" y="92378"/>
                  </a:moveTo>
                  <a:cubicBezTo>
                    <a:pt x="25408" y="92378"/>
                    <a:pt x="25138" y="92609"/>
                    <a:pt x="25185" y="92939"/>
                  </a:cubicBezTo>
                  <a:cubicBezTo>
                    <a:pt x="25185" y="93217"/>
                    <a:pt x="25414" y="93410"/>
                    <a:pt x="25660" y="93410"/>
                  </a:cubicBezTo>
                  <a:cubicBezTo>
                    <a:pt x="25680" y="93410"/>
                    <a:pt x="25699" y="93409"/>
                    <a:pt x="25719" y="93406"/>
                  </a:cubicBezTo>
                  <a:cubicBezTo>
                    <a:pt x="26186" y="93373"/>
                    <a:pt x="26386" y="92806"/>
                    <a:pt x="26019" y="92506"/>
                  </a:cubicBezTo>
                  <a:cubicBezTo>
                    <a:pt x="25921" y="92418"/>
                    <a:pt x="25804" y="92378"/>
                    <a:pt x="25688" y="92378"/>
                  </a:cubicBezTo>
                  <a:close/>
                  <a:moveTo>
                    <a:pt x="123953" y="92402"/>
                  </a:moveTo>
                  <a:cubicBezTo>
                    <a:pt x="123932" y="92402"/>
                    <a:pt x="123911" y="92403"/>
                    <a:pt x="123889" y="92405"/>
                  </a:cubicBezTo>
                  <a:cubicBezTo>
                    <a:pt x="123199" y="92438"/>
                    <a:pt x="123285" y="93440"/>
                    <a:pt x="123924" y="93440"/>
                  </a:cubicBezTo>
                  <a:cubicBezTo>
                    <a:pt x="123934" y="93440"/>
                    <a:pt x="123945" y="93440"/>
                    <a:pt x="123955" y="93440"/>
                  </a:cubicBezTo>
                  <a:cubicBezTo>
                    <a:pt x="124634" y="93375"/>
                    <a:pt x="124593" y="92402"/>
                    <a:pt x="123953" y="92402"/>
                  </a:cubicBezTo>
                  <a:close/>
                  <a:moveTo>
                    <a:pt x="103650" y="92445"/>
                  </a:moveTo>
                  <a:cubicBezTo>
                    <a:pt x="103377" y="92445"/>
                    <a:pt x="103117" y="92675"/>
                    <a:pt x="103141" y="93006"/>
                  </a:cubicBezTo>
                  <a:cubicBezTo>
                    <a:pt x="103172" y="93256"/>
                    <a:pt x="103378" y="93476"/>
                    <a:pt x="103651" y="93476"/>
                  </a:cubicBezTo>
                  <a:cubicBezTo>
                    <a:pt x="103669" y="93476"/>
                    <a:pt x="103688" y="93475"/>
                    <a:pt x="103708" y="93473"/>
                  </a:cubicBezTo>
                  <a:cubicBezTo>
                    <a:pt x="104141" y="93440"/>
                    <a:pt x="104341" y="92872"/>
                    <a:pt x="103975" y="92572"/>
                  </a:cubicBezTo>
                  <a:cubicBezTo>
                    <a:pt x="103877" y="92484"/>
                    <a:pt x="103762" y="92445"/>
                    <a:pt x="103650" y="92445"/>
                  </a:cubicBezTo>
                  <a:close/>
                  <a:moveTo>
                    <a:pt x="83393" y="92504"/>
                  </a:moveTo>
                  <a:cubicBezTo>
                    <a:pt x="83134" y="92504"/>
                    <a:pt x="82875" y="92689"/>
                    <a:pt x="82893" y="93039"/>
                  </a:cubicBezTo>
                  <a:cubicBezTo>
                    <a:pt x="82893" y="93318"/>
                    <a:pt x="83122" y="93510"/>
                    <a:pt x="83368" y="93510"/>
                  </a:cubicBezTo>
                  <a:cubicBezTo>
                    <a:pt x="83388" y="93510"/>
                    <a:pt x="83407" y="93509"/>
                    <a:pt x="83427" y="93506"/>
                  </a:cubicBezTo>
                  <a:lnTo>
                    <a:pt x="83427" y="93540"/>
                  </a:lnTo>
                  <a:cubicBezTo>
                    <a:pt x="83727" y="93506"/>
                    <a:pt x="83927" y="93239"/>
                    <a:pt x="83894" y="92973"/>
                  </a:cubicBezTo>
                  <a:cubicBezTo>
                    <a:pt x="83862" y="92656"/>
                    <a:pt x="83627" y="92504"/>
                    <a:pt x="83393" y="92504"/>
                  </a:cubicBezTo>
                  <a:close/>
                  <a:moveTo>
                    <a:pt x="63121" y="92545"/>
                  </a:moveTo>
                  <a:cubicBezTo>
                    <a:pt x="62848" y="92545"/>
                    <a:pt x="62588" y="92775"/>
                    <a:pt x="62612" y="93106"/>
                  </a:cubicBezTo>
                  <a:cubicBezTo>
                    <a:pt x="62645" y="93373"/>
                    <a:pt x="62879" y="93573"/>
                    <a:pt x="63179" y="93573"/>
                  </a:cubicBezTo>
                  <a:cubicBezTo>
                    <a:pt x="63612" y="93540"/>
                    <a:pt x="63813" y="92973"/>
                    <a:pt x="63446" y="92672"/>
                  </a:cubicBezTo>
                  <a:cubicBezTo>
                    <a:pt x="63348" y="92585"/>
                    <a:pt x="63233" y="92545"/>
                    <a:pt x="63121" y="92545"/>
                  </a:cubicBezTo>
                  <a:close/>
                  <a:moveTo>
                    <a:pt x="42893" y="92569"/>
                  </a:moveTo>
                  <a:cubicBezTo>
                    <a:pt x="42873" y="92569"/>
                    <a:pt x="42852" y="92570"/>
                    <a:pt x="42831" y="92572"/>
                  </a:cubicBezTo>
                  <a:cubicBezTo>
                    <a:pt x="42175" y="92671"/>
                    <a:pt x="42228" y="93607"/>
                    <a:pt x="42864" y="93607"/>
                  </a:cubicBezTo>
                  <a:cubicBezTo>
                    <a:pt x="42875" y="93607"/>
                    <a:pt x="42886" y="93607"/>
                    <a:pt x="42898" y="93606"/>
                  </a:cubicBezTo>
                  <a:cubicBezTo>
                    <a:pt x="43577" y="93574"/>
                    <a:pt x="43535" y="92569"/>
                    <a:pt x="42893" y="92569"/>
                  </a:cubicBezTo>
                  <a:close/>
                  <a:moveTo>
                    <a:pt x="141088" y="92579"/>
                  </a:moveTo>
                  <a:cubicBezTo>
                    <a:pt x="140804" y="92579"/>
                    <a:pt x="140544" y="92809"/>
                    <a:pt x="140567" y="93139"/>
                  </a:cubicBezTo>
                  <a:cubicBezTo>
                    <a:pt x="140598" y="93418"/>
                    <a:pt x="140830" y="93610"/>
                    <a:pt x="141076" y="93610"/>
                  </a:cubicBezTo>
                  <a:cubicBezTo>
                    <a:pt x="141095" y="93610"/>
                    <a:pt x="141115" y="93609"/>
                    <a:pt x="141134" y="93606"/>
                  </a:cubicBezTo>
                  <a:cubicBezTo>
                    <a:pt x="141601" y="93573"/>
                    <a:pt x="141768" y="93006"/>
                    <a:pt x="141435" y="92706"/>
                  </a:cubicBezTo>
                  <a:cubicBezTo>
                    <a:pt x="141327" y="92618"/>
                    <a:pt x="141206" y="92579"/>
                    <a:pt x="141088" y="92579"/>
                  </a:cubicBezTo>
                  <a:close/>
                  <a:moveTo>
                    <a:pt x="22550" y="92638"/>
                  </a:moveTo>
                  <a:cubicBezTo>
                    <a:pt x="22539" y="92638"/>
                    <a:pt x="22528" y="92638"/>
                    <a:pt x="22516" y="92639"/>
                  </a:cubicBezTo>
                  <a:cubicBezTo>
                    <a:pt x="21846" y="92639"/>
                    <a:pt x="21909" y="93646"/>
                    <a:pt x="22528" y="93646"/>
                  </a:cubicBezTo>
                  <a:cubicBezTo>
                    <a:pt x="22557" y="93646"/>
                    <a:pt x="22586" y="93644"/>
                    <a:pt x="22616" y="93640"/>
                  </a:cubicBezTo>
                  <a:cubicBezTo>
                    <a:pt x="23272" y="93574"/>
                    <a:pt x="23187" y="92638"/>
                    <a:pt x="22550" y="92638"/>
                  </a:cubicBezTo>
                  <a:close/>
                  <a:moveTo>
                    <a:pt x="120850" y="92636"/>
                  </a:moveTo>
                  <a:cubicBezTo>
                    <a:pt x="120830" y="92636"/>
                    <a:pt x="120808" y="92637"/>
                    <a:pt x="120787" y="92639"/>
                  </a:cubicBezTo>
                  <a:cubicBezTo>
                    <a:pt x="120130" y="92672"/>
                    <a:pt x="120184" y="93674"/>
                    <a:pt x="120854" y="93674"/>
                  </a:cubicBezTo>
                  <a:cubicBezTo>
                    <a:pt x="120865" y="93674"/>
                    <a:pt x="120876" y="93674"/>
                    <a:pt x="120887" y="93673"/>
                  </a:cubicBezTo>
                  <a:cubicBezTo>
                    <a:pt x="121533" y="93608"/>
                    <a:pt x="121491" y="92636"/>
                    <a:pt x="120850" y="92636"/>
                  </a:cubicBezTo>
                  <a:close/>
                  <a:moveTo>
                    <a:pt x="100559" y="92679"/>
                  </a:moveTo>
                  <a:cubicBezTo>
                    <a:pt x="100275" y="92679"/>
                    <a:pt x="100015" y="92909"/>
                    <a:pt x="100038" y="93239"/>
                  </a:cubicBezTo>
                  <a:cubicBezTo>
                    <a:pt x="100069" y="93518"/>
                    <a:pt x="100272" y="93710"/>
                    <a:pt x="100541" y="93710"/>
                  </a:cubicBezTo>
                  <a:cubicBezTo>
                    <a:pt x="100562" y="93710"/>
                    <a:pt x="100584" y="93709"/>
                    <a:pt x="100605" y="93706"/>
                  </a:cubicBezTo>
                  <a:cubicBezTo>
                    <a:pt x="101072" y="93673"/>
                    <a:pt x="101239" y="93106"/>
                    <a:pt x="100906" y="92806"/>
                  </a:cubicBezTo>
                  <a:cubicBezTo>
                    <a:pt x="100798" y="92718"/>
                    <a:pt x="100677" y="92679"/>
                    <a:pt x="100559" y="92679"/>
                  </a:cubicBezTo>
                  <a:close/>
                  <a:moveTo>
                    <a:pt x="80300" y="92712"/>
                  </a:moveTo>
                  <a:cubicBezTo>
                    <a:pt x="80027" y="92712"/>
                    <a:pt x="79767" y="92942"/>
                    <a:pt x="79791" y="93273"/>
                  </a:cubicBezTo>
                  <a:cubicBezTo>
                    <a:pt x="79791" y="93573"/>
                    <a:pt x="80024" y="93773"/>
                    <a:pt x="80324" y="93773"/>
                  </a:cubicBezTo>
                  <a:lnTo>
                    <a:pt x="80324" y="93740"/>
                  </a:lnTo>
                  <a:cubicBezTo>
                    <a:pt x="80791" y="93706"/>
                    <a:pt x="80958" y="93139"/>
                    <a:pt x="80625" y="92839"/>
                  </a:cubicBezTo>
                  <a:cubicBezTo>
                    <a:pt x="80527" y="92751"/>
                    <a:pt x="80412" y="92712"/>
                    <a:pt x="80300" y="92712"/>
                  </a:cubicBezTo>
                  <a:close/>
                  <a:moveTo>
                    <a:pt x="60030" y="92779"/>
                  </a:moveTo>
                  <a:cubicBezTo>
                    <a:pt x="59746" y="92779"/>
                    <a:pt x="59486" y="93009"/>
                    <a:pt x="59509" y="93339"/>
                  </a:cubicBezTo>
                  <a:cubicBezTo>
                    <a:pt x="59541" y="93589"/>
                    <a:pt x="59747" y="93810"/>
                    <a:pt x="60019" y="93810"/>
                  </a:cubicBezTo>
                  <a:cubicBezTo>
                    <a:pt x="60038" y="93810"/>
                    <a:pt x="60057" y="93809"/>
                    <a:pt x="60077" y="93806"/>
                  </a:cubicBezTo>
                  <a:cubicBezTo>
                    <a:pt x="60544" y="93773"/>
                    <a:pt x="60710" y="93206"/>
                    <a:pt x="60377" y="92906"/>
                  </a:cubicBezTo>
                  <a:cubicBezTo>
                    <a:pt x="60269" y="92818"/>
                    <a:pt x="60148" y="92779"/>
                    <a:pt x="60030" y="92779"/>
                  </a:cubicBezTo>
                  <a:close/>
                  <a:moveTo>
                    <a:pt x="39768" y="92850"/>
                  </a:moveTo>
                  <a:cubicBezTo>
                    <a:pt x="39502" y="92850"/>
                    <a:pt x="39228" y="93036"/>
                    <a:pt x="39228" y="93373"/>
                  </a:cubicBezTo>
                  <a:cubicBezTo>
                    <a:pt x="39262" y="93673"/>
                    <a:pt x="39495" y="93873"/>
                    <a:pt x="39795" y="93873"/>
                  </a:cubicBezTo>
                  <a:cubicBezTo>
                    <a:pt x="40096" y="93840"/>
                    <a:pt x="40296" y="93573"/>
                    <a:pt x="40262" y="93306"/>
                  </a:cubicBezTo>
                  <a:cubicBezTo>
                    <a:pt x="40231" y="92994"/>
                    <a:pt x="40003" y="92850"/>
                    <a:pt x="39768" y="92850"/>
                  </a:cubicBezTo>
                  <a:close/>
                  <a:moveTo>
                    <a:pt x="138009" y="92833"/>
                  </a:moveTo>
                  <a:cubicBezTo>
                    <a:pt x="137716" y="92833"/>
                    <a:pt x="137441" y="93067"/>
                    <a:pt x="137465" y="93406"/>
                  </a:cubicBezTo>
                  <a:cubicBezTo>
                    <a:pt x="137498" y="93673"/>
                    <a:pt x="137765" y="93873"/>
                    <a:pt x="138032" y="93873"/>
                  </a:cubicBezTo>
                  <a:cubicBezTo>
                    <a:pt x="138499" y="93840"/>
                    <a:pt x="138699" y="93239"/>
                    <a:pt x="138332" y="92939"/>
                  </a:cubicBezTo>
                  <a:cubicBezTo>
                    <a:pt x="138232" y="92866"/>
                    <a:pt x="138119" y="92833"/>
                    <a:pt x="138009" y="92833"/>
                  </a:cubicBezTo>
                  <a:close/>
                  <a:moveTo>
                    <a:pt x="19505" y="92869"/>
                  </a:moveTo>
                  <a:cubicBezTo>
                    <a:pt x="19486" y="92869"/>
                    <a:pt x="19467" y="92870"/>
                    <a:pt x="19448" y="92872"/>
                  </a:cubicBezTo>
                  <a:cubicBezTo>
                    <a:pt x="18768" y="92905"/>
                    <a:pt x="18810" y="93910"/>
                    <a:pt x="19483" y="93910"/>
                  </a:cubicBezTo>
                  <a:cubicBezTo>
                    <a:pt x="19504" y="93910"/>
                    <a:pt x="19525" y="93909"/>
                    <a:pt x="19548" y="93907"/>
                  </a:cubicBezTo>
                  <a:cubicBezTo>
                    <a:pt x="19814" y="93873"/>
                    <a:pt x="20015" y="93640"/>
                    <a:pt x="20015" y="93339"/>
                  </a:cubicBezTo>
                  <a:cubicBezTo>
                    <a:pt x="19983" y="93090"/>
                    <a:pt x="19777" y="92869"/>
                    <a:pt x="19505" y="92869"/>
                  </a:cubicBezTo>
                  <a:close/>
                  <a:moveTo>
                    <a:pt x="117765" y="92861"/>
                  </a:moveTo>
                  <a:cubicBezTo>
                    <a:pt x="117488" y="92861"/>
                    <a:pt x="117199" y="93064"/>
                    <a:pt x="117217" y="93440"/>
                  </a:cubicBezTo>
                  <a:cubicBezTo>
                    <a:pt x="117249" y="93689"/>
                    <a:pt x="117455" y="93910"/>
                    <a:pt x="117727" y="93910"/>
                  </a:cubicBezTo>
                  <a:cubicBezTo>
                    <a:pt x="117746" y="93910"/>
                    <a:pt x="117765" y="93909"/>
                    <a:pt x="117784" y="93907"/>
                  </a:cubicBezTo>
                  <a:cubicBezTo>
                    <a:pt x="118085" y="93873"/>
                    <a:pt x="118285" y="93640"/>
                    <a:pt x="118251" y="93339"/>
                  </a:cubicBezTo>
                  <a:cubicBezTo>
                    <a:pt x="118236" y="93014"/>
                    <a:pt x="118005" y="92861"/>
                    <a:pt x="117765" y="92861"/>
                  </a:cubicBezTo>
                  <a:close/>
                  <a:moveTo>
                    <a:pt x="97469" y="92905"/>
                  </a:moveTo>
                  <a:cubicBezTo>
                    <a:pt x="97459" y="92905"/>
                    <a:pt x="97448" y="92905"/>
                    <a:pt x="97437" y="92906"/>
                  </a:cubicBezTo>
                  <a:cubicBezTo>
                    <a:pt x="96758" y="92970"/>
                    <a:pt x="96831" y="93943"/>
                    <a:pt x="97442" y="93943"/>
                  </a:cubicBezTo>
                  <a:cubicBezTo>
                    <a:pt x="97462" y="93943"/>
                    <a:pt x="97482" y="93942"/>
                    <a:pt x="97503" y="93940"/>
                  </a:cubicBezTo>
                  <a:cubicBezTo>
                    <a:pt x="98193" y="93907"/>
                    <a:pt x="98139" y="92905"/>
                    <a:pt x="97469" y="92905"/>
                  </a:cubicBezTo>
                  <a:close/>
                  <a:moveTo>
                    <a:pt x="77183" y="92981"/>
                  </a:moveTo>
                  <a:cubicBezTo>
                    <a:pt x="77041" y="92981"/>
                    <a:pt x="76897" y="93040"/>
                    <a:pt x="76788" y="93173"/>
                  </a:cubicBezTo>
                  <a:cubicBezTo>
                    <a:pt x="76497" y="93496"/>
                    <a:pt x="76771" y="94008"/>
                    <a:pt x="77183" y="94008"/>
                  </a:cubicBezTo>
                  <a:cubicBezTo>
                    <a:pt x="77196" y="94008"/>
                    <a:pt x="77209" y="94008"/>
                    <a:pt x="77222" y="94007"/>
                  </a:cubicBezTo>
                  <a:cubicBezTo>
                    <a:pt x="77522" y="93973"/>
                    <a:pt x="77722" y="93740"/>
                    <a:pt x="77722" y="93440"/>
                  </a:cubicBezTo>
                  <a:cubicBezTo>
                    <a:pt x="77680" y="93163"/>
                    <a:pt x="77434" y="92981"/>
                    <a:pt x="77183" y="92981"/>
                  </a:cubicBezTo>
                  <a:close/>
                  <a:moveTo>
                    <a:pt x="56938" y="93036"/>
                  </a:moveTo>
                  <a:cubicBezTo>
                    <a:pt x="56917" y="93036"/>
                    <a:pt x="56896" y="93037"/>
                    <a:pt x="56874" y="93039"/>
                  </a:cubicBezTo>
                  <a:cubicBezTo>
                    <a:pt x="56228" y="93104"/>
                    <a:pt x="56270" y="94076"/>
                    <a:pt x="56911" y="94076"/>
                  </a:cubicBezTo>
                  <a:cubicBezTo>
                    <a:pt x="56931" y="94076"/>
                    <a:pt x="56952" y="94075"/>
                    <a:pt x="56974" y="94073"/>
                  </a:cubicBezTo>
                  <a:cubicBezTo>
                    <a:pt x="57621" y="94009"/>
                    <a:pt x="57578" y="93036"/>
                    <a:pt x="56938" y="93036"/>
                  </a:cubicBezTo>
                  <a:close/>
                  <a:moveTo>
                    <a:pt x="36670" y="93067"/>
                  </a:moveTo>
                  <a:cubicBezTo>
                    <a:pt x="36377" y="93067"/>
                    <a:pt x="36102" y="93300"/>
                    <a:pt x="36126" y="93640"/>
                  </a:cubicBezTo>
                  <a:cubicBezTo>
                    <a:pt x="36157" y="93889"/>
                    <a:pt x="36393" y="94110"/>
                    <a:pt x="36642" y="94110"/>
                  </a:cubicBezTo>
                  <a:cubicBezTo>
                    <a:pt x="36659" y="94110"/>
                    <a:pt x="36676" y="94109"/>
                    <a:pt x="36693" y="94107"/>
                  </a:cubicBezTo>
                  <a:cubicBezTo>
                    <a:pt x="37160" y="94040"/>
                    <a:pt x="37327" y="93473"/>
                    <a:pt x="36993" y="93173"/>
                  </a:cubicBezTo>
                  <a:cubicBezTo>
                    <a:pt x="36893" y="93100"/>
                    <a:pt x="36780" y="93067"/>
                    <a:pt x="36670" y="93067"/>
                  </a:cubicBezTo>
                  <a:close/>
                  <a:moveTo>
                    <a:pt x="134905" y="93079"/>
                  </a:moveTo>
                  <a:cubicBezTo>
                    <a:pt x="134633" y="93079"/>
                    <a:pt x="134373" y="93309"/>
                    <a:pt x="134396" y="93640"/>
                  </a:cubicBezTo>
                  <a:cubicBezTo>
                    <a:pt x="134427" y="93918"/>
                    <a:pt x="134630" y="94110"/>
                    <a:pt x="134872" y="94110"/>
                  </a:cubicBezTo>
                  <a:cubicBezTo>
                    <a:pt x="134891" y="94110"/>
                    <a:pt x="134911" y="94109"/>
                    <a:pt x="134930" y="94107"/>
                  </a:cubicBezTo>
                  <a:cubicBezTo>
                    <a:pt x="135397" y="94073"/>
                    <a:pt x="135597" y="93506"/>
                    <a:pt x="135230" y="93206"/>
                  </a:cubicBezTo>
                  <a:cubicBezTo>
                    <a:pt x="135133" y="93118"/>
                    <a:pt x="135018" y="93079"/>
                    <a:pt x="134905" y="93079"/>
                  </a:cubicBezTo>
                  <a:close/>
                  <a:moveTo>
                    <a:pt x="16388" y="93112"/>
                  </a:moveTo>
                  <a:cubicBezTo>
                    <a:pt x="16115" y="93112"/>
                    <a:pt x="15855" y="93343"/>
                    <a:pt x="15878" y="93673"/>
                  </a:cubicBezTo>
                  <a:cubicBezTo>
                    <a:pt x="15878" y="93951"/>
                    <a:pt x="16108" y="94144"/>
                    <a:pt x="16380" y="94144"/>
                  </a:cubicBezTo>
                  <a:cubicBezTo>
                    <a:pt x="16402" y="94144"/>
                    <a:pt x="16423" y="94142"/>
                    <a:pt x="16445" y="94140"/>
                  </a:cubicBezTo>
                  <a:cubicBezTo>
                    <a:pt x="16879" y="94107"/>
                    <a:pt x="17079" y="93540"/>
                    <a:pt x="16712" y="93239"/>
                  </a:cubicBezTo>
                  <a:cubicBezTo>
                    <a:pt x="16615" y="93152"/>
                    <a:pt x="16500" y="93112"/>
                    <a:pt x="16388" y="93112"/>
                  </a:cubicBezTo>
                  <a:close/>
                  <a:moveTo>
                    <a:pt x="114638" y="93118"/>
                  </a:moveTo>
                  <a:cubicBezTo>
                    <a:pt x="114361" y="93118"/>
                    <a:pt x="114091" y="93361"/>
                    <a:pt x="114115" y="93673"/>
                  </a:cubicBezTo>
                  <a:cubicBezTo>
                    <a:pt x="114148" y="93973"/>
                    <a:pt x="114382" y="94173"/>
                    <a:pt x="114682" y="94173"/>
                  </a:cubicBezTo>
                  <a:cubicBezTo>
                    <a:pt x="115116" y="94107"/>
                    <a:pt x="115316" y="93540"/>
                    <a:pt x="114949" y="93239"/>
                  </a:cubicBezTo>
                  <a:cubicBezTo>
                    <a:pt x="114855" y="93155"/>
                    <a:pt x="114746" y="93118"/>
                    <a:pt x="114638" y="93118"/>
                  </a:cubicBezTo>
                  <a:close/>
                  <a:moveTo>
                    <a:pt x="94390" y="93187"/>
                  </a:moveTo>
                  <a:cubicBezTo>
                    <a:pt x="94120" y="93187"/>
                    <a:pt x="93849" y="93381"/>
                    <a:pt x="93867" y="93740"/>
                  </a:cubicBezTo>
                  <a:cubicBezTo>
                    <a:pt x="93867" y="93989"/>
                    <a:pt x="94101" y="94210"/>
                    <a:pt x="94350" y="94210"/>
                  </a:cubicBezTo>
                  <a:cubicBezTo>
                    <a:pt x="94367" y="94210"/>
                    <a:pt x="94384" y="94209"/>
                    <a:pt x="94401" y="94207"/>
                  </a:cubicBezTo>
                  <a:cubicBezTo>
                    <a:pt x="94701" y="94173"/>
                    <a:pt x="94901" y="93940"/>
                    <a:pt x="94901" y="93640"/>
                  </a:cubicBezTo>
                  <a:cubicBezTo>
                    <a:pt x="94855" y="93331"/>
                    <a:pt x="94623" y="93187"/>
                    <a:pt x="94390" y="93187"/>
                  </a:cubicBezTo>
                  <a:close/>
                  <a:moveTo>
                    <a:pt x="74107" y="93212"/>
                  </a:moveTo>
                  <a:cubicBezTo>
                    <a:pt x="73823" y="93212"/>
                    <a:pt x="73563" y="93443"/>
                    <a:pt x="73586" y="93773"/>
                  </a:cubicBezTo>
                  <a:cubicBezTo>
                    <a:pt x="73586" y="94073"/>
                    <a:pt x="73853" y="94273"/>
                    <a:pt x="74153" y="94273"/>
                  </a:cubicBezTo>
                  <a:cubicBezTo>
                    <a:pt x="74587" y="94207"/>
                    <a:pt x="74787" y="93640"/>
                    <a:pt x="74453" y="93339"/>
                  </a:cubicBezTo>
                  <a:cubicBezTo>
                    <a:pt x="74346" y="93252"/>
                    <a:pt x="74225" y="93212"/>
                    <a:pt x="74107" y="93212"/>
                  </a:cubicBezTo>
                  <a:close/>
                  <a:moveTo>
                    <a:pt x="53828" y="93264"/>
                  </a:moveTo>
                  <a:cubicBezTo>
                    <a:pt x="53689" y="93264"/>
                    <a:pt x="53546" y="93320"/>
                    <a:pt x="53438" y="93440"/>
                  </a:cubicBezTo>
                  <a:cubicBezTo>
                    <a:pt x="53147" y="93795"/>
                    <a:pt x="53390" y="94308"/>
                    <a:pt x="53831" y="94308"/>
                  </a:cubicBezTo>
                  <a:cubicBezTo>
                    <a:pt x="53844" y="94308"/>
                    <a:pt x="53858" y="94308"/>
                    <a:pt x="53872" y="94307"/>
                  </a:cubicBezTo>
                  <a:cubicBezTo>
                    <a:pt x="54139" y="94273"/>
                    <a:pt x="54372" y="94040"/>
                    <a:pt x="54339" y="93740"/>
                  </a:cubicBezTo>
                  <a:cubicBezTo>
                    <a:pt x="54318" y="93440"/>
                    <a:pt x="54077" y="93264"/>
                    <a:pt x="53828" y="93264"/>
                  </a:cubicBezTo>
                  <a:close/>
                  <a:moveTo>
                    <a:pt x="33612" y="93300"/>
                  </a:moveTo>
                  <a:cubicBezTo>
                    <a:pt x="33584" y="93300"/>
                    <a:pt x="33555" y="93302"/>
                    <a:pt x="33524" y="93306"/>
                  </a:cubicBezTo>
                  <a:cubicBezTo>
                    <a:pt x="33257" y="93306"/>
                    <a:pt x="33024" y="93573"/>
                    <a:pt x="33057" y="93840"/>
                  </a:cubicBezTo>
                  <a:cubicBezTo>
                    <a:pt x="33057" y="94121"/>
                    <a:pt x="33291" y="94343"/>
                    <a:pt x="33540" y="94343"/>
                  </a:cubicBezTo>
                  <a:cubicBezTo>
                    <a:pt x="33557" y="94343"/>
                    <a:pt x="33574" y="94342"/>
                    <a:pt x="33591" y="94340"/>
                  </a:cubicBezTo>
                  <a:lnTo>
                    <a:pt x="33624" y="94340"/>
                  </a:lnTo>
                  <a:cubicBezTo>
                    <a:pt x="34294" y="94308"/>
                    <a:pt x="34232" y="93300"/>
                    <a:pt x="33612" y="93300"/>
                  </a:cubicBezTo>
                  <a:close/>
                  <a:moveTo>
                    <a:pt x="131817" y="93318"/>
                  </a:moveTo>
                  <a:cubicBezTo>
                    <a:pt x="131540" y="93318"/>
                    <a:pt x="131270" y="93561"/>
                    <a:pt x="131294" y="93873"/>
                  </a:cubicBezTo>
                  <a:cubicBezTo>
                    <a:pt x="131294" y="94151"/>
                    <a:pt x="131523" y="94344"/>
                    <a:pt x="131769" y="94344"/>
                  </a:cubicBezTo>
                  <a:cubicBezTo>
                    <a:pt x="131789" y="94344"/>
                    <a:pt x="131808" y="94343"/>
                    <a:pt x="131828" y="94340"/>
                  </a:cubicBezTo>
                  <a:cubicBezTo>
                    <a:pt x="132295" y="94307"/>
                    <a:pt x="132495" y="93740"/>
                    <a:pt x="132128" y="93440"/>
                  </a:cubicBezTo>
                  <a:cubicBezTo>
                    <a:pt x="132034" y="93355"/>
                    <a:pt x="131925" y="93318"/>
                    <a:pt x="131817" y="93318"/>
                  </a:cubicBezTo>
                  <a:close/>
                  <a:moveTo>
                    <a:pt x="13320" y="93367"/>
                  </a:moveTo>
                  <a:cubicBezTo>
                    <a:pt x="13027" y="93367"/>
                    <a:pt x="12752" y="93601"/>
                    <a:pt x="12776" y="93940"/>
                  </a:cubicBezTo>
                  <a:cubicBezTo>
                    <a:pt x="12809" y="94207"/>
                    <a:pt x="13043" y="94407"/>
                    <a:pt x="13343" y="94407"/>
                  </a:cubicBezTo>
                  <a:cubicBezTo>
                    <a:pt x="13810" y="94374"/>
                    <a:pt x="13977" y="93773"/>
                    <a:pt x="13643" y="93473"/>
                  </a:cubicBezTo>
                  <a:cubicBezTo>
                    <a:pt x="13543" y="93400"/>
                    <a:pt x="13430" y="93367"/>
                    <a:pt x="13320" y="93367"/>
                  </a:cubicBezTo>
                  <a:close/>
                  <a:moveTo>
                    <a:pt x="111568" y="93366"/>
                  </a:moveTo>
                  <a:cubicBezTo>
                    <a:pt x="111540" y="93366"/>
                    <a:pt x="111510" y="93368"/>
                    <a:pt x="111480" y="93373"/>
                  </a:cubicBezTo>
                  <a:cubicBezTo>
                    <a:pt x="110768" y="93405"/>
                    <a:pt x="110841" y="94410"/>
                    <a:pt x="111485" y="94410"/>
                  </a:cubicBezTo>
                  <a:cubicBezTo>
                    <a:pt x="111505" y="94410"/>
                    <a:pt x="111525" y="94409"/>
                    <a:pt x="111547" y="94407"/>
                  </a:cubicBezTo>
                  <a:cubicBezTo>
                    <a:pt x="112249" y="94375"/>
                    <a:pt x="112188" y="93366"/>
                    <a:pt x="111568" y="93366"/>
                  </a:cubicBezTo>
                  <a:close/>
                  <a:moveTo>
                    <a:pt x="91302" y="93413"/>
                  </a:moveTo>
                  <a:cubicBezTo>
                    <a:pt x="91021" y="93413"/>
                    <a:pt x="90751" y="93643"/>
                    <a:pt x="90798" y="93973"/>
                  </a:cubicBezTo>
                  <a:cubicBezTo>
                    <a:pt x="90798" y="94240"/>
                    <a:pt x="91032" y="94440"/>
                    <a:pt x="91299" y="94440"/>
                  </a:cubicBezTo>
                  <a:lnTo>
                    <a:pt x="91332" y="94440"/>
                  </a:lnTo>
                  <a:cubicBezTo>
                    <a:pt x="91799" y="94407"/>
                    <a:pt x="91999" y="93840"/>
                    <a:pt x="91632" y="93540"/>
                  </a:cubicBezTo>
                  <a:cubicBezTo>
                    <a:pt x="91535" y="93452"/>
                    <a:pt x="91417" y="93413"/>
                    <a:pt x="91302" y="93413"/>
                  </a:cubicBezTo>
                  <a:close/>
                  <a:moveTo>
                    <a:pt x="71022" y="93452"/>
                  </a:moveTo>
                  <a:cubicBezTo>
                    <a:pt x="70731" y="93452"/>
                    <a:pt x="70460" y="93703"/>
                    <a:pt x="70484" y="94040"/>
                  </a:cubicBezTo>
                  <a:cubicBezTo>
                    <a:pt x="70484" y="94307"/>
                    <a:pt x="70751" y="94507"/>
                    <a:pt x="71051" y="94507"/>
                  </a:cubicBezTo>
                  <a:cubicBezTo>
                    <a:pt x="71485" y="94474"/>
                    <a:pt x="71685" y="93907"/>
                    <a:pt x="71351" y="93573"/>
                  </a:cubicBezTo>
                  <a:cubicBezTo>
                    <a:pt x="71249" y="93490"/>
                    <a:pt x="71134" y="93452"/>
                    <a:pt x="71022" y="93452"/>
                  </a:cubicBezTo>
                  <a:close/>
                  <a:moveTo>
                    <a:pt x="50741" y="93486"/>
                  </a:moveTo>
                  <a:cubicBezTo>
                    <a:pt x="50450" y="93486"/>
                    <a:pt x="50179" y="93736"/>
                    <a:pt x="50203" y="94073"/>
                  </a:cubicBezTo>
                  <a:cubicBezTo>
                    <a:pt x="50234" y="94323"/>
                    <a:pt x="50440" y="94543"/>
                    <a:pt x="50713" y="94543"/>
                  </a:cubicBezTo>
                  <a:cubicBezTo>
                    <a:pt x="50732" y="94543"/>
                    <a:pt x="50751" y="94542"/>
                    <a:pt x="50770" y="94540"/>
                  </a:cubicBezTo>
                  <a:cubicBezTo>
                    <a:pt x="51237" y="94507"/>
                    <a:pt x="51437" y="93907"/>
                    <a:pt x="51070" y="93606"/>
                  </a:cubicBezTo>
                  <a:cubicBezTo>
                    <a:pt x="50968" y="93523"/>
                    <a:pt x="50853" y="93486"/>
                    <a:pt x="50741" y="93486"/>
                  </a:cubicBezTo>
                  <a:close/>
                  <a:moveTo>
                    <a:pt x="30460" y="93572"/>
                  </a:moveTo>
                  <a:cubicBezTo>
                    <a:pt x="30196" y="93572"/>
                    <a:pt x="29938" y="93756"/>
                    <a:pt x="29955" y="94107"/>
                  </a:cubicBezTo>
                  <a:cubicBezTo>
                    <a:pt x="29955" y="94407"/>
                    <a:pt x="30222" y="94607"/>
                    <a:pt x="30489" y="94607"/>
                  </a:cubicBezTo>
                  <a:lnTo>
                    <a:pt x="30489" y="94574"/>
                  </a:lnTo>
                  <a:cubicBezTo>
                    <a:pt x="30789" y="94574"/>
                    <a:pt x="30989" y="94307"/>
                    <a:pt x="30989" y="94040"/>
                  </a:cubicBezTo>
                  <a:cubicBezTo>
                    <a:pt x="30942" y="93723"/>
                    <a:pt x="30698" y="93572"/>
                    <a:pt x="30460" y="93572"/>
                  </a:cubicBezTo>
                  <a:close/>
                  <a:moveTo>
                    <a:pt x="10233" y="93600"/>
                  </a:moveTo>
                  <a:cubicBezTo>
                    <a:pt x="10203" y="93600"/>
                    <a:pt x="10173" y="93602"/>
                    <a:pt x="10141" y="93606"/>
                  </a:cubicBezTo>
                  <a:cubicBezTo>
                    <a:pt x="9507" y="93673"/>
                    <a:pt x="9574" y="94640"/>
                    <a:pt x="10241" y="94640"/>
                  </a:cubicBezTo>
                  <a:cubicBezTo>
                    <a:pt x="10911" y="94608"/>
                    <a:pt x="10879" y="93600"/>
                    <a:pt x="10233" y="93600"/>
                  </a:cubicBezTo>
                  <a:close/>
                  <a:moveTo>
                    <a:pt x="128701" y="93579"/>
                  </a:moveTo>
                  <a:cubicBezTo>
                    <a:pt x="128429" y="93579"/>
                    <a:pt x="128168" y="93810"/>
                    <a:pt x="128192" y="94140"/>
                  </a:cubicBezTo>
                  <a:cubicBezTo>
                    <a:pt x="128192" y="94407"/>
                    <a:pt x="128459" y="94640"/>
                    <a:pt x="128726" y="94640"/>
                  </a:cubicBezTo>
                  <a:lnTo>
                    <a:pt x="128726" y="94607"/>
                  </a:lnTo>
                  <a:cubicBezTo>
                    <a:pt x="129193" y="94574"/>
                    <a:pt x="129393" y="94007"/>
                    <a:pt x="129026" y="93706"/>
                  </a:cubicBezTo>
                  <a:cubicBezTo>
                    <a:pt x="128928" y="93619"/>
                    <a:pt x="128814" y="93579"/>
                    <a:pt x="128701" y="93579"/>
                  </a:cubicBezTo>
                  <a:close/>
                  <a:moveTo>
                    <a:pt x="108435" y="93636"/>
                  </a:moveTo>
                  <a:cubicBezTo>
                    <a:pt x="108416" y="93636"/>
                    <a:pt x="108397" y="93638"/>
                    <a:pt x="108378" y="93640"/>
                  </a:cubicBezTo>
                  <a:cubicBezTo>
                    <a:pt x="107698" y="93672"/>
                    <a:pt x="107772" y="94677"/>
                    <a:pt x="108416" y="94677"/>
                  </a:cubicBezTo>
                  <a:cubicBezTo>
                    <a:pt x="108436" y="94677"/>
                    <a:pt x="108457" y="94676"/>
                    <a:pt x="108478" y="94674"/>
                  </a:cubicBezTo>
                  <a:cubicBezTo>
                    <a:pt x="108745" y="94640"/>
                    <a:pt x="108978" y="94407"/>
                    <a:pt x="108945" y="94107"/>
                  </a:cubicBezTo>
                  <a:cubicBezTo>
                    <a:pt x="108914" y="93857"/>
                    <a:pt x="108707" y="93636"/>
                    <a:pt x="108435" y="93636"/>
                  </a:cubicBezTo>
                  <a:close/>
                  <a:moveTo>
                    <a:pt x="88181" y="93670"/>
                  </a:moveTo>
                  <a:cubicBezTo>
                    <a:pt x="88164" y="93670"/>
                    <a:pt x="88147" y="93671"/>
                    <a:pt x="88130" y="93673"/>
                  </a:cubicBezTo>
                  <a:cubicBezTo>
                    <a:pt x="87830" y="93706"/>
                    <a:pt x="87630" y="93940"/>
                    <a:pt x="87663" y="94240"/>
                  </a:cubicBezTo>
                  <a:cubicBezTo>
                    <a:pt x="87663" y="94507"/>
                    <a:pt x="87930" y="94707"/>
                    <a:pt x="88197" y="94707"/>
                  </a:cubicBezTo>
                  <a:cubicBezTo>
                    <a:pt x="88497" y="94674"/>
                    <a:pt x="88697" y="94440"/>
                    <a:pt x="88664" y="94140"/>
                  </a:cubicBezTo>
                  <a:cubicBezTo>
                    <a:pt x="88664" y="93890"/>
                    <a:pt x="88430" y="93670"/>
                    <a:pt x="88181" y="93670"/>
                  </a:cubicBezTo>
                  <a:close/>
                  <a:moveTo>
                    <a:pt x="67924" y="93713"/>
                  </a:moveTo>
                  <a:cubicBezTo>
                    <a:pt x="67652" y="93713"/>
                    <a:pt x="67392" y="93943"/>
                    <a:pt x="67415" y="94273"/>
                  </a:cubicBezTo>
                  <a:cubicBezTo>
                    <a:pt x="67415" y="94540"/>
                    <a:pt x="67649" y="94740"/>
                    <a:pt x="67949" y="94740"/>
                  </a:cubicBezTo>
                  <a:cubicBezTo>
                    <a:pt x="68416" y="94707"/>
                    <a:pt x="68616" y="94140"/>
                    <a:pt x="68249" y="93840"/>
                  </a:cubicBezTo>
                  <a:cubicBezTo>
                    <a:pt x="68152" y="93752"/>
                    <a:pt x="68037" y="93713"/>
                    <a:pt x="67924" y="93713"/>
                  </a:cubicBezTo>
                  <a:close/>
                  <a:moveTo>
                    <a:pt x="47622" y="93746"/>
                  </a:moveTo>
                  <a:cubicBezTo>
                    <a:pt x="47337" y="93746"/>
                    <a:pt x="47077" y="93976"/>
                    <a:pt x="47101" y="94307"/>
                  </a:cubicBezTo>
                  <a:cubicBezTo>
                    <a:pt x="47134" y="94607"/>
                    <a:pt x="47367" y="94807"/>
                    <a:pt x="47668" y="94807"/>
                  </a:cubicBezTo>
                  <a:lnTo>
                    <a:pt x="47668" y="94774"/>
                  </a:lnTo>
                  <a:cubicBezTo>
                    <a:pt x="48135" y="94740"/>
                    <a:pt x="48301" y="94173"/>
                    <a:pt x="47968" y="93873"/>
                  </a:cubicBezTo>
                  <a:cubicBezTo>
                    <a:pt x="47861" y="93785"/>
                    <a:pt x="47739" y="93746"/>
                    <a:pt x="47622" y="93746"/>
                  </a:cubicBezTo>
                  <a:close/>
                  <a:moveTo>
                    <a:pt x="145881" y="93767"/>
                  </a:moveTo>
                  <a:cubicBezTo>
                    <a:pt x="145588" y="93767"/>
                    <a:pt x="145313" y="94001"/>
                    <a:pt x="145337" y="94340"/>
                  </a:cubicBezTo>
                  <a:cubicBezTo>
                    <a:pt x="145369" y="94590"/>
                    <a:pt x="145575" y="94810"/>
                    <a:pt x="145847" y="94810"/>
                  </a:cubicBezTo>
                  <a:cubicBezTo>
                    <a:pt x="145866" y="94810"/>
                    <a:pt x="145885" y="94809"/>
                    <a:pt x="145904" y="94807"/>
                  </a:cubicBezTo>
                  <a:cubicBezTo>
                    <a:pt x="146371" y="94774"/>
                    <a:pt x="146538" y="94173"/>
                    <a:pt x="146205" y="93873"/>
                  </a:cubicBezTo>
                  <a:cubicBezTo>
                    <a:pt x="146104" y="93800"/>
                    <a:pt x="145992" y="93767"/>
                    <a:pt x="145881" y="93767"/>
                  </a:cubicBezTo>
                  <a:close/>
                  <a:moveTo>
                    <a:pt x="27388" y="93785"/>
                  </a:moveTo>
                  <a:cubicBezTo>
                    <a:pt x="27098" y="93785"/>
                    <a:pt x="26829" y="94028"/>
                    <a:pt x="26853" y="94340"/>
                  </a:cubicBezTo>
                  <a:cubicBezTo>
                    <a:pt x="26886" y="94640"/>
                    <a:pt x="27120" y="94841"/>
                    <a:pt x="27420" y="94841"/>
                  </a:cubicBezTo>
                  <a:cubicBezTo>
                    <a:pt x="27887" y="94774"/>
                    <a:pt x="28054" y="94207"/>
                    <a:pt x="27720" y="93907"/>
                  </a:cubicBezTo>
                  <a:cubicBezTo>
                    <a:pt x="27617" y="93822"/>
                    <a:pt x="27501" y="93785"/>
                    <a:pt x="27388" y="93785"/>
                  </a:cubicBezTo>
                  <a:close/>
                  <a:moveTo>
                    <a:pt x="125586" y="93839"/>
                  </a:moveTo>
                  <a:cubicBezTo>
                    <a:pt x="125323" y="93839"/>
                    <a:pt x="125056" y="94023"/>
                    <a:pt x="125056" y="94374"/>
                  </a:cubicBezTo>
                  <a:cubicBezTo>
                    <a:pt x="125087" y="94652"/>
                    <a:pt x="125319" y="94844"/>
                    <a:pt x="125592" y="94844"/>
                  </a:cubicBezTo>
                  <a:cubicBezTo>
                    <a:pt x="125613" y="94844"/>
                    <a:pt x="125635" y="94843"/>
                    <a:pt x="125657" y="94841"/>
                  </a:cubicBezTo>
                  <a:lnTo>
                    <a:pt x="125623" y="94841"/>
                  </a:lnTo>
                  <a:cubicBezTo>
                    <a:pt x="125924" y="94841"/>
                    <a:pt x="126124" y="94574"/>
                    <a:pt x="126090" y="94307"/>
                  </a:cubicBezTo>
                  <a:cubicBezTo>
                    <a:pt x="126059" y="93990"/>
                    <a:pt x="125824" y="93839"/>
                    <a:pt x="125586" y="93839"/>
                  </a:cubicBezTo>
                  <a:close/>
                  <a:moveTo>
                    <a:pt x="105330" y="93846"/>
                  </a:moveTo>
                  <a:cubicBezTo>
                    <a:pt x="105045" y="93846"/>
                    <a:pt x="104785" y="94076"/>
                    <a:pt x="104808" y="94407"/>
                  </a:cubicBezTo>
                  <a:cubicBezTo>
                    <a:pt x="104842" y="94707"/>
                    <a:pt x="105075" y="94907"/>
                    <a:pt x="105376" y="94907"/>
                  </a:cubicBezTo>
                  <a:lnTo>
                    <a:pt x="105376" y="94874"/>
                  </a:lnTo>
                  <a:cubicBezTo>
                    <a:pt x="105843" y="94841"/>
                    <a:pt x="106009" y="94273"/>
                    <a:pt x="105676" y="93973"/>
                  </a:cubicBezTo>
                  <a:cubicBezTo>
                    <a:pt x="105568" y="93885"/>
                    <a:pt x="105447" y="93846"/>
                    <a:pt x="105330" y="93846"/>
                  </a:cubicBezTo>
                  <a:close/>
                  <a:moveTo>
                    <a:pt x="85028" y="93907"/>
                  </a:moveTo>
                  <a:cubicBezTo>
                    <a:pt x="84326" y="93938"/>
                    <a:pt x="84387" y="94947"/>
                    <a:pt x="85007" y="94947"/>
                  </a:cubicBezTo>
                  <a:cubicBezTo>
                    <a:pt x="85035" y="94947"/>
                    <a:pt x="85064" y="94945"/>
                    <a:pt x="85094" y="94941"/>
                  </a:cubicBezTo>
                  <a:cubicBezTo>
                    <a:pt x="85395" y="94907"/>
                    <a:pt x="85595" y="94674"/>
                    <a:pt x="85595" y="94374"/>
                  </a:cubicBezTo>
                  <a:cubicBezTo>
                    <a:pt x="85561" y="94107"/>
                    <a:pt x="85295" y="93907"/>
                    <a:pt x="85028" y="93907"/>
                  </a:cubicBezTo>
                  <a:close/>
                  <a:moveTo>
                    <a:pt x="64810" y="93937"/>
                  </a:moveTo>
                  <a:cubicBezTo>
                    <a:pt x="64790" y="93937"/>
                    <a:pt x="64768" y="93938"/>
                    <a:pt x="64747" y="93940"/>
                  </a:cubicBezTo>
                  <a:cubicBezTo>
                    <a:pt x="64090" y="93973"/>
                    <a:pt x="64144" y="94975"/>
                    <a:pt x="64814" y="94975"/>
                  </a:cubicBezTo>
                  <a:cubicBezTo>
                    <a:pt x="64825" y="94975"/>
                    <a:pt x="64835" y="94974"/>
                    <a:pt x="64847" y="94974"/>
                  </a:cubicBezTo>
                  <a:cubicBezTo>
                    <a:pt x="65493" y="94909"/>
                    <a:pt x="65450" y="93937"/>
                    <a:pt x="64810" y="93937"/>
                  </a:cubicBezTo>
                  <a:close/>
                  <a:moveTo>
                    <a:pt x="44519" y="94013"/>
                  </a:moveTo>
                  <a:cubicBezTo>
                    <a:pt x="44235" y="94013"/>
                    <a:pt x="43975" y="94243"/>
                    <a:pt x="43998" y="94574"/>
                  </a:cubicBezTo>
                  <a:cubicBezTo>
                    <a:pt x="44030" y="94823"/>
                    <a:pt x="44265" y="95044"/>
                    <a:pt x="44514" y="95044"/>
                  </a:cubicBezTo>
                  <a:cubicBezTo>
                    <a:pt x="44531" y="95044"/>
                    <a:pt x="44548" y="95043"/>
                    <a:pt x="44565" y="95041"/>
                  </a:cubicBezTo>
                  <a:cubicBezTo>
                    <a:pt x="45032" y="95007"/>
                    <a:pt x="45199" y="94407"/>
                    <a:pt x="44866" y="94140"/>
                  </a:cubicBezTo>
                  <a:cubicBezTo>
                    <a:pt x="44758" y="94052"/>
                    <a:pt x="44637" y="94013"/>
                    <a:pt x="44519" y="94013"/>
                  </a:cubicBezTo>
                  <a:close/>
                  <a:moveTo>
                    <a:pt x="142792" y="94032"/>
                  </a:moveTo>
                  <a:cubicBezTo>
                    <a:pt x="142652" y="94032"/>
                    <a:pt x="142510" y="94087"/>
                    <a:pt x="142402" y="94207"/>
                  </a:cubicBezTo>
                  <a:cubicBezTo>
                    <a:pt x="142111" y="94563"/>
                    <a:pt x="142353" y="95076"/>
                    <a:pt x="142794" y="95076"/>
                  </a:cubicBezTo>
                  <a:cubicBezTo>
                    <a:pt x="142808" y="95076"/>
                    <a:pt x="142822" y="95075"/>
                    <a:pt x="142836" y="95074"/>
                  </a:cubicBezTo>
                  <a:cubicBezTo>
                    <a:pt x="143102" y="95041"/>
                    <a:pt x="143336" y="94807"/>
                    <a:pt x="143303" y="94507"/>
                  </a:cubicBezTo>
                  <a:cubicBezTo>
                    <a:pt x="143281" y="94208"/>
                    <a:pt x="143041" y="94032"/>
                    <a:pt x="142792" y="94032"/>
                  </a:cubicBezTo>
                  <a:close/>
                  <a:moveTo>
                    <a:pt x="24271" y="94053"/>
                  </a:moveTo>
                  <a:cubicBezTo>
                    <a:pt x="23985" y="94053"/>
                    <a:pt x="23702" y="94303"/>
                    <a:pt x="23751" y="94640"/>
                  </a:cubicBezTo>
                  <a:cubicBezTo>
                    <a:pt x="23781" y="94888"/>
                    <a:pt x="23984" y="95078"/>
                    <a:pt x="24253" y="95078"/>
                  </a:cubicBezTo>
                  <a:cubicBezTo>
                    <a:pt x="24274" y="95078"/>
                    <a:pt x="24296" y="95076"/>
                    <a:pt x="24318" y="95074"/>
                  </a:cubicBezTo>
                  <a:lnTo>
                    <a:pt x="24284" y="95074"/>
                  </a:lnTo>
                  <a:cubicBezTo>
                    <a:pt x="24751" y="95074"/>
                    <a:pt x="24951" y="94474"/>
                    <a:pt x="24585" y="94173"/>
                  </a:cubicBezTo>
                  <a:cubicBezTo>
                    <a:pt x="24492" y="94090"/>
                    <a:pt x="24381" y="94053"/>
                    <a:pt x="24271" y="94053"/>
                  </a:cubicBezTo>
                  <a:close/>
                  <a:moveTo>
                    <a:pt x="122510" y="94052"/>
                  </a:moveTo>
                  <a:cubicBezTo>
                    <a:pt x="122233" y="94052"/>
                    <a:pt x="121963" y="94295"/>
                    <a:pt x="121987" y="94607"/>
                  </a:cubicBezTo>
                  <a:cubicBezTo>
                    <a:pt x="122021" y="94907"/>
                    <a:pt x="122254" y="95107"/>
                    <a:pt x="122554" y="95107"/>
                  </a:cubicBezTo>
                  <a:cubicBezTo>
                    <a:pt x="122988" y="95041"/>
                    <a:pt x="123188" y="94474"/>
                    <a:pt x="122821" y="94173"/>
                  </a:cubicBezTo>
                  <a:cubicBezTo>
                    <a:pt x="122728" y="94089"/>
                    <a:pt x="122618" y="94052"/>
                    <a:pt x="122510" y="94052"/>
                  </a:cubicBezTo>
                  <a:close/>
                  <a:moveTo>
                    <a:pt x="102227" y="94113"/>
                  </a:moveTo>
                  <a:cubicBezTo>
                    <a:pt x="101943" y="94113"/>
                    <a:pt x="101683" y="94343"/>
                    <a:pt x="101706" y="94674"/>
                  </a:cubicBezTo>
                  <a:cubicBezTo>
                    <a:pt x="101737" y="94923"/>
                    <a:pt x="101944" y="95144"/>
                    <a:pt x="102216" y="95144"/>
                  </a:cubicBezTo>
                  <a:cubicBezTo>
                    <a:pt x="102235" y="95144"/>
                    <a:pt x="102254" y="95143"/>
                    <a:pt x="102273" y="95141"/>
                  </a:cubicBezTo>
                  <a:cubicBezTo>
                    <a:pt x="102740" y="95107"/>
                    <a:pt x="102907" y="94540"/>
                    <a:pt x="102574" y="94240"/>
                  </a:cubicBezTo>
                  <a:cubicBezTo>
                    <a:pt x="102466" y="94152"/>
                    <a:pt x="102345" y="94113"/>
                    <a:pt x="102227" y="94113"/>
                  </a:cubicBezTo>
                  <a:close/>
                  <a:moveTo>
                    <a:pt x="81962" y="94122"/>
                  </a:moveTo>
                  <a:cubicBezTo>
                    <a:pt x="81682" y="94122"/>
                    <a:pt x="81406" y="94324"/>
                    <a:pt x="81458" y="94707"/>
                  </a:cubicBezTo>
                  <a:cubicBezTo>
                    <a:pt x="81490" y="94957"/>
                    <a:pt x="81696" y="95177"/>
                    <a:pt x="81941" y="95177"/>
                  </a:cubicBezTo>
                  <a:cubicBezTo>
                    <a:pt x="81958" y="95177"/>
                    <a:pt x="81975" y="95176"/>
                    <a:pt x="81992" y="95174"/>
                  </a:cubicBezTo>
                  <a:cubicBezTo>
                    <a:pt x="82292" y="95174"/>
                    <a:pt x="82526" y="94907"/>
                    <a:pt x="82493" y="94640"/>
                  </a:cubicBezTo>
                  <a:cubicBezTo>
                    <a:pt x="82477" y="94290"/>
                    <a:pt x="82218" y="94122"/>
                    <a:pt x="81962" y="94122"/>
                  </a:cubicBezTo>
                  <a:close/>
                  <a:moveTo>
                    <a:pt x="61708" y="94204"/>
                  </a:moveTo>
                  <a:cubicBezTo>
                    <a:pt x="61687" y="94204"/>
                    <a:pt x="61666" y="94205"/>
                    <a:pt x="61644" y="94207"/>
                  </a:cubicBezTo>
                  <a:cubicBezTo>
                    <a:pt x="60966" y="94271"/>
                    <a:pt x="61038" y="95244"/>
                    <a:pt x="61681" y="95244"/>
                  </a:cubicBezTo>
                  <a:cubicBezTo>
                    <a:pt x="61701" y="95244"/>
                    <a:pt x="61723" y="95243"/>
                    <a:pt x="61744" y="95241"/>
                  </a:cubicBezTo>
                  <a:cubicBezTo>
                    <a:pt x="62391" y="95176"/>
                    <a:pt x="62348" y="94204"/>
                    <a:pt x="61708" y="94204"/>
                  </a:cubicBezTo>
                  <a:close/>
                  <a:moveTo>
                    <a:pt x="139662" y="94272"/>
                  </a:moveTo>
                  <a:cubicBezTo>
                    <a:pt x="139400" y="94272"/>
                    <a:pt x="139133" y="94457"/>
                    <a:pt x="139133" y="94807"/>
                  </a:cubicBezTo>
                  <a:cubicBezTo>
                    <a:pt x="139166" y="95107"/>
                    <a:pt x="139433" y="95308"/>
                    <a:pt x="139700" y="95308"/>
                  </a:cubicBezTo>
                  <a:lnTo>
                    <a:pt x="139700" y="95274"/>
                  </a:lnTo>
                  <a:cubicBezTo>
                    <a:pt x="140000" y="95274"/>
                    <a:pt x="140200" y="95007"/>
                    <a:pt x="140167" y="94740"/>
                  </a:cubicBezTo>
                  <a:cubicBezTo>
                    <a:pt x="140135" y="94424"/>
                    <a:pt x="139900" y="94272"/>
                    <a:pt x="139662" y="94272"/>
                  </a:cubicBezTo>
                  <a:close/>
                  <a:moveTo>
                    <a:pt x="41460" y="94270"/>
                  </a:moveTo>
                  <a:cubicBezTo>
                    <a:pt x="41440" y="94270"/>
                    <a:pt x="41418" y="94271"/>
                    <a:pt x="41397" y="94273"/>
                  </a:cubicBezTo>
                  <a:cubicBezTo>
                    <a:pt x="40740" y="94306"/>
                    <a:pt x="40794" y="95308"/>
                    <a:pt x="41464" y="95308"/>
                  </a:cubicBezTo>
                  <a:cubicBezTo>
                    <a:pt x="41475" y="95308"/>
                    <a:pt x="41485" y="95308"/>
                    <a:pt x="41497" y="95308"/>
                  </a:cubicBezTo>
                  <a:cubicBezTo>
                    <a:pt x="42143" y="95243"/>
                    <a:pt x="42100" y="94270"/>
                    <a:pt x="41460" y="94270"/>
                  </a:cubicBezTo>
                  <a:close/>
                  <a:moveTo>
                    <a:pt x="21171" y="94299"/>
                  </a:moveTo>
                  <a:cubicBezTo>
                    <a:pt x="21032" y="94299"/>
                    <a:pt x="20890" y="94354"/>
                    <a:pt x="20782" y="94474"/>
                  </a:cubicBezTo>
                  <a:cubicBezTo>
                    <a:pt x="20491" y="94830"/>
                    <a:pt x="20733" y="95342"/>
                    <a:pt x="21174" y="95342"/>
                  </a:cubicBezTo>
                  <a:cubicBezTo>
                    <a:pt x="21188" y="95342"/>
                    <a:pt x="21201" y="95342"/>
                    <a:pt x="21215" y="95341"/>
                  </a:cubicBezTo>
                  <a:cubicBezTo>
                    <a:pt x="21482" y="95308"/>
                    <a:pt x="21682" y="95074"/>
                    <a:pt x="21682" y="94774"/>
                  </a:cubicBezTo>
                  <a:cubicBezTo>
                    <a:pt x="21661" y="94475"/>
                    <a:pt x="21420" y="94299"/>
                    <a:pt x="21171" y="94299"/>
                  </a:cubicBezTo>
                  <a:close/>
                  <a:moveTo>
                    <a:pt x="119409" y="94304"/>
                  </a:moveTo>
                  <a:cubicBezTo>
                    <a:pt x="119391" y="94304"/>
                    <a:pt x="119372" y="94305"/>
                    <a:pt x="119352" y="94307"/>
                  </a:cubicBezTo>
                  <a:cubicBezTo>
                    <a:pt x="119085" y="94340"/>
                    <a:pt x="118852" y="94574"/>
                    <a:pt x="118885" y="94874"/>
                  </a:cubicBezTo>
                  <a:cubicBezTo>
                    <a:pt x="118916" y="95124"/>
                    <a:pt x="119123" y="95344"/>
                    <a:pt x="119395" y="95344"/>
                  </a:cubicBezTo>
                  <a:cubicBezTo>
                    <a:pt x="119414" y="95344"/>
                    <a:pt x="119433" y="95343"/>
                    <a:pt x="119452" y="95341"/>
                  </a:cubicBezTo>
                  <a:cubicBezTo>
                    <a:pt x="119719" y="95308"/>
                    <a:pt x="119953" y="95074"/>
                    <a:pt x="119919" y="94774"/>
                  </a:cubicBezTo>
                  <a:cubicBezTo>
                    <a:pt x="119888" y="94524"/>
                    <a:pt x="119682" y="94304"/>
                    <a:pt x="119409" y="94304"/>
                  </a:cubicBezTo>
                  <a:close/>
                  <a:moveTo>
                    <a:pt x="99125" y="94347"/>
                  </a:moveTo>
                  <a:cubicBezTo>
                    <a:pt x="98841" y="94347"/>
                    <a:pt x="98580" y="94577"/>
                    <a:pt x="98604" y="94907"/>
                  </a:cubicBezTo>
                  <a:cubicBezTo>
                    <a:pt x="98635" y="95186"/>
                    <a:pt x="98838" y="95378"/>
                    <a:pt x="99107" y="95378"/>
                  </a:cubicBezTo>
                  <a:cubicBezTo>
                    <a:pt x="99128" y="95378"/>
                    <a:pt x="99149" y="95377"/>
                    <a:pt x="99171" y="95374"/>
                  </a:cubicBezTo>
                  <a:cubicBezTo>
                    <a:pt x="99638" y="95341"/>
                    <a:pt x="99805" y="94774"/>
                    <a:pt x="99471" y="94474"/>
                  </a:cubicBezTo>
                  <a:cubicBezTo>
                    <a:pt x="99364" y="94386"/>
                    <a:pt x="99243" y="94347"/>
                    <a:pt x="99125" y="94347"/>
                  </a:cubicBezTo>
                  <a:close/>
                  <a:moveTo>
                    <a:pt x="78891" y="94386"/>
                  </a:moveTo>
                  <a:cubicBezTo>
                    <a:pt x="78602" y="94386"/>
                    <a:pt x="78332" y="94629"/>
                    <a:pt x="78356" y="94941"/>
                  </a:cubicBezTo>
                  <a:cubicBezTo>
                    <a:pt x="78390" y="95241"/>
                    <a:pt x="78623" y="95441"/>
                    <a:pt x="78890" y="95441"/>
                  </a:cubicBezTo>
                  <a:lnTo>
                    <a:pt x="78923" y="95441"/>
                  </a:lnTo>
                  <a:cubicBezTo>
                    <a:pt x="79390" y="95408"/>
                    <a:pt x="79557" y="94807"/>
                    <a:pt x="79224" y="94507"/>
                  </a:cubicBezTo>
                  <a:cubicBezTo>
                    <a:pt x="79121" y="94423"/>
                    <a:pt x="79004" y="94386"/>
                    <a:pt x="78891" y="94386"/>
                  </a:cubicBezTo>
                  <a:close/>
                  <a:moveTo>
                    <a:pt x="58596" y="94447"/>
                  </a:moveTo>
                  <a:cubicBezTo>
                    <a:pt x="58312" y="94447"/>
                    <a:pt x="58051" y="94677"/>
                    <a:pt x="58075" y="95007"/>
                  </a:cubicBezTo>
                  <a:cubicBezTo>
                    <a:pt x="58106" y="95257"/>
                    <a:pt x="58313" y="95477"/>
                    <a:pt x="58585" y="95477"/>
                  </a:cubicBezTo>
                  <a:cubicBezTo>
                    <a:pt x="58604" y="95477"/>
                    <a:pt x="58623" y="95476"/>
                    <a:pt x="58642" y="95474"/>
                  </a:cubicBezTo>
                  <a:cubicBezTo>
                    <a:pt x="59109" y="95441"/>
                    <a:pt x="59276" y="94874"/>
                    <a:pt x="58942" y="94574"/>
                  </a:cubicBezTo>
                  <a:cubicBezTo>
                    <a:pt x="58835" y="94486"/>
                    <a:pt x="58714" y="94447"/>
                    <a:pt x="58596" y="94447"/>
                  </a:cubicBezTo>
                  <a:close/>
                  <a:moveTo>
                    <a:pt x="136573" y="94513"/>
                  </a:moveTo>
                  <a:cubicBezTo>
                    <a:pt x="136301" y="94513"/>
                    <a:pt x="136041" y="94744"/>
                    <a:pt x="136064" y="95074"/>
                  </a:cubicBezTo>
                  <a:cubicBezTo>
                    <a:pt x="136097" y="95341"/>
                    <a:pt x="136331" y="95541"/>
                    <a:pt x="136598" y="95541"/>
                  </a:cubicBezTo>
                  <a:lnTo>
                    <a:pt x="136631" y="95541"/>
                  </a:lnTo>
                  <a:cubicBezTo>
                    <a:pt x="137065" y="95508"/>
                    <a:pt x="137265" y="94941"/>
                    <a:pt x="136898" y="94640"/>
                  </a:cubicBezTo>
                  <a:cubicBezTo>
                    <a:pt x="136801" y="94553"/>
                    <a:pt x="136686" y="94513"/>
                    <a:pt x="136573" y="94513"/>
                  </a:cubicBezTo>
                  <a:close/>
                  <a:moveTo>
                    <a:pt x="38346" y="94504"/>
                  </a:moveTo>
                  <a:cubicBezTo>
                    <a:pt x="38329" y="94504"/>
                    <a:pt x="38311" y="94505"/>
                    <a:pt x="38294" y="94507"/>
                  </a:cubicBezTo>
                  <a:cubicBezTo>
                    <a:pt x="37616" y="94572"/>
                    <a:pt x="37688" y="95544"/>
                    <a:pt x="38300" y="95544"/>
                  </a:cubicBezTo>
                  <a:cubicBezTo>
                    <a:pt x="38320" y="95544"/>
                    <a:pt x="38340" y="95543"/>
                    <a:pt x="38361" y="95541"/>
                  </a:cubicBezTo>
                  <a:cubicBezTo>
                    <a:pt x="38661" y="95508"/>
                    <a:pt x="38861" y="95274"/>
                    <a:pt x="38861" y="94974"/>
                  </a:cubicBezTo>
                  <a:cubicBezTo>
                    <a:pt x="38830" y="94724"/>
                    <a:pt x="38595" y="94504"/>
                    <a:pt x="38346" y="94504"/>
                  </a:cubicBezTo>
                  <a:close/>
                  <a:moveTo>
                    <a:pt x="116311" y="94551"/>
                  </a:moveTo>
                  <a:cubicBezTo>
                    <a:pt x="116040" y="94551"/>
                    <a:pt x="115765" y="94737"/>
                    <a:pt x="115783" y="95074"/>
                  </a:cubicBezTo>
                  <a:cubicBezTo>
                    <a:pt x="115814" y="95355"/>
                    <a:pt x="116021" y="95578"/>
                    <a:pt x="116293" y="95578"/>
                  </a:cubicBezTo>
                  <a:cubicBezTo>
                    <a:pt x="116312" y="95578"/>
                    <a:pt x="116331" y="95577"/>
                    <a:pt x="116350" y="95574"/>
                  </a:cubicBezTo>
                  <a:cubicBezTo>
                    <a:pt x="116617" y="95541"/>
                    <a:pt x="116850" y="95308"/>
                    <a:pt x="116817" y="95007"/>
                  </a:cubicBezTo>
                  <a:cubicBezTo>
                    <a:pt x="116786" y="94695"/>
                    <a:pt x="116550" y="94551"/>
                    <a:pt x="116311" y="94551"/>
                  </a:cubicBezTo>
                  <a:close/>
                  <a:moveTo>
                    <a:pt x="18055" y="94547"/>
                  </a:moveTo>
                  <a:cubicBezTo>
                    <a:pt x="17783" y="94547"/>
                    <a:pt x="17523" y="94777"/>
                    <a:pt x="17546" y="95107"/>
                  </a:cubicBezTo>
                  <a:cubicBezTo>
                    <a:pt x="17577" y="95386"/>
                    <a:pt x="17780" y="95578"/>
                    <a:pt x="18049" y="95578"/>
                  </a:cubicBezTo>
                  <a:cubicBezTo>
                    <a:pt x="18070" y="95578"/>
                    <a:pt x="18091" y="95577"/>
                    <a:pt x="18113" y="95574"/>
                  </a:cubicBezTo>
                  <a:cubicBezTo>
                    <a:pt x="18580" y="95541"/>
                    <a:pt x="18747" y="94974"/>
                    <a:pt x="18380" y="94674"/>
                  </a:cubicBezTo>
                  <a:cubicBezTo>
                    <a:pt x="18283" y="94586"/>
                    <a:pt x="18168" y="94547"/>
                    <a:pt x="18055" y="94547"/>
                  </a:cubicBezTo>
                  <a:close/>
                  <a:moveTo>
                    <a:pt x="96044" y="94613"/>
                  </a:moveTo>
                  <a:cubicBezTo>
                    <a:pt x="95772" y="94613"/>
                    <a:pt x="95512" y="94844"/>
                    <a:pt x="95535" y="95174"/>
                  </a:cubicBezTo>
                  <a:cubicBezTo>
                    <a:pt x="95535" y="95441"/>
                    <a:pt x="95802" y="95641"/>
                    <a:pt x="96069" y="95641"/>
                  </a:cubicBezTo>
                  <a:cubicBezTo>
                    <a:pt x="96536" y="95608"/>
                    <a:pt x="96736" y="95041"/>
                    <a:pt x="96369" y="94740"/>
                  </a:cubicBezTo>
                  <a:cubicBezTo>
                    <a:pt x="96272" y="94653"/>
                    <a:pt x="96157" y="94613"/>
                    <a:pt x="96044" y="94613"/>
                  </a:cubicBezTo>
                  <a:close/>
                  <a:moveTo>
                    <a:pt x="75763" y="94647"/>
                  </a:moveTo>
                  <a:cubicBezTo>
                    <a:pt x="75491" y="94647"/>
                    <a:pt x="75230" y="94877"/>
                    <a:pt x="75254" y="95207"/>
                  </a:cubicBezTo>
                  <a:cubicBezTo>
                    <a:pt x="75254" y="95486"/>
                    <a:pt x="75483" y="95678"/>
                    <a:pt x="75756" y="95678"/>
                  </a:cubicBezTo>
                  <a:cubicBezTo>
                    <a:pt x="75777" y="95678"/>
                    <a:pt x="75799" y="95677"/>
                    <a:pt x="75821" y="95674"/>
                  </a:cubicBezTo>
                  <a:cubicBezTo>
                    <a:pt x="76255" y="95641"/>
                    <a:pt x="76455" y="95074"/>
                    <a:pt x="76088" y="94774"/>
                  </a:cubicBezTo>
                  <a:cubicBezTo>
                    <a:pt x="75990" y="94686"/>
                    <a:pt x="75876" y="94647"/>
                    <a:pt x="75763" y="94647"/>
                  </a:cubicBezTo>
                  <a:close/>
                  <a:moveTo>
                    <a:pt x="55534" y="94704"/>
                  </a:moveTo>
                  <a:cubicBezTo>
                    <a:pt x="55514" y="94704"/>
                    <a:pt x="55494" y="94705"/>
                    <a:pt x="55473" y="94707"/>
                  </a:cubicBezTo>
                  <a:cubicBezTo>
                    <a:pt x="54784" y="94740"/>
                    <a:pt x="54838" y="95742"/>
                    <a:pt x="55507" y="95742"/>
                  </a:cubicBezTo>
                  <a:cubicBezTo>
                    <a:pt x="55518" y="95742"/>
                    <a:pt x="55529" y="95742"/>
                    <a:pt x="55540" y="95741"/>
                  </a:cubicBezTo>
                  <a:cubicBezTo>
                    <a:pt x="56219" y="95677"/>
                    <a:pt x="56146" y="94704"/>
                    <a:pt x="55534" y="94704"/>
                  </a:cubicBezTo>
                  <a:close/>
                  <a:moveTo>
                    <a:pt x="133462" y="94740"/>
                  </a:moveTo>
                  <a:cubicBezTo>
                    <a:pt x="133451" y="94740"/>
                    <a:pt x="133440" y="94740"/>
                    <a:pt x="133429" y="94740"/>
                  </a:cubicBezTo>
                  <a:cubicBezTo>
                    <a:pt x="132750" y="94805"/>
                    <a:pt x="132823" y="95778"/>
                    <a:pt x="133435" y="95778"/>
                  </a:cubicBezTo>
                  <a:cubicBezTo>
                    <a:pt x="133455" y="95778"/>
                    <a:pt x="133475" y="95777"/>
                    <a:pt x="133496" y="95775"/>
                  </a:cubicBezTo>
                  <a:cubicBezTo>
                    <a:pt x="134185" y="95742"/>
                    <a:pt x="134131" y="94740"/>
                    <a:pt x="133462" y="94740"/>
                  </a:cubicBezTo>
                  <a:close/>
                  <a:moveTo>
                    <a:pt x="35234" y="94747"/>
                  </a:moveTo>
                  <a:cubicBezTo>
                    <a:pt x="34962" y="94747"/>
                    <a:pt x="34701" y="94977"/>
                    <a:pt x="34725" y="95308"/>
                  </a:cubicBezTo>
                  <a:cubicBezTo>
                    <a:pt x="34725" y="95557"/>
                    <a:pt x="34959" y="95778"/>
                    <a:pt x="35207" y="95778"/>
                  </a:cubicBezTo>
                  <a:cubicBezTo>
                    <a:pt x="35224" y="95778"/>
                    <a:pt x="35242" y="95777"/>
                    <a:pt x="35259" y="95775"/>
                  </a:cubicBezTo>
                  <a:cubicBezTo>
                    <a:pt x="35726" y="95741"/>
                    <a:pt x="35926" y="95174"/>
                    <a:pt x="35559" y="94874"/>
                  </a:cubicBezTo>
                  <a:cubicBezTo>
                    <a:pt x="35461" y="94786"/>
                    <a:pt x="35347" y="94747"/>
                    <a:pt x="35234" y="94747"/>
                  </a:cubicBezTo>
                  <a:close/>
                  <a:moveTo>
                    <a:pt x="14980" y="94780"/>
                  </a:moveTo>
                  <a:cubicBezTo>
                    <a:pt x="14700" y="94780"/>
                    <a:pt x="14430" y="95010"/>
                    <a:pt x="14477" y="95341"/>
                  </a:cubicBezTo>
                  <a:cubicBezTo>
                    <a:pt x="14477" y="95591"/>
                    <a:pt x="14682" y="95811"/>
                    <a:pt x="14954" y="95811"/>
                  </a:cubicBezTo>
                  <a:cubicBezTo>
                    <a:pt x="14973" y="95811"/>
                    <a:pt x="14992" y="95810"/>
                    <a:pt x="15011" y="95808"/>
                  </a:cubicBezTo>
                  <a:cubicBezTo>
                    <a:pt x="15478" y="95775"/>
                    <a:pt x="15678" y="95207"/>
                    <a:pt x="15311" y="94907"/>
                  </a:cubicBezTo>
                  <a:cubicBezTo>
                    <a:pt x="15214" y="94819"/>
                    <a:pt x="15096" y="94780"/>
                    <a:pt x="14980" y="94780"/>
                  </a:cubicBezTo>
                  <a:close/>
                  <a:moveTo>
                    <a:pt x="113225" y="94801"/>
                  </a:moveTo>
                  <a:cubicBezTo>
                    <a:pt x="112932" y="94801"/>
                    <a:pt x="112657" y="95035"/>
                    <a:pt x="112681" y="95374"/>
                  </a:cubicBezTo>
                  <a:cubicBezTo>
                    <a:pt x="112714" y="95641"/>
                    <a:pt x="112948" y="95841"/>
                    <a:pt x="113248" y="95841"/>
                  </a:cubicBezTo>
                  <a:cubicBezTo>
                    <a:pt x="113715" y="95808"/>
                    <a:pt x="113882" y="95207"/>
                    <a:pt x="113548" y="94907"/>
                  </a:cubicBezTo>
                  <a:cubicBezTo>
                    <a:pt x="113448" y="94834"/>
                    <a:pt x="113335" y="94801"/>
                    <a:pt x="113225" y="94801"/>
                  </a:cubicBezTo>
                  <a:close/>
                  <a:moveTo>
                    <a:pt x="92921" y="94851"/>
                  </a:moveTo>
                  <a:cubicBezTo>
                    <a:pt x="92782" y="94851"/>
                    <a:pt x="92640" y="94910"/>
                    <a:pt x="92533" y="95041"/>
                  </a:cubicBezTo>
                  <a:cubicBezTo>
                    <a:pt x="92242" y="95364"/>
                    <a:pt x="92484" y="95876"/>
                    <a:pt x="92925" y="95876"/>
                  </a:cubicBezTo>
                  <a:cubicBezTo>
                    <a:pt x="92939" y="95876"/>
                    <a:pt x="92953" y="95876"/>
                    <a:pt x="92967" y="95875"/>
                  </a:cubicBezTo>
                  <a:cubicBezTo>
                    <a:pt x="93267" y="95875"/>
                    <a:pt x="93467" y="95608"/>
                    <a:pt x="93434" y="95341"/>
                  </a:cubicBezTo>
                  <a:cubicBezTo>
                    <a:pt x="93412" y="95041"/>
                    <a:pt x="93170" y="94851"/>
                    <a:pt x="92921" y="94851"/>
                  </a:cubicBezTo>
                  <a:close/>
                  <a:moveTo>
                    <a:pt x="72690" y="94887"/>
                  </a:moveTo>
                  <a:cubicBezTo>
                    <a:pt x="72399" y="94887"/>
                    <a:pt x="72128" y="95137"/>
                    <a:pt x="72152" y="95474"/>
                  </a:cubicBezTo>
                  <a:cubicBezTo>
                    <a:pt x="72184" y="95733"/>
                    <a:pt x="72405" y="95929"/>
                    <a:pt x="72692" y="95941"/>
                  </a:cubicBezTo>
                  <a:lnTo>
                    <a:pt x="72692" y="95941"/>
                  </a:lnTo>
                  <a:cubicBezTo>
                    <a:pt x="73154" y="95902"/>
                    <a:pt x="73351" y="95306"/>
                    <a:pt x="73019" y="95007"/>
                  </a:cubicBezTo>
                  <a:cubicBezTo>
                    <a:pt x="72917" y="94924"/>
                    <a:pt x="72802" y="94887"/>
                    <a:pt x="72690" y="94887"/>
                  </a:cubicBezTo>
                  <a:close/>
                  <a:moveTo>
                    <a:pt x="72692" y="95941"/>
                  </a:moveTo>
                  <a:cubicBezTo>
                    <a:pt x="72690" y="95941"/>
                    <a:pt x="72688" y="95941"/>
                    <a:pt x="72686" y="95941"/>
                  </a:cubicBezTo>
                  <a:lnTo>
                    <a:pt x="72719" y="95941"/>
                  </a:lnTo>
                  <a:cubicBezTo>
                    <a:pt x="72710" y="95941"/>
                    <a:pt x="72701" y="95941"/>
                    <a:pt x="72692" y="95941"/>
                  </a:cubicBezTo>
                  <a:close/>
                  <a:moveTo>
                    <a:pt x="52392" y="94947"/>
                  </a:moveTo>
                  <a:cubicBezTo>
                    <a:pt x="52107" y="94947"/>
                    <a:pt x="51847" y="95177"/>
                    <a:pt x="51871" y="95508"/>
                  </a:cubicBezTo>
                  <a:cubicBezTo>
                    <a:pt x="51902" y="95757"/>
                    <a:pt x="52138" y="95978"/>
                    <a:pt x="52386" y="95978"/>
                  </a:cubicBezTo>
                  <a:cubicBezTo>
                    <a:pt x="52403" y="95978"/>
                    <a:pt x="52421" y="95977"/>
                    <a:pt x="52438" y="95975"/>
                  </a:cubicBezTo>
                  <a:cubicBezTo>
                    <a:pt x="52905" y="95941"/>
                    <a:pt x="53072" y="95374"/>
                    <a:pt x="52738" y="95074"/>
                  </a:cubicBezTo>
                  <a:cubicBezTo>
                    <a:pt x="52631" y="94986"/>
                    <a:pt x="52509" y="94947"/>
                    <a:pt x="52392" y="94947"/>
                  </a:cubicBezTo>
                  <a:close/>
                  <a:moveTo>
                    <a:pt x="32154" y="94971"/>
                  </a:moveTo>
                  <a:cubicBezTo>
                    <a:pt x="32133" y="94971"/>
                    <a:pt x="32112" y="94972"/>
                    <a:pt x="32090" y="94974"/>
                  </a:cubicBezTo>
                  <a:cubicBezTo>
                    <a:pt x="31411" y="95039"/>
                    <a:pt x="31484" y="96011"/>
                    <a:pt x="32126" y="96011"/>
                  </a:cubicBezTo>
                  <a:cubicBezTo>
                    <a:pt x="32147" y="96011"/>
                    <a:pt x="32168" y="96010"/>
                    <a:pt x="32190" y="96008"/>
                  </a:cubicBezTo>
                  <a:cubicBezTo>
                    <a:pt x="32836" y="95943"/>
                    <a:pt x="32794" y="94971"/>
                    <a:pt x="32154" y="94971"/>
                  </a:cubicBezTo>
                  <a:close/>
                  <a:moveTo>
                    <a:pt x="130391" y="95004"/>
                  </a:moveTo>
                  <a:cubicBezTo>
                    <a:pt x="130370" y="95004"/>
                    <a:pt x="130349" y="95005"/>
                    <a:pt x="130327" y="95007"/>
                  </a:cubicBezTo>
                  <a:cubicBezTo>
                    <a:pt x="129670" y="95040"/>
                    <a:pt x="129724" y="96042"/>
                    <a:pt x="130394" y="96042"/>
                  </a:cubicBezTo>
                  <a:cubicBezTo>
                    <a:pt x="130405" y="96042"/>
                    <a:pt x="130416" y="96042"/>
                    <a:pt x="130427" y="96041"/>
                  </a:cubicBezTo>
                  <a:cubicBezTo>
                    <a:pt x="130694" y="96008"/>
                    <a:pt x="130927" y="95775"/>
                    <a:pt x="130894" y="95474"/>
                  </a:cubicBezTo>
                  <a:cubicBezTo>
                    <a:pt x="130863" y="95196"/>
                    <a:pt x="130660" y="95004"/>
                    <a:pt x="130391" y="95004"/>
                  </a:cubicBezTo>
                  <a:close/>
                  <a:moveTo>
                    <a:pt x="11863" y="95014"/>
                  </a:moveTo>
                  <a:cubicBezTo>
                    <a:pt x="11578" y="95014"/>
                    <a:pt x="11318" y="95244"/>
                    <a:pt x="11342" y="95574"/>
                  </a:cubicBezTo>
                  <a:cubicBezTo>
                    <a:pt x="11375" y="95875"/>
                    <a:pt x="11609" y="96075"/>
                    <a:pt x="11909" y="96075"/>
                  </a:cubicBezTo>
                  <a:lnTo>
                    <a:pt x="11909" y="96041"/>
                  </a:lnTo>
                  <a:cubicBezTo>
                    <a:pt x="12376" y="96008"/>
                    <a:pt x="12543" y="95441"/>
                    <a:pt x="12209" y="95141"/>
                  </a:cubicBezTo>
                  <a:cubicBezTo>
                    <a:pt x="12102" y="95053"/>
                    <a:pt x="11980" y="95014"/>
                    <a:pt x="11863" y="95014"/>
                  </a:cubicBezTo>
                  <a:close/>
                  <a:moveTo>
                    <a:pt x="110100" y="95047"/>
                  </a:moveTo>
                  <a:cubicBezTo>
                    <a:pt x="109815" y="95047"/>
                    <a:pt x="109555" y="95277"/>
                    <a:pt x="109579" y="95608"/>
                  </a:cubicBezTo>
                  <a:cubicBezTo>
                    <a:pt x="109610" y="95857"/>
                    <a:pt x="109816" y="96078"/>
                    <a:pt x="110089" y="96078"/>
                  </a:cubicBezTo>
                  <a:cubicBezTo>
                    <a:pt x="110107" y="96078"/>
                    <a:pt x="110126" y="96077"/>
                    <a:pt x="110146" y="96075"/>
                  </a:cubicBezTo>
                  <a:cubicBezTo>
                    <a:pt x="110613" y="96041"/>
                    <a:pt x="110779" y="95474"/>
                    <a:pt x="110446" y="95174"/>
                  </a:cubicBezTo>
                  <a:cubicBezTo>
                    <a:pt x="110339" y="95086"/>
                    <a:pt x="110217" y="95047"/>
                    <a:pt x="110100" y="95047"/>
                  </a:cubicBezTo>
                  <a:close/>
                  <a:moveTo>
                    <a:pt x="89854" y="95086"/>
                  </a:moveTo>
                  <a:cubicBezTo>
                    <a:pt x="89576" y="95086"/>
                    <a:pt x="89307" y="95329"/>
                    <a:pt x="89331" y="95641"/>
                  </a:cubicBezTo>
                  <a:cubicBezTo>
                    <a:pt x="89331" y="95941"/>
                    <a:pt x="89598" y="96141"/>
                    <a:pt x="89864" y="96141"/>
                  </a:cubicBezTo>
                  <a:cubicBezTo>
                    <a:pt x="90331" y="96075"/>
                    <a:pt x="90532" y="95508"/>
                    <a:pt x="90165" y="95207"/>
                  </a:cubicBezTo>
                  <a:cubicBezTo>
                    <a:pt x="90071" y="95123"/>
                    <a:pt x="89962" y="95086"/>
                    <a:pt x="89854" y="95086"/>
                  </a:cubicBezTo>
                  <a:close/>
                  <a:moveTo>
                    <a:pt x="69572" y="95120"/>
                  </a:moveTo>
                  <a:cubicBezTo>
                    <a:pt x="69295" y="95120"/>
                    <a:pt x="69026" y="95362"/>
                    <a:pt x="69050" y="95674"/>
                  </a:cubicBezTo>
                  <a:cubicBezTo>
                    <a:pt x="69050" y="95955"/>
                    <a:pt x="69283" y="96178"/>
                    <a:pt x="69559" y="96178"/>
                  </a:cubicBezTo>
                  <a:cubicBezTo>
                    <a:pt x="69578" y="96178"/>
                    <a:pt x="69597" y="96177"/>
                    <a:pt x="69617" y="96175"/>
                  </a:cubicBezTo>
                  <a:cubicBezTo>
                    <a:pt x="70050" y="96108"/>
                    <a:pt x="70250" y="95541"/>
                    <a:pt x="69884" y="95241"/>
                  </a:cubicBezTo>
                  <a:cubicBezTo>
                    <a:pt x="69790" y="95157"/>
                    <a:pt x="69681" y="95120"/>
                    <a:pt x="69572" y="95120"/>
                  </a:cubicBezTo>
                  <a:close/>
                  <a:moveTo>
                    <a:pt x="49330" y="95171"/>
                  </a:moveTo>
                  <a:cubicBezTo>
                    <a:pt x="49310" y="95171"/>
                    <a:pt x="49290" y="95172"/>
                    <a:pt x="49269" y="95174"/>
                  </a:cubicBezTo>
                  <a:cubicBezTo>
                    <a:pt x="48590" y="95239"/>
                    <a:pt x="48632" y="96211"/>
                    <a:pt x="49272" y="96211"/>
                  </a:cubicBezTo>
                  <a:cubicBezTo>
                    <a:pt x="49292" y="96211"/>
                    <a:pt x="49314" y="96210"/>
                    <a:pt x="49336" y="96208"/>
                  </a:cubicBezTo>
                  <a:cubicBezTo>
                    <a:pt x="50014" y="96144"/>
                    <a:pt x="49941" y="95171"/>
                    <a:pt x="49330" y="95171"/>
                  </a:cubicBezTo>
                  <a:close/>
                  <a:moveTo>
                    <a:pt x="147406" y="95241"/>
                  </a:moveTo>
                  <a:cubicBezTo>
                    <a:pt x="147172" y="95308"/>
                    <a:pt x="147039" y="95508"/>
                    <a:pt x="147039" y="95741"/>
                  </a:cubicBezTo>
                  <a:cubicBezTo>
                    <a:pt x="147072" y="96041"/>
                    <a:pt x="147305" y="96242"/>
                    <a:pt x="147572" y="96242"/>
                  </a:cubicBezTo>
                  <a:cubicBezTo>
                    <a:pt x="147739" y="96208"/>
                    <a:pt x="147906" y="96108"/>
                    <a:pt x="148006" y="95975"/>
                  </a:cubicBezTo>
                  <a:lnTo>
                    <a:pt x="147406" y="95241"/>
                  </a:lnTo>
                  <a:close/>
                  <a:moveTo>
                    <a:pt x="29030" y="95214"/>
                  </a:moveTo>
                  <a:cubicBezTo>
                    <a:pt x="28757" y="95214"/>
                    <a:pt x="28497" y="95444"/>
                    <a:pt x="28521" y="95775"/>
                  </a:cubicBezTo>
                  <a:cubicBezTo>
                    <a:pt x="28521" y="96075"/>
                    <a:pt x="28788" y="96275"/>
                    <a:pt x="29088" y="96275"/>
                  </a:cubicBezTo>
                  <a:lnTo>
                    <a:pt x="29088" y="96242"/>
                  </a:lnTo>
                  <a:cubicBezTo>
                    <a:pt x="29521" y="96208"/>
                    <a:pt x="29722" y="95641"/>
                    <a:pt x="29355" y="95341"/>
                  </a:cubicBezTo>
                  <a:cubicBezTo>
                    <a:pt x="29257" y="95253"/>
                    <a:pt x="29142" y="95214"/>
                    <a:pt x="29030" y="95214"/>
                  </a:cubicBezTo>
                  <a:close/>
                  <a:moveTo>
                    <a:pt x="127267" y="95247"/>
                  </a:moveTo>
                  <a:cubicBezTo>
                    <a:pt x="126994" y="95247"/>
                    <a:pt x="126734" y="95477"/>
                    <a:pt x="126757" y="95808"/>
                  </a:cubicBezTo>
                  <a:cubicBezTo>
                    <a:pt x="126757" y="96108"/>
                    <a:pt x="127024" y="96308"/>
                    <a:pt x="127325" y="96308"/>
                  </a:cubicBezTo>
                  <a:lnTo>
                    <a:pt x="127325" y="96275"/>
                  </a:lnTo>
                  <a:cubicBezTo>
                    <a:pt x="127758" y="96242"/>
                    <a:pt x="127958" y="95674"/>
                    <a:pt x="127591" y="95374"/>
                  </a:cubicBezTo>
                  <a:cubicBezTo>
                    <a:pt x="127494" y="95286"/>
                    <a:pt x="127379" y="95247"/>
                    <a:pt x="127267" y="95247"/>
                  </a:cubicBezTo>
                  <a:close/>
                  <a:moveTo>
                    <a:pt x="8807" y="95274"/>
                  </a:moveTo>
                  <a:lnTo>
                    <a:pt x="8740" y="95408"/>
                  </a:lnTo>
                  <a:lnTo>
                    <a:pt x="8473" y="95808"/>
                  </a:lnTo>
                  <a:lnTo>
                    <a:pt x="8306" y="96041"/>
                  </a:lnTo>
                  <a:cubicBezTo>
                    <a:pt x="8394" y="96216"/>
                    <a:pt x="8557" y="96315"/>
                    <a:pt x="8731" y="96315"/>
                  </a:cubicBezTo>
                  <a:cubicBezTo>
                    <a:pt x="8756" y="96315"/>
                    <a:pt x="8781" y="96312"/>
                    <a:pt x="8807" y="96308"/>
                  </a:cubicBezTo>
                  <a:cubicBezTo>
                    <a:pt x="9440" y="96242"/>
                    <a:pt x="9440" y="95341"/>
                    <a:pt x="8807" y="95274"/>
                  </a:cubicBezTo>
                  <a:close/>
                  <a:moveTo>
                    <a:pt x="107035" y="95304"/>
                  </a:moveTo>
                  <a:cubicBezTo>
                    <a:pt x="107016" y="95304"/>
                    <a:pt x="106996" y="95305"/>
                    <a:pt x="106977" y="95308"/>
                  </a:cubicBezTo>
                  <a:cubicBezTo>
                    <a:pt x="106287" y="95340"/>
                    <a:pt x="106341" y="96342"/>
                    <a:pt x="107011" y="96342"/>
                  </a:cubicBezTo>
                  <a:cubicBezTo>
                    <a:pt x="107021" y="96342"/>
                    <a:pt x="107032" y="96342"/>
                    <a:pt x="107043" y="96342"/>
                  </a:cubicBezTo>
                  <a:cubicBezTo>
                    <a:pt x="107344" y="96308"/>
                    <a:pt x="107544" y="96041"/>
                    <a:pt x="107510" y="95775"/>
                  </a:cubicBezTo>
                  <a:cubicBezTo>
                    <a:pt x="107510" y="95496"/>
                    <a:pt x="107281" y="95304"/>
                    <a:pt x="107035" y="95304"/>
                  </a:cubicBezTo>
                  <a:close/>
                  <a:moveTo>
                    <a:pt x="86750" y="95347"/>
                  </a:moveTo>
                  <a:cubicBezTo>
                    <a:pt x="86465" y="95347"/>
                    <a:pt x="86205" y="95577"/>
                    <a:pt x="86229" y="95908"/>
                  </a:cubicBezTo>
                  <a:cubicBezTo>
                    <a:pt x="86262" y="96175"/>
                    <a:pt x="86495" y="96375"/>
                    <a:pt x="86762" y="96375"/>
                  </a:cubicBezTo>
                  <a:lnTo>
                    <a:pt x="86796" y="96375"/>
                  </a:lnTo>
                  <a:cubicBezTo>
                    <a:pt x="87263" y="96342"/>
                    <a:pt x="87429" y="95775"/>
                    <a:pt x="87096" y="95474"/>
                  </a:cubicBezTo>
                  <a:cubicBezTo>
                    <a:pt x="86989" y="95387"/>
                    <a:pt x="86867" y="95347"/>
                    <a:pt x="86750" y="95347"/>
                  </a:cubicBezTo>
                  <a:close/>
                  <a:moveTo>
                    <a:pt x="66468" y="95381"/>
                  </a:moveTo>
                  <a:cubicBezTo>
                    <a:pt x="66184" y="95381"/>
                    <a:pt x="65924" y="95611"/>
                    <a:pt x="65947" y="95941"/>
                  </a:cubicBezTo>
                  <a:cubicBezTo>
                    <a:pt x="65978" y="96220"/>
                    <a:pt x="66181" y="96412"/>
                    <a:pt x="66450" y="96412"/>
                  </a:cubicBezTo>
                  <a:cubicBezTo>
                    <a:pt x="66471" y="96412"/>
                    <a:pt x="66493" y="96411"/>
                    <a:pt x="66514" y="96408"/>
                  </a:cubicBezTo>
                  <a:cubicBezTo>
                    <a:pt x="66981" y="96375"/>
                    <a:pt x="67148" y="95808"/>
                    <a:pt x="66815" y="95508"/>
                  </a:cubicBezTo>
                  <a:cubicBezTo>
                    <a:pt x="66707" y="95420"/>
                    <a:pt x="66586" y="95381"/>
                    <a:pt x="66468" y="95381"/>
                  </a:cubicBezTo>
                  <a:close/>
                  <a:moveTo>
                    <a:pt x="46222" y="95397"/>
                  </a:moveTo>
                  <a:cubicBezTo>
                    <a:pt x="45944" y="95397"/>
                    <a:pt x="45664" y="95600"/>
                    <a:pt x="45700" y="95975"/>
                  </a:cubicBezTo>
                  <a:cubicBezTo>
                    <a:pt x="45700" y="96242"/>
                    <a:pt x="45933" y="96475"/>
                    <a:pt x="46233" y="96475"/>
                  </a:cubicBezTo>
                  <a:lnTo>
                    <a:pt x="46233" y="96442"/>
                  </a:lnTo>
                  <a:cubicBezTo>
                    <a:pt x="46534" y="96408"/>
                    <a:pt x="46734" y="96175"/>
                    <a:pt x="46734" y="95875"/>
                  </a:cubicBezTo>
                  <a:cubicBezTo>
                    <a:pt x="46703" y="95549"/>
                    <a:pt x="46463" y="95397"/>
                    <a:pt x="46222" y="95397"/>
                  </a:cubicBezTo>
                  <a:close/>
                  <a:moveTo>
                    <a:pt x="144446" y="95447"/>
                  </a:moveTo>
                  <a:cubicBezTo>
                    <a:pt x="144173" y="95447"/>
                    <a:pt x="143913" y="95678"/>
                    <a:pt x="143936" y="96008"/>
                  </a:cubicBezTo>
                  <a:cubicBezTo>
                    <a:pt x="143936" y="96258"/>
                    <a:pt x="144170" y="96478"/>
                    <a:pt x="144419" y="96478"/>
                  </a:cubicBezTo>
                  <a:cubicBezTo>
                    <a:pt x="144436" y="96478"/>
                    <a:pt x="144453" y="96477"/>
                    <a:pt x="144470" y="96475"/>
                  </a:cubicBezTo>
                  <a:lnTo>
                    <a:pt x="144503" y="96475"/>
                  </a:lnTo>
                  <a:cubicBezTo>
                    <a:pt x="144937" y="96442"/>
                    <a:pt x="145137" y="95875"/>
                    <a:pt x="144770" y="95574"/>
                  </a:cubicBezTo>
                  <a:cubicBezTo>
                    <a:pt x="144673" y="95487"/>
                    <a:pt x="144558" y="95447"/>
                    <a:pt x="144446" y="95447"/>
                  </a:cubicBezTo>
                  <a:close/>
                  <a:moveTo>
                    <a:pt x="25918" y="95474"/>
                  </a:moveTo>
                  <a:cubicBezTo>
                    <a:pt x="25908" y="95474"/>
                    <a:pt x="25897" y="95474"/>
                    <a:pt x="25885" y="95474"/>
                  </a:cubicBezTo>
                  <a:cubicBezTo>
                    <a:pt x="25239" y="95539"/>
                    <a:pt x="25282" y="96511"/>
                    <a:pt x="25922" y="96511"/>
                  </a:cubicBezTo>
                  <a:cubicBezTo>
                    <a:pt x="25942" y="96511"/>
                    <a:pt x="25964" y="96510"/>
                    <a:pt x="25986" y="96508"/>
                  </a:cubicBezTo>
                  <a:cubicBezTo>
                    <a:pt x="26642" y="96476"/>
                    <a:pt x="26588" y="95474"/>
                    <a:pt x="25918" y="95474"/>
                  </a:cubicBezTo>
                  <a:close/>
                  <a:moveTo>
                    <a:pt x="124176" y="95481"/>
                  </a:moveTo>
                  <a:cubicBezTo>
                    <a:pt x="123892" y="95481"/>
                    <a:pt x="123632" y="95711"/>
                    <a:pt x="123655" y="96041"/>
                  </a:cubicBezTo>
                  <a:cubicBezTo>
                    <a:pt x="123686" y="96320"/>
                    <a:pt x="123889" y="96512"/>
                    <a:pt x="124158" y="96512"/>
                  </a:cubicBezTo>
                  <a:cubicBezTo>
                    <a:pt x="124179" y="96512"/>
                    <a:pt x="124200" y="96511"/>
                    <a:pt x="124222" y="96508"/>
                  </a:cubicBezTo>
                  <a:cubicBezTo>
                    <a:pt x="124689" y="96475"/>
                    <a:pt x="124856" y="95908"/>
                    <a:pt x="124523" y="95608"/>
                  </a:cubicBezTo>
                  <a:cubicBezTo>
                    <a:pt x="124415" y="95520"/>
                    <a:pt x="124294" y="95481"/>
                    <a:pt x="124176" y="95481"/>
                  </a:cubicBezTo>
                  <a:close/>
                  <a:moveTo>
                    <a:pt x="103918" y="95535"/>
                  </a:moveTo>
                  <a:cubicBezTo>
                    <a:pt x="103625" y="95535"/>
                    <a:pt x="103350" y="95769"/>
                    <a:pt x="103374" y="96108"/>
                  </a:cubicBezTo>
                  <a:cubicBezTo>
                    <a:pt x="103407" y="96375"/>
                    <a:pt x="103674" y="96575"/>
                    <a:pt x="103941" y="96575"/>
                  </a:cubicBezTo>
                  <a:cubicBezTo>
                    <a:pt x="104408" y="96542"/>
                    <a:pt x="104575" y="95941"/>
                    <a:pt x="104241" y="95641"/>
                  </a:cubicBezTo>
                  <a:cubicBezTo>
                    <a:pt x="104141" y="95568"/>
                    <a:pt x="104028" y="95535"/>
                    <a:pt x="103918" y="95535"/>
                  </a:cubicBezTo>
                  <a:close/>
                  <a:moveTo>
                    <a:pt x="83636" y="95581"/>
                  </a:moveTo>
                  <a:cubicBezTo>
                    <a:pt x="83363" y="95581"/>
                    <a:pt x="83103" y="95811"/>
                    <a:pt x="83126" y="96141"/>
                  </a:cubicBezTo>
                  <a:cubicBezTo>
                    <a:pt x="83157" y="96420"/>
                    <a:pt x="83360" y="96612"/>
                    <a:pt x="83629" y="96612"/>
                  </a:cubicBezTo>
                  <a:cubicBezTo>
                    <a:pt x="83650" y="96612"/>
                    <a:pt x="83671" y="96611"/>
                    <a:pt x="83693" y="96608"/>
                  </a:cubicBezTo>
                  <a:cubicBezTo>
                    <a:pt x="84127" y="96575"/>
                    <a:pt x="84327" y="96008"/>
                    <a:pt x="83960" y="95708"/>
                  </a:cubicBezTo>
                  <a:cubicBezTo>
                    <a:pt x="83863" y="95620"/>
                    <a:pt x="83748" y="95581"/>
                    <a:pt x="83636" y="95581"/>
                  </a:cubicBezTo>
                  <a:close/>
                  <a:moveTo>
                    <a:pt x="63380" y="95620"/>
                  </a:moveTo>
                  <a:cubicBezTo>
                    <a:pt x="63091" y="95620"/>
                    <a:pt x="62821" y="95863"/>
                    <a:pt x="62845" y="96175"/>
                  </a:cubicBezTo>
                  <a:cubicBezTo>
                    <a:pt x="62879" y="96475"/>
                    <a:pt x="63112" y="96675"/>
                    <a:pt x="63412" y="96675"/>
                  </a:cubicBezTo>
                  <a:cubicBezTo>
                    <a:pt x="63879" y="96642"/>
                    <a:pt x="64046" y="96041"/>
                    <a:pt x="63712" y="95741"/>
                  </a:cubicBezTo>
                  <a:cubicBezTo>
                    <a:pt x="63609" y="95657"/>
                    <a:pt x="63493" y="95620"/>
                    <a:pt x="63380" y="95620"/>
                  </a:cubicBezTo>
                  <a:close/>
                  <a:moveTo>
                    <a:pt x="43128" y="95671"/>
                  </a:moveTo>
                  <a:cubicBezTo>
                    <a:pt x="43108" y="95671"/>
                    <a:pt x="43086" y="95672"/>
                    <a:pt x="43064" y="95674"/>
                  </a:cubicBezTo>
                  <a:cubicBezTo>
                    <a:pt x="42764" y="95708"/>
                    <a:pt x="42564" y="95941"/>
                    <a:pt x="42597" y="96242"/>
                  </a:cubicBezTo>
                  <a:cubicBezTo>
                    <a:pt x="42597" y="96491"/>
                    <a:pt x="42831" y="96712"/>
                    <a:pt x="43080" y="96712"/>
                  </a:cubicBezTo>
                  <a:cubicBezTo>
                    <a:pt x="43097" y="96712"/>
                    <a:pt x="43114" y="96711"/>
                    <a:pt x="43131" y="96709"/>
                  </a:cubicBezTo>
                  <a:cubicBezTo>
                    <a:pt x="43810" y="96644"/>
                    <a:pt x="43768" y="95671"/>
                    <a:pt x="43128" y="95671"/>
                  </a:cubicBezTo>
                  <a:close/>
                  <a:moveTo>
                    <a:pt x="141343" y="95681"/>
                  </a:moveTo>
                  <a:cubicBezTo>
                    <a:pt x="141071" y="95681"/>
                    <a:pt x="140811" y="95911"/>
                    <a:pt x="140834" y="96242"/>
                  </a:cubicBezTo>
                  <a:cubicBezTo>
                    <a:pt x="140834" y="96491"/>
                    <a:pt x="141068" y="96712"/>
                    <a:pt x="141344" y="96712"/>
                  </a:cubicBezTo>
                  <a:cubicBezTo>
                    <a:pt x="141363" y="96712"/>
                    <a:pt x="141382" y="96711"/>
                    <a:pt x="141401" y="96709"/>
                  </a:cubicBezTo>
                  <a:cubicBezTo>
                    <a:pt x="141835" y="96675"/>
                    <a:pt x="142035" y="96108"/>
                    <a:pt x="141668" y="95808"/>
                  </a:cubicBezTo>
                  <a:cubicBezTo>
                    <a:pt x="141571" y="95720"/>
                    <a:pt x="141456" y="95681"/>
                    <a:pt x="141343" y="95681"/>
                  </a:cubicBezTo>
                  <a:close/>
                  <a:moveTo>
                    <a:pt x="22842" y="95721"/>
                  </a:moveTo>
                  <a:cubicBezTo>
                    <a:pt x="22564" y="95721"/>
                    <a:pt x="22292" y="95971"/>
                    <a:pt x="22316" y="96308"/>
                  </a:cubicBezTo>
                  <a:cubicBezTo>
                    <a:pt x="22350" y="96575"/>
                    <a:pt x="22583" y="96775"/>
                    <a:pt x="22883" y="96775"/>
                  </a:cubicBezTo>
                  <a:lnTo>
                    <a:pt x="22850" y="96742"/>
                  </a:lnTo>
                  <a:cubicBezTo>
                    <a:pt x="23317" y="96742"/>
                    <a:pt x="23517" y="96141"/>
                    <a:pt x="23150" y="95841"/>
                  </a:cubicBezTo>
                  <a:cubicBezTo>
                    <a:pt x="23057" y="95758"/>
                    <a:pt x="22949" y="95721"/>
                    <a:pt x="22842" y="95721"/>
                  </a:cubicBezTo>
                  <a:close/>
                  <a:moveTo>
                    <a:pt x="121141" y="95735"/>
                  </a:moveTo>
                  <a:cubicBezTo>
                    <a:pt x="121113" y="95735"/>
                    <a:pt x="121084" y="95737"/>
                    <a:pt x="121053" y="95741"/>
                  </a:cubicBezTo>
                  <a:cubicBezTo>
                    <a:pt x="120386" y="95808"/>
                    <a:pt x="120453" y="96775"/>
                    <a:pt x="121120" y="96775"/>
                  </a:cubicBezTo>
                  <a:cubicBezTo>
                    <a:pt x="121822" y="96743"/>
                    <a:pt x="121761" y="95735"/>
                    <a:pt x="121141" y="95735"/>
                  </a:cubicBezTo>
                  <a:close/>
                  <a:moveTo>
                    <a:pt x="100808" y="95781"/>
                  </a:moveTo>
                  <a:cubicBezTo>
                    <a:pt x="100528" y="95781"/>
                    <a:pt x="100258" y="96011"/>
                    <a:pt x="100305" y="96342"/>
                  </a:cubicBezTo>
                  <a:cubicBezTo>
                    <a:pt x="100305" y="96591"/>
                    <a:pt x="100539" y="96812"/>
                    <a:pt x="100788" y="96812"/>
                  </a:cubicBezTo>
                  <a:cubicBezTo>
                    <a:pt x="100805" y="96812"/>
                    <a:pt x="100822" y="96811"/>
                    <a:pt x="100839" y="96809"/>
                  </a:cubicBezTo>
                  <a:cubicBezTo>
                    <a:pt x="101306" y="96775"/>
                    <a:pt x="101506" y="96208"/>
                    <a:pt x="101139" y="95908"/>
                  </a:cubicBezTo>
                  <a:cubicBezTo>
                    <a:pt x="101042" y="95820"/>
                    <a:pt x="100924" y="95781"/>
                    <a:pt x="100808" y="95781"/>
                  </a:cubicBezTo>
                  <a:close/>
                  <a:moveTo>
                    <a:pt x="80532" y="95808"/>
                  </a:moveTo>
                  <a:cubicBezTo>
                    <a:pt x="80397" y="95808"/>
                    <a:pt x="80261" y="95859"/>
                    <a:pt x="80158" y="95975"/>
                  </a:cubicBezTo>
                  <a:cubicBezTo>
                    <a:pt x="79866" y="96331"/>
                    <a:pt x="80109" y="96843"/>
                    <a:pt x="80550" y="96843"/>
                  </a:cubicBezTo>
                  <a:cubicBezTo>
                    <a:pt x="80563" y="96843"/>
                    <a:pt x="80577" y="96843"/>
                    <a:pt x="80591" y="96842"/>
                  </a:cubicBezTo>
                  <a:cubicBezTo>
                    <a:pt x="80858" y="96809"/>
                    <a:pt x="81092" y="96575"/>
                    <a:pt x="81058" y="96275"/>
                  </a:cubicBezTo>
                  <a:cubicBezTo>
                    <a:pt x="81036" y="95991"/>
                    <a:pt x="80786" y="95808"/>
                    <a:pt x="80532" y="95808"/>
                  </a:cubicBezTo>
                  <a:close/>
                  <a:moveTo>
                    <a:pt x="60286" y="95881"/>
                  </a:moveTo>
                  <a:cubicBezTo>
                    <a:pt x="60013" y="95881"/>
                    <a:pt x="59753" y="96111"/>
                    <a:pt x="59776" y="96442"/>
                  </a:cubicBezTo>
                  <a:cubicBezTo>
                    <a:pt x="59776" y="96709"/>
                    <a:pt x="60043" y="96909"/>
                    <a:pt x="60310" y="96909"/>
                  </a:cubicBezTo>
                  <a:cubicBezTo>
                    <a:pt x="60777" y="96875"/>
                    <a:pt x="60977" y="96308"/>
                    <a:pt x="60610" y="96008"/>
                  </a:cubicBezTo>
                  <a:cubicBezTo>
                    <a:pt x="60513" y="95920"/>
                    <a:pt x="60398" y="95881"/>
                    <a:pt x="60286" y="95881"/>
                  </a:cubicBezTo>
                  <a:close/>
                  <a:moveTo>
                    <a:pt x="138238" y="95947"/>
                  </a:moveTo>
                  <a:cubicBezTo>
                    <a:pt x="137966" y="95947"/>
                    <a:pt x="137708" y="96170"/>
                    <a:pt x="137732" y="96475"/>
                  </a:cubicBezTo>
                  <a:cubicBezTo>
                    <a:pt x="137732" y="96775"/>
                    <a:pt x="137999" y="96975"/>
                    <a:pt x="138266" y="96975"/>
                  </a:cubicBezTo>
                  <a:cubicBezTo>
                    <a:pt x="138733" y="96942"/>
                    <a:pt x="138933" y="96375"/>
                    <a:pt x="138566" y="96075"/>
                  </a:cubicBezTo>
                  <a:cubicBezTo>
                    <a:pt x="138467" y="95986"/>
                    <a:pt x="138351" y="95947"/>
                    <a:pt x="138238" y="95947"/>
                  </a:cubicBezTo>
                  <a:close/>
                  <a:moveTo>
                    <a:pt x="39986" y="95933"/>
                  </a:moveTo>
                  <a:cubicBezTo>
                    <a:pt x="39845" y="95933"/>
                    <a:pt x="39703" y="95988"/>
                    <a:pt x="39595" y="96108"/>
                  </a:cubicBezTo>
                  <a:cubicBezTo>
                    <a:pt x="39304" y="96464"/>
                    <a:pt x="39578" y="96977"/>
                    <a:pt x="39990" y="96977"/>
                  </a:cubicBezTo>
                  <a:cubicBezTo>
                    <a:pt x="40003" y="96977"/>
                    <a:pt x="40016" y="96976"/>
                    <a:pt x="40029" y="96975"/>
                  </a:cubicBezTo>
                  <a:cubicBezTo>
                    <a:pt x="40329" y="96942"/>
                    <a:pt x="40529" y="96675"/>
                    <a:pt x="40529" y="96408"/>
                  </a:cubicBezTo>
                  <a:cubicBezTo>
                    <a:pt x="40486" y="96109"/>
                    <a:pt x="40238" y="95933"/>
                    <a:pt x="39986" y="95933"/>
                  </a:cubicBezTo>
                  <a:close/>
                  <a:moveTo>
                    <a:pt x="19723" y="95981"/>
                  </a:moveTo>
                  <a:cubicBezTo>
                    <a:pt x="19451" y="95981"/>
                    <a:pt x="19190" y="96211"/>
                    <a:pt x="19214" y="96542"/>
                  </a:cubicBezTo>
                  <a:cubicBezTo>
                    <a:pt x="19245" y="96791"/>
                    <a:pt x="19452" y="97012"/>
                    <a:pt x="19724" y="97012"/>
                  </a:cubicBezTo>
                  <a:cubicBezTo>
                    <a:pt x="19743" y="97012"/>
                    <a:pt x="19762" y="97011"/>
                    <a:pt x="19781" y="97009"/>
                  </a:cubicBezTo>
                  <a:cubicBezTo>
                    <a:pt x="20248" y="96975"/>
                    <a:pt x="20415" y="96375"/>
                    <a:pt x="20048" y="96108"/>
                  </a:cubicBezTo>
                  <a:cubicBezTo>
                    <a:pt x="19950" y="96020"/>
                    <a:pt x="19836" y="95981"/>
                    <a:pt x="19723" y="95981"/>
                  </a:cubicBezTo>
                  <a:close/>
                  <a:moveTo>
                    <a:pt x="118015" y="95969"/>
                  </a:moveTo>
                  <a:cubicBezTo>
                    <a:pt x="117735" y="95969"/>
                    <a:pt x="117460" y="96202"/>
                    <a:pt x="117484" y="96542"/>
                  </a:cubicBezTo>
                  <a:cubicBezTo>
                    <a:pt x="117484" y="96791"/>
                    <a:pt x="117689" y="97012"/>
                    <a:pt x="117961" y="97012"/>
                  </a:cubicBezTo>
                  <a:cubicBezTo>
                    <a:pt x="117980" y="97012"/>
                    <a:pt x="117999" y="97011"/>
                    <a:pt x="118018" y="97009"/>
                  </a:cubicBezTo>
                  <a:cubicBezTo>
                    <a:pt x="118485" y="96975"/>
                    <a:pt x="118685" y="96375"/>
                    <a:pt x="118318" y="96075"/>
                  </a:cubicBezTo>
                  <a:cubicBezTo>
                    <a:pt x="118227" y="96002"/>
                    <a:pt x="118121" y="95969"/>
                    <a:pt x="118015" y="95969"/>
                  </a:cubicBezTo>
                  <a:close/>
                  <a:moveTo>
                    <a:pt x="97670" y="96008"/>
                  </a:moveTo>
                  <a:cubicBezTo>
                    <a:pt x="97047" y="96106"/>
                    <a:pt x="97101" y="97043"/>
                    <a:pt x="97737" y="97043"/>
                  </a:cubicBezTo>
                  <a:cubicBezTo>
                    <a:pt x="97748" y="97043"/>
                    <a:pt x="97759" y="97043"/>
                    <a:pt x="97770" y="97042"/>
                  </a:cubicBezTo>
                  <a:cubicBezTo>
                    <a:pt x="98404" y="96975"/>
                    <a:pt x="98337" y="96008"/>
                    <a:pt x="97670" y="96008"/>
                  </a:cubicBezTo>
                  <a:close/>
                  <a:moveTo>
                    <a:pt x="77457" y="96087"/>
                  </a:moveTo>
                  <a:cubicBezTo>
                    <a:pt x="77167" y="96087"/>
                    <a:pt x="76898" y="96330"/>
                    <a:pt x="76922" y="96642"/>
                  </a:cubicBezTo>
                  <a:cubicBezTo>
                    <a:pt x="76955" y="96942"/>
                    <a:pt x="77189" y="97142"/>
                    <a:pt x="77489" y="97142"/>
                  </a:cubicBezTo>
                  <a:cubicBezTo>
                    <a:pt x="77956" y="97075"/>
                    <a:pt x="78123" y="96508"/>
                    <a:pt x="77789" y="96208"/>
                  </a:cubicBezTo>
                  <a:cubicBezTo>
                    <a:pt x="77686" y="96124"/>
                    <a:pt x="77570" y="96087"/>
                    <a:pt x="77457" y="96087"/>
                  </a:cubicBezTo>
                  <a:close/>
                  <a:moveTo>
                    <a:pt x="57202" y="96138"/>
                  </a:moveTo>
                  <a:cubicBezTo>
                    <a:pt x="57182" y="96138"/>
                    <a:pt x="57162" y="96139"/>
                    <a:pt x="57141" y="96141"/>
                  </a:cubicBezTo>
                  <a:cubicBezTo>
                    <a:pt x="56452" y="96174"/>
                    <a:pt x="56505" y="97176"/>
                    <a:pt x="57175" y="97176"/>
                  </a:cubicBezTo>
                  <a:cubicBezTo>
                    <a:pt x="57186" y="97176"/>
                    <a:pt x="57197" y="97176"/>
                    <a:pt x="57208" y="97176"/>
                  </a:cubicBezTo>
                  <a:cubicBezTo>
                    <a:pt x="57886" y="97111"/>
                    <a:pt x="57814" y="96138"/>
                    <a:pt x="57202" y="96138"/>
                  </a:cubicBezTo>
                  <a:close/>
                  <a:moveTo>
                    <a:pt x="36916" y="96154"/>
                  </a:moveTo>
                  <a:cubicBezTo>
                    <a:pt x="36638" y="96154"/>
                    <a:pt x="36369" y="96397"/>
                    <a:pt x="36393" y="96709"/>
                  </a:cubicBezTo>
                  <a:cubicBezTo>
                    <a:pt x="36393" y="96990"/>
                    <a:pt x="36627" y="97212"/>
                    <a:pt x="36903" y="97212"/>
                  </a:cubicBezTo>
                  <a:cubicBezTo>
                    <a:pt x="36922" y="97212"/>
                    <a:pt x="36941" y="97211"/>
                    <a:pt x="36960" y="97209"/>
                  </a:cubicBezTo>
                  <a:cubicBezTo>
                    <a:pt x="37394" y="97176"/>
                    <a:pt x="37594" y="96575"/>
                    <a:pt x="37227" y="96275"/>
                  </a:cubicBezTo>
                  <a:cubicBezTo>
                    <a:pt x="37133" y="96191"/>
                    <a:pt x="37024" y="96154"/>
                    <a:pt x="36916" y="96154"/>
                  </a:cubicBezTo>
                  <a:close/>
                  <a:moveTo>
                    <a:pt x="135151" y="96181"/>
                  </a:moveTo>
                  <a:cubicBezTo>
                    <a:pt x="134867" y="96181"/>
                    <a:pt x="134606" y="96411"/>
                    <a:pt x="134630" y="96742"/>
                  </a:cubicBezTo>
                  <a:cubicBezTo>
                    <a:pt x="134661" y="96992"/>
                    <a:pt x="134867" y="97212"/>
                    <a:pt x="135140" y="97212"/>
                  </a:cubicBezTo>
                  <a:cubicBezTo>
                    <a:pt x="135159" y="97212"/>
                    <a:pt x="135178" y="97211"/>
                    <a:pt x="135197" y="97209"/>
                  </a:cubicBezTo>
                  <a:cubicBezTo>
                    <a:pt x="135664" y="97176"/>
                    <a:pt x="135831" y="96608"/>
                    <a:pt x="135497" y="96308"/>
                  </a:cubicBezTo>
                  <a:cubicBezTo>
                    <a:pt x="135390" y="96220"/>
                    <a:pt x="135268" y="96181"/>
                    <a:pt x="135151" y="96181"/>
                  </a:cubicBezTo>
                  <a:close/>
                  <a:moveTo>
                    <a:pt x="114937" y="96235"/>
                  </a:moveTo>
                  <a:cubicBezTo>
                    <a:pt x="114909" y="96235"/>
                    <a:pt x="114879" y="96237"/>
                    <a:pt x="114849" y="96242"/>
                  </a:cubicBezTo>
                  <a:cubicBezTo>
                    <a:pt x="114193" y="96307"/>
                    <a:pt x="114247" y="97276"/>
                    <a:pt x="114883" y="97276"/>
                  </a:cubicBezTo>
                  <a:cubicBezTo>
                    <a:pt x="114894" y="97276"/>
                    <a:pt x="114905" y="97276"/>
                    <a:pt x="114916" y="97276"/>
                  </a:cubicBezTo>
                  <a:cubicBezTo>
                    <a:pt x="115586" y="97244"/>
                    <a:pt x="115554" y="96235"/>
                    <a:pt x="114937" y="96235"/>
                  </a:cubicBezTo>
                  <a:close/>
                  <a:moveTo>
                    <a:pt x="16635" y="96233"/>
                  </a:moveTo>
                  <a:cubicBezTo>
                    <a:pt x="16495" y="96233"/>
                    <a:pt x="16353" y="96289"/>
                    <a:pt x="16245" y="96408"/>
                  </a:cubicBezTo>
                  <a:cubicBezTo>
                    <a:pt x="15954" y="96764"/>
                    <a:pt x="16196" y="97277"/>
                    <a:pt x="16637" y="97277"/>
                  </a:cubicBezTo>
                  <a:cubicBezTo>
                    <a:pt x="16651" y="97277"/>
                    <a:pt x="16665" y="97277"/>
                    <a:pt x="16679" y="97276"/>
                  </a:cubicBezTo>
                  <a:lnTo>
                    <a:pt x="16679" y="97242"/>
                  </a:lnTo>
                  <a:cubicBezTo>
                    <a:pt x="16946" y="97242"/>
                    <a:pt x="17146" y="96975"/>
                    <a:pt x="17146" y="96709"/>
                  </a:cubicBezTo>
                  <a:cubicBezTo>
                    <a:pt x="17124" y="96409"/>
                    <a:pt x="16884" y="96233"/>
                    <a:pt x="16635" y="96233"/>
                  </a:cubicBezTo>
                  <a:close/>
                  <a:moveTo>
                    <a:pt x="94610" y="96281"/>
                  </a:moveTo>
                  <a:cubicBezTo>
                    <a:pt x="94338" y="96281"/>
                    <a:pt x="94077" y="96511"/>
                    <a:pt x="94101" y="96842"/>
                  </a:cubicBezTo>
                  <a:cubicBezTo>
                    <a:pt x="94134" y="97109"/>
                    <a:pt x="94368" y="97309"/>
                    <a:pt x="94668" y="97309"/>
                  </a:cubicBezTo>
                  <a:cubicBezTo>
                    <a:pt x="95135" y="97276"/>
                    <a:pt x="95302" y="96675"/>
                    <a:pt x="94935" y="96408"/>
                  </a:cubicBezTo>
                  <a:cubicBezTo>
                    <a:pt x="94837" y="96321"/>
                    <a:pt x="94723" y="96281"/>
                    <a:pt x="94610" y="96281"/>
                  </a:cubicBezTo>
                  <a:close/>
                  <a:moveTo>
                    <a:pt x="74287" y="96308"/>
                  </a:moveTo>
                  <a:cubicBezTo>
                    <a:pt x="74020" y="96342"/>
                    <a:pt x="73786" y="96608"/>
                    <a:pt x="73820" y="96875"/>
                  </a:cubicBezTo>
                  <a:cubicBezTo>
                    <a:pt x="73851" y="97154"/>
                    <a:pt x="74054" y="97346"/>
                    <a:pt x="74322" y="97346"/>
                  </a:cubicBezTo>
                  <a:cubicBezTo>
                    <a:pt x="74343" y="97346"/>
                    <a:pt x="74365" y="97345"/>
                    <a:pt x="74387" y="97342"/>
                  </a:cubicBezTo>
                  <a:cubicBezTo>
                    <a:pt x="75021" y="97276"/>
                    <a:pt x="74954" y="96308"/>
                    <a:pt x="74287" y="96308"/>
                  </a:cubicBezTo>
                  <a:close/>
                  <a:moveTo>
                    <a:pt x="54094" y="96364"/>
                  </a:moveTo>
                  <a:cubicBezTo>
                    <a:pt x="53816" y="96364"/>
                    <a:pt x="53536" y="96567"/>
                    <a:pt x="53572" y="96942"/>
                  </a:cubicBezTo>
                  <a:cubicBezTo>
                    <a:pt x="53572" y="97209"/>
                    <a:pt x="53839" y="97409"/>
                    <a:pt x="54106" y="97409"/>
                  </a:cubicBezTo>
                  <a:cubicBezTo>
                    <a:pt x="54406" y="97376"/>
                    <a:pt x="54606" y="97142"/>
                    <a:pt x="54606" y="96842"/>
                  </a:cubicBezTo>
                  <a:cubicBezTo>
                    <a:pt x="54575" y="96517"/>
                    <a:pt x="54335" y="96364"/>
                    <a:pt x="54094" y="96364"/>
                  </a:cubicBezTo>
                  <a:close/>
                  <a:moveTo>
                    <a:pt x="33812" y="96381"/>
                  </a:moveTo>
                  <a:cubicBezTo>
                    <a:pt x="33527" y="96381"/>
                    <a:pt x="33267" y="96612"/>
                    <a:pt x="33291" y="96942"/>
                  </a:cubicBezTo>
                  <a:cubicBezTo>
                    <a:pt x="33322" y="97223"/>
                    <a:pt x="33529" y="97446"/>
                    <a:pt x="33801" y="97446"/>
                  </a:cubicBezTo>
                  <a:cubicBezTo>
                    <a:pt x="33820" y="97446"/>
                    <a:pt x="33839" y="97445"/>
                    <a:pt x="33858" y="97442"/>
                  </a:cubicBezTo>
                  <a:cubicBezTo>
                    <a:pt x="34325" y="97409"/>
                    <a:pt x="34525" y="96809"/>
                    <a:pt x="34158" y="96508"/>
                  </a:cubicBezTo>
                  <a:cubicBezTo>
                    <a:pt x="34051" y="96421"/>
                    <a:pt x="33929" y="96381"/>
                    <a:pt x="33812" y="96381"/>
                  </a:cubicBezTo>
                  <a:close/>
                  <a:moveTo>
                    <a:pt x="132049" y="96415"/>
                  </a:moveTo>
                  <a:cubicBezTo>
                    <a:pt x="131764" y="96415"/>
                    <a:pt x="131504" y="96645"/>
                    <a:pt x="131528" y="96975"/>
                  </a:cubicBezTo>
                  <a:cubicBezTo>
                    <a:pt x="131558" y="97254"/>
                    <a:pt x="131761" y="97446"/>
                    <a:pt x="132030" y="97446"/>
                  </a:cubicBezTo>
                  <a:cubicBezTo>
                    <a:pt x="132051" y="97446"/>
                    <a:pt x="132073" y="97445"/>
                    <a:pt x="132095" y="97442"/>
                  </a:cubicBezTo>
                  <a:cubicBezTo>
                    <a:pt x="132528" y="97409"/>
                    <a:pt x="132728" y="96842"/>
                    <a:pt x="132395" y="96542"/>
                  </a:cubicBezTo>
                  <a:cubicBezTo>
                    <a:pt x="132288" y="96454"/>
                    <a:pt x="132166" y="96415"/>
                    <a:pt x="132049" y="96415"/>
                  </a:cubicBezTo>
                  <a:close/>
                  <a:moveTo>
                    <a:pt x="13569" y="96455"/>
                  </a:moveTo>
                  <a:cubicBezTo>
                    <a:pt x="13290" y="96455"/>
                    <a:pt x="13019" y="96705"/>
                    <a:pt x="13043" y="97042"/>
                  </a:cubicBezTo>
                  <a:cubicBezTo>
                    <a:pt x="13076" y="97309"/>
                    <a:pt x="13310" y="97509"/>
                    <a:pt x="13577" y="97509"/>
                  </a:cubicBezTo>
                  <a:lnTo>
                    <a:pt x="13610" y="97509"/>
                  </a:lnTo>
                  <a:cubicBezTo>
                    <a:pt x="14044" y="97476"/>
                    <a:pt x="14244" y="96875"/>
                    <a:pt x="13877" y="96575"/>
                  </a:cubicBezTo>
                  <a:cubicBezTo>
                    <a:pt x="13784" y="96492"/>
                    <a:pt x="13676" y="96455"/>
                    <a:pt x="13569" y="96455"/>
                  </a:cubicBezTo>
                  <a:close/>
                  <a:moveTo>
                    <a:pt x="111767" y="96481"/>
                  </a:moveTo>
                  <a:cubicBezTo>
                    <a:pt x="111483" y="96481"/>
                    <a:pt x="111223" y="96712"/>
                    <a:pt x="111246" y="97042"/>
                  </a:cubicBezTo>
                  <a:cubicBezTo>
                    <a:pt x="111278" y="97292"/>
                    <a:pt x="111484" y="97512"/>
                    <a:pt x="111756" y="97512"/>
                  </a:cubicBezTo>
                  <a:cubicBezTo>
                    <a:pt x="111775" y="97512"/>
                    <a:pt x="111794" y="97511"/>
                    <a:pt x="111813" y="97509"/>
                  </a:cubicBezTo>
                  <a:cubicBezTo>
                    <a:pt x="112280" y="97476"/>
                    <a:pt x="112447" y="96909"/>
                    <a:pt x="112114" y="96608"/>
                  </a:cubicBezTo>
                  <a:cubicBezTo>
                    <a:pt x="112006" y="96521"/>
                    <a:pt x="111885" y="96481"/>
                    <a:pt x="111767" y="96481"/>
                  </a:cubicBezTo>
                  <a:close/>
                  <a:moveTo>
                    <a:pt x="91589" y="96535"/>
                  </a:moveTo>
                  <a:cubicBezTo>
                    <a:pt x="91560" y="96535"/>
                    <a:pt x="91530" y="96537"/>
                    <a:pt x="91499" y="96542"/>
                  </a:cubicBezTo>
                  <a:cubicBezTo>
                    <a:pt x="90843" y="96607"/>
                    <a:pt x="90929" y="97543"/>
                    <a:pt x="91566" y="97543"/>
                  </a:cubicBezTo>
                  <a:cubicBezTo>
                    <a:pt x="91577" y="97543"/>
                    <a:pt x="91588" y="97543"/>
                    <a:pt x="91599" y="97542"/>
                  </a:cubicBezTo>
                  <a:cubicBezTo>
                    <a:pt x="92268" y="97511"/>
                    <a:pt x="92207" y="96535"/>
                    <a:pt x="91589" y="96535"/>
                  </a:cubicBezTo>
                  <a:close/>
                  <a:moveTo>
                    <a:pt x="71238" y="96552"/>
                  </a:moveTo>
                  <a:cubicBezTo>
                    <a:pt x="71100" y="96552"/>
                    <a:pt x="70958" y="96611"/>
                    <a:pt x="70851" y="96742"/>
                  </a:cubicBezTo>
                  <a:cubicBezTo>
                    <a:pt x="70559" y="97066"/>
                    <a:pt x="70803" y="97611"/>
                    <a:pt x="71245" y="97611"/>
                  </a:cubicBezTo>
                  <a:cubicBezTo>
                    <a:pt x="71258" y="97611"/>
                    <a:pt x="71271" y="97610"/>
                    <a:pt x="71285" y="97609"/>
                  </a:cubicBezTo>
                  <a:cubicBezTo>
                    <a:pt x="71551" y="97576"/>
                    <a:pt x="71785" y="97342"/>
                    <a:pt x="71752" y="97042"/>
                  </a:cubicBezTo>
                  <a:cubicBezTo>
                    <a:pt x="71730" y="96742"/>
                    <a:pt x="71488" y="96552"/>
                    <a:pt x="71238" y="96552"/>
                  </a:cubicBezTo>
                  <a:close/>
                  <a:moveTo>
                    <a:pt x="50961" y="96600"/>
                  </a:moveTo>
                  <a:cubicBezTo>
                    <a:pt x="50820" y="96600"/>
                    <a:pt x="50678" y="96655"/>
                    <a:pt x="50570" y="96775"/>
                  </a:cubicBezTo>
                  <a:cubicBezTo>
                    <a:pt x="50279" y="97131"/>
                    <a:pt x="50521" y="97644"/>
                    <a:pt x="50962" y="97644"/>
                  </a:cubicBezTo>
                  <a:cubicBezTo>
                    <a:pt x="50976" y="97644"/>
                    <a:pt x="50989" y="97644"/>
                    <a:pt x="51003" y="97643"/>
                  </a:cubicBezTo>
                  <a:cubicBezTo>
                    <a:pt x="51304" y="97609"/>
                    <a:pt x="51504" y="97376"/>
                    <a:pt x="51504" y="97075"/>
                  </a:cubicBezTo>
                  <a:cubicBezTo>
                    <a:pt x="51461" y="96776"/>
                    <a:pt x="51213" y="96600"/>
                    <a:pt x="50961" y="96600"/>
                  </a:cubicBezTo>
                  <a:close/>
                  <a:moveTo>
                    <a:pt x="148740" y="96909"/>
                  </a:moveTo>
                  <a:cubicBezTo>
                    <a:pt x="148706" y="97009"/>
                    <a:pt x="148673" y="97075"/>
                    <a:pt x="148706" y="97176"/>
                  </a:cubicBezTo>
                  <a:cubicBezTo>
                    <a:pt x="148706" y="97454"/>
                    <a:pt x="148936" y="97646"/>
                    <a:pt x="149182" y="97646"/>
                  </a:cubicBezTo>
                  <a:cubicBezTo>
                    <a:pt x="149201" y="97646"/>
                    <a:pt x="149221" y="97645"/>
                    <a:pt x="149240" y="97643"/>
                  </a:cubicBezTo>
                  <a:lnTo>
                    <a:pt x="149307" y="97643"/>
                  </a:lnTo>
                  <a:lnTo>
                    <a:pt x="149240" y="97576"/>
                  </a:lnTo>
                  <a:lnTo>
                    <a:pt x="148940" y="97142"/>
                  </a:lnTo>
                  <a:lnTo>
                    <a:pt x="148740" y="96909"/>
                  </a:lnTo>
                  <a:close/>
                  <a:moveTo>
                    <a:pt x="30710" y="96648"/>
                  </a:moveTo>
                  <a:cubicBezTo>
                    <a:pt x="30425" y="96648"/>
                    <a:pt x="30165" y="96878"/>
                    <a:pt x="30189" y="97209"/>
                  </a:cubicBezTo>
                  <a:cubicBezTo>
                    <a:pt x="30189" y="97509"/>
                    <a:pt x="30455" y="97709"/>
                    <a:pt x="30756" y="97709"/>
                  </a:cubicBezTo>
                  <a:lnTo>
                    <a:pt x="30756" y="97676"/>
                  </a:lnTo>
                  <a:cubicBezTo>
                    <a:pt x="31189" y="97643"/>
                    <a:pt x="31389" y="97075"/>
                    <a:pt x="31056" y="96775"/>
                  </a:cubicBezTo>
                  <a:cubicBezTo>
                    <a:pt x="30949" y="96687"/>
                    <a:pt x="30827" y="96648"/>
                    <a:pt x="30710" y="96648"/>
                  </a:cubicBezTo>
                  <a:close/>
                  <a:moveTo>
                    <a:pt x="128956" y="96672"/>
                  </a:moveTo>
                  <a:cubicBezTo>
                    <a:pt x="128935" y="96672"/>
                    <a:pt x="128914" y="96673"/>
                    <a:pt x="128892" y="96675"/>
                  </a:cubicBezTo>
                  <a:cubicBezTo>
                    <a:pt x="128246" y="96740"/>
                    <a:pt x="128288" y="97712"/>
                    <a:pt x="128929" y="97712"/>
                  </a:cubicBezTo>
                  <a:cubicBezTo>
                    <a:pt x="128949" y="97712"/>
                    <a:pt x="128971" y="97711"/>
                    <a:pt x="128992" y="97709"/>
                  </a:cubicBezTo>
                  <a:cubicBezTo>
                    <a:pt x="129639" y="97645"/>
                    <a:pt x="129596" y="96672"/>
                    <a:pt x="128956" y="96672"/>
                  </a:cubicBezTo>
                  <a:close/>
                  <a:moveTo>
                    <a:pt x="10474" y="96688"/>
                  </a:moveTo>
                  <a:cubicBezTo>
                    <a:pt x="10175" y="96688"/>
                    <a:pt x="9893" y="96938"/>
                    <a:pt x="9941" y="97276"/>
                  </a:cubicBezTo>
                  <a:cubicBezTo>
                    <a:pt x="9974" y="97542"/>
                    <a:pt x="10208" y="97743"/>
                    <a:pt x="10474" y="97743"/>
                  </a:cubicBezTo>
                  <a:cubicBezTo>
                    <a:pt x="10941" y="97709"/>
                    <a:pt x="11142" y="97109"/>
                    <a:pt x="10808" y="96809"/>
                  </a:cubicBezTo>
                  <a:cubicBezTo>
                    <a:pt x="10706" y="96725"/>
                    <a:pt x="10589" y="96688"/>
                    <a:pt x="10474" y="96688"/>
                  </a:cubicBezTo>
                  <a:close/>
                  <a:moveTo>
                    <a:pt x="108732" y="96735"/>
                  </a:moveTo>
                  <a:cubicBezTo>
                    <a:pt x="108704" y="96735"/>
                    <a:pt x="108675" y="96738"/>
                    <a:pt x="108645" y="96742"/>
                  </a:cubicBezTo>
                  <a:cubicBezTo>
                    <a:pt x="108344" y="96775"/>
                    <a:pt x="108144" y="97009"/>
                    <a:pt x="108144" y="97309"/>
                  </a:cubicBezTo>
                  <a:cubicBezTo>
                    <a:pt x="108206" y="97556"/>
                    <a:pt x="108411" y="97746"/>
                    <a:pt x="108653" y="97746"/>
                  </a:cubicBezTo>
                  <a:cubicBezTo>
                    <a:pt x="108672" y="97746"/>
                    <a:pt x="108692" y="97745"/>
                    <a:pt x="108711" y="97743"/>
                  </a:cubicBezTo>
                  <a:lnTo>
                    <a:pt x="108711" y="97776"/>
                  </a:lnTo>
                  <a:cubicBezTo>
                    <a:pt x="109413" y="97744"/>
                    <a:pt x="109352" y="96735"/>
                    <a:pt x="108732" y="96735"/>
                  </a:cubicBezTo>
                  <a:close/>
                  <a:moveTo>
                    <a:pt x="88406" y="96782"/>
                  </a:moveTo>
                  <a:cubicBezTo>
                    <a:pt x="88133" y="96782"/>
                    <a:pt x="87873" y="97012"/>
                    <a:pt x="87896" y="97342"/>
                  </a:cubicBezTo>
                  <a:cubicBezTo>
                    <a:pt x="87930" y="97609"/>
                    <a:pt x="88163" y="97809"/>
                    <a:pt x="88463" y="97809"/>
                  </a:cubicBezTo>
                  <a:cubicBezTo>
                    <a:pt x="88897" y="97776"/>
                    <a:pt x="89097" y="97209"/>
                    <a:pt x="88730" y="96909"/>
                  </a:cubicBezTo>
                  <a:cubicBezTo>
                    <a:pt x="88633" y="96821"/>
                    <a:pt x="88518" y="96782"/>
                    <a:pt x="88406" y="96782"/>
                  </a:cubicBezTo>
                  <a:close/>
                  <a:moveTo>
                    <a:pt x="68170" y="96815"/>
                  </a:moveTo>
                  <a:cubicBezTo>
                    <a:pt x="67885" y="96815"/>
                    <a:pt x="67625" y="97045"/>
                    <a:pt x="67649" y="97376"/>
                  </a:cubicBezTo>
                  <a:cubicBezTo>
                    <a:pt x="67682" y="97643"/>
                    <a:pt x="67915" y="97843"/>
                    <a:pt x="68182" y="97843"/>
                  </a:cubicBezTo>
                  <a:lnTo>
                    <a:pt x="68216" y="97843"/>
                  </a:lnTo>
                  <a:cubicBezTo>
                    <a:pt x="68649" y="97809"/>
                    <a:pt x="68849" y="97242"/>
                    <a:pt x="68516" y="96942"/>
                  </a:cubicBezTo>
                  <a:cubicBezTo>
                    <a:pt x="68409" y="96854"/>
                    <a:pt x="68287" y="96815"/>
                    <a:pt x="68170" y="96815"/>
                  </a:cubicBezTo>
                  <a:close/>
                  <a:moveTo>
                    <a:pt x="47842" y="96842"/>
                  </a:moveTo>
                  <a:cubicBezTo>
                    <a:pt x="47707" y="96842"/>
                    <a:pt x="47571" y="96893"/>
                    <a:pt x="47468" y="97009"/>
                  </a:cubicBezTo>
                  <a:cubicBezTo>
                    <a:pt x="47176" y="97365"/>
                    <a:pt x="47419" y="97878"/>
                    <a:pt x="47860" y="97878"/>
                  </a:cubicBezTo>
                  <a:cubicBezTo>
                    <a:pt x="47873" y="97878"/>
                    <a:pt x="47887" y="97877"/>
                    <a:pt x="47901" y="97876"/>
                  </a:cubicBezTo>
                  <a:cubicBezTo>
                    <a:pt x="48201" y="97843"/>
                    <a:pt x="48402" y="97609"/>
                    <a:pt x="48368" y="97309"/>
                  </a:cubicBezTo>
                  <a:cubicBezTo>
                    <a:pt x="48346" y="97025"/>
                    <a:pt x="48096" y="96842"/>
                    <a:pt x="47842" y="96842"/>
                  </a:cubicBezTo>
                  <a:close/>
                  <a:moveTo>
                    <a:pt x="27620" y="96875"/>
                  </a:moveTo>
                  <a:cubicBezTo>
                    <a:pt x="27609" y="96875"/>
                    <a:pt x="27598" y="96875"/>
                    <a:pt x="27587" y="96875"/>
                  </a:cubicBezTo>
                  <a:cubicBezTo>
                    <a:pt x="26908" y="96940"/>
                    <a:pt x="26981" y="97912"/>
                    <a:pt x="27623" y="97912"/>
                  </a:cubicBezTo>
                  <a:cubicBezTo>
                    <a:pt x="27644" y="97912"/>
                    <a:pt x="27665" y="97911"/>
                    <a:pt x="27687" y="97909"/>
                  </a:cubicBezTo>
                  <a:cubicBezTo>
                    <a:pt x="28343" y="97877"/>
                    <a:pt x="28289" y="96875"/>
                    <a:pt x="27620" y="96875"/>
                  </a:cubicBezTo>
                  <a:close/>
                  <a:moveTo>
                    <a:pt x="146135" y="96872"/>
                  </a:moveTo>
                  <a:cubicBezTo>
                    <a:pt x="146114" y="96872"/>
                    <a:pt x="146093" y="96873"/>
                    <a:pt x="146071" y="96875"/>
                  </a:cubicBezTo>
                  <a:cubicBezTo>
                    <a:pt x="145425" y="96940"/>
                    <a:pt x="145467" y="97912"/>
                    <a:pt x="146108" y="97912"/>
                  </a:cubicBezTo>
                  <a:cubicBezTo>
                    <a:pt x="146128" y="97912"/>
                    <a:pt x="146149" y="97911"/>
                    <a:pt x="146171" y="97909"/>
                  </a:cubicBezTo>
                  <a:cubicBezTo>
                    <a:pt x="146818" y="97845"/>
                    <a:pt x="146775" y="96872"/>
                    <a:pt x="146135" y="96872"/>
                  </a:cubicBezTo>
                  <a:close/>
                  <a:moveTo>
                    <a:pt x="7672" y="97075"/>
                  </a:moveTo>
                  <a:lnTo>
                    <a:pt x="7139" y="97909"/>
                  </a:lnTo>
                  <a:cubicBezTo>
                    <a:pt x="7205" y="97943"/>
                    <a:pt x="7306" y="97976"/>
                    <a:pt x="7372" y="97976"/>
                  </a:cubicBezTo>
                  <a:cubicBezTo>
                    <a:pt x="7672" y="97943"/>
                    <a:pt x="7873" y="97709"/>
                    <a:pt x="7873" y="97442"/>
                  </a:cubicBezTo>
                  <a:cubicBezTo>
                    <a:pt x="7839" y="97309"/>
                    <a:pt x="7773" y="97176"/>
                    <a:pt x="7672" y="97075"/>
                  </a:cubicBezTo>
                  <a:close/>
                  <a:moveTo>
                    <a:pt x="125844" y="96915"/>
                  </a:moveTo>
                  <a:cubicBezTo>
                    <a:pt x="125560" y="96915"/>
                    <a:pt x="125300" y="97145"/>
                    <a:pt x="125323" y="97476"/>
                  </a:cubicBezTo>
                  <a:cubicBezTo>
                    <a:pt x="125323" y="97776"/>
                    <a:pt x="125590" y="97976"/>
                    <a:pt x="125890" y="97976"/>
                  </a:cubicBezTo>
                  <a:lnTo>
                    <a:pt x="125857" y="97943"/>
                  </a:lnTo>
                  <a:cubicBezTo>
                    <a:pt x="126324" y="97909"/>
                    <a:pt x="126524" y="97342"/>
                    <a:pt x="126190" y="97042"/>
                  </a:cubicBezTo>
                  <a:cubicBezTo>
                    <a:pt x="126083" y="96954"/>
                    <a:pt x="125962" y="96915"/>
                    <a:pt x="125844" y="96915"/>
                  </a:cubicBezTo>
                  <a:close/>
                  <a:moveTo>
                    <a:pt x="105563" y="96952"/>
                  </a:moveTo>
                  <a:cubicBezTo>
                    <a:pt x="105424" y="96952"/>
                    <a:pt x="105283" y="97011"/>
                    <a:pt x="105175" y="97142"/>
                  </a:cubicBezTo>
                  <a:cubicBezTo>
                    <a:pt x="104884" y="97466"/>
                    <a:pt x="105158" y="97978"/>
                    <a:pt x="105570" y="97978"/>
                  </a:cubicBezTo>
                  <a:cubicBezTo>
                    <a:pt x="105583" y="97978"/>
                    <a:pt x="105596" y="97977"/>
                    <a:pt x="105609" y="97976"/>
                  </a:cubicBezTo>
                  <a:cubicBezTo>
                    <a:pt x="105909" y="97976"/>
                    <a:pt x="106109" y="97709"/>
                    <a:pt x="106076" y="97442"/>
                  </a:cubicBezTo>
                  <a:cubicBezTo>
                    <a:pt x="106055" y="97142"/>
                    <a:pt x="105813" y="96952"/>
                    <a:pt x="105563" y="96952"/>
                  </a:cubicBezTo>
                  <a:close/>
                  <a:moveTo>
                    <a:pt x="85326" y="97006"/>
                  </a:moveTo>
                  <a:cubicBezTo>
                    <a:pt x="85305" y="97006"/>
                    <a:pt x="85283" y="97007"/>
                    <a:pt x="85261" y="97009"/>
                  </a:cubicBezTo>
                  <a:cubicBezTo>
                    <a:pt x="84994" y="97042"/>
                    <a:pt x="84761" y="97276"/>
                    <a:pt x="84794" y="97576"/>
                  </a:cubicBezTo>
                  <a:cubicBezTo>
                    <a:pt x="84825" y="97826"/>
                    <a:pt x="85032" y="98046"/>
                    <a:pt x="85304" y="98046"/>
                  </a:cubicBezTo>
                  <a:cubicBezTo>
                    <a:pt x="85323" y="98046"/>
                    <a:pt x="85342" y="98045"/>
                    <a:pt x="85361" y="98043"/>
                  </a:cubicBezTo>
                  <a:cubicBezTo>
                    <a:pt x="86041" y="98010"/>
                    <a:pt x="85998" y="97006"/>
                    <a:pt x="85326" y="97006"/>
                  </a:cubicBezTo>
                  <a:close/>
                  <a:moveTo>
                    <a:pt x="65048" y="97021"/>
                  </a:moveTo>
                  <a:cubicBezTo>
                    <a:pt x="64758" y="97021"/>
                    <a:pt x="64489" y="97264"/>
                    <a:pt x="64513" y="97576"/>
                  </a:cubicBezTo>
                  <a:cubicBezTo>
                    <a:pt x="64544" y="97857"/>
                    <a:pt x="64751" y="98079"/>
                    <a:pt x="65023" y="98079"/>
                  </a:cubicBezTo>
                  <a:cubicBezTo>
                    <a:pt x="65042" y="98079"/>
                    <a:pt x="65061" y="98078"/>
                    <a:pt x="65080" y="98076"/>
                  </a:cubicBezTo>
                  <a:cubicBezTo>
                    <a:pt x="65547" y="98043"/>
                    <a:pt x="65714" y="97442"/>
                    <a:pt x="65380" y="97142"/>
                  </a:cubicBezTo>
                  <a:cubicBezTo>
                    <a:pt x="65277" y="97058"/>
                    <a:pt x="65161" y="97021"/>
                    <a:pt x="65048" y="97021"/>
                  </a:cubicBezTo>
                  <a:close/>
                  <a:moveTo>
                    <a:pt x="44796" y="97103"/>
                  </a:moveTo>
                  <a:cubicBezTo>
                    <a:pt x="44516" y="97103"/>
                    <a:pt x="44241" y="97337"/>
                    <a:pt x="44265" y="97676"/>
                  </a:cubicBezTo>
                  <a:cubicBezTo>
                    <a:pt x="44265" y="97943"/>
                    <a:pt x="44532" y="98143"/>
                    <a:pt x="44832" y="98143"/>
                  </a:cubicBezTo>
                  <a:cubicBezTo>
                    <a:pt x="45266" y="98110"/>
                    <a:pt x="45466" y="97509"/>
                    <a:pt x="45099" y="97209"/>
                  </a:cubicBezTo>
                  <a:cubicBezTo>
                    <a:pt x="45008" y="97136"/>
                    <a:pt x="44902" y="97103"/>
                    <a:pt x="44796" y="97103"/>
                  </a:cubicBezTo>
                  <a:close/>
                  <a:moveTo>
                    <a:pt x="143041" y="97128"/>
                  </a:moveTo>
                  <a:cubicBezTo>
                    <a:pt x="142767" y="97128"/>
                    <a:pt x="142484" y="97322"/>
                    <a:pt x="142502" y="97676"/>
                  </a:cubicBezTo>
                  <a:cubicBezTo>
                    <a:pt x="142533" y="97954"/>
                    <a:pt x="142736" y="98147"/>
                    <a:pt x="143005" y="98147"/>
                  </a:cubicBezTo>
                  <a:cubicBezTo>
                    <a:pt x="143026" y="98147"/>
                    <a:pt x="143047" y="98145"/>
                    <a:pt x="143069" y="98143"/>
                  </a:cubicBezTo>
                  <a:lnTo>
                    <a:pt x="143069" y="98176"/>
                  </a:lnTo>
                  <a:cubicBezTo>
                    <a:pt x="143369" y="98143"/>
                    <a:pt x="143569" y="97876"/>
                    <a:pt x="143536" y="97609"/>
                  </a:cubicBezTo>
                  <a:cubicBezTo>
                    <a:pt x="143520" y="97280"/>
                    <a:pt x="143284" y="97128"/>
                    <a:pt x="143041" y="97128"/>
                  </a:cubicBezTo>
                  <a:close/>
                  <a:moveTo>
                    <a:pt x="24479" y="97151"/>
                  </a:moveTo>
                  <a:cubicBezTo>
                    <a:pt x="24337" y="97151"/>
                    <a:pt x="24193" y="97209"/>
                    <a:pt x="24084" y="97342"/>
                  </a:cubicBezTo>
                  <a:cubicBezTo>
                    <a:pt x="23793" y="97666"/>
                    <a:pt x="24067" y="98178"/>
                    <a:pt x="24510" y="98178"/>
                  </a:cubicBezTo>
                  <a:cubicBezTo>
                    <a:pt x="24523" y="98178"/>
                    <a:pt x="24537" y="98177"/>
                    <a:pt x="24551" y="98176"/>
                  </a:cubicBezTo>
                  <a:lnTo>
                    <a:pt x="24518" y="98176"/>
                  </a:lnTo>
                  <a:cubicBezTo>
                    <a:pt x="24818" y="98143"/>
                    <a:pt x="25018" y="97909"/>
                    <a:pt x="25018" y="97609"/>
                  </a:cubicBezTo>
                  <a:cubicBezTo>
                    <a:pt x="24976" y="97333"/>
                    <a:pt x="24729" y="97151"/>
                    <a:pt x="24479" y="97151"/>
                  </a:cubicBezTo>
                  <a:close/>
                  <a:moveTo>
                    <a:pt x="122723" y="97175"/>
                  </a:moveTo>
                  <a:cubicBezTo>
                    <a:pt x="122711" y="97175"/>
                    <a:pt x="122700" y="97175"/>
                    <a:pt x="122688" y="97176"/>
                  </a:cubicBezTo>
                  <a:cubicBezTo>
                    <a:pt x="122054" y="97242"/>
                    <a:pt x="122121" y="98210"/>
                    <a:pt x="122788" y="98210"/>
                  </a:cubicBezTo>
                  <a:cubicBezTo>
                    <a:pt x="123444" y="98111"/>
                    <a:pt x="123390" y="97175"/>
                    <a:pt x="122723" y="97175"/>
                  </a:cubicBezTo>
                  <a:close/>
                  <a:moveTo>
                    <a:pt x="102482" y="97215"/>
                  </a:moveTo>
                  <a:cubicBezTo>
                    <a:pt x="102210" y="97215"/>
                    <a:pt x="101950" y="97445"/>
                    <a:pt x="101973" y="97776"/>
                  </a:cubicBezTo>
                  <a:cubicBezTo>
                    <a:pt x="101973" y="98043"/>
                    <a:pt x="102240" y="98243"/>
                    <a:pt x="102507" y="98243"/>
                  </a:cubicBezTo>
                  <a:cubicBezTo>
                    <a:pt x="102974" y="98210"/>
                    <a:pt x="103174" y="97643"/>
                    <a:pt x="102807" y="97342"/>
                  </a:cubicBezTo>
                  <a:cubicBezTo>
                    <a:pt x="102710" y="97255"/>
                    <a:pt x="102595" y="97215"/>
                    <a:pt x="102482" y="97215"/>
                  </a:cubicBezTo>
                  <a:close/>
                  <a:moveTo>
                    <a:pt x="82224" y="97272"/>
                  </a:moveTo>
                  <a:cubicBezTo>
                    <a:pt x="82202" y="97272"/>
                    <a:pt x="82181" y="97273"/>
                    <a:pt x="82159" y="97276"/>
                  </a:cubicBezTo>
                  <a:cubicBezTo>
                    <a:pt x="81892" y="97276"/>
                    <a:pt x="81659" y="97542"/>
                    <a:pt x="81692" y="97809"/>
                  </a:cubicBezTo>
                  <a:cubicBezTo>
                    <a:pt x="81723" y="98088"/>
                    <a:pt x="81926" y="98280"/>
                    <a:pt x="82194" y="98280"/>
                  </a:cubicBezTo>
                  <a:cubicBezTo>
                    <a:pt x="82216" y="98280"/>
                    <a:pt x="82237" y="98279"/>
                    <a:pt x="82259" y="98276"/>
                  </a:cubicBezTo>
                  <a:cubicBezTo>
                    <a:pt x="82526" y="98276"/>
                    <a:pt x="82759" y="98009"/>
                    <a:pt x="82726" y="97743"/>
                  </a:cubicBezTo>
                  <a:cubicBezTo>
                    <a:pt x="82695" y="97464"/>
                    <a:pt x="82492" y="97272"/>
                    <a:pt x="82224" y="97272"/>
                  </a:cubicBezTo>
                  <a:close/>
                  <a:moveTo>
                    <a:pt x="61955" y="97303"/>
                  </a:moveTo>
                  <a:cubicBezTo>
                    <a:pt x="61662" y="97303"/>
                    <a:pt x="61387" y="97537"/>
                    <a:pt x="61411" y="97876"/>
                  </a:cubicBezTo>
                  <a:cubicBezTo>
                    <a:pt x="61442" y="98126"/>
                    <a:pt x="61678" y="98346"/>
                    <a:pt x="61926" y="98346"/>
                  </a:cubicBezTo>
                  <a:cubicBezTo>
                    <a:pt x="61944" y="98346"/>
                    <a:pt x="61961" y="98345"/>
                    <a:pt x="61978" y="98343"/>
                  </a:cubicBezTo>
                  <a:cubicBezTo>
                    <a:pt x="62445" y="98276"/>
                    <a:pt x="62612" y="97709"/>
                    <a:pt x="62278" y="97409"/>
                  </a:cubicBezTo>
                  <a:cubicBezTo>
                    <a:pt x="62178" y="97336"/>
                    <a:pt x="62065" y="97303"/>
                    <a:pt x="61955" y="97303"/>
                  </a:cubicBezTo>
                  <a:close/>
                  <a:moveTo>
                    <a:pt x="139947" y="97336"/>
                  </a:moveTo>
                  <a:cubicBezTo>
                    <a:pt x="139663" y="97336"/>
                    <a:pt x="139380" y="97539"/>
                    <a:pt x="139433" y="97909"/>
                  </a:cubicBezTo>
                  <a:cubicBezTo>
                    <a:pt x="139433" y="98171"/>
                    <a:pt x="139658" y="98369"/>
                    <a:pt x="139950" y="98376"/>
                  </a:cubicBezTo>
                  <a:lnTo>
                    <a:pt x="139950" y="98376"/>
                  </a:lnTo>
                  <a:cubicBezTo>
                    <a:pt x="140242" y="98368"/>
                    <a:pt x="140467" y="98138"/>
                    <a:pt x="140467" y="97843"/>
                  </a:cubicBezTo>
                  <a:cubicBezTo>
                    <a:pt x="140452" y="97497"/>
                    <a:pt x="140199" y="97336"/>
                    <a:pt x="139947" y="97336"/>
                  </a:cubicBezTo>
                  <a:close/>
                  <a:moveTo>
                    <a:pt x="139950" y="98376"/>
                  </a:moveTo>
                  <a:lnTo>
                    <a:pt x="139950" y="98376"/>
                  </a:lnTo>
                  <a:cubicBezTo>
                    <a:pt x="139944" y="98376"/>
                    <a:pt x="139939" y="98376"/>
                    <a:pt x="139934" y="98376"/>
                  </a:cubicBezTo>
                  <a:lnTo>
                    <a:pt x="139967" y="98376"/>
                  </a:lnTo>
                  <a:cubicBezTo>
                    <a:pt x="139961" y="98376"/>
                    <a:pt x="139955" y="98376"/>
                    <a:pt x="139950" y="98376"/>
                  </a:cubicBezTo>
                  <a:close/>
                  <a:moveTo>
                    <a:pt x="41698" y="97355"/>
                  </a:moveTo>
                  <a:cubicBezTo>
                    <a:pt x="41408" y="97355"/>
                    <a:pt x="41139" y="97597"/>
                    <a:pt x="41163" y="97909"/>
                  </a:cubicBezTo>
                  <a:cubicBezTo>
                    <a:pt x="41196" y="98176"/>
                    <a:pt x="41430" y="98376"/>
                    <a:pt x="41697" y="98376"/>
                  </a:cubicBezTo>
                  <a:lnTo>
                    <a:pt x="41730" y="98410"/>
                  </a:lnTo>
                  <a:cubicBezTo>
                    <a:pt x="42197" y="98376"/>
                    <a:pt x="42364" y="97776"/>
                    <a:pt x="42030" y="97476"/>
                  </a:cubicBezTo>
                  <a:cubicBezTo>
                    <a:pt x="41927" y="97391"/>
                    <a:pt x="41811" y="97355"/>
                    <a:pt x="41698" y="97355"/>
                  </a:cubicBezTo>
                  <a:close/>
                  <a:moveTo>
                    <a:pt x="21420" y="97389"/>
                  </a:moveTo>
                  <a:cubicBezTo>
                    <a:pt x="21129" y="97389"/>
                    <a:pt x="20858" y="97639"/>
                    <a:pt x="20882" y="97976"/>
                  </a:cubicBezTo>
                  <a:cubicBezTo>
                    <a:pt x="20915" y="98243"/>
                    <a:pt x="21149" y="98443"/>
                    <a:pt x="21449" y="98443"/>
                  </a:cubicBezTo>
                  <a:cubicBezTo>
                    <a:pt x="21916" y="98410"/>
                    <a:pt x="22083" y="97809"/>
                    <a:pt x="21749" y="97509"/>
                  </a:cubicBezTo>
                  <a:cubicBezTo>
                    <a:pt x="21647" y="97426"/>
                    <a:pt x="21532" y="97389"/>
                    <a:pt x="21420" y="97389"/>
                  </a:cubicBezTo>
                  <a:close/>
                  <a:moveTo>
                    <a:pt x="119651" y="97401"/>
                  </a:moveTo>
                  <a:cubicBezTo>
                    <a:pt x="119370" y="97401"/>
                    <a:pt x="119095" y="97647"/>
                    <a:pt x="119119" y="97976"/>
                  </a:cubicBezTo>
                  <a:cubicBezTo>
                    <a:pt x="119150" y="98226"/>
                    <a:pt x="119356" y="98446"/>
                    <a:pt x="119629" y="98446"/>
                  </a:cubicBezTo>
                  <a:cubicBezTo>
                    <a:pt x="119647" y="98446"/>
                    <a:pt x="119666" y="98445"/>
                    <a:pt x="119686" y="98443"/>
                  </a:cubicBezTo>
                  <a:cubicBezTo>
                    <a:pt x="120153" y="98410"/>
                    <a:pt x="120353" y="97843"/>
                    <a:pt x="119986" y="97542"/>
                  </a:cubicBezTo>
                  <a:cubicBezTo>
                    <a:pt x="119887" y="97444"/>
                    <a:pt x="119769" y="97401"/>
                    <a:pt x="119651" y="97401"/>
                  </a:cubicBezTo>
                  <a:close/>
                  <a:moveTo>
                    <a:pt x="99380" y="97449"/>
                  </a:moveTo>
                  <a:cubicBezTo>
                    <a:pt x="99108" y="97449"/>
                    <a:pt x="98847" y="97679"/>
                    <a:pt x="98871" y="98009"/>
                  </a:cubicBezTo>
                  <a:cubicBezTo>
                    <a:pt x="98871" y="98288"/>
                    <a:pt x="99100" y="98480"/>
                    <a:pt x="99373" y="98480"/>
                  </a:cubicBezTo>
                  <a:cubicBezTo>
                    <a:pt x="99394" y="98480"/>
                    <a:pt x="99416" y="98479"/>
                    <a:pt x="99438" y="98476"/>
                  </a:cubicBezTo>
                  <a:lnTo>
                    <a:pt x="99405" y="98476"/>
                  </a:lnTo>
                  <a:cubicBezTo>
                    <a:pt x="99872" y="98443"/>
                    <a:pt x="100072" y="97876"/>
                    <a:pt x="99705" y="97576"/>
                  </a:cubicBezTo>
                  <a:cubicBezTo>
                    <a:pt x="99607" y="97488"/>
                    <a:pt x="99493" y="97449"/>
                    <a:pt x="99380" y="97449"/>
                  </a:cubicBezTo>
                  <a:close/>
                  <a:moveTo>
                    <a:pt x="79137" y="97495"/>
                  </a:moveTo>
                  <a:cubicBezTo>
                    <a:pt x="78862" y="97495"/>
                    <a:pt x="78588" y="97689"/>
                    <a:pt x="78623" y="98043"/>
                  </a:cubicBezTo>
                  <a:cubicBezTo>
                    <a:pt x="78623" y="98343"/>
                    <a:pt x="78890" y="98543"/>
                    <a:pt x="79157" y="98543"/>
                  </a:cubicBezTo>
                  <a:cubicBezTo>
                    <a:pt x="79457" y="98510"/>
                    <a:pt x="79657" y="98243"/>
                    <a:pt x="79657" y="97976"/>
                  </a:cubicBezTo>
                  <a:cubicBezTo>
                    <a:pt x="79626" y="97647"/>
                    <a:pt x="79381" y="97495"/>
                    <a:pt x="79137" y="97495"/>
                  </a:cubicBezTo>
                  <a:close/>
                  <a:moveTo>
                    <a:pt x="58871" y="97539"/>
                  </a:moveTo>
                  <a:cubicBezTo>
                    <a:pt x="58851" y="97539"/>
                    <a:pt x="58830" y="97540"/>
                    <a:pt x="58809" y="97542"/>
                  </a:cubicBezTo>
                  <a:cubicBezTo>
                    <a:pt x="58107" y="97574"/>
                    <a:pt x="58168" y="98583"/>
                    <a:pt x="58788" y="98583"/>
                  </a:cubicBezTo>
                  <a:cubicBezTo>
                    <a:pt x="58816" y="98583"/>
                    <a:pt x="58845" y="98581"/>
                    <a:pt x="58876" y="98577"/>
                  </a:cubicBezTo>
                  <a:cubicBezTo>
                    <a:pt x="59587" y="98544"/>
                    <a:pt x="59515" y="97539"/>
                    <a:pt x="58871" y="97539"/>
                  </a:cubicBezTo>
                  <a:close/>
                  <a:moveTo>
                    <a:pt x="38570" y="97616"/>
                  </a:moveTo>
                  <a:cubicBezTo>
                    <a:pt x="38298" y="97616"/>
                    <a:pt x="38037" y="97846"/>
                    <a:pt x="38061" y="98176"/>
                  </a:cubicBezTo>
                  <a:cubicBezTo>
                    <a:pt x="38094" y="98443"/>
                    <a:pt x="38328" y="98643"/>
                    <a:pt x="38628" y="98643"/>
                  </a:cubicBezTo>
                  <a:cubicBezTo>
                    <a:pt x="39062" y="98610"/>
                    <a:pt x="39262" y="98043"/>
                    <a:pt x="38895" y="97743"/>
                  </a:cubicBezTo>
                  <a:cubicBezTo>
                    <a:pt x="38797" y="97655"/>
                    <a:pt x="38683" y="97616"/>
                    <a:pt x="38570" y="97616"/>
                  </a:cubicBezTo>
                  <a:close/>
                  <a:moveTo>
                    <a:pt x="136806" y="97609"/>
                  </a:moveTo>
                  <a:cubicBezTo>
                    <a:pt x="136671" y="97609"/>
                    <a:pt x="136535" y="97660"/>
                    <a:pt x="136431" y="97776"/>
                  </a:cubicBezTo>
                  <a:cubicBezTo>
                    <a:pt x="136140" y="98132"/>
                    <a:pt x="136382" y="98645"/>
                    <a:pt x="136823" y="98645"/>
                  </a:cubicBezTo>
                  <a:cubicBezTo>
                    <a:pt x="136837" y="98645"/>
                    <a:pt x="136851" y="98644"/>
                    <a:pt x="136865" y="98643"/>
                  </a:cubicBezTo>
                  <a:cubicBezTo>
                    <a:pt x="137165" y="98610"/>
                    <a:pt x="137365" y="98376"/>
                    <a:pt x="137332" y="98076"/>
                  </a:cubicBezTo>
                  <a:cubicBezTo>
                    <a:pt x="137310" y="97793"/>
                    <a:pt x="137060" y="97609"/>
                    <a:pt x="136806" y="97609"/>
                  </a:cubicBezTo>
                  <a:close/>
                  <a:moveTo>
                    <a:pt x="116573" y="97621"/>
                  </a:moveTo>
                  <a:cubicBezTo>
                    <a:pt x="116295" y="97621"/>
                    <a:pt x="116026" y="97864"/>
                    <a:pt x="116050" y="98176"/>
                  </a:cubicBezTo>
                  <a:cubicBezTo>
                    <a:pt x="116050" y="98457"/>
                    <a:pt x="116254" y="98680"/>
                    <a:pt x="116527" y="98680"/>
                  </a:cubicBezTo>
                  <a:cubicBezTo>
                    <a:pt x="116545" y="98680"/>
                    <a:pt x="116564" y="98679"/>
                    <a:pt x="116584" y="98677"/>
                  </a:cubicBezTo>
                  <a:cubicBezTo>
                    <a:pt x="117051" y="98643"/>
                    <a:pt x="117251" y="98043"/>
                    <a:pt x="116884" y="97743"/>
                  </a:cubicBezTo>
                  <a:cubicBezTo>
                    <a:pt x="116790" y="97658"/>
                    <a:pt x="116681" y="97621"/>
                    <a:pt x="116573" y="97621"/>
                  </a:cubicBezTo>
                  <a:close/>
                  <a:moveTo>
                    <a:pt x="18301" y="97649"/>
                  </a:moveTo>
                  <a:cubicBezTo>
                    <a:pt x="18016" y="97649"/>
                    <a:pt x="17756" y="97879"/>
                    <a:pt x="17780" y="98210"/>
                  </a:cubicBezTo>
                  <a:cubicBezTo>
                    <a:pt x="17811" y="98459"/>
                    <a:pt x="18047" y="98680"/>
                    <a:pt x="18295" y="98680"/>
                  </a:cubicBezTo>
                  <a:cubicBezTo>
                    <a:pt x="18312" y="98680"/>
                    <a:pt x="18330" y="98679"/>
                    <a:pt x="18347" y="98677"/>
                  </a:cubicBezTo>
                  <a:cubicBezTo>
                    <a:pt x="18814" y="98643"/>
                    <a:pt x="18981" y="98076"/>
                    <a:pt x="18647" y="97776"/>
                  </a:cubicBezTo>
                  <a:cubicBezTo>
                    <a:pt x="18540" y="97688"/>
                    <a:pt x="18418" y="97649"/>
                    <a:pt x="18301" y="97649"/>
                  </a:cubicBezTo>
                  <a:close/>
                  <a:moveTo>
                    <a:pt x="96290" y="97716"/>
                  </a:moveTo>
                  <a:cubicBezTo>
                    <a:pt x="96005" y="97716"/>
                    <a:pt x="95745" y="97946"/>
                    <a:pt x="95769" y="98276"/>
                  </a:cubicBezTo>
                  <a:cubicBezTo>
                    <a:pt x="95802" y="98543"/>
                    <a:pt x="96036" y="98743"/>
                    <a:pt x="96336" y="98743"/>
                  </a:cubicBezTo>
                  <a:cubicBezTo>
                    <a:pt x="96803" y="98710"/>
                    <a:pt x="96970" y="98143"/>
                    <a:pt x="96636" y="97843"/>
                  </a:cubicBezTo>
                  <a:cubicBezTo>
                    <a:pt x="96529" y="97755"/>
                    <a:pt x="96407" y="97716"/>
                    <a:pt x="96290" y="97716"/>
                  </a:cubicBezTo>
                  <a:close/>
                  <a:moveTo>
                    <a:pt x="76018" y="97740"/>
                  </a:moveTo>
                  <a:cubicBezTo>
                    <a:pt x="75998" y="97740"/>
                    <a:pt x="75976" y="97741"/>
                    <a:pt x="75955" y="97743"/>
                  </a:cubicBezTo>
                  <a:cubicBezTo>
                    <a:pt x="75308" y="97807"/>
                    <a:pt x="75351" y="98780"/>
                    <a:pt x="75991" y="98780"/>
                  </a:cubicBezTo>
                  <a:cubicBezTo>
                    <a:pt x="76011" y="98780"/>
                    <a:pt x="76033" y="98779"/>
                    <a:pt x="76055" y="98777"/>
                  </a:cubicBezTo>
                  <a:cubicBezTo>
                    <a:pt x="76733" y="98712"/>
                    <a:pt x="76661" y="97740"/>
                    <a:pt x="76018" y="97740"/>
                  </a:cubicBezTo>
                  <a:close/>
                  <a:moveTo>
                    <a:pt x="55765" y="97806"/>
                  </a:moveTo>
                  <a:cubicBezTo>
                    <a:pt x="55746" y="97806"/>
                    <a:pt x="55726" y="97807"/>
                    <a:pt x="55707" y="97809"/>
                  </a:cubicBezTo>
                  <a:cubicBezTo>
                    <a:pt x="55005" y="97809"/>
                    <a:pt x="55066" y="98816"/>
                    <a:pt x="55686" y="98816"/>
                  </a:cubicBezTo>
                  <a:cubicBezTo>
                    <a:pt x="55714" y="98816"/>
                    <a:pt x="55743" y="98814"/>
                    <a:pt x="55773" y="98810"/>
                  </a:cubicBezTo>
                  <a:cubicBezTo>
                    <a:pt x="56074" y="98810"/>
                    <a:pt x="56274" y="98543"/>
                    <a:pt x="56274" y="98276"/>
                  </a:cubicBezTo>
                  <a:cubicBezTo>
                    <a:pt x="56243" y="97998"/>
                    <a:pt x="56011" y="97806"/>
                    <a:pt x="55765" y="97806"/>
                  </a:cubicBezTo>
                  <a:close/>
                  <a:moveTo>
                    <a:pt x="35517" y="97836"/>
                  </a:moveTo>
                  <a:cubicBezTo>
                    <a:pt x="35488" y="97836"/>
                    <a:pt x="35457" y="97838"/>
                    <a:pt x="35426" y="97843"/>
                  </a:cubicBezTo>
                  <a:cubicBezTo>
                    <a:pt x="34792" y="97909"/>
                    <a:pt x="34859" y="98877"/>
                    <a:pt x="35526" y="98877"/>
                  </a:cubicBezTo>
                  <a:cubicBezTo>
                    <a:pt x="36196" y="98845"/>
                    <a:pt x="36164" y="97836"/>
                    <a:pt x="35517" y="97836"/>
                  </a:cubicBezTo>
                  <a:close/>
                  <a:moveTo>
                    <a:pt x="133662" y="97843"/>
                  </a:moveTo>
                  <a:cubicBezTo>
                    <a:pt x="133039" y="97941"/>
                    <a:pt x="133093" y="98878"/>
                    <a:pt x="133729" y="98878"/>
                  </a:cubicBezTo>
                  <a:cubicBezTo>
                    <a:pt x="133740" y="98878"/>
                    <a:pt x="133751" y="98877"/>
                    <a:pt x="133762" y="98877"/>
                  </a:cubicBezTo>
                  <a:cubicBezTo>
                    <a:pt x="134029" y="98843"/>
                    <a:pt x="134263" y="98610"/>
                    <a:pt x="134229" y="98343"/>
                  </a:cubicBezTo>
                  <a:cubicBezTo>
                    <a:pt x="134196" y="98043"/>
                    <a:pt x="133963" y="97843"/>
                    <a:pt x="133662" y="97843"/>
                  </a:cubicBezTo>
                  <a:close/>
                  <a:moveTo>
                    <a:pt x="15220" y="97882"/>
                  </a:moveTo>
                  <a:cubicBezTo>
                    <a:pt x="14948" y="97882"/>
                    <a:pt x="14687" y="98113"/>
                    <a:pt x="14711" y="98443"/>
                  </a:cubicBezTo>
                  <a:cubicBezTo>
                    <a:pt x="14742" y="98693"/>
                    <a:pt x="14948" y="98913"/>
                    <a:pt x="15193" y="98913"/>
                  </a:cubicBezTo>
                  <a:cubicBezTo>
                    <a:pt x="15210" y="98913"/>
                    <a:pt x="15227" y="98912"/>
                    <a:pt x="15245" y="98910"/>
                  </a:cubicBezTo>
                  <a:lnTo>
                    <a:pt x="15278" y="98910"/>
                  </a:lnTo>
                  <a:cubicBezTo>
                    <a:pt x="15712" y="98877"/>
                    <a:pt x="15912" y="98310"/>
                    <a:pt x="15545" y="98009"/>
                  </a:cubicBezTo>
                  <a:cubicBezTo>
                    <a:pt x="15447" y="97922"/>
                    <a:pt x="15333" y="97882"/>
                    <a:pt x="15220" y="97882"/>
                  </a:cubicBezTo>
                  <a:close/>
                  <a:moveTo>
                    <a:pt x="113478" y="97906"/>
                  </a:moveTo>
                  <a:cubicBezTo>
                    <a:pt x="113458" y="97906"/>
                    <a:pt x="113436" y="97907"/>
                    <a:pt x="113415" y="97909"/>
                  </a:cubicBezTo>
                  <a:cubicBezTo>
                    <a:pt x="112725" y="97942"/>
                    <a:pt x="112811" y="98944"/>
                    <a:pt x="113450" y="98944"/>
                  </a:cubicBezTo>
                  <a:cubicBezTo>
                    <a:pt x="113460" y="98944"/>
                    <a:pt x="113471" y="98944"/>
                    <a:pt x="113481" y="98943"/>
                  </a:cubicBezTo>
                  <a:cubicBezTo>
                    <a:pt x="114160" y="98879"/>
                    <a:pt x="114119" y="97906"/>
                    <a:pt x="113478" y="97906"/>
                  </a:cubicBezTo>
                  <a:close/>
                  <a:moveTo>
                    <a:pt x="93176" y="97949"/>
                  </a:moveTo>
                  <a:cubicBezTo>
                    <a:pt x="92903" y="97949"/>
                    <a:pt x="92643" y="98179"/>
                    <a:pt x="92666" y="98510"/>
                  </a:cubicBezTo>
                  <a:cubicBezTo>
                    <a:pt x="92697" y="98788"/>
                    <a:pt x="92900" y="98980"/>
                    <a:pt x="93169" y="98980"/>
                  </a:cubicBezTo>
                  <a:cubicBezTo>
                    <a:pt x="93190" y="98980"/>
                    <a:pt x="93212" y="98979"/>
                    <a:pt x="93234" y="98977"/>
                  </a:cubicBezTo>
                  <a:lnTo>
                    <a:pt x="93200" y="98977"/>
                  </a:lnTo>
                  <a:cubicBezTo>
                    <a:pt x="93667" y="98943"/>
                    <a:pt x="93867" y="98376"/>
                    <a:pt x="93500" y="98076"/>
                  </a:cubicBezTo>
                  <a:cubicBezTo>
                    <a:pt x="93403" y="97988"/>
                    <a:pt x="93288" y="97949"/>
                    <a:pt x="93176" y="97949"/>
                  </a:cubicBezTo>
                  <a:close/>
                  <a:moveTo>
                    <a:pt x="72895" y="97982"/>
                  </a:moveTo>
                  <a:cubicBezTo>
                    <a:pt x="72622" y="97982"/>
                    <a:pt x="72362" y="98213"/>
                    <a:pt x="72385" y="98543"/>
                  </a:cubicBezTo>
                  <a:cubicBezTo>
                    <a:pt x="72419" y="98843"/>
                    <a:pt x="72652" y="99044"/>
                    <a:pt x="72952" y="99044"/>
                  </a:cubicBezTo>
                  <a:cubicBezTo>
                    <a:pt x="73386" y="98977"/>
                    <a:pt x="73586" y="98410"/>
                    <a:pt x="73219" y="98110"/>
                  </a:cubicBezTo>
                  <a:cubicBezTo>
                    <a:pt x="73122" y="98022"/>
                    <a:pt x="73007" y="97982"/>
                    <a:pt x="72895" y="97982"/>
                  </a:cubicBezTo>
                  <a:close/>
                  <a:moveTo>
                    <a:pt x="52647" y="98049"/>
                  </a:moveTo>
                  <a:cubicBezTo>
                    <a:pt x="52374" y="98049"/>
                    <a:pt x="52114" y="98279"/>
                    <a:pt x="52138" y="98610"/>
                  </a:cubicBezTo>
                  <a:cubicBezTo>
                    <a:pt x="52138" y="98860"/>
                    <a:pt x="52371" y="99080"/>
                    <a:pt x="52647" y="99080"/>
                  </a:cubicBezTo>
                  <a:cubicBezTo>
                    <a:pt x="52666" y="99080"/>
                    <a:pt x="52685" y="99079"/>
                    <a:pt x="52705" y="99077"/>
                  </a:cubicBezTo>
                  <a:cubicBezTo>
                    <a:pt x="53138" y="99044"/>
                    <a:pt x="53338" y="98476"/>
                    <a:pt x="52971" y="98176"/>
                  </a:cubicBezTo>
                  <a:cubicBezTo>
                    <a:pt x="52874" y="98088"/>
                    <a:pt x="52759" y="98049"/>
                    <a:pt x="52647" y="98049"/>
                  </a:cubicBezTo>
                  <a:close/>
                  <a:moveTo>
                    <a:pt x="32377" y="98083"/>
                  </a:moveTo>
                  <a:cubicBezTo>
                    <a:pt x="32093" y="98083"/>
                    <a:pt x="31833" y="98313"/>
                    <a:pt x="31856" y="98643"/>
                  </a:cubicBezTo>
                  <a:cubicBezTo>
                    <a:pt x="31888" y="98893"/>
                    <a:pt x="32094" y="99113"/>
                    <a:pt x="32366" y="99113"/>
                  </a:cubicBezTo>
                  <a:cubicBezTo>
                    <a:pt x="32385" y="99113"/>
                    <a:pt x="32404" y="99112"/>
                    <a:pt x="32423" y="99110"/>
                  </a:cubicBezTo>
                  <a:cubicBezTo>
                    <a:pt x="32890" y="99077"/>
                    <a:pt x="33057" y="98510"/>
                    <a:pt x="32724" y="98210"/>
                  </a:cubicBezTo>
                  <a:cubicBezTo>
                    <a:pt x="32616" y="98122"/>
                    <a:pt x="32495" y="98083"/>
                    <a:pt x="32377" y="98083"/>
                  </a:cubicBezTo>
                  <a:close/>
                  <a:moveTo>
                    <a:pt x="130652" y="98106"/>
                  </a:moveTo>
                  <a:cubicBezTo>
                    <a:pt x="130632" y="98106"/>
                    <a:pt x="130613" y="98107"/>
                    <a:pt x="130594" y="98110"/>
                  </a:cubicBezTo>
                  <a:cubicBezTo>
                    <a:pt x="130293" y="98110"/>
                    <a:pt x="130093" y="98376"/>
                    <a:pt x="130093" y="98643"/>
                  </a:cubicBezTo>
                  <a:cubicBezTo>
                    <a:pt x="130127" y="98943"/>
                    <a:pt x="130360" y="99144"/>
                    <a:pt x="130660" y="99144"/>
                  </a:cubicBezTo>
                  <a:cubicBezTo>
                    <a:pt x="130960" y="99110"/>
                    <a:pt x="131161" y="98843"/>
                    <a:pt x="131127" y="98577"/>
                  </a:cubicBezTo>
                  <a:cubicBezTo>
                    <a:pt x="131127" y="98298"/>
                    <a:pt x="130898" y="98106"/>
                    <a:pt x="130652" y="98106"/>
                  </a:cubicBezTo>
                  <a:close/>
                  <a:moveTo>
                    <a:pt x="12108" y="98109"/>
                  </a:moveTo>
                  <a:cubicBezTo>
                    <a:pt x="12098" y="98109"/>
                    <a:pt x="12087" y="98109"/>
                    <a:pt x="12076" y="98110"/>
                  </a:cubicBezTo>
                  <a:cubicBezTo>
                    <a:pt x="11397" y="98174"/>
                    <a:pt x="11470" y="99147"/>
                    <a:pt x="12081" y="99147"/>
                  </a:cubicBezTo>
                  <a:cubicBezTo>
                    <a:pt x="12101" y="99147"/>
                    <a:pt x="12121" y="99146"/>
                    <a:pt x="12142" y="99144"/>
                  </a:cubicBezTo>
                  <a:cubicBezTo>
                    <a:pt x="12832" y="99111"/>
                    <a:pt x="12778" y="98109"/>
                    <a:pt x="12108" y="98109"/>
                  </a:cubicBezTo>
                  <a:close/>
                  <a:moveTo>
                    <a:pt x="110355" y="98149"/>
                  </a:moveTo>
                  <a:cubicBezTo>
                    <a:pt x="110082" y="98149"/>
                    <a:pt x="109822" y="98379"/>
                    <a:pt x="109845" y="98710"/>
                  </a:cubicBezTo>
                  <a:cubicBezTo>
                    <a:pt x="109845" y="98960"/>
                    <a:pt x="110079" y="99180"/>
                    <a:pt x="110328" y="99180"/>
                  </a:cubicBezTo>
                  <a:cubicBezTo>
                    <a:pt x="110345" y="99180"/>
                    <a:pt x="110362" y="99179"/>
                    <a:pt x="110379" y="99177"/>
                  </a:cubicBezTo>
                  <a:cubicBezTo>
                    <a:pt x="110846" y="99144"/>
                    <a:pt x="111046" y="98577"/>
                    <a:pt x="110679" y="98276"/>
                  </a:cubicBezTo>
                  <a:cubicBezTo>
                    <a:pt x="110582" y="98189"/>
                    <a:pt x="110467" y="98149"/>
                    <a:pt x="110355" y="98149"/>
                  </a:cubicBezTo>
                  <a:close/>
                  <a:moveTo>
                    <a:pt x="90126" y="98203"/>
                  </a:moveTo>
                  <a:cubicBezTo>
                    <a:pt x="90096" y="98203"/>
                    <a:pt x="90064" y="98205"/>
                    <a:pt x="90031" y="98210"/>
                  </a:cubicBezTo>
                  <a:cubicBezTo>
                    <a:pt x="89361" y="98210"/>
                    <a:pt x="89393" y="99217"/>
                    <a:pt x="90039" y="99217"/>
                  </a:cubicBezTo>
                  <a:cubicBezTo>
                    <a:pt x="90069" y="99217"/>
                    <a:pt x="90099" y="99215"/>
                    <a:pt x="90131" y="99210"/>
                  </a:cubicBezTo>
                  <a:cubicBezTo>
                    <a:pt x="90800" y="99178"/>
                    <a:pt x="90770" y="98203"/>
                    <a:pt x="90126" y="98203"/>
                  </a:cubicBezTo>
                  <a:close/>
                  <a:moveTo>
                    <a:pt x="69815" y="98242"/>
                  </a:moveTo>
                  <a:cubicBezTo>
                    <a:pt x="69805" y="98242"/>
                    <a:pt x="69794" y="98242"/>
                    <a:pt x="69783" y="98243"/>
                  </a:cubicBezTo>
                  <a:cubicBezTo>
                    <a:pt x="69483" y="98243"/>
                    <a:pt x="69283" y="98510"/>
                    <a:pt x="69283" y="98777"/>
                  </a:cubicBezTo>
                  <a:cubicBezTo>
                    <a:pt x="69316" y="99077"/>
                    <a:pt x="69550" y="99277"/>
                    <a:pt x="69850" y="99277"/>
                  </a:cubicBezTo>
                  <a:lnTo>
                    <a:pt x="69850" y="99244"/>
                  </a:lnTo>
                  <a:cubicBezTo>
                    <a:pt x="70506" y="99178"/>
                    <a:pt x="70420" y="98242"/>
                    <a:pt x="69815" y="98242"/>
                  </a:cubicBezTo>
                  <a:close/>
                  <a:moveTo>
                    <a:pt x="49545" y="98283"/>
                  </a:moveTo>
                  <a:cubicBezTo>
                    <a:pt x="49272" y="98283"/>
                    <a:pt x="49012" y="98513"/>
                    <a:pt x="49035" y="98843"/>
                  </a:cubicBezTo>
                  <a:cubicBezTo>
                    <a:pt x="49035" y="99093"/>
                    <a:pt x="49269" y="99314"/>
                    <a:pt x="49545" y="99314"/>
                  </a:cubicBezTo>
                  <a:cubicBezTo>
                    <a:pt x="49564" y="99314"/>
                    <a:pt x="49583" y="99313"/>
                    <a:pt x="49602" y="99310"/>
                  </a:cubicBezTo>
                  <a:cubicBezTo>
                    <a:pt x="50036" y="99277"/>
                    <a:pt x="50236" y="98710"/>
                    <a:pt x="49869" y="98410"/>
                  </a:cubicBezTo>
                  <a:cubicBezTo>
                    <a:pt x="49772" y="98322"/>
                    <a:pt x="49657" y="98283"/>
                    <a:pt x="49545" y="98283"/>
                  </a:cubicBezTo>
                  <a:close/>
                  <a:moveTo>
                    <a:pt x="147781" y="98283"/>
                  </a:moveTo>
                  <a:cubicBezTo>
                    <a:pt x="147509" y="98283"/>
                    <a:pt x="147249" y="98513"/>
                    <a:pt x="147272" y="98843"/>
                  </a:cubicBezTo>
                  <a:cubicBezTo>
                    <a:pt x="147272" y="99122"/>
                    <a:pt x="147501" y="99314"/>
                    <a:pt x="147774" y="99314"/>
                  </a:cubicBezTo>
                  <a:cubicBezTo>
                    <a:pt x="147796" y="99314"/>
                    <a:pt x="147817" y="99313"/>
                    <a:pt x="147839" y="99310"/>
                  </a:cubicBezTo>
                  <a:lnTo>
                    <a:pt x="147806" y="99310"/>
                  </a:lnTo>
                  <a:cubicBezTo>
                    <a:pt x="148273" y="99277"/>
                    <a:pt x="148473" y="98710"/>
                    <a:pt x="148106" y="98410"/>
                  </a:cubicBezTo>
                  <a:cubicBezTo>
                    <a:pt x="148009" y="98322"/>
                    <a:pt x="147894" y="98283"/>
                    <a:pt x="147781" y="98283"/>
                  </a:cubicBezTo>
                  <a:close/>
                  <a:moveTo>
                    <a:pt x="29275" y="98316"/>
                  </a:moveTo>
                  <a:cubicBezTo>
                    <a:pt x="28991" y="98316"/>
                    <a:pt x="28731" y="98546"/>
                    <a:pt x="28754" y="98877"/>
                  </a:cubicBezTo>
                  <a:cubicBezTo>
                    <a:pt x="28788" y="99177"/>
                    <a:pt x="29021" y="99377"/>
                    <a:pt x="29321" y="99377"/>
                  </a:cubicBezTo>
                  <a:lnTo>
                    <a:pt x="29321" y="99344"/>
                  </a:lnTo>
                  <a:cubicBezTo>
                    <a:pt x="29788" y="99310"/>
                    <a:pt x="29955" y="98743"/>
                    <a:pt x="29621" y="98443"/>
                  </a:cubicBezTo>
                  <a:cubicBezTo>
                    <a:pt x="29514" y="98355"/>
                    <a:pt x="29393" y="98316"/>
                    <a:pt x="29275" y="98316"/>
                  </a:cubicBezTo>
                  <a:close/>
                  <a:moveTo>
                    <a:pt x="127523" y="98342"/>
                  </a:moveTo>
                  <a:cubicBezTo>
                    <a:pt x="127513" y="98342"/>
                    <a:pt x="127502" y="98342"/>
                    <a:pt x="127491" y="98343"/>
                  </a:cubicBezTo>
                  <a:cubicBezTo>
                    <a:pt x="126780" y="98375"/>
                    <a:pt x="126852" y="99380"/>
                    <a:pt x="127496" y="99380"/>
                  </a:cubicBezTo>
                  <a:cubicBezTo>
                    <a:pt x="127516" y="99380"/>
                    <a:pt x="127537" y="99379"/>
                    <a:pt x="127558" y="99377"/>
                  </a:cubicBezTo>
                  <a:cubicBezTo>
                    <a:pt x="128214" y="99279"/>
                    <a:pt x="128128" y="98342"/>
                    <a:pt x="127523" y="98342"/>
                  </a:cubicBezTo>
                  <a:close/>
                  <a:moveTo>
                    <a:pt x="9022" y="98404"/>
                  </a:moveTo>
                  <a:cubicBezTo>
                    <a:pt x="8754" y="98404"/>
                    <a:pt x="8489" y="98589"/>
                    <a:pt x="8506" y="98943"/>
                  </a:cubicBezTo>
                  <a:cubicBezTo>
                    <a:pt x="8506" y="99193"/>
                    <a:pt x="8740" y="99414"/>
                    <a:pt x="8989" y="99414"/>
                  </a:cubicBezTo>
                  <a:cubicBezTo>
                    <a:pt x="9006" y="99414"/>
                    <a:pt x="9023" y="99413"/>
                    <a:pt x="9040" y="99410"/>
                  </a:cubicBezTo>
                  <a:cubicBezTo>
                    <a:pt x="9340" y="99377"/>
                    <a:pt x="9540" y="99144"/>
                    <a:pt x="9540" y="98843"/>
                  </a:cubicBezTo>
                  <a:cubicBezTo>
                    <a:pt x="9494" y="98547"/>
                    <a:pt x="9257" y="98404"/>
                    <a:pt x="9022" y="98404"/>
                  </a:cubicBezTo>
                  <a:close/>
                  <a:moveTo>
                    <a:pt x="107252" y="98383"/>
                  </a:moveTo>
                  <a:cubicBezTo>
                    <a:pt x="106980" y="98383"/>
                    <a:pt x="106720" y="98613"/>
                    <a:pt x="106743" y="98943"/>
                  </a:cubicBezTo>
                  <a:cubicBezTo>
                    <a:pt x="106743" y="99222"/>
                    <a:pt x="106973" y="99414"/>
                    <a:pt x="107219" y="99414"/>
                  </a:cubicBezTo>
                  <a:cubicBezTo>
                    <a:pt x="107238" y="99414"/>
                    <a:pt x="107257" y="99413"/>
                    <a:pt x="107277" y="99410"/>
                  </a:cubicBezTo>
                  <a:cubicBezTo>
                    <a:pt x="107744" y="99377"/>
                    <a:pt x="107944" y="98810"/>
                    <a:pt x="107577" y="98510"/>
                  </a:cubicBezTo>
                  <a:cubicBezTo>
                    <a:pt x="107480" y="98422"/>
                    <a:pt x="107365" y="98383"/>
                    <a:pt x="107252" y="98383"/>
                  </a:cubicBezTo>
                  <a:close/>
                  <a:moveTo>
                    <a:pt x="87005" y="98449"/>
                  </a:moveTo>
                  <a:cubicBezTo>
                    <a:pt x="86732" y="98449"/>
                    <a:pt x="86472" y="98680"/>
                    <a:pt x="86495" y="99010"/>
                  </a:cubicBezTo>
                  <a:cubicBezTo>
                    <a:pt x="86529" y="99277"/>
                    <a:pt x="86762" y="99477"/>
                    <a:pt x="87029" y="99477"/>
                  </a:cubicBezTo>
                  <a:cubicBezTo>
                    <a:pt x="87496" y="99444"/>
                    <a:pt x="87696" y="98877"/>
                    <a:pt x="87329" y="98577"/>
                  </a:cubicBezTo>
                  <a:cubicBezTo>
                    <a:pt x="87232" y="98489"/>
                    <a:pt x="87117" y="98449"/>
                    <a:pt x="87005" y="98449"/>
                  </a:cubicBezTo>
                  <a:close/>
                  <a:moveTo>
                    <a:pt x="66703" y="98483"/>
                  </a:moveTo>
                  <a:cubicBezTo>
                    <a:pt x="66420" y="98483"/>
                    <a:pt x="66167" y="98713"/>
                    <a:pt x="66214" y="99044"/>
                  </a:cubicBezTo>
                  <a:cubicBezTo>
                    <a:pt x="66214" y="99322"/>
                    <a:pt x="66444" y="99514"/>
                    <a:pt x="66690" y="99514"/>
                  </a:cubicBezTo>
                  <a:cubicBezTo>
                    <a:pt x="66709" y="99514"/>
                    <a:pt x="66728" y="99513"/>
                    <a:pt x="66748" y="99511"/>
                  </a:cubicBezTo>
                  <a:cubicBezTo>
                    <a:pt x="67215" y="99477"/>
                    <a:pt x="67382" y="98910"/>
                    <a:pt x="67048" y="98610"/>
                  </a:cubicBezTo>
                  <a:cubicBezTo>
                    <a:pt x="66941" y="98522"/>
                    <a:pt x="66819" y="98483"/>
                    <a:pt x="66703" y="98483"/>
                  </a:cubicBezTo>
                  <a:close/>
                  <a:moveTo>
                    <a:pt x="46442" y="98516"/>
                  </a:moveTo>
                  <a:cubicBezTo>
                    <a:pt x="46170" y="98516"/>
                    <a:pt x="45909" y="98746"/>
                    <a:pt x="45933" y="99077"/>
                  </a:cubicBezTo>
                  <a:cubicBezTo>
                    <a:pt x="45933" y="99344"/>
                    <a:pt x="46200" y="99577"/>
                    <a:pt x="46467" y="99577"/>
                  </a:cubicBezTo>
                  <a:lnTo>
                    <a:pt x="46500" y="99544"/>
                  </a:lnTo>
                  <a:cubicBezTo>
                    <a:pt x="46934" y="99511"/>
                    <a:pt x="47134" y="98943"/>
                    <a:pt x="46767" y="98643"/>
                  </a:cubicBezTo>
                  <a:cubicBezTo>
                    <a:pt x="46670" y="98555"/>
                    <a:pt x="46555" y="98516"/>
                    <a:pt x="46442" y="98516"/>
                  </a:cubicBezTo>
                  <a:close/>
                  <a:moveTo>
                    <a:pt x="144691" y="98550"/>
                  </a:moveTo>
                  <a:cubicBezTo>
                    <a:pt x="144407" y="98550"/>
                    <a:pt x="144146" y="98780"/>
                    <a:pt x="144170" y="99110"/>
                  </a:cubicBezTo>
                  <a:cubicBezTo>
                    <a:pt x="144203" y="99377"/>
                    <a:pt x="144437" y="99577"/>
                    <a:pt x="144737" y="99577"/>
                  </a:cubicBezTo>
                  <a:cubicBezTo>
                    <a:pt x="145204" y="99544"/>
                    <a:pt x="145371" y="98977"/>
                    <a:pt x="145037" y="98677"/>
                  </a:cubicBezTo>
                  <a:cubicBezTo>
                    <a:pt x="144930" y="98589"/>
                    <a:pt x="144808" y="98550"/>
                    <a:pt x="144691" y="98550"/>
                  </a:cubicBezTo>
                  <a:close/>
                  <a:moveTo>
                    <a:pt x="124451" y="98574"/>
                  </a:moveTo>
                  <a:cubicBezTo>
                    <a:pt x="124431" y="98574"/>
                    <a:pt x="124410" y="98575"/>
                    <a:pt x="124389" y="98577"/>
                  </a:cubicBezTo>
                  <a:cubicBezTo>
                    <a:pt x="123733" y="98675"/>
                    <a:pt x="123787" y="99611"/>
                    <a:pt x="124422" y="99611"/>
                  </a:cubicBezTo>
                  <a:cubicBezTo>
                    <a:pt x="124433" y="99611"/>
                    <a:pt x="124445" y="99611"/>
                    <a:pt x="124456" y="99611"/>
                  </a:cubicBezTo>
                  <a:cubicBezTo>
                    <a:pt x="125167" y="99578"/>
                    <a:pt x="125095" y="98574"/>
                    <a:pt x="124451" y="98574"/>
                  </a:cubicBezTo>
                  <a:close/>
                  <a:moveTo>
                    <a:pt x="6438" y="99110"/>
                  </a:moveTo>
                  <a:lnTo>
                    <a:pt x="6071" y="99644"/>
                  </a:lnTo>
                  <a:cubicBezTo>
                    <a:pt x="6305" y="99544"/>
                    <a:pt x="6438" y="99344"/>
                    <a:pt x="6438" y="99110"/>
                  </a:cubicBezTo>
                  <a:close/>
                  <a:moveTo>
                    <a:pt x="26161" y="98583"/>
                  </a:moveTo>
                  <a:cubicBezTo>
                    <a:pt x="25889" y="98583"/>
                    <a:pt x="25628" y="98813"/>
                    <a:pt x="25652" y="99144"/>
                  </a:cubicBezTo>
                  <a:cubicBezTo>
                    <a:pt x="25652" y="99444"/>
                    <a:pt x="25919" y="99644"/>
                    <a:pt x="26219" y="99644"/>
                  </a:cubicBezTo>
                  <a:cubicBezTo>
                    <a:pt x="26653" y="99577"/>
                    <a:pt x="26853" y="99010"/>
                    <a:pt x="26486" y="98710"/>
                  </a:cubicBezTo>
                  <a:cubicBezTo>
                    <a:pt x="26388" y="98622"/>
                    <a:pt x="26274" y="98583"/>
                    <a:pt x="26161" y="98583"/>
                  </a:cubicBezTo>
                  <a:close/>
                  <a:moveTo>
                    <a:pt x="104152" y="98637"/>
                  </a:moveTo>
                  <a:cubicBezTo>
                    <a:pt x="103861" y="98637"/>
                    <a:pt x="103592" y="98871"/>
                    <a:pt x="103641" y="99210"/>
                  </a:cubicBezTo>
                  <a:cubicBezTo>
                    <a:pt x="103674" y="99477"/>
                    <a:pt x="103908" y="99677"/>
                    <a:pt x="104175" y="99677"/>
                  </a:cubicBezTo>
                  <a:cubicBezTo>
                    <a:pt x="104642" y="99644"/>
                    <a:pt x="104842" y="99044"/>
                    <a:pt x="104475" y="98743"/>
                  </a:cubicBezTo>
                  <a:cubicBezTo>
                    <a:pt x="104375" y="98670"/>
                    <a:pt x="104262" y="98637"/>
                    <a:pt x="104152" y="98637"/>
                  </a:cubicBezTo>
                  <a:close/>
                  <a:moveTo>
                    <a:pt x="83881" y="98683"/>
                  </a:moveTo>
                  <a:cubicBezTo>
                    <a:pt x="83597" y="98683"/>
                    <a:pt x="83336" y="98913"/>
                    <a:pt x="83360" y="99244"/>
                  </a:cubicBezTo>
                  <a:cubicBezTo>
                    <a:pt x="83391" y="99522"/>
                    <a:pt x="83594" y="99714"/>
                    <a:pt x="83862" y="99714"/>
                  </a:cubicBezTo>
                  <a:cubicBezTo>
                    <a:pt x="83883" y="99714"/>
                    <a:pt x="83905" y="99713"/>
                    <a:pt x="83927" y="99711"/>
                  </a:cubicBezTo>
                  <a:cubicBezTo>
                    <a:pt x="84394" y="99677"/>
                    <a:pt x="84561" y="99110"/>
                    <a:pt x="84227" y="98810"/>
                  </a:cubicBezTo>
                  <a:cubicBezTo>
                    <a:pt x="84120" y="98722"/>
                    <a:pt x="83998" y="98683"/>
                    <a:pt x="83881" y="98683"/>
                  </a:cubicBezTo>
                  <a:close/>
                  <a:moveTo>
                    <a:pt x="63629" y="98722"/>
                  </a:moveTo>
                  <a:cubicBezTo>
                    <a:pt x="63344" y="98722"/>
                    <a:pt x="63064" y="98965"/>
                    <a:pt x="63112" y="99277"/>
                  </a:cubicBezTo>
                  <a:cubicBezTo>
                    <a:pt x="63112" y="99577"/>
                    <a:pt x="63379" y="99777"/>
                    <a:pt x="63646" y="99777"/>
                  </a:cubicBezTo>
                  <a:cubicBezTo>
                    <a:pt x="64113" y="99711"/>
                    <a:pt x="64313" y="99144"/>
                    <a:pt x="63946" y="98843"/>
                  </a:cubicBezTo>
                  <a:cubicBezTo>
                    <a:pt x="63852" y="98759"/>
                    <a:pt x="63740" y="98722"/>
                    <a:pt x="63629" y="98722"/>
                  </a:cubicBezTo>
                  <a:close/>
                  <a:moveTo>
                    <a:pt x="43345" y="98779"/>
                  </a:moveTo>
                  <a:cubicBezTo>
                    <a:pt x="43070" y="98779"/>
                    <a:pt x="42795" y="98972"/>
                    <a:pt x="42831" y="99344"/>
                  </a:cubicBezTo>
                  <a:cubicBezTo>
                    <a:pt x="42862" y="99593"/>
                    <a:pt x="43069" y="99814"/>
                    <a:pt x="43341" y="99814"/>
                  </a:cubicBezTo>
                  <a:cubicBezTo>
                    <a:pt x="43360" y="99814"/>
                    <a:pt x="43379" y="99813"/>
                    <a:pt x="43398" y="99811"/>
                  </a:cubicBezTo>
                  <a:cubicBezTo>
                    <a:pt x="43665" y="99777"/>
                    <a:pt x="43898" y="99544"/>
                    <a:pt x="43865" y="99244"/>
                  </a:cubicBezTo>
                  <a:cubicBezTo>
                    <a:pt x="43834" y="98930"/>
                    <a:pt x="43589" y="98779"/>
                    <a:pt x="43345" y="98779"/>
                  </a:cubicBezTo>
                  <a:close/>
                  <a:moveTo>
                    <a:pt x="141589" y="98783"/>
                  </a:moveTo>
                  <a:cubicBezTo>
                    <a:pt x="141304" y="98783"/>
                    <a:pt x="141044" y="99013"/>
                    <a:pt x="141068" y="99344"/>
                  </a:cubicBezTo>
                  <a:cubicBezTo>
                    <a:pt x="141099" y="99593"/>
                    <a:pt x="141305" y="99814"/>
                    <a:pt x="141578" y="99814"/>
                  </a:cubicBezTo>
                  <a:cubicBezTo>
                    <a:pt x="141596" y="99814"/>
                    <a:pt x="141615" y="99813"/>
                    <a:pt x="141635" y="99811"/>
                  </a:cubicBezTo>
                  <a:cubicBezTo>
                    <a:pt x="142102" y="99777"/>
                    <a:pt x="142269" y="99210"/>
                    <a:pt x="141935" y="98910"/>
                  </a:cubicBezTo>
                  <a:cubicBezTo>
                    <a:pt x="141828" y="98822"/>
                    <a:pt x="141706" y="98783"/>
                    <a:pt x="141589" y="98783"/>
                  </a:cubicBezTo>
                  <a:close/>
                  <a:moveTo>
                    <a:pt x="23050" y="98809"/>
                  </a:moveTo>
                  <a:cubicBezTo>
                    <a:pt x="23039" y="98809"/>
                    <a:pt x="23028" y="98809"/>
                    <a:pt x="23017" y="98810"/>
                  </a:cubicBezTo>
                  <a:cubicBezTo>
                    <a:pt x="22750" y="98843"/>
                    <a:pt x="22516" y="99077"/>
                    <a:pt x="22550" y="99377"/>
                  </a:cubicBezTo>
                  <a:cubicBezTo>
                    <a:pt x="22550" y="99655"/>
                    <a:pt x="22779" y="99848"/>
                    <a:pt x="23052" y="99848"/>
                  </a:cubicBezTo>
                  <a:cubicBezTo>
                    <a:pt x="23073" y="99848"/>
                    <a:pt x="23095" y="99847"/>
                    <a:pt x="23117" y="99844"/>
                  </a:cubicBezTo>
                  <a:cubicBezTo>
                    <a:pt x="23773" y="99811"/>
                    <a:pt x="23719" y="98809"/>
                    <a:pt x="23050" y="98809"/>
                  </a:cubicBezTo>
                  <a:close/>
                  <a:moveTo>
                    <a:pt x="121343" y="98822"/>
                  </a:moveTo>
                  <a:cubicBezTo>
                    <a:pt x="121065" y="98822"/>
                    <a:pt x="120796" y="99065"/>
                    <a:pt x="120820" y="99377"/>
                  </a:cubicBezTo>
                  <a:cubicBezTo>
                    <a:pt x="120820" y="99677"/>
                    <a:pt x="121087" y="99877"/>
                    <a:pt x="121354" y="99877"/>
                  </a:cubicBezTo>
                  <a:cubicBezTo>
                    <a:pt x="121821" y="99844"/>
                    <a:pt x="122021" y="99244"/>
                    <a:pt x="121654" y="98943"/>
                  </a:cubicBezTo>
                  <a:cubicBezTo>
                    <a:pt x="121560" y="98859"/>
                    <a:pt x="121451" y="98822"/>
                    <a:pt x="121343" y="98822"/>
                  </a:cubicBezTo>
                  <a:close/>
                  <a:moveTo>
                    <a:pt x="101070" y="98874"/>
                  </a:moveTo>
                  <a:cubicBezTo>
                    <a:pt x="101049" y="98874"/>
                    <a:pt x="101028" y="98875"/>
                    <a:pt x="101006" y="98877"/>
                  </a:cubicBezTo>
                  <a:cubicBezTo>
                    <a:pt x="100327" y="98941"/>
                    <a:pt x="100400" y="99914"/>
                    <a:pt x="101042" y="99914"/>
                  </a:cubicBezTo>
                  <a:cubicBezTo>
                    <a:pt x="101063" y="99914"/>
                    <a:pt x="101084" y="99913"/>
                    <a:pt x="101106" y="99911"/>
                  </a:cubicBezTo>
                  <a:cubicBezTo>
                    <a:pt x="101752" y="99846"/>
                    <a:pt x="101710" y="98874"/>
                    <a:pt x="101070" y="98874"/>
                  </a:cubicBezTo>
                  <a:close/>
                  <a:moveTo>
                    <a:pt x="80779" y="98916"/>
                  </a:moveTo>
                  <a:cubicBezTo>
                    <a:pt x="80494" y="98916"/>
                    <a:pt x="80234" y="99147"/>
                    <a:pt x="80258" y="99477"/>
                  </a:cubicBezTo>
                  <a:cubicBezTo>
                    <a:pt x="80291" y="99744"/>
                    <a:pt x="80524" y="99978"/>
                    <a:pt x="80825" y="99978"/>
                  </a:cubicBezTo>
                  <a:lnTo>
                    <a:pt x="80825" y="99944"/>
                  </a:lnTo>
                  <a:cubicBezTo>
                    <a:pt x="81292" y="99911"/>
                    <a:pt x="81458" y="99344"/>
                    <a:pt x="81125" y="99044"/>
                  </a:cubicBezTo>
                  <a:cubicBezTo>
                    <a:pt x="81018" y="98956"/>
                    <a:pt x="80896" y="98916"/>
                    <a:pt x="80779" y="98916"/>
                  </a:cubicBezTo>
                  <a:close/>
                  <a:moveTo>
                    <a:pt x="60531" y="98983"/>
                  </a:moveTo>
                  <a:cubicBezTo>
                    <a:pt x="60247" y="98983"/>
                    <a:pt x="59986" y="99213"/>
                    <a:pt x="60010" y="99544"/>
                  </a:cubicBezTo>
                  <a:cubicBezTo>
                    <a:pt x="60043" y="99811"/>
                    <a:pt x="60277" y="100011"/>
                    <a:pt x="60544" y="100011"/>
                  </a:cubicBezTo>
                  <a:lnTo>
                    <a:pt x="60577" y="100011"/>
                  </a:lnTo>
                  <a:cubicBezTo>
                    <a:pt x="61044" y="99978"/>
                    <a:pt x="61211" y="99410"/>
                    <a:pt x="60877" y="99110"/>
                  </a:cubicBezTo>
                  <a:cubicBezTo>
                    <a:pt x="60770" y="99022"/>
                    <a:pt x="60648" y="98983"/>
                    <a:pt x="60531" y="98983"/>
                  </a:cubicBezTo>
                  <a:close/>
                  <a:moveTo>
                    <a:pt x="40254" y="99004"/>
                  </a:moveTo>
                  <a:cubicBezTo>
                    <a:pt x="39975" y="99004"/>
                    <a:pt x="39693" y="99207"/>
                    <a:pt x="39729" y="99577"/>
                  </a:cubicBezTo>
                  <a:cubicBezTo>
                    <a:pt x="39760" y="99856"/>
                    <a:pt x="39963" y="100048"/>
                    <a:pt x="40231" y="100048"/>
                  </a:cubicBezTo>
                  <a:cubicBezTo>
                    <a:pt x="40252" y="100048"/>
                    <a:pt x="40274" y="100047"/>
                    <a:pt x="40296" y="100044"/>
                  </a:cubicBezTo>
                  <a:cubicBezTo>
                    <a:pt x="40563" y="100044"/>
                    <a:pt x="40796" y="99777"/>
                    <a:pt x="40763" y="99511"/>
                  </a:cubicBezTo>
                  <a:cubicBezTo>
                    <a:pt x="40747" y="99165"/>
                    <a:pt x="40502" y="99004"/>
                    <a:pt x="40254" y="99004"/>
                  </a:cubicBezTo>
                  <a:close/>
                  <a:moveTo>
                    <a:pt x="138491" y="99004"/>
                  </a:moveTo>
                  <a:cubicBezTo>
                    <a:pt x="138212" y="99004"/>
                    <a:pt x="137930" y="99207"/>
                    <a:pt x="137965" y="99577"/>
                  </a:cubicBezTo>
                  <a:cubicBezTo>
                    <a:pt x="137999" y="99877"/>
                    <a:pt x="138232" y="100078"/>
                    <a:pt x="138533" y="100078"/>
                  </a:cubicBezTo>
                  <a:cubicBezTo>
                    <a:pt x="138799" y="100044"/>
                    <a:pt x="139033" y="99777"/>
                    <a:pt x="139000" y="99511"/>
                  </a:cubicBezTo>
                  <a:cubicBezTo>
                    <a:pt x="138984" y="99165"/>
                    <a:pt x="138739" y="99004"/>
                    <a:pt x="138491" y="99004"/>
                  </a:cubicBezTo>
                  <a:close/>
                  <a:moveTo>
                    <a:pt x="19990" y="99079"/>
                  </a:moveTo>
                  <a:cubicBezTo>
                    <a:pt x="19720" y="99079"/>
                    <a:pt x="19448" y="99272"/>
                    <a:pt x="19448" y="99644"/>
                  </a:cubicBezTo>
                  <a:cubicBezTo>
                    <a:pt x="19481" y="99911"/>
                    <a:pt x="19748" y="100111"/>
                    <a:pt x="20015" y="100111"/>
                  </a:cubicBezTo>
                  <a:cubicBezTo>
                    <a:pt x="20315" y="100078"/>
                    <a:pt x="20515" y="99844"/>
                    <a:pt x="20515" y="99544"/>
                  </a:cubicBezTo>
                  <a:cubicBezTo>
                    <a:pt x="20468" y="99231"/>
                    <a:pt x="20230" y="99079"/>
                    <a:pt x="19990" y="99079"/>
                  </a:cubicBezTo>
                  <a:close/>
                  <a:moveTo>
                    <a:pt x="118240" y="99056"/>
                  </a:moveTo>
                  <a:cubicBezTo>
                    <a:pt x="117963" y="99056"/>
                    <a:pt x="117694" y="99299"/>
                    <a:pt x="117718" y="99611"/>
                  </a:cubicBezTo>
                  <a:cubicBezTo>
                    <a:pt x="117718" y="99911"/>
                    <a:pt x="117985" y="100111"/>
                    <a:pt x="118251" y="100111"/>
                  </a:cubicBezTo>
                  <a:lnTo>
                    <a:pt x="118285" y="100111"/>
                  </a:lnTo>
                  <a:cubicBezTo>
                    <a:pt x="118718" y="100044"/>
                    <a:pt x="118919" y="99477"/>
                    <a:pt x="118552" y="99177"/>
                  </a:cubicBezTo>
                  <a:cubicBezTo>
                    <a:pt x="118458" y="99093"/>
                    <a:pt x="118349" y="99056"/>
                    <a:pt x="118240" y="99056"/>
                  </a:cubicBezTo>
                  <a:close/>
                  <a:moveTo>
                    <a:pt x="97979" y="99117"/>
                  </a:moveTo>
                  <a:cubicBezTo>
                    <a:pt x="97707" y="99117"/>
                    <a:pt x="97446" y="99347"/>
                    <a:pt x="97470" y="99677"/>
                  </a:cubicBezTo>
                  <a:cubicBezTo>
                    <a:pt x="97470" y="99927"/>
                    <a:pt x="97674" y="100148"/>
                    <a:pt x="97947" y="100148"/>
                  </a:cubicBezTo>
                  <a:cubicBezTo>
                    <a:pt x="97965" y="100148"/>
                    <a:pt x="97984" y="100146"/>
                    <a:pt x="98004" y="100144"/>
                  </a:cubicBezTo>
                  <a:cubicBezTo>
                    <a:pt x="98471" y="100111"/>
                    <a:pt x="98671" y="99544"/>
                    <a:pt x="98304" y="99244"/>
                  </a:cubicBezTo>
                  <a:cubicBezTo>
                    <a:pt x="98206" y="99156"/>
                    <a:pt x="98092" y="99117"/>
                    <a:pt x="97979" y="99117"/>
                  </a:cubicBezTo>
                  <a:close/>
                  <a:moveTo>
                    <a:pt x="77744" y="99204"/>
                  </a:moveTo>
                  <a:cubicBezTo>
                    <a:pt x="77715" y="99204"/>
                    <a:pt x="77686" y="99206"/>
                    <a:pt x="77656" y="99210"/>
                  </a:cubicBezTo>
                  <a:cubicBezTo>
                    <a:pt x="76944" y="99243"/>
                    <a:pt x="77017" y="100247"/>
                    <a:pt x="77660" y="100247"/>
                  </a:cubicBezTo>
                  <a:cubicBezTo>
                    <a:pt x="77681" y="100247"/>
                    <a:pt x="77701" y="100246"/>
                    <a:pt x="77722" y="100244"/>
                  </a:cubicBezTo>
                  <a:cubicBezTo>
                    <a:pt x="78424" y="100212"/>
                    <a:pt x="78363" y="99204"/>
                    <a:pt x="77744" y="99204"/>
                  </a:cubicBezTo>
                  <a:close/>
                  <a:moveTo>
                    <a:pt x="57430" y="99223"/>
                  </a:moveTo>
                  <a:cubicBezTo>
                    <a:pt x="57153" y="99223"/>
                    <a:pt x="56884" y="99465"/>
                    <a:pt x="56908" y="99777"/>
                  </a:cubicBezTo>
                  <a:cubicBezTo>
                    <a:pt x="56939" y="100056"/>
                    <a:pt x="57141" y="100248"/>
                    <a:pt x="57410" y="100248"/>
                  </a:cubicBezTo>
                  <a:cubicBezTo>
                    <a:pt x="57431" y="100248"/>
                    <a:pt x="57453" y="100247"/>
                    <a:pt x="57475" y="100244"/>
                  </a:cubicBezTo>
                  <a:lnTo>
                    <a:pt x="57475" y="100278"/>
                  </a:lnTo>
                  <a:cubicBezTo>
                    <a:pt x="57908" y="100211"/>
                    <a:pt x="58108" y="99644"/>
                    <a:pt x="57742" y="99344"/>
                  </a:cubicBezTo>
                  <a:cubicBezTo>
                    <a:pt x="57648" y="99259"/>
                    <a:pt x="57539" y="99223"/>
                    <a:pt x="57430" y="99223"/>
                  </a:cubicBezTo>
                  <a:close/>
                  <a:moveTo>
                    <a:pt x="37215" y="99271"/>
                  </a:moveTo>
                  <a:cubicBezTo>
                    <a:pt x="37187" y="99271"/>
                    <a:pt x="37157" y="99273"/>
                    <a:pt x="37127" y="99277"/>
                  </a:cubicBezTo>
                  <a:cubicBezTo>
                    <a:pt x="36827" y="99277"/>
                    <a:pt x="36593" y="99544"/>
                    <a:pt x="36626" y="99811"/>
                  </a:cubicBezTo>
                  <a:cubicBezTo>
                    <a:pt x="36660" y="100111"/>
                    <a:pt x="36893" y="100311"/>
                    <a:pt x="37194" y="100311"/>
                  </a:cubicBezTo>
                  <a:cubicBezTo>
                    <a:pt x="37895" y="100279"/>
                    <a:pt x="37834" y="99271"/>
                    <a:pt x="37215" y="99271"/>
                  </a:cubicBezTo>
                  <a:close/>
                  <a:moveTo>
                    <a:pt x="135384" y="99283"/>
                  </a:moveTo>
                  <a:cubicBezTo>
                    <a:pt x="135100" y="99283"/>
                    <a:pt x="134840" y="99514"/>
                    <a:pt x="134863" y="99844"/>
                  </a:cubicBezTo>
                  <a:cubicBezTo>
                    <a:pt x="134894" y="100122"/>
                    <a:pt x="135126" y="100315"/>
                    <a:pt x="135399" y="100315"/>
                  </a:cubicBezTo>
                  <a:cubicBezTo>
                    <a:pt x="135420" y="100315"/>
                    <a:pt x="135442" y="100314"/>
                    <a:pt x="135464" y="100311"/>
                  </a:cubicBezTo>
                  <a:lnTo>
                    <a:pt x="135430" y="100311"/>
                  </a:lnTo>
                  <a:cubicBezTo>
                    <a:pt x="135897" y="100278"/>
                    <a:pt x="136064" y="99711"/>
                    <a:pt x="135731" y="99410"/>
                  </a:cubicBezTo>
                  <a:cubicBezTo>
                    <a:pt x="135623" y="99323"/>
                    <a:pt x="135502" y="99283"/>
                    <a:pt x="135384" y="99283"/>
                  </a:cubicBezTo>
                  <a:close/>
                  <a:moveTo>
                    <a:pt x="16903" y="99299"/>
                  </a:moveTo>
                  <a:cubicBezTo>
                    <a:pt x="16616" y="99299"/>
                    <a:pt x="16325" y="99502"/>
                    <a:pt x="16379" y="99877"/>
                  </a:cubicBezTo>
                  <a:cubicBezTo>
                    <a:pt x="16379" y="100127"/>
                    <a:pt x="16612" y="100348"/>
                    <a:pt x="16861" y="100348"/>
                  </a:cubicBezTo>
                  <a:cubicBezTo>
                    <a:pt x="16878" y="100348"/>
                    <a:pt x="16895" y="100347"/>
                    <a:pt x="16912" y="100344"/>
                  </a:cubicBezTo>
                  <a:cubicBezTo>
                    <a:pt x="17213" y="100311"/>
                    <a:pt x="17413" y="100078"/>
                    <a:pt x="17413" y="99777"/>
                  </a:cubicBezTo>
                  <a:cubicBezTo>
                    <a:pt x="17397" y="99452"/>
                    <a:pt x="17151" y="99299"/>
                    <a:pt x="16903" y="99299"/>
                  </a:cubicBezTo>
                  <a:close/>
                  <a:moveTo>
                    <a:pt x="115170" y="99337"/>
                  </a:moveTo>
                  <a:cubicBezTo>
                    <a:pt x="115142" y="99337"/>
                    <a:pt x="115113" y="99339"/>
                    <a:pt x="115082" y="99344"/>
                  </a:cubicBezTo>
                  <a:cubicBezTo>
                    <a:pt x="114415" y="99410"/>
                    <a:pt x="114515" y="100378"/>
                    <a:pt x="115149" y="100378"/>
                  </a:cubicBezTo>
                  <a:cubicBezTo>
                    <a:pt x="115851" y="100346"/>
                    <a:pt x="115790" y="99337"/>
                    <a:pt x="115170" y="99337"/>
                  </a:cubicBezTo>
                  <a:close/>
                  <a:moveTo>
                    <a:pt x="94881" y="99366"/>
                  </a:moveTo>
                  <a:cubicBezTo>
                    <a:pt x="94605" y="99366"/>
                    <a:pt x="94316" y="99569"/>
                    <a:pt x="94334" y="99944"/>
                  </a:cubicBezTo>
                  <a:cubicBezTo>
                    <a:pt x="94368" y="100211"/>
                    <a:pt x="94601" y="100411"/>
                    <a:pt x="94901" y="100411"/>
                  </a:cubicBezTo>
                  <a:cubicBezTo>
                    <a:pt x="95202" y="100378"/>
                    <a:pt x="95402" y="100144"/>
                    <a:pt x="95368" y="99844"/>
                  </a:cubicBezTo>
                  <a:cubicBezTo>
                    <a:pt x="95353" y="99519"/>
                    <a:pt x="95122" y="99366"/>
                    <a:pt x="94881" y="99366"/>
                  </a:cubicBezTo>
                  <a:close/>
                  <a:moveTo>
                    <a:pt x="74590" y="99417"/>
                  </a:moveTo>
                  <a:cubicBezTo>
                    <a:pt x="74309" y="99417"/>
                    <a:pt x="74039" y="99647"/>
                    <a:pt x="74087" y="99978"/>
                  </a:cubicBezTo>
                  <a:cubicBezTo>
                    <a:pt x="74087" y="100278"/>
                    <a:pt x="74320" y="100478"/>
                    <a:pt x="74620" y="100478"/>
                  </a:cubicBezTo>
                  <a:lnTo>
                    <a:pt x="74620" y="100445"/>
                  </a:lnTo>
                  <a:cubicBezTo>
                    <a:pt x="75087" y="100411"/>
                    <a:pt x="75287" y="99844"/>
                    <a:pt x="74920" y="99544"/>
                  </a:cubicBezTo>
                  <a:cubicBezTo>
                    <a:pt x="74823" y="99456"/>
                    <a:pt x="74705" y="99417"/>
                    <a:pt x="74590" y="99417"/>
                  </a:cubicBezTo>
                  <a:close/>
                  <a:moveTo>
                    <a:pt x="54360" y="99471"/>
                  </a:moveTo>
                  <a:cubicBezTo>
                    <a:pt x="54332" y="99471"/>
                    <a:pt x="54303" y="99473"/>
                    <a:pt x="54272" y="99477"/>
                  </a:cubicBezTo>
                  <a:cubicBezTo>
                    <a:pt x="53605" y="99544"/>
                    <a:pt x="53705" y="100511"/>
                    <a:pt x="54372" y="100511"/>
                  </a:cubicBezTo>
                  <a:cubicBezTo>
                    <a:pt x="55043" y="100479"/>
                    <a:pt x="54980" y="99471"/>
                    <a:pt x="54360" y="99471"/>
                  </a:cubicBezTo>
                  <a:close/>
                  <a:moveTo>
                    <a:pt x="34083" y="99507"/>
                  </a:moveTo>
                  <a:cubicBezTo>
                    <a:pt x="34064" y="99507"/>
                    <a:pt x="34044" y="99508"/>
                    <a:pt x="34025" y="99511"/>
                  </a:cubicBezTo>
                  <a:cubicBezTo>
                    <a:pt x="33313" y="99543"/>
                    <a:pt x="33386" y="100548"/>
                    <a:pt x="34029" y="100548"/>
                  </a:cubicBezTo>
                  <a:cubicBezTo>
                    <a:pt x="34049" y="100548"/>
                    <a:pt x="34070" y="100547"/>
                    <a:pt x="34091" y="100545"/>
                  </a:cubicBezTo>
                  <a:cubicBezTo>
                    <a:pt x="34392" y="100511"/>
                    <a:pt x="34592" y="100244"/>
                    <a:pt x="34592" y="99978"/>
                  </a:cubicBezTo>
                  <a:cubicBezTo>
                    <a:pt x="34561" y="99699"/>
                    <a:pt x="34329" y="99507"/>
                    <a:pt x="34083" y="99507"/>
                  </a:cubicBezTo>
                  <a:close/>
                  <a:moveTo>
                    <a:pt x="132293" y="99510"/>
                  </a:moveTo>
                  <a:cubicBezTo>
                    <a:pt x="132282" y="99510"/>
                    <a:pt x="132272" y="99510"/>
                    <a:pt x="132261" y="99511"/>
                  </a:cubicBezTo>
                  <a:cubicBezTo>
                    <a:pt x="131583" y="99575"/>
                    <a:pt x="131624" y="100548"/>
                    <a:pt x="132264" y="100548"/>
                  </a:cubicBezTo>
                  <a:cubicBezTo>
                    <a:pt x="132285" y="100548"/>
                    <a:pt x="132306" y="100547"/>
                    <a:pt x="132328" y="100545"/>
                  </a:cubicBezTo>
                  <a:cubicBezTo>
                    <a:pt x="133018" y="100512"/>
                    <a:pt x="132932" y="99510"/>
                    <a:pt x="132293" y="99510"/>
                  </a:cubicBezTo>
                  <a:close/>
                  <a:moveTo>
                    <a:pt x="13776" y="99569"/>
                  </a:moveTo>
                  <a:cubicBezTo>
                    <a:pt x="13631" y="99569"/>
                    <a:pt x="13484" y="99624"/>
                    <a:pt x="13377" y="99744"/>
                  </a:cubicBezTo>
                  <a:cubicBezTo>
                    <a:pt x="13085" y="100068"/>
                    <a:pt x="13328" y="100613"/>
                    <a:pt x="13771" y="100613"/>
                  </a:cubicBezTo>
                  <a:cubicBezTo>
                    <a:pt x="13784" y="100613"/>
                    <a:pt x="13797" y="100612"/>
                    <a:pt x="13810" y="100611"/>
                  </a:cubicBezTo>
                  <a:lnTo>
                    <a:pt x="13844" y="100611"/>
                  </a:lnTo>
                  <a:cubicBezTo>
                    <a:pt x="14110" y="100578"/>
                    <a:pt x="14311" y="100311"/>
                    <a:pt x="14311" y="100044"/>
                  </a:cubicBezTo>
                  <a:cubicBezTo>
                    <a:pt x="14289" y="99745"/>
                    <a:pt x="14035" y="99569"/>
                    <a:pt x="13776" y="99569"/>
                  </a:cubicBezTo>
                  <a:close/>
                  <a:moveTo>
                    <a:pt x="112030" y="99556"/>
                  </a:moveTo>
                  <a:cubicBezTo>
                    <a:pt x="111743" y="99556"/>
                    <a:pt x="111456" y="99799"/>
                    <a:pt x="111480" y="100111"/>
                  </a:cubicBezTo>
                  <a:cubicBezTo>
                    <a:pt x="111511" y="100392"/>
                    <a:pt x="111747" y="100614"/>
                    <a:pt x="111996" y="100614"/>
                  </a:cubicBezTo>
                  <a:cubicBezTo>
                    <a:pt x="112013" y="100614"/>
                    <a:pt x="112030" y="100613"/>
                    <a:pt x="112047" y="100611"/>
                  </a:cubicBezTo>
                  <a:cubicBezTo>
                    <a:pt x="112514" y="100578"/>
                    <a:pt x="112714" y="99978"/>
                    <a:pt x="112347" y="99677"/>
                  </a:cubicBezTo>
                  <a:cubicBezTo>
                    <a:pt x="112254" y="99593"/>
                    <a:pt x="112142" y="99556"/>
                    <a:pt x="112030" y="99556"/>
                  </a:cubicBezTo>
                  <a:close/>
                  <a:moveTo>
                    <a:pt x="91797" y="99610"/>
                  </a:moveTo>
                  <a:cubicBezTo>
                    <a:pt x="91787" y="99610"/>
                    <a:pt x="91776" y="99610"/>
                    <a:pt x="91766" y="99611"/>
                  </a:cubicBezTo>
                  <a:cubicBezTo>
                    <a:pt x="91087" y="99675"/>
                    <a:pt x="91129" y="100648"/>
                    <a:pt x="91769" y="100648"/>
                  </a:cubicBezTo>
                  <a:cubicBezTo>
                    <a:pt x="91789" y="100648"/>
                    <a:pt x="91811" y="100647"/>
                    <a:pt x="91833" y="100645"/>
                  </a:cubicBezTo>
                  <a:cubicBezTo>
                    <a:pt x="92522" y="100612"/>
                    <a:pt x="92436" y="99610"/>
                    <a:pt x="91797" y="99610"/>
                  </a:cubicBezTo>
                  <a:close/>
                  <a:moveTo>
                    <a:pt x="71539" y="99671"/>
                  </a:moveTo>
                  <a:cubicBezTo>
                    <a:pt x="71511" y="99671"/>
                    <a:pt x="71482" y="99673"/>
                    <a:pt x="71451" y="99677"/>
                  </a:cubicBezTo>
                  <a:cubicBezTo>
                    <a:pt x="71151" y="99677"/>
                    <a:pt x="70951" y="99944"/>
                    <a:pt x="70984" y="100211"/>
                  </a:cubicBezTo>
                  <a:cubicBezTo>
                    <a:pt x="70984" y="100511"/>
                    <a:pt x="71251" y="100711"/>
                    <a:pt x="71518" y="100711"/>
                  </a:cubicBezTo>
                  <a:cubicBezTo>
                    <a:pt x="72220" y="100679"/>
                    <a:pt x="72159" y="99671"/>
                    <a:pt x="71539" y="99671"/>
                  </a:cubicBezTo>
                  <a:close/>
                  <a:moveTo>
                    <a:pt x="51217" y="99671"/>
                  </a:moveTo>
                  <a:cubicBezTo>
                    <a:pt x="50933" y="99671"/>
                    <a:pt x="50650" y="99874"/>
                    <a:pt x="50703" y="100244"/>
                  </a:cubicBezTo>
                  <a:cubicBezTo>
                    <a:pt x="50703" y="100525"/>
                    <a:pt x="50937" y="100748"/>
                    <a:pt x="51213" y="100748"/>
                  </a:cubicBezTo>
                  <a:cubicBezTo>
                    <a:pt x="51232" y="100748"/>
                    <a:pt x="51251" y="100747"/>
                    <a:pt x="51270" y="100745"/>
                  </a:cubicBezTo>
                  <a:cubicBezTo>
                    <a:pt x="51537" y="100711"/>
                    <a:pt x="51771" y="100478"/>
                    <a:pt x="51737" y="100178"/>
                  </a:cubicBezTo>
                  <a:cubicBezTo>
                    <a:pt x="51722" y="99832"/>
                    <a:pt x="51469" y="99671"/>
                    <a:pt x="51217" y="99671"/>
                  </a:cubicBezTo>
                  <a:close/>
                  <a:moveTo>
                    <a:pt x="149449" y="99717"/>
                  </a:moveTo>
                  <a:cubicBezTo>
                    <a:pt x="149177" y="99717"/>
                    <a:pt x="148916" y="99947"/>
                    <a:pt x="148940" y="100278"/>
                  </a:cubicBezTo>
                  <a:cubicBezTo>
                    <a:pt x="148971" y="100556"/>
                    <a:pt x="149174" y="100748"/>
                    <a:pt x="149442" y="100748"/>
                  </a:cubicBezTo>
                  <a:cubicBezTo>
                    <a:pt x="149464" y="100748"/>
                    <a:pt x="149485" y="100747"/>
                    <a:pt x="149507" y="100745"/>
                  </a:cubicBezTo>
                  <a:cubicBezTo>
                    <a:pt x="149941" y="100711"/>
                    <a:pt x="150141" y="100144"/>
                    <a:pt x="149774" y="99844"/>
                  </a:cubicBezTo>
                  <a:cubicBezTo>
                    <a:pt x="149676" y="99756"/>
                    <a:pt x="149562" y="99717"/>
                    <a:pt x="149449" y="99717"/>
                  </a:cubicBezTo>
                  <a:close/>
                  <a:moveTo>
                    <a:pt x="30943" y="99750"/>
                  </a:moveTo>
                  <a:cubicBezTo>
                    <a:pt x="30659" y="99750"/>
                    <a:pt x="30398" y="99981"/>
                    <a:pt x="30422" y="100311"/>
                  </a:cubicBezTo>
                  <a:cubicBezTo>
                    <a:pt x="30453" y="100561"/>
                    <a:pt x="30660" y="100781"/>
                    <a:pt x="30932" y="100781"/>
                  </a:cubicBezTo>
                  <a:cubicBezTo>
                    <a:pt x="30951" y="100781"/>
                    <a:pt x="30970" y="100780"/>
                    <a:pt x="30989" y="100778"/>
                  </a:cubicBezTo>
                  <a:cubicBezTo>
                    <a:pt x="31456" y="100745"/>
                    <a:pt x="31623" y="100178"/>
                    <a:pt x="31289" y="99877"/>
                  </a:cubicBezTo>
                  <a:cubicBezTo>
                    <a:pt x="31182" y="99790"/>
                    <a:pt x="31061" y="99750"/>
                    <a:pt x="30943" y="99750"/>
                  </a:cubicBezTo>
                  <a:close/>
                  <a:moveTo>
                    <a:pt x="129184" y="99755"/>
                  </a:moveTo>
                  <a:cubicBezTo>
                    <a:pt x="128906" y="99755"/>
                    <a:pt x="128624" y="99956"/>
                    <a:pt x="128659" y="100344"/>
                  </a:cubicBezTo>
                  <a:cubicBezTo>
                    <a:pt x="128692" y="100611"/>
                    <a:pt x="128959" y="100811"/>
                    <a:pt x="129226" y="100811"/>
                  </a:cubicBezTo>
                  <a:cubicBezTo>
                    <a:pt x="129526" y="100778"/>
                    <a:pt x="129726" y="100545"/>
                    <a:pt x="129693" y="100244"/>
                  </a:cubicBezTo>
                  <a:cubicBezTo>
                    <a:pt x="129677" y="99914"/>
                    <a:pt x="129432" y="99755"/>
                    <a:pt x="129184" y="99755"/>
                  </a:cubicBezTo>
                  <a:close/>
                  <a:moveTo>
                    <a:pt x="10693" y="99808"/>
                  </a:moveTo>
                  <a:cubicBezTo>
                    <a:pt x="10676" y="99808"/>
                    <a:pt x="10658" y="99809"/>
                    <a:pt x="10641" y="99811"/>
                  </a:cubicBezTo>
                  <a:cubicBezTo>
                    <a:pt x="9930" y="99843"/>
                    <a:pt x="10002" y="100848"/>
                    <a:pt x="10646" y="100848"/>
                  </a:cubicBezTo>
                  <a:cubicBezTo>
                    <a:pt x="10666" y="100848"/>
                    <a:pt x="10687" y="100847"/>
                    <a:pt x="10708" y="100845"/>
                  </a:cubicBezTo>
                  <a:lnTo>
                    <a:pt x="10741" y="100811"/>
                  </a:lnTo>
                  <a:cubicBezTo>
                    <a:pt x="11008" y="100778"/>
                    <a:pt x="11208" y="100545"/>
                    <a:pt x="11208" y="100278"/>
                  </a:cubicBezTo>
                  <a:cubicBezTo>
                    <a:pt x="11177" y="100028"/>
                    <a:pt x="10941" y="99808"/>
                    <a:pt x="10693" y="99808"/>
                  </a:cubicBezTo>
                  <a:close/>
                  <a:moveTo>
                    <a:pt x="108942" y="99838"/>
                  </a:moveTo>
                  <a:cubicBezTo>
                    <a:pt x="108662" y="99838"/>
                    <a:pt x="108387" y="100072"/>
                    <a:pt x="108411" y="100411"/>
                  </a:cubicBezTo>
                  <a:cubicBezTo>
                    <a:pt x="108442" y="100658"/>
                    <a:pt x="108645" y="100848"/>
                    <a:pt x="108913" y="100848"/>
                  </a:cubicBezTo>
                  <a:cubicBezTo>
                    <a:pt x="108934" y="100848"/>
                    <a:pt x="108956" y="100847"/>
                    <a:pt x="108978" y="100845"/>
                  </a:cubicBezTo>
                  <a:lnTo>
                    <a:pt x="108978" y="100878"/>
                  </a:lnTo>
                  <a:cubicBezTo>
                    <a:pt x="109412" y="100845"/>
                    <a:pt x="109612" y="100244"/>
                    <a:pt x="109245" y="99944"/>
                  </a:cubicBezTo>
                  <a:cubicBezTo>
                    <a:pt x="109154" y="99871"/>
                    <a:pt x="109048" y="99838"/>
                    <a:pt x="108942" y="99838"/>
                  </a:cubicBezTo>
                  <a:close/>
                  <a:moveTo>
                    <a:pt x="88651" y="99850"/>
                  </a:moveTo>
                  <a:cubicBezTo>
                    <a:pt x="88367" y="99850"/>
                    <a:pt x="88106" y="100081"/>
                    <a:pt x="88130" y="100411"/>
                  </a:cubicBezTo>
                  <a:cubicBezTo>
                    <a:pt x="88163" y="100711"/>
                    <a:pt x="88397" y="100912"/>
                    <a:pt x="88697" y="100912"/>
                  </a:cubicBezTo>
                  <a:cubicBezTo>
                    <a:pt x="89164" y="100878"/>
                    <a:pt x="89364" y="100278"/>
                    <a:pt x="88997" y="99978"/>
                  </a:cubicBezTo>
                  <a:cubicBezTo>
                    <a:pt x="88890" y="99890"/>
                    <a:pt x="88768" y="99850"/>
                    <a:pt x="88651" y="99850"/>
                  </a:cubicBezTo>
                  <a:close/>
                  <a:moveTo>
                    <a:pt x="68434" y="99908"/>
                  </a:moveTo>
                  <a:cubicBezTo>
                    <a:pt x="68417" y="99908"/>
                    <a:pt x="68400" y="99909"/>
                    <a:pt x="68382" y="99911"/>
                  </a:cubicBezTo>
                  <a:cubicBezTo>
                    <a:pt x="68082" y="99944"/>
                    <a:pt x="67882" y="100178"/>
                    <a:pt x="67882" y="100478"/>
                  </a:cubicBezTo>
                  <a:cubicBezTo>
                    <a:pt x="67915" y="100745"/>
                    <a:pt x="68149" y="100945"/>
                    <a:pt x="68416" y="100945"/>
                  </a:cubicBezTo>
                  <a:lnTo>
                    <a:pt x="68449" y="100945"/>
                  </a:lnTo>
                  <a:cubicBezTo>
                    <a:pt x="68749" y="100912"/>
                    <a:pt x="68950" y="100678"/>
                    <a:pt x="68916" y="100378"/>
                  </a:cubicBezTo>
                  <a:cubicBezTo>
                    <a:pt x="68916" y="100128"/>
                    <a:pt x="68683" y="99908"/>
                    <a:pt x="68434" y="99908"/>
                  </a:cubicBezTo>
                  <a:close/>
                  <a:moveTo>
                    <a:pt x="48110" y="99951"/>
                  </a:moveTo>
                  <a:cubicBezTo>
                    <a:pt x="47838" y="99951"/>
                    <a:pt x="47577" y="100181"/>
                    <a:pt x="47601" y="100511"/>
                  </a:cubicBezTo>
                  <a:cubicBezTo>
                    <a:pt x="47601" y="100790"/>
                    <a:pt x="47830" y="100982"/>
                    <a:pt x="48103" y="100982"/>
                  </a:cubicBezTo>
                  <a:cubicBezTo>
                    <a:pt x="48124" y="100982"/>
                    <a:pt x="48146" y="100981"/>
                    <a:pt x="48168" y="100978"/>
                  </a:cubicBezTo>
                  <a:cubicBezTo>
                    <a:pt x="48602" y="100945"/>
                    <a:pt x="48802" y="100378"/>
                    <a:pt x="48435" y="100078"/>
                  </a:cubicBezTo>
                  <a:cubicBezTo>
                    <a:pt x="48337" y="99990"/>
                    <a:pt x="48223" y="99951"/>
                    <a:pt x="48110" y="99951"/>
                  </a:cubicBezTo>
                  <a:close/>
                  <a:moveTo>
                    <a:pt x="146369" y="99977"/>
                  </a:moveTo>
                  <a:cubicBezTo>
                    <a:pt x="146359" y="99977"/>
                    <a:pt x="146349" y="99977"/>
                    <a:pt x="146338" y="99978"/>
                  </a:cubicBezTo>
                  <a:cubicBezTo>
                    <a:pt x="145636" y="100009"/>
                    <a:pt x="145697" y="101018"/>
                    <a:pt x="146317" y="101018"/>
                  </a:cubicBezTo>
                  <a:cubicBezTo>
                    <a:pt x="146345" y="101018"/>
                    <a:pt x="146374" y="101016"/>
                    <a:pt x="146405" y="101012"/>
                  </a:cubicBezTo>
                  <a:cubicBezTo>
                    <a:pt x="147061" y="100946"/>
                    <a:pt x="146975" y="99977"/>
                    <a:pt x="146369" y="99977"/>
                  </a:cubicBezTo>
                  <a:close/>
                  <a:moveTo>
                    <a:pt x="27874" y="99984"/>
                  </a:moveTo>
                  <a:cubicBezTo>
                    <a:pt x="27590" y="99984"/>
                    <a:pt x="27330" y="100214"/>
                    <a:pt x="27353" y="100545"/>
                  </a:cubicBezTo>
                  <a:cubicBezTo>
                    <a:pt x="27353" y="100811"/>
                    <a:pt x="27620" y="101045"/>
                    <a:pt x="27887" y="101045"/>
                  </a:cubicBezTo>
                  <a:lnTo>
                    <a:pt x="27920" y="101012"/>
                  </a:lnTo>
                  <a:cubicBezTo>
                    <a:pt x="28387" y="100978"/>
                    <a:pt x="28554" y="100411"/>
                    <a:pt x="28220" y="100111"/>
                  </a:cubicBezTo>
                  <a:cubicBezTo>
                    <a:pt x="28113" y="100023"/>
                    <a:pt x="27992" y="99984"/>
                    <a:pt x="27874" y="99984"/>
                  </a:cubicBezTo>
                  <a:close/>
                  <a:moveTo>
                    <a:pt x="126092" y="100000"/>
                  </a:moveTo>
                  <a:cubicBezTo>
                    <a:pt x="125810" y="100000"/>
                    <a:pt x="125521" y="100203"/>
                    <a:pt x="125557" y="100578"/>
                  </a:cubicBezTo>
                  <a:cubicBezTo>
                    <a:pt x="125588" y="100856"/>
                    <a:pt x="125819" y="101049"/>
                    <a:pt x="126065" y="101049"/>
                  </a:cubicBezTo>
                  <a:cubicBezTo>
                    <a:pt x="126085" y="101049"/>
                    <a:pt x="126104" y="101047"/>
                    <a:pt x="126124" y="101045"/>
                  </a:cubicBezTo>
                  <a:cubicBezTo>
                    <a:pt x="126391" y="101012"/>
                    <a:pt x="126624" y="100778"/>
                    <a:pt x="126591" y="100478"/>
                  </a:cubicBezTo>
                  <a:cubicBezTo>
                    <a:pt x="126575" y="100153"/>
                    <a:pt x="126337" y="100000"/>
                    <a:pt x="126092" y="100000"/>
                  </a:cubicBezTo>
                  <a:close/>
                  <a:moveTo>
                    <a:pt x="7585" y="100005"/>
                  </a:moveTo>
                  <a:cubicBezTo>
                    <a:pt x="7302" y="100005"/>
                    <a:pt x="7019" y="100207"/>
                    <a:pt x="7072" y="100578"/>
                  </a:cubicBezTo>
                  <a:cubicBezTo>
                    <a:pt x="7072" y="100859"/>
                    <a:pt x="7306" y="101081"/>
                    <a:pt x="7582" y="101081"/>
                  </a:cubicBezTo>
                  <a:cubicBezTo>
                    <a:pt x="7601" y="101081"/>
                    <a:pt x="7620" y="101080"/>
                    <a:pt x="7639" y="101078"/>
                  </a:cubicBezTo>
                  <a:cubicBezTo>
                    <a:pt x="7906" y="101045"/>
                    <a:pt x="8106" y="100811"/>
                    <a:pt x="8106" y="100511"/>
                  </a:cubicBezTo>
                  <a:cubicBezTo>
                    <a:pt x="8090" y="100166"/>
                    <a:pt x="7838" y="100005"/>
                    <a:pt x="7585" y="100005"/>
                  </a:cubicBezTo>
                  <a:close/>
                  <a:moveTo>
                    <a:pt x="105830" y="100051"/>
                  </a:moveTo>
                  <a:cubicBezTo>
                    <a:pt x="105546" y="100051"/>
                    <a:pt x="105285" y="100281"/>
                    <a:pt x="105309" y="100611"/>
                  </a:cubicBezTo>
                  <a:cubicBezTo>
                    <a:pt x="105342" y="100912"/>
                    <a:pt x="105576" y="101112"/>
                    <a:pt x="105876" y="101112"/>
                  </a:cubicBezTo>
                  <a:lnTo>
                    <a:pt x="105876" y="101078"/>
                  </a:lnTo>
                  <a:cubicBezTo>
                    <a:pt x="106310" y="101045"/>
                    <a:pt x="106510" y="100478"/>
                    <a:pt x="106176" y="100178"/>
                  </a:cubicBezTo>
                  <a:cubicBezTo>
                    <a:pt x="106069" y="100090"/>
                    <a:pt x="105947" y="100051"/>
                    <a:pt x="105830" y="100051"/>
                  </a:cubicBezTo>
                  <a:close/>
                  <a:moveTo>
                    <a:pt x="85560" y="100103"/>
                  </a:moveTo>
                  <a:cubicBezTo>
                    <a:pt x="85279" y="100103"/>
                    <a:pt x="85004" y="100349"/>
                    <a:pt x="85028" y="100678"/>
                  </a:cubicBezTo>
                  <a:cubicBezTo>
                    <a:pt x="85059" y="100928"/>
                    <a:pt x="85295" y="101148"/>
                    <a:pt x="85543" y="101148"/>
                  </a:cubicBezTo>
                  <a:cubicBezTo>
                    <a:pt x="85560" y="101148"/>
                    <a:pt x="85578" y="101147"/>
                    <a:pt x="85595" y="101145"/>
                  </a:cubicBezTo>
                  <a:cubicBezTo>
                    <a:pt x="86062" y="101112"/>
                    <a:pt x="86262" y="100545"/>
                    <a:pt x="85895" y="100244"/>
                  </a:cubicBezTo>
                  <a:cubicBezTo>
                    <a:pt x="85796" y="100146"/>
                    <a:pt x="85678" y="100103"/>
                    <a:pt x="85560" y="100103"/>
                  </a:cubicBezTo>
                  <a:close/>
                  <a:moveTo>
                    <a:pt x="65311" y="100141"/>
                  </a:moveTo>
                  <a:cubicBezTo>
                    <a:pt x="65290" y="100141"/>
                    <a:pt x="65269" y="100142"/>
                    <a:pt x="65247" y="100144"/>
                  </a:cubicBezTo>
                  <a:cubicBezTo>
                    <a:pt x="64580" y="100211"/>
                    <a:pt x="64680" y="101178"/>
                    <a:pt x="65314" y="101178"/>
                  </a:cubicBezTo>
                  <a:cubicBezTo>
                    <a:pt x="65614" y="101145"/>
                    <a:pt x="65814" y="100878"/>
                    <a:pt x="65814" y="100611"/>
                  </a:cubicBezTo>
                  <a:cubicBezTo>
                    <a:pt x="65783" y="100333"/>
                    <a:pt x="65580" y="100141"/>
                    <a:pt x="65311" y="100141"/>
                  </a:cubicBezTo>
                  <a:close/>
                  <a:moveTo>
                    <a:pt x="45030" y="100207"/>
                  </a:moveTo>
                  <a:cubicBezTo>
                    <a:pt x="45009" y="100207"/>
                    <a:pt x="44988" y="100209"/>
                    <a:pt x="44966" y="100211"/>
                  </a:cubicBezTo>
                  <a:cubicBezTo>
                    <a:pt x="44699" y="100211"/>
                    <a:pt x="44465" y="100478"/>
                    <a:pt x="44499" y="100778"/>
                  </a:cubicBezTo>
                  <a:cubicBezTo>
                    <a:pt x="44532" y="101045"/>
                    <a:pt x="44766" y="101245"/>
                    <a:pt x="45066" y="101245"/>
                  </a:cubicBezTo>
                  <a:cubicBezTo>
                    <a:pt x="45333" y="101212"/>
                    <a:pt x="45566" y="100978"/>
                    <a:pt x="45533" y="100678"/>
                  </a:cubicBezTo>
                  <a:cubicBezTo>
                    <a:pt x="45502" y="100400"/>
                    <a:pt x="45299" y="100207"/>
                    <a:pt x="45030" y="100207"/>
                  </a:cubicBezTo>
                  <a:close/>
                  <a:moveTo>
                    <a:pt x="143271" y="100190"/>
                  </a:moveTo>
                  <a:cubicBezTo>
                    <a:pt x="142981" y="100190"/>
                    <a:pt x="142712" y="100433"/>
                    <a:pt x="142736" y="100745"/>
                  </a:cubicBezTo>
                  <a:cubicBezTo>
                    <a:pt x="142767" y="101026"/>
                    <a:pt x="142973" y="101248"/>
                    <a:pt x="143246" y="101248"/>
                  </a:cubicBezTo>
                  <a:cubicBezTo>
                    <a:pt x="143264" y="101248"/>
                    <a:pt x="143283" y="101247"/>
                    <a:pt x="143303" y="101245"/>
                  </a:cubicBezTo>
                  <a:cubicBezTo>
                    <a:pt x="143770" y="101178"/>
                    <a:pt x="143936" y="100611"/>
                    <a:pt x="143603" y="100311"/>
                  </a:cubicBezTo>
                  <a:cubicBezTo>
                    <a:pt x="143500" y="100227"/>
                    <a:pt x="143384" y="100190"/>
                    <a:pt x="143271" y="100190"/>
                  </a:cubicBezTo>
                  <a:close/>
                  <a:moveTo>
                    <a:pt x="122975" y="100255"/>
                  </a:moveTo>
                  <a:cubicBezTo>
                    <a:pt x="122836" y="100255"/>
                    <a:pt x="122695" y="100313"/>
                    <a:pt x="122588" y="100445"/>
                  </a:cubicBezTo>
                  <a:cubicBezTo>
                    <a:pt x="122304" y="100760"/>
                    <a:pt x="122557" y="101284"/>
                    <a:pt x="122952" y="101284"/>
                  </a:cubicBezTo>
                  <a:cubicBezTo>
                    <a:pt x="122974" y="101284"/>
                    <a:pt x="122998" y="101282"/>
                    <a:pt x="123021" y="101278"/>
                  </a:cubicBezTo>
                  <a:cubicBezTo>
                    <a:pt x="123322" y="101278"/>
                    <a:pt x="123522" y="101012"/>
                    <a:pt x="123488" y="100745"/>
                  </a:cubicBezTo>
                  <a:cubicBezTo>
                    <a:pt x="123467" y="100445"/>
                    <a:pt x="123225" y="100255"/>
                    <a:pt x="122975" y="100255"/>
                  </a:cubicBezTo>
                  <a:close/>
                  <a:moveTo>
                    <a:pt x="24727" y="100251"/>
                  </a:moveTo>
                  <a:cubicBezTo>
                    <a:pt x="24454" y="100251"/>
                    <a:pt x="24194" y="100481"/>
                    <a:pt x="24218" y="100811"/>
                  </a:cubicBezTo>
                  <a:cubicBezTo>
                    <a:pt x="24218" y="101112"/>
                    <a:pt x="24484" y="101312"/>
                    <a:pt x="24785" y="101312"/>
                  </a:cubicBezTo>
                  <a:lnTo>
                    <a:pt x="24785" y="101278"/>
                  </a:lnTo>
                  <a:cubicBezTo>
                    <a:pt x="25218" y="101245"/>
                    <a:pt x="25418" y="100678"/>
                    <a:pt x="25052" y="100378"/>
                  </a:cubicBezTo>
                  <a:cubicBezTo>
                    <a:pt x="24954" y="100290"/>
                    <a:pt x="24839" y="100251"/>
                    <a:pt x="24727" y="100251"/>
                  </a:cubicBezTo>
                  <a:close/>
                  <a:moveTo>
                    <a:pt x="102729" y="100300"/>
                  </a:moveTo>
                  <a:cubicBezTo>
                    <a:pt x="102451" y="100300"/>
                    <a:pt x="102171" y="100503"/>
                    <a:pt x="102207" y="100878"/>
                  </a:cubicBezTo>
                  <a:cubicBezTo>
                    <a:pt x="102238" y="101128"/>
                    <a:pt x="102444" y="101348"/>
                    <a:pt x="102717" y="101348"/>
                  </a:cubicBezTo>
                  <a:cubicBezTo>
                    <a:pt x="102735" y="101348"/>
                    <a:pt x="102754" y="101347"/>
                    <a:pt x="102774" y="101345"/>
                  </a:cubicBezTo>
                  <a:cubicBezTo>
                    <a:pt x="103041" y="101312"/>
                    <a:pt x="103274" y="101078"/>
                    <a:pt x="103241" y="100778"/>
                  </a:cubicBezTo>
                  <a:cubicBezTo>
                    <a:pt x="103210" y="100453"/>
                    <a:pt x="102970" y="100300"/>
                    <a:pt x="102729" y="100300"/>
                  </a:cubicBezTo>
                  <a:close/>
                  <a:moveTo>
                    <a:pt x="82462" y="100351"/>
                  </a:moveTo>
                  <a:cubicBezTo>
                    <a:pt x="82182" y="100351"/>
                    <a:pt x="81912" y="100581"/>
                    <a:pt x="81959" y="100912"/>
                  </a:cubicBezTo>
                  <a:cubicBezTo>
                    <a:pt x="81959" y="101161"/>
                    <a:pt x="82192" y="101382"/>
                    <a:pt x="82441" y="101382"/>
                  </a:cubicBezTo>
                  <a:cubicBezTo>
                    <a:pt x="82458" y="101382"/>
                    <a:pt x="82475" y="101381"/>
                    <a:pt x="82493" y="101379"/>
                  </a:cubicBezTo>
                  <a:cubicBezTo>
                    <a:pt x="82960" y="101345"/>
                    <a:pt x="83160" y="100778"/>
                    <a:pt x="82793" y="100478"/>
                  </a:cubicBezTo>
                  <a:cubicBezTo>
                    <a:pt x="82695" y="100390"/>
                    <a:pt x="82578" y="100351"/>
                    <a:pt x="82462" y="100351"/>
                  </a:cubicBezTo>
                  <a:close/>
                  <a:moveTo>
                    <a:pt x="62209" y="100405"/>
                  </a:moveTo>
                  <a:cubicBezTo>
                    <a:pt x="61929" y="100405"/>
                    <a:pt x="61653" y="100639"/>
                    <a:pt x="61678" y="100978"/>
                  </a:cubicBezTo>
                  <a:cubicBezTo>
                    <a:pt x="61711" y="101245"/>
                    <a:pt x="61945" y="101445"/>
                    <a:pt x="62245" y="101445"/>
                  </a:cubicBezTo>
                  <a:cubicBezTo>
                    <a:pt x="62678" y="101379"/>
                    <a:pt x="62879" y="100811"/>
                    <a:pt x="62512" y="100511"/>
                  </a:cubicBezTo>
                  <a:cubicBezTo>
                    <a:pt x="62420" y="100438"/>
                    <a:pt x="62314" y="100405"/>
                    <a:pt x="62209" y="100405"/>
                  </a:cubicBezTo>
                  <a:close/>
                  <a:moveTo>
                    <a:pt x="140154" y="100455"/>
                  </a:moveTo>
                  <a:cubicBezTo>
                    <a:pt x="140015" y="100455"/>
                    <a:pt x="139874" y="100514"/>
                    <a:pt x="139767" y="100645"/>
                  </a:cubicBezTo>
                  <a:cubicBezTo>
                    <a:pt x="139476" y="100968"/>
                    <a:pt x="139718" y="101480"/>
                    <a:pt x="140159" y="101480"/>
                  </a:cubicBezTo>
                  <a:cubicBezTo>
                    <a:pt x="140173" y="101480"/>
                    <a:pt x="140186" y="101480"/>
                    <a:pt x="140200" y="101479"/>
                  </a:cubicBezTo>
                  <a:cubicBezTo>
                    <a:pt x="140467" y="101445"/>
                    <a:pt x="140701" y="101212"/>
                    <a:pt x="140667" y="100945"/>
                  </a:cubicBezTo>
                  <a:cubicBezTo>
                    <a:pt x="140646" y="100645"/>
                    <a:pt x="140404" y="100455"/>
                    <a:pt x="140154" y="100455"/>
                  </a:cubicBezTo>
                  <a:close/>
                  <a:moveTo>
                    <a:pt x="41945" y="100488"/>
                  </a:moveTo>
                  <a:cubicBezTo>
                    <a:pt x="41677" y="100488"/>
                    <a:pt x="41412" y="100675"/>
                    <a:pt x="41430" y="101012"/>
                  </a:cubicBezTo>
                  <a:cubicBezTo>
                    <a:pt x="41461" y="101261"/>
                    <a:pt x="41668" y="101482"/>
                    <a:pt x="41913" y="101482"/>
                  </a:cubicBezTo>
                  <a:cubicBezTo>
                    <a:pt x="41929" y="101482"/>
                    <a:pt x="41946" y="101481"/>
                    <a:pt x="41964" y="101479"/>
                  </a:cubicBezTo>
                  <a:lnTo>
                    <a:pt x="41964" y="101512"/>
                  </a:lnTo>
                  <a:cubicBezTo>
                    <a:pt x="42264" y="101479"/>
                    <a:pt x="42464" y="101212"/>
                    <a:pt x="42464" y="100945"/>
                  </a:cubicBezTo>
                  <a:cubicBezTo>
                    <a:pt x="42417" y="100633"/>
                    <a:pt x="42180" y="100488"/>
                    <a:pt x="41945" y="100488"/>
                  </a:cubicBezTo>
                  <a:close/>
                  <a:moveTo>
                    <a:pt x="21704" y="100505"/>
                  </a:moveTo>
                  <a:cubicBezTo>
                    <a:pt x="21675" y="100505"/>
                    <a:pt x="21646" y="100507"/>
                    <a:pt x="21616" y="100511"/>
                  </a:cubicBezTo>
                  <a:cubicBezTo>
                    <a:pt x="20949" y="100578"/>
                    <a:pt x="21015" y="101545"/>
                    <a:pt x="21682" y="101545"/>
                  </a:cubicBezTo>
                  <a:cubicBezTo>
                    <a:pt x="22384" y="101513"/>
                    <a:pt x="22323" y="100505"/>
                    <a:pt x="21704" y="100505"/>
                  </a:cubicBezTo>
                  <a:close/>
                  <a:moveTo>
                    <a:pt x="119904" y="100508"/>
                  </a:moveTo>
                  <a:cubicBezTo>
                    <a:pt x="119887" y="100508"/>
                    <a:pt x="119870" y="100509"/>
                    <a:pt x="119853" y="100511"/>
                  </a:cubicBezTo>
                  <a:cubicBezTo>
                    <a:pt x="119196" y="100577"/>
                    <a:pt x="119282" y="101546"/>
                    <a:pt x="119889" y="101546"/>
                  </a:cubicBezTo>
                  <a:cubicBezTo>
                    <a:pt x="119899" y="101546"/>
                    <a:pt x="119909" y="101546"/>
                    <a:pt x="119919" y="101545"/>
                  </a:cubicBezTo>
                  <a:cubicBezTo>
                    <a:pt x="120219" y="101512"/>
                    <a:pt x="120420" y="101278"/>
                    <a:pt x="120420" y="100978"/>
                  </a:cubicBezTo>
                  <a:cubicBezTo>
                    <a:pt x="120388" y="100729"/>
                    <a:pt x="120153" y="100508"/>
                    <a:pt x="119904" y="100508"/>
                  </a:cubicBezTo>
                  <a:close/>
                  <a:moveTo>
                    <a:pt x="99628" y="100541"/>
                  </a:moveTo>
                  <a:cubicBezTo>
                    <a:pt x="99610" y="100541"/>
                    <a:pt x="99591" y="100542"/>
                    <a:pt x="99571" y="100545"/>
                  </a:cubicBezTo>
                  <a:cubicBezTo>
                    <a:pt x="99305" y="100578"/>
                    <a:pt x="99071" y="100811"/>
                    <a:pt x="99104" y="101112"/>
                  </a:cubicBezTo>
                  <a:cubicBezTo>
                    <a:pt x="99136" y="101361"/>
                    <a:pt x="99342" y="101582"/>
                    <a:pt x="99614" y="101582"/>
                  </a:cubicBezTo>
                  <a:cubicBezTo>
                    <a:pt x="99633" y="101582"/>
                    <a:pt x="99652" y="101581"/>
                    <a:pt x="99671" y="101579"/>
                  </a:cubicBezTo>
                  <a:cubicBezTo>
                    <a:pt x="99938" y="101545"/>
                    <a:pt x="100172" y="101312"/>
                    <a:pt x="100138" y="101012"/>
                  </a:cubicBezTo>
                  <a:cubicBezTo>
                    <a:pt x="100107" y="100762"/>
                    <a:pt x="99901" y="100541"/>
                    <a:pt x="99628" y="100541"/>
                  </a:cubicBezTo>
                  <a:close/>
                  <a:moveTo>
                    <a:pt x="79387" y="100608"/>
                  </a:moveTo>
                  <a:cubicBezTo>
                    <a:pt x="79367" y="100608"/>
                    <a:pt x="79345" y="100609"/>
                    <a:pt x="79324" y="100611"/>
                  </a:cubicBezTo>
                  <a:cubicBezTo>
                    <a:pt x="79057" y="100611"/>
                    <a:pt x="78823" y="100878"/>
                    <a:pt x="78857" y="101145"/>
                  </a:cubicBezTo>
                  <a:cubicBezTo>
                    <a:pt x="78857" y="101445"/>
                    <a:pt x="79123" y="101645"/>
                    <a:pt x="79390" y="101645"/>
                  </a:cubicBezTo>
                  <a:lnTo>
                    <a:pt x="79424" y="101645"/>
                  </a:lnTo>
                  <a:cubicBezTo>
                    <a:pt x="80070" y="101581"/>
                    <a:pt x="80028" y="100608"/>
                    <a:pt x="79387" y="100608"/>
                  </a:cubicBezTo>
                  <a:close/>
                  <a:moveTo>
                    <a:pt x="59106" y="100642"/>
                  </a:moveTo>
                  <a:cubicBezTo>
                    <a:pt x="59086" y="100642"/>
                    <a:pt x="59064" y="100643"/>
                    <a:pt x="59042" y="100645"/>
                  </a:cubicBezTo>
                  <a:cubicBezTo>
                    <a:pt x="58364" y="100709"/>
                    <a:pt x="58437" y="101682"/>
                    <a:pt x="59079" y="101682"/>
                  </a:cubicBezTo>
                  <a:cubicBezTo>
                    <a:pt x="59099" y="101682"/>
                    <a:pt x="59121" y="101681"/>
                    <a:pt x="59143" y="101679"/>
                  </a:cubicBezTo>
                  <a:cubicBezTo>
                    <a:pt x="59789" y="101614"/>
                    <a:pt x="59746" y="100642"/>
                    <a:pt x="59106" y="100642"/>
                  </a:cubicBezTo>
                  <a:close/>
                  <a:moveTo>
                    <a:pt x="137074" y="100718"/>
                  </a:moveTo>
                  <a:cubicBezTo>
                    <a:pt x="136801" y="100718"/>
                    <a:pt x="136541" y="100948"/>
                    <a:pt x="136564" y="101278"/>
                  </a:cubicBezTo>
                  <a:cubicBezTo>
                    <a:pt x="136597" y="101537"/>
                    <a:pt x="136818" y="101734"/>
                    <a:pt x="137105" y="101745"/>
                  </a:cubicBezTo>
                  <a:lnTo>
                    <a:pt x="137105" y="101745"/>
                  </a:lnTo>
                  <a:cubicBezTo>
                    <a:pt x="137567" y="101707"/>
                    <a:pt x="137764" y="101144"/>
                    <a:pt x="137398" y="100845"/>
                  </a:cubicBezTo>
                  <a:cubicBezTo>
                    <a:pt x="137301" y="100757"/>
                    <a:pt x="137186" y="100718"/>
                    <a:pt x="137074" y="100718"/>
                  </a:cubicBezTo>
                  <a:close/>
                  <a:moveTo>
                    <a:pt x="38812" y="100717"/>
                  </a:moveTo>
                  <a:cubicBezTo>
                    <a:pt x="38529" y="100717"/>
                    <a:pt x="38271" y="100940"/>
                    <a:pt x="38294" y="101245"/>
                  </a:cubicBezTo>
                  <a:cubicBezTo>
                    <a:pt x="38325" y="101523"/>
                    <a:pt x="38557" y="101716"/>
                    <a:pt x="38803" y="101716"/>
                  </a:cubicBezTo>
                  <a:cubicBezTo>
                    <a:pt x="38822" y="101716"/>
                    <a:pt x="38842" y="101715"/>
                    <a:pt x="38861" y="101712"/>
                  </a:cubicBezTo>
                  <a:lnTo>
                    <a:pt x="38861" y="101745"/>
                  </a:lnTo>
                  <a:cubicBezTo>
                    <a:pt x="39328" y="101712"/>
                    <a:pt x="39495" y="101145"/>
                    <a:pt x="39162" y="100845"/>
                  </a:cubicBezTo>
                  <a:cubicBezTo>
                    <a:pt x="39053" y="100756"/>
                    <a:pt x="38930" y="100717"/>
                    <a:pt x="38812" y="100717"/>
                  </a:cubicBezTo>
                  <a:close/>
                  <a:moveTo>
                    <a:pt x="137105" y="101745"/>
                  </a:moveTo>
                  <a:cubicBezTo>
                    <a:pt x="137103" y="101745"/>
                    <a:pt x="137100" y="101745"/>
                    <a:pt x="137098" y="101745"/>
                  </a:cubicBezTo>
                  <a:lnTo>
                    <a:pt x="137132" y="101745"/>
                  </a:lnTo>
                  <a:cubicBezTo>
                    <a:pt x="137123" y="101745"/>
                    <a:pt x="137114" y="101745"/>
                    <a:pt x="137105" y="101745"/>
                  </a:cubicBezTo>
                  <a:close/>
                  <a:moveTo>
                    <a:pt x="116815" y="100741"/>
                  </a:moveTo>
                  <a:cubicBezTo>
                    <a:pt x="116794" y="100741"/>
                    <a:pt x="116772" y="100742"/>
                    <a:pt x="116750" y="100745"/>
                  </a:cubicBezTo>
                  <a:cubicBezTo>
                    <a:pt x="116127" y="100810"/>
                    <a:pt x="116181" y="101746"/>
                    <a:pt x="116817" y="101746"/>
                  </a:cubicBezTo>
                  <a:cubicBezTo>
                    <a:pt x="116828" y="101746"/>
                    <a:pt x="116839" y="101746"/>
                    <a:pt x="116850" y="101745"/>
                  </a:cubicBezTo>
                  <a:cubicBezTo>
                    <a:pt x="117117" y="101745"/>
                    <a:pt x="117351" y="101479"/>
                    <a:pt x="117317" y="101212"/>
                  </a:cubicBezTo>
                  <a:cubicBezTo>
                    <a:pt x="117286" y="100933"/>
                    <a:pt x="117084" y="100741"/>
                    <a:pt x="116815" y="100741"/>
                  </a:cubicBezTo>
                  <a:close/>
                  <a:moveTo>
                    <a:pt x="18536" y="100755"/>
                  </a:moveTo>
                  <a:cubicBezTo>
                    <a:pt x="18395" y="100755"/>
                    <a:pt x="18254" y="100814"/>
                    <a:pt x="18147" y="100945"/>
                  </a:cubicBezTo>
                  <a:cubicBezTo>
                    <a:pt x="17855" y="101268"/>
                    <a:pt x="18129" y="101780"/>
                    <a:pt x="18542" y="101780"/>
                  </a:cubicBezTo>
                  <a:cubicBezTo>
                    <a:pt x="18554" y="101780"/>
                    <a:pt x="18567" y="101780"/>
                    <a:pt x="18580" y="101779"/>
                  </a:cubicBezTo>
                  <a:cubicBezTo>
                    <a:pt x="18880" y="101779"/>
                    <a:pt x="19081" y="101512"/>
                    <a:pt x="19081" y="101245"/>
                  </a:cubicBezTo>
                  <a:cubicBezTo>
                    <a:pt x="19038" y="100945"/>
                    <a:pt x="18788" y="100755"/>
                    <a:pt x="18536" y="100755"/>
                  </a:cubicBezTo>
                  <a:close/>
                  <a:moveTo>
                    <a:pt x="96541" y="100772"/>
                  </a:moveTo>
                  <a:cubicBezTo>
                    <a:pt x="96258" y="100772"/>
                    <a:pt x="95967" y="100975"/>
                    <a:pt x="96002" y="101345"/>
                  </a:cubicBezTo>
                  <a:cubicBezTo>
                    <a:pt x="96033" y="101623"/>
                    <a:pt x="96236" y="101816"/>
                    <a:pt x="96505" y="101816"/>
                  </a:cubicBezTo>
                  <a:cubicBezTo>
                    <a:pt x="96526" y="101816"/>
                    <a:pt x="96547" y="101815"/>
                    <a:pt x="96569" y="101812"/>
                  </a:cubicBezTo>
                  <a:lnTo>
                    <a:pt x="96569" y="101846"/>
                  </a:lnTo>
                  <a:cubicBezTo>
                    <a:pt x="96869" y="101812"/>
                    <a:pt x="97070" y="101579"/>
                    <a:pt x="97036" y="101278"/>
                  </a:cubicBezTo>
                  <a:cubicBezTo>
                    <a:pt x="97036" y="100933"/>
                    <a:pt x="96792" y="100772"/>
                    <a:pt x="96541" y="100772"/>
                  </a:cubicBezTo>
                  <a:close/>
                  <a:moveTo>
                    <a:pt x="76282" y="100842"/>
                  </a:moveTo>
                  <a:cubicBezTo>
                    <a:pt x="76262" y="100842"/>
                    <a:pt x="76242" y="100843"/>
                    <a:pt x="76221" y="100845"/>
                  </a:cubicBezTo>
                  <a:cubicBezTo>
                    <a:pt x="75543" y="100909"/>
                    <a:pt x="75615" y="101882"/>
                    <a:pt x="76227" y="101882"/>
                  </a:cubicBezTo>
                  <a:cubicBezTo>
                    <a:pt x="76247" y="101882"/>
                    <a:pt x="76267" y="101881"/>
                    <a:pt x="76288" y="101879"/>
                  </a:cubicBezTo>
                  <a:cubicBezTo>
                    <a:pt x="76967" y="101814"/>
                    <a:pt x="76894" y="100842"/>
                    <a:pt x="76282" y="100842"/>
                  </a:cubicBezTo>
                  <a:close/>
                  <a:moveTo>
                    <a:pt x="55940" y="100878"/>
                  </a:moveTo>
                  <a:cubicBezTo>
                    <a:pt x="55270" y="100910"/>
                    <a:pt x="55302" y="101919"/>
                    <a:pt x="55948" y="101919"/>
                  </a:cubicBezTo>
                  <a:cubicBezTo>
                    <a:pt x="55978" y="101919"/>
                    <a:pt x="56008" y="101917"/>
                    <a:pt x="56040" y="101912"/>
                  </a:cubicBezTo>
                  <a:cubicBezTo>
                    <a:pt x="56674" y="101846"/>
                    <a:pt x="56607" y="100878"/>
                    <a:pt x="55940" y="100878"/>
                  </a:cubicBezTo>
                  <a:close/>
                  <a:moveTo>
                    <a:pt x="35753" y="100942"/>
                  </a:moveTo>
                  <a:cubicBezTo>
                    <a:pt x="35734" y="100942"/>
                    <a:pt x="35713" y="100943"/>
                    <a:pt x="35692" y="100945"/>
                  </a:cubicBezTo>
                  <a:cubicBezTo>
                    <a:pt x="35014" y="101010"/>
                    <a:pt x="35055" y="101982"/>
                    <a:pt x="35695" y="101982"/>
                  </a:cubicBezTo>
                  <a:cubicBezTo>
                    <a:pt x="35716" y="101982"/>
                    <a:pt x="35737" y="101981"/>
                    <a:pt x="35759" y="101979"/>
                  </a:cubicBezTo>
                  <a:cubicBezTo>
                    <a:pt x="36438" y="101914"/>
                    <a:pt x="36365" y="100942"/>
                    <a:pt x="35753" y="100942"/>
                  </a:cubicBezTo>
                  <a:close/>
                  <a:moveTo>
                    <a:pt x="133991" y="100942"/>
                  </a:moveTo>
                  <a:cubicBezTo>
                    <a:pt x="133971" y="100942"/>
                    <a:pt x="133950" y="100943"/>
                    <a:pt x="133929" y="100945"/>
                  </a:cubicBezTo>
                  <a:cubicBezTo>
                    <a:pt x="133629" y="100978"/>
                    <a:pt x="133429" y="101212"/>
                    <a:pt x="133429" y="101512"/>
                  </a:cubicBezTo>
                  <a:cubicBezTo>
                    <a:pt x="133460" y="101762"/>
                    <a:pt x="133696" y="101982"/>
                    <a:pt x="133945" y="101982"/>
                  </a:cubicBezTo>
                  <a:cubicBezTo>
                    <a:pt x="133962" y="101982"/>
                    <a:pt x="133979" y="101981"/>
                    <a:pt x="133996" y="101979"/>
                  </a:cubicBezTo>
                  <a:cubicBezTo>
                    <a:pt x="134708" y="101947"/>
                    <a:pt x="134635" y="100942"/>
                    <a:pt x="133991" y="100942"/>
                  </a:cubicBezTo>
                  <a:close/>
                  <a:moveTo>
                    <a:pt x="15454" y="100985"/>
                  </a:moveTo>
                  <a:cubicBezTo>
                    <a:pt x="15181" y="100985"/>
                    <a:pt x="14921" y="101215"/>
                    <a:pt x="14944" y="101545"/>
                  </a:cubicBezTo>
                  <a:cubicBezTo>
                    <a:pt x="14976" y="101795"/>
                    <a:pt x="15182" y="102016"/>
                    <a:pt x="15427" y="102016"/>
                  </a:cubicBezTo>
                  <a:cubicBezTo>
                    <a:pt x="15444" y="102016"/>
                    <a:pt x="15461" y="102014"/>
                    <a:pt x="15478" y="102012"/>
                  </a:cubicBezTo>
                  <a:lnTo>
                    <a:pt x="15511" y="102012"/>
                  </a:lnTo>
                  <a:cubicBezTo>
                    <a:pt x="15978" y="101979"/>
                    <a:pt x="16145" y="101412"/>
                    <a:pt x="15778" y="101112"/>
                  </a:cubicBezTo>
                  <a:cubicBezTo>
                    <a:pt x="15681" y="101024"/>
                    <a:pt x="15566" y="100985"/>
                    <a:pt x="15454" y="100985"/>
                  </a:cubicBezTo>
                  <a:close/>
                  <a:moveTo>
                    <a:pt x="113682" y="101011"/>
                  </a:moveTo>
                  <a:cubicBezTo>
                    <a:pt x="113671" y="101011"/>
                    <a:pt x="113659" y="101011"/>
                    <a:pt x="113648" y="101012"/>
                  </a:cubicBezTo>
                  <a:cubicBezTo>
                    <a:pt x="112969" y="101044"/>
                    <a:pt x="113042" y="102049"/>
                    <a:pt x="113686" y="102049"/>
                  </a:cubicBezTo>
                  <a:cubicBezTo>
                    <a:pt x="113706" y="102049"/>
                    <a:pt x="113727" y="102048"/>
                    <a:pt x="113748" y="102046"/>
                  </a:cubicBezTo>
                  <a:cubicBezTo>
                    <a:pt x="114404" y="101947"/>
                    <a:pt x="114318" y="101011"/>
                    <a:pt x="113682" y="101011"/>
                  </a:cubicBezTo>
                  <a:close/>
                  <a:moveTo>
                    <a:pt x="93367" y="101045"/>
                  </a:moveTo>
                  <a:cubicBezTo>
                    <a:pt x="92744" y="101143"/>
                    <a:pt x="92798" y="102080"/>
                    <a:pt x="93434" y="102080"/>
                  </a:cubicBezTo>
                  <a:cubicBezTo>
                    <a:pt x="93445" y="102080"/>
                    <a:pt x="93456" y="102080"/>
                    <a:pt x="93467" y="102079"/>
                  </a:cubicBezTo>
                  <a:cubicBezTo>
                    <a:pt x="93734" y="102079"/>
                    <a:pt x="93967" y="101812"/>
                    <a:pt x="93934" y="101545"/>
                  </a:cubicBezTo>
                  <a:cubicBezTo>
                    <a:pt x="93901" y="101245"/>
                    <a:pt x="93667" y="101045"/>
                    <a:pt x="93367" y="101045"/>
                  </a:cubicBezTo>
                  <a:close/>
                  <a:moveTo>
                    <a:pt x="73144" y="101072"/>
                  </a:moveTo>
                  <a:cubicBezTo>
                    <a:pt x="72866" y="101072"/>
                    <a:pt x="72584" y="101275"/>
                    <a:pt x="72619" y="101645"/>
                  </a:cubicBezTo>
                  <a:cubicBezTo>
                    <a:pt x="72652" y="101946"/>
                    <a:pt x="72919" y="102146"/>
                    <a:pt x="73186" y="102146"/>
                  </a:cubicBezTo>
                  <a:lnTo>
                    <a:pt x="73186" y="102112"/>
                  </a:lnTo>
                  <a:cubicBezTo>
                    <a:pt x="73453" y="102112"/>
                    <a:pt x="73686" y="101846"/>
                    <a:pt x="73653" y="101579"/>
                  </a:cubicBezTo>
                  <a:cubicBezTo>
                    <a:pt x="73637" y="101233"/>
                    <a:pt x="73392" y="101072"/>
                    <a:pt x="73144" y="101072"/>
                  </a:cubicBezTo>
                  <a:close/>
                  <a:moveTo>
                    <a:pt x="52880" y="101151"/>
                  </a:moveTo>
                  <a:cubicBezTo>
                    <a:pt x="52608" y="101151"/>
                    <a:pt x="52347" y="101382"/>
                    <a:pt x="52371" y="101712"/>
                  </a:cubicBezTo>
                  <a:cubicBezTo>
                    <a:pt x="52404" y="101979"/>
                    <a:pt x="52638" y="102179"/>
                    <a:pt x="52938" y="102179"/>
                  </a:cubicBezTo>
                  <a:cubicBezTo>
                    <a:pt x="53405" y="102146"/>
                    <a:pt x="53572" y="101579"/>
                    <a:pt x="53205" y="101278"/>
                  </a:cubicBezTo>
                  <a:cubicBezTo>
                    <a:pt x="53107" y="101191"/>
                    <a:pt x="52993" y="101151"/>
                    <a:pt x="52880" y="101151"/>
                  </a:cubicBezTo>
                  <a:close/>
                  <a:moveTo>
                    <a:pt x="151147" y="101134"/>
                  </a:moveTo>
                  <a:cubicBezTo>
                    <a:pt x="150869" y="101134"/>
                    <a:pt x="150588" y="101337"/>
                    <a:pt x="150641" y="101712"/>
                  </a:cubicBezTo>
                  <a:cubicBezTo>
                    <a:pt x="150641" y="101962"/>
                    <a:pt x="150875" y="102182"/>
                    <a:pt x="151124" y="102182"/>
                  </a:cubicBezTo>
                  <a:cubicBezTo>
                    <a:pt x="151141" y="102182"/>
                    <a:pt x="151158" y="102181"/>
                    <a:pt x="151175" y="102179"/>
                  </a:cubicBezTo>
                  <a:cubicBezTo>
                    <a:pt x="151475" y="102146"/>
                    <a:pt x="151675" y="101912"/>
                    <a:pt x="151642" y="101612"/>
                  </a:cubicBezTo>
                  <a:cubicBezTo>
                    <a:pt x="151626" y="101287"/>
                    <a:pt x="151388" y="101134"/>
                    <a:pt x="151147" y="101134"/>
                  </a:cubicBezTo>
                  <a:close/>
                  <a:moveTo>
                    <a:pt x="32642" y="101175"/>
                  </a:moveTo>
                  <a:cubicBezTo>
                    <a:pt x="32625" y="101175"/>
                    <a:pt x="32607" y="101176"/>
                    <a:pt x="32590" y="101178"/>
                  </a:cubicBezTo>
                  <a:cubicBezTo>
                    <a:pt x="31901" y="101211"/>
                    <a:pt x="31955" y="102213"/>
                    <a:pt x="32624" y="102213"/>
                  </a:cubicBezTo>
                  <a:cubicBezTo>
                    <a:pt x="32635" y="102213"/>
                    <a:pt x="32646" y="102213"/>
                    <a:pt x="32657" y="102212"/>
                  </a:cubicBezTo>
                  <a:cubicBezTo>
                    <a:pt x="32957" y="102179"/>
                    <a:pt x="33157" y="101946"/>
                    <a:pt x="33124" y="101645"/>
                  </a:cubicBezTo>
                  <a:cubicBezTo>
                    <a:pt x="33124" y="101396"/>
                    <a:pt x="32890" y="101175"/>
                    <a:pt x="32642" y="101175"/>
                  </a:cubicBezTo>
                  <a:close/>
                  <a:moveTo>
                    <a:pt x="130865" y="101210"/>
                  </a:moveTo>
                  <a:cubicBezTo>
                    <a:pt x="130601" y="101210"/>
                    <a:pt x="130343" y="101395"/>
                    <a:pt x="130360" y="101745"/>
                  </a:cubicBezTo>
                  <a:cubicBezTo>
                    <a:pt x="130360" y="102046"/>
                    <a:pt x="130627" y="102246"/>
                    <a:pt x="130894" y="102246"/>
                  </a:cubicBezTo>
                  <a:cubicBezTo>
                    <a:pt x="131194" y="102212"/>
                    <a:pt x="131394" y="101946"/>
                    <a:pt x="131394" y="101679"/>
                  </a:cubicBezTo>
                  <a:cubicBezTo>
                    <a:pt x="131347" y="101362"/>
                    <a:pt x="131103" y="101210"/>
                    <a:pt x="130865" y="101210"/>
                  </a:cubicBezTo>
                  <a:close/>
                  <a:moveTo>
                    <a:pt x="12351" y="101218"/>
                  </a:moveTo>
                  <a:cubicBezTo>
                    <a:pt x="12079" y="101218"/>
                    <a:pt x="11818" y="101448"/>
                    <a:pt x="11842" y="101779"/>
                  </a:cubicBezTo>
                  <a:cubicBezTo>
                    <a:pt x="11842" y="102079"/>
                    <a:pt x="12109" y="102279"/>
                    <a:pt x="12409" y="102279"/>
                  </a:cubicBezTo>
                  <a:lnTo>
                    <a:pt x="12409" y="102246"/>
                  </a:lnTo>
                  <a:cubicBezTo>
                    <a:pt x="12843" y="102212"/>
                    <a:pt x="13043" y="101645"/>
                    <a:pt x="12676" y="101345"/>
                  </a:cubicBezTo>
                  <a:cubicBezTo>
                    <a:pt x="12578" y="101257"/>
                    <a:pt x="12464" y="101218"/>
                    <a:pt x="12351" y="101218"/>
                  </a:cubicBezTo>
                  <a:close/>
                  <a:moveTo>
                    <a:pt x="110588" y="101251"/>
                  </a:moveTo>
                  <a:cubicBezTo>
                    <a:pt x="110316" y="101251"/>
                    <a:pt x="110055" y="101482"/>
                    <a:pt x="110079" y="101812"/>
                  </a:cubicBezTo>
                  <a:cubicBezTo>
                    <a:pt x="110110" y="102062"/>
                    <a:pt x="110317" y="102282"/>
                    <a:pt x="110589" y="102282"/>
                  </a:cubicBezTo>
                  <a:cubicBezTo>
                    <a:pt x="110608" y="102282"/>
                    <a:pt x="110627" y="102281"/>
                    <a:pt x="110646" y="102279"/>
                  </a:cubicBezTo>
                  <a:cubicBezTo>
                    <a:pt x="111080" y="102246"/>
                    <a:pt x="111280" y="101679"/>
                    <a:pt x="110913" y="101379"/>
                  </a:cubicBezTo>
                  <a:cubicBezTo>
                    <a:pt x="110815" y="101291"/>
                    <a:pt x="110701" y="101251"/>
                    <a:pt x="110588" y="101251"/>
                  </a:cubicBezTo>
                  <a:close/>
                  <a:moveTo>
                    <a:pt x="90298" y="101278"/>
                  </a:moveTo>
                  <a:cubicBezTo>
                    <a:pt x="89596" y="101310"/>
                    <a:pt x="89657" y="102319"/>
                    <a:pt x="90277" y="102319"/>
                  </a:cubicBezTo>
                  <a:cubicBezTo>
                    <a:pt x="90305" y="102319"/>
                    <a:pt x="90334" y="102317"/>
                    <a:pt x="90365" y="102313"/>
                  </a:cubicBezTo>
                  <a:cubicBezTo>
                    <a:pt x="91032" y="102246"/>
                    <a:pt x="90932" y="101278"/>
                    <a:pt x="90298" y="101278"/>
                  </a:cubicBezTo>
                  <a:close/>
                  <a:moveTo>
                    <a:pt x="70059" y="101318"/>
                  </a:moveTo>
                  <a:cubicBezTo>
                    <a:pt x="69787" y="101318"/>
                    <a:pt x="69526" y="101548"/>
                    <a:pt x="69550" y="101879"/>
                  </a:cubicBezTo>
                  <a:cubicBezTo>
                    <a:pt x="69550" y="102179"/>
                    <a:pt x="69817" y="102379"/>
                    <a:pt x="70117" y="102379"/>
                  </a:cubicBezTo>
                  <a:lnTo>
                    <a:pt x="70117" y="102346"/>
                  </a:lnTo>
                  <a:cubicBezTo>
                    <a:pt x="70551" y="102313"/>
                    <a:pt x="70751" y="101745"/>
                    <a:pt x="70384" y="101445"/>
                  </a:cubicBezTo>
                  <a:cubicBezTo>
                    <a:pt x="70286" y="101357"/>
                    <a:pt x="70172" y="101318"/>
                    <a:pt x="70059" y="101318"/>
                  </a:cubicBezTo>
                  <a:close/>
                  <a:moveTo>
                    <a:pt x="49813" y="101373"/>
                  </a:moveTo>
                  <a:cubicBezTo>
                    <a:pt x="49520" y="101373"/>
                    <a:pt x="49245" y="101606"/>
                    <a:pt x="49269" y="101946"/>
                  </a:cubicBezTo>
                  <a:cubicBezTo>
                    <a:pt x="49300" y="102195"/>
                    <a:pt x="49506" y="102416"/>
                    <a:pt x="49779" y="102416"/>
                  </a:cubicBezTo>
                  <a:cubicBezTo>
                    <a:pt x="49798" y="102416"/>
                    <a:pt x="49817" y="102415"/>
                    <a:pt x="49836" y="102413"/>
                  </a:cubicBezTo>
                  <a:cubicBezTo>
                    <a:pt x="50303" y="102379"/>
                    <a:pt x="50470" y="101779"/>
                    <a:pt x="50136" y="101479"/>
                  </a:cubicBezTo>
                  <a:cubicBezTo>
                    <a:pt x="50036" y="101406"/>
                    <a:pt x="49923" y="101373"/>
                    <a:pt x="49813" y="101373"/>
                  </a:cubicBezTo>
                  <a:close/>
                  <a:moveTo>
                    <a:pt x="148015" y="101385"/>
                  </a:moveTo>
                  <a:cubicBezTo>
                    <a:pt x="147742" y="101385"/>
                    <a:pt x="147482" y="101615"/>
                    <a:pt x="147506" y="101946"/>
                  </a:cubicBezTo>
                  <a:cubicBezTo>
                    <a:pt x="147539" y="102246"/>
                    <a:pt x="147772" y="102446"/>
                    <a:pt x="148073" y="102446"/>
                  </a:cubicBezTo>
                  <a:lnTo>
                    <a:pt x="148073" y="102413"/>
                  </a:lnTo>
                  <a:cubicBezTo>
                    <a:pt x="148506" y="102379"/>
                    <a:pt x="148706" y="101812"/>
                    <a:pt x="148340" y="101512"/>
                  </a:cubicBezTo>
                  <a:cubicBezTo>
                    <a:pt x="148242" y="101424"/>
                    <a:pt x="148127" y="101385"/>
                    <a:pt x="148015" y="101385"/>
                  </a:cubicBezTo>
                  <a:close/>
                  <a:moveTo>
                    <a:pt x="29510" y="101418"/>
                  </a:moveTo>
                  <a:cubicBezTo>
                    <a:pt x="29227" y="101418"/>
                    <a:pt x="28974" y="101648"/>
                    <a:pt x="29021" y="101979"/>
                  </a:cubicBezTo>
                  <a:cubicBezTo>
                    <a:pt x="29021" y="102279"/>
                    <a:pt x="29288" y="102479"/>
                    <a:pt x="29555" y="102479"/>
                  </a:cubicBezTo>
                  <a:lnTo>
                    <a:pt x="29555" y="102446"/>
                  </a:lnTo>
                  <a:cubicBezTo>
                    <a:pt x="30022" y="102413"/>
                    <a:pt x="30189" y="101846"/>
                    <a:pt x="29855" y="101545"/>
                  </a:cubicBezTo>
                  <a:cubicBezTo>
                    <a:pt x="29748" y="101458"/>
                    <a:pt x="29626" y="101418"/>
                    <a:pt x="29510" y="101418"/>
                  </a:cubicBezTo>
                  <a:close/>
                  <a:moveTo>
                    <a:pt x="127767" y="101452"/>
                  </a:moveTo>
                  <a:cubicBezTo>
                    <a:pt x="127495" y="101452"/>
                    <a:pt x="127234" y="101682"/>
                    <a:pt x="127258" y="102012"/>
                  </a:cubicBezTo>
                  <a:cubicBezTo>
                    <a:pt x="127258" y="102262"/>
                    <a:pt x="127491" y="102483"/>
                    <a:pt x="127740" y="102483"/>
                  </a:cubicBezTo>
                  <a:cubicBezTo>
                    <a:pt x="127757" y="102483"/>
                    <a:pt x="127774" y="102481"/>
                    <a:pt x="127792" y="102479"/>
                  </a:cubicBezTo>
                  <a:cubicBezTo>
                    <a:pt x="128259" y="102446"/>
                    <a:pt x="128459" y="101846"/>
                    <a:pt x="128092" y="101579"/>
                  </a:cubicBezTo>
                  <a:cubicBezTo>
                    <a:pt x="127994" y="101491"/>
                    <a:pt x="127880" y="101452"/>
                    <a:pt x="127767" y="101452"/>
                  </a:cubicBezTo>
                  <a:close/>
                  <a:moveTo>
                    <a:pt x="9261" y="101452"/>
                  </a:moveTo>
                  <a:cubicBezTo>
                    <a:pt x="8977" y="101452"/>
                    <a:pt x="8716" y="101682"/>
                    <a:pt x="8740" y="102012"/>
                  </a:cubicBezTo>
                  <a:cubicBezTo>
                    <a:pt x="8740" y="102293"/>
                    <a:pt x="8974" y="102516"/>
                    <a:pt x="9250" y="102516"/>
                  </a:cubicBezTo>
                  <a:cubicBezTo>
                    <a:pt x="9269" y="102516"/>
                    <a:pt x="9288" y="102515"/>
                    <a:pt x="9307" y="102513"/>
                  </a:cubicBezTo>
                  <a:cubicBezTo>
                    <a:pt x="9741" y="102446"/>
                    <a:pt x="9941" y="101879"/>
                    <a:pt x="9607" y="101579"/>
                  </a:cubicBezTo>
                  <a:cubicBezTo>
                    <a:pt x="9500" y="101491"/>
                    <a:pt x="9378" y="101452"/>
                    <a:pt x="9261" y="101452"/>
                  </a:cubicBezTo>
                  <a:close/>
                  <a:moveTo>
                    <a:pt x="107498" y="101485"/>
                  </a:moveTo>
                  <a:cubicBezTo>
                    <a:pt x="107213" y="101485"/>
                    <a:pt x="106953" y="101715"/>
                    <a:pt x="106977" y="102046"/>
                  </a:cubicBezTo>
                  <a:cubicBezTo>
                    <a:pt x="107008" y="102324"/>
                    <a:pt x="107211" y="102516"/>
                    <a:pt x="107479" y="102516"/>
                  </a:cubicBezTo>
                  <a:cubicBezTo>
                    <a:pt x="107500" y="102516"/>
                    <a:pt x="107522" y="102515"/>
                    <a:pt x="107544" y="102513"/>
                  </a:cubicBezTo>
                  <a:cubicBezTo>
                    <a:pt x="108011" y="102479"/>
                    <a:pt x="108178" y="101912"/>
                    <a:pt x="107844" y="101612"/>
                  </a:cubicBezTo>
                  <a:cubicBezTo>
                    <a:pt x="107737" y="101524"/>
                    <a:pt x="107615" y="101485"/>
                    <a:pt x="107498" y="101485"/>
                  </a:cubicBezTo>
                  <a:close/>
                  <a:moveTo>
                    <a:pt x="87250" y="101552"/>
                  </a:moveTo>
                  <a:cubicBezTo>
                    <a:pt x="86966" y="101552"/>
                    <a:pt x="86705" y="101782"/>
                    <a:pt x="86729" y="102112"/>
                  </a:cubicBezTo>
                  <a:cubicBezTo>
                    <a:pt x="86762" y="102379"/>
                    <a:pt x="86996" y="102579"/>
                    <a:pt x="87263" y="102579"/>
                  </a:cubicBezTo>
                  <a:lnTo>
                    <a:pt x="87296" y="102579"/>
                  </a:lnTo>
                  <a:cubicBezTo>
                    <a:pt x="87763" y="102546"/>
                    <a:pt x="87930" y="101979"/>
                    <a:pt x="87596" y="101679"/>
                  </a:cubicBezTo>
                  <a:cubicBezTo>
                    <a:pt x="87489" y="101591"/>
                    <a:pt x="87367" y="101552"/>
                    <a:pt x="87250" y="101552"/>
                  </a:cubicBezTo>
                  <a:close/>
                  <a:moveTo>
                    <a:pt x="66957" y="101585"/>
                  </a:moveTo>
                  <a:cubicBezTo>
                    <a:pt x="66685" y="101585"/>
                    <a:pt x="66424" y="101815"/>
                    <a:pt x="66448" y="102146"/>
                  </a:cubicBezTo>
                  <a:cubicBezTo>
                    <a:pt x="66448" y="102395"/>
                    <a:pt x="66681" y="102616"/>
                    <a:pt x="66957" y="102616"/>
                  </a:cubicBezTo>
                  <a:cubicBezTo>
                    <a:pt x="66976" y="102616"/>
                    <a:pt x="66996" y="102615"/>
                    <a:pt x="67015" y="102613"/>
                  </a:cubicBezTo>
                  <a:cubicBezTo>
                    <a:pt x="67448" y="102579"/>
                    <a:pt x="67649" y="102012"/>
                    <a:pt x="67282" y="101712"/>
                  </a:cubicBezTo>
                  <a:cubicBezTo>
                    <a:pt x="67184" y="101624"/>
                    <a:pt x="67070" y="101585"/>
                    <a:pt x="66957" y="101585"/>
                  </a:cubicBezTo>
                  <a:close/>
                  <a:moveTo>
                    <a:pt x="46688" y="101618"/>
                  </a:moveTo>
                  <a:cubicBezTo>
                    <a:pt x="46403" y="101618"/>
                    <a:pt x="46143" y="101849"/>
                    <a:pt x="46167" y="102179"/>
                  </a:cubicBezTo>
                  <a:cubicBezTo>
                    <a:pt x="46198" y="102429"/>
                    <a:pt x="46404" y="102649"/>
                    <a:pt x="46677" y="102649"/>
                  </a:cubicBezTo>
                  <a:cubicBezTo>
                    <a:pt x="46695" y="102649"/>
                    <a:pt x="46714" y="102648"/>
                    <a:pt x="46734" y="102646"/>
                  </a:cubicBezTo>
                  <a:cubicBezTo>
                    <a:pt x="47201" y="102613"/>
                    <a:pt x="47367" y="102046"/>
                    <a:pt x="47034" y="101745"/>
                  </a:cubicBezTo>
                  <a:cubicBezTo>
                    <a:pt x="46927" y="101658"/>
                    <a:pt x="46805" y="101618"/>
                    <a:pt x="46688" y="101618"/>
                  </a:cubicBezTo>
                  <a:close/>
                  <a:moveTo>
                    <a:pt x="144926" y="101656"/>
                  </a:moveTo>
                  <a:cubicBezTo>
                    <a:pt x="144785" y="101656"/>
                    <a:pt x="144644" y="101714"/>
                    <a:pt x="144537" y="101846"/>
                  </a:cubicBezTo>
                  <a:cubicBezTo>
                    <a:pt x="144246" y="102169"/>
                    <a:pt x="144488" y="102681"/>
                    <a:pt x="144929" y="102681"/>
                  </a:cubicBezTo>
                  <a:cubicBezTo>
                    <a:pt x="144943" y="102681"/>
                    <a:pt x="144956" y="102680"/>
                    <a:pt x="144970" y="102679"/>
                  </a:cubicBezTo>
                  <a:cubicBezTo>
                    <a:pt x="145271" y="102646"/>
                    <a:pt x="145471" y="102413"/>
                    <a:pt x="145471" y="102146"/>
                  </a:cubicBezTo>
                  <a:cubicBezTo>
                    <a:pt x="145428" y="101846"/>
                    <a:pt x="145178" y="101656"/>
                    <a:pt x="144926" y="101656"/>
                  </a:cubicBezTo>
                  <a:close/>
                  <a:moveTo>
                    <a:pt x="26406" y="101685"/>
                  </a:moveTo>
                  <a:cubicBezTo>
                    <a:pt x="26122" y="101685"/>
                    <a:pt x="25862" y="101915"/>
                    <a:pt x="25885" y="102246"/>
                  </a:cubicBezTo>
                  <a:cubicBezTo>
                    <a:pt x="25916" y="102524"/>
                    <a:pt x="26148" y="102716"/>
                    <a:pt x="26394" y="102716"/>
                  </a:cubicBezTo>
                  <a:cubicBezTo>
                    <a:pt x="26414" y="102716"/>
                    <a:pt x="26433" y="102715"/>
                    <a:pt x="26453" y="102713"/>
                  </a:cubicBezTo>
                  <a:cubicBezTo>
                    <a:pt x="26920" y="102679"/>
                    <a:pt x="27086" y="102112"/>
                    <a:pt x="26753" y="101812"/>
                  </a:cubicBezTo>
                  <a:cubicBezTo>
                    <a:pt x="26645" y="101724"/>
                    <a:pt x="26524" y="101685"/>
                    <a:pt x="26406" y="101685"/>
                  </a:cubicBezTo>
                  <a:close/>
                  <a:moveTo>
                    <a:pt x="124665" y="101685"/>
                  </a:moveTo>
                  <a:cubicBezTo>
                    <a:pt x="124392" y="101685"/>
                    <a:pt x="124132" y="101915"/>
                    <a:pt x="124156" y="102246"/>
                  </a:cubicBezTo>
                  <a:cubicBezTo>
                    <a:pt x="124187" y="102524"/>
                    <a:pt x="124389" y="102716"/>
                    <a:pt x="124632" y="102716"/>
                  </a:cubicBezTo>
                  <a:cubicBezTo>
                    <a:pt x="124651" y="102716"/>
                    <a:pt x="124670" y="102715"/>
                    <a:pt x="124689" y="102713"/>
                  </a:cubicBezTo>
                  <a:cubicBezTo>
                    <a:pt x="125156" y="102679"/>
                    <a:pt x="125356" y="102112"/>
                    <a:pt x="124990" y="101812"/>
                  </a:cubicBezTo>
                  <a:cubicBezTo>
                    <a:pt x="124892" y="101724"/>
                    <a:pt x="124777" y="101685"/>
                    <a:pt x="124665" y="101685"/>
                  </a:cubicBezTo>
                  <a:close/>
                  <a:moveTo>
                    <a:pt x="6147" y="101718"/>
                  </a:moveTo>
                  <a:cubicBezTo>
                    <a:pt x="5874" y="101718"/>
                    <a:pt x="5614" y="101949"/>
                    <a:pt x="5638" y="102279"/>
                  </a:cubicBezTo>
                  <a:cubicBezTo>
                    <a:pt x="5638" y="102557"/>
                    <a:pt x="5867" y="102750"/>
                    <a:pt x="6140" y="102750"/>
                  </a:cubicBezTo>
                  <a:cubicBezTo>
                    <a:pt x="6161" y="102750"/>
                    <a:pt x="6183" y="102749"/>
                    <a:pt x="6205" y="102746"/>
                  </a:cubicBezTo>
                  <a:cubicBezTo>
                    <a:pt x="6638" y="102713"/>
                    <a:pt x="6839" y="102146"/>
                    <a:pt x="6472" y="101846"/>
                  </a:cubicBezTo>
                  <a:cubicBezTo>
                    <a:pt x="6374" y="101758"/>
                    <a:pt x="6259" y="101718"/>
                    <a:pt x="6147" y="101718"/>
                  </a:cubicBezTo>
                  <a:close/>
                  <a:moveTo>
                    <a:pt x="104410" y="101724"/>
                  </a:moveTo>
                  <a:cubicBezTo>
                    <a:pt x="104120" y="101724"/>
                    <a:pt x="103850" y="101967"/>
                    <a:pt x="103874" y="102279"/>
                  </a:cubicBezTo>
                  <a:cubicBezTo>
                    <a:pt x="103908" y="102579"/>
                    <a:pt x="104141" y="102780"/>
                    <a:pt x="104442" y="102780"/>
                  </a:cubicBezTo>
                  <a:cubicBezTo>
                    <a:pt x="104909" y="102713"/>
                    <a:pt x="105075" y="102146"/>
                    <a:pt x="104742" y="101846"/>
                  </a:cubicBezTo>
                  <a:cubicBezTo>
                    <a:pt x="104639" y="101761"/>
                    <a:pt x="104523" y="101724"/>
                    <a:pt x="104410" y="101724"/>
                  </a:cubicBezTo>
                  <a:close/>
                  <a:moveTo>
                    <a:pt x="84136" y="101785"/>
                  </a:moveTo>
                  <a:cubicBezTo>
                    <a:pt x="83863" y="101785"/>
                    <a:pt x="83603" y="102015"/>
                    <a:pt x="83627" y="102346"/>
                  </a:cubicBezTo>
                  <a:cubicBezTo>
                    <a:pt x="83627" y="102596"/>
                    <a:pt x="83860" y="102816"/>
                    <a:pt x="84109" y="102816"/>
                  </a:cubicBezTo>
                  <a:cubicBezTo>
                    <a:pt x="84126" y="102816"/>
                    <a:pt x="84143" y="102815"/>
                    <a:pt x="84160" y="102813"/>
                  </a:cubicBezTo>
                  <a:cubicBezTo>
                    <a:pt x="84627" y="102780"/>
                    <a:pt x="84828" y="102212"/>
                    <a:pt x="84461" y="101912"/>
                  </a:cubicBezTo>
                  <a:cubicBezTo>
                    <a:pt x="84363" y="101824"/>
                    <a:pt x="84248" y="101785"/>
                    <a:pt x="84136" y="101785"/>
                  </a:cubicBezTo>
                  <a:close/>
                  <a:moveTo>
                    <a:pt x="63867" y="101819"/>
                  </a:moveTo>
                  <a:cubicBezTo>
                    <a:pt x="63582" y="101819"/>
                    <a:pt x="63322" y="102049"/>
                    <a:pt x="63346" y="102379"/>
                  </a:cubicBezTo>
                  <a:cubicBezTo>
                    <a:pt x="63379" y="102679"/>
                    <a:pt x="63612" y="102880"/>
                    <a:pt x="63913" y="102880"/>
                  </a:cubicBezTo>
                  <a:cubicBezTo>
                    <a:pt x="64346" y="102813"/>
                    <a:pt x="64546" y="102246"/>
                    <a:pt x="64213" y="101946"/>
                  </a:cubicBezTo>
                  <a:cubicBezTo>
                    <a:pt x="64106" y="101858"/>
                    <a:pt x="63984" y="101819"/>
                    <a:pt x="63867" y="101819"/>
                  </a:cubicBezTo>
                  <a:close/>
                  <a:moveTo>
                    <a:pt x="43653" y="101872"/>
                  </a:moveTo>
                  <a:cubicBezTo>
                    <a:pt x="43624" y="101872"/>
                    <a:pt x="43595" y="101875"/>
                    <a:pt x="43565" y="101879"/>
                  </a:cubicBezTo>
                  <a:cubicBezTo>
                    <a:pt x="42853" y="101911"/>
                    <a:pt x="42926" y="102916"/>
                    <a:pt x="43569" y="102916"/>
                  </a:cubicBezTo>
                  <a:cubicBezTo>
                    <a:pt x="43590" y="102916"/>
                    <a:pt x="43610" y="102915"/>
                    <a:pt x="43631" y="102913"/>
                  </a:cubicBezTo>
                  <a:cubicBezTo>
                    <a:pt x="44333" y="102881"/>
                    <a:pt x="44272" y="101872"/>
                    <a:pt x="43653" y="101872"/>
                  </a:cubicBezTo>
                  <a:close/>
                  <a:moveTo>
                    <a:pt x="141823" y="101885"/>
                  </a:moveTo>
                  <a:cubicBezTo>
                    <a:pt x="141541" y="101885"/>
                    <a:pt x="141287" y="102115"/>
                    <a:pt x="141335" y="102446"/>
                  </a:cubicBezTo>
                  <a:cubicBezTo>
                    <a:pt x="141335" y="102724"/>
                    <a:pt x="141564" y="102917"/>
                    <a:pt x="141810" y="102917"/>
                  </a:cubicBezTo>
                  <a:cubicBezTo>
                    <a:pt x="141829" y="102917"/>
                    <a:pt x="141849" y="102915"/>
                    <a:pt x="141868" y="102913"/>
                  </a:cubicBezTo>
                  <a:cubicBezTo>
                    <a:pt x="142335" y="102880"/>
                    <a:pt x="142502" y="102313"/>
                    <a:pt x="142168" y="102012"/>
                  </a:cubicBezTo>
                  <a:cubicBezTo>
                    <a:pt x="142061" y="101925"/>
                    <a:pt x="141940" y="101885"/>
                    <a:pt x="141823" y="101885"/>
                  </a:cubicBezTo>
                  <a:close/>
                  <a:moveTo>
                    <a:pt x="23284" y="101912"/>
                  </a:moveTo>
                  <a:cubicBezTo>
                    <a:pt x="22628" y="102011"/>
                    <a:pt x="22681" y="102947"/>
                    <a:pt x="23317" y="102947"/>
                  </a:cubicBezTo>
                  <a:cubicBezTo>
                    <a:pt x="23328" y="102947"/>
                    <a:pt x="23339" y="102947"/>
                    <a:pt x="23350" y="102946"/>
                  </a:cubicBezTo>
                  <a:cubicBezTo>
                    <a:pt x="23984" y="102880"/>
                    <a:pt x="23917" y="101912"/>
                    <a:pt x="23284" y="101912"/>
                  </a:cubicBezTo>
                  <a:close/>
                  <a:moveTo>
                    <a:pt x="121574" y="101923"/>
                  </a:moveTo>
                  <a:cubicBezTo>
                    <a:pt x="121435" y="101923"/>
                    <a:pt x="121294" y="101981"/>
                    <a:pt x="121187" y="102112"/>
                  </a:cubicBezTo>
                  <a:cubicBezTo>
                    <a:pt x="120887" y="102446"/>
                    <a:pt x="121153" y="102980"/>
                    <a:pt x="121620" y="102980"/>
                  </a:cubicBezTo>
                  <a:cubicBezTo>
                    <a:pt x="121887" y="102946"/>
                    <a:pt x="122121" y="102679"/>
                    <a:pt x="122087" y="102413"/>
                  </a:cubicBezTo>
                  <a:cubicBezTo>
                    <a:pt x="122066" y="102112"/>
                    <a:pt x="121824" y="101923"/>
                    <a:pt x="121574" y="101923"/>
                  </a:cubicBezTo>
                  <a:close/>
                  <a:moveTo>
                    <a:pt x="101293" y="101985"/>
                  </a:moveTo>
                  <a:cubicBezTo>
                    <a:pt x="101009" y="101985"/>
                    <a:pt x="100749" y="102216"/>
                    <a:pt x="100772" y="102546"/>
                  </a:cubicBezTo>
                  <a:cubicBezTo>
                    <a:pt x="100803" y="102796"/>
                    <a:pt x="101010" y="103016"/>
                    <a:pt x="101282" y="103016"/>
                  </a:cubicBezTo>
                  <a:cubicBezTo>
                    <a:pt x="101301" y="103016"/>
                    <a:pt x="101320" y="103015"/>
                    <a:pt x="101339" y="103013"/>
                  </a:cubicBezTo>
                  <a:cubicBezTo>
                    <a:pt x="101806" y="102980"/>
                    <a:pt x="101973" y="102413"/>
                    <a:pt x="101640" y="102112"/>
                  </a:cubicBezTo>
                  <a:cubicBezTo>
                    <a:pt x="101532" y="102025"/>
                    <a:pt x="101411" y="101985"/>
                    <a:pt x="101293" y="101985"/>
                  </a:cubicBezTo>
                  <a:close/>
                  <a:moveTo>
                    <a:pt x="81034" y="102019"/>
                  </a:moveTo>
                  <a:cubicBezTo>
                    <a:pt x="80761" y="102019"/>
                    <a:pt x="80501" y="102249"/>
                    <a:pt x="80524" y="102579"/>
                  </a:cubicBezTo>
                  <a:cubicBezTo>
                    <a:pt x="80524" y="102829"/>
                    <a:pt x="80758" y="103050"/>
                    <a:pt x="81007" y="103050"/>
                  </a:cubicBezTo>
                  <a:cubicBezTo>
                    <a:pt x="81024" y="103050"/>
                    <a:pt x="81041" y="103049"/>
                    <a:pt x="81058" y="103046"/>
                  </a:cubicBezTo>
                  <a:cubicBezTo>
                    <a:pt x="81525" y="103013"/>
                    <a:pt x="81725" y="102446"/>
                    <a:pt x="81358" y="102146"/>
                  </a:cubicBezTo>
                  <a:cubicBezTo>
                    <a:pt x="81261" y="102058"/>
                    <a:pt x="81146" y="102019"/>
                    <a:pt x="81034" y="102019"/>
                  </a:cubicBezTo>
                  <a:close/>
                  <a:moveTo>
                    <a:pt x="60804" y="102076"/>
                  </a:moveTo>
                  <a:cubicBezTo>
                    <a:pt x="60785" y="102076"/>
                    <a:pt x="60765" y="102077"/>
                    <a:pt x="60744" y="102079"/>
                  </a:cubicBezTo>
                  <a:cubicBezTo>
                    <a:pt x="60443" y="102112"/>
                    <a:pt x="60243" y="102346"/>
                    <a:pt x="60277" y="102646"/>
                  </a:cubicBezTo>
                  <a:cubicBezTo>
                    <a:pt x="60277" y="102913"/>
                    <a:pt x="60544" y="103113"/>
                    <a:pt x="60810" y="103113"/>
                  </a:cubicBezTo>
                  <a:cubicBezTo>
                    <a:pt x="61489" y="103048"/>
                    <a:pt x="61416" y="102076"/>
                    <a:pt x="60804" y="102076"/>
                  </a:cubicBezTo>
                  <a:close/>
                  <a:moveTo>
                    <a:pt x="40525" y="102109"/>
                  </a:moveTo>
                  <a:cubicBezTo>
                    <a:pt x="40504" y="102109"/>
                    <a:pt x="40484" y="102110"/>
                    <a:pt x="40463" y="102112"/>
                  </a:cubicBezTo>
                  <a:cubicBezTo>
                    <a:pt x="40162" y="102146"/>
                    <a:pt x="39962" y="102379"/>
                    <a:pt x="39996" y="102679"/>
                  </a:cubicBezTo>
                  <a:cubicBezTo>
                    <a:pt x="39996" y="102958"/>
                    <a:pt x="40225" y="103150"/>
                    <a:pt x="40471" y="103150"/>
                  </a:cubicBezTo>
                  <a:cubicBezTo>
                    <a:pt x="40490" y="103150"/>
                    <a:pt x="40510" y="103149"/>
                    <a:pt x="40529" y="103146"/>
                  </a:cubicBezTo>
                  <a:cubicBezTo>
                    <a:pt x="41241" y="103114"/>
                    <a:pt x="41168" y="102109"/>
                    <a:pt x="40525" y="102109"/>
                  </a:cubicBezTo>
                  <a:close/>
                  <a:moveTo>
                    <a:pt x="138787" y="102139"/>
                  </a:moveTo>
                  <a:cubicBezTo>
                    <a:pt x="138759" y="102139"/>
                    <a:pt x="138730" y="102141"/>
                    <a:pt x="138699" y="102146"/>
                  </a:cubicBezTo>
                  <a:cubicBezTo>
                    <a:pt x="137988" y="102178"/>
                    <a:pt x="138060" y="103183"/>
                    <a:pt x="138704" y="103183"/>
                  </a:cubicBezTo>
                  <a:cubicBezTo>
                    <a:pt x="138724" y="103183"/>
                    <a:pt x="138745" y="103182"/>
                    <a:pt x="138766" y="103180"/>
                  </a:cubicBezTo>
                  <a:cubicBezTo>
                    <a:pt x="139468" y="103148"/>
                    <a:pt x="139407" y="102139"/>
                    <a:pt x="138787" y="102139"/>
                  </a:cubicBezTo>
                  <a:close/>
                  <a:moveTo>
                    <a:pt x="20237" y="102158"/>
                  </a:moveTo>
                  <a:cubicBezTo>
                    <a:pt x="19960" y="102158"/>
                    <a:pt x="19690" y="102401"/>
                    <a:pt x="19714" y="102713"/>
                  </a:cubicBezTo>
                  <a:cubicBezTo>
                    <a:pt x="19714" y="103013"/>
                    <a:pt x="19981" y="103213"/>
                    <a:pt x="20281" y="103213"/>
                  </a:cubicBezTo>
                  <a:cubicBezTo>
                    <a:pt x="20715" y="103146"/>
                    <a:pt x="20915" y="102579"/>
                    <a:pt x="20548" y="102279"/>
                  </a:cubicBezTo>
                  <a:cubicBezTo>
                    <a:pt x="20455" y="102195"/>
                    <a:pt x="20345" y="102158"/>
                    <a:pt x="20237" y="102158"/>
                  </a:cubicBezTo>
                  <a:close/>
                  <a:moveTo>
                    <a:pt x="118486" y="102158"/>
                  </a:moveTo>
                  <a:cubicBezTo>
                    <a:pt x="118197" y="102158"/>
                    <a:pt x="117927" y="102401"/>
                    <a:pt x="117951" y="102713"/>
                  </a:cubicBezTo>
                  <a:cubicBezTo>
                    <a:pt x="117985" y="103013"/>
                    <a:pt x="118218" y="103213"/>
                    <a:pt x="118518" y="103213"/>
                  </a:cubicBezTo>
                  <a:cubicBezTo>
                    <a:pt x="118985" y="103146"/>
                    <a:pt x="119152" y="102579"/>
                    <a:pt x="118818" y="102279"/>
                  </a:cubicBezTo>
                  <a:cubicBezTo>
                    <a:pt x="118716" y="102195"/>
                    <a:pt x="118599" y="102158"/>
                    <a:pt x="118486" y="102158"/>
                  </a:cubicBezTo>
                  <a:close/>
                  <a:moveTo>
                    <a:pt x="98203" y="102212"/>
                  </a:moveTo>
                  <a:cubicBezTo>
                    <a:pt x="98192" y="102212"/>
                    <a:pt x="98182" y="102212"/>
                    <a:pt x="98170" y="102212"/>
                  </a:cubicBezTo>
                  <a:cubicBezTo>
                    <a:pt x="97904" y="102246"/>
                    <a:pt x="97670" y="102479"/>
                    <a:pt x="97703" y="102780"/>
                  </a:cubicBezTo>
                  <a:cubicBezTo>
                    <a:pt x="97703" y="103029"/>
                    <a:pt x="97937" y="103250"/>
                    <a:pt x="98186" y="103250"/>
                  </a:cubicBezTo>
                  <a:cubicBezTo>
                    <a:pt x="98203" y="103250"/>
                    <a:pt x="98220" y="103249"/>
                    <a:pt x="98237" y="103247"/>
                  </a:cubicBezTo>
                  <a:lnTo>
                    <a:pt x="98270" y="103247"/>
                  </a:lnTo>
                  <a:cubicBezTo>
                    <a:pt x="98927" y="103214"/>
                    <a:pt x="98873" y="102212"/>
                    <a:pt x="98203" y="102212"/>
                  </a:cubicBezTo>
                  <a:close/>
                  <a:moveTo>
                    <a:pt x="77889" y="102279"/>
                  </a:moveTo>
                  <a:cubicBezTo>
                    <a:pt x="77243" y="102344"/>
                    <a:pt x="77285" y="103316"/>
                    <a:pt x="77926" y="103316"/>
                  </a:cubicBezTo>
                  <a:cubicBezTo>
                    <a:pt x="77946" y="103316"/>
                    <a:pt x="77967" y="103315"/>
                    <a:pt x="77989" y="103313"/>
                  </a:cubicBezTo>
                  <a:cubicBezTo>
                    <a:pt x="78256" y="103313"/>
                    <a:pt x="78490" y="103046"/>
                    <a:pt x="78456" y="102780"/>
                  </a:cubicBezTo>
                  <a:cubicBezTo>
                    <a:pt x="78423" y="102479"/>
                    <a:pt x="78189" y="102279"/>
                    <a:pt x="77889" y="102279"/>
                  </a:cubicBezTo>
                  <a:close/>
                  <a:moveTo>
                    <a:pt x="57673" y="102342"/>
                  </a:moveTo>
                  <a:cubicBezTo>
                    <a:pt x="57652" y="102342"/>
                    <a:pt x="57630" y="102343"/>
                    <a:pt x="57608" y="102346"/>
                  </a:cubicBezTo>
                  <a:cubicBezTo>
                    <a:pt x="57341" y="102346"/>
                    <a:pt x="57108" y="102613"/>
                    <a:pt x="57141" y="102880"/>
                  </a:cubicBezTo>
                  <a:cubicBezTo>
                    <a:pt x="57172" y="103158"/>
                    <a:pt x="57375" y="103350"/>
                    <a:pt x="57644" y="103350"/>
                  </a:cubicBezTo>
                  <a:cubicBezTo>
                    <a:pt x="57665" y="103350"/>
                    <a:pt x="57686" y="103349"/>
                    <a:pt x="57708" y="103347"/>
                  </a:cubicBezTo>
                  <a:lnTo>
                    <a:pt x="57708" y="103380"/>
                  </a:lnTo>
                  <a:cubicBezTo>
                    <a:pt x="57975" y="103347"/>
                    <a:pt x="58209" y="103080"/>
                    <a:pt x="58175" y="102813"/>
                  </a:cubicBezTo>
                  <a:cubicBezTo>
                    <a:pt x="58144" y="102535"/>
                    <a:pt x="57941" y="102342"/>
                    <a:pt x="57673" y="102342"/>
                  </a:cubicBezTo>
                  <a:close/>
                  <a:moveTo>
                    <a:pt x="37407" y="102365"/>
                  </a:moveTo>
                  <a:cubicBezTo>
                    <a:pt x="37132" y="102365"/>
                    <a:pt x="36858" y="102559"/>
                    <a:pt x="36893" y="102913"/>
                  </a:cubicBezTo>
                  <a:cubicBezTo>
                    <a:pt x="36893" y="103213"/>
                    <a:pt x="37160" y="103413"/>
                    <a:pt x="37427" y="103413"/>
                  </a:cubicBezTo>
                  <a:cubicBezTo>
                    <a:pt x="37727" y="103380"/>
                    <a:pt x="37927" y="103113"/>
                    <a:pt x="37927" y="102846"/>
                  </a:cubicBezTo>
                  <a:cubicBezTo>
                    <a:pt x="37896" y="102517"/>
                    <a:pt x="37651" y="102365"/>
                    <a:pt x="37407" y="102365"/>
                  </a:cubicBezTo>
                  <a:close/>
                  <a:moveTo>
                    <a:pt x="135639" y="102386"/>
                  </a:moveTo>
                  <a:cubicBezTo>
                    <a:pt x="135367" y="102386"/>
                    <a:pt x="135107" y="102616"/>
                    <a:pt x="135130" y="102946"/>
                  </a:cubicBezTo>
                  <a:cubicBezTo>
                    <a:pt x="135163" y="103213"/>
                    <a:pt x="135397" y="103413"/>
                    <a:pt x="135664" y="103413"/>
                  </a:cubicBezTo>
                  <a:lnTo>
                    <a:pt x="135697" y="103413"/>
                  </a:lnTo>
                  <a:cubicBezTo>
                    <a:pt x="136131" y="103380"/>
                    <a:pt x="136331" y="102813"/>
                    <a:pt x="135964" y="102513"/>
                  </a:cubicBezTo>
                  <a:cubicBezTo>
                    <a:pt x="135867" y="102425"/>
                    <a:pt x="135752" y="102386"/>
                    <a:pt x="135639" y="102386"/>
                  </a:cubicBezTo>
                  <a:close/>
                  <a:moveTo>
                    <a:pt x="17141" y="102410"/>
                  </a:moveTo>
                  <a:cubicBezTo>
                    <a:pt x="17121" y="102410"/>
                    <a:pt x="17100" y="102411"/>
                    <a:pt x="17079" y="102413"/>
                  </a:cubicBezTo>
                  <a:cubicBezTo>
                    <a:pt x="16423" y="102511"/>
                    <a:pt x="16509" y="103448"/>
                    <a:pt x="17146" y="103448"/>
                  </a:cubicBezTo>
                  <a:cubicBezTo>
                    <a:pt x="17157" y="103448"/>
                    <a:pt x="17168" y="103447"/>
                    <a:pt x="17179" y="103447"/>
                  </a:cubicBezTo>
                  <a:cubicBezTo>
                    <a:pt x="17859" y="103414"/>
                    <a:pt x="17785" y="102410"/>
                    <a:pt x="17141" y="102410"/>
                  </a:cubicBezTo>
                  <a:close/>
                  <a:moveTo>
                    <a:pt x="115381" y="102410"/>
                  </a:moveTo>
                  <a:cubicBezTo>
                    <a:pt x="115360" y="102410"/>
                    <a:pt x="115338" y="102411"/>
                    <a:pt x="115316" y="102413"/>
                  </a:cubicBezTo>
                  <a:cubicBezTo>
                    <a:pt x="114646" y="102445"/>
                    <a:pt x="114708" y="103453"/>
                    <a:pt x="115328" y="103453"/>
                  </a:cubicBezTo>
                  <a:cubicBezTo>
                    <a:pt x="115356" y="103453"/>
                    <a:pt x="115386" y="103451"/>
                    <a:pt x="115416" y="103447"/>
                  </a:cubicBezTo>
                  <a:cubicBezTo>
                    <a:pt x="116095" y="103414"/>
                    <a:pt x="116053" y="102410"/>
                    <a:pt x="115381" y="102410"/>
                  </a:cubicBezTo>
                  <a:close/>
                  <a:moveTo>
                    <a:pt x="95133" y="102476"/>
                  </a:moveTo>
                  <a:cubicBezTo>
                    <a:pt x="95112" y="102476"/>
                    <a:pt x="95090" y="102477"/>
                    <a:pt x="95068" y="102479"/>
                  </a:cubicBezTo>
                  <a:cubicBezTo>
                    <a:pt x="94801" y="102479"/>
                    <a:pt x="94568" y="102746"/>
                    <a:pt x="94601" y="103046"/>
                  </a:cubicBezTo>
                  <a:cubicBezTo>
                    <a:pt x="94601" y="103313"/>
                    <a:pt x="94868" y="103513"/>
                    <a:pt x="95135" y="103513"/>
                  </a:cubicBezTo>
                  <a:lnTo>
                    <a:pt x="95168" y="103513"/>
                  </a:lnTo>
                  <a:cubicBezTo>
                    <a:pt x="95435" y="103480"/>
                    <a:pt x="95635" y="103247"/>
                    <a:pt x="95635" y="102946"/>
                  </a:cubicBezTo>
                  <a:cubicBezTo>
                    <a:pt x="95604" y="102668"/>
                    <a:pt x="95401" y="102476"/>
                    <a:pt x="95133" y="102476"/>
                  </a:cubicBezTo>
                  <a:close/>
                  <a:moveTo>
                    <a:pt x="74829" y="102519"/>
                  </a:moveTo>
                  <a:cubicBezTo>
                    <a:pt x="74557" y="102519"/>
                    <a:pt x="74296" y="102749"/>
                    <a:pt x="74320" y="103080"/>
                  </a:cubicBezTo>
                  <a:cubicBezTo>
                    <a:pt x="74351" y="103329"/>
                    <a:pt x="74558" y="103550"/>
                    <a:pt x="74830" y="103550"/>
                  </a:cubicBezTo>
                  <a:cubicBezTo>
                    <a:pt x="74849" y="103550"/>
                    <a:pt x="74868" y="103549"/>
                    <a:pt x="74887" y="103547"/>
                  </a:cubicBezTo>
                  <a:cubicBezTo>
                    <a:pt x="75321" y="103513"/>
                    <a:pt x="75521" y="102946"/>
                    <a:pt x="75154" y="102646"/>
                  </a:cubicBezTo>
                  <a:cubicBezTo>
                    <a:pt x="75056" y="102558"/>
                    <a:pt x="74942" y="102519"/>
                    <a:pt x="74829" y="102519"/>
                  </a:cubicBezTo>
                  <a:close/>
                  <a:moveTo>
                    <a:pt x="152798" y="102586"/>
                  </a:moveTo>
                  <a:cubicBezTo>
                    <a:pt x="152515" y="102586"/>
                    <a:pt x="152262" y="102816"/>
                    <a:pt x="152309" y="103146"/>
                  </a:cubicBezTo>
                  <a:cubicBezTo>
                    <a:pt x="152309" y="103413"/>
                    <a:pt x="152576" y="103613"/>
                    <a:pt x="152843" y="103613"/>
                  </a:cubicBezTo>
                  <a:cubicBezTo>
                    <a:pt x="153310" y="103580"/>
                    <a:pt x="153477" y="103013"/>
                    <a:pt x="153143" y="102713"/>
                  </a:cubicBezTo>
                  <a:cubicBezTo>
                    <a:pt x="153036" y="102625"/>
                    <a:pt x="152914" y="102586"/>
                    <a:pt x="152798" y="102586"/>
                  </a:cubicBezTo>
                  <a:close/>
                  <a:moveTo>
                    <a:pt x="54570" y="102576"/>
                  </a:moveTo>
                  <a:cubicBezTo>
                    <a:pt x="54549" y="102576"/>
                    <a:pt x="54528" y="102577"/>
                    <a:pt x="54506" y="102579"/>
                  </a:cubicBezTo>
                  <a:cubicBezTo>
                    <a:pt x="53849" y="102612"/>
                    <a:pt x="53904" y="103614"/>
                    <a:pt x="54573" y="103614"/>
                  </a:cubicBezTo>
                  <a:cubicBezTo>
                    <a:pt x="54584" y="103614"/>
                    <a:pt x="54595" y="103614"/>
                    <a:pt x="54606" y="103613"/>
                  </a:cubicBezTo>
                  <a:cubicBezTo>
                    <a:pt x="55285" y="103549"/>
                    <a:pt x="55212" y="102576"/>
                    <a:pt x="54570" y="102576"/>
                  </a:cubicBezTo>
                  <a:close/>
                  <a:moveTo>
                    <a:pt x="34323" y="102609"/>
                  </a:moveTo>
                  <a:cubicBezTo>
                    <a:pt x="34302" y="102609"/>
                    <a:pt x="34280" y="102610"/>
                    <a:pt x="34258" y="102613"/>
                  </a:cubicBezTo>
                  <a:cubicBezTo>
                    <a:pt x="33991" y="102613"/>
                    <a:pt x="33758" y="102880"/>
                    <a:pt x="33791" y="103146"/>
                  </a:cubicBezTo>
                  <a:cubicBezTo>
                    <a:pt x="33791" y="103447"/>
                    <a:pt x="34058" y="103647"/>
                    <a:pt x="34325" y="103647"/>
                  </a:cubicBezTo>
                  <a:lnTo>
                    <a:pt x="34358" y="103647"/>
                  </a:lnTo>
                  <a:cubicBezTo>
                    <a:pt x="34625" y="103613"/>
                    <a:pt x="34859" y="103347"/>
                    <a:pt x="34825" y="103080"/>
                  </a:cubicBezTo>
                  <a:cubicBezTo>
                    <a:pt x="34794" y="102801"/>
                    <a:pt x="34591" y="102609"/>
                    <a:pt x="34323" y="102609"/>
                  </a:cubicBezTo>
                  <a:close/>
                  <a:moveTo>
                    <a:pt x="132537" y="102619"/>
                  </a:moveTo>
                  <a:cubicBezTo>
                    <a:pt x="132265" y="102619"/>
                    <a:pt x="132004" y="102849"/>
                    <a:pt x="132028" y="103180"/>
                  </a:cubicBezTo>
                  <a:cubicBezTo>
                    <a:pt x="132028" y="103458"/>
                    <a:pt x="132257" y="103650"/>
                    <a:pt x="132503" y="103650"/>
                  </a:cubicBezTo>
                  <a:cubicBezTo>
                    <a:pt x="132523" y="103650"/>
                    <a:pt x="132542" y="103649"/>
                    <a:pt x="132562" y="103647"/>
                  </a:cubicBezTo>
                  <a:cubicBezTo>
                    <a:pt x="133029" y="103613"/>
                    <a:pt x="133229" y="103046"/>
                    <a:pt x="132862" y="102746"/>
                  </a:cubicBezTo>
                  <a:cubicBezTo>
                    <a:pt x="132764" y="102658"/>
                    <a:pt x="132650" y="102619"/>
                    <a:pt x="132537" y="102619"/>
                  </a:cubicBezTo>
                  <a:close/>
                  <a:moveTo>
                    <a:pt x="112270" y="102658"/>
                  </a:moveTo>
                  <a:cubicBezTo>
                    <a:pt x="111992" y="102658"/>
                    <a:pt x="111723" y="102901"/>
                    <a:pt x="111747" y="103213"/>
                  </a:cubicBezTo>
                  <a:cubicBezTo>
                    <a:pt x="111779" y="103504"/>
                    <a:pt x="111999" y="103700"/>
                    <a:pt x="112285" y="103713"/>
                  </a:cubicBezTo>
                  <a:lnTo>
                    <a:pt x="112285" y="103713"/>
                  </a:lnTo>
                  <a:cubicBezTo>
                    <a:pt x="112749" y="103643"/>
                    <a:pt x="112946" y="103079"/>
                    <a:pt x="112581" y="102780"/>
                  </a:cubicBezTo>
                  <a:cubicBezTo>
                    <a:pt x="112487" y="102695"/>
                    <a:pt x="112378" y="102658"/>
                    <a:pt x="112270" y="102658"/>
                  </a:cubicBezTo>
                  <a:close/>
                  <a:moveTo>
                    <a:pt x="14046" y="102652"/>
                  </a:moveTo>
                  <a:cubicBezTo>
                    <a:pt x="13766" y="102652"/>
                    <a:pt x="13496" y="102883"/>
                    <a:pt x="13543" y="103213"/>
                  </a:cubicBezTo>
                  <a:cubicBezTo>
                    <a:pt x="13543" y="103491"/>
                    <a:pt x="13744" y="103684"/>
                    <a:pt x="14012" y="103684"/>
                  </a:cubicBezTo>
                  <a:cubicBezTo>
                    <a:pt x="14034" y="103684"/>
                    <a:pt x="14055" y="103683"/>
                    <a:pt x="14077" y="103680"/>
                  </a:cubicBezTo>
                  <a:lnTo>
                    <a:pt x="14077" y="103714"/>
                  </a:lnTo>
                  <a:cubicBezTo>
                    <a:pt x="14544" y="103647"/>
                    <a:pt x="14744" y="103080"/>
                    <a:pt x="14377" y="102780"/>
                  </a:cubicBezTo>
                  <a:cubicBezTo>
                    <a:pt x="14280" y="102692"/>
                    <a:pt x="14162" y="102652"/>
                    <a:pt x="14046" y="102652"/>
                  </a:cubicBezTo>
                  <a:close/>
                  <a:moveTo>
                    <a:pt x="112285" y="103713"/>
                  </a:moveTo>
                  <a:cubicBezTo>
                    <a:pt x="112283" y="103713"/>
                    <a:pt x="112282" y="103713"/>
                    <a:pt x="112280" y="103714"/>
                  </a:cubicBezTo>
                  <a:lnTo>
                    <a:pt x="112314" y="103714"/>
                  </a:lnTo>
                  <a:cubicBezTo>
                    <a:pt x="112304" y="103714"/>
                    <a:pt x="112294" y="103713"/>
                    <a:pt x="112285" y="103713"/>
                  </a:cubicBezTo>
                  <a:close/>
                  <a:moveTo>
                    <a:pt x="91999" y="102713"/>
                  </a:moveTo>
                  <a:cubicBezTo>
                    <a:pt x="91699" y="102746"/>
                    <a:pt x="91499" y="102980"/>
                    <a:pt x="91532" y="103280"/>
                  </a:cubicBezTo>
                  <a:cubicBezTo>
                    <a:pt x="91532" y="103547"/>
                    <a:pt x="91766" y="103747"/>
                    <a:pt x="92033" y="103747"/>
                  </a:cubicBezTo>
                  <a:lnTo>
                    <a:pt x="92066" y="103747"/>
                  </a:lnTo>
                  <a:cubicBezTo>
                    <a:pt x="92366" y="103714"/>
                    <a:pt x="92566" y="103480"/>
                    <a:pt x="92566" y="103213"/>
                  </a:cubicBezTo>
                  <a:cubicBezTo>
                    <a:pt x="92533" y="102913"/>
                    <a:pt x="92266" y="102713"/>
                    <a:pt x="91999" y="102713"/>
                  </a:cubicBezTo>
                  <a:close/>
                  <a:moveTo>
                    <a:pt x="71749" y="102776"/>
                  </a:moveTo>
                  <a:cubicBezTo>
                    <a:pt x="71728" y="102776"/>
                    <a:pt x="71707" y="102777"/>
                    <a:pt x="71685" y="102780"/>
                  </a:cubicBezTo>
                  <a:cubicBezTo>
                    <a:pt x="70995" y="102812"/>
                    <a:pt x="71081" y="103814"/>
                    <a:pt x="71752" y="103814"/>
                  </a:cubicBezTo>
                  <a:cubicBezTo>
                    <a:pt x="71763" y="103814"/>
                    <a:pt x="71774" y="103814"/>
                    <a:pt x="71785" y="103814"/>
                  </a:cubicBezTo>
                  <a:cubicBezTo>
                    <a:pt x="72431" y="103749"/>
                    <a:pt x="72389" y="102776"/>
                    <a:pt x="71749" y="102776"/>
                  </a:cubicBezTo>
                  <a:close/>
                  <a:moveTo>
                    <a:pt x="149735" y="102810"/>
                  </a:moveTo>
                  <a:cubicBezTo>
                    <a:pt x="149715" y="102810"/>
                    <a:pt x="149695" y="102811"/>
                    <a:pt x="149674" y="102813"/>
                  </a:cubicBezTo>
                  <a:cubicBezTo>
                    <a:pt x="148995" y="102878"/>
                    <a:pt x="149037" y="103850"/>
                    <a:pt x="149677" y="103850"/>
                  </a:cubicBezTo>
                  <a:cubicBezTo>
                    <a:pt x="149697" y="103850"/>
                    <a:pt x="149719" y="103849"/>
                    <a:pt x="149741" y="103847"/>
                  </a:cubicBezTo>
                  <a:cubicBezTo>
                    <a:pt x="150419" y="103782"/>
                    <a:pt x="150346" y="102810"/>
                    <a:pt x="149735" y="102810"/>
                  </a:cubicBezTo>
                  <a:close/>
                  <a:moveTo>
                    <a:pt x="51472" y="102786"/>
                  </a:moveTo>
                  <a:cubicBezTo>
                    <a:pt x="51190" y="102786"/>
                    <a:pt x="50913" y="103016"/>
                    <a:pt x="50937" y="103347"/>
                  </a:cubicBezTo>
                  <a:cubicBezTo>
                    <a:pt x="50968" y="103628"/>
                    <a:pt x="51174" y="103850"/>
                    <a:pt x="51447" y="103850"/>
                  </a:cubicBezTo>
                  <a:cubicBezTo>
                    <a:pt x="51466" y="103850"/>
                    <a:pt x="51485" y="103849"/>
                    <a:pt x="51504" y="103847"/>
                  </a:cubicBezTo>
                  <a:cubicBezTo>
                    <a:pt x="51971" y="103814"/>
                    <a:pt x="52171" y="103213"/>
                    <a:pt x="51804" y="102913"/>
                  </a:cubicBezTo>
                  <a:cubicBezTo>
                    <a:pt x="51706" y="102825"/>
                    <a:pt x="51589" y="102786"/>
                    <a:pt x="51472" y="102786"/>
                  </a:cubicBezTo>
                  <a:close/>
                  <a:moveTo>
                    <a:pt x="31184" y="102855"/>
                  </a:moveTo>
                  <a:cubicBezTo>
                    <a:pt x="31041" y="102855"/>
                    <a:pt x="30898" y="102914"/>
                    <a:pt x="30789" y="103046"/>
                  </a:cubicBezTo>
                  <a:cubicBezTo>
                    <a:pt x="30498" y="103370"/>
                    <a:pt x="30771" y="103882"/>
                    <a:pt x="31184" y="103882"/>
                  </a:cubicBezTo>
                  <a:cubicBezTo>
                    <a:pt x="31197" y="103882"/>
                    <a:pt x="31210" y="103881"/>
                    <a:pt x="31223" y="103880"/>
                  </a:cubicBezTo>
                  <a:cubicBezTo>
                    <a:pt x="31523" y="103847"/>
                    <a:pt x="31723" y="103613"/>
                    <a:pt x="31723" y="103313"/>
                  </a:cubicBezTo>
                  <a:cubicBezTo>
                    <a:pt x="31680" y="103037"/>
                    <a:pt x="31434" y="102855"/>
                    <a:pt x="31184" y="102855"/>
                  </a:cubicBezTo>
                  <a:close/>
                  <a:moveTo>
                    <a:pt x="129481" y="102873"/>
                  </a:moveTo>
                  <a:cubicBezTo>
                    <a:pt x="129452" y="102873"/>
                    <a:pt x="129423" y="102875"/>
                    <a:pt x="129393" y="102880"/>
                  </a:cubicBezTo>
                  <a:cubicBezTo>
                    <a:pt x="128713" y="102912"/>
                    <a:pt x="128756" y="103917"/>
                    <a:pt x="129398" y="103917"/>
                  </a:cubicBezTo>
                  <a:cubicBezTo>
                    <a:pt x="129418" y="103917"/>
                    <a:pt x="129438" y="103916"/>
                    <a:pt x="129459" y="103914"/>
                  </a:cubicBezTo>
                  <a:cubicBezTo>
                    <a:pt x="130161" y="103882"/>
                    <a:pt x="130100" y="102873"/>
                    <a:pt x="129481" y="102873"/>
                  </a:cubicBezTo>
                  <a:close/>
                  <a:moveTo>
                    <a:pt x="10940" y="102877"/>
                  </a:moveTo>
                  <a:cubicBezTo>
                    <a:pt x="10919" y="102877"/>
                    <a:pt x="10897" y="102878"/>
                    <a:pt x="10875" y="102880"/>
                  </a:cubicBezTo>
                  <a:cubicBezTo>
                    <a:pt x="10608" y="102913"/>
                    <a:pt x="10374" y="103146"/>
                    <a:pt x="10408" y="103447"/>
                  </a:cubicBezTo>
                  <a:cubicBezTo>
                    <a:pt x="10441" y="103747"/>
                    <a:pt x="10675" y="103947"/>
                    <a:pt x="10975" y="103947"/>
                  </a:cubicBezTo>
                  <a:lnTo>
                    <a:pt x="10975" y="103914"/>
                  </a:lnTo>
                  <a:cubicBezTo>
                    <a:pt x="11654" y="103881"/>
                    <a:pt x="11612" y="102877"/>
                    <a:pt x="10940" y="102877"/>
                  </a:cubicBezTo>
                  <a:close/>
                  <a:moveTo>
                    <a:pt x="109180" y="102925"/>
                  </a:moveTo>
                  <a:cubicBezTo>
                    <a:pt x="108890" y="102925"/>
                    <a:pt x="108621" y="103168"/>
                    <a:pt x="108645" y="103480"/>
                  </a:cubicBezTo>
                  <a:cubicBezTo>
                    <a:pt x="108675" y="103758"/>
                    <a:pt x="108907" y="103951"/>
                    <a:pt x="109153" y="103951"/>
                  </a:cubicBezTo>
                  <a:cubicBezTo>
                    <a:pt x="109173" y="103951"/>
                    <a:pt x="109192" y="103949"/>
                    <a:pt x="109212" y="103947"/>
                  </a:cubicBezTo>
                  <a:lnTo>
                    <a:pt x="109212" y="103980"/>
                  </a:lnTo>
                  <a:cubicBezTo>
                    <a:pt x="109679" y="103914"/>
                    <a:pt x="109845" y="103347"/>
                    <a:pt x="109512" y="103046"/>
                  </a:cubicBezTo>
                  <a:cubicBezTo>
                    <a:pt x="109409" y="102962"/>
                    <a:pt x="109293" y="102925"/>
                    <a:pt x="109180" y="102925"/>
                  </a:cubicBezTo>
                  <a:close/>
                  <a:moveTo>
                    <a:pt x="88910" y="102940"/>
                  </a:moveTo>
                  <a:cubicBezTo>
                    <a:pt x="88627" y="102940"/>
                    <a:pt x="88344" y="103143"/>
                    <a:pt x="88397" y="103513"/>
                  </a:cubicBezTo>
                  <a:cubicBezTo>
                    <a:pt x="88397" y="103792"/>
                    <a:pt x="88626" y="103984"/>
                    <a:pt x="88872" y="103984"/>
                  </a:cubicBezTo>
                  <a:cubicBezTo>
                    <a:pt x="88892" y="103984"/>
                    <a:pt x="88911" y="103983"/>
                    <a:pt x="88930" y="103980"/>
                  </a:cubicBezTo>
                  <a:lnTo>
                    <a:pt x="88930" y="104014"/>
                  </a:lnTo>
                  <a:cubicBezTo>
                    <a:pt x="89231" y="103980"/>
                    <a:pt x="89431" y="103714"/>
                    <a:pt x="89431" y="103447"/>
                  </a:cubicBezTo>
                  <a:cubicBezTo>
                    <a:pt x="89415" y="103101"/>
                    <a:pt x="89163" y="102940"/>
                    <a:pt x="88910" y="102940"/>
                  </a:cubicBezTo>
                  <a:close/>
                  <a:moveTo>
                    <a:pt x="68667" y="103010"/>
                  </a:moveTo>
                  <a:cubicBezTo>
                    <a:pt x="68650" y="103010"/>
                    <a:pt x="68633" y="103011"/>
                    <a:pt x="68616" y="103013"/>
                  </a:cubicBezTo>
                  <a:cubicBezTo>
                    <a:pt x="68316" y="103046"/>
                    <a:pt x="68116" y="103280"/>
                    <a:pt x="68149" y="103580"/>
                  </a:cubicBezTo>
                  <a:cubicBezTo>
                    <a:pt x="68149" y="103847"/>
                    <a:pt x="68382" y="104047"/>
                    <a:pt x="68683" y="104047"/>
                  </a:cubicBezTo>
                  <a:cubicBezTo>
                    <a:pt x="68983" y="104014"/>
                    <a:pt x="69183" y="103780"/>
                    <a:pt x="69183" y="103480"/>
                  </a:cubicBezTo>
                  <a:cubicBezTo>
                    <a:pt x="69152" y="103230"/>
                    <a:pt x="68916" y="103010"/>
                    <a:pt x="68667" y="103010"/>
                  </a:cubicBezTo>
                  <a:close/>
                  <a:moveTo>
                    <a:pt x="48352" y="103038"/>
                  </a:moveTo>
                  <a:cubicBezTo>
                    <a:pt x="48069" y="103038"/>
                    <a:pt x="47811" y="103284"/>
                    <a:pt x="47834" y="103613"/>
                  </a:cubicBezTo>
                  <a:cubicBezTo>
                    <a:pt x="47866" y="103863"/>
                    <a:pt x="48072" y="104084"/>
                    <a:pt x="48344" y="104084"/>
                  </a:cubicBezTo>
                  <a:cubicBezTo>
                    <a:pt x="48363" y="104084"/>
                    <a:pt x="48382" y="104083"/>
                    <a:pt x="48402" y="104080"/>
                  </a:cubicBezTo>
                  <a:cubicBezTo>
                    <a:pt x="48869" y="104047"/>
                    <a:pt x="49035" y="103480"/>
                    <a:pt x="48702" y="103180"/>
                  </a:cubicBezTo>
                  <a:cubicBezTo>
                    <a:pt x="48593" y="103081"/>
                    <a:pt x="48471" y="103038"/>
                    <a:pt x="48352" y="103038"/>
                  </a:cubicBezTo>
                  <a:close/>
                  <a:moveTo>
                    <a:pt x="146627" y="103059"/>
                  </a:moveTo>
                  <a:cubicBezTo>
                    <a:pt x="146350" y="103059"/>
                    <a:pt x="146081" y="103302"/>
                    <a:pt x="146105" y="103613"/>
                  </a:cubicBezTo>
                  <a:cubicBezTo>
                    <a:pt x="146105" y="103914"/>
                    <a:pt x="146371" y="104114"/>
                    <a:pt x="146638" y="104114"/>
                  </a:cubicBezTo>
                  <a:lnTo>
                    <a:pt x="146672" y="104114"/>
                  </a:lnTo>
                  <a:cubicBezTo>
                    <a:pt x="147105" y="104047"/>
                    <a:pt x="147305" y="103480"/>
                    <a:pt x="146939" y="103180"/>
                  </a:cubicBezTo>
                  <a:cubicBezTo>
                    <a:pt x="146845" y="103096"/>
                    <a:pt x="146736" y="103059"/>
                    <a:pt x="146627" y="103059"/>
                  </a:cubicBezTo>
                  <a:close/>
                  <a:moveTo>
                    <a:pt x="28123" y="103086"/>
                  </a:moveTo>
                  <a:cubicBezTo>
                    <a:pt x="27843" y="103086"/>
                    <a:pt x="27573" y="103316"/>
                    <a:pt x="27620" y="103647"/>
                  </a:cubicBezTo>
                  <a:cubicBezTo>
                    <a:pt x="27620" y="103914"/>
                    <a:pt x="27854" y="104147"/>
                    <a:pt x="28154" y="104147"/>
                  </a:cubicBezTo>
                  <a:lnTo>
                    <a:pt x="28154" y="104114"/>
                  </a:lnTo>
                  <a:cubicBezTo>
                    <a:pt x="28621" y="104080"/>
                    <a:pt x="28821" y="103513"/>
                    <a:pt x="28454" y="103213"/>
                  </a:cubicBezTo>
                  <a:cubicBezTo>
                    <a:pt x="28356" y="103125"/>
                    <a:pt x="28239" y="103086"/>
                    <a:pt x="28123" y="103086"/>
                  </a:cubicBezTo>
                  <a:close/>
                  <a:moveTo>
                    <a:pt x="126298" y="103113"/>
                  </a:moveTo>
                  <a:cubicBezTo>
                    <a:pt x="126163" y="103113"/>
                    <a:pt x="126027" y="103164"/>
                    <a:pt x="125924" y="103280"/>
                  </a:cubicBezTo>
                  <a:cubicBezTo>
                    <a:pt x="125632" y="103636"/>
                    <a:pt x="125875" y="104149"/>
                    <a:pt x="126316" y="104149"/>
                  </a:cubicBezTo>
                  <a:cubicBezTo>
                    <a:pt x="126329" y="104149"/>
                    <a:pt x="126343" y="104148"/>
                    <a:pt x="126357" y="104147"/>
                  </a:cubicBezTo>
                  <a:cubicBezTo>
                    <a:pt x="126657" y="104114"/>
                    <a:pt x="126858" y="103880"/>
                    <a:pt x="126824" y="103580"/>
                  </a:cubicBezTo>
                  <a:cubicBezTo>
                    <a:pt x="126802" y="103297"/>
                    <a:pt x="126552" y="103113"/>
                    <a:pt x="126298" y="103113"/>
                  </a:cubicBezTo>
                  <a:close/>
                  <a:moveTo>
                    <a:pt x="7846" y="103147"/>
                  </a:moveTo>
                  <a:cubicBezTo>
                    <a:pt x="7701" y="103147"/>
                    <a:pt x="7551" y="103209"/>
                    <a:pt x="7439" y="103347"/>
                  </a:cubicBezTo>
                  <a:cubicBezTo>
                    <a:pt x="7148" y="103670"/>
                    <a:pt x="7390" y="104182"/>
                    <a:pt x="7831" y="104182"/>
                  </a:cubicBezTo>
                  <a:cubicBezTo>
                    <a:pt x="7845" y="104182"/>
                    <a:pt x="7859" y="104182"/>
                    <a:pt x="7873" y="104181"/>
                  </a:cubicBezTo>
                  <a:cubicBezTo>
                    <a:pt x="8139" y="104147"/>
                    <a:pt x="8373" y="103880"/>
                    <a:pt x="8340" y="103613"/>
                  </a:cubicBezTo>
                  <a:cubicBezTo>
                    <a:pt x="8319" y="103321"/>
                    <a:pt x="8089" y="103147"/>
                    <a:pt x="7846" y="103147"/>
                  </a:cubicBezTo>
                  <a:close/>
                  <a:moveTo>
                    <a:pt x="106074" y="103143"/>
                  </a:moveTo>
                  <a:cubicBezTo>
                    <a:pt x="106053" y="103143"/>
                    <a:pt x="106032" y="103144"/>
                    <a:pt x="106009" y="103146"/>
                  </a:cubicBezTo>
                  <a:cubicBezTo>
                    <a:pt x="105339" y="103178"/>
                    <a:pt x="105402" y="104187"/>
                    <a:pt x="106022" y="104187"/>
                  </a:cubicBezTo>
                  <a:cubicBezTo>
                    <a:pt x="106050" y="104187"/>
                    <a:pt x="106079" y="104185"/>
                    <a:pt x="106109" y="104181"/>
                  </a:cubicBezTo>
                  <a:cubicBezTo>
                    <a:pt x="106789" y="104148"/>
                    <a:pt x="106747" y="103143"/>
                    <a:pt x="106074" y="103143"/>
                  </a:cubicBezTo>
                  <a:close/>
                  <a:moveTo>
                    <a:pt x="85794" y="103205"/>
                  </a:moveTo>
                  <a:cubicBezTo>
                    <a:pt x="85649" y="103205"/>
                    <a:pt x="85502" y="103260"/>
                    <a:pt x="85395" y="103380"/>
                  </a:cubicBezTo>
                  <a:cubicBezTo>
                    <a:pt x="85103" y="103736"/>
                    <a:pt x="85377" y="104249"/>
                    <a:pt x="85820" y="104249"/>
                  </a:cubicBezTo>
                  <a:cubicBezTo>
                    <a:pt x="85834" y="104249"/>
                    <a:pt x="85848" y="104248"/>
                    <a:pt x="85862" y="104247"/>
                  </a:cubicBezTo>
                  <a:cubicBezTo>
                    <a:pt x="86128" y="104214"/>
                    <a:pt x="86329" y="103980"/>
                    <a:pt x="86329" y="103680"/>
                  </a:cubicBezTo>
                  <a:cubicBezTo>
                    <a:pt x="86307" y="103381"/>
                    <a:pt x="86053" y="103205"/>
                    <a:pt x="85794" y="103205"/>
                  </a:cubicBezTo>
                  <a:close/>
                  <a:moveTo>
                    <a:pt x="65539" y="103207"/>
                  </a:moveTo>
                  <a:cubicBezTo>
                    <a:pt x="65260" y="103207"/>
                    <a:pt x="64978" y="103410"/>
                    <a:pt x="65013" y="103780"/>
                  </a:cubicBezTo>
                  <a:cubicBezTo>
                    <a:pt x="65013" y="104061"/>
                    <a:pt x="65247" y="104284"/>
                    <a:pt x="65523" y="104284"/>
                  </a:cubicBezTo>
                  <a:cubicBezTo>
                    <a:pt x="65542" y="104284"/>
                    <a:pt x="65561" y="104283"/>
                    <a:pt x="65580" y="104281"/>
                  </a:cubicBezTo>
                  <a:lnTo>
                    <a:pt x="65580" y="104247"/>
                  </a:lnTo>
                  <a:cubicBezTo>
                    <a:pt x="65847" y="104247"/>
                    <a:pt x="66081" y="103980"/>
                    <a:pt x="66047" y="103714"/>
                  </a:cubicBezTo>
                  <a:cubicBezTo>
                    <a:pt x="66032" y="103368"/>
                    <a:pt x="65787" y="103207"/>
                    <a:pt x="65539" y="103207"/>
                  </a:cubicBezTo>
                  <a:close/>
                  <a:moveTo>
                    <a:pt x="45268" y="103292"/>
                  </a:moveTo>
                  <a:cubicBezTo>
                    <a:pt x="44980" y="103292"/>
                    <a:pt x="44718" y="103535"/>
                    <a:pt x="44766" y="103847"/>
                  </a:cubicBezTo>
                  <a:cubicBezTo>
                    <a:pt x="44766" y="104147"/>
                    <a:pt x="45032" y="104347"/>
                    <a:pt x="45299" y="104347"/>
                  </a:cubicBezTo>
                  <a:cubicBezTo>
                    <a:pt x="45766" y="104281"/>
                    <a:pt x="45933" y="103714"/>
                    <a:pt x="45600" y="103413"/>
                  </a:cubicBezTo>
                  <a:cubicBezTo>
                    <a:pt x="45497" y="103329"/>
                    <a:pt x="45380" y="103292"/>
                    <a:pt x="45268" y="103292"/>
                  </a:cubicBezTo>
                  <a:close/>
                  <a:moveTo>
                    <a:pt x="143490" y="103320"/>
                  </a:moveTo>
                  <a:cubicBezTo>
                    <a:pt x="143206" y="103320"/>
                    <a:pt x="142945" y="103550"/>
                    <a:pt x="142969" y="103880"/>
                  </a:cubicBezTo>
                  <a:cubicBezTo>
                    <a:pt x="143000" y="104130"/>
                    <a:pt x="143236" y="104351"/>
                    <a:pt x="143485" y="104351"/>
                  </a:cubicBezTo>
                  <a:cubicBezTo>
                    <a:pt x="143502" y="104351"/>
                    <a:pt x="143519" y="104349"/>
                    <a:pt x="143536" y="104347"/>
                  </a:cubicBezTo>
                  <a:cubicBezTo>
                    <a:pt x="144003" y="104314"/>
                    <a:pt x="144170" y="103747"/>
                    <a:pt x="143836" y="103447"/>
                  </a:cubicBezTo>
                  <a:cubicBezTo>
                    <a:pt x="143729" y="103359"/>
                    <a:pt x="143608" y="103320"/>
                    <a:pt x="143490" y="103320"/>
                  </a:cubicBezTo>
                  <a:close/>
                  <a:moveTo>
                    <a:pt x="24990" y="103349"/>
                  </a:moveTo>
                  <a:cubicBezTo>
                    <a:pt x="24716" y="103349"/>
                    <a:pt x="24433" y="103542"/>
                    <a:pt x="24451" y="103914"/>
                  </a:cubicBezTo>
                  <a:cubicBezTo>
                    <a:pt x="24482" y="104192"/>
                    <a:pt x="24714" y="104384"/>
                    <a:pt x="24986" y="104384"/>
                  </a:cubicBezTo>
                  <a:cubicBezTo>
                    <a:pt x="25008" y="104384"/>
                    <a:pt x="25030" y="104383"/>
                    <a:pt x="25052" y="104381"/>
                  </a:cubicBezTo>
                  <a:lnTo>
                    <a:pt x="25018" y="104381"/>
                  </a:lnTo>
                  <a:cubicBezTo>
                    <a:pt x="25318" y="104347"/>
                    <a:pt x="25519" y="104114"/>
                    <a:pt x="25485" y="103814"/>
                  </a:cubicBezTo>
                  <a:cubicBezTo>
                    <a:pt x="25469" y="103500"/>
                    <a:pt x="25233" y="103349"/>
                    <a:pt x="24990" y="103349"/>
                  </a:cubicBezTo>
                  <a:close/>
                  <a:moveTo>
                    <a:pt x="123230" y="103353"/>
                  </a:moveTo>
                  <a:cubicBezTo>
                    <a:pt x="122958" y="103353"/>
                    <a:pt x="122698" y="103583"/>
                    <a:pt x="122721" y="103914"/>
                  </a:cubicBezTo>
                  <a:cubicBezTo>
                    <a:pt x="122752" y="104192"/>
                    <a:pt x="122955" y="104384"/>
                    <a:pt x="123224" y="104384"/>
                  </a:cubicBezTo>
                  <a:cubicBezTo>
                    <a:pt x="123245" y="104384"/>
                    <a:pt x="123266" y="104383"/>
                    <a:pt x="123288" y="104381"/>
                  </a:cubicBezTo>
                  <a:cubicBezTo>
                    <a:pt x="123722" y="104347"/>
                    <a:pt x="123922" y="103780"/>
                    <a:pt x="123555" y="103480"/>
                  </a:cubicBezTo>
                  <a:cubicBezTo>
                    <a:pt x="123458" y="103392"/>
                    <a:pt x="123343" y="103353"/>
                    <a:pt x="123230" y="103353"/>
                  </a:cubicBezTo>
                  <a:close/>
                  <a:moveTo>
                    <a:pt x="4717" y="103399"/>
                  </a:moveTo>
                  <a:cubicBezTo>
                    <a:pt x="4442" y="103399"/>
                    <a:pt x="4168" y="103593"/>
                    <a:pt x="4203" y="103947"/>
                  </a:cubicBezTo>
                  <a:cubicBezTo>
                    <a:pt x="4237" y="104247"/>
                    <a:pt x="4470" y="104447"/>
                    <a:pt x="4770" y="104447"/>
                  </a:cubicBezTo>
                  <a:cubicBezTo>
                    <a:pt x="5037" y="104414"/>
                    <a:pt x="5271" y="104147"/>
                    <a:pt x="5237" y="103880"/>
                  </a:cubicBezTo>
                  <a:cubicBezTo>
                    <a:pt x="5206" y="103551"/>
                    <a:pt x="4961" y="103399"/>
                    <a:pt x="4717" y="103399"/>
                  </a:cubicBezTo>
                  <a:close/>
                  <a:moveTo>
                    <a:pt x="102963" y="103405"/>
                  </a:moveTo>
                  <a:cubicBezTo>
                    <a:pt x="102824" y="103405"/>
                    <a:pt x="102681" y="103460"/>
                    <a:pt x="102574" y="103580"/>
                  </a:cubicBezTo>
                  <a:cubicBezTo>
                    <a:pt x="102282" y="103936"/>
                    <a:pt x="102525" y="104449"/>
                    <a:pt x="102966" y="104449"/>
                  </a:cubicBezTo>
                  <a:cubicBezTo>
                    <a:pt x="102979" y="104449"/>
                    <a:pt x="102993" y="104448"/>
                    <a:pt x="103007" y="104447"/>
                  </a:cubicBezTo>
                  <a:cubicBezTo>
                    <a:pt x="103307" y="104414"/>
                    <a:pt x="103508" y="104181"/>
                    <a:pt x="103474" y="103880"/>
                  </a:cubicBezTo>
                  <a:cubicBezTo>
                    <a:pt x="103453" y="103581"/>
                    <a:pt x="103212" y="103405"/>
                    <a:pt x="102963" y="103405"/>
                  </a:cubicBezTo>
                  <a:close/>
                  <a:moveTo>
                    <a:pt x="82696" y="103454"/>
                  </a:moveTo>
                  <a:cubicBezTo>
                    <a:pt x="82424" y="103454"/>
                    <a:pt x="82157" y="103647"/>
                    <a:pt x="82192" y="104014"/>
                  </a:cubicBezTo>
                  <a:cubicBezTo>
                    <a:pt x="82192" y="104263"/>
                    <a:pt x="82426" y="104484"/>
                    <a:pt x="82702" y="104484"/>
                  </a:cubicBezTo>
                  <a:cubicBezTo>
                    <a:pt x="82721" y="104484"/>
                    <a:pt x="82740" y="104483"/>
                    <a:pt x="82759" y="104481"/>
                  </a:cubicBezTo>
                  <a:cubicBezTo>
                    <a:pt x="83026" y="104481"/>
                    <a:pt x="83226" y="104214"/>
                    <a:pt x="83226" y="103947"/>
                  </a:cubicBezTo>
                  <a:cubicBezTo>
                    <a:pt x="83195" y="103613"/>
                    <a:pt x="82943" y="103454"/>
                    <a:pt x="82696" y="103454"/>
                  </a:cubicBezTo>
                  <a:close/>
                  <a:moveTo>
                    <a:pt x="62469" y="103510"/>
                  </a:moveTo>
                  <a:cubicBezTo>
                    <a:pt x="62450" y="103510"/>
                    <a:pt x="62431" y="103511"/>
                    <a:pt x="62412" y="103513"/>
                  </a:cubicBezTo>
                  <a:cubicBezTo>
                    <a:pt x="61700" y="103546"/>
                    <a:pt x="61772" y="104550"/>
                    <a:pt x="62416" y="104550"/>
                  </a:cubicBezTo>
                  <a:cubicBezTo>
                    <a:pt x="62436" y="104550"/>
                    <a:pt x="62457" y="104549"/>
                    <a:pt x="62478" y="104547"/>
                  </a:cubicBezTo>
                  <a:cubicBezTo>
                    <a:pt x="62778" y="104514"/>
                    <a:pt x="62979" y="104247"/>
                    <a:pt x="62945" y="103980"/>
                  </a:cubicBezTo>
                  <a:cubicBezTo>
                    <a:pt x="62914" y="103702"/>
                    <a:pt x="62711" y="103510"/>
                    <a:pt x="62469" y="103510"/>
                  </a:cubicBezTo>
                  <a:close/>
                  <a:moveTo>
                    <a:pt x="140393" y="103556"/>
                  </a:moveTo>
                  <a:cubicBezTo>
                    <a:pt x="140253" y="103556"/>
                    <a:pt x="140109" y="103614"/>
                    <a:pt x="140000" y="103747"/>
                  </a:cubicBezTo>
                  <a:cubicBezTo>
                    <a:pt x="139709" y="104070"/>
                    <a:pt x="139983" y="104582"/>
                    <a:pt x="140395" y="104582"/>
                  </a:cubicBezTo>
                  <a:cubicBezTo>
                    <a:pt x="140408" y="104582"/>
                    <a:pt x="140421" y="104582"/>
                    <a:pt x="140434" y="104581"/>
                  </a:cubicBezTo>
                  <a:cubicBezTo>
                    <a:pt x="140734" y="104547"/>
                    <a:pt x="140934" y="104314"/>
                    <a:pt x="140901" y="104014"/>
                  </a:cubicBezTo>
                  <a:cubicBezTo>
                    <a:pt x="140880" y="103737"/>
                    <a:pt x="140641" y="103556"/>
                    <a:pt x="140393" y="103556"/>
                  </a:cubicBezTo>
                  <a:close/>
                  <a:moveTo>
                    <a:pt x="42184" y="103553"/>
                  </a:moveTo>
                  <a:cubicBezTo>
                    <a:pt x="41900" y="103553"/>
                    <a:pt x="41640" y="103783"/>
                    <a:pt x="41663" y="104114"/>
                  </a:cubicBezTo>
                  <a:cubicBezTo>
                    <a:pt x="41697" y="104381"/>
                    <a:pt x="41930" y="104581"/>
                    <a:pt x="42197" y="104581"/>
                  </a:cubicBezTo>
                  <a:lnTo>
                    <a:pt x="42230" y="104614"/>
                  </a:lnTo>
                  <a:cubicBezTo>
                    <a:pt x="42697" y="104547"/>
                    <a:pt x="42864" y="103980"/>
                    <a:pt x="42531" y="103680"/>
                  </a:cubicBezTo>
                  <a:cubicBezTo>
                    <a:pt x="42423" y="103592"/>
                    <a:pt x="42302" y="103553"/>
                    <a:pt x="42184" y="103553"/>
                  </a:cubicBezTo>
                  <a:close/>
                  <a:moveTo>
                    <a:pt x="120178" y="103607"/>
                  </a:moveTo>
                  <a:cubicBezTo>
                    <a:pt x="120149" y="103607"/>
                    <a:pt x="120118" y="103609"/>
                    <a:pt x="120086" y="103613"/>
                  </a:cubicBezTo>
                  <a:cubicBezTo>
                    <a:pt x="119819" y="103647"/>
                    <a:pt x="119586" y="103880"/>
                    <a:pt x="119619" y="104181"/>
                  </a:cubicBezTo>
                  <a:cubicBezTo>
                    <a:pt x="119652" y="104447"/>
                    <a:pt x="119886" y="104648"/>
                    <a:pt x="120186" y="104648"/>
                  </a:cubicBezTo>
                  <a:cubicBezTo>
                    <a:pt x="120856" y="104616"/>
                    <a:pt x="120824" y="103607"/>
                    <a:pt x="120178" y="103607"/>
                  </a:cubicBezTo>
                  <a:close/>
                  <a:moveTo>
                    <a:pt x="21913" y="103610"/>
                  </a:moveTo>
                  <a:cubicBezTo>
                    <a:pt x="21892" y="103610"/>
                    <a:pt x="21871" y="103611"/>
                    <a:pt x="21849" y="103613"/>
                  </a:cubicBezTo>
                  <a:cubicBezTo>
                    <a:pt x="21160" y="103646"/>
                    <a:pt x="21246" y="104648"/>
                    <a:pt x="21916" y="104648"/>
                  </a:cubicBezTo>
                  <a:cubicBezTo>
                    <a:pt x="21927" y="104648"/>
                    <a:pt x="21938" y="104648"/>
                    <a:pt x="21949" y="104648"/>
                  </a:cubicBezTo>
                  <a:cubicBezTo>
                    <a:pt x="22596" y="104583"/>
                    <a:pt x="22553" y="103610"/>
                    <a:pt x="21913" y="103610"/>
                  </a:cubicBezTo>
                  <a:close/>
                  <a:moveTo>
                    <a:pt x="99859" y="103653"/>
                  </a:moveTo>
                  <a:cubicBezTo>
                    <a:pt x="99575" y="103653"/>
                    <a:pt x="99314" y="103883"/>
                    <a:pt x="99338" y="104214"/>
                  </a:cubicBezTo>
                  <a:cubicBezTo>
                    <a:pt x="99369" y="104464"/>
                    <a:pt x="99605" y="104684"/>
                    <a:pt x="99854" y="104684"/>
                  </a:cubicBezTo>
                  <a:cubicBezTo>
                    <a:pt x="99871" y="104684"/>
                    <a:pt x="99888" y="104683"/>
                    <a:pt x="99905" y="104681"/>
                  </a:cubicBezTo>
                  <a:cubicBezTo>
                    <a:pt x="100372" y="104648"/>
                    <a:pt x="100539" y="104080"/>
                    <a:pt x="100205" y="103780"/>
                  </a:cubicBezTo>
                  <a:cubicBezTo>
                    <a:pt x="100098" y="103692"/>
                    <a:pt x="99976" y="103653"/>
                    <a:pt x="99859" y="103653"/>
                  </a:cubicBezTo>
                  <a:close/>
                  <a:moveTo>
                    <a:pt x="79611" y="103687"/>
                  </a:moveTo>
                  <a:cubicBezTo>
                    <a:pt x="79327" y="103687"/>
                    <a:pt x="79067" y="103917"/>
                    <a:pt x="79090" y="104247"/>
                  </a:cubicBezTo>
                  <a:cubicBezTo>
                    <a:pt x="79123" y="104547"/>
                    <a:pt x="79357" y="104748"/>
                    <a:pt x="79657" y="104748"/>
                  </a:cubicBezTo>
                  <a:lnTo>
                    <a:pt x="79657" y="104714"/>
                  </a:lnTo>
                  <a:cubicBezTo>
                    <a:pt x="80124" y="104681"/>
                    <a:pt x="80291" y="104114"/>
                    <a:pt x="79957" y="103814"/>
                  </a:cubicBezTo>
                  <a:cubicBezTo>
                    <a:pt x="79850" y="103726"/>
                    <a:pt x="79729" y="103687"/>
                    <a:pt x="79611" y="103687"/>
                  </a:cubicBezTo>
                  <a:close/>
                  <a:moveTo>
                    <a:pt x="59367" y="103743"/>
                  </a:moveTo>
                  <a:cubicBezTo>
                    <a:pt x="59348" y="103743"/>
                    <a:pt x="59329" y="103744"/>
                    <a:pt x="59309" y="103747"/>
                  </a:cubicBezTo>
                  <a:cubicBezTo>
                    <a:pt x="58642" y="103814"/>
                    <a:pt x="58709" y="104781"/>
                    <a:pt x="59376" y="104781"/>
                  </a:cubicBezTo>
                  <a:cubicBezTo>
                    <a:pt x="59676" y="104748"/>
                    <a:pt x="59876" y="104514"/>
                    <a:pt x="59843" y="104214"/>
                  </a:cubicBezTo>
                  <a:cubicBezTo>
                    <a:pt x="59812" y="103936"/>
                    <a:pt x="59609" y="103743"/>
                    <a:pt x="59367" y="103743"/>
                  </a:cubicBezTo>
                  <a:close/>
                  <a:moveTo>
                    <a:pt x="137316" y="103805"/>
                  </a:moveTo>
                  <a:cubicBezTo>
                    <a:pt x="137033" y="103805"/>
                    <a:pt x="136774" y="104052"/>
                    <a:pt x="136798" y="104381"/>
                  </a:cubicBezTo>
                  <a:cubicBezTo>
                    <a:pt x="136831" y="104648"/>
                    <a:pt x="137065" y="104848"/>
                    <a:pt x="137365" y="104848"/>
                  </a:cubicBezTo>
                  <a:cubicBezTo>
                    <a:pt x="137832" y="104814"/>
                    <a:pt x="137999" y="104247"/>
                    <a:pt x="137665" y="103947"/>
                  </a:cubicBezTo>
                  <a:cubicBezTo>
                    <a:pt x="137557" y="103849"/>
                    <a:pt x="137434" y="103805"/>
                    <a:pt x="137316" y="103805"/>
                  </a:cubicBezTo>
                  <a:close/>
                  <a:moveTo>
                    <a:pt x="39092" y="103811"/>
                  </a:moveTo>
                  <a:cubicBezTo>
                    <a:pt x="39071" y="103811"/>
                    <a:pt x="39050" y="103812"/>
                    <a:pt x="39028" y="103814"/>
                  </a:cubicBezTo>
                  <a:cubicBezTo>
                    <a:pt x="38339" y="103846"/>
                    <a:pt x="38425" y="104848"/>
                    <a:pt x="39064" y="104848"/>
                  </a:cubicBezTo>
                  <a:cubicBezTo>
                    <a:pt x="39074" y="104848"/>
                    <a:pt x="39084" y="104848"/>
                    <a:pt x="39095" y="104848"/>
                  </a:cubicBezTo>
                  <a:cubicBezTo>
                    <a:pt x="39774" y="104783"/>
                    <a:pt x="39732" y="103811"/>
                    <a:pt x="39092" y="103811"/>
                  </a:cubicBezTo>
                  <a:close/>
                  <a:moveTo>
                    <a:pt x="117040" y="103839"/>
                  </a:moveTo>
                  <a:cubicBezTo>
                    <a:pt x="116900" y="103839"/>
                    <a:pt x="116758" y="103894"/>
                    <a:pt x="116650" y="104014"/>
                  </a:cubicBezTo>
                  <a:cubicBezTo>
                    <a:pt x="116367" y="104360"/>
                    <a:pt x="116588" y="104853"/>
                    <a:pt x="117005" y="104853"/>
                  </a:cubicBezTo>
                  <a:cubicBezTo>
                    <a:pt x="117031" y="104853"/>
                    <a:pt x="117057" y="104852"/>
                    <a:pt x="117084" y="104848"/>
                  </a:cubicBezTo>
                  <a:cubicBezTo>
                    <a:pt x="117384" y="104848"/>
                    <a:pt x="117584" y="104581"/>
                    <a:pt x="117551" y="104314"/>
                  </a:cubicBezTo>
                  <a:cubicBezTo>
                    <a:pt x="117530" y="104015"/>
                    <a:pt x="117289" y="103839"/>
                    <a:pt x="117040" y="103839"/>
                  </a:cubicBezTo>
                  <a:close/>
                  <a:moveTo>
                    <a:pt x="18801" y="103853"/>
                  </a:moveTo>
                  <a:cubicBezTo>
                    <a:pt x="18517" y="103853"/>
                    <a:pt x="18256" y="104084"/>
                    <a:pt x="18280" y="104414"/>
                  </a:cubicBezTo>
                  <a:cubicBezTo>
                    <a:pt x="18311" y="104664"/>
                    <a:pt x="18518" y="104884"/>
                    <a:pt x="18790" y="104884"/>
                  </a:cubicBezTo>
                  <a:cubicBezTo>
                    <a:pt x="18809" y="104884"/>
                    <a:pt x="18828" y="104883"/>
                    <a:pt x="18847" y="104881"/>
                  </a:cubicBezTo>
                  <a:cubicBezTo>
                    <a:pt x="19281" y="104848"/>
                    <a:pt x="19481" y="104281"/>
                    <a:pt x="19147" y="103980"/>
                  </a:cubicBezTo>
                  <a:cubicBezTo>
                    <a:pt x="19040" y="103893"/>
                    <a:pt x="18918" y="103853"/>
                    <a:pt x="18801" y="103853"/>
                  </a:cubicBezTo>
                  <a:close/>
                  <a:moveTo>
                    <a:pt x="96792" y="103893"/>
                  </a:moveTo>
                  <a:cubicBezTo>
                    <a:pt x="96515" y="103893"/>
                    <a:pt x="96245" y="104135"/>
                    <a:pt x="96269" y="104447"/>
                  </a:cubicBezTo>
                  <a:cubicBezTo>
                    <a:pt x="96302" y="104748"/>
                    <a:pt x="96536" y="104948"/>
                    <a:pt x="96803" y="104948"/>
                  </a:cubicBezTo>
                  <a:cubicBezTo>
                    <a:pt x="97270" y="104881"/>
                    <a:pt x="97470" y="104314"/>
                    <a:pt x="97103" y="104014"/>
                  </a:cubicBezTo>
                  <a:cubicBezTo>
                    <a:pt x="97009" y="103930"/>
                    <a:pt x="96900" y="103893"/>
                    <a:pt x="96792" y="103893"/>
                  </a:cubicBezTo>
                  <a:close/>
                  <a:moveTo>
                    <a:pt x="76519" y="103941"/>
                  </a:moveTo>
                  <a:cubicBezTo>
                    <a:pt x="76239" y="103941"/>
                    <a:pt x="75964" y="104175"/>
                    <a:pt x="75988" y="104514"/>
                  </a:cubicBezTo>
                  <a:cubicBezTo>
                    <a:pt x="75988" y="104764"/>
                    <a:pt x="76222" y="104984"/>
                    <a:pt x="76498" y="104984"/>
                  </a:cubicBezTo>
                  <a:cubicBezTo>
                    <a:pt x="76516" y="104984"/>
                    <a:pt x="76536" y="104983"/>
                    <a:pt x="76555" y="104981"/>
                  </a:cubicBezTo>
                  <a:cubicBezTo>
                    <a:pt x="76989" y="104948"/>
                    <a:pt x="77189" y="104347"/>
                    <a:pt x="76822" y="104047"/>
                  </a:cubicBezTo>
                  <a:cubicBezTo>
                    <a:pt x="76731" y="103974"/>
                    <a:pt x="76625" y="103941"/>
                    <a:pt x="76519" y="103941"/>
                  </a:cubicBezTo>
                  <a:close/>
                  <a:moveTo>
                    <a:pt x="56235" y="103963"/>
                  </a:moveTo>
                  <a:cubicBezTo>
                    <a:pt x="55956" y="103963"/>
                    <a:pt x="55672" y="104164"/>
                    <a:pt x="55707" y="104547"/>
                  </a:cubicBezTo>
                  <a:cubicBezTo>
                    <a:pt x="55738" y="104797"/>
                    <a:pt x="55944" y="105018"/>
                    <a:pt x="56217" y="105018"/>
                  </a:cubicBezTo>
                  <a:cubicBezTo>
                    <a:pt x="56235" y="105018"/>
                    <a:pt x="56255" y="105017"/>
                    <a:pt x="56274" y="105014"/>
                  </a:cubicBezTo>
                  <a:cubicBezTo>
                    <a:pt x="56574" y="105014"/>
                    <a:pt x="56774" y="104748"/>
                    <a:pt x="56741" y="104481"/>
                  </a:cubicBezTo>
                  <a:cubicBezTo>
                    <a:pt x="56741" y="104130"/>
                    <a:pt x="56490" y="103963"/>
                    <a:pt x="56235" y="103963"/>
                  </a:cubicBezTo>
                  <a:close/>
                  <a:moveTo>
                    <a:pt x="154444" y="104014"/>
                  </a:moveTo>
                  <a:lnTo>
                    <a:pt x="154444" y="104014"/>
                  </a:lnTo>
                  <a:cubicBezTo>
                    <a:pt x="153765" y="104078"/>
                    <a:pt x="153838" y="105051"/>
                    <a:pt x="154480" y="105051"/>
                  </a:cubicBezTo>
                  <a:cubicBezTo>
                    <a:pt x="154501" y="105051"/>
                    <a:pt x="154522" y="105050"/>
                    <a:pt x="154544" y="105048"/>
                  </a:cubicBezTo>
                  <a:cubicBezTo>
                    <a:pt x="154744" y="105048"/>
                    <a:pt x="154911" y="104914"/>
                    <a:pt x="154978" y="104714"/>
                  </a:cubicBezTo>
                  <a:lnTo>
                    <a:pt x="154444" y="104014"/>
                  </a:lnTo>
                  <a:close/>
                  <a:moveTo>
                    <a:pt x="35964" y="104053"/>
                  </a:moveTo>
                  <a:cubicBezTo>
                    <a:pt x="35693" y="104053"/>
                    <a:pt x="35435" y="104275"/>
                    <a:pt x="35459" y="104581"/>
                  </a:cubicBezTo>
                  <a:cubicBezTo>
                    <a:pt x="35459" y="104881"/>
                    <a:pt x="35726" y="105081"/>
                    <a:pt x="36026" y="105081"/>
                  </a:cubicBezTo>
                  <a:cubicBezTo>
                    <a:pt x="36460" y="105048"/>
                    <a:pt x="36660" y="104481"/>
                    <a:pt x="36293" y="104181"/>
                  </a:cubicBezTo>
                  <a:cubicBezTo>
                    <a:pt x="36194" y="104092"/>
                    <a:pt x="36078" y="104053"/>
                    <a:pt x="35964" y="104053"/>
                  </a:cubicBezTo>
                  <a:close/>
                  <a:moveTo>
                    <a:pt x="134217" y="104053"/>
                  </a:moveTo>
                  <a:cubicBezTo>
                    <a:pt x="133933" y="104053"/>
                    <a:pt x="133672" y="104284"/>
                    <a:pt x="133696" y="104614"/>
                  </a:cubicBezTo>
                  <a:cubicBezTo>
                    <a:pt x="133727" y="104864"/>
                    <a:pt x="133933" y="105084"/>
                    <a:pt x="134206" y="105084"/>
                  </a:cubicBezTo>
                  <a:cubicBezTo>
                    <a:pt x="134225" y="105084"/>
                    <a:pt x="134244" y="105083"/>
                    <a:pt x="134263" y="105081"/>
                  </a:cubicBezTo>
                  <a:cubicBezTo>
                    <a:pt x="134730" y="105048"/>
                    <a:pt x="134897" y="104481"/>
                    <a:pt x="134563" y="104181"/>
                  </a:cubicBezTo>
                  <a:cubicBezTo>
                    <a:pt x="134456" y="104093"/>
                    <a:pt x="134334" y="104053"/>
                    <a:pt x="134217" y="104053"/>
                  </a:cubicBezTo>
                  <a:close/>
                  <a:moveTo>
                    <a:pt x="15699" y="104087"/>
                  </a:moveTo>
                  <a:cubicBezTo>
                    <a:pt x="15415" y="104087"/>
                    <a:pt x="15154" y="104317"/>
                    <a:pt x="15178" y="104648"/>
                  </a:cubicBezTo>
                  <a:cubicBezTo>
                    <a:pt x="15209" y="104897"/>
                    <a:pt x="15415" y="105118"/>
                    <a:pt x="15688" y="105118"/>
                  </a:cubicBezTo>
                  <a:cubicBezTo>
                    <a:pt x="15707" y="105118"/>
                    <a:pt x="15726" y="105117"/>
                    <a:pt x="15745" y="105115"/>
                  </a:cubicBezTo>
                  <a:cubicBezTo>
                    <a:pt x="16212" y="105048"/>
                    <a:pt x="16379" y="104481"/>
                    <a:pt x="16045" y="104214"/>
                  </a:cubicBezTo>
                  <a:cubicBezTo>
                    <a:pt x="15938" y="104126"/>
                    <a:pt x="15816" y="104087"/>
                    <a:pt x="15699" y="104087"/>
                  </a:cubicBezTo>
                  <a:close/>
                  <a:moveTo>
                    <a:pt x="113973" y="104110"/>
                  </a:moveTo>
                  <a:cubicBezTo>
                    <a:pt x="113954" y="104110"/>
                    <a:pt x="113934" y="104111"/>
                    <a:pt x="113915" y="104114"/>
                  </a:cubicBezTo>
                  <a:cubicBezTo>
                    <a:pt x="113615" y="104114"/>
                    <a:pt x="113415" y="104381"/>
                    <a:pt x="113415" y="104648"/>
                  </a:cubicBezTo>
                  <a:cubicBezTo>
                    <a:pt x="113448" y="104948"/>
                    <a:pt x="113715" y="105148"/>
                    <a:pt x="113982" y="105148"/>
                  </a:cubicBezTo>
                  <a:cubicBezTo>
                    <a:pt x="114282" y="105115"/>
                    <a:pt x="114482" y="104848"/>
                    <a:pt x="114449" y="104581"/>
                  </a:cubicBezTo>
                  <a:cubicBezTo>
                    <a:pt x="114449" y="104303"/>
                    <a:pt x="114219" y="104110"/>
                    <a:pt x="113973" y="104110"/>
                  </a:cubicBezTo>
                  <a:close/>
                  <a:moveTo>
                    <a:pt x="93660" y="104156"/>
                  </a:moveTo>
                  <a:cubicBezTo>
                    <a:pt x="93519" y="104156"/>
                    <a:pt x="93376" y="104214"/>
                    <a:pt x="93267" y="104347"/>
                  </a:cubicBezTo>
                  <a:cubicBezTo>
                    <a:pt x="92976" y="104671"/>
                    <a:pt x="93218" y="105183"/>
                    <a:pt x="93659" y="105183"/>
                  </a:cubicBezTo>
                  <a:cubicBezTo>
                    <a:pt x="93673" y="105183"/>
                    <a:pt x="93687" y="105182"/>
                    <a:pt x="93701" y="105181"/>
                  </a:cubicBezTo>
                  <a:cubicBezTo>
                    <a:pt x="94001" y="105148"/>
                    <a:pt x="94201" y="104914"/>
                    <a:pt x="94168" y="104614"/>
                  </a:cubicBezTo>
                  <a:cubicBezTo>
                    <a:pt x="94146" y="104338"/>
                    <a:pt x="93908" y="104156"/>
                    <a:pt x="93660" y="104156"/>
                  </a:cubicBezTo>
                  <a:close/>
                  <a:moveTo>
                    <a:pt x="73415" y="104178"/>
                  </a:moveTo>
                  <a:cubicBezTo>
                    <a:pt x="73395" y="104178"/>
                    <a:pt x="73374" y="104179"/>
                    <a:pt x="73353" y="104181"/>
                  </a:cubicBezTo>
                  <a:cubicBezTo>
                    <a:pt x="72651" y="104212"/>
                    <a:pt x="72712" y="105221"/>
                    <a:pt x="73332" y="105221"/>
                  </a:cubicBezTo>
                  <a:cubicBezTo>
                    <a:pt x="73360" y="105221"/>
                    <a:pt x="73389" y="105219"/>
                    <a:pt x="73419" y="105215"/>
                  </a:cubicBezTo>
                  <a:cubicBezTo>
                    <a:pt x="74131" y="105182"/>
                    <a:pt x="74058" y="104178"/>
                    <a:pt x="73415" y="104178"/>
                  </a:cubicBezTo>
                  <a:close/>
                  <a:moveTo>
                    <a:pt x="151399" y="104236"/>
                  </a:moveTo>
                  <a:cubicBezTo>
                    <a:pt x="151112" y="104236"/>
                    <a:pt x="150821" y="104439"/>
                    <a:pt x="150875" y="104814"/>
                  </a:cubicBezTo>
                  <a:cubicBezTo>
                    <a:pt x="150908" y="105081"/>
                    <a:pt x="151142" y="105281"/>
                    <a:pt x="151408" y="105281"/>
                  </a:cubicBezTo>
                  <a:lnTo>
                    <a:pt x="151442" y="105281"/>
                  </a:lnTo>
                  <a:cubicBezTo>
                    <a:pt x="151709" y="105248"/>
                    <a:pt x="151909" y="105014"/>
                    <a:pt x="151909" y="104714"/>
                  </a:cubicBezTo>
                  <a:cubicBezTo>
                    <a:pt x="151893" y="104389"/>
                    <a:pt x="151648" y="104236"/>
                    <a:pt x="151399" y="104236"/>
                  </a:cubicBezTo>
                  <a:close/>
                  <a:moveTo>
                    <a:pt x="53138" y="104246"/>
                  </a:moveTo>
                  <a:cubicBezTo>
                    <a:pt x="53127" y="104246"/>
                    <a:pt x="53116" y="104247"/>
                    <a:pt x="53105" y="104247"/>
                  </a:cubicBezTo>
                  <a:cubicBezTo>
                    <a:pt x="52393" y="104280"/>
                    <a:pt x="52466" y="105284"/>
                    <a:pt x="53110" y="105284"/>
                  </a:cubicBezTo>
                  <a:cubicBezTo>
                    <a:pt x="53130" y="105284"/>
                    <a:pt x="53150" y="105283"/>
                    <a:pt x="53172" y="105281"/>
                  </a:cubicBezTo>
                  <a:cubicBezTo>
                    <a:pt x="53827" y="105183"/>
                    <a:pt x="53774" y="104246"/>
                    <a:pt x="53138" y="104246"/>
                  </a:cubicBezTo>
                  <a:close/>
                  <a:moveTo>
                    <a:pt x="32862" y="104286"/>
                  </a:moveTo>
                  <a:cubicBezTo>
                    <a:pt x="32591" y="104286"/>
                    <a:pt x="32333" y="104509"/>
                    <a:pt x="32357" y="104814"/>
                  </a:cubicBezTo>
                  <a:cubicBezTo>
                    <a:pt x="32357" y="105095"/>
                    <a:pt x="32591" y="105318"/>
                    <a:pt x="32867" y="105318"/>
                  </a:cubicBezTo>
                  <a:cubicBezTo>
                    <a:pt x="32885" y="105318"/>
                    <a:pt x="32905" y="105317"/>
                    <a:pt x="32924" y="105315"/>
                  </a:cubicBezTo>
                  <a:cubicBezTo>
                    <a:pt x="33357" y="105281"/>
                    <a:pt x="33558" y="104714"/>
                    <a:pt x="33191" y="104414"/>
                  </a:cubicBezTo>
                  <a:cubicBezTo>
                    <a:pt x="33092" y="104325"/>
                    <a:pt x="32976" y="104286"/>
                    <a:pt x="32862" y="104286"/>
                  </a:cubicBezTo>
                  <a:close/>
                  <a:moveTo>
                    <a:pt x="131115" y="104287"/>
                  </a:moveTo>
                  <a:cubicBezTo>
                    <a:pt x="130830" y="104287"/>
                    <a:pt x="130570" y="104517"/>
                    <a:pt x="130594" y="104848"/>
                  </a:cubicBezTo>
                  <a:cubicBezTo>
                    <a:pt x="130627" y="105148"/>
                    <a:pt x="130860" y="105348"/>
                    <a:pt x="131161" y="105348"/>
                  </a:cubicBezTo>
                  <a:cubicBezTo>
                    <a:pt x="131628" y="105315"/>
                    <a:pt x="131794" y="104714"/>
                    <a:pt x="131461" y="104414"/>
                  </a:cubicBezTo>
                  <a:cubicBezTo>
                    <a:pt x="131354" y="104326"/>
                    <a:pt x="131232" y="104287"/>
                    <a:pt x="131115" y="104287"/>
                  </a:cubicBezTo>
                  <a:close/>
                  <a:moveTo>
                    <a:pt x="12597" y="104320"/>
                  </a:moveTo>
                  <a:cubicBezTo>
                    <a:pt x="12312" y="104320"/>
                    <a:pt x="12052" y="104551"/>
                    <a:pt x="12076" y="104881"/>
                  </a:cubicBezTo>
                  <a:cubicBezTo>
                    <a:pt x="12109" y="105181"/>
                    <a:pt x="12342" y="105381"/>
                    <a:pt x="12643" y="105381"/>
                  </a:cubicBezTo>
                  <a:lnTo>
                    <a:pt x="12643" y="105348"/>
                  </a:lnTo>
                  <a:cubicBezTo>
                    <a:pt x="13110" y="105315"/>
                    <a:pt x="13276" y="104748"/>
                    <a:pt x="12943" y="104447"/>
                  </a:cubicBezTo>
                  <a:cubicBezTo>
                    <a:pt x="12836" y="104360"/>
                    <a:pt x="12714" y="104320"/>
                    <a:pt x="12597" y="104320"/>
                  </a:cubicBezTo>
                  <a:close/>
                  <a:moveTo>
                    <a:pt x="110833" y="104354"/>
                  </a:moveTo>
                  <a:cubicBezTo>
                    <a:pt x="110549" y="104354"/>
                    <a:pt x="110289" y="104584"/>
                    <a:pt x="110312" y="104914"/>
                  </a:cubicBezTo>
                  <a:cubicBezTo>
                    <a:pt x="110344" y="105164"/>
                    <a:pt x="110579" y="105385"/>
                    <a:pt x="110828" y="105385"/>
                  </a:cubicBezTo>
                  <a:cubicBezTo>
                    <a:pt x="110845" y="105385"/>
                    <a:pt x="110862" y="105384"/>
                    <a:pt x="110879" y="105381"/>
                  </a:cubicBezTo>
                  <a:cubicBezTo>
                    <a:pt x="111346" y="105348"/>
                    <a:pt x="111513" y="104748"/>
                    <a:pt x="111180" y="104481"/>
                  </a:cubicBezTo>
                  <a:cubicBezTo>
                    <a:pt x="111072" y="104393"/>
                    <a:pt x="110951" y="104354"/>
                    <a:pt x="110833" y="104354"/>
                  </a:cubicBezTo>
                  <a:close/>
                  <a:moveTo>
                    <a:pt x="90532" y="104381"/>
                  </a:moveTo>
                  <a:cubicBezTo>
                    <a:pt x="90231" y="104414"/>
                    <a:pt x="90031" y="104648"/>
                    <a:pt x="90065" y="104948"/>
                  </a:cubicBezTo>
                  <a:cubicBezTo>
                    <a:pt x="90096" y="105226"/>
                    <a:pt x="90298" y="105418"/>
                    <a:pt x="90567" y="105418"/>
                  </a:cubicBezTo>
                  <a:cubicBezTo>
                    <a:pt x="90588" y="105418"/>
                    <a:pt x="90610" y="105417"/>
                    <a:pt x="90632" y="105415"/>
                  </a:cubicBezTo>
                  <a:cubicBezTo>
                    <a:pt x="90899" y="105415"/>
                    <a:pt x="91099" y="105148"/>
                    <a:pt x="91099" y="104881"/>
                  </a:cubicBezTo>
                  <a:cubicBezTo>
                    <a:pt x="91065" y="104581"/>
                    <a:pt x="90832" y="104381"/>
                    <a:pt x="90532" y="104381"/>
                  </a:cubicBezTo>
                  <a:close/>
                  <a:moveTo>
                    <a:pt x="70344" y="104411"/>
                  </a:moveTo>
                  <a:cubicBezTo>
                    <a:pt x="70325" y="104411"/>
                    <a:pt x="70304" y="104412"/>
                    <a:pt x="70284" y="104414"/>
                  </a:cubicBezTo>
                  <a:cubicBezTo>
                    <a:pt x="69582" y="104446"/>
                    <a:pt x="69612" y="105455"/>
                    <a:pt x="70259" y="105455"/>
                  </a:cubicBezTo>
                  <a:cubicBezTo>
                    <a:pt x="70288" y="105455"/>
                    <a:pt x="70319" y="105452"/>
                    <a:pt x="70351" y="105448"/>
                  </a:cubicBezTo>
                  <a:cubicBezTo>
                    <a:pt x="71063" y="105448"/>
                    <a:pt x="70989" y="104411"/>
                    <a:pt x="70344" y="104411"/>
                  </a:cubicBezTo>
                  <a:close/>
                  <a:moveTo>
                    <a:pt x="50058" y="104460"/>
                  </a:moveTo>
                  <a:cubicBezTo>
                    <a:pt x="49781" y="104460"/>
                    <a:pt x="49512" y="104703"/>
                    <a:pt x="49536" y="105014"/>
                  </a:cubicBezTo>
                  <a:cubicBezTo>
                    <a:pt x="49536" y="105295"/>
                    <a:pt x="49769" y="105518"/>
                    <a:pt x="50018" y="105518"/>
                  </a:cubicBezTo>
                  <a:cubicBezTo>
                    <a:pt x="50035" y="105518"/>
                    <a:pt x="50052" y="105517"/>
                    <a:pt x="50069" y="105515"/>
                  </a:cubicBezTo>
                  <a:cubicBezTo>
                    <a:pt x="50536" y="105481"/>
                    <a:pt x="50737" y="104881"/>
                    <a:pt x="50370" y="104581"/>
                  </a:cubicBezTo>
                  <a:cubicBezTo>
                    <a:pt x="50276" y="104497"/>
                    <a:pt x="50167" y="104460"/>
                    <a:pt x="50058" y="104460"/>
                  </a:cubicBezTo>
                  <a:close/>
                  <a:moveTo>
                    <a:pt x="148287" y="104483"/>
                  </a:moveTo>
                  <a:cubicBezTo>
                    <a:pt x="148011" y="104483"/>
                    <a:pt x="147737" y="104676"/>
                    <a:pt x="147772" y="105048"/>
                  </a:cubicBezTo>
                  <a:cubicBezTo>
                    <a:pt x="147772" y="105298"/>
                    <a:pt x="148006" y="105518"/>
                    <a:pt x="148255" y="105518"/>
                  </a:cubicBezTo>
                  <a:cubicBezTo>
                    <a:pt x="148272" y="105518"/>
                    <a:pt x="148289" y="105517"/>
                    <a:pt x="148306" y="105515"/>
                  </a:cubicBezTo>
                  <a:cubicBezTo>
                    <a:pt x="148606" y="105481"/>
                    <a:pt x="148807" y="105248"/>
                    <a:pt x="148807" y="104948"/>
                  </a:cubicBezTo>
                  <a:cubicBezTo>
                    <a:pt x="148775" y="104634"/>
                    <a:pt x="148531" y="104483"/>
                    <a:pt x="148287" y="104483"/>
                  </a:cubicBezTo>
                  <a:close/>
                  <a:moveTo>
                    <a:pt x="29764" y="104520"/>
                  </a:moveTo>
                  <a:cubicBezTo>
                    <a:pt x="29491" y="104520"/>
                    <a:pt x="29231" y="104751"/>
                    <a:pt x="29255" y="105081"/>
                  </a:cubicBezTo>
                  <a:cubicBezTo>
                    <a:pt x="29255" y="105381"/>
                    <a:pt x="29521" y="105582"/>
                    <a:pt x="29822" y="105582"/>
                  </a:cubicBezTo>
                  <a:lnTo>
                    <a:pt x="29822" y="105548"/>
                  </a:lnTo>
                  <a:cubicBezTo>
                    <a:pt x="30255" y="105515"/>
                    <a:pt x="30455" y="104948"/>
                    <a:pt x="30088" y="104648"/>
                  </a:cubicBezTo>
                  <a:cubicBezTo>
                    <a:pt x="29991" y="104560"/>
                    <a:pt x="29876" y="104520"/>
                    <a:pt x="29764" y="104520"/>
                  </a:cubicBezTo>
                  <a:close/>
                  <a:moveTo>
                    <a:pt x="128022" y="104544"/>
                  </a:moveTo>
                  <a:cubicBezTo>
                    <a:pt x="128001" y="104544"/>
                    <a:pt x="127980" y="104545"/>
                    <a:pt x="127958" y="104547"/>
                  </a:cubicBezTo>
                  <a:cubicBezTo>
                    <a:pt x="127691" y="104547"/>
                    <a:pt x="127458" y="104814"/>
                    <a:pt x="127491" y="105115"/>
                  </a:cubicBezTo>
                  <a:cubicBezTo>
                    <a:pt x="127525" y="105381"/>
                    <a:pt x="127758" y="105582"/>
                    <a:pt x="128058" y="105582"/>
                  </a:cubicBezTo>
                  <a:cubicBezTo>
                    <a:pt x="128737" y="105517"/>
                    <a:pt x="128664" y="104544"/>
                    <a:pt x="128022" y="104544"/>
                  </a:cubicBezTo>
                  <a:close/>
                  <a:moveTo>
                    <a:pt x="9494" y="104554"/>
                  </a:moveTo>
                  <a:cubicBezTo>
                    <a:pt x="9210" y="104554"/>
                    <a:pt x="8950" y="104784"/>
                    <a:pt x="8973" y="105115"/>
                  </a:cubicBezTo>
                  <a:cubicBezTo>
                    <a:pt x="9007" y="105415"/>
                    <a:pt x="9240" y="105615"/>
                    <a:pt x="9540" y="105615"/>
                  </a:cubicBezTo>
                  <a:lnTo>
                    <a:pt x="9540" y="105582"/>
                  </a:lnTo>
                  <a:cubicBezTo>
                    <a:pt x="10007" y="105548"/>
                    <a:pt x="10174" y="104981"/>
                    <a:pt x="9841" y="104681"/>
                  </a:cubicBezTo>
                  <a:cubicBezTo>
                    <a:pt x="9733" y="104593"/>
                    <a:pt x="9612" y="104554"/>
                    <a:pt x="9494" y="104554"/>
                  </a:cubicBezTo>
                  <a:close/>
                  <a:moveTo>
                    <a:pt x="107731" y="104591"/>
                  </a:moveTo>
                  <a:cubicBezTo>
                    <a:pt x="107592" y="104591"/>
                    <a:pt x="107451" y="104650"/>
                    <a:pt x="107344" y="104781"/>
                  </a:cubicBezTo>
                  <a:cubicBezTo>
                    <a:pt x="107052" y="105105"/>
                    <a:pt x="107295" y="105616"/>
                    <a:pt x="107736" y="105616"/>
                  </a:cubicBezTo>
                  <a:cubicBezTo>
                    <a:pt x="107749" y="105616"/>
                    <a:pt x="107763" y="105616"/>
                    <a:pt x="107777" y="105615"/>
                  </a:cubicBezTo>
                  <a:cubicBezTo>
                    <a:pt x="108077" y="105615"/>
                    <a:pt x="108278" y="105348"/>
                    <a:pt x="108244" y="105081"/>
                  </a:cubicBezTo>
                  <a:cubicBezTo>
                    <a:pt x="108223" y="104781"/>
                    <a:pt x="107981" y="104591"/>
                    <a:pt x="107731" y="104591"/>
                  </a:cubicBezTo>
                  <a:close/>
                  <a:moveTo>
                    <a:pt x="87506" y="104642"/>
                  </a:moveTo>
                  <a:cubicBezTo>
                    <a:pt x="87213" y="104642"/>
                    <a:pt x="86938" y="104875"/>
                    <a:pt x="86962" y="105215"/>
                  </a:cubicBezTo>
                  <a:cubicBezTo>
                    <a:pt x="86996" y="105481"/>
                    <a:pt x="87229" y="105682"/>
                    <a:pt x="87496" y="105682"/>
                  </a:cubicBezTo>
                  <a:lnTo>
                    <a:pt x="87529" y="105682"/>
                  </a:lnTo>
                  <a:cubicBezTo>
                    <a:pt x="87996" y="105648"/>
                    <a:pt x="88163" y="105048"/>
                    <a:pt x="87830" y="104748"/>
                  </a:cubicBezTo>
                  <a:cubicBezTo>
                    <a:pt x="87729" y="104675"/>
                    <a:pt x="87617" y="104642"/>
                    <a:pt x="87506" y="104642"/>
                  </a:cubicBezTo>
                  <a:close/>
                  <a:moveTo>
                    <a:pt x="67202" y="104687"/>
                  </a:moveTo>
                  <a:cubicBezTo>
                    <a:pt x="66918" y="104687"/>
                    <a:pt x="66658" y="104918"/>
                    <a:pt x="66681" y="105248"/>
                  </a:cubicBezTo>
                  <a:cubicBezTo>
                    <a:pt x="66712" y="105498"/>
                    <a:pt x="66919" y="105718"/>
                    <a:pt x="67191" y="105718"/>
                  </a:cubicBezTo>
                  <a:cubicBezTo>
                    <a:pt x="67210" y="105718"/>
                    <a:pt x="67229" y="105717"/>
                    <a:pt x="67248" y="105715"/>
                  </a:cubicBezTo>
                  <a:cubicBezTo>
                    <a:pt x="67715" y="105682"/>
                    <a:pt x="67882" y="105115"/>
                    <a:pt x="67549" y="104814"/>
                  </a:cubicBezTo>
                  <a:cubicBezTo>
                    <a:pt x="67441" y="104727"/>
                    <a:pt x="67320" y="104687"/>
                    <a:pt x="67202" y="104687"/>
                  </a:cubicBezTo>
                  <a:close/>
                  <a:moveTo>
                    <a:pt x="46988" y="104708"/>
                  </a:moveTo>
                  <a:cubicBezTo>
                    <a:pt x="46960" y="104708"/>
                    <a:pt x="46931" y="104710"/>
                    <a:pt x="46900" y="104714"/>
                  </a:cubicBezTo>
                  <a:cubicBezTo>
                    <a:pt x="46188" y="104714"/>
                    <a:pt x="46262" y="105751"/>
                    <a:pt x="46907" y="105751"/>
                  </a:cubicBezTo>
                  <a:cubicBezTo>
                    <a:pt x="46926" y="105751"/>
                    <a:pt x="46947" y="105750"/>
                    <a:pt x="46967" y="105748"/>
                  </a:cubicBezTo>
                  <a:cubicBezTo>
                    <a:pt x="47669" y="105716"/>
                    <a:pt x="47608" y="104708"/>
                    <a:pt x="46988" y="104708"/>
                  </a:cubicBezTo>
                  <a:close/>
                  <a:moveTo>
                    <a:pt x="145184" y="104733"/>
                  </a:moveTo>
                  <a:cubicBezTo>
                    <a:pt x="144909" y="104733"/>
                    <a:pt x="144635" y="104928"/>
                    <a:pt x="144670" y="105281"/>
                  </a:cubicBezTo>
                  <a:cubicBezTo>
                    <a:pt x="144704" y="105582"/>
                    <a:pt x="144937" y="105782"/>
                    <a:pt x="145204" y="105782"/>
                  </a:cubicBezTo>
                  <a:lnTo>
                    <a:pt x="145237" y="105782"/>
                  </a:lnTo>
                  <a:cubicBezTo>
                    <a:pt x="145504" y="105748"/>
                    <a:pt x="145738" y="105515"/>
                    <a:pt x="145704" y="105215"/>
                  </a:cubicBezTo>
                  <a:cubicBezTo>
                    <a:pt x="145673" y="104886"/>
                    <a:pt x="145428" y="104733"/>
                    <a:pt x="145184" y="104733"/>
                  </a:cubicBezTo>
                  <a:close/>
                  <a:moveTo>
                    <a:pt x="26651" y="104780"/>
                  </a:moveTo>
                  <a:cubicBezTo>
                    <a:pt x="26640" y="104780"/>
                    <a:pt x="26630" y="104780"/>
                    <a:pt x="26619" y="104781"/>
                  </a:cubicBezTo>
                  <a:cubicBezTo>
                    <a:pt x="25941" y="104846"/>
                    <a:pt x="26013" y="105818"/>
                    <a:pt x="26625" y="105818"/>
                  </a:cubicBezTo>
                  <a:cubicBezTo>
                    <a:pt x="26645" y="105818"/>
                    <a:pt x="26665" y="105817"/>
                    <a:pt x="26686" y="105815"/>
                  </a:cubicBezTo>
                  <a:cubicBezTo>
                    <a:pt x="27375" y="105782"/>
                    <a:pt x="27289" y="104780"/>
                    <a:pt x="26651" y="104780"/>
                  </a:cubicBezTo>
                  <a:close/>
                  <a:moveTo>
                    <a:pt x="124893" y="104788"/>
                  </a:moveTo>
                  <a:cubicBezTo>
                    <a:pt x="124621" y="104788"/>
                    <a:pt x="124354" y="104981"/>
                    <a:pt x="124389" y="105348"/>
                  </a:cubicBezTo>
                  <a:cubicBezTo>
                    <a:pt x="124420" y="105626"/>
                    <a:pt x="124623" y="105819"/>
                    <a:pt x="124892" y="105819"/>
                  </a:cubicBezTo>
                  <a:cubicBezTo>
                    <a:pt x="124913" y="105819"/>
                    <a:pt x="124934" y="105817"/>
                    <a:pt x="124956" y="105815"/>
                  </a:cubicBezTo>
                  <a:cubicBezTo>
                    <a:pt x="125223" y="105782"/>
                    <a:pt x="125457" y="105548"/>
                    <a:pt x="125423" y="105281"/>
                  </a:cubicBezTo>
                  <a:cubicBezTo>
                    <a:pt x="125391" y="104948"/>
                    <a:pt x="125140" y="104788"/>
                    <a:pt x="124893" y="104788"/>
                  </a:cubicBezTo>
                  <a:close/>
                  <a:moveTo>
                    <a:pt x="6392" y="104821"/>
                  </a:moveTo>
                  <a:cubicBezTo>
                    <a:pt x="6108" y="104821"/>
                    <a:pt x="5848" y="105051"/>
                    <a:pt x="5871" y="105381"/>
                  </a:cubicBezTo>
                  <a:cubicBezTo>
                    <a:pt x="5902" y="105660"/>
                    <a:pt x="6105" y="105852"/>
                    <a:pt x="6374" y="105852"/>
                  </a:cubicBezTo>
                  <a:cubicBezTo>
                    <a:pt x="6395" y="105852"/>
                    <a:pt x="6416" y="105851"/>
                    <a:pt x="6438" y="105848"/>
                  </a:cubicBezTo>
                  <a:cubicBezTo>
                    <a:pt x="6905" y="105815"/>
                    <a:pt x="7072" y="105248"/>
                    <a:pt x="6738" y="104948"/>
                  </a:cubicBezTo>
                  <a:cubicBezTo>
                    <a:pt x="6631" y="104860"/>
                    <a:pt x="6510" y="104821"/>
                    <a:pt x="6392" y="104821"/>
                  </a:cubicBezTo>
                  <a:close/>
                  <a:moveTo>
                    <a:pt x="104696" y="104841"/>
                  </a:moveTo>
                  <a:cubicBezTo>
                    <a:pt x="104668" y="104841"/>
                    <a:pt x="104639" y="104843"/>
                    <a:pt x="104608" y="104848"/>
                  </a:cubicBezTo>
                  <a:cubicBezTo>
                    <a:pt x="103897" y="104880"/>
                    <a:pt x="103969" y="105885"/>
                    <a:pt x="104613" y="105885"/>
                  </a:cubicBezTo>
                  <a:cubicBezTo>
                    <a:pt x="104633" y="105885"/>
                    <a:pt x="104654" y="105884"/>
                    <a:pt x="104675" y="105882"/>
                  </a:cubicBezTo>
                  <a:cubicBezTo>
                    <a:pt x="105377" y="105850"/>
                    <a:pt x="105316" y="104841"/>
                    <a:pt x="104696" y="104841"/>
                  </a:cubicBezTo>
                  <a:close/>
                  <a:moveTo>
                    <a:pt x="84383" y="104873"/>
                  </a:moveTo>
                  <a:cubicBezTo>
                    <a:pt x="84244" y="104873"/>
                    <a:pt x="84101" y="104928"/>
                    <a:pt x="83994" y="105048"/>
                  </a:cubicBezTo>
                  <a:cubicBezTo>
                    <a:pt x="83702" y="105404"/>
                    <a:pt x="83945" y="105917"/>
                    <a:pt x="84386" y="105917"/>
                  </a:cubicBezTo>
                  <a:cubicBezTo>
                    <a:pt x="84399" y="105917"/>
                    <a:pt x="84413" y="105916"/>
                    <a:pt x="84427" y="105915"/>
                  </a:cubicBezTo>
                  <a:cubicBezTo>
                    <a:pt x="84727" y="105882"/>
                    <a:pt x="84928" y="105615"/>
                    <a:pt x="84894" y="105348"/>
                  </a:cubicBezTo>
                  <a:cubicBezTo>
                    <a:pt x="84873" y="105049"/>
                    <a:pt x="84632" y="104873"/>
                    <a:pt x="84383" y="104873"/>
                  </a:cubicBezTo>
                  <a:close/>
                  <a:moveTo>
                    <a:pt x="64100" y="104921"/>
                  </a:moveTo>
                  <a:cubicBezTo>
                    <a:pt x="63816" y="104921"/>
                    <a:pt x="63555" y="105151"/>
                    <a:pt x="63579" y="105481"/>
                  </a:cubicBezTo>
                  <a:cubicBezTo>
                    <a:pt x="63610" y="105760"/>
                    <a:pt x="63813" y="105952"/>
                    <a:pt x="64082" y="105952"/>
                  </a:cubicBezTo>
                  <a:cubicBezTo>
                    <a:pt x="64103" y="105952"/>
                    <a:pt x="64124" y="105951"/>
                    <a:pt x="64146" y="105948"/>
                  </a:cubicBezTo>
                  <a:cubicBezTo>
                    <a:pt x="64613" y="105915"/>
                    <a:pt x="64780" y="105348"/>
                    <a:pt x="64446" y="105048"/>
                  </a:cubicBezTo>
                  <a:cubicBezTo>
                    <a:pt x="64339" y="104960"/>
                    <a:pt x="64218" y="104921"/>
                    <a:pt x="64100" y="104921"/>
                  </a:cubicBezTo>
                  <a:close/>
                  <a:moveTo>
                    <a:pt x="43862" y="104975"/>
                  </a:moveTo>
                  <a:cubicBezTo>
                    <a:pt x="43582" y="104975"/>
                    <a:pt x="43307" y="105209"/>
                    <a:pt x="43331" y="105548"/>
                  </a:cubicBezTo>
                  <a:cubicBezTo>
                    <a:pt x="43331" y="105815"/>
                    <a:pt x="43598" y="106015"/>
                    <a:pt x="43898" y="106015"/>
                  </a:cubicBezTo>
                  <a:cubicBezTo>
                    <a:pt x="44332" y="105982"/>
                    <a:pt x="44532" y="105381"/>
                    <a:pt x="44165" y="105081"/>
                  </a:cubicBezTo>
                  <a:cubicBezTo>
                    <a:pt x="44074" y="105008"/>
                    <a:pt x="43968" y="104975"/>
                    <a:pt x="43862" y="104975"/>
                  </a:cubicBezTo>
                  <a:close/>
                  <a:moveTo>
                    <a:pt x="142077" y="104987"/>
                  </a:moveTo>
                  <a:cubicBezTo>
                    <a:pt x="141805" y="104987"/>
                    <a:pt x="141544" y="105218"/>
                    <a:pt x="141568" y="105548"/>
                  </a:cubicBezTo>
                  <a:cubicBezTo>
                    <a:pt x="141568" y="105798"/>
                    <a:pt x="141802" y="106018"/>
                    <a:pt x="142078" y="106018"/>
                  </a:cubicBezTo>
                  <a:cubicBezTo>
                    <a:pt x="142097" y="106018"/>
                    <a:pt x="142116" y="106017"/>
                    <a:pt x="142135" y="106015"/>
                  </a:cubicBezTo>
                  <a:cubicBezTo>
                    <a:pt x="142569" y="105982"/>
                    <a:pt x="142769" y="105415"/>
                    <a:pt x="142402" y="105115"/>
                  </a:cubicBezTo>
                  <a:cubicBezTo>
                    <a:pt x="142304" y="105027"/>
                    <a:pt x="142190" y="104987"/>
                    <a:pt x="142077" y="104987"/>
                  </a:cubicBezTo>
                  <a:close/>
                  <a:moveTo>
                    <a:pt x="23559" y="105021"/>
                  </a:moveTo>
                  <a:cubicBezTo>
                    <a:pt x="23287" y="105021"/>
                    <a:pt x="23026" y="105251"/>
                    <a:pt x="23050" y="105582"/>
                  </a:cubicBezTo>
                  <a:cubicBezTo>
                    <a:pt x="23050" y="105860"/>
                    <a:pt x="23279" y="106052"/>
                    <a:pt x="23552" y="106052"/>
                  </a:cubicBezTo>
                  <a:cubicBezTo>
                    <a:pt x="23574" y="106052"/>
                    <a:pt x="23595" y="106051"/>
                    <a:pt x="23617" y="106049"/>
                  </a:cubicBezTo>
                  <a:lnTo>
                    <a:pt x="23584" y="106049"/>
                  </a:lnTo>
                  <a:cubicBezTo>
                    <a:pt x="24051" y="106015"/>
                    <a:pt x="24251" y="105448"/>
                    <a:pt x="23884" y="105148"/>
                  </a:cubicBezTo>
                  <a:cubicBezTo>
                    <a:pt x="23786" y="105060"/>
                    <a:pt x="23672" y="105021"/>
                    <a:pt x="23559" y="105021"/>
                  </a:cubicBezTo>
                  <a:close/>
                  <a:moveTo>
                    <a:pt x="121823" y="105021"/>
                  </a:moveTo>
                  <a:cubicBezTo>
                    <a:pt x="121540" y="105021"/>
                    <a:pt x="121263" y="105251"/>
                    <a:pt x="121287" y="105582"/>
                  </a:cubicBezTo>
                  <a:cubicBezTo>
                    <a:pt x="121320" y="105882"/>
                    <a:pt x="121554" y="106082"/>
                    <a:pt x="121854" y="106082"/>
                  </a:cubicBezTo>
                  <a:cubicBezTo>
                    <a:pt x="122321" y="106015"/>
                    <a:pt x="122521" y="105448"/>
                    <a:pt x="122154" y="105148"/>
                  </a:cubicBezTo>
                  <a:cubicBezTo>
                    <a:pt x="122057" y="105060"/>
                    <a:pt x="121939" y="105021"/>
                    <a:pt x="121823" y="105021"/>
                  </a:cubicBezTo>
                  <a:close/>
                  <a:moveTo>
                    <a:pt x="3331" y="105078"/>
                  </a:moveTo>
                  <a:cubicBezTo>
                    <a:pt x="3311" y="105078"/>
                    <a:pt x="3291" y="105079"/>
                    <a:pt x="3269" y="105081"/>
                  </a:cubicBezTo>
                  <a:cubicBezTo>
                    <a:pt x="2969" y="105115"/>
                    <a:pt x="2769" y="105348"/>
                    <a:pt x="2769" y="105648"/>
                  </a:cubicBezTo>
                  <a:cubicBezTo>
                    <a:pt x="2802" y="105915"/>
                    <a:pt x="3069" y="106115"/>
                    <a:pt x="3336" y="106115"/>
                  </a:cubicBezTo>
                  <a:cubicBezTo>
                    <a:pt x="4015" y="106083"/>
                    <a:pt x="3973" y="105078"/>
                    <a:pt x="3331" y="105078"/>
                  </a:cubicBezTo>
                  <a:close/>
                  <a:moveTo>
                    <a:pt x="101542" y="105088"/>
                  </a:moveTo>
                  <a:cubicBezTo>
                    <a:pt x="101262" y="105088"/>
                    <a:pt x="100992" y="105318"/>
                    <a:pt x="101039" y="105648"/>
                  </a:cubicBezTo>
                  <a:cubicBezTo>
                    <a:pt x="101039" y="105898"/>
                    <a:pt x="101273" y="106118"/>
                    <a:pt x="101521" y="106118"/>
                  </a:cubicBezTo>
                  <a:cubicBezTo>
                    <a:pt x="101539" y="106118"/>
                    <a:pt x="101556" y="106117"/>
                    <a:pt x="101573" y="106115"/>
                  </a:cubicBezTo>
                  <a:cubicBezTo>
                    <a:pt x="102040" y="106082"/>
                    <a:pt x="102240" y="105481"/>
                    <a:pt x="101873" y="105215"/>
                  </a:cubicBezTo>
                  <a:cubicBezTo>
                    <a:pt x="101776" y="105127"/>
                    <a:pt x="101658" y="105088"/>
                    <a:pt x="101542" y="105088"/>
                  </a:cubicBezTo>
                  <a:close/>
                  <a:moveTo>
                    <a:pt x="81282" y="105111"/>
                  </a:moveTo>
                  <a:cubicBezTo>
                    <a:pt x="81263" y="105111"/>
                    <a:pt x="81244" y="105112"/>
                    <a:pt x="81225" y="105115"/>
                  </a:cubicBezTo>
                  <a:cubicBezTo>
                    <a:pt x="80958" y="105148"/>
                    <a:pt x="80725" y="105381"/>
                    <a:pt x="80758" y="105682"/>
                  </a:cubicBezTo>
                  <a:cubicBezTo>
                    <a:pt x="80789" y="105931"/>
                    <a:pt x="80996" y="106152"/>
                    <a:pt x="81268" y="106152"/>
                  </a:cubicBezTo>
                  <a:cubicBezTo>
                    <a:pt x="81287" y="106152"/>
                    <a:pt x="81306" y="106151"/>
                    <a:pt x="81325" y="106149"/>
                  </a:cubicBezTo>
                  <a:cubicBezTo>
                    <a:pt x="81592" y="106115"/>
                    <a:pt x="81825" y="105882"/>
                    <a:pt x="81792" y="105582"/>
                  </a:cubicBezTo>
                  <a:cubicBezTo>
                    <a:pt x="81761" y="105332"/>
                    <a:pt x="81554" y="105111"/>
                    <a:pt x="81282" y="105111"/>
                  </a:cubicBezTo>
                  <a:close/>
                  <a:moveTo>
                    <a:pt x="61019" y="105188"/>
                  </a:moveTo>
                  <a:cubicBezTo>
                    <a:pt x="60747" y="105188"/>
                    <a:pt x="60487" y="105418"/>
                    <a:pt x="60510" y="105748"/>
                  </a:cubicBezTo>
                  <a:cubicBezTo>
                    <a:pt x="60544" y="106015"/>
                    <a:pt x="60777" y="106215"/>
                    <a:pt x="61044" y="106215"/>
                  </a:cubicBezTo>
                  <a:lnTo>
                    <a:pt x="61077" y="106215"/>
                  </a:lnTo>
                  <a:cubicBezTo>
                    <a:pt x="61511" y="106182"/>
                    <a:pt x="61711" y="105615"/>
                    <a:pt x="61344" y="105315"/>
                  </a:cubicBezTo>
                  <a:cubicBezTo>
                    <a:pt x="61247" y="105227"/>
                    <a:pt x="61132" y="105188"/>
                    <a:pt x="61019" y="105188"/>
                  </a:cubicBezTo>
                  <a:close/>
                  <a:moveTo>
                    <a:pt x="40738" y="105221"/>
                  </a:moveTo>
                  <a:cubicBezTo>
                    <a:pt x="40466" y="105221"/>
                    <a:pt x="40205" y="105451"/>
                    <a:pt x="40229" y="105782"/>
                  </a:cubicBezTo>
                  <a:cubicBezTo>
                    <a:pt x="40229" y="106060"/>
                    <a:pt x="40458" y="106252"/>
                    <a:pt x="40731" y="106252"/>
                  </a:cubicBezTo>
                  <a:cubicBezTo>
                    <a:pt x="40752" y="106252"/>
                    <a:pt x="40774" y="106251"/>
                    <a:pt x="40796" y="106249"/>
                  </a:cubicBezTo>
                  <a:cubicBezTo>
                    <a:pt x="41230" y="106215"/>
                    <a:pt x="41430" y="105648"/>
                    <a:pt x="41063" y="105348"/>
                  </a:cubicBezTo>
                  <a:cubicBezTo>
                    <a:pt x="40965" y="105260"/>
                    <a:pt x="40851" y="105221"/>
                    <a:pt x="40738" y="105221"/>
                  </a:cubicBezTo>
                  <a:close/>
                  <a:moveTo>
                    <a:pt x="138975" y="105221"/>
                  </a:moveTo>
                  <a:cubicBezTo>
                    <a:pt x="138703" y="105221"/>
                    <a:pt x="138442" y="105451"/>
                    <a:pt x="138466" y="105782"/>
                  </a:cubicBezTo>
                  <a:cubicBezTo>
                    <a:pt x="138497" y="106060"/>
                    <a:pt x="138700" y="106252"/>
                    <a:pt x="138968" y="106252"/>
                  </a:cubicBezTo>
                  <a:cubicBezTo>
                    <a:pt x="138989" y="106252"/>
                    <a:pt x="139011" y="106251"/>
                    <a:pt x="139033" y="106249"/>
                  </a:cubicBezTo>
                  <a:cubicBezTo>
                    <a:pt x="139467" y="106215"/>
                    <a:pt x="139667" y="105648"/>
                    <a:pt x="139300" y="105348"/>
                  </a:cubicBezTo>
                  <a:cubicBezTo>
                    <a:pt x="139202" y="105260"/>
                    <a:pt x="139088" y="105221"/>
                    <a:pt x="138975" y="105221"/>
                  </a:cubicBezTo>
                  <a:close/>
                  <a:moveTo>
                    <a:pt x="20462" y="105267"/>
                  </a:moveTo>
                  <a:cubicBezTo>
                    <a:pt x="20187" y="105267"/>
                    <a:pt x="19912" y="105461"/>
                    <a:pt x="19948" y="105815"/>
                  </a:cubicBezTo>
                  <a:cubicBezTo>
                    <a:pt x="19981" y="106115"/>
                    <a:pt x="20215" y="106315"/>
                    <a:pt x="20515" y="106315"/>
                  </a:cubicBezTo>
                  <a:cubicBezTo>
                    <a:pt x="20815" y="106282"/>
                    <a:pt x="21015" y="106015"/>
                    <a:pt x="20982" y="105748"/>
                  </a:cubicBezTo>
                  <a:cubicBezTo>
                    <a:pt x="20951" y="105419"/>
                    <a:pt x="20706" y="105267"/>
                    <a:pt x="20462" y="105267"/>
                  </a:cubicBezTo>
                  <a:close/>
                  <a:moveTo>
                    <a:pt x="118741" y="105260"/>
                  </a:moveTo>
                  <a:cubicBezTo>
                    <a:pt x="118464" y="105260"/>
                    <a:pt x="118194" y="105503"/>
                    <a:pt x="118218" y="105815"/>
                  </a:cubicBezTo>
                  <a:cubicBezTo>
                    <a:pt x="118218" y="106115"/>
                    <a:pt x="118485" y="106315"/>
                    <a:pt x="118785" y="106315"/>
                  </a:cubicBezTo>
                  <a:cubicBezTo>
                    <a:pt x="119219" y="106249"/>
                    <a:pt x="119419" y="105682"/>
                    <a:pt x="119052" y="105381"/>
                  </a:cubicBezTo>
                  <a:cubicBezTo>
                    <a:pt x="118958" y="105297"/>
                    <a:pt x="118849" y="105260"/>
                    <a:pt x="118741" y="105260"/>
                  </a:cubicBezTo>
                  <a:close/>
                  <a:moveTo>
                    <a:pt x="98425" y="105321"/>
                  </a:moveTo>
                  <a:cubicBezTo>
                    <a:pt x="98143" y="105321"/>
                    <a:pt x="97890" y="105551"/>
                    <a:pt x="97937" y="105882"/>
                  </a:cubicBezTo>
                  <a:cubicBezTo>
                    <a:pt x="97937" y="106160"/>
                    <a:pt x="98166" y="106352"/>
                    <a:pt x="98412" y="106352"/>
                  </a:cubicBezTo>
                  <a:cubicBezTo>
                    <a:pt x="98432" y="106352"/>
                    <a:pt x="98451" y="106351"/>
                    <a:pt x="98471" y="106349"/>
                  </a:cubicBezTo>
                  <a:lnTo>
                    <a:pt x="98504" y="106349"/>
                  </a:lnTo>
                  <a:cubicBezTo>
                    <a:pt x="98971" y="106282"/>
                    <a:pt x="99104" y="105715"/>
                    <a:pt x="98771" y="105448"/>
                  </a:cubicBezTo>
                  <a:cubicBezTo>
                    <a:pt x="98664" y="105360"/>
                    <a:pt x="98542" y="105321"/>
                    <a:pt x="98425" y="105321"/>
                  </a:cubicBezTo>
                  <a:close/>
                  <a:moveTo>
                    <a:pt x="78177" y="105388"/>
                  </a:moveTo>
                  <a:cubicBezTo>
                    <a:pt x="77893" y="105388"/>
                    <a:pt x="77632" y="105618"/>
                    <a:pt x="77656" y="105948"/>
                  </a:cubicBezTo>
                  <a:cubicBezTo>
                    <a:pt x="77689" y="106215"/>
                    <a:pt x="77956" y="106415"/>
                    <a:pt x="78223" y="106415"/>
                  </a:cubicBezTo>
                  <a:cubicBezTo>
                    <a:pt x="78690" y="106382"/>
                    <a:pt x="78857" y="105815"/>
                    <a:pt x="78523" y="105515"/>
                  </a:cubicBezTo>
                  <a:cubicBezTo>
                    <a:pt x="78416" y="105427"/>
                    <a:pt x="78294" y="105388"/>
                    <a:pt x="78177" y="105388"/>
                  </a:cubicBezTo>
                  <a:close/>
                  <a:moveTo>
                    <a:pt x="57906" y="105414"/>
                  </a:moveTo>
                  <a:cubicBezTo>
                    <a:pt x="57896" y="105414"/>
                    <a:pt x="57886" y="105414"/>
                    <a:pt x="57875" y="105415"/>
                  </a:cubicBezTo>
                  <a:cubicBezTo>
                    <a:pt x="57196" y="105479"/>
                    <a:pt x="57269" y="106452"/>
                    <a:pt x="57881" y="106452"/>
                  </a:cubicBezTo>
                  <a:cubicBezTo>
                    <a:pt x="57901" y="106452"/>
                    <a:pt x="57921" y="106451"/>
                    <a:pt x="57942" y="106449"/>
                  </a:cubicBezTo>
                  <a:cubicBezTo>
                    <a:pt x="58631" y="106416"/>
                    <a:pt x="58545" y="105414"/>
                    <a:pt x="57906" y="105414"/>
                  </a:cubicBezTo>
                  <a:close/>
                  <a:moveTo>
                    <a:pt x="155745" y="105648"/>
                  </a:moveTo>
                  <a:cubicBezTo>
                    <a:pt x="155645" y="105748"/>
                    <a:pt x="155611" y="105882"/>
                    <a:pt x="155645" y="105982"/>
                  </a:cubicBezTo>
                  <a:cubicBezTo>
                    <a:pt x="155645" y="106260"/>
                    <a:pt x="155874" y="106452"/>
                    <a:pt x="156120" y="106452"/>
                  </a:cubicBezTo>
                  <a:cubicBezTo>
                    <a:pt x="156140" y="106452"/>
                    <a:pt x="156159" y="106451"/>
                    <a:pt x="156178" y="106449"/>
                  </a:cubicBezTo>
                  <a:cubicBezTo>
                    <a:pt x="156245" y="106449"/>
                    <a:pt x="156279" y="106449"/>
                    <a:pt x="156345" y="106415"/>
                  </a:cubicBezTo>
                  <a:lnTo>
                    <a:pt x="156178" y="106215"/>
                  </a:lnTo>
                  <a:lnTo>
                    <a:pt x="155978" y="105948"/>
                  </a:lnTo>
                  <a:lnTo>
                    <a:pt x="155745" y="105648"/>
                  </a:lnTo>
                  <a:close/>
                  <a:moveTo>
                    <a:pt x="37636" y="105454"/>
                  </a:moveTo>
                  <a:cubicBezTo>
                    <a:pt x="37364" y="105454"/>
                    <a:pt x="37103" y="105685"/>
                    <a:pt x="37127" y="106015"/>
                  </a:cubicBezTo>
                  <a:cubicBezTo>
                    <a:pt x="37127" y="106315"/>
                    <a:pt x="37394" y="106516"/>
                    <a:pt x="37694" y="106516"/>
                  </a:cubicBezTo>
                  <a:lnTo>
                    <a:pt x="37694" y="106482"/>
                  </a:lnTo>
                  <a:cubicBezTo>
                    <a:pt x="38128" y="106449"/>
                    <a:pt x="38328" y="105882"/>
                    <a:pt x="37961" y="105582"/>
                  </a:cubicBezTo>
                  <a:cubicBezTo>
                    <a:pt x="37863" y="105494"/>
                    <a:pt x="37749" y="105454"/>
                    <a:pt x="37636" y="105454"/>
                  </a:cubicBezTo>
                  <a:close/>
                  <a:moveTo>
                    <a:pt x="135885" y="105488"/>
                  </a:moveTo>
                  <a:cubicBezTo>
                    <a:pt x="135600" y="105488"/>
                    <a:pt x="135340" y="105718"/>
                    <a:pt x="135364" y="106049"/>
                  </a:cubicBezTo>
                  <a:cubicBezTo>
                    <a:pt x="135397" y="106315"/>
                    <a:pt x="135630" y="106516"/>
                    <a:pt x="135931" y="106516"/>
                  </a:cubicBezTo>
                  <a:cubicBezTo>
                    <a:pt x="136398" y="106482"/>
                    <a:pt x="136564" y="105915"/>
                    <a:pt x="136231" y="105615"/>
                  </a:cubicBezTo>
                  <a:cubicBezTo>
                    <a:pt x="136124" y="105527"/>
                    <a:pt x="136002" y="105488"/>
                    <a:pt x="135885" y="105488"/>
                  </a:cubicBezTo>
                  <a:close/>
                  <a:moveTo>
                    <a:pt x="17407" y="105512"/>
                  </a:moveTo>
                  <a:cubicBezTo>
                    <a:pt x="17387" y="105512"/>
                    <a:pt x="17367" y="105513"/>
                    <a:pt x="17346" y="105515"/>
                  </a:cubicBezTo>
                  <a:cubicBezTo>
                    <a:pt x="16667" y="105579"/>
                    <a:pt x="16709" y="106552"/>
                    <a:pt x="17349" y="106552"/>
                  </a:cubicBezTo>
                  <a:cubicBezTo>
                    <a:pt x="17370" y="106552"/>
                    <a:pt x="17391" y="106551"/>
                    <a:pt x="17413" y="106549"/>
                  </a:cubicBezTo>
                  <a:cubicBezTo>
                    <a:pt x="18091" y="106484"/>
                    <a:pt x="18019" y="105512"/>
                    <a:pt x="17407" y="105512"/>
                  </a:cubicBezTo>
                  <a:close/>
                  <a:moveTo>
                    <a:pt x="115604" y="105521"/>
                  </a:moveTo>
                  <a:cubicBezTo>
                    <a:pt x="115322" y="105521"/>
                    <a:pt x="115069" y="105751"/>
                    <a:pt x="115116" y="106082"/>
                  </a:cubicBezTo>
                  <a:cubicBezTo>
                    <a:pt x="115116" y="106332"/>
                    <a:pt x="115349" y="106552"/>
                    <a:pt x="115598" y="106552"/>
                  </a:cubicBezTo>
                  <a:cubicBezTo>
                    <a:pt x="115615" y="106552"/>
                    <a:pt x="115632" y="106551"/>
                    <a:pt x="115650" y="106549"/>
                  </a:cubicBezTo>
                  <a:cubicBezTo>
                    <a:pt x="116117" y="106516"/>
                    <a:pt x="116283" y="105948"/>
                    <a:pt x="115950" y="105648"/>
                  </a:cubicBezTo>
                  <a:cubicBezTo>
                    <a:pt x="115842" y="105560"/>
                    <a:pt x="115721" y="105521"/>
                    <a:pt x="115604" y="105521"/>
                  </a:cubicBezTo>
                  <a:close/>
                  <a:moveTo>
                    <a:pt x="95370" y="105560"/>
                  </a:moveTo>
                  <a:cubicBezTo>
                    <a:pt x="95080" y="105560"/>
                    <a:pt x="94811" y="105803"/>
                    <a:pt x="94835" y="106115"/>
                  </a:cubicBezTo>
                  <a:cubicBezTo>
                    <a:pt x="94868" y="106415"/>
                    <a:pt x="95102" y="106616"/>
                    <a:pt x="95402" y="106616"/>
                  </a:cubicBezTo>
                  <a:cubicBezTo>
                    <a:pt x="95869" y="106549"/>
                    <a:pt x="96036" y="105982"/>
                    <a:pt x="95702" y="105682"/>
                  </a:cubicBezTo>
                  <a:cubicBezTo>
                    <a:pt x="95599" y="105597"/>
                    <a:pt x="95483" y="105560"/>
                    <a:pt x="95370" y="105560"/>
                  </a:cubicBezTo>
                  <a:close/>
                  <a:moveTo>
                    <a:pt x="75075" y="105621"/>
                  </a:moveTo>
                  <a:cubicBezTo>
                    <a:pt x="74790" y="105621"/>
                    <a:pt x="74530" y="105852"/>
                    <a:pt x="74554" y="106182"/>
                  </a:cubicBezTo>
                  <a:cubicBezTo>
                    <a:pt x="74585" y="106432"/>
                    <a:pt x="74791" y="106652"/>
                    <a:pt x="75064" y="106652"/>
                  </a:cubicBezTo>
                  <a:cubicBezTo>
                    <a:pt x="75082" y="106652"/>
                    <a:pt x="75101" y="106651"/>
                    <a:pt x="75121" y="106649"/>
                  </a:cubicBezTo>
                  <a:cubicBezTo>
                    <a:pt x="75588" y="106616"/>
                    <a:pt x="75754" y="106049"/>
                    <a:pt x="75421" y="105748"/>
                  </a:cubicBezTo>
                  <a:cubicBezTo>
                    <a:pt x="75314" y="105661"/>
                    <a:pt x="75192" y="105621"/>
                    <a:pt x="75075" y="105621"/>
                  </a:cubicBezTo>
                  <a:close/>
                  <a:moveTo>
                    <a:pt x="54810" y="105680"/>
                  </a:moveTo>
                  <a:cubicBezTo>
                    <a:pt x="54546" y="105680"/>
                    <a:pt x="54288" y="105865"/>
                    <a:pt x="54306" y="106215"/>
                  </a:cubicBezTo>
                  <a:cubicBezTo>
                    <a:pt x="54306" y="106496"/>
                    <a:pt x="54510" y="106719"/>
                    <a:pt x="54783" y="106719"/>
                  </a:cubicBezTo>
                  <a:cubicBezTo>
                    <a:pt x="54801" y="106719"/>
                    <a:pt x="54820" y="106718"/>
                    <a:pt x="54839" y="106716"/>
                  </a:cubicBezTo>
                  <a:lnTo>
                    <a:pt x="54839" y="106682"/>
                  </a:lnTo>
                  <a:cubicBezTo>
                    <a:pt x="55140" y="106682"/>
                    <a:pt x="55340" y="106415"/>
                    <a:pt x="55340" y="106149"/>
                  </a:cubicBezTo>
                  <a:cubicBezTo>
                    <a:pt x="55292" y="105832"/>
                    <a:pt x="55049" y="105680"/>
                    <a:pt x="54810" y="105680"/>
                  </a:cubicBezTo>
                  <a:close/>
                  <a:moveTo>
                    <a:pt x="153052" y="105688"/>
                  </a:moveTo>
                  <a:cubicBezTo>
                    <a:pt x="152779" y="105688"/>
                    <a:pt x="152519" y="105918"/>
                    <a:pt x="152543" y="106249"/>
                  </a:cubicBezTo>
                  <a:cubicBezTo>
                    <a:pt x="152543" y="106498"/>
                    <a:pt x="152776" y="106719"/>
                    <a:pt x="153025" y="106719"/>
                  </a:cubicBezTo>
                  <a:cubicBezTo>
                    <a:pt x="153042" y="106719"/>
                    <a:pt x="153059" y="106718"/>
                    <a:pt x="153076" y="106716"/>
                  </a:cubicBezTo>
                  <a:cubicBezTo>
                    <a:pt x="153543" y="106682"/>
                    <a:pt x="153743" y="106115"/>
                    <a:pt x="153376" y="105815"/>
                  </a:cubicBezTo>
                  <a:cubicBezTo>
                    <a:pt x="153279" y="105727"/>
                    <a:pt x="153164" y="105688"/>
                    <a:pt x="153052" y="105688"/>
                  </a:cubicBezTo>
                  <a:close/>
                  <a:moveTo>
                    <a:pt x="34546" y="105688"/>
                  </a:moveTo>
                  <a:cubicBezTo>
                    <a:pt x="34261" y="105688"/>
                    <a:pt x="34001" y="105918"/>
                    <a:pt x="34025" y="106249"/>
                  </a:cubicBezTo>
                  <a:cubicBezTo>
                    <a:pt x="34058" y="106549"/>
                    <a:pt x="34291" y="106749"/>
                    <a:pt x="34592" y="106749"/>
                  </a:cubicBezTo>
                  <a:lnTo>
                    <a:pt x="34592" y="106716"/>
                  </a:lnTo>
                  <a:cubicBezTo>
                    <a:pt x="35059" y="106682"/>
                    <a:pt x="35225" y="106115"/>
                    <a:pt x="34892" y="105815"/>
                  </a:cubicBezTo>
                  <a:cubicBezTo>
                    <a:pt x="34785" y="105727"/>
                    <a:pt x="34663" y="105688"/>
                    <a:pt x="34546" y="105688"/>
                  </a:cubicBezTo>
                  <a:close/>
                  <a:moveTo>
                    <a:pt x="132782" y="105721"/>
                  </a:moveTo>
                  <a:cubicBezTo>
                    <a:pt x="132498" y="105721"/>
                    <a:pt x="132238" y="105952"/>
                    <a:pt x="132261" y="106282"/>
                  </a:cubicBezTo>
                  <a:cubicBezTo>
                    <a:pt x="132293" y="106532"/>
                    <a:pt x="132499" y="106752"/>
                    <a:pt x="132771" y="106752"/>
                  </a:cubicBezTo>
                  <a:cubicBezTo>
                    <a:pt x="132790" y="106752"/>
                    <a:pt x="132809" y="106751"/>
                    <a:pt x="132828" y="106749"/>
                  </a:cubicBezTo>
                  <a:cubicBezTo>
                    <a:pt x="133295" y="106716"/>
                    <a:pt x="133462" y="106149"/>
                    <a:pt x="133129" y="105848"/>
                  </a:cubicBezTo>
                  <a:cubicBezTo>
                    <a:pt x="133021" y="105761"/>
                    <a:pt x="132900" y="105721"/>
                    <a:pt x="132782" y="105721"/>
                  </a:cubicBezTo>
                  <a:close/>
                  <a:moveTo>
                    <a:pt x="14285" y="105755"/>
                  </a:moveTo>
                  <a:cubicBezTo>
                    <a:pt x="14011" y="105755"/>
                    <a:pt x="13743" y="105985"/>
                    <a:pt x="13743" y="106315"/>
                  </a:cubicBezTo>
                  <a:cubicBezTo>
                    <a:pt x="13775" y="106565"/>
                    <a:pt x="13981" y="106786"/>
                    <a:pt x="14253" y="106786"/>
                  </a:cubicBezTo>
                  <a:cubicBezTo>
                    <a:pt x="14272" y="106786"/>
                    <a:pt x="14291" y="106785"/>
                    <a:pt x="14311" y="106782"/>
                  </a:cubicBezTo>
                  <a:lnTo>
                    <a:pt x="14344" y="106816"/>
                  </a:lnTo>
                  <a:cubicBezTo>
                    <a:pt x="14778" y="106749"/>
                    <a:pt x="14978" y="106182"/>
                    <a:pt x="14611" y="105882"/>
                  </a:cubicBezTo>
                  <a:cubicBezTo>
                    <a:pt x="14513" y="105794"/>
                    <a:pt x="14399" y="105755"/>
                    <a:pt x="14285" y="105755"/>
                  </a:cubicBezTo>
                  <a:close/>
                  <a:moveTo>
                    <a:pt x="112501" y="105755"/>
                  </a:moveTo>
                  <a:cubicBezTo>
                    <a:pt x="112217" y="105755"/>
                    <a:pt x="111957" y="105985"/>
                    <a:pt x="111980" y="106315"/>
                  </a:cubicBezTo>
                  <a:cubicBezTo>
                    <a:pt x="112014" y="106616"/>
                    <a:pt x="112247" y="106816"/>
                    <a:pt x="112547" y="106816"/>
                  </a:cubicBezTo>
                  <a:cubicBezTo>
                    <a:pt x="113014" y="106749"/>
                    <a:pt x="113181" y="106182"/>
                    <a:pt x="112848" y="105882"/>
                  </a:cubicBezTo>
                  <a:cubicBezTo>
                    <a:pt x="112740" y="105794"/>
                    <a:pt x="112619" y="105755"/>
                    <a:pt x="112501" y="105755"/>
                  </a:cubicBezTo>
                  <a:close/>
                  <a:moveTo>
                    <a:pt x="92298" y="105812"/>
                  </a:moveTo>
                  <a:cubicBezTo>
                    <a:pt x="92277" y="105812"/>
                    <a:pt x="92255" y="105813"/>
                    <a:pt x="92233" y="105815"/>
                  </a:cubicBezTo>
                  <a:cubicBezTo>
                    <a:pt x="91563" y="105847"/>
                    <a:pt x="91595" y="106856"/>
                    <a:pt x="92241" y="106856"/>
                  </a:cubicBezTo>
                  <a:cubicBezTo>
                    <a:pt x="92270" y="106856"/>
                    <a:pt x="92301" y="106853"/>
                    <a:pt x="92333" y="106849"/>
                  </a:cubicBezTo>
                  <a:cubicBezTo>
                    <a:pt x="93012" y="106817"/>
                    <a:pt x="92970" y="105812"/>
                    <a:pt x="92298" y="105812"/>
                  </a:cubicBezTo>
                  <a:close/>
                  <a:moveTo>
                    <a:pt x="71972" y="105855"/>
                  </a:moveTo>
                  <a:cubicBezTo>
                    <a:pt x="71688" y="105855"/>
                    <a:pt x="71428" y="106085"/>
                    <a:pt x="71451" y="106415"/>
                  </a:cubicBezTo>
                  <a:cubicBezTo>
                    <a:pt x="71482" y="106694"/>
                    <a:pt x="71685" y="106886"/>
                    <a:pt x="71954" y="106886"/>
                  </a:cubicBezTo>
                  <a:cubicBezTo>
                    <a:pt x="71975" y="106886"/>
                    <a:pt x="71996" y="106885"/>
                    <a:pt x="72018" y="106882"/>
                  </a:cubicBezTo>
                  <a:cubicBezTo>
                    <a:pt x="72485" y="106849"/>
                    <a:pt x="72652" y="106282"/>
                    <a:pt x="72319" y="105982"/>
                  </a:cubicBezTo>
                  <a:cubicBezTo>
                    <a:pt x="72211" y="105894"/>
                    <a:pt x="72090" y="105855"/>
                    <a:pt x="71972" y="105855"/>
                  </a:cubicBezTo>
                  <a:close/>
                  <a:moveTo>
                    <a:pt x="51713" y="105888"/>
                  </a:moveTo>
                  <a:cubicBezTo>
                    <a:pt x="51440" y="105888"/>
                    <a:pt x="51180" y="106118"/>
                    <a:pt x="51204" y="106449"/>
                  </a:cubicBezTo>
                  <a:cubicBezTo>
                    <a:pt x="51204" y="106730"/>
                    <a:pt x="51437" y="106952"/>
                    <a:pt x="51686" y="106952"/>
                  </a:cubicBezTo>
                  <a:cubicBezTo>
                    <a:pt x="51703" y="106952"/>
                    <a:pt x="51720" y="106951"/>
                    <a:pt x="51737" y="106949"/>
                  </a:cubicBezTo>
                  <a:lnTo>
                    <a:pt x="51737" y="106916"/>
                  </a:lnTo>
                  <a:cubicBezTo>
                    <a:pt x="52204" y="106882"/>
                    <a:pt x="52404" y="106315"/>
                    <a:pt x="52037" y="106015"/>
                  </a:cubicBezTo>
                  <a:cubicBezTo>
                    <a:pt x="51940" y="105927"/>
                    <a:pt x="51825" y="105888"/>
                    <a:pt x="51713" y="105888"/>
                  </a:cubicBezTo>
                  <a:close/>
                  <a:moveTo>
                    <a:pt x="149950" y="105921"/>
                  </a:moveTo>
                  <a:cubicBezTo>
                    <a:pt x="149677" y="105921"/>
                    <a:pt x="149417" y="106152"/>
                    <a:pt x="149440" y="106482"/>
                  </a:cubicBezTo>
                  <a:cubicBezTo>
                    <a:pt x="149440" y="106732"/>
                    <a:pt x="149674" y="106952"/>
                    <a:pt x="149950" y="106952"/>
                  </a:cubicBezTo>
                  <a:cubicBezTo>
                    <a:pt x="149969" y="106952"/>
                    <a:pt x="149988" y="106951"/>
                    <a:pt x="150007" y="106949"/>
                  </a:cubicBezTo>
                  <a:lnTo>
                    <a:pt x="149974" y="106949"/>
                  </a:lnTo>
                  <a:cubicBezTo>
                    <a:pt x="150441" y="106916"/>
                    <a:pt x="150641" y="106349"/>
                    <a:pt x="150274" y="106049"/>
                  </a:cubicBezTo>
                  <a:cubicBezTo>
                    <a:pt x="150177" y="105961"/>
                    <a:pt x="150062" y="105921"/>
                    <a:pt x="149950" y="105921"/>
                  </a:cubicBezTo>
                  <a:close/>
                  <a:moveTo>
                    <a:pt x="31453" y="105945"/>
                  </a:moveTo>
                  <a:cubicBezTo>
                    <a:pt x="31432" y="105945"/>
                    <a:pt x="31411" y="105946"/>
                    <a:pt x="31389" y="105948"/>
                  </a:cubicBezTo>
                  <a:cubicBezTo>
                    <a:pt x="30743" y="106013"/>
                    <a:pt x="30785" y="106986"/>
                    <a:pt x="31426" y="106986"/>
                  </a:cubicBezTo>
                  <a:cubicBezTo>
                    <a:pt x="31446" y="106986"/>
                    <a:pt x="31468" y="106985"/>
                    <a:pt x="31489" y="106983"/>
                  </a:cubicBezTo>
                  <a:cubicBezTo>
                    <a:pt x="32136" y="106918"/>
                    <a:pt x="32093" y="105945"/>
                    <a:pt x="31453" y="105945"/>
                  </a:cubicBezTo>
                  <a:close/>
                  <a:moveTo>
                    <a:pt x="129694" y="105961"/>
                  </a:moveTo>
                  <a:cubicBezTo>
                    <a:pt x="129405" y="105961"/>
                    <a:pt x="129135" y="106204"/>
                    <a:pt x="129159" y="106516"/>
                  </a:cubicBezTo>
                  <a:cubicBezTo>
                    <a:pt x="129193" y="106816"/>
                    <a:pt x="129426" y="107016"/>
                    <a:pt x="129726" y="107016"/>
                  </a:cubicBezTo>
                  <a:cubicBezTo>
                    <a:pt x="130193" y="106949"/>
                    <a:pt x="130360" y="106382"/>
                    <a:pt x="130026" y="106082"/>
                  </a:cubicBezTo>
                  <a:cubicBezTo>
                    <a:pt x="129924" y="105998"/>
                    <a:pt x="129807" y="105961"/>
                    <a:pt x="129694" y="105961"/>
                  </a:cubicBezTo>
                  <a:close/>
                  <a:moveTo>
                    <a:pt x="11178" y="105988"/>
                  </a:moveTo>
                  <a:cubicBezTo>
                    <a:pt x="10898" y="105988"/>
                    <a:pt x="10627" y="106218"/>
                    <a:pt x="10675" y="106549"/>
                  </a:cubicBezTo>
                  <a:cubicBezTo>
                    <a:pt x="10675" y="106849"/>
                    <a:pt x="10908" y="107049"/>
                    <a:pt x="11208" y="107049"/>
                  </a:cubicBezTo>
                  <a:lnTo>
                    <a:pt x="11208" y="107016"/>
                  </a:lnTo>
                  <a:cubicBezTo>
                    <a:pt x="11675" y="106983"/>
                    <a:pt x="11875" y="106415"/>
                    <a:pt x="11509" y="106115"/>
                  </a:cubicBezTo>
                  <a:cubicBezTo>
                    <a:pt x="11411" y="106027"/>
                    <a:pt x="11294" y="105988"/>
                    <a:pt x="11178" y="105988"/>
                  </a:cubicBezTo>
                  <a:close/>
                  <a:moveTo>
                    <a:pt x="109434" y="106027"/>
                  </a:moveTo>
                  <a:cubicBezTo>
                    <a:pt x="109157" y="106027"/>
                    <a:pt x="108887" y="106270"/>
                    <a:pt x="108911" y="106582"/>
                  </a:cubicBezTo>
                  <a:cubicBezTo>
                    <a:pt x="108942" y="106861"/>
                    <a:pt x="109145" y="107053"/>
                    <a:pt x="109387" y="107053"/>
                  </a:cubicBezTo>
                  <a:cubicBezTo>
                    <a:pt x="109406" y="107053"/>
                    <a:pt x="109426" y="107052"/>
                    <a:pt x="109445" y="107049"/>
                  </a:cubicBezTo>
                  <a:lnTo>
                    <a:pt x="109445" y="107083"/>
                  </a:lnTo>
                  <a:cubicBezTo>
                    <a:pt x="109912" y="107016"/>
                    <a:pt x="110112" y="106449"/>
                    <a:pt x="109745" y="106149"/>
                  </a:cubicBezTo>
                  <a:cubicBezTo>
                    <a:pt x="109652" y="106064"/>
                    <a:pt x="109542" y="106027"/>
                    <a:pt x="109434" y="106027"/>
                  </a:cubicBezTo>
                  <a:close/>
                  <a:moveTo>
                    <a:pt x="89145" y="106092"/>
                  </a:moveTo>
                  <a:cubicBezTo>
                    <a:pt x="88878" y="106092"/>
                    <a:pt x="88613" y="106279"/>
                    <a:pt x="88630" y="106616"/>
                  </a:cubicBezTo>
                  <a:cubicBezTo>
                    <a:pt x="88661" y="106894"/>
                    <a:pt x="88864" y="107086"/>
                    <a:pt x="89133" y="107086"/>
                  </a:cubicBezTo>
                  <a:cubicBezTo>
                    <a:pt x="89154" y="107086"/>
                    <a:pt x="89175" y="107085"/>
                    <a:pt x="89197" y="107083"/>
                  </a:cubicBezTo>
                  <a:lnTo>
                    <a:pt x="89197" y="107116"/>
                  </a:lnTo>
                  <a:cubicBezTo>
                    <a:pt x="89464" y="107083"/>
                    <a:pt x="89698" y="106816"/>
                    <a:pt x="89664" y="106549"/>
                  </a:cubicBezTo>
                  <a:cubicBezTo>
                    <a:pt x="89617" y="106237"/>
                    <a:pt x="89381" y="106092"/>
                    <a:pt x="89145" y="106092"/>
                  </a:cubicBezTo>
                  <a:close/>
                  <a:moveTo>
                    <a:pt x="68914" y="106109"/>
                  </a:moveTo>
                  <a:cubicBezTo>
                    <a:pt x="68633" y="106109"/>
                    <a:pt x="68358" y="106343"/>
                    <a:pt x="68382" y="106682"/>
                  </a:cubicBezTo>
                  <a:cubicBezTo>
                    <a:pt x="68416" y="106949"/>
                    <a:pt x="68649" y="107149"/>
                    <a:pt x="68916" y="107149"/>
                  </a:cubicBezTo>
                  <a:lnTo>
                    <a:pt x="68950" y="107149"/>
                  </a:lnTo>
                  <a:cubicBezTo>
                    <a:pt x="69383" y="107116"/>
                    <a:pt x="69583" y="106516"/>
                    <a:pt x="69216" y="106215"/>
                  </a:cubicBezTo>
                  <a:cubicBezTo>
                    <a:pt x="69125" y="106142"/>
                    <a:pt x="69019" y="106109"/>
                    <a:pt x="68914" y="106109"/>
                  </a:cubicBezTo>
                  <a:close/>
                  <a:moveTo>
                    <a:pt x="48622" y="106159"/>
                  </a:moveTo>
                  <a:cubicBezTo>
                    <a:pt x="48483" y="106159"/>
                    <a:pt x="48342" y="106218"/>
                    <a:pt x="48235" y="106349"/>
                  </a:cubicBezTo>
                  <a:cubicBezTo>
                    <a:pt x="47944" y="106672"/>
                    <a:pt x="48186" y="107184"/>
                    <a:pt x="48627" y="107184"/>
                  </a:cubicBezTo>
                  <a:cubicBezTo>
                    <a:pt x="48641" y="107184"/>
                    <a:pt x="48654" y="107184"/>
                    <a:pt x="48668" y="107183"/>
                  </a:cubicBezTo>
                  <a:lnTo>
                    <a:pt x="48635" y="107183"/>
                  </a:lnTo>
                  <a:cubicBezTo>
                    <a:pt x="48935" y="107149"/>
                    <a:pt x="49169" y="106916"/>
                    <a:pt x="49135" y="106649"/>
                  </a:cubicBezTo>
                  <a:cubicBezTo>
                    <a:pt x="49114" y="106349"/>
                    <a:pt x="48872" y="106159"/>
                    <a:pt x="48622" y="106159"/>
                  </a:cubicBezTo>
                  <a:close/>
                  <a:moveTo>
                    <a:pt x="146838" y="106148"/>
                  </a:moveTo>
                  <a:cubicBezTo>
                    <a:pt x="146827" y="106148"/>
                    <a:pt x="146816" y="106148"/>
                    <a:pt x="146805" y="106149"/>
                  </a:cubicBezTo>
                  <a:cubicBezTo>
                    <a:pt x="146538" y="106182"/>
                    <a:pt x="146338" y="106449"/>
                    <a:pt x="146338" y="106716"/>
                  </a:cubicBezTo>
                  <a:cubicBezTo>
                    <a:pt x="146371" y="107016"/>
                    <a:pt x="146605" y="107216"/>
                    <a:pt x="146905" y="107216"/>
                  </a:cubicBezTo>
                  <a:lnTo>
                    <a:pt x="146905" y="107183"/>
                  </a:lnTo>
                  <a:cubicBezTo>
                    <a:pt x="147562" y="107150"/>
                    <a:pt x="147508" y="106148"/>
                    <a:pt x="146838" y="106148"/>
                  </a:cubicBezTo>
                  <a:close/>
                  <a:moveTo>
                    <a:pt x="28363" y="106188"/>
                  </a:moveTo>
                  <a:cubicBezTo>
                    <a:pt x="28090" y="106188"/>
                    <a:pt x="27830" y="106419"/>
                    <a:pt x="27854" y="106749"/>
                  </a:cubicBezTo>
                  <a:cubicBezTo>
                    <a:pt x="27854" y="107016"/>
                    <a:pt x="28087" y="107249"/>
                    <a:pt x="28387" y="107249"/>
                  </a:cubicBezTo>
                  <a:lnTo>
                    <a:pt x="28421" y="107216"/>
                  </a:lnTo>
                  <a:cubicBezTo>
                    <a:pt x="28854" y="107183"/>
                    <a:pt x="29054" y="106616"/>
                    <a:pt x="28687" y="106315"/>
                  </a:cubicBezTo>
                  <a:cubicBezTo>
                    <a:pt x="28590" y="106228"/>
                    <a:pt x="28475" y="106188"/>
                    <a:pt x="28363" y="106188"/>
                  </a:cubicBezTo>
                  <a:close/>
                  <a:moveTo>
                    <a:pt x="126566" y="106222"/>
                  </a:moveTo>
                  <a:cubicBezTo>
                    <a:pt x="126294" y="106222"/>
                    <a:pt x="126033" y="106452"/>
                    <a:pt x="126057" y="106782"/>
                  </a:cubicBezTo>
                  <a:cubicBezTo>
                    <a:pt x="126057" y="107032"/>
                    <a:pt x="126291" y="107253"/>
                    <a:pt x="126567" y="107253"/>
                  </a:cubicBezTo>
                  <a:cubicBezTo>
                    <a:pt x="126586" y="107253"/>
                    <a:pt x="126605" y="107252"/>
                    <a:pt x="126624" y="107249"/>
                  </a:cubicBezTo>
                  <a:lnTo>
                    <a:pt x="126591" y="107249"/>
                  </a:lnTo>
                  <a:cubicBezTo>
                    <a:pt x="127058" y="107216"/>
                    <a:pt x="127258" y="106649"/>
                    <a:pt x="126891" y="106349"/>
                  </a:cubicBezTo>
                  <a:cubicBezTo>
                    <a:pt x="126793" y="106261"/>
                    <a:pt x="126679" y="106222"/>
                    <a:pt x="126566" y="106222"/>
                  </a:cubicBezTo>
                  <a:close/>
                  <a:moveTo>
                    <a:pt x="8076" y="106222"/>
                  </a:moveTo>
                  <a:cubicBezTo>
                    <a:pt x="7795" y="106222"/>
                    <a:pt x="7525" y="106452"/>
                    <a:pt x="7572" y="106782"/>
                  </a:cubicBezTo>
                  <a:cubicBezTo>
                    <a:pt x="7572" y="107063"/>
                    <a:pt x="7777" y="107286"/>
                    <a:pt x="8049" y="107286"/>
                  </a:cubicBezTo>
                  <a:cubicBezTo>
                    <a:pt x="8068" y="107286"/>
                    <a:pt x="8087" y="107285"/>
                    <a:pt x="8106" y="107283"/>
                  </a:cubicBezTo>
                  <a:cubicBezTo>
                    <a:pt x="8573" y="107249"/>
                    <a:pt x="8773" y="106649"/>
                    <a:pt x="8406" y="106349"/>
                  </a:cubicBezTo>
                  <a:cubicBezTo>
                    <a:pt x="8309" y="106261"/>
                    <a:pt x="8191" y="106222"/>
                    <a:pt x="8076" y="106222"/>
                  </a:cubicBezTo>
                  <a:close/>
                  <a:moveTo>
                    <a:pt x="106318" y="106255"/>
                  </a:moveTo>
                  <a:cubicBezTo>
                    <a:pt x="106046" y="106255"/>
                    <a:pt x="105786" y="106485"/>
                    <a:pt x="105809" y="106816"/>
                  </a:cubicBezTo>
                  <a:cubicBezTo>
                    <a:pt x="105809" y="107094"/>
                    <a:pt x="106039" y="107286"/>
                    <a:pt x="106285" y="107286"/>
                  </a:cubicBezTo>
                  <a:cubicBezTo>
                    <a:pt x="106304" y="107286"/>
                    <a:pt x="106323" y="107285"/>
                    <a:pt x="106343" y="107283"/>
                  </a:cubicBezTo>
                  <a:cubicBezTo>
                    <a:pt x="106810" y="107249"/>
                    <a:pt x="107010" y="106682"/>
                    <a:pt x="106643" y="106382"/>
                  </a:cubicBezTo>
                  <a:cubicBezTo>
                    <a:pt x="106546" y="106294"/>
                    <a:pt x="106431" y="106255"/>
                    <a:pt x="106318" y="106255"/>
                  </a:cubicBezTo>
                  <a:close/>
                  <a:moveTo>
                    <a:pt x="86072" y="106309"/>
                  </a:moveTo>
                  <a:cubicBezTo>
                    <a:pt x="85779" y="106309"/>
                    <a:pt x="85504" y="106543"/>
                    <a:pt x="85528" y="106882"/>
                  </a:cubicBezTo>
                  <a:cubicBezTo>
                    <a:pt x="85561" y="107149"/>
                    <a:pt x="85795" y="107349"/>
                    <a:pt x="86095" y="107349"/>
                  </a:cubicBezTo>
                  <a:cubicBezTo>
                    <a:pt x="86562" y="107316"/>
                    <a:pt x="86729" y="106716"/>
                    <a:pt x="86395" y="106415"/>
                  </a:cubicBezTo>
                  <a:cubicBezTo>
                    <a:pt x="86295" y="106343"/>
                    <a:pt x="86182" y="106309"/>
                    <a:pt x="86072" y="106309"/>
                  </a:cubicBezTo>
                  <a:close/>
                  <a:moveTo>
                    <a:pt x="65789" y="106309"/>
                  </a:moveTo>
                  <a:cubicBezTo>
                    <a:pt x="65510" y="106309"/>
                    <a:pt x="65227" y="106512"/>
                    <a:pt x="65280" y="106882"/>
                  </a:cubicBezTo>
                  <a:cubicBezTo>
                    <a:pt x="65280" y="107163"/>
                    <a:pt x="65485" y="107386"/>
                    <a:pt x="65757" y="107386"/>
                  </a:cubicBezTo>
                  <a:cubicBezTo>
                    <a:pt x="65776" y="107386"/>
                    <a:pt x="65795" y="107385"/>
                    <a:pt x="65814" y="107383"/>
                  </a:cubicBezTo>
                  <a:lnTo>
                    <a:pt x="65814" y="107349"/>
                  </a:lnTo>
                  <a:cubicBezTo>
                    <a:pt x="66114" y="107349"/>
                    <a:pt x="66314" y="107083"/>
                    <a:pt x="66281" y="106816"/>
                  </a:cubicBezTo>
                  <a:cubicBezTo>
                    <a:pt x="66281" y="106470"/>
                    <a:pt x="66037" y="106309"/>
                    <a:pt x="65789" y="106309"/>
                  </a:cubicBezTo>
                  <a:close/>
                  <a:moveTo>
                    <a:pt x="45511" y="106392"/>
                  </a:moveTo>
                  <a:cubicBezTo>
                    <a:pt x="45367" y="106392"/>
                    <a:pt x="45218" y="106451"/>
                    <a:pt x="45099" y="106582"/>
                  </a:cubicBezTo>
                  <a:cubicBezTo>
                    <a:pt x="44807" y="106906"/>
                    <a:pt x="45083" y="107451"/>
                    <a:pt x="45527" y="107451"/>
                  </a:cubicBezTo>
                  <a:cubicBezTo>
                    <a:pt x="45540" y="107451"/>
                    <a:pt x="45553" y="107450"/>
                    <a:pt x="45566" y="107450"/>
                  </a:cubicBezTo>
                  <a:cubicBezTo>
                    <a:pt x="45833" y="107416"/>
                    <a:pt x="46067" y="107149"/>
                    <a:pt x="46033" y="106882"/>
                  </a:cubicBezTo>
                  <a:cubicBezTo>
                    <a:pt x="46012" y="106582"/>
                    <a:pt x="45770" y="106392"/>
                    <a:pt x="45511" y="106392"/>
                  </a:cubicBezTo>
                  <a:close/>
                  <a:moveTo>
                    <a:pt x="143759" y="106429"/>
                  </a:moveTo>
                  <a:cubicBezTo>
                    <a:pt x="143489" y="106429"/>
                    <a:pt x="143218" y="106624"/>
                    <a:pt x="143236" y="106983"/>
                  </a:cubicBezTo>
                  <a:cubicBezTo>
                    <a:pt x="143236" y="107232"/>
                    <a:pt x="143470" y="107453"/>
                    <a:pt x="143746" y="107453"/>
                  </a:cubicBezTo>
                  <a:cubicBezTo>
                    <a:pt x="143765" y="107453"/>
                    <a:pt x="143784" y="107452"/>
                    <a:pt x="143803" y="107450"/>
                  </a:cubicBezTo>
                  <a:cubicBezTo>
                    <a:pt x="144070" y="107416"/>
                    <a:pt x="144270" y="107183"/>
                    <a:pt x="144270" y="106882"/>
                  </a:cubicBezTo>
                  <a:cubicBezTo>
                    <a:pt x="144224" y="106574"/>
                    <a:pt x="143992" y="106429"/>
                    <a:pt x="143759" y="106429"/>
                  </a:cubicBezTo>
                  <a:close/>
                  <a:moveTo>
                    <a:pt x="25242" y="106446"/>
                  </a:moveTo>
                  <a:cubicBezTo>
                    <a:pt x="25223" y="106446"/>
                    <a:pt x="25204" y="106447"/>
                    <a:pt x="25185" y="106449"/>
                  </a:cubicBezTo>
                  <a:cubicBezTo>
                    <a:pt x="24506" y="106481"/>
                    <a:pt x="24548" y="107486"/>
                    <a:pt x="25220" y="107486"/>
                  </a:cubicBezTo>
                  <a:cubicBezTo>
                    <a:pt x="25241" y="107486"/>
                    <a:pt x="25263" y="107485"/>
                    <a:pt x="25285" y="107483"/>
                  </a:cubicBezTo>
                  <a:cubicBezTo>
                    <a:pt x="25552" y="107450"/>
                    <a:pt x="25752" y="107216"/>
                    <a:pt x="25752" y="106916"/>
                  </a:cubicBezTo>
                  <a:cubicBezTo>
                    <a:pt x="25721" y="106666"/>
                    <a:pt x="25514" y="106446"/>
                    <a:pt x="25242" y="106446"/>
                  </a:cubicBezTo>
                  <a:close/>
                  <a:moveTo>
                    <a:pt x="123486" y="106448"/>
                  </a:moveTo>
                  <a:cubicBezTo>
                    <a:pt x="123476" y="106448"/>
                    <a:pt x="123466" y="106448"/>
                    <a:pt x="123455" y="106449"/>
                  </a:cubicBezTo>
                  <a:cubicBezTo>
                    <a:pt x="123155" y="106482"/>
                    <a:pt x="122955" y="106716"/>
                    <a:pt x="122955" y="107016"/>
                  </a:cubicBezTo>
                  <a:cubicBezTo>
                    <a:pt x="122986" y="107294"/>
                    <a:pt x="123189" y="107487"/>
                    <a:pt x="123457" y="107487"/>
                  </a:cubicBezTo>
                  <a:cubicBezTo>
                    <a:pt x="123478" y="107487"/>
                    <a:pt x="123500" y="107485"/>
                    <a:pt x="123522" y="107483"/>
                  </a:cubicBezTo>
                  <a:cubicBezTo>
                    <a:pt x="124211" y="107450"/>
                    <a:pt x="124125" y="106448"/>
                    <a:pt x="123486" y="106448"/>
                  </a:cubicBezTo>
                  <a:close/>
                  <a:moveTo>
                    <a:pt x="4968" y="106481"/>
                  </a:moveTo>
                  <a:cubicBezTo>
                    <a:pt x="4958" y="106481"/>
                    <a:pt x="4948" y="106482"/>
                    <a:pt x="4937" y="106482"/>
                  </a:cubicBezTo>
                  <a:cubicBezTo>
                    <a:pt x="4259" y="106547"/>
                    <a:pt x="4300" y="107519"/>
                    <a:pt x="4940" y="107519"/>
                  </a:cubicBezTo>
                  <a:cubicBezTo>
                    <a:pt x="4961" y="107519"/>
                    <a:pt x="4982" y="107518"/>
                    <a:pt x="5004" y="107516"/>
                  </a:cubicBezTo>
                  <a:cubicBezTo>
                    <a:pt x="5693" y="107483"/>
                    <a:pt x="5607" y="106481"/>
                    <a:pt x="4968" y="106481"/>
                  </a:cubicBezTo>
                  <a:close/>
                  <a:moveTo>
                    <a:pt x="103233" y="106495"/>
                  </a:moveTo>
                  <a:cubicBezTo>
                    <a:pt x="102955" y="106495"/>
                    <a:pt x="102683" y="106745"/>
                    <a:pt x="102707" y="107083"/>
                  </a:cubicBezTo>
                  <a:cubicBezTo>
                    <a:pt x="102707" y="107332"/>
                    <a:pt x="102941" y="107553"/>
                    <a:pt x="103217" y="107553"/>
                  </a:cubicBezTo>
                  <a:cubicBezTo>
                    <a:pt x="103236" y="107553"/>
                    <a:pt x="103255" y="107552"/>
                    <a:pt x="103274" y="107550"/>
                  </a:cubicBezTo>
                  <a:lnTo>
                    <a:pt x="103241" y="107550"/>
                  </a:lnTo>
                  <a:cubicBezTo>
                    <a:pt x="103708" y="107516"/>
                    <a:pt x="103908" y="106916"/>
                    <a:pt x="103541" y="106616"/>
                  </a:cubicBezTo>
                  <a:cubicBezTo>
                    <a:pt x="103448" y="106532"/>
                    <a:pt x="103340" y="106495"/>
                    <a:pt x="103233" y="106495"/>
                  </a:cubicBezTo>
                  <a:close/>
                  <a:moveTo>
                    <a:pt x="82940" y="106551"/>
                  </a:moveTo>
                  <a:cubicBezTo>
                    <a:pt x="82665" y="106551"/>
                    <a:pt x="82390" y="106744"/>
                    <a:pt x="82426" y="107116"/>
                  </a:cubicBezTo>
                  <a:cubicBezTo>
                    <a:pt x="82457" y="107366"/>
                    <a:pt x="82663" y="107586"/>
                    <a:pt x="82936" y="107586"/>
                  </a:cubicBezTo>
                  <a:cubicBezTo>
                    <a:pt x="82955" y="107586"/>
                    <a:pt x="82974" y="107585"/>
                    <a:pt x="82993" y="107583"/>
                  </a:cubicBezTo>
                  <a:cubicBezTo>
                    <a:pt x="83260" y="107550"/>
                    <a:pt x="83493" y="107316"/>
                    <a:pt x="83460" y="107016"/>
                  </a:cubicBezTo>
                  <a:cubicBezTo>
                    <a:pt x="83429" y="106703"/>
                    <a:pt x="83184" y="106551"/>
                    <a:pt x="82940" y="106551"/>
                  </a:cubicBezTo>
                  <a:close/>
                  <a:moveTo>
                    <a:pt x="62681" y="106594"/>
                  </a:moveTo>
                  <a:cubicBezTo>
                    <a:pt x="62393" y="106594"/>
                    <a:pt x="62130" y="106837"/>
                    <a:pt x="62178" y="107149"/>
                  </a:cubicBezTo>
                  <a:cubicBezTo>
                    <a:pt x="62178" y="107450"/>
                    <a:pt x="62445" y="107650"/>
                    <a:pt x="62712" y="107650"/>
                  </a:cubicBezTo>
                  <a:cubicBezTo>
                    <a:pt x="63179" y="107583"/>
                    <a:pt x="63346" y="107016"/>
                    <a:pt x="63012" y="106716"/>
                  </a:cubicBezTo>
                  <a:cubicBezTo>
                    <a:pt x="62909" y="106631"/>
                    <a:pt x="62793" y="106594"/>
                    <a:pt x="62681" y="106594"/>
                  </a:cubicBezTo>
                  <a:close/>
                  <a:moveTo>
                    <a:pt x="42433" y="106655"/>
                  </a:moveTo>
                  <a:cubicBezTo>
                    <a:pt x="42153" y="106655"/>
                    <a:pt x="41883" y="106886"/>
                    <a:pt x="41930" y="107216"/>
                  </a:cubicBezTo>
                  <a:cubicBezTo>
                    <a:pt x="41930" y="107466"/>
                    <a:pt x="42164" y="107686"/>
                    <a:pt x="42413" y="107686"/>
                  </a:cubicBezTo>
                  <a:cubicBezTo>
                    <a:pt x="42430" y="107686"/>
                    <a:pt x="42447" y="107685"/>
                    <a:pt x="42464" y="107683"/>
                  </a:cubicBezTo>
                  <a:cubicBezTo>
                    <a:pt x="42931" y="107650"/>
                    <a:pt x="43131" y="107083"/>
                    <a:pt x="42764" y="106782"/>
                  </a:cubicBezTo>
                  <a:cubicBezTo>
                    <a:pt x="42667" y="106695"/>
                    <a:pt x="42549" y="106655"/>
                    <a:pt x="42433" y="106655"/>
                  </a:cubicBezTo>
                  <a:close/>
                  <a:moveTo>
                    <a:pt x="140647" y="106626"/>
                  </a:moveTo>
                  <a:cubicBezTo>
                    <a:pt x="140364" y="106626"/>
                    <a:pt x="140081" y="106828"/>
                    <a:pt x="140134" y="107216"/>
                  </a:cubicBezTo>
                  <a:cubicBezTo>
                    <a:pt x="140134" y="107466"/>
                    <a:pt x="140367" y="107686"/>
                    <a:pt x="140643" y="107686"/>
                  </a:cubicBezTo>
                  <a:cubicBezTo>
                    <a:pt x="140662" y="107686"/>
                    <a:pt x="140681" y="107685"/>
                    <a:pt x="140701" y="107683"/>
                  </a:cubicBezTo>
                  <a:cubicBezTo>
                    <a:pt x="140968" y="107650"/>
                    <a:pt x="141201" y="107416"/>
                    <a:pt x="141168" y="107116"/>
                  </a:cubicBezTo>
                  <a:cubicBezTo>
                    <a:pt x="141152" y="106786"/>
                    <a:pt x="140900" y="106626"/>
                    <a:pt x="140647" y="106626"/>
                  </a:cubicBezTo>
                  <a:close/>
                  <a:moveTo>
                    <a:pt x="22145" y="106714"/>
                  </a:moveTo>
                  <a:cubicBezTo>
                    <a:pt x="21882" y="106714"/>
                    <a:pt x="21616" y="106899"/>
                    <a:pt x="21616" y="107249"/>
                  </a:cubicBezTo>
                  <a:cubicBezTo>
                    <a:pt x="21647" y="107528"/>
                    <a:pt x="21850" y="107720"/>
                    <a:pt x="22118" y="107720"/>
                  </a:cubicBezTo>
                  <a:cubicBezTo>
                    <a:pt x="22139" y="107720"/>
                    <a:pt x="22161" y="107719"/>
                    <a:pt x="22183" y="107716"/>
                  </a:cubicBezTo>
                  <a:cubicBezTo>
                    <a:pt x="22483" y="107716"/>
                    <a:pt x="22683" y="107450"/>
                    <a:pt x="22650" y="107183"/>
                  </a:cubicBezTo>
                  <a:cubicBezTo>
                    <a:pt x="22618" y="106866"/>
                    <a:pt x="22383" y="106714"/>
                    <a:pt x="22145" y="106714"/>
                  </a:cubicBezTo>
                  <a:close/>
                  <a:moveTo>
                    <a:pt x="120388" y="106695"/>
                  </a:moveTo>
                  <a:cubicBezTo>
                    <a:pt x="120098" y="106695"/>
                    <a:pt x="119829" y="106937"/>
                    <a:pt x="119853" y="107249"/>
                  </a:cubicBezTo>
                  <a:cubicBezTo>
                    <a:pt x="119885" y="107540"/>
                    <a:pt x="120136" y="107737"/>
                    <a:pt x="120424" y="107749"/>
                  </a:cubicBezTo>
                  <a:lnTo>
                    <a:pt x="120424" y="107749"/>
                  </a:lnTo>
                  <a:cubicBezTo>
                    <a:pt x="120888" y="107680"/>
                    <a:pt x="121052" y="107115"/>
                    <a:pt x="120720" y="106816"/>
                  </a:cubicBezTo>
                  <a:cubicBezTo>
                    <a:pt x="120617" y="106732"/>
                    <a:pt x="120501" y="106695"/>
                    <a:pt x="120388" y="106695"/>
                  </a:cubicBezTo>
                  <a:close/>
                  <a:moveTo>
                    <a:pt x="120424" y="107749"/>
                  </a:moveTo>
                  <a:lnTo>
                    <a:pt x="120424" y="107749"/>
                  </a:lnTo>
                  <a:cubicBezTo>
                    <a:pt x="120422" y="107749"/>
                    <a:pt x="120421" y="107750"/>
                    <a:pt x="120420" y="107750"/>
                  </a:cubicBezTo>
                  <a:lnTo>
                    <a:pt x="120453" y="107750"/>
                  </a:lnTo>
                  <a:cubicBezTo>
                    <a:pt x="120443" y="107750"/>
                    <a:pt x="120434" y="107750"/>
                    <a:pt x="120424" y="107749"/>
                  </a:cubicBezTo>
                  <a:close/>
                  <a:moveTo>
                    <a:pt x="1868" y="106748"/>
                  </a:moveTo>
                  <a:cubicBezTo>
                    <a:pt x="1857" y="106748"/>
                    <a:pt x="1846" y="106749"/>
                    <a:pt x="1835" y="106749"/>
                  </a:cubicBezTo>
                  <a:cubicBezTo>
                    <a:pt x="1156" y="106814"/>
                    <a:pt x="1229" y="107786"/>
                    <a:pt x="1841" y="107786"/>
                  </a:cubicBezTo>
                  <a:cubicBezTo>
                    <a:pt x="1861" y="107786"/>
                    <a:pt x="1881" y="107785"/>
                    <a:pt x="1902" y="107783"/>
                  </a:cubicBezTo>
                  <a:cubicBezTo>
                    <a:pt x="2591" y="107750"/>
                    <a:pt x="2537" y="106748"/>
                    <a:pt x="1868" y="106748"/>
                  </a:cubicBezTo>
                  <a:close/>
                  <a:moveTo>
                    <a:pt x="100143" y="106729"/>
                  </a:moveTo>
                  <a:cubicBezTo>
                    <a:pt x="99852" y="106729"/>
                    <a:pt x="99581" y="106979"/>
                    <a:pt x="99605" y="107316"/>
                  </a:cubicBezTo>
                  <a:cubicBezTo>
                    <a:pt x="99605" y="107566"/>
                    <a:pt x="99838" y="107786"/>
                    <a:pt x="100114" y="107786"/>
                  </a:cubicBezTo>
                  <a:cubicBezTo>
                    <a:pt x="100133" y="107786"/>
                    <a:pt x="100153" y="107785"/>
                    <a:pt x="100172" y="107783"/>
                  </a:cubicBezTo>
                  <a:lnTo>
                    <a:pt x="100138" y="107783"/>
                  </a:lnTo>
                  <a:cubicBezTo>
                    <a:pt x="100605" y="107750"/>
                    <a:pt x="100806" y="107183"/>
                    <a:pt x="100472" y="106849"/>
                  </a:cubicBezTo>
                  <a:cubicBezTo>
                    <a:pt x="100370" y="106766"/>
                    <a:pt x="100255" y="106729"/>
                    <a:pt x="100143" y="106729"/>
                  </a:cubicBezTo>
                  <a:close/>
                  <a:moveTo>
                    <a:pt x="79846" y="106793"/>
                  </a:moveTo>
                  <a:cubicBezTo>
                    <a:pt x="79706" y="106793"/>
                    <a:pt x="79564" y="106851"/>
                    <a:pt x="79457" y="106983"/>
                  </a:cubicBezTo>
                  <a:cubicBezTo>
                    <a:pt x="79166" y="107306"/>
                    <a:pt x="79440" y="107818"/>
                    <a:pt x="79852" y="107818"/>
                  </a:cubicBezTo>
                  <a:cubicBezTo>
                    <a:pt x="79865" y="107818"/>
                    <a:pt x="79878" y="107817"/>
                    <a:pt x="79891" y="107816"/>
                  </a:cubicBezTo>
                  <a:cubicBezTo>
                    <a:pt x="80191" y="107816"/>
                    <a:pt x="80391" y="107550"/>
                    <a:pt x="80391" y="107283"/>
                  </a:cubicBezTo>
                  <a:cubicBezTo>
                    <a:pt x="80348" y="106983"/>
                    <a:pt x="80099" y="106793"/>
                    <a:pt x="79846" y="106793"/>
                  </a:cubicBezTo>
                  <a:close/>
                  <a:moveTo>
                    <a:pt x="59631" y="106843"/>
                  </a:moveTo>
                  <a:cubicBezTo>
                    <a:pt x="59603" y="106843"/>
                    <a:pt x="59573" y="106845"/>
                    <a:pt x="59543" y="106849"/>
                  </a:cubicBezTo>
                  <a:cubicBezTo>
                    <a:pt x="59243" y="106882"/>
                    <a:pt x="59042" y="107116"/>
                    <a:pt x="59076" y="107416"/>
                  </a:cubicBezTo>
                  <a:cubicBezTo>
                    <a:pt x="59076" y="107666"/>
                    <a:pt x="59309" y="107886"/>
                    <a:pt x="59558" y="107886"/>
                  </a:cubicBezTo>
                  <a:cubicBezTo>
                    <a:pt x="59575" y="107886"/>
                    <a:pt x="59592" y="107885"/>
                    <a:pt x="59610" y="107883"/>
                  </a:cubicBezTo>
                  <a:cubicBezTo>
                    <a:pt x="60312" y="107851"/>
                    <a:pt x="60250" y="106843"/>
                    <a:pt x="59631" y="106843"/>
                  </a:cubicBezTo>
                  <a:close/>
                  <a:moveTo>
                    <a:pt x="39317" y="106895"/>
                  </a:moveTo>
                  <a:cubicBezTo>
                    <a:pt x="39040" y="106895"/>
                    <a:pt x="38771" y="107138"/>
                    <a:pt x="38795" y="107450"/>
                  </a:cubicBezTo>
                  <a:cubicBezTo>
                    <a:pt x="38826" y="107728"/>
                    <a:pt x="39029" y="107920"/>
                    <a:pt x="39297" y="107920"/>
                  </a:cubicBezTo>
                  <a:cubicBezTo>
                    <a:pt x="39318" y="107920"/>
                    <a:pt x="39340" y="107919"/>
                    <a:pt x="39362" y="107917"/>
                  </a:cubicBezTo>
                  <a:lnTo>
                    <a:pt x="39362" y="107950"/>
                  </a:lnTo>
                  <a:cubicBezTo>
                    <a:pt x="39795" y="107883"/>
                    <a:pt x="39996" y="107316"/>
                    <a:pt x="39629" y="107016"/>
                  </a:cubicBezTo>
                  <a:cubicBezTo>
                    <a:pt x="39535" y="106932"/>
                    <a:pt x="39426" y="106895"/>
                    <a:pt x="39317" y="106895"/>
                  </a:cubicBezTo>
                  <a:close/>
                  <a:moveTo>
                    <a:pt x="137555" y="106908"/>
                  </a:moveTo>
                  <a:cubicBezTo>
                    <a:pt x="137415" y="106908"/>
                    <a:pt x="137273" y="106963"/>
                    <a:pt x="137165" y="107083"/>
                  </a:cubicBezTo>
                  <a:cubicBezTo>
                    <a:pt x="136874" y="107439"/>
                    <a:pt x="137116" y="107951"/>
                    <a:pt x="137557" y="107951"/>
                  </a:cubicBezTo>
                  <a:cubicBezTo>
                    <a:pt x="137571" y="107951"/>
                    <a:pt x="137585" y="107951"/>
                    <a:pt x="137599" y="107950"/>
                  </a:cubicBezTo>
                  <a:cubicBezTo>
                    <a:pt x="137899" y="107917"/>
                    <a:pt x="138099" y="107683"/>
                    <a:pt x="138066" y="107383"/>
                  </a:cubicBezTo>
                  <a:cubicBezTo>
                    <a:pt x="138044" y="107084"/>
                    <a:pt x="137804" y="106908"/>
                    <a:pt x="137555" y="106908"/>
                  </a:cubicBezTo>
                  <a:close/>
                  <a:moveTo>
                    <a:pt x="19050" y="106956"/>
                  </a:moveTo>
                  <a:cubicBezTo>
                    <a:pt x="18770" y="106956"/>
                    <a:pt x="18500" y="107186"/>
                    <a:pt x="18547" y="107516"/>
                  </a:cubicBezTo>
                  <a:cubicBezTo>
                    <a:pt x="18547" y="107783"/>
                    <a:pt x="18814" y="107983"/>
                    <a:pt x="19081" y="107983"/>
                  </a:cubicBezTo>
                  <a:cubicBezTo>
                    <a:pt x="19548" y="107950"/>
                    <a:pt x="19748" y="107383"/>
                    <a:pt x="19381" y="107083"/>
                  </a:cubicBezTo>
                  <a:cubicBezTo>
                    <a:pt x="19283" y="106995"/>
                    <a:pt x="19166" y="106956"/>
                    <a:pt x="19050" y="106956"/>
                  </a:cubicBezTo>
                  <a:close/>
                  <a:moveTo>
                    <a:pt x="117297" y="106910"/>
                  </a:moveTo>
                  <a:cubicBezTo>
                    <a:pt x="117014" y="106910"/>
                    <a:pt x="116731" y="107112"/>
                    <a:pt x="116784" y="107483"/>
                  </a:cubicBezTo>
                  <a:cubicBezTo>
                    <a:pt x="116784" y="107783"/>
                    <a:pt x="117051" y="107983"/>
                    <a:pt x="117317" y="107983"/>
                  </a:cubicBezTo>
                  <a:cubicBezTo>
                    <a:pt x="117618" y="107950"/>
                    <a:pt x="117818" y="107683"/>
                    <a:pt x="117818" y="107416"/>
                  </a:cubicBezTo>
                  <a:cubicBezTo>
                    <a:pt x="117802" y="107070"/>
                    <a:pt x="117549" y="106910"/>
                    <a:pt x="117297" y="106910"/>
                  </a:cubicBezTo>
                  <a:close/>
                  <a:moveTo>
                    <a:pt x="97024" y="106989"/>
                  </a:moveTo>
                  <a:cubicBezTo>
                    <a:pt x="96739" y="106989"/>
                    <a:pt x="96479" y="107219"/>
                    <a:pt x="96503" y="107550"/>
                  </a:cubicBezTo>
                  <a:cubicBezTo>
                    <a:pt x="96536" y="107850"/>
                    <a:pt x="96769" y="108050"/>
                    <a:pt x="97070" y="108050"/>
                  </a:cubicBezTo>
                  <a:cubicBezTo>
                    <a:pt x="97537" y="108017"/>
                    <a:pt x="97703" y="107416"/>
                    <a:pt x="97370" y="107116"/>
                  </a:cubicBezTo>
                  <a:cubicBezTo>
                    <a:pt x="97263" y="107028"/>
                    <a:pt x="97141" y="106989"/>
                    <a:pt x="97024" y="106989"/>
                  </a:cubicBezTo>
                  <a:close/>
                  <a:moveTo>
                    <a:pt x="76744" y="107041"/>
                  </a:moveTo>
                  <a:cubicBezTo>
                    <a:pt x="76605" y="107041"/>
                    <a:pt x="76463" y="107096"/>
                    <a:pt x="76355" y="107216"/>
                  </a:cubicBezTo>
                  <a:cubicBezTo>
                    <a:pt x="76064" y="107572"/>
                    <a:pt x="76306" y="108085"/>
                    <a:pt x="76747" y="108085"/>
                  </a:cubicBezTo>
                  <a:cubicBezTo>
                    <a:pt x="76761" y="108085"/>
                    <a:pt x="76774" y="108084"/>
                    <a:pt x="76788" y="108083"/>
                  </a:cubicBezTo>
                  <a:cubicBezTo>
                    <a:pt x="77055" y="108050"/>
                    <a:pt x="77289" y="107816"/>
                    <a:pt x="77255" y="107516"/>
                  </a:cubicBezTo>
                  <a:cubicBezTo>
                    <a:pt x="77234" y="107217"/>
                    <a:pt x="76994" y="107041"/>
                    <a:pt x="76744" y="107041"/>
                  </a:cubicBezTo>
                  <a:close/>
                  <a:moveTo>
                    <a:pt x="56489" y="107110"/>
                  </a:moveTo>
                  <a:cubicBezTo>
                    <a:pt x="56221" y="107110"/>
                    <a:pt x="55956" y="107295"/>
                    <a:pt x="55974" y="107650"/>
                  </a:cubicBezTo>
                  <a:cubicBezTo>
                    <a:pt x="55974" y="107899"/>
                    <a:pt x="56207" y="108120"/>
                    <a:pt x="56456" y="108120"/>
                  </a:cubicBezTo>
                  <a:cubicBezTo>
                    <a:pt x="56473" y="108120"/>
                    <a:pt x="56490" y="108119"/>
                    <a:pt x="56507" y="108117"/>
                  </a:cubicBezTo>
                  <a:cubicBezTo>
                    <a:pt x="56808" y="108083"/>
                    <a:pt x="57008" y="107850"/>
                    <a:pt x="57008" y="107550"/>
                  </a:cubicBezTo>
                  <a:cubicBezTo>
                    <a:pt x="56961" y="107253"/>
                    <a:pt x="56724" y="107110"/>
                    <a:pt x="56489" y="107110"/>
                  </a:cubicBezTo>
                  <a:close/>
                  <a:moveTo>
                    <a:pt x="154731" y="107089"/>
                  </a:moveTo>
                  <a:cubicBezTo>
                    <a:pt x="154447" y="107089"/>
                    <a:pt x="154187" y="107319"/>
                    <a:pt x="154210" y="107650"/>
                  </a:cubicBezTo>
                  <a:cubicBezTo>
                    <a:pt x="154241" y="107928"/>
                    <a:pt x="154444" y="108120"/>
                    <a:pt x="154713" y="108120"/>
                  </a:cubicBezTo>
                  <a:cubicBezTo>
                    <a:pt x="154734" y="108120"/>
                    <a:pt x="154756" y="108119"/>
                    <a:pt x="154777" y="108117"/>
                  </a:cubicBezTo>
                  <a:cubicBezTo>
                    <a:pt x="155211" y="108083"/>
                    <a:pt x="155411" y="107516"/>
                    <a:pt x="155078" y="107216"/>
                  </a:cubicBezTo>
                  <a:cubicBezTo>
                    <a:pt x="154970" y="107128"/>
                    <a:pt x="154849" y="107089"/>
                    <a:pt x="154731" y="107089"/>
                  </a:cubicBezTo>
                  <a:close/>
                  <a:moveTo>
                    <a:pt x="36228" y="107128"/>
                  </a:moveTo>
                  <a:cubicBezTo>
                    <a:pt x="35938" y="107128"/>
                    <a:pt x="35668" y="107371"/>
                    <a:pt x="35692" y="107683"/>
                  </a:cubicBezTo>
                  <a:cubicBezTo>
                    <a:pt x="35726" y="107983"/>
                    <a:pt x="35959" y="108183"/>
                    <a:pt x="36260" y="108183"/>
                  </a:cubicBezTo>
                  <a:cubicBezTo>
                    <a:pt x="36727" y="108117"/>
                    <a:pt x="36893" y="107550"/>
                    <a:pt x="36560" y="107249"/>
                  </a:cubicBezTo>
                  <a:cubicBezTo>
                    <a:pt x="36457" y="107165"/>
                    <a:pt x="36341" y="107128"/>
                    <a:pt x="36228" y="107128"/>
                  </a:cubicBezTo>
                  <a:close/>
                  <a:moveTo>
                    <a:pt x="134453" y="107146"/>
                  </a:moveTo>
                  <a:cubicBezTo>
                    <a:pt x="134435" y="107146"/>
                    <a:pt x="134416" y="107147"/>
                    <a:pt x="134396" y="107149"/>
                  </a:cubicBezTo>
                  <a:cubicBezTo>
                    <a:pt x="133717" y="107182"/>
                    <a:pt x="133791" y="108186"/>
                    <a:pt x="134434" y="108186"/>
                  </a:cubicBezTo>
                  <a:cubicBezTo>
                    <a:pt x="134454" y="108186"/>
                    <a:pt x="134475" y="108185"/>
                    <a:pt x="134496" y="108183"/>
                  </a:cubicBezTo>
                  <a:cubicBezTo>
                    <a:pt x="134797" y="108150"/>
                    <a:pt x="134997" y="107917"/>
                    <a:pt x="134963" y="107616"/>
                  </a:cubicBezTo>
                  <a:cubicBezTo>
                    <a:pt x="134932" y="107367"/>
                    <a:pt x="134726" y="107146"/>
                    <a:pt x="134453" y="107146"/>
                  </a:cubicBezTo>
                  <a:close/>
                  <a:moveTo>
                    <a:pt x="15945" y="107182"/>
                  </a:moveTo>
                  <a:cubicBezTo>
                    <a:pt x="15934" y="107182"/>
                    <a:pt x="15923" y="107182"/>
                    <a:pt x="15912" y="107183"/>
                  </a:cubicBezTo>
                  <a:cubicBezTo>
                    <a:pt x="15232" y="107215"/>
                    <a:pt x="15275" y="108220"/>
                    <a:pt x="15947" y="108220"/>
                  </a:cubicBezTo>
                  <a:cubicBezTo>
                    <a:pt x="15968" y="108220"/>
                    <a:pt x="15990" y="108219"/>
                    <a:pt x="16012" y="108217"/>
                  </a:cubicBezTo>
                  <a:cubicBezTo>
                    <a:pt x="16635" y="108118"/>
                    <a:pt x="16581" y="107182"/>
                    <a:pt x="15945" y="107182"/>
                  </a:cubicBezTo>
                  <a:close/>
                  <a:moveTo>
                    <a:pt x="114148" y="107183"/>
                  </a:moveTo>
                  <a:cubicBezTo>
                    <a:pt x="113882" y="107216"/>
                    <a:pt x="113648" y="107483"/>
                    <a:pt x="113681" y="107750"/>
                  </a:cubicBezTo>
                  <a:cubicBezTo>
                    <a:pt x="113712" y="108028"/>
                    <a:pt x="113915" y="108220"/>
                    <a:pt x="114157" y="108220"/>
                  </a:cubicBezTo>
                  <a:cubicBezTo>
                    <a:pt x="114176" y="108220"/>
                    <a:pt x="114196" y="108219"/>
                    <a:pt x="114215" y="108217"/>
                  </a:cubicBezTo>
                  <a:cubicBezTo>
                    <a:pt x="114515" y="108217"/>
                    <a:pt x="114749" y="107950"/>
                    <a:pt x="114716" y="107683"/>
                  </a:cubicBezTo>
                  <a:cubicBezTo>
                    <a:pt x="114682" y="107383"/>
                    <a:pt x="114449" y="107183"/>
                    <a:pt x="114148" y="107183"/>
                  </a:cubicBezTo>
                  <a:close/>
                  <a:moveTo>
                    <a:pt x="93910" y="107256"/>
                  </a:moveTo>
                  <a:cubicBezTo>
                    <a:pt x="93637" y="107256"/>
                    <a:pt x="93377" y="107486"/>
                    <a:pt x="93400" y="107816"/>
                  </a:cubicBezTo>
                  <a:cubicBezTo>
                    <a:pt x="93432" y="108066"/>
                    <a:pt x="93638" y="108287"/>
                    <a:pt x="93910" y="108287"/>
                  </a:cubicBezTo>
                  <a:cubicBezTo>
                    <a:pt x="93929" y="108287"/>
                    <a:pt x="93948" y="108286"/>
                    <a:pt x="93967" y="108283"/>
                  </a:cubicBezTo>
                  <a:lnTo>
                    <a:pt x="93934" y="108283"/>
                  </a:lnTo>
                  <a:cubicBezTo>
                    <a:pt x="94401" y="108250"/>
                    <a:pt x="94601" y="107683"/>
                    <a:pt x="94234" y="107383"/>
                  </a:cubicBezTo>
                  <a:cubicBezTo>
                    <a:pt x="94137" y="107295"/>
                    <a:pt x="94022" y="107256"/>
                    <a:pt x="93910" y="107256"/>
                  </a:cubicBezTo>
                  <a:close/>
                  <a:moveTo>
                    <a:pt x="73628" y="107289"/>
                  </a:moveTo>
                  <a:cubicBezTo>
                    <a:pt x="73356" y="107289"/>
                    <a:pt x="73096" y="107519"/>
                    <a:pt x="73119" y="107850"/>
                  </a:cubicBezTo>
                  <a:cubicBezTo>
                    <a:pt x="73150" y="108128"/>
                    <a:pt x="73353" y="108320"/>
                    <a:pt x="73622" y="108320"/>
                  </a:cubicBezTo>
                  <a:cubicBezTo>
                    <a:pt x="73643" y="108320"/>
                    <a:pt x="73664" y="108319"/>
                    <a:pt x="73686" y="108317"/>
                  </a:cubicBezTo>
                  <a:cubicBezTo>
                    <a:pt x="74120" y="108283"/>
                    <a:pt x="74320" y="107716"/>
                    <a:pt x="73953" y="107416"/>
                  </a:cubicBezTo>
                  <a:cubicBezTo>
                    <a:pt x="73856" y="107328"/>
                    <a:pt x="73741" y="107289"/>
                    <a:pt x="73628" y="107289"/>
                  </a:cubicBezTo>
                  <a:close/>
                  <a:moveTo>
                    <a:pt x="151631" y="107328"/>
                  </a:moveTo>
                  <a:cubicBezTo>
                    <a:pt x="151354" y="107328"/>
                    <a:pt x="151084" y="107571"/>
                    <a:pt x="151108" y="107883"/>
                  </a:cubicBezTo>
                  <a:cubicBezTo>
                    <a:pt x="151108" y="108164"/>
                    <a:pt x="151342" y="108387"/>
                    <a:pt x="151618" y="108387"/>
                  </a:cubicBezTo>
                  <a:cubicBezTo>
                    <a:pt x="151637" y="108387"/>
                    <a:pt x="151656" y="108386"/>
                    <a:pt x="151675" y="108384"/>
                  </a:cubicBezTo>
                  <a:cubicBezTo>
                    <a:pt x="152109" y="108350"/>
                    <a:pt x="152309" y="107750"/>
                    <a:pt x="151942" y="107450"/>
                  </a:cubicBezTo>
                  <a:cubicBezTo>
                    <a:pt x="151849" y="107365"/>
                    <a:pt x="151739" y="107328"/>
                    <a:pt x="151631" y="107328"/>
                  </a:cubicBezTo>
                  <a:close/>
                  <a:moveTo>
                    <a:pt x="53381" y="107356"/>
                  </a:moveTo>
                  <a:cubicBezTo>
                    <a:pt x="53108" y="107356"/>
                    <a:pt x="52848" y="107586"/>
                    <a:pt x="52871" y="107917"/>
                  </a:cubicBezTo>
                  <a:cubicBezTo>
                    <a:pt x="52871" y="108166"/>
                    <a:pt x="53105" y="108387"/>
                    <a:pt x="53381" y="108387"/>
                  </a:cubicBezTo>
                  <a:cubicBezTo>
                    <a:pt x="53400" y="108387"/>
                    <a:pt x="53419" y="108386"/>
                    <a:pt x="53438" y="108384"/>
                  </a:cubicBezTo>
                  <a:cubicBezTo>
                    <a:pt x="53872" y="108350"/>
                    <a:pt x="54072" y="107750"/>
                    <a:pt x="53705" y="107483"/>
                  </a:cubicBezTo>
                  <a:cubicBezTo>
                    <a:pt x="53608" y="107395"/>
                    <a:pt x="53493" y="107356"/>
                    <a:pt x="53381" y="107356"/>
                  </a:cubicBezTo>
                  <a:close/>
                  <a:moveTo>
                    <a:pt x="33125" y="107362"/>
                  </a:moveTo>
                  <a:cubicBezTo>
                    <a:pt x="32836" y="107362"/>
                    <a:pt x="32566" y="107605"/>
                    <a:pt x="32590" y="107917"/>
                  </a:cubicBezTo>
                  <a:cubicBezTo>
                    <a:pt x="32621" y="108198"/>
                    <a:pt x="32828" y="108420"/>
                    <a:pt x="33100" y="108420"/>
                  </a:cubicBezTo>
                  <a:cubicBezTo>
                    <a:pt x="33119" y="108420"/>
                    <a:pt x="33138" y="108419"/>
                    <a:pt x="33157" y="108417"/>
                  </a:cubicBezTo>
                  <a:cubicBezTo>
                    <a:pt x="33624" y="108384"/>
                    <a:pt x="33791" y="107783"/>
                    <a:pt x="33458" y="107483"/>
                  </a:cubicBezTo>
                  <a:cubicBezTo>
                    <a:pt x="33355" y="107399"/>
                    <a:pt x="33238" y="107362"/>
                    <a:pt x="33125" y="107362"/>
                  </a:cubicBezTo>
                  <a:close/>
                  <a:moveTo>
                    <a:pt x="131393" y="107480"/>
                  </a:moveTo>
                  <a:cubicBezTo>
                    <a:pt x="131090" y="107480"/>
                    <a:pt x="130770" y="107658"/>
                    <a:pt x="130860" y="107983"/>
                  </a:cubicBezTo>
                  <a:cubicBezTo>
                    <a:pt x="130891" y="108231"/>
                    <a:pt x="131094" y="108421"/>
                    <a:pt x="131336" y="108421"/>
                  </a:cubicBezTo>
                  <a:cubicBezTo>
                    <a:pt x="131355" y="108421"/>
                    <a:pt x="131375" y="108419"/>
                    <a:pt x="131394" y="108417"/>
                  </a:cubicBezTo>
                  <a:cubicBezTo>
                    <a:pt x="131694" y="108417"/>
                    <a:pt x="131894" y="108150"/>
                    <a:pt x="131861" y="107883"/>
                  </a:cubicBezTo>
                  <a:cubicBezTo>
                    <a:pt x="131892" y="107608"/>
                    <a:pt x="131649" y="107480"/>
                    <a:pt x="131393" y="107480"/>
                  </a:cubicBezTo>
                  <a:close/>
                  <a:moveTo>
                    <a:pt x="12831" y="107423"/>
                  </a:moveTo>
                  <a:cubicBezTo>
                    <a:pt x="12549" y="107423"/>
                    <a:pt x="12295" y="107653"/>
                    <a:pt x="12342" y="107983"/>
                  </a:cubicBezTo>
                  <a:cubicBezTo>
                    <a:pt x="12342" y="108262"/>
                    <a:pt x="12572" y="108454"/>
                    <a:pt x="12818" y="108454"/>
                  </a:cubicBezTo>
                  <a:cubicBezTo>
                    <a:pt x="12837" y="108454"/>
                    <a:pt x="12857" y="108453"/>
                    <a:pt x="12876" y="108450"/>
                  </a:cubicBezTo>
                  <a:cubicBezTo>
                    <a:pt x="13343" y="108417"/>
                    <a:pt x="13510" y="107850"/>
                    <a:pt x="13176" y="107550"/>
                  </a:cubicBezTo>
                  <a:cubicBezTo>
                    <a:pt x="13069" y="107462"/>
                    <a:pt x="12948" y="107423"/>
                    <a:pt x="12831" y="107423"/>
                  </a:cubicBezTo>
                  <a:close/>
                  <a:moveTo>
                    <a:pt x="111077" y="107427"/>
                  </a:moveTo>
                  <a:cubicBezTo>
                    <a:pt x="110932" y="107427"/>
                    <a:pt x="110787" y="107485"/>
                    <a:pt x="110679" y="107616"/>
                  </a:cubicBezTo>
                  <a:cubicBezTo>
                    <a:pt x="110388" y="107972"/>
                    <a:pt x="110662" y="108485"/>
                    <a:pt x="111074" y="108485"/>
                  </a:cubicBezTo>
                  <a:cubicBezTo>
                    <a:pt x="111087" y="108485"/>
                    <a:pt x="111100" y="108485"/>
                    <a:pt x="111113" y="108484"/>
                  </a:cubicBezTo>
                  <a:cubicBezTo>
                    <a:pt x="111413" y="108450"/>
                    <a:pt x="111613" y="108217"/>
                    <a:pt x="111613" y="107917"/>
                  </a:cubicBezTo>
                  <a:cubicBezTo>
                    <a:pt x="111592" y="107616"/>
                    <a:pt x="111336" y="107427"/>
                    <a:pt x="111077" y="107427"/>
                  </a:cubicBezTo>
                  <a:close/>
                  <a:moveTo>
                    <a:pt x="90798" y="107482"/>
                  </a:moveTo>
                  <a:cubicBezTo>
                    <a:pt x="90787" y="107482"/>
                    <a:pt x="90776" y="107482"/>
                    <a:pt x="90765" y="107483"/>
                  </a:cubicBezTo>
                  <a:cubicBezTo>
                    <a:pt x="90498" y="107516"/>
                    <a:pt x="90265" y="107750"/>
                    <a:pt x="90298" y="108050"/>
                  </a:cubicBezTo>
                  <a:cubicBezTo>
                    <a:pt x="90329" y="108300"/>
                    <a:pt x="90536" y="108520"/>
                    <a:pt x="90808" y="108520"/>
                  </a:cubicBezTo>
                  <a:cubicBezTo>
                    <a:pt x="90827" y="108520"/>
                    <a:pt x="90846" y="108519"/>
                    <a:pt x="90865" y="108517"/>
                  </a:cubicBezTo>
                  <a:cubicBezTo>
                    <a:pt x="91522" y="108484"/>
                    <a:pt x="91468" y="107482"/>
                    <a:pt x="90798" y="107482"/>
                  </a:cubicBezTo>
                  <a:close/>
                  <a:moveTo>
                    <a:pt x="70539" y="107523"/>
                  </a:moveTo>
                  <a:cubicBezTo>
                    <a:pt x="70257" y="107523"/>
                    <a:pt x="70003" y="107753"/>
                    <a:pt x="70050" y="108083"/>
                  </a:cubicBezTo>
                  <a:cubicBezTo>
                    <a:pt x="70050" y="108384"/>
                    <a:pt x="70317" y="108584"/>
                    <a:pt x="70584" y="108584"/>
                  </a:cubicBezTo>
                  <a:lnTo>
                    <a:pt x="70584" y="108550"/>
                  </a:lnTo>
                  <a:cubicBezTo>
                    <a:pt x="71051" y="108517"/>
                    <a:pt x="71218" y="107950"/>
                    <a:pt x="70884" y="107650"/>
                  </a:cubicBezTo>
                  <a:cubicBezTo>
                    <a:pt x="70777" y="107562"/>
                    <a:pt x="70655" y="107523"/>
                    <a:pt x="70539" y="107523"/>
                  </a:cubicBezTo>
                  <a:close/>
                  <a:moveTo>
                    <a:pt x="50292" y="107562"/>
                  </a:moveTo>
                  <a:cubicBezTo>
                    <a:pt x="50015" y="107562"/>
                    <a:pt x="49745" y="107805"/>
                    <a:pt x="49769" y="108117"/>
                  </a:cubicBezTo>
                  <a:cubicBezTo>
                    <a:pt x="49769" y="108398"/>
                    <a:pt x="50003" y="108620"/>
                    <a:pt x="50279" y="108620"/>
                  </a:cubicBezTo>
                  <a:cubicBezTo>
                    <a:pt x="50298" y="108620"/>
                    <a:pt x="50317" y="108619"/>
                    <a:pt x="50336" y="108617"/>
                  </a:cubicBezTo>
                  <a:cubicBezTo>
                    <a:pt x="50770" y="108550"/>
                    <a:pt x="50970" y="107983"/>
                    <a:pt x="50603" y="107683"/>
                  </a:cubicBezTo>
                  <a:cubicBezTo>
                    <a:pt x="50509" y="107599"/>
                    <a:pt x="50400" y="107562"/>
                    <a:pt x="50292" y="107562"/>
                  </a:cubicBezTo>
                  <a:close/>
                  <a:moveTo>
                    <a:pt x="148538" y="107580"/>
                  </a:moveTo>
                  <a:cubicBezTo>
                    <a:pt x="148517" y="107580"/>
                    <a:pt x="148495" y="107581"/>
                    <a:pt x="148473" y="107583"/>
                  </a:cubicBezTo>
                  <a:cubicBezTo>
                    <a:pt x="148206" y="107616"/>
                    <a:pt x="147973" y="107850"/>
                    <a:pt x="148006" y="108150"/>
                  </a:cubicBezTo>
                  <a:cubicBezTo>
                    <a:pt x="148037" y="108400"/>
                    <a:pt x="148244" y="108620"/>
                    <a:pt x="148516" y="108620"/>
                  </a:cubicBezTo>
                  <a:cubicBezTo>
                    <a:pt x="148535" y="108620"/>
                    <a:pt x="148554" y="108619"/>
                    <a:pt x="148573" y="108617"/>
                  </a:cubicBezTo>
                  <a:cubicBezTo>
                    <a:pt x="149252" y="108585"/>
                    <a:pt x="149210" y="107580"/>
                    <a:pt x="148538" y="107580"/>
                  </a:cubicBezTo>
                  <a:close/>
                  <a:moveTo>
                    <a:pt x="30009" y="107623"/>
                  </a:moveTo>
                  <a:cubicBezTo>
                    <a:pt x="29725" y="107623"/>
                    <a:pt x="29464" y="107853"/>
                    <a:pt x="29488" y="108183"/>
                  </a:cubicBezTo>
                  <a:cubicBezTo>
                    <a:pt x="29519" y="108433"/>
                    <a:pt x="29726" y="108654"/>
                    <a:pt x="29998" y="108654"/>
                  </a:cubicBezTo>
                  <a:cubicBezTo>
                    <a:pt x="30017" y="108654"/>
                    <a:pt x="30036" y="108653"/>
                    <a:pt x="30055" y="108650"/>
                  </a:cubicBezTo>
                  <a:cubicBezTo>
                    <a:pt x="30522" y="108617"/>
                    <a:pt x="30689" y="108017"/>
                    <a:pt x="30355" y="107750"/>
                  </a:cubicBezTo>
                  <a:cubicBezTo>
                    <a:pt x="30248" y="107662"/>
                    <a:pt x="30126" y="107623"/>
                    <a:pt x="30009" y="107623"/>
                  </a:cubicBezTo>
                  <a:close/>
                  <a:moveTo>
                    <a:pt x="9767" y="107647"/>
                  </a:moveTo>
                  <a:cubicBezTo>
                    <a:pt x="9748" y="107647"/>
                    <a:pt x="9728" y="107648"/>
                    <a:pt x="9707" y="107650"/>
                  </a:cubicBezTo>
                  <a:cubicBezTo>
                    <a:pt x="9051" y="107748"/>
                    <a:pt x="9137" y="108685"/>
                    <a:pt x="9742" y="108685"/>
                  </a:cubicBezTo>
                  <a:cubicBezTo>
                    <a:pt x="9753" y="108685"/>
                    <a:pt x="9763" y="108684"/>
                    <a:pt x="9774" y="108684"/>
                  </a:cubicBezTo>
                  <a:cubicBezTo>
                    <a:pt x="10486" y="108684"/>
                    <a:pt x="10413" y="107647"/>
                    <a:pt x="9767" y="107647"/>
                  </a:cubicBezTo>
                  <a:close/>
                  <a:moveTo>
                    <a:pt x="128313" y="107643"/>
                  </a:moveTo>
                  <a:cubicBezTo>
                    <a:pt x="128285" y="107643"/>
                    <a:pt x="128256" y="107645"/>
                    <a:pt x="128225" y="107650"/>
                  </a:cubicBezTo>
                  <a:cubicBezTo>
                    <a:pt x="127513" y="107650"/>
                    <a:pt x="127586" y="108687"/>
                    <a:pt x="128232" y="108687"/>
                  </a:cubicBezTo>
                  <a:cubicBezTo>
                    <a:pt x="128251" y="108687"/>
                    <a:pt x="128271" y="108686"/>
                    <a:pt x="128292" y="108684"/>
                  </a:cubicBezTo>
                  <a:cubicBezTo>
                    <a:pt x="128994" y="108652"/>
                    <a:pt x="128933" y="107643"/>
                    <a:pt x="128313" y="107643"/>
                  </a:cubicBezTo>
                  <a:close/>
                  <a:moveTo>
                    <a:pt x="107991" y="107660"/>
                  </a:moveTo>
                  <a:cubicBezTo>
                    <a:pt x="107707" y="107660"/>
                    <a:pt x="107424" y="107862"/>
                    <a:pt x="107477" y="108250"/>
                  </a:cubicBezTo>
                  <a:cubicBezTo>
                    <a:pt x="107477" y="108500"/>
                    <a:pt x="107711" y="108720"/>
                    <a:pt x="107959" y="108720"/>
                  </a:cubicBezTo>
                  <a:cubicBezTo>
                    <a:pt x="107976" y="108720"/>
                    <a:pt x="107994" y="108719"/>
                    <a:pt x="108011" y="108717"/>
                  </a:cubicBezTo>
                  <a:cubicBezTo>
                    <a:pt x="108311" y="108684"/>
                    <a:pt x="108511" y="108450"/>
                    <a:pt x="108511" y="108150"/>
                  </a:cubicBezTo>
                  <a:cubicBezTo>
                    <a:pt x="108495" y="107820"/>
                    <a:pt x="108243" y="107660"/>
                    <a:pt x="107991" y="107660"/>
                  </a:cubicBezTo>
                  <a:close/>
                  <a:moveTo>
                    <a:pt x="87741" y="107727"/>
                  </a:moveTo>
                  <a:cubicBezTo>
                    <a:pt x="87598" y="107727"/>
                    <a:pt x="87449" y="107785"/>
                    <a:pt x="87329" y="107917"/>
                  </a:cubicBezTo>
                  <a:cubicBezTo>
                    <a:pt x="87038" y="108241"/>
                    <a:pt x="87313" y="108785"/>
                    <a:pt x="87757" y="108785"/>
                  </a:cubicBezTo>
                  <a:cubicBezTo>
                    <a:pt x="87770" y="108785"/>
                    <a:pt x="87783" y="108785"/>
                    <a:pt x="87796" y="108784"/>
                  </a:cubicBezTo>
                  <a:cubicBezTo>
                    <a:pt x="88063" y="108750"/>
                    <a:pt x="88297" y="108517"/>
                    <a:pt x="88263" y="108217"/>
                  </a:cubicBezTo>
                  <a:cubicBezTo>
                    <a:pt x="88242" y="107917"/>
                    <a:pt x="88000" y="107727"/>
                    <a:pt x="87741" y="107727"/>
                  </a:cubicBezTo>
                  <a:close/>
                  <a:moveTo>
                    <a:pt x="67447" y="107782"/>
                  </a:moveTo>
                  <a:cubicBezTo>
                    <a:pt x="67436" y="107782"/>
                    <a:pt x="67426" y="107783"/>
                    <a:pt x="67415" y="107783"/>
                  </a:cubicBezTo>
                  <a:cubicBezTo>
                    <a:pt x="66703" y="107815"/>
                    <a:pt x="66776" y="108820"/>
                    <a:pt x="67420" y="108820"/>
                  </a:cubicBezTo>
                  <a:cubicBezTo>
                    <a:pt x="67440" y="108820"/>
                    <a:pt x="67461" y="108819"/>
                    <a:pt x="67482" y="108817"/>
                  </a:cubicBezTo>
                  <a:cubicBezTo>
                    <a:pt x="68138" y="108719"/>
                    <a:pt x="68052" y="107782"/>
                    <a:pt x="67447" y="107782"/>
                  </a:cubicBezTo>
                  <a:close/>
                  <a:moveTo>
                    <a:pt x="47190" y="107808"/>
                  </a:moveTo>
                  <a:cubicBezTo>
                    <a:pt x="47050" y="107808"/>
                    <a:pt x="46908" y="107863"/>
                    <a:pt x="46800" y="107983"/>
                  </a:cubicBezTo>
                  <a:cubicBezTo>
                    <a:pt x="46509" y="108339"/>
                    <a:pt x="46752" y="108852"/>
                    <a:pt x="47193" y="108852"/>
                  </a:cubicBezTo>
                  <a:cubicBezTo>
                    <a:pt x="47206" y="108852"/>
                    <a:pt x="47220" y="108852"/>
                    <a:pt x="47234" y="108851"/>
                  </a:cubicBezTo>
                  <a:cubicBezTo>
                    <a:pt x="47501" y="108817"/>
                    <a:pt x="47734" y="108550"/>
                    <a:pt x="47701" y="108283"/>
                  </a:cubicBezTo>
                  <a:cubicBezTo>
                    <a:pt x="47680" y="107984"/>
                    <a:pt x="47439" y="107808"/>
                    <a:pt x="47190" y="107808"/>
                  </a:cubicBezTo>
                  <a:close/>
                  <a:moveTo>
                    <a:pt x="145459" y="107843"/>
                  </a:moveTo>
                  <a:cubicBezTo>
                    <a:pt x="145431" y="107843"/>
                    <a:pt x="145401" y="107845"/>
                    <a:pt x="145371" y="107850"/>
                  </a:cubicBezTo>
                  <a:cubicBezTo>
                    <a:pt x="144704" y="107917"/>
                    <a:pt x="144804" y="108884"/>
                    <a:pt x="145471" y="108884"/>
                  </a:cubicBezTo>
                  <a:cubicBezTo>
                    <a:pt x="146141" y="108852"/>
                    <a:pt x="146078" y="107843"/>
                    <a:pt x="145459" y="107843"/>
                  </a:cubicBezTo>
                  <a:close/>
                  <a:moveTo>
                    <a:pt x="26895" y="107890"/>
                  </a:moveTo>
                  <a:cubicBezTo>
                    <a:pt x="26623" y="107890"/>
                    <a:pt x="26362" y="108120"/>
                    <a:pt x="26386" y="108450"/>
                  </a:cubicBezTo>
                  <a:cubicBezTo>
                    <a:pt x="26417" y="108729"/>
                    <a:pt x="26648" y="108921"/>
                    <a:pt x="26895" y="108921"/>
                  </a:cubicBezTo>
                  <a:cubicBezTo>
                    <a:pt x="26914" y="108921"/>
                    <a:pt x="26933" y="108920"/>
                    <a:pt x="26953" y="108917"/>
                  </a:cubicBezTo>
                  <a:cubicBezTo>
                    <a:pt x="27387" y="108884"/>
                    <a:pt x="27587" y="108317"/>
                    <a:pt x="27220" y="108017"/>
                  </a:cubicBezTo>
                  <a:cubicBezTo>
                    <a:pt x="27122" y="107929"/>
                    <a:pt x="27008" y="107890"/>
                    <a:pt x="26895" y="107890"/>
                  </a:cubicBezTo>
                  <a:close/>
                  <a:moveTo>
                    <a:pt x="125185" y="107880"/>
                  </a:moveTo>
                  <a:cubicBezTo>
                    <a:pt x="125165" y="107880"/>
                    <a:pt x="125144" y="107881"/>
                    <a:pt x="125123" y="107883"/>
                  </a:cubicBezTo>
                  <a:cubicBezTo>
                    <a:pt x="124421" y="107915"/>
                    <a:pt x="124482" y="108924"/>
                    <a:pt x="125102" y="108924"/>
                  </a:cubicBezTo>
                  <a:cubicBezTo>
                    <a:pt x="125130" y="108924"/>
                    <a:pt x="125159" y="108922"/>
                    <a:pt x="125190" y="108917"/>
                  </a:cubicBezTo>
                  <a:cubicBezTo>
                    <a:pt x="125901" y="108885"/>
                    <a:pt x="125829" y="107880"/>
                    <a:pt x="125185" y="107880"/>
                  </a:cubicBezTo>
                  <a:close/>
                  <a:moveTo>
                    <a:pt x="6627" y="107923"/>
                  </a:moveTo>
                  <a:cubicBezTo>
                    <a:pt x="6344" y="107923"/>
                    <a:pt x="6091" y="108153"/>
                    <a:pt x="6138" y="108484"/>
                  </a:cubicBezTo>
                  <a:cubicBezTo>
                    <a:pt x="6138" y="108762"/>
                    <a:pt x="6367" y="108954"/>
                    <a:pt x="6640" y="108954"/>
                  </a:cubicBezTo>
                  <a:cubicBezTo>
                    <a:pt x="6661" y="108954"/>
                    <a:pt x="6683" y="108953"/>
                    <a:pt x="6705" y="108951"/>
                  </a:cubicBezTo>
                  <a:lnTo>
                    <a:pt x="6672" y="108951"/>
                  </a:lnTo>
                  <a:cubicBezTo>
                    <a:pt x="7139" y="108917"/>
                    <a:pt x="7306" y="108350"/>
                    <a:pt x="6972" y="108050"/>
                  </a:cubicBezTo>
                  <a:cubicBezTo>
                    <a:pt x="6865" y="107962"/>
                    <a:pt x="6743" y="107923"/>
                    <a:pt x="6627" y="107923"/>
                  </a:cubicBezTo>
                  <a:close/>
                  <a:moveTo>
                    <a:pt x="104884" y="107923"/>
                  </a:moveTo>
                  <a:cubicBezTo>
                    <a:pt x="104612" y="107923"/>
                    <a:pt x="104351" y="108153"/>
                    <a:pt x="104375" y="108484"/>
                  </a:cubicBezTo>
                  <a:cubicBezTo>
                    <a:pt x="104406" y="108762"/>
                    <a:pt x="104609" y="108954"/>
                    <a:pt x="104851" y="108954"/>
                  </a:cubicBezTo>
                  <a:cubicBezTo>
                    <a:pt x="104870" y="108954"/>
                    <a:pt x="104889" y="108953"/>
                    <a:pt x="104909" y="108951"/>
                  </a:cubicBezTo>
                  <a:cubicBezTo>
                    <a:pt x="105376" y="108917"/>
                    <a:pt x="105576" y="108350"/>
                    <a:pt x="105209" y="108050"/>
                  </a:cubicBezTo>
                  <a:cubicBezTo>
                    <a:pt x="105111" y="107962"/>
                    <a:pt x="104997" y="107923"/>
                    <a:pt x="104884" y="107923"/>
                  </a:cubicBezTo>
                  <a:close/>
                  <a:moveTo>
                    <a:pt x="84636" y="107956"/>
                  </a:moveTo>
                  <a:cubicBezTo>
                    <a:pt x="84364" y="107956"/>
                    <a:pt x="84103" y="108187"/>
                    <a:pt x="84127" y="108517"/>
                  </a:cubicBezTo>
                  <a:cubicBezTo>
                    <a:pt x="84127" y="108817"/>
                    <a:pt x="84361" y="109017"/>
                    <a:pt x="84661" y="109017"/>
                  </a:cubicBezTo>
                  <a:lnTo>
                    <a:pt x="84661" y="108984"/>
                  </a:lnTo>
                  <a:cubicBezTo>
                    <a:pt x="85128" y="108951"/>
                    <a:pt x="85328" y="108384"/>
                    <a:pt x="84961" y="108083"/>
                  </a:cubicBezTo>
                  <a:cubicBezTo>
                    <a:pt x="84863" y="107996"/>
                    <a:pt x="84749" y="107956"/>
                    <a:pt x="84636" y="107956"/>
                  </a:cubicBezTo>
                  <a:close/>
                  <a:moveTo>
                    <a:pt x="64375" y="108014"/>
                  </a:moveTo>
                  <a:cubicBezTo>
                    <a:pt x="64355" y="108014"/>
                    <a:pt x="64334" y="108015"/>
                    <a:pt x="64313" y="108017"/>
                  </a:cubicBezTo>
                  <a:cubicBezTo>
                    <a:pt x="63611" y="108049"/>
                    <a:pt x="63672" y="109057"/>
                    <a:pt x="64292" y="109057"/>
                  </a:cubicBezTo>
                  <a:cubicBezTo>
                    <a:pt x="64320" y="109057"/>
                    <a:pt x="64349" y="109055"/>
                    <a:pt x="64380" y="109051"/>
                  </a:cubicBezTo>
                  <a:cubicBezTo>
                    <a:pt x="65091" y="109018"/>
                    <a:pt x="65019" y="108014"/>
                    <a:pt x="64375" y="108014"/>
                  </a:cubicBezTo>
                  <a:close/>
                  <a:moveTo>
                    <a:pt x="44103" y="108063"/>
                  </a:moveTo>
                  <a:cubicBezTo>
                    <a:pt x="43812" y="108063"/>
                    <a:pt x="43541" y="108313"/>
                    <a:pt x="43565" y="108650"/>
                  </a:cubicBezTo>
                  <a:cubicBezTo>
                    <a:pt x="43598" y="108917"/>
                    <a:pt x="43832" y="109117"/>
                    <a:pt x="44132" y="109117"/>
                  </a:cubicBezTo>
                  <a:cubicBezTo>
                    <a:pt x="44599" y="109051"/>
                    <a:pt x="44766" y="108484"/>
                    <a:pt x="44432" y="108183"/>
                  </a:cubicBezTo>
                  <a:cubicBezTo>
                    <a:pt x="44330" y="108100"/>
                    <a:pt x="44215" y="108063"/>
                    <a:pt x="44103" y="108063"/>
                  </a:cubicBezTo>
                  <a:close/>
                  <a:moveTo>
                    <a:pt x="142325" y="108075"/>
                  </a:moveTo>
                  <a:cubicBezTo>
                    <a:pt x="142185" y="108075"/>
                    <a:pt x="142043" y="108130"/>
                    <a:pt x="141935" y="108250"/>
                  </a:cubicBezTo>
                  <a:cubicBezTo>
                    <a:pt x="141644" y="108606"/>
                    <a:pt x="141886" y="109119"/>
                    <a:pt x="142327" y="109119"/>
                  </a:cubicBezTo>
                  <a:cubicBezTo>
                    <a:pt x="142341" y="109119"/>
                    <a:pt x="142355" y="109118"/>
                    <a:pt x="142369" y="109117"/>
                  </a:cubicBezTo>
                  <a:cubicBezTo>
                    <a:pt x="142635" y="109084"/>
                    <a:pt x="142869" y="108817"/>
                    <a:pt x="142836" y="108550"/>
                  </a:cubicBezTo>
                  <a:cubicBezTo>
                    <a:pt x="142814" y="108251"/>
                    <a:pt x="142574" y="108075"/>
                    <a:pt x="142325" y="108075"/>
                  </a:cubicBezTo>
                  <a:close/>
                  <a:moveTo>
                    <a:pt x="23793" y="108123"/>
                  </a:moveTo>
                  <a:cubicBezTo>
                    <a:pt x="23520" y="108123"/>
                    <a:pt x="23260" y="108353"/>
                    <a:pt x="23284" y="108684"/>
                  </a:cubicBezTo>
                  <a:cubicBezTo>
                    <a:pt x="23315" y="108962"/>
                    <a:pt x="23517" y="109154"/>
                    <a:pt x="23786" y="109154"/>
                  </a:cubicBezTo>
                  <a:cubicBezTo>
                    <a:pt x="23807" y="109154"/>
                    <a:pt x="23829" y="109153"/>
                    <a:pt x="23851" y="109151"/>
                  </a:cubicBezTo>
                  <a:cubicBezTo>
                    <a:pt x="24284" y="109117"/>
                    <a:pt x="24484" y="108550"/>
                    <a:pt x="24118" y="108250"/>
                  </a:cubicBezTo>
                  <a:cubicBezTo>
                    <a:pt x="24020" y="108162"/>
                    <a:pt x="23905" y="108123"/>
                    <a:pt x="23793" y="108123"/>
                  </a:cubicBezTo>
                  <a:close/>
                  <a:moveTo>
                    <a:pt x="122063" y="108123"/>
                  </a:moveTo>
                  <a:cubicBezTo>
                    <a:pt x="121791" y="108123"/>
                    <a:pt x="121530" y="108353"/>
                    <a:pt x="121554" y="108684"/>
                  </a:cubicBezTo>
                  <a:cubicBezTo>
                    <a:pt x="121585" y="108962"/>
                    <a:pt x="121788" y="109154"/>
                    <a:pt x="122030" y="109154"/>
                  </a:cubicBezTo>
                  <a:cubicBezTo>
                    <a:pt x="122049" y="109154"/>
                    <a:pt x="122068" y="109153"/>
                    <a:pt x="122087" y="109151"/>
                  </a:cubicBezTo>
                  <a:cubicBezTo>
                    <a:pt x="122554" y="109117"/>
                    <a:pt x="122755" y="108550"/>
                    <a:pt x="122388" y="108250"/>
                  </a:cubicBezTo>
                  <a:cubicBezTo>
                    <a:pt x="122290" y="108162"/>
                    <a:pt x="122176" y="108123"/>
                    <a:pt x="122063" y="108123"/>
                  </a:cubicBezTo>
                  <a:close/>
                  <a:moveTo>
                    <a:pt x="3550" y="108186"/>
                  </a:moveTo>
                  <a:cubicBezTo>
                    <a:pt x="3275" y="108186"/>
                    <a:pt x="3000" y="108379"/>
                    <a:pt x="3036" y="108750"/>
                  </a:cubicBezTo>
                  <a:cubicBezTo>
                    <a:pt x="3036" y="109000"/>
                    <a:pt x="3269" y="109221"/>
                    <a:pt x="3545" y="109221"/>
                  </a:cubicBezTo>
                  <a:cubicBezTo>
                    <a:pt x="3564" y="109221"/>
                    <a:pt x="3584" y="109220"/>
                    <a:pt x="3603" y="109217"/>
                  </a:cubicBezTo>
                  <a:lnTo>
                    <a:pt x="3570" y="109217"/>
                  </a:lnTo>
                  <a:cubicBezTo>
                    <a:pt x="3870" y="109184"/>
                    <a:pt x="4070" y="108951"/>
                    <a:pt x="4070" y="108650"/>
                  </a:cubicBezTo>
                  <a:cubicBezTo>
                    <a:pt x="4039" y="108337"/>
                    <a:pt x="3794" y="108186"/>
                    <a:pt x="3550" y="108186"/>
                  </a:cubicBezTo>
                  <a:close/>
                  <a:moveTo>
                    <a:pt x="101804" y="108177"/>
                  </a:moveTo>
                  <a:cubicBezTo>
                    <a:pt x="101524" y="108177"/>
                    <a:pt x="101248" y="108411"/>
                    <a:pt x="101273" y="108750"/>
                  </a:cubicBezTo>
                  <a:cubicBezTo>
                    <a:pt x="101304" y="109000"/>
                    <a:pt x="101510" y="109221"/>
                    <a:pt x="101783" y="109221"/>
                  </a:cubicBezTo>
                  <a:cubicBezTo>
                    <a:pt x="101801" y="109221"/>
                    <a:pt x="101820" y="109220"/>
                    <a:pt x="101840" y="109217"/>
                  </a:cubicBezTo>
                  <a:cubicBezTo>
                    <a:pt x="102273" y="109184"/>
                    <a:pt x="102473" y="108584"/>
                    <a:pt x="102107" y="108283"/>
                  </a:cubicBezTo>
                  <a:cubicBezTo>
                    <a:pt x="102015" y="108211"/>
                    <a:pt x="101909" y="108177"/>
                    <a:pt x="101804" y="108177"/>
                  </a:cubicBezTo>
                  <a:close/>
                  <a:moveTo>
                    <a:pt x="81553" y="108214"/>
                  </a:moveTo>
                  <a:cubicBezTo>
                    <a:pt x="81533" y="108214"/>
                    <a:pt x="81513" y="108215"/>
                    <a:pt x="81492" y="108217"/>
                  </a:cubicBezTo>
                  <a:cubicBezTo>
                    <a:pt x="80802" y="108250"/>
                    <a:pt x="80856" y="109252"/>
                    <a:pt x="81526" y="109252"/>
                  </a:cubicBezTo>
                  <a:cubicBezTo>
                    <a:pt x="81536" y="109252"/>
                    <a:pt x="81547" y="109251"/>
                    <a:pt x="81559" y="109251"/>
                  </a:cubicBezTo>
                  <a:cubicBezTo>
                    <a:pt x="82237" y="109186"/>
                    <a:pt x="82164" y="108214"/>
                    <a:pt x="81553" y="108214"/>
                  </a:cubicBezTo>
                  <a:close/>
                  <a:moveTo>
                    <a:pt x="61276" y="108283"/>
                  </a:moveTo>
                  <a:cubicBezTo>
                    <a:pt x="61265" y="108283"/>
                    <a:pt x="61255" y="108283"/>
                    <a:pt x="61244" y="108283"/>
                  </a:cubicBezTo>
                  <a:cubicBezTo>
                    <a:pt x="60577" y="108350"/>
                    <a:pt x="60644" y="109318"/>
                    <a:pt x="61311" y="109318"/>
                  </a:cubicBezTo>
                  <a:cubicBezTo>
                    <a:pt x="61934" y="109219"/>
                    <a:pt x="61880" y="108283"/>
                    <a:pt x="61276" y="108283"/>
                  </a:cubicBezTo>
                  <a:close/>
                  <a:moveTo>
                    <a:pt x="139228" y="108324"/>
                  </a:moveTo>
                  <a:cubicBezTo>
                    <a:pt x="138957" y="108324"/>
                    <a:pt x="138682" y="108517"/>
                    <a:pt x="138699" y="108884"/>
                  </a:cubicBezTo>
                  <a:cubicBezTo>
                    <a:pt x="138730" y="109162"/>
                    <a:pt x="138933" y="109355"/>
                    <a:pt x="139202" y="109355"/>
                  </a:cubicBezTo>
                  <a:cubicBezTo>
                    <a:pt x="139223" y="109355"/>
                    <a:pt x="139245" y="109353"/>
                    <a:pt x="139266" y="109351"/>
                  </a:cubicBezTo>
                  <a:cubicBezTo>
                    <a:pt x="139567" y="109351"/>
                    <a:pt x="139767" y="109084"/>
                    <a:pt x="139733" y="108817"/>
                  </a:cubicBezTo>
                  <a:cubicBezTo>
                    <a:pt x="139718" y="108484"/>
                    <a:pt x="139475" y="108324"/>
                    <a:pt x="139228" y="108324"/>
                  </a:cubicBezTo>
                  <a:close/>
                  <a:moveTo>
                    <a:pt x="40994" y="108314"/>
                  </a:moveTo>
                  <a:cubicBezTo>
                    <a:pt x="40973" y="108314"/>
                    <a:pt x="40952" y="108315"/>
                    <a:pt x="40930" y="108317"/>
                  </a:cubicBezTo>
                  <a:cubicBezTo>
                    <a:pt x="40259" y="108349"/>
                    <a:pt x="40322" y="109357"/>
                    <a:pt x="40942" y="109357"/>
                  </a:cubicBezTo>
                  <a:cubicBezTo>
                    <a:pt x="40970" y="109357"/>
                    <a:pt x="40999" y="109355"/>
                    <a:pt x="41030" y="109351"/>
                  </a:cubicBezTo>
                  <a:cubicBezTo>
                    <a:pt x="41709" y="109319"/>
                    <a:pt x="41667" y="108314"/>
                    <a:pt x="40994" y="108314"/>
                  </a:cubicBezTo>
                  <a:close/>
                  <a:moveTo>
                    <a:pt x="20740" y="108380"/>
                  </a:moveTo>
                  <a:cubicBezTo>
                    <a:pt x="20721" y="108380"/>
                    <a:pt x="20701" y="108381"/>
                    <a:pt x="20682" y="108384"/>
                  </a:cubicBezTo>
                  <a:cubicBezTo>
                    <a:pt x="20382" y="108417"/>
                    <a:pt x="20181" y="108650"/>
                    <a:pt x="20215" y="108951"/>
                  </a:cubicBezTo>
                  <a:cubicBezTo>
                    <a:pt x="20215" y="109186"/>
                    <a:pt x="20423" y="109396"/>
                    <a:pt x="20678" y="109396"/>
                  </a:cubicBezTo>
                  <a:cubicBezTo>
                    <a:pt x="20712" y="109396"/>
                    <a:pt x="20747" y="109392"/>
                    <a:pt x="20782" y="109384"/>
                  </a:cubicBezTo>
                  <a:lnTo>
                    <a:pt x="20748" y="109384"/>
                  </a:lnTo>
                  <a:cubicBezTo>
                    <a:pt x="21049" y="109384"/>
                    <a:pt x="21249" y="109117"/>
                    <a:pt x="21249" y="108851"/>
                  </a:cubicBezTo>
                  <a:cubicBezTo>
                    <a:pt x="21218" y="108572"/>
                    <a:pt x="20986" y="108380"/>
                    <a:pt x="20740" y="108380"/>
                  </a:cubicBezTo>
                  <a:close/>
                  <a:moveTo>
                    <a:pt x="118961" y="108390"/>
                  </a:moveTo>
                  <a:cubicBezTo>
                    <a:pt x="118688" y="108390"/>
                    <a:pt x="118428" y="108620"/>
                    <a:pt x="118452" y="108951"/>
                  </a:cubicBezTo>
                  <a:cubicBezTo>
                    <a:pt x="118485" y="109217"/>
                    <a:pt x="118718" y="109418"/>
                    <a:pt x="118985" y="109418"/>
                  </a:cubicBezTo>
                  <a:cubicBezTo>
                    <a:pt x="119452" y="109384"/>
                    <a:pt x="119652" y="108817"/>
                    <a:pt x="119285" y="108517"/>
                  </a:cubicBezTo>
                  <a:cubicBezTo>
                    <a:pt x="119188" y="108429"/>
                    <a:pt x="119073" y="108390"/>
                    <a:pt x="118961" y="108390"/>
                  </a:cubicBezTo>
                  <a:close/>
                  <a:moveTo>
                    <a:pt x="501" y="108450"/>
                  </a:moveTo>
                  <a:lnTo>
                    <a:pt x="401" y="108550"/>
                  </a:lnTo>
                  <a:lnTo>
                    <a:pt x="167" y="108951"/>
                  </a:lnTo>
                  <a:lnTo>
                    <a:pt x="0" y="109217"/>
                  </a:lnTo>
                  <a:cubicBezTo>
                    <a:pt x="67" y="109284"/>
                    <a:pt x="134" y="109351"/>
                    <a:pt x="234" y="109384"/>
                  </a:cubicBezTo>
                  <a:lnTo>
                    <a:pt x="234" y="109418"/>
                  </a:lnTo>
                  <a:lnTo>
                    <a:pt x="501" y="109451"/>
                  </a:lnTo>
                  <a:lnTo>
                    <a:pt x="534" y="109451"/>
                  </a:lnTo>
                  <a:cubicBezTo>
                    <a:pt x="801" y="109384"/>
                    <a:pt x="968" y="109151"/>
                    <a:pt x="968" y="108884"/>
                  </a:cubicBezTo>
                  <a:cubicBezTo>
                    <a:pt x="934" y="108650"/>
                    <a:pt x="734" y="108450"/>
                    <a:pt x="501" y="108450"/>
                  </a:cubicBezTo>
                  <a:close/>
                  <a:moveTo>
                    <a:pt x="98713" y="108423"/>
                  </a:moveTo>
                  <a:cubicBezTo>
                    <a:pt x="98441" y="108423"/>
                    <a:pt x="98180" y="108654"/>
                    <a:pt x="98204" y="108984"/>
                  </a:cubicBezTo>
                  <a:cubicBezTo>
                    <a:pt x="98204" y="109251"/>
                    <a:pt x="98437" y="109451"/>
                    <a:pt x="98737" y="109451"/>
                  </a:cubicBezTo>
                  <a:cubicBezTo>
                    <a:pt x="99204" y="109418"/>
                    <a:pt x="99405" y="108851"/>
                    <a:pt x="99038" y="108550"/>
                  </a:cubicBezTo>
                  <a:cubicBezTo>
                    <a:pt x="98940" y="108463"/>
                    <a:pt x="98826" y="108423"/>
                    <a:pt x="98713" y="108423"/>
                  </a:cubicBezTo>
                  <a:close/>
                  <a:moveTo>
                    <a:pt x="78432" y="108490"/>
                  </a:moveTo>
                  <a:cubicBezTo>
                    <a:pt x="78159" y="108490"/>
                    <a:pt x="77899" y="108720"/>
                    <a:pt x="77923" y="109051"/>
                  </a:cubicBezTo>
                  <a:cubicBezTo>
                    <a:pt x="77956" y="109318"/>
                    <a:pt x="78189" y="109518"/>
                    <a:pt x="78456" y="109518"/>
                  </a:cubicBezTo>
                  <a:lnTo>
                    <a:pt x="78490" y="109518"/>
                  </a:lnTo>
                  <a:cubicBezTo>
                    <a:pt x="78923" y="109484"/>
                    <a:pt x="79123" y="108917"/>
                    <a:pt x="78757" y="108617"/>
                  </a:cubicBezTo>
                  <a:cubicBezTo>
                    <a:pt x="78659" y="108529"/>
                    <a:pt x="78544" y="108490"/>
                    <a:pt x="78432" y="108490"/>
                  </a:cubicBezTo>
                  <a:close/>
                  <a:moveTo>
                    <a:pt x="156345" y="108517"/>
                  </a:moveTo>
                  <a:cubicBezTo>
                    <a:pt x="155699" y="108582"/>
                    <a:pt x="155741" y="109554"/>
                    <a:pt x="156382" y="109554"/>
                  </a:cubicBezTo>
                  <a:cubicBezTo>
                    <a:pt x="156402" y="109554"/>
                    <a:pt x="156423" y="109553"/>
                    <a:pt x="156445" y="109551"/>
                  </a:cubicBezTo>
                  <a:cubicBezTo>
                    <a:pt x="156712" y="109551"/>
                    <a:pt x="156946" y="109284"/>
                    <a:pt x="156912" y="109017"/>
                  </a:cubicBezTo>
                  <a:cubicBezTo>
                    <a:pt x="156879" y="108717"/>
                    <a:pt x="156645" y="108517"/>
                    <a:pt x="156345" y="108517"/>
                  </a:cubicBezTo>
                  <a:close/>
                  <a:moveTo>
                    <a:pt x="58108" y="108517"/>
                  </a:moveTo>
                  <a:cubicBezTo>
                    <a:pt x="57438" y="108549"/>
                    <a:pt x="57470" y="109557"/>
                    <a:pt x="58117" y="109557"/>
                  </a:cubicBezTo>
                  <a:cubicBezTo>
                    <a:pt x="58146" y="109557"/>
                    <a:pt x="58177" y="109555"/>
                    <a:pt x="58209" y="109551"/>
                  </a:cubicBezTo>
                  <a:cubicBezTo>
                    <a:pt x="58842" y="109484"/>
                    <a:pt x="58776" y="108517"/>
                    <a:pt x="58108" y="108517"/>
                  </a:cubicBezTo>
                  <a:close/>
                  <a:moveTo>
                    <a:pt x="37881" y="108557"/>
                  </a:moveTo>
                  <a:cubicBezTo>
                    <a:pt x="37597" y="108557"/>
                    <a:pt x="37337" y="108787"/>
                    <a:pt x="37360" y="109117"/>
                  </a:cubicBezTo>
                  <a:cubicBezTo>
                    <a:pt x="37391" y="109396"/>
                    <a:pt x="37594" y="109588"/>
                    <a:pt x="37863" y="109588"/>
                  </a:cubicBezTo>
                  <a:cubicBezTo>
                    <a:pt x="37884" y="109588"/>
                    <a:pt x="37905" y="109587"/>
                    <a:pt x="37927" y="109584"/>
                  </a:cubicBezTo>
                  <a:cubicBezTo>
                    <a:pt x="38394" y="109551"/>
                    <a:pt x="38561" y="108984"/>
                    <a:pt x="38228" y="108684"/>
                  </a:cubicBezTo>
                  <a:cubicBezTo>
                    <a:pt x="38120" y="108596"/>
                    <a:pt x="37999" y="108557"/>
                    <a:pt x="37881" y="108557"/>
                  </a:cubicBezTo>
                  <a:close/>
                  <a:moveTo>
                    <a:pt x="136140" y="108590"/>
                  </a:moveTo>
                  <a:cubicBezTo>
                    <a:pt x="135867" y="108590"/>
                    <a:pt x="135607" y="108820"/>
                    <a:pt x="135630" y="109151"/>
                  </a:cubicBezTo>
                  <a:cubicBezTo>
                    <a:pt x="135630" y="109418"/>
                    <a:pt x="135897" y="109618"/>
                    <a:pt x="136164" y="109618"/>
                  </a:cubicBezTo>
                  <a:cubicBezTo>
                    <a:pt x="136631" y="109584"/>
                    <a:pt x="136831" y="109017"/>
                    <a:pt x="136464" y="108717"/>
                  </a:cubicBezTo>
                  <a:cubicBezTo>
                    <a:pt x="136367" y="108629"/>
                    <a:pt x="136252" y="108590"/>
                    <a:pt x="136140" y="108590"/>
                  </a:cubicBezTo>
                  <a:close/>
                  <a:moveTo>
                    <a:pt x="17635" y="108606"/>
                  </a:moveTo>
                  <a:cubicBezTo>
                    <a:pt x="17357" y="108606"/>
                    <a:pt x="17077" y="108809"/>
                    <a:pt x="17113" y="109184"/>
                  </a:cubicBezTo>
                  <a:cubicBezTo>
                    <a:pt x="17113" y="109451"/>
                    <a:pt x="17379" y="109651"/>
                    <a:pt x="17646" y="109651"/>
                  </a:cubicBezTo>
                  <a:cubicBezTo>
                    <a:pt x="17946" y="109618"/>
                    <a:pt x="18147" y="109384"/>
                    <a:pt x="18147" y="109084"/>
                  </a:cubicBezTo>
                  <a:cubicBezTo>
                    <a:pt x="18116" y="108759"/>
                    <a:pt x="17876" y="108606"/>
                    <a:pt x="17635" y="108606"/>
                  </a:cubicBezTo>
                  <a:close/>
                  <a:moveTo>
                    <a:pt x="115859" y="108623"/>
                  </a:moveTo>
                  <a:cubicBezTo>
                    <a:pt x="115586" y="108623"/>
                    <a:pt x="115326" y="108854"/>
                    <a:pt x="115349" y="109184"/>
                  </a:cubicBezTo>
                  <a:cubicBezTo>
                    <a:pt x="115349" y="109434"/>
                    <a:pt x="115583" y="109654"/>
                    <a:pt x="115859" y="109654"/>
                  </a:cubicBezTo>
                  <a:cubicBezTo>
                    <a:pt x="115878" y="109654"/>
                    <a:pt x="115897" y="109653"/>
                    <a:pt x="115916" y="109651"/>
                  </a:cubicBezTo>
                  <a:cubicBezTo>
                    <a:pt x="116350" y="109618"/>
                    <a:pt x="116550" y="109051"/>
                    <a:pt x="116183" y="108750"/>
                  </a:cubicBezTo>
                  <a:cubicBezTo>
                    <a:pt x="116086" y="108663"/>
                    <a:pt x="115971" y="108623"/>
                    <a:pt x="115859" y="108623"/>
                  </a:cubicBezTo>
                  <a:close/>
                  <a:moveTo>
                    <a:pt x="95603" y="108663"/>
                  </a:moveTo>
                  <a:cubicBezTo>
                    <a:pt x="95314" y="108663"/>
                    <a:pt x="95044" y="108906"/>
                    <a:pt x="95068" y="109217"/>
                  </a:cubicBezTo>
                  <a:cubicBezTo>
                    <a:pt x="95102" y="109518"/>
                    <a:pt x="95335" y="109718"/>
                    <a:pt x="95635" y="109718"/>
                  </a:cubicBezTo>
                  <a:cubicBezTo>
                    <a:pt x="96102" y="109651"/>
                    <a:pt x="96269" y="109084"/>
                    <a:pt x="95935" y="108784"/>
                  </a:cubicBezTo>
                  <a:cubicBezTo>
                    <a:pt x="95833" y="108700"/>
                    <a:pt x="95716" y="108663"/>
                    <a:pt x="95603" y="108663"/>
                  </a:cubicBezTo>
                  <a:close/>
                  <a:moveTo>
                    <a:pt x="75330" y="108723"/>
                  </a:moveTo>
                  <a:cubicBezTo>
                    <a:pt x="75057" y="108723"/>
                    <a:pt x="74797" y="108954"/>
                    <a:pt x="74820" y="109284"/>
                  </a:cubicBezTo>
                  <a:cubicBezTo>
                    <a:pt x="74820" y="109534"/>
                    <a:pt x="75054" y="109754"/>
                    <a:pt x="75303" y="109754"/>
                  </a:cubicBezTo>
                  <a:cubicBezTo>
                    <a:pt x="75320" y="109754"/>
                    <a:pt x="75337" y="109753"/>
                    <a:pt x="75354" y="109751"/>
                  </a:cubicBezTo>
                  <a:cubicBezTo>
                    <a:pt x="75821" y="109718"/>
                    <a:pt x="76021" y="109151"/>
                    <a:pt x="75654" y="108851"/>
                  </a:cubicBezTo>
                  <a:cubicBezTo>
                    <a:pt x="75557" y="108763"/>
                    <a:pt x="75442" y="108723"/>
                    <a:pt x="75330" y="108723"/>
                  </a:cubicBezTo>
                  <a:close/>
                  <a:moveTo>
                    <a:pt x="55048" y="108757"/>
                  </a:moveTo>
                  <a:cubicBezTo>
                    <a:pt x="54776" y="108757"/>
                    <a:pt x="54516" y="108987"/>
                    <a:pt x="54539" y="109318"/>
                  </a:cubicBezTo>
                  <a:cubicBezTo>
                    <a:pt x="54570" y="109596"/>
                    <a:pt x="54773" y="109788"/>
                    <a:pt x="55042" y="109788"/>
                  </a:cubicBezTo>
                  <a:cubicBezTo>
                    <a:pt x="55063" y="109788"/>
                    <a:pt x="55084" y="109787"/>
                    <a:pt x="55106" y="109785"/>
                  </a:cubicBezTo>
                  <a:cubicBezTo>
                    <a:pt x="55540" y="109751"/>
                    <a:pt x="55740" y="109184"/>
                    <a:pt x="55373" y="108884"/>
                  </a:cubicBezTo>
                  <a:cubicBezTo>
                    <a:pt x="55276" y="108796"/>
                    <a:pt x="55161" y="108757"/>
                    <a:pt x="55048" y="108757"/>
                  </a:cubicBezTo>
                  <a:close/>
                  <a:moveTo>
                    <a:pt x="153333" y="108777"/>
                  </a:moveTo>
                  <a:cubicBezTo>
                    <a:pt x="153305" y="108777"/>
                    <a:pt x="153274" y="108779"/>
                    <a:pt x="153243" y="108784"/>
                  </a:cubicBezTo>
                  <a:cubicBezTo>
                    <a:pt x="152573" y="108784"/>
                    <a:pt x="152605" y="109791"/>
                    <a:pt x="153251" y="109791"/>
                  </a:cubicBezTo>
                  <a:cubicBezTo>
                    <a:pt x="153281" y="109791"/>
                    <a:pt x="153311" y="109789"/>
                    <a:pt x="153343" y="109785"/>
                  </a:cubicBezTo>
                  <a:cubicBezTo>
                    <a:pt x="154012" y="109753"/>
                    <a:pt x="153951" y="108777"/>
                    <a:pt x="153333" y="108777"/>
                  </a:cubicBezTo>
                  <a:close/>
                  <a:moveTo>
                    <a:pt x="34801" y="108790"/>
                  </a:moveTo>
                  <a:cubicBezTo>
                    <a:pt x="34528" y="108790"/>
                    <a:pt x="34268" y="109020"/>
                    <a:pt x="34291" y="109351"/>
                  </a:cubicBezTo>
                  <a:cubicBezTo>
                    <a:pt x="34291" y="109651"/>
                    <a:pt x="34525" y="109851"/>
                    <a:pt x="34825" y="109851"/>
                  </a:cubicBezTo>
                  <a:lnTo>
                    <a:pt x="34859" y="109818"/>
                  </a:lnTo>
                  <a:cubicBezTo>
                    <a:pt x="35292" y="109785"/>
                    <a:pt x="35492" y="109217"/>
                    <a:pt x="35125" y="108917"/>
                  </a:cubicBezTo>
                  <a:cubicBezTo>
                    <a:pt x="35028" y="108829"/>
                    <a:pt x="34913" y="108790"/>
                    <a:pt x="34801" y="108790"/>
                  </a:cubicBezTo>
                  <a:close/>
                  <a:moveTo>
                    <a:pt x="133031" y="108824"/>
                  </a:moveTo>
                  <a:cubicBezTo>
                    <a:pt x="132748" y="108824"/>
                    <a:pt x="132471" y="109054"/>
                    <a:pt x="132495" y="109384"/>
                  </a:cubicBezTo>
                  <a:cubicBezTo>
                    <a:pt x="132526" y="109634"/>
                    <a:pt x="132762" y="109854"/>
                    <a:pt x="133011" y="109854"/>
                  </a:cubicBezTo>
                  <a:cubicBezTo>
                    <a:pt x="133028" y="109854"/>
                    <a:pt x="133045" y="109853"/>
                    <a:pt x="133062" y="109851"/>
                  </a:cubicBezTo>
                  <a:cubicBezTo>
                    <a:pt x="133529" y="109818"/>
                    <a:pt x="133729" y="109251"/>
                    <a:pt x="133362" y="108951"/>
                  </a:cubicBezTo>
                  <a:cubicBezTo>
                    <a:pt x="133265" y="108863"/>
                    <a:pt x="133147" y="108824"/>
                    <a:pt x="133031" y="108824"/>
                  </a:cubicBezTo>
                  <a:close/>
                  <a:moveTo>
                    <a:pt x="14539" y="108858"/>
                  </a:moveTo>
                  <a:cubicBezTo>
                    <a:pt x="14268" y="108858"/>
                    <a:pt x="13993" y="109051"/>
                    <a:pt x="14010" y="109418"/>
                  </a:cubicBezTo>
                  <a:cubicBezTo>
                    <a:pt x="14042" y="109667"/>
                    <a:pt x="14248" y="109888"/>
                    <a:pt x="14493" y="109888"/>
                  </a:cubicBezTo>
                  <a:cubicBezTo>
                    <a:pt x="14510" y="109888"/>
                    <a:pt x="14527" y="109887"/>
                    <a:pt x="14544" y="109885"/>
                  </a:cubicBezTo>
                  <a:lnTo>
                    <a:pt x="14577" y="109885"/>
                  </a:lnTo>
                  <a:cubicBezTo>
                    <a:pt x="14844" y="109885"/>
                    <a:pt x="15078" y="109618"/>
                    <a:pt x="15044" y="109351"/>
                  </a:cubicBezTo>
                  <a:cubicBezTo>
                    <a:pt x="15028" y="109017"/>
                    <a:pt x="14786" y="108858"/>
                    <a:pt x="14539" y="108858"/>
                  </a:cubicBezTo>
                  <a:close/>
                  <a:moveTo>
                    <a:pt x="112756" y="108857"/>
                  </a:moveTo>
                  <a:cubicBezTo>
                    <a:pt x="112484" y="108857"/>
                    <a:pt x="112224" y="109087"/>
                    <a:pt x="112247" y="109418"/>
                  </a:cubicBezTo>
                  <a:cubicBezTo>
                    <a:pt x="112247" y="109718"/>
                    <a:pt x="112514" y="109918"/>
                    <a:pt x="112814" y="109918"/>
                  </a:cubicBezTo>
                  <a:lnTo>
                    <a:pt x="112781" y="109885"/>
                  </a:lnTo>
                  <a:cubicBezTo>
                    <a:pt x="113248" y="109851"/>
                    <a:pt x="113448" y="109284"/>
                    <a:pt x="113081" y="108984"/>
                  </a:cubicBezTo>
                  <a:cubicBezTo>
                    <a:pt x="112984" y="108896"/>
                    <a:pt x="112869" y="108857"/>
                    <a:pt x="112756" y="108857"/>
                  </a:cubicBezTo>
                  <a:close/>
                  <a:moveTo>
                    <a:pt x="92562" y="108914"/>
                  </a:moveTo>
                  <a:cubicBezTo>
                    <a:pt x="92542" y="108914"/>
                    <a:pt x="92521" y="108915"/>
                    <a:pt x="92500" y="108917"/>
                  </a:cubicBezTo>
                  <a:cubicBezTo>
                    <a:pt x="91798" y="108949"/>
                    <a:pt x="91859" y="109958"/>
                    <a:pt x="92479" y="109958"/>
                  </a:cubicBezTo>
                  <a:cubicBezTo>
                    <a:pt x="92507" y="109958"/>
                    <a:pt x="92536" y="109956"/>
                    <a:pt x="92566" y="109951"/>
                  </a:cubicBezTo>
                  <a:cubicBezTo>
                    <a:pt x="93278" y="109919"/>
                    <a:pt x="93205" y="108914"/>
                    <a:pt x="92562" y="108914"/>
                  </a:cubicBezTo>
                  <a:close/>
                  <a:moveTo>
                    <a:pt x="72207" y="108961"/>
                  </a:moveTo>
                  <a:cubicBezTo>
                    <a:pt x="72067" y="108961"/>
                    <a:pt x="71926" y="109020"/>
                    <a:pt x="71818" y="109151"/>
                  </a:cubicBezTo>
                  <a:cubicBezTo>
                    <a:pt x="71527" y="109474"/>
                    <a:pt x="71801" y="109986"/>
                    <a:pt x="72213" y="109986"/>
                  </a:cubicBezTo>
                  <a:cubicBezTo>
                    <a:pt x="72226" y="109986"/>
                    <a:pt x="72239" y="109986"/>
                    <a:pt x="72252" y="109985"/>
                  </a:cubicBezTo>
                  <a:cubicBezTo>
                    <a:pt x="72552" y="109985"/>
                    <a:pt x="72752" y="109718"/>
                    <a:pt x="72752" y="109451"/>
                  </a:cubicBezTo>
                  <a:cubicBezTo>
                    <a:pt x="72709" y="109151"/>
                    <a:pt x="72460" y="108961"/>
                    <a:pt x="72207" y="108961"/>
                  </a:cubicBezTo>
                  <a:close/>
                  <a:moveTo>
                    <a:pt x="51958" y="108994"/>
                  </a:moveTo>
                  <a:cubicBezTo>
                    <a:pt x="51819" y="108994"/>
                    <a:pt x="51678" y="109053"/>
                    <a:pt x="51570" y="109184"/>
                  </a:cubicBezTo>
                  <a:cubicBezTo>
                    <a:pt x="51279" y="109508"/>
                    <a:pt x="51522" y="110020"/>
                    <a:pt x="51963" y="110020"/>
                  </a:cubicBezTo>
                  <a:cubicBezTo>
                    <a:pt x="51976" y="110020"/>
                    <a:pt x="51990" y="110019"/>
                    <a:pt x="52004" y="110018"/>
                  </a:cubicBezTo>
                  <a:cubicBezTo>
                    <a:pt x="52271" y="110018"/>
                    <a:pt x="52504" y="109751"/>
                    <a:pt x="52471" y="109484"/>
                  </a:cubicBezTo>
                  <a:cubicBezTo>
                    <a:pt x="52450" y="109184"/>
                    <a:pt x="52208" y="108994"/>
                    <a:pt x="51958" y="108994"/>
                  </a:cubicBezTo>
                  <a:close/>
                  <a:moveTo>
                    <a:pt x="150195" y="109024"/>
                  </a:moveTo>
                  <a:cubicBezTo>
                    <a:pt x="149911" y="109024"/>
                    <a:pt x="149650" y="109254"/>
                    <a:pt x="149674" y="109584"/>
                  </a:cubicBezTo>
                  <a:cubicBezTo>
                    <a:pt x="149705" y="109834"/>
                    <a:pt x="149912" y="110055"/>
                    <a:pt x="150184" y="110055"/>
                  </a:cubicBezTo>
                  <a:cubicBezTo>
                    <a:pt x="150203" y="110055"/>
                    <a:pt x="150222" y="110054"/>
                    <a:pt x="150241" y="110051"/>
                  </a:cubicBezTo>
                  <a:cubicBezTo>
                    <a:pt x="150708" y="110018"/>
                    <a:pt x="150875" y="109451"/>
                    <a:pt x="150541" y="109151"/>
                  </a:cubicBezTo>
                  <a:cubicBezTo>
                    <a:pt x="150434" y="109063"/>
                    <a:pt x="150312" y="109024"/>
                    <a:pt x="150195" y="109024"/>
                  </a:cubicBezTo>
                  <a:close/>
                  <a:moveTo>
                    <a:pt x="5171" y="109584"/>
                  </a:moveTo>
                  <a:lnTo>
                    <a:pt x="5171" y="109618"/>
                  </a:lnTo>
                  <a:cubicBezTo>
                    <a:pt x="4971" y="109618"/>
                    <a:pt x="4804" y="109751"/>
                    <a:pt x="4737" y="109951"/>
                  </a:cubicBezTo>
                  <a:lnTo>
                    <a:pt x="5738" y="110085"/>
                  </a:lnTo>
                  <a:cubicBezTo>
                    <a:pt x="5704" y="109785"/>
                    <a:pt x="5471" y="109584"/>
                    <a:pt x="5171" y="109584"/>
                  </a:cubicBezTo>
                  <a:close/>
                  <a:moveTo>
                    <a:pt x="31700" y="109045"/>
                  </a:moveTo>
                  <a:cubicBezTo>
                    <a:pt x="31407" y="109045"/>
                    <a:pt x="31132" y="109278"/>
                    <a:pt x="31156" y="109618"/>
                  </a:cubicBezTo>
                  <a:cubicBezTo>
                    <a:pt x="31187" y="109867"/>
                    <a:pt x="31394" y="110088"/>
                    <a:pt x="31666" y="110088"/>
                  </a:cubicBezTo>
                  <a:cubicBezTo>
                    <a:pt x="31685" y="110088"/>
                    <a:pt x="31704" y="110087"/>
                    <a:pt x="31723" y="110085"/>
                  </a:cubicBezTo>
                  <a:cubicBezTo>
                    <a:pt x="32190" y="110051"/>
                    <a:pt x="32357" y="109451"/>
                    <a:pt x="32023" y="109151"/>
                  </a:cubicBezTo>
                  <a:cubicBezTo>
                    <a:pt x="31923" y="109078"/>
                    <a:pt x="31810" y="109045"/>
                    <a:pt x="31700" y="109045"/>
                  </a:cubicBezTo>
                  <a:close/>
                  <a:moveTo>
                    <a:pt x="129983" y="109077"/>
                  </a:moveTo>
                  <a:cubicBezTo>
                    <a:pt x="129955" y="109077"/>
                    <a:pt x="129924" y="109080"/>
                    <a:pt x="129893" y="109084"/>
                  </a:cubicBezTo>
                  <a:cubicBezTo>
                    <a:pt x="129191" y="109084"/>
                    <a:pt x="129252" y="110091"/>
                    <a:pt x="129872" y="110091"/>
                  </a:cubicBezTo>
                  <a:cubicBezTo>
                    <a:pt x="129900" y="110091"/>
                    <a:pt x="129929" y="110089"/>
                    <a:pt x="129960" y="110085"/>
                  </a:cubicBezTo>
                  <a:cubicBezTo>
                    <a:pt x="130661" y="110053"/>
                    <a:pt x="130601" y="109077"/>
                    <a:pt x="129983" y="109077"/>
                  </a:cubicBezTo>
                  <a:close/>
                  <a:moveTo>
                    <a:pt x="11411" y="109093"/>
                  </a:moveTo>
                  <a:cubicBezTo>
                    <a:pt x="11265" y="109093"/>
                    <a:pt x="11117" y="109151"/>
                    <a:pt x="11008" y="109284"/>
                  </a:cubicBezTo>
                  <a:cubicBezTo>
                    <a:pt x="10749" y="109608"/>
                    <a:pt x="10993" y="110120"/>
                    <a:pt x="11434" y="110120"/>
                  </a:cubicBezTo>
                  <a:cubicBezTo>
                    <a:pt x="11447" y="110120"/>
                    <a:pt x="11461" y="110119"/>
                    <a:pt x="11475" y="110118"/>
                  </a:cubicBezTo>
                  <a:cubicBezTo>
                    <a:pt x="11742" y="110085"/>
                    <a:pt x="11942" y="109851"/>
                    <a:pt x="11942" y="109551"/>
                  </a:cubicBezTo>
                  <a:cubicBezTo>
                    <a:pt x="11921" y="109274"/>
                    <a:pt x="11669" y="109093"/>
                    <a:pt x="11411" y="109093"/>
                  </a:cubicBezTo>
                  <a:close/>
                  <a:moveTo>
                    <a:pt x="109666" y="109124"/>
                  </a:moveTo>
                  <a:cubicBezTo>
                    <a:pt x="109382" y="109124"/>
                    <a:pt x="109121" y="109354"/>
                    <a:pt x="109145" y="109684"/>
                  </a:cubicBezTo>
                  <a:cubicBezTo>
                    <a:pt x="109176" y="109963"/>
                    <a:pt x="109379" y="110155"/>
                    <a:pt x="109647" y="110155"/>
                  </a:cubicBezTo>
                  <a:cubicBezTo>
                    <a:pt x="109669" y="110155"/>
                    <a:pt x="109690" y="110154"/>
                    <a:pt x="109712" y="110151"/>
                  </a:cubicBezTo>
                  <a:lnTo>
                    <a:pt x="109712" y="110185"/>
                  </a:lnTo>
                  <a:cubicBezTo>
                    <a:pt x="110146" y="110118"/>
                    <a:pt x="110346" y="109551"/>
                    <a:pt x="110012" y="109251"/>
                  </a:cubicBezTo>
                  <a:cubicBezTo>
                    <a:pt x="109905" y="109163"/>
                    <a:pt x="109783" y="109124"/>
                    <a:pt x="109666" y="109124"/>
                  </a:cubicBezTo>
                  <a:close/>
                  <a:moveTo>
                    <a:pt x="89385" y="109157"/>
                  </a:moveTo>
                  <a:cubicBezTo>
                    <a:pt x="89101" y="109157"/>
                    <a:pt x="88840" y="109387"/>
                    <a:pt x="88864" y="109718"/>
                  </a:cubicBezTo>
                  <a:cubicBezTo>
                    <a:pt x="88895" y="109996"/>
                    <a:pt x="89126" y="110188"/>
                    <a:pt x="89373" y="110188"/>
                  </a:cubicBezTo>
                  <a:cubicBezTo>
                    <a:pt x="89392" y="110188"/>
                    <a:pt x="89411" y="110187"/>
                    <a:pt x="89431" y="110185"/>
                  </a:cubicBezTo>
                  <a:cubicBezTo>
                    <a:pt x="89898" y="110151"/>
                    <a:pt x="90065" y="109584"/>
                    <a:pt x="89731" y="109284"/>
                  </a:cubicBezTo>
                  <a:cubicBezTo>
                    <a:pt x="89624" y="109196"/>
                    <a:pt x="89502" y="109157"/>
                    <a:pt x="89385" y="109157"/>
                  </a:cubicBezTo>
                  <a:close/>
                  <a:moveTo>
                    <a:pt x="69177" y="109214"/>
                  </a:moveTo>
                  <a:cubicBezTo>
                    <a:pt x="69157" y="109214"/>
                    <a:pt x="69137" y="109215"/>
                    <a:pt x="69116" y="109217"/>
                  </a:cubicBezTo>
                  <a:cubicBezTo>
                    <a:pt x="68816" y="109217"/>
                    <a:pt x="68616" y="109484"/>
                    <a:pt x="68616" y="109785"/>
                  </a:cubicBezTo>
                  <a:cubicBezTo>
                    <a:pt x="68649" y="110051"/>
                    <a:pt x="68883" y="110252"/>
                    <a:pt x="69150" y="110252"/>
                  </a:cubicBezTo>
                  <a:lnTo>
                    <a:pt x="69183" y="110252"/>
                  </a:lnTo>
                  <a:cubicBezTo>
                    <a:pt x="69862" y="110187"/>
                    <a:pt x="69789" y="109214"/>
                    <a:pt x="69177" y="109214"/>
                  </a:cubicBezTo>
                  <a:close/>
                  <a:moveTo>
                    <a:pt x="48844" y="109257"/>
                  </a:moveTo>
                  <a:cubicBezTo>
                    <a:pt x="48572" y="109257"/>
                    <a:pt x="48311" y="109487"/>
                    <a:pt x="48335" y="109818"/>
                  </a:cubicBezTo>
                  <a:cubicBezTo>
                    <a:pt x="48335" y="110068"/>
                    <a:pt x="48568" y="110288"/>
                    <a:pt x="48844" y="110288"/>
                  </a:cubicBezTo>
                  <a:cubicBezTo>
                    <a:pt x="48863" y="110288"/>
                    <a:pt x="48883" y="110287"/>
                    <a:pt x="48902" y="110285"/>
                  </a:cubicBezTo>
                  <a:cubicBezTo>
                    <a:pt x="49336" y="110252"/>
                    <a:pt x="49536" y="109684"/>
                    <a:pt x="49169" y="109384"/>
                  </a:cubicBezTo>
                  <a:cubicBezTo>
                    <a:pt x="49071" y="109296"/>
                    <a:pt x="48957" y="109257"/>
                    <a:pt x="48844" y="109257"/>
                  </a:cubicBezTo>
                  <a:close/>
                  <a:moveTo>
                    <a:pt x="147081" y="109257"/>
                  </a:moveTo>
                  <a:cubicBezTo>
                    <a:pt x="146808" y="109257"/>
                    <a:pt x="146548" y="109487"/>
                    <a:pt x="146572" y="109818"/>
                  </a:cubicBezTo>
                  <a:cubicBezTo>
                    <a:pt x="146603" y="110096"/>
                    <a:pt x="146805" y="110289"/>
                    <a:pt x="147074" y="110289"/>
                  </a:cubicBezTo>
                  <a:cubicBezTo>
                    <a:pt x="147095" y="110289"/>
                    <a:pt x="147117" y="110287"/>
                    <a:pt x="147139" y="110285"/>
                  </a:cubicBezTo>
                  <a:cubicBezTo>
                    <a:pt x="147572" y="110252"/>
                    <a:pt x="147772" y="109684"/>
                    <a:pt x="147406" y="109384"/>
                  </a:cubicBezTo>
                  <a:cubicBezTo>
                    <a:pt x="147308" y="109296"/>
                    <a:pt x="147193" y="109257"/>
                    <a:pt x="147081" y="109257"/>
                  </a:cubicBezTo>
                  <a:close/>
                  <a:moveTo>
                    <a:pt x="28595" y="109284"/>
                  </a:moveTo>
                  <a:cubicBezTo>
                    <a:pt x="28460" y="109284"/>
                    <a:pt x="28324" y="109335"/>
                    <a:pt x="28220" y="109451"/>
                  </a:cubicBezTo>
                  <a:cubicBezTo>
                    <a:pt x="27929" y="109807"/>
                    <a:pt x="28172" y="110320"/>
                    <a:pt x="28613" y="110320"/>
                  </a:cubicBezTo>
                  <a:cubicBezTo>
                    <a:pt x="28626" y="110320"/>
                    <a:pt x="28640" y="110319"/>
                    <a:pt x="28654" y="110318"/>
                  </a:cubicBezTo>
                  <a:cubicBezTo>
                    <a:pt x="28921" y="110285"/>
                    <a:pt x="29154" y="110051"/>
                    <a:pt x="29121" y="109751"/>
                  </a:cubicBezTo>
                  <a:cubicBezTo>
                    <a:pt x="29099" y="109468"/>
                    <a:pt x="28849" y="109284"/>
                    <a:pt x="28595" y="109284"/>
                  </a:cubicBezTo>
                  <a:close/>
                  <a:moveTo>
                    <a:pt x="126815" y="109314"/>
                  </a:moveTo>
                  <a:cubicBezTo>
                    <a:pt x="126796" y="109314"/>
                    <a:pt x="126777" y="109315"/>
                    <a:pt x="126757" y="109318"/>
                  </a:cubicBezTo>
                  <a:cubicBezTo>
                    <a:pt x="126491" y="109351"/>
                    <a:pt x="126290" y="109584"/>
                    <a:pt x="126290" y="109885"/>
                  </a:cubicBezTo>
                  <a:cubicBezTo>
                    <a:pt x="126322" y="110134"/>
                    <a:pt x="126557" y="110355"/>
                    <a:pt x="126806" y="110355"/>
                  </a:cubicBezTo>
                  <a:cubicBezTo>
                    <a:pt x="126823" y="110355"/>
                    <a:pt x="126840" y="110354"/>
                    <a:pt x="126858" y="110352"/>
                  </a:cubicBezTo>
                  <a:cubicBezTo>
                    <a:pt x="127124" y="110318"/>
                    <a:pt x="127358" y="110085"/>
                    <a:pt x="127325" y="109785"/>
                  </a:cubicBezTo>
                  <a:cubicBezTo>
                    <a:pt x="127293" y="109535"/>
                    <a:pt x="127087" y="109314"/>
                    <a:pt x="126815" y="109314"/>
                  </a:cubicBezTo>
                  <a:close/>
                  <a:moveTo>
                    <a:pt x="8318" y="109352"/>
                  </a:moveTo>
                  <a:cubicBezTo>
                    <a:pt x="8212" y="109352"/>
                    <a:pt x="8103" y="109383"/>
                    <a:pt x="8006" y="109451"/>
                  </a:cubicBezTo>
                  <a:cubicBezTo>
                    <a:pt x="7672" y="109718"/>
                    <a:pt x="7773" y="110218"/>
                    <a:pt x="8139" y="110352"/>
                  </a:cubicBezTo>
                  <a:lnTo>
                    <a:pt x="8373" y="110385"/>
                  </a:lnTo>
                  <a:cubicBezTo>
                    <a:pt x="8640" y="110352"/>
                    <a:pt x="8873" y="110118"/>
                    <a:pt x="8840" y="109818"/>
                  </a:cubicBezTo>
                  <a:cubicBezTo>
                    <a:pt x="8816" y="109535"/>
                    <a:pt x="8575" y="109352"/>
                    <a:pt x="8318" y="109352"/>
                  </a:cubicBezTo>
                  <a:close/>
                  <a:moveTo>
                    <a:pt x="106552" y="109357"/>
                  </a:moveTo>
                  <a:cubicBezTo>
                    <a:pt x="106279" y="109357"/>
                    <a:pt x="106019" y="109588"/>
                    <a:pt x="106043" y="109918"/>
                  </a:cubicBezTo>
                  <a:cubicBezTo>
                    <a:pt x="106074" y="110168"/>
                    <a:pt x="106280" y="110388"/>
                    <a:pt x="106553" y="110388"/>
                  </a:cubicBezTo>
                  <a:cubicBezTo>
                    <a:pt x="106571" y="110388"/>
                    <a:pt x="106590" y="110387"/>
                    <a:pt x="106610" y="110385"/>
                  </a:cubicBezTo>
                  <a:cubicBezTo>
                    <a:pt x="107043" y="110352"/>
                    <a:pt x="107244" y="109785"/>
                    <a:pt x="106877" y="109484"/>
                  </a:cubicBezTo>
                  <a:cubicBezTo>
                    <a:pt x="106779" y="109397"/>
                    <a:pt x="106664" y="109357"/>
                    <a:pt x="106552" y="109357"/>
                  </a:cubicBezTo>
                  <a:close/>
                  <a:moveTo>
                    <a:pt x="86312" y="109396"/>
                  </a:moveTo>
                  <a:cubicBezTo>
                    <a:pt x="86027" y="109396"/>
                    <a:pt x="85747" y="109639"/>
                    <a:pt x="85795" y="109951"/>
                  </a:cubicBezTo>
                  <a:cubicBezTo>
                    <a:pt x="85795" y="110252"/>
                    <a:pt x="86062" y="110452"/>
                    <a:pt x="86329" y="110452"/>
                  </a:cubicBezTo>
                  <a:cubicBezTo>
                    <a:pt x="86796" y="110418"/>
                    <a:pt x="86996" y="109818"/>
                    <a:pt x="86629" y="109518"/>
                  </a:cubicBezTo>
                  <a:cubicBezTo>
                    <a:pt x="86535" y="109433"/>
                    <a:pt x="86423" y="109396"/>
                    <a:pt x="86312" y="109396"/>
                  </a:cubicBezTo>
                  <a:close/>
                  <a:moveTo>
                    <a:pt x="66014" y="109417"/>
                  </a:moveTo>
                  <a:cubicBezTo>
                    <a:pt x="66003" y="109417"/>
                    <a:pt x="65992" y="109417"/>
                    <a:pt x="65981" y="109418"/>
                  </a:cubicBezTo>
                  <a:cubicBezTo>
                    <a:pt x="65302" y="109482"/>
                    <a:pt x="65375" y="110455"/>
                    <a:pt x="66017" y="110455"/>
                  </a:cubicBezTo>
                  <a:cubicBezTo>
                    <a:pt x="66038" y="110455"/>
                    <a:pt x="66059" y="110454"/>
                    <a:pt x="66081" y="110452"/>
                  </a:cubicBezTo>
                  <a:cubicBezTo>
                    <a:pt x="66737" y="110419"/>
                    <a:pt x="66683" y="109417"/>
                    <a:pt x="66014" y="109417"/>
                  </a:cubicBezTo>
                  <a:close/>
                  <a:moveTo>
                    <a:pt x="45750" y="109516"/>
                  </a:moveTo>
                  <a:cubicBezTo>
                    <a:pt x="45483" y="109516"/>
                    <a:pt x="45215" y="109701"/>
                    <a:pt x="45233" y="110051"/>
                  </a:cubicBezTo>
                  <a:cubicBezTo>
                    <a:pt x="45266" y="110352"/>
                    <a:pt x="45499" y="110552"/>
                    <a:pt x="45800" y="110552"/>
                  </a:cubicBezTo>
                  <a:cubicBezTo>
                    <a:pt x="46100" y="110518"/>
                    <a:pt x="46300" y="110252"/>
                    <a:pt x="46267" y="109985"/>
                  </a:cubicBezTo>
                  <a:cubicBezTo>
                    <a:pt x="46235" y="109668"/>
                    <a:pt x="45992" y="109516"/>
                    <a:pt x="45750" y="109516"/>
                  </a:cubicBezTo>
                  <a:close/>
                  <a:moveTo>
                    <a:pt x="143990" y="109491"/>
                  </a:moveTo>
                  <a:cubicBezTo>
                    <a:pt x="143706" y="109491"/>
                    <a:pt x="143446" y="109721"/>
                    <a:pt x="143469" y="110051"/>
                  </a:cubicBezTo>
                  <a:cubicBezTo>
                    <a:pt x="143501" y="110332"/>
                    <a:pt x="143707" y="110555"/>
                    <a:pt x="143980" y="110555"/>
                  </a:cubicBezTo>
                  <a:cubicBezTo>
                    <a:pt x="143998" y="110555"/>
                    <a:pt x="144017" y="110554"/>
                    <a:pt x="144036" y="110552"/>
                  </a:cubicBezTo>
                  <a:lnTo>
                    <a:pt x="144036" y="110518"/>
                  </a:lnTo>
                  <a:cubicBezTo>
                    <a:pt x="144503" y="110485"/>
                    <a:pt x="144670" y="109918"/>
                    <a:pt x="144337" y="109618"/>
                  </a:cubicBezTo>
                  <a:cubicBezTo>
                    <a:pt x="144229" y="109530"/>
                    <a:pt x="144108" y="109491"/>
                    <a:pt x="143990" y="109491"/>
                  </a:cubicBezTo>
                  <a:close/>
                  <a:moveTo>
                    <a:pt x="25495" y="109545"/>
                  </a:moveTo>
                  <a:cubicBezTo>
                    <a:pt x="25202" y="109545"/>
                    <a:pt x="24927" y="109779"/>
                    <a:pt x="24951" y="110118"/>
                  </a:cubicBezTo>
                  <a:cubicBezTo>
                    <a:pt x="24983" y="110368"/>
                    <a:pt x="25218" y="110588"/>
                    <a:pt x="25467" y="110588"/>
                  </a:cubicBezTo>
                  <a:cubicBezTo>
                    <a:pt x="25484" y="110588"/>
                    <a:pt x="25501" y="110587"/>
                    <a:pt x="25519" y="110585"/>
                  </a:cubicBezTo>
                  <a:cubicBezTo>
                    <a:pt x="25986" y="110552"/>
                    <a:pt x="26152" y="109951"/>
                    <a:pt x="25819" y="109651"/>
                  </a:cubicBezTo>
                  <a:cubicBezTo>
                    <a:pt x="25718" y="109578"/>
                    <a:pt x="25606" y="109545"/>
                    <a:pt x="25495" y="109545"/>
                  </a:cubicBezTo>
                  <a:close/>
                  <a:moveTo>
                    <a:pt x="123751" y="109548"/>
                  </a:moveTo>
                  <a:cubicBezTo>
                    <a:pt x="123731" y="109548"/>
                    <a:pt x="123710" y="109549"/>
                    <a:pt x="123689" y="109551"/>
                  </a:cubicBezTo>
                  <a:cubicBezTo>
                    <a:pt x="122987" y="109583"/>
                    <a:pt x="123048" y="110592"/>
                    <a:pt x="123667" y="110592"/>
                  </a:cubicBezTo>
                  <a:cubicBezTo>
                    <a:pt x="123696" y="110592"/>
                    <a:pt x="123725" y="110589"/>
                    <a:pt x="123755" y="110585"/>
                  </a:cubicBezTo>
                  <a:cubicBezTo>
                    <a:pt x="124467" y="110553"/>
                    <a:pt x="124394" y="109548"/>
                    <a:pt x="123751" y="109548"/>
                  </a:cubicBezTo>
                  <a:close/>
                  <a:moveTo>
                    <a:pt x="103455" y="109603"/>
                  </a:moveTo>
                  <a:cubicBezTo>
                    <a:pt x="103179" y="109603"/>
                    <a:pt x="102905" y="109798"/>
                    <a:pt x="102940" y="110151"/>
                  </a:cubicBezTo>
                  <a:cubicBezTo>
                    <a:pt x="102974" y="110452"/>
                    <a:pt x="103207" y="110652"/>
                    <a:pt x="103508" y="110652"/>
                  </a:cubicBezTo>
                  <a:cubicBezTo>
                    <a:pt x="103774" y="110618"/>
                    <a:pt x="104008" y="110352"/>
                    <a:pt x="103975" y="110085"/>
                  </a:cubicBezTo>
                  <a:cubicBezTo>
                    <a:pt x="103943" y="109756"/>
                    <a:pt x="103698" y="109603"/>
                    <a:pt x="103455" y="109603"/>
                  </a:cubicBezTo>
                  <a:close/>
                  <a:moveTo>
                    <a:pt x="83181" y="109657"/>
                  </a:moveTo>
                  <a:cubicBezTo>
                    <a:pt x="82899" y="109657"/>
                    <a:pt x="82645" y="109888"/>
                    <a:pt x="82693" y="110218"/>
                  </a:cubicBezTo>
                  <a:cubicBezTo>
                    <a:pt x="82693" y="110468"/>
                    <a:pt x="82926" y="110688"/>
                    <a:pt x="83175" y="110688"/>
                  </a:cubicBezTo>
                  <a:cubicBezTo>
                    <a:pt x="83192" y="110688"/>
                    <a:pt x="83209" y="110687"/>
                    <a:pt x="83226" y="110685"/>
                  </a:cubicBezTo>
                  <a:cubicBezTo>
                    <a:pt x="83693" y="110652"/>
                    <a:pt x="83860" y="110085"/>
                    <a:pt x="83527" y="109785"/>
                  </a:cubicBezTo>
                  <a:cubicBezTo>
                    <a:pt x="83419" y="109697"/>
                    <a:pt x="83298" y="109657"/>
                    <a:pt x="83181" y="109657"/>
                  </a:cubicBezTo>
                  <a:close/>
                  <a:moveTo>
                    <a:pt x="62933" y="109691"/>
                  </a:moveTo>
                  <a:cubicBezTo>
                    <a:pt x="62648" y="109691"/>
                    <a:pt x="62388" y="109921"/>
                    <a:pt x="62412" y="110252"/>
                  </a:cubicBezTo>
                  <a:cubicBezTo>
                    <a:pt x="62445" y="110552"/>
                    <a:pt x="62678" y="110752"/>
                    <a:pt x="62979" y="110752"/>
                  </a:cubicBezTo>
                  <a:cubicBezTo>
                    <a:pt x="63446" y="110685"/>
                    <a:pt x="63612" y="110118"/>
                    <a:pt x="63279" y="109818"/>
                  </a:cubicBezTo>
                  <a:cubicBezTo>
                    <a:pt x="63172" y="109730"/>
                    <a:pt x="63050" y="109691"/>
                    <a:pt x="62933" y="109691"/>
                  </a:cubicBezTo>
                  <a:close/>
                  <a:moveTo>
                    <a:pt x="140926" y="109745"/>
                  </a:moveTo>
                  <a:cubicBezTo>
                    <a:pt x="140897" y="109745"/>
                    <a:pt x="140866" y="109747"/>
                    <a:pt x="140834" y="109751"/>
                  </a:cubicBezTo>
                  <a:cubicBezTo>
                    <a:pt x="140211" y="109817"/>
                    <a:pt x="140265" y="110786"/>
                    <a:pt x="140902" y="110786"/>
                  </a:cubicBezTo>
                  <a:cubicBezTo>
                    <a:pt x="140913" y="110786"/>
                    <a:pt x="140923" y="110786"/>
                    <a:pt x="140934" y="110785"/>
                  </a:cubicBezTo>
                  <a:cubicBezTo>
                    <a:pt x="141604" y="110753"/>
                    <a:pt x="141572" y="109745"/>
                    <a:pt x="140926" y="109745"/>
                  </a:cubicBezTo>
                  <a:close/>
                  <a:moveTo>
                    <a:pt x="42661" y="109762"/>
                  </a:moveTo>
                  <a:cubicBezTo>
                    <a:pt x="42517" y="109762"/>
                    <a:pt x="42371" y="109820"/>
                    <a:pt x="42264" y="109951"/>
                  </a:cubicBezTo>
                  <a:cubicBezTo>
                    <a:pt x="42005" y="110275"/>
                    <a:pt x="42248" y="110787"/>
                    <a:pt x="42689" y="110787"/>
                  </a:cubicBezTo>
                  <a:cubicBezTo>
                    <a:pt x="42703" y="110787"/>
                    <a:pt x="42717" y="110786"/>
                    <a:pt x="42731" y="110785"/>
                  </a:cubicBezTo>
                  <a:cubicBezTo>
                    <a:pt x="42998" y="110785"/>
                    <a:pt x="43198" y="110518"/>
                    <a:pt x="43198" y="110252"/>
                  </a:cubicBezTo>
                  <a:cubicBezTo>
                    <a:pt x="43176" y="109951"/>
                    <a:pt x="42921" y="109762"/>
                    <a:pt x="42661" y="109762"/>
                  </a:cubicBezTo>
                  <a:close/>
                  <a:moveTo>
                    <a:pt x="22412" y="109782"/>
                  </a:moveTo>
                  <a:cubicBezTo>
                    <a:pt x="22391" y="109782"/>
                    <a:pt x="22371" y="109783"/>
                    <a:pt x="22350" y="109785"/>
                  </a:cubicBezTo>
                  <a:cubicBezTo>
                    <a:pt x="22049" y="109818"/>
                    <a:pt x="21849" y="110051"/>
                    <a:pt x="21883" y="110352"/>
                  </a:cubicBezTo>
                  <a:cubicBezTo>
                    <a:pt x="21883" y="110630"/>
                    <a:pt x="22112" y="110822"/>
                    <a:pt x="22385" y="110822"/>
                  </a:cubicBezTo>
                  <a:cubicBezTo>
                    <a:pt x="22406" y="110822"/>
                    <a:pt x="22428" y="110821"/>
                    <a:pt x="22450" y="110819"/>
                  </a:cubicBezTo>
                  <a:lnTo>
                    <a:pt x="22416" y="110819"/>
                  </a:lnTo>
                  <a:cubicBezTo>
                    <a:pt x="23128" y="110786"/>
                    <a:pt x="23055" y="109782"/>
                    <a:pt x="22412" y="109782"/>
                  </a:cubicBezTo>
                  <a:close/>
                  <a:moveTo>
                    <a:pt x="120674" y="109811"/>
                  </a:moveTo>
                  <a:cubicBezTo>
                    <a:pt x="120646" y="109811"/>
                    <a:pt x="120617" y="109814"/>
                    <a:pt x="120586" y="109818"/>
                  </a:cubicBezTo>
                  <a:cubicBezTo>
                    <a:pt x="119907" y="109850"/>
                    <a:pt x="119949" y="110855"/>
                    <a:pt x="120591" y="110855"/>
                  </a:cubicBezTo>
                  <a:cubicBezTo>
                    <a:pt x="120611" y="110855"/>
                    <a:pt x="120632" y="110854"/>
                    <a:pt x="120653" y="110852"/>
                  </a:cubicBezTo>
                  <a:cubicBezTo>
                    <a:pt x="121355" y="110820"/>
                    <a:pt x="121294" y="109811"/>
                    <a:pt x="120674" y="109811"/>
                  </a:cubicBezTo>
                  <a:close/>
                  <a:moveTo>
                    <a:pt x="100396" y="109848"/>
                  </a:moveTo>
                  <a:cubicBezTo>
                    <a:pt x="100377" y="109848"/>
                    <a:pt x="100358" y="109849"/>
                    <a:pt x="100339" y="109851"/>
                  </a:cubicBezTo>
                  <a:cubicBezTo>
                    <a:pt x="100072" y="109885"/>
                    <a:pt x="99838" y="110118"/>
                    <a:pt x="99872" y="110418"/>
                  </a:cubicBezTo>
                  <a:cubicBezTo>
                    <a:pt x="99903" y="110668"/>
                    <a:pt x="100109" y="110889"/>
                    <a:pt x="100382" y="110889"/>
                  </a:cubicBezTo>
                  <a:cubicBezTo>
                    <a:pt x="100400" y="110889"/>
                    <a:pt x="100419" y="110887"/>
                    <a:pt x="100439" y="110885"/>
                  </a:cubicBezTo>
                  <a:cubicBezTo>
                    <a:pt x="100706" y="110852"/>
                    <a:pt x="100939" y="110618"/>
                    <a:pt x="100906" y="110318"/>
                  </a:cubicBezTo>
                  <a:cubicBezTo>
                    <a:pt x="100874" y="110069"/>
                    <a:pt x="100668" y="109848"/>
                    <a:pt x="100396" y="109848"/>
                  </a:cubicBezTo>
                  <a:close/>
                  <a:moveTo>
                    <a:pt x="80094" y="109892"/>
                  </a:moveTo>
                  <a:cubicBezTo>
                    <a:pt x="79823" y="109892"/>
                    <a:pt x="79556" y="110085"/>
                    <a:pt x="79590" y="110452"/>
                  </a:cubicBezTo>
                  <a:cubicBezTo>
                    <a:pt x="79622" y="110701"/>
                    <a:pt x="79828" y="110922"/>
                    <a:pt x="80073" y="110922"/>
                  </a:cubicBezTo>
                  <a:cubicBezTo>
                    <a:pt x="80090" y="110922"/>
                    <a:pt x="80107" y="110921"/>
                    <a:pt x="80124" y="110919"/>
                  </a:cubicBezTo>
                  <a:lnTo>
                    <a:pt x="80158" y="110919"/>
                  </a:lnTo>
                  <a:cubicBezTo>
                    <a:pt x="80424" y="110919"/>
                    <a:pt x="80658" y="110652"/>
                    <a:pt x="80625" y="110385"/>
                  </a:cubicBezTo>
                  <a:cubicBezTo>
                    <a:pt x="80593" y="110051"/>
                    <a:pt x="80342" y="109892"/>
                    <a:pt x="80094" y="109892"/>
                  </a:cubicBezTo>
                  <a:close/>
                  <a:moveTo>
                    <a:pt x="59848" y="109931"/>
                  </a:moveTo>
                  <a:cubicBezTo>
                    <a:pt x="59557" y="109931"/>
                    <a:pt x="59285" y="110181"/>
                    <a:pt x="59309" y="110518"/>
                  </a:cubicBezTo>
                  <a:cubicBezTo>
                    <a:pt x="59343" y="110785"/>
                    <a:pt x="59576" y="110985"/>
                    <a:pt x="59876" y="110985"/>
                  </a:cubicBezTo>
                  <a:cubicBezTo>
                    <a:pt x="60343" y="110952"/>
                    <a:pt x="60510" y="110352"/>
                    <a:pt x="60177" y="110051"/>
                  </a:cubicBezTo>
                  <a:cubicBezTo>
                    <a:pt x="60075" y="109968"/>
                    <a:pt x="59960" y="109931"/>
                    <a:pt x="59848" y="109931"/>
                  </a:cubicBezTo>
                  <a:close/>
                  <a:moveTo>
                    <a:pt x="158082" y="109940"/>
                  </a:moveTo>
                  <a:cubicBezTo>
                    <a:pt x="157800" y="109940"/>
                    <a:pt x="157510" y="110143"/>
                    <a:pt x="157546" y="110518"/>
                  </a:cubicBezTo>
                  <a:cubicBezTo>
                    <a:pt x="157577" y="110768"/>
                    <a:pt x="157784" y="110989"/>
                    <a:pt x="158056" y="110989"/>
                  </a:cubicBezTo>
                  <a:cubicBezTo>
                    <a:pt x="158075" y="110989"/>
                    <a:pt x="158094" y="110988"/>
                    <a:pt x="158113" y="110985"/>
                  </a:cubicBezTo>
                  <a:cubicBezTo>
                    <a:pt x="158380" y="110952"/>
                    <a:pt x="158614" y="110719"/>
                    <a:pt x="158580" y="110418"/>
                  </a:cubicBezTo>
                  <a:cubicBezTo>
                    <a:pt x="158565" y="110093"/>
                    <a:pt x="158326" y="109940"/>
                    <a:pt x="158082" y="109940"/>
                  </a:cubicBezTo>
                  <a:close/>
                  <a:moveTo>
                    <a:pt x="13100" y="110515"/>
                  </a:moveTo>
                  <a:cubicBezTo>
                    <a:pt x="13081" y="110515"/>
                    <a:pt x="13062" y="110516"/>
                    <a:pt x="13043" y="110518"/>
                  </a:cubicBezTo>
                  <a:lnTo>
                    <a:pt x="13076" y="110552"/>
                  </a:lnTo>
                  <a:cubicBezTo>
                    <a:pt x="12843" y="110552"/>
                    <a:pt x="12676" y="110685"/>
                    <a:pt x="12609" y="110885"/>
                  </a:cubicBezTo>
                  <a:lnTo>
                    <a:pt x="13110" y="110952"/>
                  </a:lnTo>
                  <a:lnTo>
                    <a:pt x="13610" y="111019"/>
                  </a:lnTo>
                  <a:lnTo>
                    <a:pt x="13643" y="111019"/>
                  </a:lnTo>
                  <a:cubicBezTo>
                    <a:pt x="13612" y="110738"/>
                    <a:pt x="13376" y="110515"/>
                    <a:pt x="13100" y="110515"/>
                  </a:cubicBezTo>
                  <a:close/>
                  <a:moveTo>
                    <a:pt x="137853" y="110012"/>
                  </a:moveTo>
                  <a:cubicBezTo>
                    <a:pt x="137825" y="110012"/>
                    <a:pt x="137796" y="110014"/>
                    <a:pt x="137765" y="110018"/>
                  </a:cubicBezTo>
                  <a:cubicBezTo>
                    <a:pt x="137465" y="110018"/>
                    <a:pt x="137265" y="110285"/>
                    <a:pt x="137298" y="110552"/>
                  </a:cubicBezTo>
                  <a:cubicBezTo>
                    <a:pt x="137332" y="110852"/>
                    <a:pt x="137565" y="111052"/>
                    <a:pt x="137832" y="111052"/>
                  </a:cubicBezTo>
                  <a:cubicBezTo>
                    <a:pt x="138534" y="111020"/>
                    <a:pt x="138473" y="110012"/>
                    <a:pt x="137853" y="110012"/>
                  </a:cubicBezTo>
                  <a:close/>
                  <a:moveTo>
                    <a:pt x="39587" y="110014"/>
                  </a:moveTo>
                  <a:cubicBezTo>
                    <a:pt x="39567" y="110014"/>
                    <a:pt x="39548" y="110016"/>
                    <a:pt x="39529" y="110018"/>
                  </a:cubicBezTo>
                  <a:cubicBezTo>
                    <a:pt x="38839" y="110051"/>
                    <a:pt x="38893" y="111053"/>
                    <a:pt x="39562" y="111053"/>
                  </a:cubicBezTo>
                  <a:cubicBezTo>
                    <a:pt x="39573" y="111053"/>
                    <a:pt x="39584" y="111053"/>
                    <a:pt x="39595" y="111052"/>
                  </a:cubicBezTo>
                  <a:cubicBezTo>
                    <a:pt x="39895" y="111019"/>
                    <a:pt x="40096" y="110752"/>
                    <a:pt x="40062" y="110485"/>
                  </a:cubicBezTo>
                  <a:cubicBezTo>
                    <a:pt x="40062" y="110207"/>
                    <a:pt x="39833" y="110014"/>
                    <a:pt x="39587" y="110014"/>
                  </a:cubicBezTo>
                  <a:close/>
                  <a:moveTo>
                    <a:pt x="117549" y="110015"/>
                  </a:moveTo>
                  <a:cubicBezTo>
                    <a:pt x="117528" y="110015"/>
                    <a:pt x="117506" y="110016"/>
                    <a:pt x="117484" y="110018"/>
                  </a:cubicBezTo>
                  <a:cubicBezTo>
                    <a:pt x="116861" y="110116"/>
                    <a:pt x="116915" y="111053"/>
                    <a:pt x="117551" y="111053"/>
                  </a:cubicBezTo>
                  <a:cubicBezTo>
                    <a:pt x="117562" y="111053"/>
                    <a:pt x="117573" y="111053"/>
                    <a:pt x="117584" y="111052"/>
                  </a:cubicBezTo>
                  <a:cubicBezTo>
                    <a:pt x="118264" y="111020"/>
                    <a:pt x="118221" y="110015"/>
                    <a:pt x="117549" y="110015"/>
                  </a:cubicBezTo>
                  <a:close/>
                  <a:moveTo>
                    <a:pt x="19283" y="110060"/>
                  </a:moveTo>
                  <a:cubicBezTo>
                    <a:pt x="19137" y="110060"/>
                    <a:pt x="18989" y="110119"/>
                    <a:pt x="18880" y="110252"/>
                  </a:cubicBezTo>
                  <a:cubicBezTo>
                    <a:pt x="18622" y="110575"/>
                    <a:pt x="18865" y="111087"/>
                    <a:pt x="19306" y="111087"/>
                  </a:cubicBezTo>
                  <a:cubicBezTo>
                    <a:pt x="19320" y="111087"/>
                    <a:pt x="19333" y="111086"/>
                    <a:pt x="19347" y="111085"/>
                  </a:cubicBezTo>
                  <a:cubicBezTo>
                    <a:pt x="19614" y="111052"/>
                    <a:pt x="19814" y="110819"/>
                    <a:pt x="19814" y="110518"/>
                  </a:cubicBezTo>
                  <a:cubicBezTo>
                    <a:pt x="19793" y="110242"/>
                    <a:pt x="19541" y="110060"/>
                    <a:pt x="19283" y="110060"/>
                  </a:cubicBezTo>
                  <a:close/>
                  <a:moveTo>
                    <a:pt x="97257" y="110095"/>
                  </a:moveTo>
                  <a:cubicBezTo>
                    <a:pt x="97118" y="110095"/>
                    <a:pt x="96977" y="110154"/>
                    <a:pt x="96869" y="110285"/>
                  </a:cubicBezTo>
                  <a:cubicBezTo>
                    <a:pt x="96578" y="110608"/>
                    <a:pt x="96821" y="111120"/>
                    <a:pt x="97262" y="111120"/>
                  </a:cubicBezTo>
                  <a:cubicBezTo>
                    <a:pt x="97275" y="111120"/>
                    <a:pt x="97289" y="111120"/>
                    <a:pt x="97303" y="111119"/>
                  </a:cubicBezTo>
                  <a:cubicBezTo>
                    <a:pt x="97603" y="111119"/>
                    <a:pt x="97803" y="110852"/>
                    <a:pt x="97770" y="110585"/>
                  </a:cubicBezTo>
                  <a:cubicBezTo>
                    <a:pt x="97749" y="110285"/>
                    <a:pt x="97507" y="110095"/>
                    <a:pt x="97257" y="110095"/>
                  </a:cubicBezTo>
                  <a:close/>
                  <a:moveTo>
                    <a:pt x="77002" y="110112"/>
                  </a:moveTo>
                  <a:cubicBezTo>
                    <a:pt x="76718" y="110112"/>
                    <a:pt x="76435" y="110315"/>
                    <a:pt x="76488" y="110685"/>
                  </a:cubicBezTo>
                  <a:cubicBezTo>
                    <a:pt x="76488" y="110985"/>
                    <a:pt x="76755" y="111186"/>
                    <a:pt x="77022" y="111186"/>
                  </a:cubicBezTo>
                  <a:cubicBezTo>
                    <a:pt x="77322" y="111152"/>
                    <a:pt x="77522" y="110885"/>
                    <a:pt x="77522" y="110618"/>
                  </a:cubicBezTo>
                  <a:cubicBezTo>
                    <a:pt x="77507" y="110273"/>
                    <a:pt x="77254" y="110112"/>
                    <a:pt x="77002" y="110112"/>
                  </a:cubicBezTo>
                  <a:close/>
                  <a:moveTo>
                    <a:pt x="56728" y="110191"/>
                  </a:moveTo>
                  <a:cubicBezTo>
                    <a:pt x="56444" y="110191"/>
                    <a:pt x="56183" y="110421"/>
                    <a:pt x="56207" y="110752"/>
                  </a:cubicBezTo>
                  <a:cubicBezTo>
                    <a:pt x="56238" y="111002"/>
                    <a:pt x="56445" y="111222"/>
                    <a:pt x="56717" y="111222"/>
                  </a:cubicBezTo>
                  <a:cubicBezTo>
                    <a:pt x="56736" y="111222"/>
                    <a:pt x="56755" y="111221"/>
                    <a:pt x="56774" y="111219"/>
                  </a:cubicBezTo>
                  <a:cubicBezTo>
                    <a:pt x="57241" y="111186"/>
                    <a:pt x="57408" y="110618"/>
                    <a:pt x="57074" y="110318"/>
                  </a:cubicBezTo>
                  <a:cubicBezTo>
                    <a:pt x="56967" y="110230"/>
                    <a:pt x="56846" y="110191"/>
                    <a:pt x="56728" y="110191"/>
                  </a:cubicBezTo>
                  <a:close/>
                  <a:moveTo>
                    <a:pt x="155008" y="110215"/>
                  </a:moveTo>
                  <a:cubicBezTo>
                    <a:pt x="154987" y="110215"/>
                    <a:pt x="154966" y="110216"/>
                    <a:pt x="154944" y="110218"/>
                  </a:cubicBezTo>
                  <a:cubicBezTo>
                    <a:pt x="154266" y="110283"/>
                    <a:pt x="154338" y="111255"/>
                    <a:pt x="154981" y="111255"/>
                  </a:cubicBezTo>
                  <a:cubicBezTo>
                    <a:pt x="155001" y="111255"/>
                    <a:pt x="155022" y="111254"/>
                    <a:pt x="155044" y="111252"/>
                  </a:cubicBezTo>
                  <a:cubicBezTo>
                    <a:pt x="155691" y="111188"/>
                    <a:pt x="155648" y="110215"/>
                    <a:pt x="155008" y="110215"/>
                  </a:cubicBezTo>
                  <a:close/>
                  <a:moveTo>
                    <a:pt x="36487" y="110248"/>
                  </a:moveTo>
                  <a:cubicBezTo>
                    <a:pt x="36467" y="110248"/>
                    <a:pt x="36447" y="110249"/>
                    <a:pt x="36426" y="110252"/>
                  </a:cubicBezTo>
                  <a:cubicBezTo>
                    <a:pt x="35737" y="110284"/>
                    <a:pt x="35823" y="111286"/>
                    <a:pt x="36462" y="111286"/>
                  </a:cubicBezTo>
                  <a:cubicBezTo>
                    <a:pt x="36472" y="111286"/>
                    <a:pt x="36482" y="111286"/>
                    <a:pt x="36493" y="111286"/>
                  </a:cubicBezTo>
                  <a:cubicBezTo>
                    <a:pt x="37172" y="111221"/>
                    <a:pt x="37099" y="110248"/>
                    <a:pt x="36487" y="110248"/>
                  </a:cubicBezTo>
                  <a:close/>
                  <a:moveTo>
                    <a:pt x="16230" y="110282"/>
                  </a:moveTo>
                  <a:cubicBezTo>
                    <a:pt x="16213" y="110282"/>
                    <a:pt x="16196" y="110283"/>
                    <a:pt x="16179" y="110285"/>
                  </a:cubicBezTo>
                  <a:cubicBezTo>
                    <a:pt x="15878" y="110318"/>
                    <a:pt x="15678" y="110552"/>
                    <a:pt x="15678" y="110852"/>
                  </a:cubicBezTo>
                  <a:cubicBezTo>
                    <a:pt x="15712" y="111119"/>
                    <a:pt x="15945" y="111319"/>
                    <a:pt x="16245" y="111319"/>
                  </a:cubicBezTo>
                  <a:cubicBezTo>
                    <a:pt x="16545" y="111286"/>
                    <a:pt x="16746" y="111052"/>
                    <a:pt x="16712" y="110752"/>
                  </a:cubicBezTo>
                  <a:cubicBezTo>
                    <a:pt x="16712" y="110502"/>
                    <a:pt x="16479" y="110282"/>
                    <a:pt x="16230" y="110282"/>
                  </a:cubicBezTo>
                  <a:close/>
                  <a:moveTo>
                    <a:pt x="134714" y="110265"/>
                  </a:moveTo>
                  <a:cubicBezTo>
                    <a:pt x="134449" y="110265"/>
                    <a:pt x="134178" y="110460"/>
                    <a:pt x="134196" y="110819"/>
                  </a:cubicBezTo>
                  <a:cubicBezTo>
                    <a:pt x="134196" y="111085"/>
                    <a:pt x="134463" y="111319"/>
                    <a:pt x="134730" y="111319"/>
                  </a:cubicBezTo>
                  <a:lnTo>
                    <a:pt x="134730" y="111286"/>
                  </a:lnTo>
                  <a:cubicBezTo>
                    <a:pt x="135030" y="111252"/>
                    <a:pt x="135230" y="111019"/>
                    <a:pt x="135197" y="110719"/>
                  </a:cubicBezTo>
                  <a:cubicBezTo>
                    <a:pt x="135166" y="110410"/>
                    <a:pt x="134942" y="110265"/>
                    <a:pt x="134714" y="110265"/>
                  </a:cubicBezTo>
                  <a:close/>
                  <a:moveTo>
                    <a:pt x="114436" y="110291"/>
                  </a:moveTo>
                  <a:cubicBezTo>
                    <a:pt x="114152" y="110291"/>
                    <a:pt x="113891" y="110522"/>
                    <a:pt x="113915" y="110852"/>
                  </a:cubicBezTo>
                  <a:cubicBezTo>
                    <a:pt x="113946" y="111102"/>
                    <a:pt x="114153" y="111322"/>
                    <a:pt x="114425" y="111322"/>
                  </a:cubicBezTo>
                  <a:cubicBezTo>
                    <a:pt x="114444" y="111322"/>
                    <a:pt x="114463" y="111321"/>
                    <a:pt x="114482" y="111319"/>
                  </a:cubicBezTo>
                  <a:cubicBezTo>
                    <a:pt x="114949" y="111286"/>
                    <a:pt x="115116" y="110719"/>
                    <a:pt x="114782" y="110418"/>
                  </a:cubicBezTo>
                  <a:cubicBezTo>
                    <a:pt x="114675" y="110331"/>
                    <a:pt x="114553" y="110291"/>
                    <a:pt x="114436" y="110291"/>
                  </a:cubicBezTo>
                  <a:close/>
                  <a:moveTo>
                    <a:pt x="94158" y="110348"/>
                  </a:moveTo>
                  <a:cubicBezTo>
                    <a:pt x="94139" y="110348"/>
                    <a:pt x="94120" y="110349"/>
                    <a:pt x="94101" y="110352"/>
                  </a:cubicBezTo>
                  <a:cubicBezTo>
                    <a:pt x="93477" y="110417"/>
                    <a:pt x="93532" y="111387"/>
                    <a:pt x="94169" y="111387"/>
                  </a:cubicBezTo>
                  <a:cubicBezTo>
                    <a:pt x="94179" y="111387"/>
                    <a:pt x="94190" y="111386"/>
                    <a:pt x="94201" y="111386"/>
                  </a:cubicBezTo>
                  <a:cubicBezTo>
                    <a:pt x="94468" y="111352"/>
                    <a:pt x="94701" y="111119"/>
                    <a:pt x="94668" y="110819"/>
                  </a:cubicBezTo>
                  <a:cubicBezTo>
                    <a:pt x="94637" y="110569"/>
                    <a:pt x="94430" y="110348"/>
                    <a:pt x="94158" y="110348"/>
                  </a:cubicBezTo>
                  <a:close/>
                  <a:moveTo>
                    <a:pt x="73861" y="110385"/>
                  </a:moveTo>
                  <a:cubicBezTo>
                    <a:pt x="73726" y="110385"/>
                    <a:pt x="73590" y="110436"/>
                    <a:pt x="73486" y="110552"/>
                  </a:cubicBezTo>
                  <a:cubicBezTo>
                    <a:pt x="73195" y="110908"/>
                    <a:pt x="73437" y="111421"/>
                    <a:pt x="73878" y="111421"/>
                  </a:cubicBezTo>
                  <a:cubicBezTo>
                    <a:pt x="73892" y="111421"/>
                    <a:pt x="73906" y="111420"/>
                    <a:pt x="73920" y="111419"/>
                  </a:cubicBezTo>
                  <a:cubicBezTo>
                    <a:pt x="74220" y="111386"/>
                    <a:pt x="74420" y="111152"/>
                    <a:pt x="74387" y="110852"/>
                  </a:cubicBezTo>
                  <a:cubicBezTo>
                    <a:pt x="74365" y="110568"/>
                    <a:pt x="74115" y="110385"/>
                    <a:pt x="73861" y="110385"/>
                  </a:cubicBezTo>
                  <a:close/>
                  <a:moveTo>
                    <a:pt x="53666" y="110449"/>
                  </a:moveTo>
                  <a:cubicBezTo>
                    <a:pt x="53646" y="110449"/>
                    <a:pt x="53626" y="110450"/>
                    <a:pt x="53605" y="110452"/>
                  </a:cubicBezTo>
                  <a:cubicBezTo>
                    <a:pt x="53305" y="110452"/>
                    <a:pt x="53072" y="110719"/>
                    <a:pt x="53105" y="111019"/>
                  </a:cubicBezTo>
                  <a:cubicBezTo>
                    <a:pt x="53136" y="111266"/>
                    <a:pt x="53339" y="111456"/>
                    <a:pt x="53607" y="111456"/>
                  </a:cubicBezTo>
                  <a:cubicBezTo>
                    <a:pt x="53628" y="111456"/>
                    <a:pt x="53650" y="111455"/>
                    <a:pt x="53672" y="111452"/>
                  </a:cubicBezTo>
                  <a:lnTo>
                    <a:pt x="53672" y="111486"/>
                  </a:lnTo>
                  <a:cubicBezTo>
                    <a:pt x="54351" y="111421"/>
                    <a:pt x="54278" y="110449"/>
                    <a:pt x="53666" y="110449"/>
                  </a:cubicBezTo>
                  <a:close/>
                  <a:moveTo>
                    <a:pt x="151863" y="110458"/>
                  </a:moveTo>
                  <a:cubicBezTo>
                    <a:pt x="151578" y="110458"/>
                    <a:pt x="151318" y="110688"/>
                    <a:pt x="151342" y="111019"/>
                  </a:cubicBezTo>
                  <a:cubicBezTo>
                    <a:pt x="151375" y="111286"/>
                    <a:pt x="151642" y="111486"/>
                    <a:pt x="151909" y="111486"/>
                  </a:cubicBezTo>
                  <a:cubicBezTo>
                    <a:pt x="152376" y="111452"/>
                    <a:pt x="152576" y="110885"/>
                    <a:pt x="152209" y="110585"/>
                  </a:cubicBezTo>
                  <a:cubicBezTo>
                    <a:pt x="152102" y="110497"/>
                    <a:pt x="151980" y="110458"/>
                    <a:pt x="151863" y="110458"/>
                  </a:cubicBezTo>
                  <a:close/>
                  <a:moveTo>
                    <a:pt x="33348" y="110477"/>
                  </a:moveTo>
                  <a:cubicBezTo>
                    <a:pt x="33207" y="110477"/>
                    <a:pt x="33065" y="110532"/>
                    <a:pt x="32957" y="110652"/>
                  </a:cubicBezTo>
                  <a:cubicBezTo>
                    <a:pt x="32666" y="111008"/>
                    <a:pt x="32940" y="111521"/>
                    <a:pt x="33352" y="111521"/>
                  </a:cubicBezTo>
                  <a:cubicBezTo>
                    <a:pt x="33365" y="111521"/>
                    <a:pt x="33378" y="111520"/>
                    <a:pt x="33391" y="111519"/>
                  </a:cubicBezTo>
                  <a:cubicBezTo>
                    <a:pt x="33691" y="111486"/>
                    <a:pt x="33891" y="111219"/>
                    <a:pt x="33891" y="110952"/>
                  </a:cubicBezTo>
                  <a:cubicBezTo>
                    <a:pt x="33848" y="110653"/>
                    <a:pt x="33600" y="110477"/>
                    <a:pt x="33348" y="110477"/>
                  </a:cubicBezTo>
                  <a:close/>
                  <a:moveTo>
                    <a:pt x="131583" y="110495"/>
                  </a:moveTo>
                  <a:cubicBezTo>
                    <a:pt x="131443" y="110495"/>
                    <a:pt x="131301" y="110554"/>
                    <a:pt x="131194" y="110685"/>
                  </a:cubicBezTo>
                  <a:cubicBezTo>
                    <a:pt x="130903" y="111009"/>
                    <a:pt x="131177" y="111521"/>
                    <a:pt x="131589" y="111521"/>
                  </a:cubicBezTo>
                  <a:cubicBezTo>
                    <a:pt x="131602" y="111521"/>
                    <a:pt x="131615" y="111520"/>
                    <a:pt x="131628" y="111519"/>
                  </a:cubicBezTo>
                  <a:cubicBezTo>
                    <a:pt x="131928" y="111486"/>
                    <a:pt x="132128" y="111252"/>
                    <a:pt x="132128" y="110985"/>
                  </a:cubicBezTo>
                  <a:cubicBezTo>
                    <a:pt x="132085" y="110685"/>
                    <a:pt x="131836" y="110495"/>
                    <a:pt x="131583" y="110495"/>
                  </a:cubicBezTo>
                  <a:close/>
                  <a:moveTo>
                    <a:pt x="111336" y="110531"/>
                  </a:moveTo>
                  <a:cubicBezTo>
                    <a:pt x="111058" y="110531"/>
                    <a:pt x="110789" y="110774"/>
                    <a:pt x="110813" y="111085"/>
                  </a:cubicBezTo>
                  <a:cubicBezTo>
                    <a:pt x="110846" y="111386"/>
                    <a:pt x="111080" y="111586"/>
                    <a:pt x="111380" y="111586"/>
                  </a:cubicBezTo>
                  <a:cubicBezTo>
                    <a:pt x="111847" y="111519"/>
                    <a:pt x="112014" y="110952"/>
                    <a:pt x="111647" y="110652"/>
                  </a:cubicBezTo>
                  <a:cubicBezTo>
                    <a:pt x="111553" y="110568"/>
                    <a:pt x="111444" y="110531"/>
                    <a:pt x="111336" y="110531"/>
                  </a:cubicBezTo>
                  <a:close/>
                  <a:moveTo>
                    <a:pt x="91032" y="110585"/>
                  </a:moveTo>
                  <a:cubicBezTo>
                    <a:pt x="90376" y="110684"/>
                    <a:pt x="90429" y="111620"/>
                    <a:pt x="91065" y="111620"/>
                  </a:cubicBezTo>
                  <a:cubicBezTo>
                    <a:pt x="91076" y="111620"/>
                    <a:pt x="91087" y="111620"/>
                    <a:pt x="91099" y="111619"/>
                  </a:cubicBezTo>
                  <a:cubicBezTo>
                    <a:pt x="91766" y="111552"/>
                    <a:pt x="91666" y="110585"/>
                    <a:pt x="91032" y="110585"/>
                  </a:cubicBezTo>
                  <a:close/>
                  <a:moveTo>
                    <a:pt x="70751" y="110618"/>
                  </a:moveTo>
                  <a:cubicBezTo>
                    <a:pt x="70081" y="110650"/>
                    <a:pt x="70113" y="111659"/>
                    <a:pt x="70759" y="111659"/>
                  </a:cubicBezTo>
                  <a:cubicBezTo>
                    <a:pt x="70788" y="111659"/>
                    <a:pt x="70819" y="111657"/>
                    <a:pt x="70851" y="111653"/>
                  </a:cubicBezTo>
                  <a:cubicBezTo>
                    <a:pt x="71118" y="111619"/>
                    <a:pt x="71351" y="111386"/>
                    <a:pt x="71318" y="111085"/>
                  </a:cubicBezTo>
                  <a:cubicBezTo>
                    <a:pt x="71285" y="110819"/>
                    <a:pt x="71051" y="110618"/>
                    <a:pt x="70751" y="110618"/>
                  </a:cubicBezTo>
                  <a:close/>
                  <a:moveTo>
                    <a:pt x="50524" y="110662"/>
                  </a:moveTo>
                  <a:cubicBezTo>
                    <a:pt x="50385" y="110662"/>
                    <a:pt x="50243" y="110721"/>
                    <a:pt x="50136" y="110852"/>
                  </a:cubicBezTo>
                  <a:cubicBezTo>
                    <a:pt x="49844" y="111176"/>
                    <a:pt x="50088" y="111721"/>
                    <a:pt x="50531" y="111721"/>
                  </a:cubicBezTo>
                  <a:cubicBezTo>
                    <a:pt x="50543" y="111721"/>
                    <a:pt x="50557" y="111720"/>
                    <a:pt x="50570" y="111719"/>
                  </a:cubicBezTo>
                  <a:cubicBezTo>
                    <a:pt x="50870" y="111686"/>
                    <a:pt x="51070" y="111419"/>
                    <a:pt x="51037" y="111152"/>
                  </a:cubicBezTo>
                  <a:cubicBezTo>
                    <a:pt x="51015" y="110852"/>
                    <a:pt x="50773" y="110662"/>
                    <a:pt x="50524" y="110662"/>
                  </a:cubicBezTo>
                  <a:close/>
                  <a:moveTo>
                    <a:pt x="148757" y="110677"/>
                  </a:moveTo>
                  <a:cubicBezTo>
                    <a:pt x="148474" y="110677"/>
                    <a:pt x="148216" y="110923"/>
                    <a:pt x="148239" y="111252"/>
                  </a:cubicBezTo>
                  <a:cubicBezTo>
                    <a:pt x="148271" y="111502"/>
                    <a:pt x="148506" y="111722"/>
                    <a:pt x="148755" y="111722"/>
                  </a:cubicBezTo>
                  <a:cubicBezTo>
                    <a:pt x="148772" y="111722"/>
                    <a:pt x="148789" y="111721"/>
                    <a:pt x="148807" y="111719"/>
                  </a:cubicBezTo>
                  <a:cubicBezTo>
                    <a:pt x="149274" y="111686"/>
                    <a:pt x="149474" y="111119"/>
                    <a:pt x="149107" y="110819"/>
                  </a:cubicBezTo>
                  <a:cubicBezTo>
                    <a:pt x="148998" y="110720"/>
                    <a:pt x="148876" y="110677"/>
                    <a:pt x="148757" y="110677"/>
                  </a:cubicBezTo>
                  <a:close/>
                  <a:moveTo>
                    <a:pt x="30255" y="110718"/>
                  </a:moveTo>
                  <a:cubicBezTo>
                    <a:pt x="30244" y="110718"/>
                    <a:pt x="30233" y="110718"/>
                    <a:pt x="30222" y="110719"/>
                  </a:cubicBezTo>
                  <a:cubicBezTo>
                    <a:pt x="29510" y="110751"/>
                    <a:pt x="29583" y="111756"/>
                    <a:pt x="30227" y="111756"/>
                  </a:cubicBezTo>
                  <a:cubicBezTo>
                    <a:pt x="30247" y="111756"/>
                    <a:pt x="30267" y="111755"/>
                    <a:pt x="30289" y="111753"/>
                  </a:cubicBezTo>
                  <a:cubicBezTo>
                    <a:pt x="30944" y="111654"/>
                    <a:pt x="30891" y="110718"/>
                    <a:pt x="30255" y="110718"/>
                  </a:cubicBezTo>
                  <a:close/>
                  <a:moveTo>
                    <a:pt x="128518" y="110731"/>
                  </a:moveTo>
                  <a:cubicBezTo>
                    <a:pt x="128239" y="110731"/>
                    <a:pt x="127968" y="110982"/>
                    <a:pt x="127992" y="111319"/>
                  </a:cubicBezTo>
                  <a:cubicBezTo>
                    <a:pt x="128025" y="111586"/>
                    <a:pt x="128259" y="111786"/>
                    <a:pt x="128525" y="111786"/>
                  </a:cubicBezTo>
                  <a:cubicBezTo>
                    <a:pt x="128992" y="111719"/>
                    <a:pt x="129193" y="111152"/>
                    <a:pt x="128826" y="110852"/>
                  </a:cubicBezTo>
                  <a:cubicBezTo>
                    <a:pt x="128733" y="110769"/>
                    <a:pt x="128625" y="110731"/>
                    <a:pt x="128518" y="110731"/>
                  </a:cubicBezTo>
                  <a:close/>
                  <a:moveTo>
                    <a:pt x="108242" y="110782"/>
                  </a:moveTo>
                  <a:cubicBezTo>
                    <a:pt x="108221" y="110782"/>
                    <a:pt x="108200" y="110783"/>
                    <a:pt x="108178" y="110785"/>
                  </a:cubicBezTo>
                  <a:cubicBezTo>
                    <a:pt x="107554" y="110884"/>
                    <a:pt x="107608" y="111820"/>
                    <a:pt x="108244" y="111820"/>
                  </a:cubicBezTo>
                  <a:cubicBezTo>
                    <a:pt x="108255" y="111820"/>
                    <a:pt x="108266" y="111820"/>
                    <a:pt x="108278" y="111819"/>
                  </a:cubicBezTo>
                  <a:cubicBezTo>
                    <a:pt x="108957" y="111787"/>
                    <a:pt x="108915" y="110782"/>
                    <a:pt x="108242" y="110782"/>
                  </a:cubicBezTo>
                  <a:close/>
                  <a:moveTo>
                    <a:pt x="87998" y="110831"/>
                  </a:moveTo>
                  <a:cubicBezTo>
                    <a:pt x="87708" y="110831"/>
                    <a:pt x="87439" y="111074"/>
                    <a:pt x="87463" y="111386"/>
                  </a:cubicBezTo>
                  <a:cubicBezTo>
                    <a:pt x="87494" y="111635"/>
                    <a:pt x="87700" y="111856"/>
                    <a:pt x="87945" y="111856"/>
                  </a:cubicBezTo>
                  <a:cubicBezTo>
                    <a:pt x="87962" y="111856"/>
                    <a:pt x="87979" y="111855"/>
                    <a:pt x="87996" y="111853"/>
                  </a:cubicBezTo>
                  <a:lnTo>
                    <a:pt x="88030" y="111886"/>
                  </a:lnTo>
                  <a:cubicBezTo>
                    <a:pt x="88497" y="111819"/>
                    <a:pt x="88664" y="111252"/>
                    <a:pt x="88330" y="110952"/>
                  </a:cubicBezTo>
                  <a:cubicBezTo>
                    <a:pt x="88227" y="110868"/>
                    <a:pt x="88111" y="110831"/>
                    <a:pt x="87998" y="110831"/>
                  </a:cubicBezTo>
                  <a:close/>
                  <a:moveTo>
                    <a:pt x="67649" y="110852"/>
                  </a:moveTo>
                  <a:cubicBezTo>
                    <a:pt x="67348" y="110885"/>
                    <a:pt x="67148" y="111152"/>
                    <a:pt x="67182" y="111419"/>
                  </a:cubicBezTo>
                  <a:cubicBezTo>
                    <a:pt x="67182" y="111700"/>
                    <a:pt x="67415" y="111923"/>
                    <a:pt x="67691" y="111923"/>
                  </a:cubicBezTo>
                  <a:cubicBezTo>
                    <a:pt x="67710" y="111923"/>
                    <a:pt x="67729" y="111922"/>
                    <a:pt x="67749" y="111919"/>
                  </a:cubicBezTo>
                  <a:lnTo>
                    <a:pt x="67715" y="111886"/>
                  </a:lnTo>
                  <a:cubicBezTo>
                    <a:pt x="68382" y="111819"/>
                    <a:pt x="68316" y="110852"/>
                    <a:pt x="67649" y="110852"/>
                  </a:cubicBezTo>
                  <a:close/>
                  <a:moveTo>
                    <a:pt x="47459" y="110915"/>
                  </a:moveTo>
                  <a:cubicBezTo>
                    <a:pt x="47440" y="110915"/>
                    <a:pt x="47420" y="110916"/>
                    <a:pt x="47401" y="110919"/>
                  </a:cubicBezTo>
                  <a:cubicBezTo>
                    <a:pt x="46711" y="110952"/>
                    <a:pt x="46765" y="111954"/>
                    <a:pt x="47435" y="111954"/>
                  </a:cubicBezTo>
                  <a:cubicBezTo>
                    <a:pt x="47445" y="111954"/>
                    <a:pt x="47456" y="111953"/>
                    <a:pt x="47468" y="111953"/>
                  </a:cubicBezTo>
                  <a:cubicBezTo>
                    <a:pt x="47768" y="111919"/>
                    <a:pt x="47968" y="111653"/>
                    <a:pt x="47935" y="111386"/>
                  </a:cubicBezTo>
                  <a:cubicBezTo>
                    <a:pt x="47935" y="111107"/>
                    <a:pt x="47705" y="110915"/>
                    <a:pt x="47459" y="110915"/>
                  </a:cubicBezTo>
                  <a:close/>
                  <a:moveTo>
                    <a:pt x="20915" y="111452"/>
                  </a:moveTo>
                  <a:lnTo>
                    <a:pt x="20915" y="111486"/>
                  </a:lnTo>
                  <a:cubicBezTo>
                    <a:pt x="20715" y="111486"/>
                    <a:pt x="20515" y="111653"/>
                    <a:pt x="20482" y="111853"/>
                  </a:cubicBezTo>
                  <a:lnTo>
                    <a:pt x="21482" y="111986"/>
                  </a:lnTo>
                  <a:cubicBezTo>
                    <a:pt x="21482" y="111686"/>
                    <a:pt x="21215" y="111452"/>
                    <a:pt x="20915" y="111452"/>
                  </a:cubicBezTo>
                  <a:close/>
                  <a:moveTo>
                    <a:pt x="145676" y="110944"/>
                  </a:moveTo>
                  <a:cubicBezTo>
                    <a:pt x="145405" y="110944"/>
                    <a:pt x="145147" y="111190"/>
                    <a:pt x="145171" y="111519"/>
                  </a:cubicBezTo>
                  <a:cubicBezTo>
                    <a:pt x="145204" y="111786"/>
                    <a:pt x="145437" y="111986"/>
                    <a:pt x="145704" y="111986"/>
                  </a:cubicBezTo>
                  <a:cubicBezTo>
                    <a:pt x="146171" y="111953"/>
                    <a:pt x="146371" y="111386"/>
                    <a:pt x="146005" y="111085"/>
                  </a:cubicBezTo>
                  <a:cubicBezTo>
                    <a:pt x="145906" y="110987"/>
                    <a:pt x="145790" y="110944"/>
                    <a:pt x="145676" y="110944"/>
                  </a:cubicBezTo>
                  <a:close/>
                  <a:moveTo>
                    <a:pt x="125403" y="110963"/>
                  </a:moveTo>
                  <a:cubicBezTo>
                    <a:pt x="125120" y="110963"/>
                    <a:pt x="124837" y="111164"/>
                    <a:pt x="124889" y="111552"/>
                  </a:cubicBezTo>
                  <a:cubicBezTo>
                    <a:pt x="124921" y="111802"/>
                    <a:pt x="125127" y="112023"/>
                    <a:pt x="125399" y="112023"/>
                  </a:cubicBezTo>
                  <a:cubicBezTo>
                    <a:pt x="125418" y="112023"/>
                    <a:pt x="125437" y="112022"/>
                    <a:pt x="125457" y="112019"/>
                  </a:cubicBezTo>
                  <a:cubicBezTo>
                    <a:pt x="125723" y="111986"/>
                    <a:pt x="125924" y="111753"/>
                    <a:pt x="125924" y="111452"/>
                  </a:cubicBezTo>
                  <a:cubicBezTo>
                    <a:pt x="125908" y="111122"/>
                    <a:pt x="125655" y="110963"/>
                    <a:pt x="125403" y="110963"/>
                  </a:cubicBezTo>
                  <a:close/>
                  <a:moveTo>
                    <a:pt x="27140" y="110992"/>
                  </a:moveTo>
                  <a:cubicBezTo>
                    <a:pt x="26856" y="110992"/>
                    <a:pt x="26596" y="111222"/>
                    <a:pt x="26619" y="111552"/>
                  </a:cubicBezTo>
                  <a:cubicBezTo>
                    <a:pt x="26650" y="111831"/>
                    <a:pt x="26882" y="112023"/>
                    <a:pt x="27155" y="112023"/>
                  </a:cubicBezTo>
                  <a:cubicBezTo>
                    <a:pt x="27176" y="112023"/>
                    <a:pt x="27198" y="112022"/>
                    <a:pt x="27220" y="112019"/>
                  </a:cubicBezTo>
                  <a:lnTo>
                    <a:pt x="27186" y="112019"/>
                  </a:lnTo>
                  <a:cubicBezTo>
                    <a:pt x="27653" y="111986"/>
                    <a:pt x="27820" y="111419"/>
                    <a:pt x="27487" y="111119"/>
                  </a:cubicBezTo>
                  <a:cubicBezTo>
                    <a:pt x="27379" y="111031"/>
                    <a:pt x="27258" y="110992"/>
                    <a:pt x="27140" y="110992"/>
                  </a:cubicBezTo>
                  <a:close/>
                  <a:moveTo>
                    <a:pt x="105129" y="111029"/>
                  </a:moveTo>
                  <a:cubicBezTo>
                    <a:pt x="104990" y="111029"/>
                    <a:pt x="104849" y="111088"/>
                    <a:pt x="104742" y="111219"/>
                  </a:cubicBezTo>
                  <a:cubicBezTo>
                    <a:pt x="104451" y="111542"/>
                    <a:pt x="104693" y="112054"/>
                    <a:pt x="105134" y="112054"/>
                  </a:cubicBezTo>
                  <a:cubicBezTo>
                    <a:pt x="105148" y="112054"/>
                    <a:pt x="105161" y="112054"/>
                    <a:pt x="105175" y="112053"/>
                  </a:cubicBezTo>
                  <a:cubicBezTo>
                    <a:pt x="105442" y="112053"/>
                    <a:pt x="105676" y="111786"/>
                    <a:pt x="105642" y="111519"/>
                  </a:cubicBezTo>
                  <a:cubicBezTo>
                    <a:pt x="105621" y="111219"/>
                    <a:pt x="105379" y="111029"/>
                    <a:pt x="105129" y="111029"/>
                  </a:cubicBezTo>
                  <a:close/>
                  <a:moveTo>
                    <a:pt x="84892" y="111049"/>
                  </a:moveTo>
                  <a:cubicBezTo>
                    <a:pt x="84871" y="111049"/>
                    <a:pt x="84850" y="111050"/>
                    <a:pt x="84828" y="111052"/>
                  </a:cubicBezTo>
                  <a:cubicBezTo>
                    <a:pt x="84204" y="111151"/>
                    <a:pt x="84258" y="112087"/>
                    <a:pt x="84894" y="112087"/>
                  </a:cubicBezTo>
                  <a:cubicBezTo>
                    <a:pt x="84905" y="112087"/>
                    <a:pt x="84916" y="112087"/>
                    <a:pt x="84928" y="112086"/>
                  </a:cubicBezTo>
                  <a:cubicBezTo>
                    <a:pt x="85607" y="112054"/>
                    <a:pt x="85565" y="111049"/>
                    <a:pt x="84892" y="111049"/>
                  </a:cubicBezTo>
                  <a:close/>
                  <a:moveTo>
                    <a:pt x="64589" y="111125"/>
                  </a:moveTo>
                  <a:cubicBezTo>
                    <a:pt x="64316" y="111125"/>
                    <a:pt x="64056" y="111355"/>
                    <a:pt x="64079" y="111686"/>
                  </a:cubicBezTo>
                  <a:cubicBezTo>
                    <a:pt x="64111" y="111936"/>
                    <a:pt x="64317" y="112156"/>
                    <a:pt x="64589" y="112156"/>
                  </a:cubicBezTo>
                  <a:cubicBezTo>
                    <a:pt x="64608" y="112156"/>
                    <a:pt x="64627" y="112155"/>
                    <a:pt x="64646" y="112153"/>
                  </a:cubicBezTo>
                  <a:cubicBezTo>
                    <a:pt x="65080" y="112120"/>
                    <a:pt x="65280" y="111552"/>
                    <a:pt x="64913" y="111252"/>
                  </a:cubicBezTo>
                  <a:cubicBezTo>
                    <a:pt x="64816" y="111164"/>
                    <a:pt x="64701" y="111125"/>
                    <a:pt x="64589" y="111125"/>
                  </a:cubicBezTo>
                  <a:close/>
                  <a:moveTo>
                    <a:pt x="44349" y="111164"/>
                  </a:moveTo>
                  <a:cubicBezTo>
                    <a:pt x="44064" y="111164"/>
                    <a:pt x="43784" y="111407"/>
                    <a:pt x="43832" y="111719"/>
                  </a:cubicBezTo>
                  <a:cubicBezTo>
                    <a:pt x="43832" y="112019"/>
                    <a:pt x="44098" y="112220"/>
                    <a:pt x="44365" y="112220"/>
                  </a:cubicBezTo>
                  <a:cubicBezTo>
                    <a:pt x="44832" y="112186"/>
                    <a:pt x="45032" y="111586"/>
                    <a:pt x="44666" y="111286"/>
                  </a:cubicBezTo>
                  <a:cubicBezTo>
                    <a:pt x="44572" y="111201"/>
                    <a:pt x="44460" y="111164"/>
                    <a:pt x="44349" y="111164"/>
                  </a:cubicBezTo>
                  <a:close/>
                  <a:moveTo>
                    <a:pt x="142594" y="111163"/>
                  </a:moveTo>
                  <a:cubicBezTo>
                    <a:pt x="142315" y="111163"/>
                    <a:pt x="142033" y="111364"/>
                    <a:pt x="142068" y="111753"/>
                  </a:cubicBezTo>
                  <a:cubicBezTo>
                    <a:pt x="142102" y="112019"/>
                    <a:pt x="142335" y="112220"/>
                    <a:pt x="142602" y="112220"/>
                  </a:cubicBezTo>
                  <a:lnTo>
                    <a:pt x="142635" y="112220"/>
                  </a:lnTo>
                  <a:cubicBezTo>
                    <a:pt x="142902" y="112186"/>
                    <a:pt x="143136" y="111953"/>
                    <a:pt x="143102" y="111653"/>
                  </a:cubicBezTo>
                  <a:cubicBezTo>
                    <a:pt x="143087" y="111323"/>
                    <a:pt x="142842" y="111163"/>
                    <a:pt x="142594" y="111163"/>
                  </a:cubicBezTo>
                  <a:close/>
                  <a:moveTo>
                    <a:pt x="24038" y="111225"/>
                  </a:moveTo>
                  <a:cubicBezTo>
                    <a:pt x="23754" y="111225"/>
                    <a:pt x="23493" y="111456"/>
                    <a:pt x="23517" y="111786"/>
                  </a:cubicBezTo>
                  <a:cubicBezTo>
                    <a:pt x="23548" y="112064"/>
                    <a:pt x="23780" y="112257"/>
                    <a:pt x="24052" y="112257"/>
                  </a:cubicBezTo>
                  <a:cubicBezTo>
                    <a:pt x="24074" y="112257"/>
                    <a:pt x="24096" y="112255"/>
                    <a:pt x="24118" y="112253"/>
                  </a:cubicBezTo>
                  <a:lnTo>
                    <a:pt x="24084" y="112253"/>
                  </a:lnTo>
                  <a:cubicBezTo>
                    <a:pt x="24551" y="112220"/>
                    <a:pt x="24718" y="111653"/>
                    <a:pt x="24384" y="111352"/>
                  </a:cubicBezTo>
                  <a:cubicBezTo>
                    <a:pt x="24277" y="111265"/>
                    <a:pt x="24156" y="111225"/>
                    <a:pt x="24038" y="111225"/>
                  </a:cubicBezTo>
                  <a:close/>
                  <a:moveTo>
                    <a:pt x="122308" y="111225"/>
                  </a:moveTo>
                  <a:cubicBezTo>
                    <a:pt x="122024" y="111225"/>
                    <a:pt x="121764" y="111456"/>
                    <a:pt x="121787" y="111786"/>
                  </a:cubicBezTo>
                  <a:cubicBezTo>
                    <a:pt x="121818" y="112064"/>
                    <a:pt x="122021" y="112257"/>
                    <a:pt x="122290" y="112257"/>
                  </a:cubicBezTo>
                  <a:cubicBezTo>
                    <a:pt x="122311" y="112257"/>
                    <a:pt x="122332" y="112255"/>
                    <a:pt x="122354" y="112253"/>
                  </a:cubicBezTo>
                  <a:cubicBezTo>
                    <a:pt x="122821" y="112220"/>
                    <a:pt x="122988" y="111653"/>
                    <a:pt x="122655" y="111352"/>
                  </a:cubicBezTo>
                  <a:cubicBezTo>
                    <a:pt x="122547" y="111265"/>
                    <a:pt x="122426" y="111225"/>
                    <a:pt x="122308" y="111225"/>
                  </a:cubicBezTo>
                  <a:close/>
                  <a:moveTo>
                    <a:pt x="102050" y="111280"/>
                  </a:moveTo>
                  <a:cubicBezTo>
                    <a:pt x="101757" y="111280"/>
                    <a:pt x="101482" y="111513"/>
                    <a:pt x="101506" y="111853"/>
                  </a:cubicBezTo>
                  <a:cubicBezTo>
                    <a:pt x="101537" y="112102"/>
                    <a:pt x="101773" y="112323"/>
                    <a:pt x="102049" y="112323"/>
                  </a:cubicBezTo>
                  <a:cubicBezTo>
                    <a:pt x="102068" y="112323"/>
                    <a:pt x="102087" y="112322"/>
                    <a:pt x="102107" y="112320"/>
                  </a:cubicBezTo>
                  <a:lnTo>
                    <a:pt x="102073" y="112320"/>
                  </a:lnTo>
                  <a:cubicBezTo>
                    <a:pt x="102540" y="112286"/>
                    <a:pt x="102707" y="111686"/>
                    <a:pt x="102373" y="111386"/>
                  </a:cubicBezTo>
                  <a:cubicBezTo>
                    <a:pt x="102273" y="111313"/>
                    <a:pt x="102160" y="111280"/>
                    <a:pt x="102050" y="111280"/>
                  </a:cubicBezTo>
                  <a:close/>
                  <a:moveTo>
                    <a:pt x="81781" y="111298"/>
                  </a:moveTo>
                  <a:cubicBezTo>
                    <a:pt x="81504" y="111298"/>
                    <a:pt x="81234" y="111541"/>
                    <a:pt x="81258" y="111853"/>
                  </a:cubicBezTo>
                  <a:cubicBezTo>
                    <a:pt x="81258" y="112134"/>
                    <a:pt x="81492" y="112356"/>
                    <a:pt x="81741" y="112356"/>
                  </a:cubicBezTo>
                  <a:cubicBezTo>
                    <a:pt x="81758" y="112356"/>
                    <a:pt x="81775" y="112355"/>
                    <a:pt x="81792" y="112353"/>
                  </a:cubicBezTo>
                  <a:cubicBezTo>
                    <a:pt x="82259" y="112320"/>
                    <a:pt x="82459" y="111719"/>
                    <a:pt x="82092" y="111419"/>
                  </a:cubicBezTo>
                  <a:cubicBezTo>
                    <a:pt x="81999" y="111335"/>
                    <a:pt x="81889" y="111298"/>
                    <a:pt x="81781" y="111298"/>
                  </a:cubicBezTo>
                  <a:close/>
                  <a:moveTo>
                    <a:pt x="61565" y="111379"/>
                  </a:moveTo>
                  <a:cubicBezTo>
                    <a:pt x="61537" y="111379"/>
                    <a:pt x="61508" y="111381"/>
                    <a:pt x="61478" y="111386"/>
                  </a:cubicBezTo>
                  <a:cubicBezTo>
                    <a:pt x="60810" y="111452"/>
                    <a:pt x="60877" y="112420"/>
                    <a:pt x="61544" y="112420"/>
                  </a:cubicBezTo>
                  <a:cubicBezTo>
                    <a:pt x="62246" y="112388"/>
                    <a:pt x="62185" y="111379"/>
                    <a:pt x="61565" y="111379"/>
                  </a:cubicBezTo>
                  <a:close/>
                  <a:moveTo>
                    <a:pt x="159757" y="111392"/>
                  </a:moveTo>
                  <a:cubicBezTo>
                    <a:pt x="159484" y="111392"/>
                    <a:pt x="159224" y="111622"/>
                    <a:pt x="159247" y="111953"/>
                  </a:cubicBezTo>
                  <a:cubicBezTo>
                    <a:pt x="159247" y="112220"/>
                    <a:pt x="159514" y="112420"/>
                    <a:pt x="159781" y="112420"/>
                  </a:cubicBezTo>
                  <a:lnTo>
                    <a:pt x="159814" y="112420"/>
                  </a:lnTo>
                  <a:cubicBezTo>
                    <a:pt x="160248" y="112386"/>
                    <a:pt x="160448" y="111819"/>
                    <a:pt x="160081" y="111519"/>
                  </a:cubicBezTo>
                  <a:cubicBezTo>
                    <a:pt x="159984" y="111431"/>
                    <a:pt x="159869" y="111392"/>
                    <a:pt x="159757" y="111392"/>
                  </a:cubicBezTo>
                  <a:close/>
                  <a:moveTo>
                    <a:pt x="139466" y="111418"/>
                  </a:moveTo>
                  <a:cubicBezTo>
                    <a:pt x="139455" y="111418"/>
                    <a:pt x="139444" y="111419"/>
                    <a:pt x="139433" y="111419"/>
                  </a:cubicBezTo>
                  <a:cubicBezTo>
                    <a:pt x="138755" y="111484"/>
                    <a:pt x="138827" y="112456"/>
                    <a:pt x="139439" y="112456"/>
                  </a:cubicBezTo>
                  <a:cubicBezTo>
                    <a:pt x="139459" y="112456"/>
                    <a:pt x="139479" y="112455"/>
                    <a:pt x="139500" y="112453"/>
                  </a:cubicBezTo>
                  <a:cubicBezTo>
                    <a:pt x="140189" y="112420"/>
                    <a:pt x="140136" y="111418"/>
                    <a:pt x="139466" y="111418"/>
                  </a:cubicBezTo>
                  <a:close/>
                  <a:moveTo>
                    <a:pt x="41218" y="111425"/>
                  </a:moveTo>
                  <a:cubicBezTo>
                    <a:pt x="40936" y="111425"/>
                    <a:pt x="40682" y="111656"/>
                    <a:pt x="40729" y="111986"/>
                  </a:cubicBezTo>
                  <a:cubicBezTo>
                    <a:pt x="40729" y="112236"/>
                    <a:pt x="40963" y="112456"/>
                    <a:pt x="41212" y="112456"/>
                  </a:cubicBezTo>
                  <a:cubicBezTo>
                    <a:pt x="41229" y="112456"/>
                    <a:pt x="41246" y="112455"/>
                    <a:pt x="41263" y="112453"/>
                  </a:cubicBezTo>
                  <a:cubicBezTo>
                    <a:pt x="41730" y="112420"/>
                    <a:pt x="41897" y="111853"/>
                    <a:pt x="41563" y="111552"/>
                  </a:cubicBezTo>
                  <a:cubicBezTo>
                    <a:pt x="41456" y="111465"/>
                    <a:pt x="41335" y="111425"/>
                    <a:pt x="41218" y="111425"/>
                  </a:cubicBezTo>
                  <a:close/>
                  <a:moveTo>
                    <a:pt x="119229" y="111480"/>
                  </a:moveTo>
                  <a:cubicBezTo>
                    <a:pt x="118936" y="111480"/>
                    <a:pt x="118661" y="111713"/>
                    <a:pt x="118685" y="112053"/>
                  </a:cubicBezTo>
                  <a:cubicBezTo>
                    <a:pt x="118718" y="112320"/>
                    <a:pt x="118952" y="112520"/>
                    <a:pt x="119252" y="112520"/>
                  </a:cubicBezTo>
                  <a:cubicBezTo>
                    <a:pt x="119719" y="112486"/>
                    <a:pt x="119886" y="111886"/>
                    <a:pt x="119552" y="111586"/>
                  </a:cubicBezTo>
                  <a:cubicBezTo>
                    <a:pt x="119452" y="111513"/>
                    <a:pt x="119339" y="111480"/>
                    <a:pt x="119229" y="111480"/>
                  </a:cubicBezTo>
                  <a:close/>
                  <a:moveTo>
                    <a:pt x="98958" y="111525"/>
                  </a:moveTo>
                  <a:cubicBezTo>
                    <a:pt x="98674" y="111525"/>
                    <a:pt x="98414" y="111756"/>
                    <a:pt x="98437" y="112086"/>
                  </a:cubicBezTo>
                  <a:cubicBezTo>
                    <a:pt x="98471" y="112353"/>
                    <a:pt x="98704" y="112553"/>
                    <a:pt x="98971" y="112553"/>
                  </a:cubicBezTo>
                  <a:lnTo>
                    <a:pt x="99004" y="112553"/>
                  </a:lnTo>
                  <a:cubicBezTo>
                    <a:pt x="99471" y="112520"/>
                    <a:pt x="99638" y="111953"/>
                    <a:pt x="99305" y="111653"/>
                  </a:cubicBezTo>
                  <a:cubicBezTo>
                    <a:pt x="99197" y="111565"/>
                    <a:pt x="99076" y="111525"/>
                    <a:pt x="98958" y="111525"/>
                  </a:cubicBezTo>
                  <a:close/>
                  <a:moveTo>
                    <a:pt x="78687" y="111583"/>
                  </a:moveTo>
                  <a:cubicBezTo>
                    <a:pt x="78666" y="111583"/>
                    <a:pt x="78645" y="111584"/>
                    <a:pt x="78623" y="111586"/>
                  </a:cubicBezTo>
                  <a:cubicBezTo>
                    <a:pt x="77977" y="111650"/>
                    <a:pt x="78019" y="112623"/>
                    <a:pt x="78659" y="112623"/>
                  </a:cubicBezTo>
                  <a:cubicBezTo>
                    <a:pt x="78680" y="112623"/>
                    <a:pt x="78701" y="112622"/>
                    <a:pt x="78723" y="112620"/>
                  </a:cubicBezTo>
                  <a:cubicBezTo>
                    <a:pt x="79402" y="112555"/>
                    <a:pt x="79329" y="111583"/>
                    <a:pt x="78687" y="111583"/>
                  </a:cubicBezTo>
                  <a:close/>
                  <a:moveTo>
                    <a:pt x="58396" y="111626"/>
                  </a:moveTo>
                  <a:cubicBezTo>
                    <a:pt x="58112" y="111626"/>
                    <a:pt x="57851" y="111856"/>
                    <a:pt x="57875" y="112186"/>
                  </a:cubicBezTo>
                  <a:cubicBezTo>
                    <a:pt x="57906" y="112436"/>
                    <a:pt x="58113" y="112656"/>
                    <a:pt x="58385" y="112656"/>
                  </a:cubicBezTo>
                  <a:cubicBezTo>
                    <a:pt x="58404" y="112656"/>
                    <a:pt x="58423" y="112655"/>
                    <a:pt x="58442" y="112653"/>
                  </a:cubicBezTo>
                  <a:cubicBezTo>
                    <a:pt x="58909" y="112620"/>
                    <a:pt x="59076" y="112053"/>
                    <a:pt x="58742" y="111753"/>
                  </a:cubicBezTo>
                  <a:cubicBezTo>
                    <a:pt x="58635" y="111665"/>
                    <a:pt x="58513" y="111626"/>
                    <a:pt x="58396" y="111626"/>
                  </a:cubicBezTo>
                  <a:close/>
                  <a:moveTo>
                    <a:pt x="156654" y="111626"/>
                  </a:moveTo>
                  <a:cubicBezTo>
                    <a:pt x="156382" y="111626"/>
                    <a:pt x="156122" y="111856"/>
                    <a:pt x="156145" y="112186"/>
                  </a:cubicBezTo>
                  <a:cubicBezTo>
                    <a:pt x="156145" y="112436"/>
                    <a:pt x="156350" y="112656"/>
                    <a:pt x="156622" y="112656"/>
                  </a:cubicBezTo>
                  <a:cubicBezTo>
                    <a:pt x="156641" y="112656"/>
                    <a:pt x="156660" y="112655"/>
                    <a:pt x="156679" y="112653"/>
                  </a:cubicBezTo>
                  <a:cubicBezTo>
                    <a:pt x="157146" y="112620"/>
                    <a:pt x="157346" y="112053"/>
                    <a:pt x="156979" y="111753"/>
                  </a:cubicBezTo>
                  <a:cubicBezTo>
                    <a:pt x="156882" y="111665"/>
                    <a:pt x="156767" y="111626"/>
                    <a:pt x="156654" y="111626"/>
                  </a:cubicBezTo>
                  <a:close/>
                  <a:moveTo>
                    <a:pt x="38136" y="111659"/>
                  </a:moveTo>
                  <a:cubicBezTo>
                    <a:pt x="37864" y="111659"/>
                    <a:pt x="37604" y="111889"/>
                    <a:pt x="37627" y="112220"/>
                  </a:cubicBezTo>
                  <a:cubicBezTo>
                    <a:pt x="37627" y="112498"/>
                    <a:pt x="37857" y="112690"/>
                    <a:pt x="38103" y="112690"/>
                  </a:cubicBezTo>
                  <a:cubicBezTo>
                    <a:pt x="38122" y="112690"/>
                    <a:pt x="38141" y="112689"/>
                    <a:pt x="38161" y="112687"/>
                  </a:cubicBezTo>
                  <a:cubicBezTo>
                    <a:pt x="38628" y="112653"/>
                    <a:pt x="38828" y="112086"/>
                    <a:pt x="38461" y="111786"/>
                  </a:cubicBezTo>
                  <a:cubicBezTo>
                    <a:pt x="38364" y="111698"/>
                    <a:pt x="38249" y="111659"/>
                    <a:pt x="38136" y="111659"/>
                  </a:cubicBezTo>
                  <a:close/>
                  <a:moveTo>
                    <a:pt x="136378" y="111688"/>
                  </a:moveTo>
                  <a:cubicBezTo>
                    <a:pt x="136103" y="111688"/>
                    <a:pt x="135829" y="111881"/>
                    <a:pt x="135864" y="112253"/>
                  </a:cubicBezTo>
                  <a:cubicBezTo>
                    <a:pt x="135897" y="112520"/>
                    <a:pt x="136131" y="112720"/>
                    <a:pt x="136431" y="112720"/>
                  </a:cubicBezTo>
                  <a:cubicBezTo>
                    <a:pt x="136698" y="112687"/>
                    <a:pt x="136931" y="112453"/>
                    <a:pt x="136898" y="112153"/>
                  </a:cubicBezTo>
                  <a:cubicBezTo>
                    <a:pt x="136867" y="111840"/>
                    <a:pt x="136622" y="111688"/>
                    <a:pt x="136378" y="111688"/>
                  </a:cubicBezTo>
                  <a:close/>
                  <a:moveTo>
                    <a:pt x="116050" y="111719"/>
                  </a:moveTo>
                  <a:cubicBezTo>
                    <a:pt x="115380" y="111751"/>
                    <a:pt x="115442" y="112760"/>
                    <a:pt x="116062" y="112760"/>
                  </a:cubicBezTo>
                  <a:cubicBezTo>
                    <a:pt x="116090" y="112760"/>
                    <a:pt x="116119" y="112758"/>
                    <a:pt x="116150" y="112753"/>
                  </a:cubicBezTo>
                  <a:cubicBezTo>
                    <a:pt x="116817" y="112687"/>
                    <a:pt x="116717" y="111719"/>
                    <a:pt x="116050" y="111719"/>
                  </a:cubicBezTo>
                  <a:close/>
                  <a:moveTo>
                    <a:pt x="95894" y="111780"/>
                  </a:moveTo>
                  <a:cubicBezTo>
                    <a:pt x="95865" y="111780"/>
                    <a:pt x="95834" y="111782"/>
                    <a:pt x="95802" y="111786"/>
                  </a:cubicBezTo>
                  <a:cubicBezTo>
                    <a:pt x="95535" y="111786"/>
                    <a:pt x="95302" y="112053"/>
                    <a:pt x="95335" y="112320"/>
                  </a:cubicBezTo>
                  <a:cubicBezTo>
                    <a:pt x="95366" y="112598"/>
                    <a:pt x="95569" y="112790"/>
                    <a:pt x="95811" y="112790"/>
                  </a:cubicBezTo>
                  <a:cubicBezTo>
                    <a:pt x="95830" y="112790"/>
                    <a:pt x="95849" y="112789"/>
                    <a:pt x="95869" y="112787"/>
                  </a:cubicBezTo>
                  <a:lnTo>
                    <a:pt x="95902" y="112787"/>
                  </a:lnTo>
                  <a:cubicBezTo>
                    <a:pt x="96572" y="112787"/>
                    <a:pt x="96540" y="111780"/>
                    <a:pt x="95894" y="111780"/>
                  </a:cubicBezTo>
                  <a:close/>
                  <a:moveTo>
                    <a:pt x="75575" y="111826"/>
                  </a:moveTo>
                  <a:cubicBezTo>
                    <a:pt x="75291" y="111826"/>
                    <a:pt x="75030" y="112056"/>
                    <a:pt x="75054" y="112386"/>
                  </a:cubicBezTo>
                  <a:cubicBezTo>
                    <a:pt x="75085" y="112636"/>
                    <a:pt x="75292" y="112857"/>
                    <a:pt x="75564" y="112857"/>
                  </a:cubicBezTo>
                  <a:cubicBezTo>
                    <a:pt x="75583" y="112857"/>
                    <a:pt x="75602" y="112856"/>
                    <a:pt x="75621" y="112853"/>
                  </a:cubicBezTo>
                  <a:cubicBezTo>
                    <a:pt x="76055" y="112820"/>
                    <a:pt x="76255" y="112253"/>
                    <a:pt x="75921" y="111953"/>
                  </a:cubicBezTo>
                  <a:cubicBezTo>
                    <a:pt x="75814" y="111865"/>
                    <a:pt x="75692" y="111826"/>
                    <a:pt x="75575" y="111826"/>
                  </a:cubicBezTo>
                  <a:close/>
                  <a:moveTo>
                    <a:pt x="28788" y="112386"/>
                  </a:moveTo>
                  <a:cubicBezTo>
                    <a:pt x="28587" y="112386"/>
                    <a:pt x="28387" y="112553"/>
                    <a:pt x="28354" y="112787"/>
                  </a:cubicBezTo>
                  <a:lnTo>
                    <a:pt x="28821" y="112820"/>
                  </a:lnTo>
                  <a:lnTo>
                    <a:pt x="29154" y="112887"/>
                  </a:lnTo>
                  <a:lnTo>
                    <a:pt x="29355" y="112887"/>
                  </a:lnTo>
                  <a:lnTo>
                    <a:pt x="29355" y="112853"/>
                  </a:lnTo>
                  <a:cubicBezTo>
                    <a:pt x="29321" y="112587"/>
                    <a:pt x="29054" y="112386"/>
                    <a:pt x="28788" y="112386"/>
                  </a:cubicBezTo>
                  <a:close/>
                  <a:moveTo>
                    <a:pt x="55335" y="111850"/>
                  </a:moveTo>
                  <a:cubicBezTo>
                    <a:pt x="55315" y="111850"/>
                    <a:pt x="55294" y="111851"/>
                    <a:pt x="55273" y="111853"/>
                  </a:cubicBezTo>
                  <a:cubicBezTo>
                    <a:pt x="54571" y="111885"/>
                    <a:pt x="54632" y="112893"/>
                    <a:pt x="55252" y="112893"/>
                  </a:cubicBezTo>
                  <a:cubicBezTo>
                    <a:pt x="55280" y="112893"/>
                    <a:pt x="55309" y="112891"/>
                    <a:pt x="55340" y="112887"/>
                  </a:cubicBezTo>
                  <a:cubicBezTo>
                    <a:pt x="56019" y="112854"/>
                    <a:pt x="55977" y="111850"/>
                    <a:pt x="55335" y="111850"/>
                  </a:cubicBezTo>
                  <a:close/>
                  <a:moveTo>
                    <a:pt x="153531" y="111859"/>
                  </a:moveTo>
                  <a:cubicBezTo>
                    <a:pt x="153246" y="111859"/>
                    <a:pt x="152986" y="112089"/>
                    <a:pt x="153010" y="112420"/>
                  </a:cubicBezTo>
                  <a:cubicBezTo>
                    <a:pt x="153043" y="112720"/>
                    <a:pt x="153276" y="112920"/>
                    <a:pt x="153577" y="112920"/>
                  </a:cubicBezTo>
                  <a:lnTo>
                    <a:pt x="153577" y="112887"/>
                  </a:lnTo>
                  <a:cubicBezTo>
                    <a:pt x="154044" y="112853"/>
                    <a:pt x="154210" y="112286"/>
                    <a:pt x="153877" y="111986"/>
                  </a:cubicBezTo>
                  <a:cubicBezTo>
                    <a:pt x="153770" y="111898"/>
                    <a:pt x="153648" y="111859"/>
                    <a:pt x="153531" y="111859"/>
                  </a:cubicBezTo>
                  <a:close/>
                  <a:moveTo>
                    <a:pt x="35046" y="111892"/>
                  </a:moveTo>
                  <a:cubicBezTo>
                    <a:pt x="34762" y="111892"/>
                    <a:pt x="34501" y="112123"/>
                    <a:pt x="34525" y="112453"/>
                  </a:cubicBezTo>
                  <a:cubicBezTo>
                    <a:pt x="34558" y="112753"/>
                    <a:pt x="34792" y="112953"/>
                    <a:pt x="35059" y="112953"/>
                  </a:cubicBezTo>
                  <a:lnTo>
                    <a:pt x="35092" y="112920"/>
                  </a:lnTo>
                  <a:cubicBezTo>
                    <a:pt x="35559" y="112887"/>
                    <a:pt x="35726" y="112320"/>
                    <a:pt x="35392" y="112019"/>
                  </a:cubicBezTo>
                  <a:cubicBezTo>
                    <a:pt x="35285" y="111932"/>
                    <a:pt x="35163" y="111892"/>
                    <a:pt x="35046" y="111892"/>
                  </a:cubicBezTo>
                  <a:close/>
                  <a:moveTo>
                    <a:pt x="133270" y="111919"/>
                  </a:moveTo>
                  <a:cubicBezTo>
                    <a:pt x="133135" y="111919"/>
                    <a:pt x="132999" y="111971"/>
                    <a:pt x="132895" y="112086"/>
                  </a:cubicBezTo>
                  <a:cubicBezTo>
                    <a:pt x="132604" y="112442"/>
                    <a:pt x="132846" y="112955"/>
                    <a:pt x="133257" y="112955"/>
                  </a:cubicBezTo>
                  <a:cubicBezTo>
                    <a:pt x="133270" y="112955"/>
                    <a:pt x="133282" y="112954"/>
                    <a:pt x="133295" y="112953"/>
                  </a:cubicBezTo>
                  <a:cubicBezTo>
                    <a:pt x="133596" y="112920"/>
                    <a:pt x="133796" y="112687"/>
                    <a:pt x="133796" y="112386"/>
                  </a:cubicBezTo>
                  <a:cubicBezTo>
                    <a:pt x="133774" y="112103"/>
                    <a:pt x="133524" y="111919"/>
                    <a:pt x="133270" y="111919"/>
                  </a:cubicBezTo>
                  <a:close/>
                  <a:moveTo>
                    <a:pt x="112990" y="111959"/>
                  </a:moveTo>
                  <a:cubicBezTo>
                    <a:pt x="112717" y="111959"/>
                    <a:pt x="112457" y="112189"/>
                    <a:pt x="112481" y="112520"/>
                  </a:cubicBezTo>
                  <a:cubicBezTo>
                    <a:pt x="112512" y="112798"/>
                    <a:pt x="112714" y="112990"/>
                    <a:pt x="112983" y="112990"/>
                  </a:cubicBezTo>
                  <a:cubicBezTo>
                    <a:pt x="113004" y="112990"/>
                    <a:pt x="113026" y="112989"/>
                    <a:pt x="113048" y="112987"/>
                  </a:cubicBezTo>
                  <a:cubicBezTo>
                    <a:pt x="113481" y="112953"/>
                    <a:pt x="113681" y="112386"/>
                    <a:pt x="113315" y="112086"/>
                  </a:cubicBezTo>
                  <a:cubicBezTo>
                    <a:pt x="113217" y="111998"/>
                    <a:pt x="113102" y="111959"/>
                    <a:pt x="112990" y="111959"/>
                  </a:cubicBezTo>
                  <a:close/>
                  <a:moveTo>
                    <a:pt x="92767" y="112019"/>
                  </a:moveTo>
                  <a:cubicBezTo>
                    <a:pt x="92756" y="112019"/>
                    <a:pt x="92744" y="112019"/>
                    <a:pt x="92733" y="112019"/>
                  </a:cubicBezTo>
                  <a:cubicBezTo>
                    <a:pt x="92054" y="112052"/>
                    <a:pt x="92096" y="113057"/>
                    <a:pt x="92768" y="113057"/>
                  </a:cubicBezTo>
                  <a:cubicBezTo>
                    <a:pt x="92789" y="113057"/>
                    <a:pt x="92811" y="113056"/>
                    <a:pt x="92833" y="113054"/>
                  </a:cubicBezTo>
                  <a:cubicBezTo>
                    <a:pt x="93456" y="112955"/>
                    <a:pt x="93402" y="112019"/>
                    <a:pt x="92767" y="112019"/>
                  </a:cubicBezTo>
                  <a:close/>
                  <a:moveTo>
                    <a:pt x="72473" y="112059"/>
                  </a:moveTo>
                  <a:cubicBezTo>
                    <a:pt x="72188" y="112059"/>
                    <a:pt x="71928" y="112289"/>
                    <a:pt x="71952" y="112620"/>
                  </a:cubicBezTo>
                  <a:cubicBezTo>
                    <a:pt x="71983" y="112898"/>
                    <a:pt x="72186" y="113091"/>
                    <a:pt x="72454" y="113091"/>
                  </a:cubicBezTo>
                  <a:cubicBezTo>
                    <a:pt x="72475" y="113091"/>
                    <a:pt x="72497" y="113089"/>
                    <a:pt x="72519" y="113087"/>
                  </a:cubicBezTo>
                  <a:cubicBezTo>
                    <a:pt x="72952" y="113054"/>
                    <a:pt x="73153" y="112486"/>
                    <a:pt x="72819" y="112186"/>
                  </a:cubicBezTo>
                  <a:cubicBezTo>
                    <a:pt x="72712" y="112099"/>
                    <a:pt x="72590" y="112059"/>
                    <a:pt x="72473" y="112059"/>
                  </a:cubicBezTo>
                  <a:close/>
                  <a:moveTo>
                    <a:pt x="52207" y="112093"/>
                  </a:moveTo>
                  <a:cubicBezTo>
                    <a:pt x="51927" y="112093"/>
                    <a:pt x="51657" y="112323"/>
                    <a:pt x="51704" y="112653"/>
                  </a:cubicBezTo>
                  <a:cubicBezTo>
                    <a:pt x="51704" y="112953"/>
                    <a:pt x="51937" y="113154"/>
                    <a:pt x="52238" y="113154"/>
                  </a:cubicBezTo>
                  <a:lnTo>
                    <a:pt x="52238" y="113120"/>
                  </a:lnTo>
                  <a:cubicBezTo>
                    <a:pt x="52705" y="113087"/>
                    <a:pt x="52905" y="112520"/>
                    <a:pt x="52538" y="112220"/>
                  </a:cubicBezTo>
                  <a:cubicBezTo>
                    <a:pt x="52440" y="112132"/>
                    <a:pt x="52323" y="112093"/>
                    <a:pt x="52207" y="112093"/>
                  </a:cubicBezTo>
                  <a:close/>
                  <a:moveTo>
                    <a:pt x="150469" y="112116"/>
                  </a:moveTo>
                  <a:cubicBezTo>
                    <a:pt x="150449" y="112116"/>
                    <a:pt x="150429" y="112117"/>
                    <a:pt x="150408" y="112120"/>
                  </a:cubicBezTo>
                  <a:cubicBezTo>
                    <a:pt x="150107" y="112120"/>
                    <a:pt x="149907" y="112386"/>
                    <a:pt x="149907" y="112653"/>
                  </a:cubicBezTo>
                  <a:cubicBezTo>
                    <a:pt x="149939" y="112934"/>
                    <a:pt x="150145" y="113157"/>
                    <a:pt x="150418" y="113157"/>
                  </a:cubicBezTo>
                  <a:cubicBezTo>
                    <a:pt x="150436" y="113157"/>
                    <a:pt x="150455" y="113156"/>
                    <a:pt x="150474" y="113154"/>
                  </a:cubicBezTo>
                  <a:cubicBezTo>
                    <a:pt x="151153" y="113089"/>
                    <a:pt x="151080" y="112116"/>
                    <a:pt x="150469" y="112116"/>
                  </a:cubicBezTo>
                  <a:close/>
                  <a:moveTo>
                    <a:pt x="130159" y="112152"/>
                  </a:moveTo>
                  <a:cubicBezTo>
                    <a:pt x="130149" y="112152"/>
                    <a:pt x="130138" y="112152"/>
                    <a:pt x="130127" y="112153"/>
                  </a:cubicBezTo>
                  <a:cubicBezTo>
                    <a:pt x="129448" y="112218"/>
                    <a:pt x="129521" y="113190"/>
                    <a:pt x="130163" y="113190"/>
                  </a:cubicBezTo>
                  <a:cubicBezTo>
                    <a:pt x="130183" y="113190"/>
                    <a:pt x="130205" y="113189"/>
                    <a:pt x="130227" y="113187"/>
                  </a:cubicBezTo>
                  <a:cubicBezTo>
                    <a:pt x="130883" y="113154"/>
                    <a:pt x="130829" y="112152"/>
                    <a:pt x="130159" y="112152"/>
                  </a:cubicBezTo>
                  <a:close/>
                  <a:moveTo>
                    <a:pt x="31954" y="112147"/>
                  </a:moveTo>
                  <a:cubicBezTo>
                    <a:pt x="31674" y="112147"/>
                    <a:pt x="31398" y="112381"/>
                    <a:pt x="31423" y="112720"/>
                  </a:cubicBezTo>
                  <a:cubicBezTo>
                    <a:pt x="31423" y="112970"/>
                    <a:pt x="31656" y="113190"/>
                    <a:pt x="31932" y="113190"/>
                  </a:cubicBezTo>
                  <a:cubicBezTo>
                    <a:pt x="31951" y="113190"/>
                    <a:pt x="31970" y="113189"/>
                    <a:pt x="31990" y="113187"/>
                  </a:cubicBezTo>
                  <a:cubicBezTo>
                    <a:pt x="32423" y="113154"/>
                    <a:pt x="32624" y="112553"/>
                    <a:pt x="32257" y="112253"/>
                  </a:cubicBezTo>
                  <a:cubicBezTo>
                    <a:pt x="32165" y="112180"/>
                    <a:pt x="32059" y="112147"/>
                    <a:pt x="31954" y="112147"/>
                  </a:cubicBezTo>
                  <a:close/>
                  <a:moveTo>
                    <a:pt x="109899" y="112226"/>
                  </a:moveTo>
                  <a:cubicBezTo>
                    <a:pt x="109615" y="112226"/>
                    <a:pt x="109355" y="112456"/>
                    <a:pt x="109378" y="112787"/>
                  </a:cubicBezTo>
                  <a:cubicBezTo>
                    <a:pt x="109412" y="113054"/>
                    <a:pt x="109679" y="113254"/>
                    <a:pt x="109945" y="113254"/>
                  </a:cubicBezTo>
                  <a:cubicBezTo>
                    <a:pt x="110412" y="113220"/>
                    <a:pt x="110579" y="112653"/>
                    <a:pt x="110246" y="112353"/>
                  </a:cubicBezTo>
                  <a:cubicBezTo>
                    <a:pt x="110138" y="112265"/>
                    <a:pt x="110017" y="112226"/>
                    <a:pt x="109899" y="112226"/>
                  </a:cubicBezTo>
                  <a:close/>
                  <a:moveTo>
                    <a:pt x="89644" y="112247"/>
                  </a:moveTo>
                  <a:cubicBezTo>
                    <a:pt x="89361" y="112247"/>
                    <a:pt x="89078" y="112450"/>
                    <a:pt x="89131" y="112820"/>
                  </a:cubicBezTo>
                  <a:cubicBezTo>
                    <a:pt x="89131" y="113098"/>
                    <a:pt x="89360" y="113291"/>
                    <a:pt x="89606" y="113291"/>
                  </a:cubicBezTo>
                  <a:cubicBezTo>
                    <a:pt x="89625" y="113291"/>
                    <a:pt x="89645" y="113289"/>
                    <a:pt x="89664" y="113287"/>
                  </a:cubicBezTo>
                  <a:cubicBezTo>
                    <a:pt x="89965" y="113287"/>
                    <a:pt x="90165" y="113020"/>
                    <a:pt x="90165" y="112753"/>
                  </a:cubicBezTo>
                  <a:cubicBezTo>
                    <a:pt x="90149" y="112408"/>
                    <a:pt x="89896" y="112247"/>
                    <a:pt x="89644" y="112247"/>
                  </a:cubicBezTo>
                  <a:close/>
                  <a:moveTo>
                    <a:pt x="69380" y="112297"/>
                  </a:moveTo>
                  <a:cubicBezTo>
                    <a:pt x="69236" y="112297"/>
                    <a:pt x="69090" y="112355"/>
                    <a:pt x="68983" y="112486"/>
                  </a:cubicBezTo>
                  <a:cubicBezTo>
                    <a:pt x="68692" y="112842"/>
                    <a:pt x="68965" y="113355"/>
                    <a:pt x="69408" y="113355"/>
                  </a:cubicBezTo>
                  <a:cubicBezTo>
                    <a:pt x="69422" y="113355"/>
                    <a:pt x="69436" y="113355"/>
                    <a:pt x="69450" y="113354"/>
                  </a:cubicBezTo>
                  <a:cubicBezTo>
                    <a:pt x="69717" y="113320"/>
                    <a:pt x="69917" y="113054"/>
                    <a:pt x="69917" y="112787"/>
                  </a:cubicBezTo>
                  <a:cubicBezTo>
                    <a:pt x="69895" y="112487"/>
                    <a:pt x="69640" y="112297"/>
                    <a:pt x="69380" y="112297"/>
                  </a:cubicBezTo>
                  <a:close/>
                  <a:moveTo>
                    <a:pt x="147336" y="112363"/>
                  </a:moveTo>
                  <a:cubicBezTo>
                    <a:pt x="147191" y="112363"/>
                    <a:pt x="147046" y="112422"/>
                    <a:pt x="146939" y="112553"/>
                  </a:cubicBezTo>
                  <a:cubicBezTo>
                    <a:pt x="146680" y="112877"/>
                    <a:pt x="146923" y="113389"/>
                    <a:pt x="147364" y="113389"/>
                  </a:cubicBezTo>
                  <a:cubicBezTo>
                    <a:pt x="147378" y="113389"/>
                    <a:pt x="147392" y="113388"/>
                    <a:pt x="147406" y="113387"/>
                  </a:cubicBezTo>
                  <a:cubicBezTo>
                    <a:pt x="147672" y="113387"/>
                    <a:pt x="147873" y="113120"/>
                    <a:pt x="147873" y="112853"/>
                  </a:cubicBezTo>
                  <a:cubicBezTo>
                    <a:pt x="147851" y="112553"/>
                    <a:pt x="147595" y="112363"/>
                    <a:pt x="147336" y="112363"/>
                  </a:cubicBezTo>
                  <a:close/>
                  <a:moveTo>
                    <a:pt x="49129" y="112350"/>
                  </a:moveTo>
                  <a:cubicBezTo>
                    <a:pt x="49110" y="112350"/>
                    <a:pt x="49089" y="112351"/>
                    <a:pt x="49069" y="112353"/>
                  </a:cubicBezTo>
                  <a:cubicBezTo>
                    <a:pt x="48768" y="112386"/>
                    <a:pt x="48568" y="112620"/>
                    <a:pt x="48568" y="112920"/>
                  </a:cubicBezTo>
                  <a:cubicBezTo>
                    <a:pt x="48600" y="113170"/>
                    <a:pt x="48806" y="113390"/>
                    <a:pt x="49078" y="113390"/>
                  </a:cubicBezTo>
                  <a:cubicBezTo>
                    <a:pt x="49097" y="113390"/>
                    <a:pt x="49116" y="113389"/>
                    <a:pt x="49135" y="113387"/>
                  </a:cubicBezTo>
                  <a:cubicBezTo>
                    <a:pt x="49814" y="113322"/>
                    <a:pt x="49741" y="112350"/>
                    <a:pt x="49129" y="112350"/>
                  </a:cubicBezTo>
                  <a:close/>
                  <a:moveTo>
                    <a:pt x="127085" y="112417"/>
                  </a:moveTo>
                  <a:cubicBezTo>
                    <a:pt x="127065" y="112417"/>
                    <a:pt x="127045" y="112418"/>
                    <a:pt x="127024" y="112420"/>
                  </a:cubicBezTo>
                  <a:cubicBezTo>
                    <a:pt x="126335" y="112453"/>
                    <a:pt x="126421" y="113455"/>
                    <a:pt x="127060" y="113455"/>
                  </a:cubicBezTo>
                  <a:cubicBezTo>
                    <a:pt x="127070" y="113455"/>
                    <a:pt x="127080" y="113454"/>
                    <a:pt x="127091" y="113454"/>
                  </a:cubicBezTo>
                  <a:cubicBezTo>
                    <a:pt x="127770" y="113389"/>
                    <a:pt x="127697" y="112417"/>
                    <a:pt x="127085" y="112417"/>
                  </a:cubicBezTo>
                  <a:close/>
                  <a:moveTo>
                    <a:pt x="106808" y="112452"/>
                  </a:moveTo>
                  <a:cubicBezTo>
                    <a:pt x="106798" y="112452"/>
                    <a:pt x="106787" y="112453"/>
                    <a:pt x="106777" y="112453"/>
                  </a:cubicBezTo>
                  <a:cubicBezTo>
                    <a:pt x="106065" y="112485"/>
                    <a:pt x="106137" y="113490"/>
                    <a:pt x="106781" y="113490"/>
                  </a:cubicBezTo>
                  <a:cubicBezTo>
                    <a:pt x="106801" y="113490"/>
                    <a:pt x="106822" y="113489"/>
                    <a:pt x="106843" y="113487"/>
                  </a:cubicBezTo>
                  <a:cubicBezTo>
                    <a:pt x="107499" y="113389"/>
                    <a:pt x="107414" y="112452"/>
                    <a:pt x="106808" y="112452"/>
                  </a:cubicBezTo>
                  <a:close/>
                  <a:moveTo>
                    <a:pt x="86538" y="112493"/>
                  </a:moveTo>
                  <a:cubicBezTo>
                    <a:pt x="86265" y="112493"/>
                    <a:pt x="86005" y="112723"/>
                    <a:pt x="86028" y="113054"/>
                  </a:cubicBezTo>
                  <a:cubicBezTo>
                    <a:pt x="86028" y="113354"/>
                    <a:pt x="86295" y="113554"/>
                    <a:pt x="86595" y="113554"/>
                  </a:cubicBezTo>
                  <a:cubicBezTo>
                    <a:pt x="87029" y="113487"/>
                    <a:pt x="87229" y="112920"/>
                    <a:pt x="86862" y="112620"/>
                  </a:cubicBezTo>
                  <a:cubicBezTo>
                    <a:pt x="86765" y="112532"/>
                    <a:pt x="86650" y="112493"/>
                    <a:pt x="86538" y="112493"/>
                  </a:cubicBezTo>
                  <a:close/>
                  <a:moveTo>
                    <a:pt x="66272" y="112514"/>
                  </a:moveTo>
                  <a:cubicBezTo>
                    <a:pt x="65994" y="112514"/>
                    <a:pt x="65712" y="112716"/>
                    <a:pt x="65747" y="113087"/>
                  </a:cubicBezTo>
                  <a:cubicBezTo>
                    <a:pt x="65778" y="113368"/>
                    <a:pt x="65985" y="113590"/>
                    <a:pt x="66257" y="113590"/>
                  </a:cubicBezTo>
                  <a:cubicBezTo>
                    <a:pt x="66276" y="113590"/>
                    <a:pt x="66295" y="113589"/>
                    <a:pt x="66314" y="113587"/>
                  </a:cubicBezTo>
                  <a:lnTo>
                    <a:pt x="66314" y="113554"/>
                  </a:lnTo>
                  <a:cubicBezTo>
                    <a:pt x="66581" y="113554"/>
                    <a:pt x="66815" y="113287"/>
                    <a:pt x="66781" y="113020"/>
                  </a:cubicBezTo>
                  <a:cubicBezTo>
                    <a:pt x="66766" y="112675"/>
                    <a:pt x="66520" y="112514"/>
                    <a:pt x="66272" y="112514"/>
                  </a:cubicBezTo>
                  <a:close/>
                  <a:moveTo>
                    <a:pt x="46004" y="112619"/>
                  </a:moveTo>
                  <a:cubicBezTo>
                    <a:pt x="45740" y="112619"/>
                    <a:pt x="45482" y="112803"/>
                    <a:pt x="45499" y="113154"/>
                  </a:cubicBezTo>
                  <a:cubicBezTo>
                    <a:pt x="45499" y="113432"/>
                    <a:pt x="45729" y="113624"/>
                    <a:pt x="45975" y="113624"/>
                  </a:cubicBezTo>
                  <a:cubicBezTo>
                    <a:pt x="45994" y="113624"/>
                    <a:pt x="46014" y="113623"/>
                    <a:pt x="46033" y="113621"/>
                  </a:cubicBezTo>
                  <a:cubicBezTo>
                    <a:pt x="46333" y="113621"/>
                    <a:pt x="46534" y="113354"/>
                    <a:pt x="46534" y="113087"/>
                  </a:cubicBezTo>
                  <a:cubicBezTo>
                    <a:pt x="46486" y="112770"/>
                    <a:pt x="46243" y="112619"/>
                    <a:pt x="46004" y="112619"/>
                  </a:cubicBezTo>
                  <a:close/>
                  <a:moveTo>
                    <a:pt x="144251" y="112589"/>
                  </a:moveTo>
                  <a:cubicBezTo>
                    <a:pt x="143975" y="112589"/>
                    <a:pt x="143701" y="112782"/>
                    <a:pt x="143736" y="113154"/>
                  </a:cubicBezTo>
                  <a:cubicBezTo>
                    <a:pt x="143736" y="113454"/>
                    <a:pt x="144003" y="113654"/>
                    <a:pt x="144303" y="113654"/>
                  </a:cubicBezTo>
                  <a:lnTo>
                    <a:pt x="144270" y="113621"/>
                  </a:lnTo>
                  <a:cubicBezTo>
                    <a:pt x="144570" y="113621"/>
                    <a:pt x="144770" y="113354"/>
                    <a:pt x="144770" y="113054"/>
                  </a:cubicBezTo>
                  <a:cubicBezTo>
                    <a:pt x="144739" y="112740"/>
                    <a:pt x="144494" y="112589"/>
                    <a:pt x="144251" y="112589"/>
                  </a:cubicBezTo>
                  <a:close/>
                  <a:moveTo>
                    <a:pt x="123976" y="112660"/>
                  </a:moveTo>
                  <a:cubicBezTo>
                    <a:pt x="123692" y="112660"/>
                    <a:pt x="123432" y="112890"/>
                    <a:pt x="123455" y="113220"/>
                  </a:cubicBezTo>
                  <a:cubicBezTo>
                    <a:pt x="123486" y="113470"/>
                    <a:pt x="123693" y="113691"/>
                    <a:pt x="123965" y="113691"/>
                  </a:cubicBezTo>
                  <a:cubicBezTo>
                    <a:pt x="123984" y="113691"/>
                    <a:pt x="124003" y="113689"/>
                    <a:pt x="124022" y="113687"/>
                  </a:cubicBezTo>
                  <a:cubicBezTo>
                    <a:pt x="124489" y="113654"/>
                    <a:pt x="124656" y="113087"/>
                    <a:pt x="124322" y="112787"/>
                  </a:cubicBezTo>
                  <a:cubicBezTo>
                    <a:pt x="124215" y="112699"/>
                    <a:pt x="124094" y="112660"/>
                    <a:pt x="123976" y="112660"/>
                  </a:cubicBezTo>
                  <a:close/>
                  <a:moveTo>
                    <a:pt x="103762" y="112714"/>
                  </a:moveTo>
                  <a:cubicBezTo>
                    <a:pt x="103734" y="112714"/>
                    <a:pt x="103705" y="112716"/>
                    <a:pt x="103674" y="112720"/>
                  </a:cubicBezTo>
                  <a:cubicBezTo>
                    <a:pt x="102963" y="112752"/>
                    <a:pt x="103035" y="113757"/>
                    <a:pt x="103679" y="113757"/>
                  </a:cubicBezTo>
                  <a:cubicBezTo>
                    <a:pt x="103699" y="113757"/>
                    <a:pt x="103720" y="113756"/>
                    <a:pt x="103741" y="113754"/>
                  </a:cubicBezTo>
                  <a:cubicBezTo>
                    <a:pt x="104443" y="113722"/>
                    <a:pt x="104382" y="112714"/>
                    <a:pt x="103762" y="112714"/>
                  </a:cubicBezTo>
                  <a:close/>
                  <a:moveTo>
                    <a:pt x="83427" y="112753"/>
                  </a:moveTo>
                  <a:cubicBezTo>
                    <a:pt x="83416" y="112753"/>
                    <a:pt x="83404" y="112753"/>
                    <a:pt x="83393" y="112753"/>
                  </a:cubicBezTo>
                  <a:cubicBezTo>
                    <a:pt x="82714" y="112786"/>
                    <a:pt x="82756" y="113790"/>
                    <a:pt x="83428" y="113790"/>
                  </a:cubicBezTo>
                  <a:cubicBezTo>
                    <a:pt x="83449" y="113790"/>
                    <a:pt x="83471" y="113789"/>
                    <a:pt x="83493" y="113787"/>
                  </a:cubicBezTo>
                  <a:cubicBezTo>
                    <a:pt x="84116" y="113689"/>
                    <a:pt x="84062" y="112753"/>
                    <a:pt x="83427" y="112753"/>
                  </a:cubicBezTo>
                  <a:close/>
                  <a:moveTo>
                    <a:pt x="63145" y="112787"/>
                  </a:moveTo>
                  <a:cubicBezTo>
                    <a:pt x="62845" y="112820"/>
                    <a:pt x="62645" y="113087"/>
                    <a:pt x="62645" y="113354"/>
                  </a:cubicBezTo>
                  <a:cubicBezTo>
                    <a:pt x="62676" y="113632"/>
                    <a:pt x="62879" y="113824"/>
                    <a:pt x="63148" y="113824"/>
                  </a:cubicBezTo>
                  <a:cubicBezTo>
                    <a:pt x="63169" y="113824"/>
                    <a:pt x="63190" y="113823"/>
                    <a:pt x="63212" y="113821"/>
                  </a:cubicBezTo>
                  <a:cubicBezTo>
                    <a:pt x="63512" y="113821"/>
                    <a:pt x="63712" y="113554"/>
                    <a:pt x="63679" y="113287"/>
                  </a:cubicBezTo>
                  <a:cubicBezTo>
                    <a:pt x="63679" y="112987"/>
                    <a:pt x="63412" y="112787"/>
                    <a:pt x="63145" y="112787"/>
                  </a:cubicBezTo>
                  <a:close/>
                  <a:moveTo>
                    <a:pt x="161432" y="112828"/>
                  </a:moveTo>
                  <a:cubicBezTo>
                    <a:pt x="161416" y="112828"/>
                    <a:pt x="161399" y="112837"/>
                    <a:pt x="161382" y="112853"/>
                  </a:cubicBezTo>
                  <a:cubicBezTo>
                    <a:pt x="161082" y="112853"/>
                    <a:pt x="160882" y="113087"/>
                    <a:pt x="160882" y="113387"/>
                  </a:cubicBezTo>
                  <a:cubicBezTo>
                    <a:pt x="160913" y="113637"/>
                    <a:pt x="161149" y="113857"/>
                    <a:pt x="161398" y="113857"/>
                  </a:cubicBezTo>
                  <a:cubicBezTo>
                    <a:pt x="161415" y="113857"/>
                    <a:pt x="161432" y="113856"/>
                    <a:pt x="161449" y="113854"/>
                  </a:cubicBezTo>
                  <a:cubicBezTo>
                    <a:pt x="161716" y="113821"/>
                    <a:pt x="161883" y="113654"/>
                    <a:pt x="161916" y="113420"/>
                  </a:cubicBezTo>
                  <a:lnTo>
                    <a:pt x="161482" y="112853"/>
                  </a:lnTo>
                  <a:cubicBezTo>
                    <a:pt x="161466" y="112837"/>
                    <a:pt x="161449" y="112828"/>
                    <a:pt x="161432" y="112828"/>
                  </a:cubicBezTo>
                  <a:close/>
                  <a:moveTo>
                    <a:pt x="36717" y="113351"/>
                  </a:moveTo>
                  <a:cubicBezTo>
                    <a:pt x="36698" y="113351"/>
                    <a:pt x="36679" y="113352"/>
                    <a:pt x="36660" y="113354"/>
                  </a:cubicBezTo>
                  <a:cubicBezTo>
                    <a:pt x="36426" y="113354"/>
                    <a:pt x="36260" y="113521"/>
                    <a:pt x="36193" y="113754"/>
                  </a:cubicBezTo>
                  <a:lnTo>
                    <a:pt x="37227" y="113887"/>
                  </a:lnTo>
                  <a:cubicBezTo>
                    <a:pt x="37227" y="113854"/>
                    <a:pt x="37227" y="113854"/>
                    <a:pt x="37227" y="113821"/>
                  </a:cubicBezTo>
                  <a:cubicBezTo>
                    <a:pt x="37196" y="113571"/>
                    <a:pt x="36989" y="113351"/>
                    <a:pt x="36717" y="113351"/>
                  </a:cubicBezTo>
                  <a:close/>
                  <a:moveTo>
                    <a:pt x="42922" y="112847"/>
                  </a:moveTo>
                  <a:cubicBezTo>
                    <a:pt x="42644" y="112847"/>
                    <a:pt x="42362" y="113050"/>
                    <a:pt x="42397" y="113420"/>
                  </a:cubicBezTo>
                  <a:cubicBezTo>
                    <a:pt x="42431" y="113687"/>
                    <a:pt x="42664" y="113887"/>
                    <a:pt x="42931" y="113887"/>
                  </a:cubicBezTo>
                  <a:lnTo>
                    <a:pt x="42964" y="113887"/>
                  </a:lnTo>
                  <a:cubicBezTo>
                    <a:pt x="43231" y="113887"/>
                    <a:pt x="43465" y="113621"/>
                    <a:pt x="43431" y="113354"/>
                  </a:cubicBezTo>
                  <a:cubicBezTo>
                    <a:pt x="43416" y="113008"/>
                    <a:pt x="43170" y="112847"/>
                    <a:pt x="42922" y="112847"/>
                  </a:cubicBezTo>
                  <a:close/>
                  <a:moveTo>
                    <a:pt x="141165" y="112850"/>
                  </a:moveTo>
                  <a:cubicBezTo>
                    <a:pt x="141144" y="112850"/>
                    <a:pt x="141123" y="112851"/>
                    <a:pt x="141101" y="112853"/>
                  </a:cubicBezTo>
                  <a:cubicBezTo>
                    <a:pt x="140801" y="112853"/>
                    <a:pt x="140601" y="113120"/>
                    <a:pt x="140634" y="113420"/>
                  </a:cubicBezTo>
                  <a:cubicBezTo>
                    <a:pt x="140634" y="113670"/>
                    <a:pt x="140868" y="113891"/>
                    <a:pt x="141144" y="113891"/>
                  </a:cubicBezTo>
                  <a:cubicBezTo>
                    <a:pt x="141163" y="113891"/>
                    <a:pt x="141182" y="113890"/>
                    <a:pt x="141201" y="113887"/>
                  </a:cubicBezTo>
                  <a:lnTo>
                    <a:pt x="141168" y="113887"/>
                  </a:lnTo>
                  <a:cubicBezTo>
                    <a:pt x="141846" y="113823"/>
                    <a:pt x="141805" y="112850"/>
                    <a:pt x="141165" y="112850"/>
                  </a:cubicBezTo>
                  <a:close/>
                  <a:moveTo>
                    <a:pt x="120888" y="112899"/>
                  </a:moveTo>
                  <a:cubicBezTo>
                    <a:pt x="120598" y="112899"/>
                    <a:pt x="120329" y="113142"/>
                    <a:pt x="120353" y="113454"/>
                  </a:cubicBezTo>
                  <a:cubicBezTo>
                    <a:pt x="120386" y="113754"/>
                    <a:pt x="120620" y="113954"/>
                    <a:pt x="120920" y="113954"/>
                  </a:cubicBezTo>
                  <a:cubicBezTo>
                    <a:pt x="121387" y="113887"/>
                    <a:pt x="121554" y="113320"/>
                    <a:pt x="121220" y="113020"/>
                  </a:cubicBezTo>
                  <a:cubicBezTo>
                    <a:pt x="121117" y="112936"/>
                    <a:pt x="121001" y="112899"/>
                    <a:pt x="120888" y="112899"/>
                  </a:cubicBezTo>
                  <a:close/>
                  <a:moveTo>
                    <a:pt x="100626" y="112960"/>
                  </a:moveTo>
                  <a:cubicBezTo>
                    <a:pt x="100342" y="112960"/>
                    <a:pt x="100082" y="113190"/>
                    <a:pt x="100105" y="113521"/>
                  </a:cubicBezTo>
                  <a:cubicBezTo>
                    <a:pt x="100138" y="113787"/>
                    <a:pt x="100372" y="113988"/>
                    <a:pt x="100639" y="113988"/>
                  </a:cubicBezTo>
                  <a:lnTo>
                    <a:pt x="100672" y="113988"/>
                  </a:lnTo>
                  <a:cubicBezTo>
                    <a:pt x="101139" y="113954"/>
                    <a:pt x="101306" y="113387"/>
                    <a:pt x="100972" y="113087"/>
                  </a:cubicBezTo>
                  <a:cubicBezTo>
                    <a:pt x="100865" y="112999"/>
                    <a:pt x="100744" y="112960"/>
                    <a:pt x="100626" y="112960"/>
                  </a:cubicBezTo>
                  <a:close/>
                  <a:moveTo>
                    <a:pt x="80345" y="112993"/>
                  </a:moveTo>
                  <a:cubicBezTo>
                    <a:pt x="80061" y="112993"/>
                    <a:pt x="79800" y="113223"/>
                    <a:pt x="79824" y="113554"/>
                  </a:cubicBezTo>
                  <a:cubicBezTo>
                    <a:pt x="79855" y="113804"/>
                    <a:pt x="80062" y="114024"/>
                    <a:pt x="80334" y="114024"/>
                  </a:cubicBezTo>
                  <a:cubicBezTo>
                    <a:pt x="80353" y="114024"/>
                    <a:pt x="80372" y="114023"/>
                    <a:pt x="80391" y="114021"/>
                  </a:cubicBezTo>
                  <a:cubicBezTo>
                    <a:pt x="80858" y="113988"/>
                    <a:pt x="81025" y="113420"/>
                    <a:pt x="80691" y="113120"/>
                  </a:cubicBezTo>
                  <a:cubicBezTo>
                    <a:pt x="80584" y="113033"/>
                    <a:pt x="80462" y="112993"/>
                    <a:pt x="80345" y="112993"/>
                  </a:cubicBezTo>
                  <a:close/>
                  <a:moveTo>
                    <a:pt x="60066" y="113045"/>
                  </a:moveTo>
                  <a:cubicBezTo>
                    <a:pt x="59926" y="113045"/>
                    <a:pt x="59784" y="113101"/>
                    <a:pt x="59676" y="113220"/>
                  </a:cubicBezTo>
                  <a:cubicBezTo>
                    <a:pt x="59385" y="113576"/>
                    <a:pt x="59627" y="114089"/>
                    <a:pt x="60068" y="114089"/>
                  </a:cubicBezTo>
                  <a:cubicBezTo>
                    <a:pt x="60082" y="114089"/>
                    <a:pt x="60096" y="114089"/>
                    <a:pt x="60110" y="114088"/>
                  </a:cubicBezTo>
                  <a:cubicBezTo>
                    <a:pt x="60410" y="114054"/>
                    <a:pt x="60610" y="113821"/>
                    <a:pt x="60577" y="113521"/>
                  </a:cubicBezTo>
                  <a:cubicBezTo>
                    <a:pt x="60556" y="113221"/>
                    <a:pt x="60315" y="113045"/>
                    <a:pt x="60066" y="113045"/>
                  </a:cubicBezTo>
                  <a:close/>
                  <a:moveTo>
                    <a:pt x="158302" y="113060"/>
                  </a:moveTo>
                  <a:cubicBezTo>
                    <a:pt x="158019" y="113060"/>
                    <a:pt x="157766" y="113290"/>
                    <a:pt x="157813" y="113621"/>
                  </a:cubicBezTo>
                  <a:cubicBezTo>
                    <a:pt x="157813" y="113870"/>
                    <a:pt x="158047" y="114091"/>
                    <a:pt x="158295" y="114091"/>
                  </a:cubicBezTo>
                  <a:cubicBezTo>
                    <a:pt x="158312" y="114091"/>
                    <a:pt x="158330" y="114090"/>
                    <a:pt x="158347" y="114088"/>
                  </a:cubicBezTo>
                  <a:cubicBezTo>
                    <a:pt x="158814" y="114054"/>
                    <a:pt x="158980" y="113487"/>
                    <a:pt x="158647" y="113187"/>
                  </a:cubicBezTo>
                  <a:cubicBezTo>
                    <a:pt x="158540" y="113099"/>
                    <a:pt x="158418" y="113060"/>
                    <a:pt x="158302" y="113060"/>
                  </a:cubicBezTo>
                  <a:close/>
                  <a:moveTo>
                    <a:pt x="39816" y="113097"/>
                  </a:moveTo>
                  <a:cubicBezTo>
                    <a:pt x="39677" y="113097"/>
                    <a:pt x="39536" y="113156"/>
                    <a:pt x="39428" y="113287"/>
                  </a:cubicBezTo>
                  <a:cubicBezTo>
                    <a:pt x="39137" y="113611"/>
                    <a:pt x="39380" y="114122"/>
                    <a:pt x="39790" y="114122"/>
                  </a:cubicBezTo>
                  <a:cubicBezTo>
                    <a:pt x="39803" y="114122"/>
                    <a:pt x="39816" y="114122"/>
                    <a:pt x="39829" y="114121"/>
                  </a:cubicBezTo>
                  <a:cubicBezTo>
                    <a:pt x="40129" y="114121"/>
                    <a:pt x="40329" y="113854"/>
                    <a:pt x="40329" y="113587"/>
                  </a:cubicBezTo>
                  <a:cubicBezTo>
                    <a:pt x="40308" y="113287"/>
                    <a:pt x="40066" y="113097"/>
                    <a:pt x="39816" y="113097"/>
                  </a:cubicBezTo>
                  <a:close/>
                  <a:moveTo>
                    <a:pt x="138053" y="113093"/>
                  </a:moveTo>
                  <a:cubicBezTo>
                    <a:pt x="137769" y="113093"/>
                    <a:pt x="137508" y="113324"/>
                    <a:pt x="137532" y="113654"/>
                  </a:cubicBezTo>
                  <a:cubicBezTo>
                    <a:pt x="137565" y="113954"/>
                    <a:pt x="137799" y="114154"/>
                    <a:pt x="138099" y="114154"/>
                  </a:cubicBezTo>
                  <a:cubicBezTo>
                    <a:pt x="138566" y="114121"/>
                    <a:pt x="138733" y="113521"/>
                    <a:pt x="138399" y="113220"/>
                  </a:cubicBezTo>
                  <a:cubicBezTo>
                    <a:pt x="138292" y="113133"/>
                    <a:pt x="138170" y="113093"/>
                    <a:pt x="138053" y="113093"/>
                  </a:cubicBezTo>
                  <a:close/>
                  <a:moveTo>
                    <a:pt x="117782" y="113119"/>
                  </a:moveTo>
                  <a:cubicBezTo>
                    <a:pt x="117772" y="113119"/>
                    <a:pt x="117762" y="113120"/>
                    <a:pt x="117751" y="113120"/>
                  </a:cubicBezTo>
                  <a:cubicBezTo>
                    <a:pt x="117072" y="113185"/>
                    <a:pt x="117114" y="114157"/>
                    <a:pt x="117754" y="114157"/>
                  </a:cubicBezTo>
                  <a:cubicBezTo>
                    <a:pt x="117775" y="114157"/>
                    <a:pt x="117796" y="114156"/>
                    <a:pt x="117818" y="114154"/>
                  </a:cubicBezTo>
                  <a:cubicBezTo>
                    <a:pt x="118507" y="114122"/>
                    <a:pt x="118421" y="113119"/>
                    <a:pt x="117782" y="113119"/>
                  </a:cubicBezTo>
                  <a:close/>
                  <a:moveTo>
                    <a:pt x="97534" y="113217"/>
                  </a:moveTo>
                  <a:cubicBezTo>
                    <a:pt x="97513" y="113217"/>
                    <a:pt x="97492" y="113218"/>
                    <a:pt x="97470" y="113220"/>
                  </a:cubicBezTo>
                  <a:cubicBezTo>
                    <a:pt x="97203" y="113220"/>
                    <a:pt x="96970" y="113487"/>
                    <a:pt x="97003" y="113754"/>
                  </a:cubicBezTo>
                  <a:cubicBezTo>
                    <a:pt x="97036" y="114021"/>
                    <a:pt x="97270" y="114221"/>
                    <a:pt x="97537" y="114221"/>
                  </a:cubicBezTo>
                  <a:lnTo>
                    <a:pt x="97570" y="114221"/>
                  </a:lnTo>
                  <a:cubicBezTo>
                    <a:pt x="97837" y="114221"/>
                    <a:pt x="98037" y="113954"/>
                    <a:pt x="98037" y="113687"/>
                  </a:cubicBezTo>
                  <a:cubicBezTo>
                    <a:pt x="98006" y="113409"/>
                    <a:pt x="97803" y="113217"/>
                    <a:pt x="97534" y="113217"/>
                  </a:cubicBezTo>
                  <a:close/>
                  <a:moveTo>
                    <a:pt x="77281" y="113247"/>
                  </a:moveTo>
                  <a:cubicBezTo>
                    <a:pt x="77251" y="113247"/>
                    <a:pt x="77221" y="113249"/>
                    <a:pt x="77189" y="113254"/>
                  </a:cubicBezTo>
                  <a:cubicBezTo>
                    <a:pt x="76922" y="113254"/>
                    <a:pt x="76688" y="113521"/>
                    <a:pt x="76722" y="113787"/>
                  </a:cubicBezTo>
                  <a:cubicBezTo>
                    <a:pt x="76755" y="114088"/>
                    <a:pt x="76989" y="114288"/>
                    <a:pt x="77289" y="114288"/>
                  </a:cubicBezTo>
                  <a:cubicBezTo>
                    <a:pt x="77959" y="114256"/>
                    <a:pt x="77927" y="113247"/>
                    <a:pt x="77281" y="113247"/>
                  </a:cubicBezTo>
                  <a:close/>
                  <a:moveTo>
                    <a:pt x="155208" y="113297"/>
                  </a:moveTo>
                  <a:cubicBezTo>
                    <a:pt x="155064" y="113297"/>
                    <a:pt x="154918" y="113356"/>
                    <a:pt x="154811" y="113487"/>
                  </a:cubicBezTo>
                  <a:cubicBezTo>
                    <a:pt x="154520" y="113811"/>
                    <a:pt x="154793" y="114323"/>
                    <a:pt x="155206" y="114323"/>
                  </a:cubicBezTo>
                  <a:cubicBezTo>
                    <a:pt x="155219" y="114323"/>
                    <a:pt x="155231" y="114322"/>
                    <a:pt x="155244" y="114321"/>
                  </a:cubicBezTo>
                  <a:cubicBezTo>
                    <a:pt x="155545" y="114321"/>
                    <a:pt x="155745" y="114054"/>
                    <a:pt x="155745" y="113787"/>
                  </a:cubicBezTo>
                  <a:cubicBezTo>
                    <a:pt x="155723" y="113487"/>
                    <a:pt x="155468" y="113297"/>
                    <a:pt x="155208" y="113297"/>
                  </a:cubicBezTo>
                  <a:close/>
                  <a:moveTo>
                    <a:pt x="56983" y="113264"/>
                  </a:moveTo>
                  <a:cubicBezTo>
                    <a:pt x="56704" y="113264"/>
                    <a:pt x="56421" y="113466"/>
                    <a:pt x="56474" y="113854"/>
                  </a:cubicBezTo>
                  <a:cubicBezTo>
                    <a:pt x="56474" y="114104"/>
                    <a:pt x="56708" y="114324"/>
                    <a:pt x="56956" y="114324"/>
                  </a:cubicBezTo>
                  <a:cubicBezTo>
                    <a:pt x="56973" y="114324"/>
                    <a:pt x="56991" y="114323"/>
                    <a:pt x="57008" y="114321"/>
                  </a:cubicBezTo>
                  <a:cubicBezTo>
                    <a:pt x="57308" y="114288"/>
                    <a:pt x="57508" y="114054"/>
                    <a:pt x="57475" y="113754"/>
                  </a:cubicBezTo>
                  <a:cubicBezTo>
                    <a:pt x="57475" y="113424"/>
                    <a:pt x="57230" y="113264"/>
                    <a:pt x="56983" y="113264"/>
                  </a:cubicBezTo>
                  <a:close/>
                  <a:moveTo>
                    <a:pt x="134968" y="113333"/>
                  </a:moveTo>
                  <a:cubicBezTo>
                    <a:pt x="134677" y="113333"/>
                    <a:pt x="134406" y="113584"/>
                    <a:pt x="134430" y="113921"/>
                  </a:cubicBezTo>
                  <a:cubicBezTo>
                    <a:pt x="134461" y="114171"/>
                    <a:pt x="134667" y="114391"/>
                    <a:pt x="134940" y="114391"/>
                  </a:cubicBezTo>
                  <a:cubicBezTo>
                    <a:pt x="134958" y="114391"/>
                    <a:pt x="134977" y="114390"/>
                    <a:pt x="134997" y="114388"/>
                  </a:cubicBezTo>
                  <a:cubicBezTo>
                    <a:pt x="135464" y="114354"/>
                    <a:pt x="135630" y="113787"/>
                    <a:pt x="135297" y="113454"/>
                  </a:cubicBezTo>
                  <a:cubicBezTo>
                    <a:pt x="135195" y="113370"/>
                    <a:pt x="135080" y="113333"/>
                    <a:pt x="134968" y="113333"/>
                  </a:cubicBezTo>
                  <a:close/>
                  <a:moveTo>
                    <a:pt x="114685" y="113393"/>
                  </a:moveTo>
                  <a:cubicBezTo>
                    <a:pt x="114405" y="113393"/>
                    <a:pt x="114135" y="113624"/>
                    <a:pt x="114182" y="113954"/>
                  </a:cubicBezTo>
                  <a:cubicBezTo>
                    <a:pt x="114182" y="114204"/>
                    <a:pt x="114415" y="114424"/>
                    <a:pt x="114664" y="114424"/>
                  </a:cubicBezTo>
                  <a:cubicBezTo>
                    <a:pt x="114681" y="114424"/>
                    <a:pt x="114698" y="114423"/>
                    <a:pt x="114716" y="114421"/>
                  </a:cubicBezTo>
                  <a:cubicBezTo>
                    <a:pt x="115183" y="114388"/>
                    <a:pt x="115383" y="113821"/>
                    <a:pt x="115016" y="113521"/>
                  </a:cubicBezTo>
                  <a:cubicBezTo>
                    <a:pt x="114918" y="113433"/>
                    <a:pt x="114801" y="113393"/>
                    <a:pt x="114685" y="113393"/>
                  </a:cubicBezTo>
                  <a:close/>
                  <a:moveTo>
                    <a:pt x="94419" y="113451"/>
                  </a:moveTo>
                  <a:cubicBezTo>
                    <a:pt x="94402" y="113451"/>
                    <a:pt x="94385" y="113452"/>
                    <a:pt x="94368" y="113454"/>
                  </a:cubicBezTo>
                  <a:cubicBezTo>
                    <a:pt x="94067" y="113487"/>
                    <a:pt x="93867" y="113721"/>
                    <a:pt x="93901" y="114021"/>
                  </a:cubicBezTo>
                  <a:cubicBezTo>
                    <a:pt x="93901" y="114279"/>
                    <a:pt x="94151" y="114475"/>
                    <a:pt x="94440" y="114487"/>
                  </a:cubicBezTo>
                  <a:lnTo>
                    <a:pt x="94440" y="114487"/>
                  </a:lnTo>
                  <a:cubicBezTo>
                    <a:pt x="94737" y="114452"/>
                    <a:pt x="94935" y="114219"/>
                    <a:pt x="94901" y="113921"/>
                  </a:cubicBezTo>
                  <a:cubicBezTo>
                    <a:pt x="94901" y="113671"/>
                    <a:pt x="94668" y="113451"/>
                    <a:pt x="94419" y="113451"/>
                  </a:cubicBezTo>
                  <a:close/>
                  <a:moveTo>
                    <a:pt x="94440" y="114487"/>
                  </a:moveTo>
                  <a:cubicBezTo>
                    <a:pt x="94438" y="114488"/>
                    <a:pt x="94436" y="114488"/>
                    <a:pt x="94434" y="114488"/>
                  </a:cubicBezTo>
                  <a:lnTo>
                    <a:pt x="94468" y="114488"/>
                  </a:lnTo>
                  <a:cubicBezTo>
                    <a:pt x="94458" y="114488"/>
                    <a:pt x="94449" y="114488"/>
                    <a:pt x="94440" y="114487"/>
                  </a:cubicBezTo>
                  <a:close/>
                  <a:moveTo>
                    <a:pt x="74129" y="113494"/>
                  </a:moveTo>
                  <a:cubicBezTo>
                    <a:pt x="73856" y="113494"/>
                    <a:pt x="73596" y="113724"/>
                    <a:pt x="73620" y="114054"/>
                  </a:cubicBezTo>
                  <a:cubicBezTo>
                    <a:pt x="73620" y="114333"/>
                    <a:pt x="73849" y="114525"/>
                    <a:pt x="74122" y="114525"/>
                  </a:cubicBezTo>
                  <a:cubicBezTo>
                    <a:pt x="74143" y="114525"/>
                    <a:pt x="74165" y="114524"/>
                    <a:pt x="74187" y="114521"/>
                  </a:cubicBezTo>
                  <a:lnTo>
                    <a:pt x="74153" y="114521"/>
                  </a:lnTo>
                  <a:cubicBezTo>
                    <a:pt x="74620" y="114488"/>
                    <a:pt x="74820" y="113921"/>
                    <a:pt x="74453" y="113621"/>
                  </a:cubicBezTo>
                  <a:cubicBezTo>
                    <a:pt x="74356" y="113533"/>
                    <a:pt x="74241" y="113494"/>
                    <a:pt x="74129" y="113494"/>
                  </a:cubicBezTo>
                  <a:close/>
                  <a:moveTo>
                    <a:pt x="152118" y="113560"/>
                  </a:moveTo>
                  <a:cubicBezTo>
                    <a:pt x="151845" y="113560"/>
                    <a:pt x="151585" y="113791"/>
                    <a:pt x="151609" y="114121"/>
                  </a:cubicBezTo>
                  <a:cubicBezTo>
                    <a:pt x="151609" y="114388"/>
                    <a:pt x="151875" y="114588"/>
                    <a:pt x="152142" y="114588"/>
                  </a:cubicBezTo>
                  <a:cubicBezTo>
                    <a:pt x="152609" y="114555"/>
                    <a:pt x="152809" y="113988"/>
                    <a:pt x="152442" y="113687"/>
                  </a:cubicBezTo>
                  <a:cubicBezTo>
                    <a:pt x="152345" y="113600"/>
                    <a:pt x="152230" y="113560"/>
                    <a:pt x="152118" y="113560"/>
                  </a:cubicBezTo>
                  <a:close/>
                  <a:moveTo>
                    <a:pt x="53872" y="113553"/>
                  </a:moveTo>
                  <a:cubicBezTo>
                    <a:pt x="53861" y="113553"/>
                    <a:pt x="53850" y="113553"/>
                    <a:pt x="53839" y="113554"/>
                  </a:cubicBezTo>
                  <a:cubicBezTo>
                    <a:pt x="53126" y="113554"/>
                    <a:pt x="53200" y="114591"/>
                    <a:pt x="53845" y="114591"/>
                  </a:cubicBezTo>
                  <a:cubicBezTo>
                    <a:pt x="53865" y="114591"/>
                    <a:pt x="53885" y="114590"/>
                    <a:pt x="53905" y="114588"/>
                  </a:cubicBezTo>
                  <a:cubicBezTo>
                    <a:pt x="54561" y="114490"/>
                    <a:pt x="54508" y="113553"/>
                    <a:pt x="53872" y="113553"/>
                  </a:cubicBezTo>
                  <a:close/>
                  <a:moveTo>
                    <a:pt x="131848" y="113594"/>
                  </a:moveTo>
                  <a:cubicBezTo>
                    <a:pt x="131564" y="113594"/>
                    <a:pt x="131304" y="113824"/>
                    <a:pt x="131327" y="114154"/>
                  </a:cubicBezTo>
                  <a:cubicBezTo>
                    <a:pt x="131361" y="114455"/>
                    <a:pt x="131594" y="114655"/>
                    <a:pt x="131894" y="114655"/>
                  </a:cubicBezTo>
                  <a:lnTo>
                    <a:pt x="131894" y="114621"/>
                  </a:lnTo>
                  <a:cubicBezTo>
                    <a:pt x="132361" y="114588"/>
                    <a:pt x="132528" y="114021"/>
                    <a:pt x="132195" y="113721"/>
                  </a:cubicBezTo>
                  <a:cubicBezTo>
                    <a:pt x="132087" y="113633"/>
                    <a:pt x="131966" y="113594"/>
                    <a:pt x="131848" y="113594"/>
                  </a:cubicBezTo>
                  <a:close/>
                  <a:moveTo>
                    <a:pt x="111567" y="113627"/>
                  </a:moveTo>
                  <a:cubicBezTo>
                    <a:pt x="111283" y="113627"/>
                    <a:pt x="111023" y="113857"/>
                    <a:pt x="111046" y="114188"/>
                  </a:cubicBezTo>
                  <a:cubicBezTo>
                    <a:pt x="111080" y="114488"/>
                    <a:pt x="111346" y="114688"/>
                    <a:pt x="111613" y="114688"/>
                  </a:cubicBezTo>
                  <a:cubicBezTo>
                    <a:pt x="112080" y="114621"/>
                    <a:pt x="112280" y="114054"/>
                    <a:pt x="111914" y="113754"/>
                  </a:cubicBezTo>
                  <a:cubicBezTo>
                    <a:pt x="111806" y="113666"/>
                    <a:pt x="111685" y="113627"/>
                    <a:pt x="111567" y="113627"/>
                  </a:cubicBezTo>
                  <a:close/>
                  <a:moveTo>
                    <a:pt x="91314" y="113715"/>
                  </a:moveTo>
                  <a:cubicBezTo>
                    <a:pt x="91046" y="113715"/>
                    <a:pt x="90781" y="113900"/>
                    <a:pt x="90798" y="114254"/>
                  </a:cubicBezTo>
                  <a:cubicBezTo>
                    <a:pt x="90830" y="114504"/>
                    <a:pt x="91036" y="114725"/>
                    <a:pt x="91281" y="114725"/>
                  </a:cubicBezTo>
                  <a:cubicBezTo>
                    <a:pt x="91298" y="114725"/>
                    <a:pt x="91315" y="114724"/>
                    <a:pt x="91332" y="114721"/>
                  </a:cubicBezTo>
                  <a:cubicBezTo>
                    <a:pt x="91632" y="114688"/>
                    <a:pt x="91833" y="114455"/>
                    <a:pt x="91833" y="114154"/>
                  </a:cubicBezTo>
                  <a:cubicBezTo>
                    <a:pt x="91786" y="113858"/>
                    <a:pt x="91549" y="113715"/>
                    <a:pt x="91314" y="113715"/>
                  </a:cubicBezTo>
                  <a:close/>
                  <a:moveTo>
                    <a:pt x="71080" y="113718"/>
                  </a:moveTo>
                  <a:cubicBezTo>
                    <a:pt x="71060" y="113718"/>
                    <a:pt x="71039" y="113719"/>
                    <a:pt x="71018" y="113721"/>
                  </a:cubicBezTo>
                  <a:cubicBezTo>
                    <a:pt x="70316" y="113753"/>
                    <a:pt x="70377" y="114761"/>
                    <a:pt x="70997" y="114761"/>
                  </a:cubicBezTo>
                  <a:cubicBezTo>
                    <a:pt x="71025" y="114761"/>
                    <a:pt x="71054" y="114759"/>
                    <a:pt x="71084" y="114755"/>
                  </a:cubicBezTo>
                  <a:cubicBezTo>
                    <a:pt x="71764" y="114722"/>
                    <a:pt x="71722" y="113718"/>
                    <a:pt x="71080" y="113718"/>
                  </a:cubicBezTo>
                  <a:close/>
                  <a:moveTo>
                    <a:pt x="44623" y="114284"/>
                  </a:moveTo>
                  <a:cubicBezTo>
                    <a:pt x="44604" y="114284"/>
                    <a:pt x="44585" y="114285"/>
                    <a:pt x="44565" y="114288"/>
                  </a:cubicBezTo>
                  <a:cubicBezTo>
                    <a:pt x="44332" y="114288"/>
                    <a:pt x="44132" y="114455"/>
                    <a:pt x="44098" y="114688"/>
                  </a:cubicBezTo>
                  <a:lnTo>
                    <a:pt x="44599" y="114755"/>
                  </a:lnTo>
                  <a:lnTo>
                    <a:pt x="44766" y="114788"/>
                  </a:lnTo>
                  <a:lnTo>
                    <a:pt x="45099" y="114821"/>
                  </a:lnTo>
                  <a:lnTo>
                    <a:pt x="45099" y="114755"/>
                  </a:lnTo>
                  <a:cubicBezTo>
                    <a:pt x="45068" y="114476"/>
                    <a:pt x="44865" y="114284"/>
                    <a:pt x="44623" y="114284"/>
                  </a:cubicBezTo>
                  <a:close/>
                  <a:moveTo>
                    <a:pt x="50779" y="113760"/>
                  </a:moveTo>
                  <a:cubicBezTo>
                    <a:pt x="50506" y="113760"/>
                    <a:pt x="50246" y="113991"/>
                    <a:pt x="50270" y="114321"/>
                  </a:cubicBezTo>
                  <a:cubicBezTo>
                    <a:pt x="50270" y="114621"/>
                    <a:pt x="50503" y="114821"/>
                    <a:pt x="50803" y="114821"/>
                  </a:cubicBezTo>
                  <a:lnTo>
                    <a:pt x="50803" y="114788"/>
                  </a:lnTo>
                  <a:cubicBezTo>
                    <a:pt x="51270" y="114755"/>
                    <a:pt x="51470" y="114188"/>
                    <a:pt x="51103" y="113887"/>
                  </a:cubicBezTo>
                  <a:cubicBezTo>
                    <a:pt x="51006" y="113800"/>
                    <a:pt x="50891" y="113760"/>
                    <a:pt x="50779" y="113760"/>
                  </a:cubicBezTo>
                  <a:close/>
                  <a:moveTo>
                    <a:pt x="149006" y="113779"/>
                  </a:moveTo>
                  <a:cubicBezTo>
                    <a:pt x="148861" y="113779"/>
                    <a:pt x="148714" y="113834"/>
                    <a:pt x="148606" y="113954"/>
                  </a:cubicBezTo>
                  <a:cubicBezTo>
                    <a:pt x="148315" y="114310"/>
                    <a:pt x="148589" y="114823"/>
                    <a:pt x="149032" y="114823"/>
                  </a:cubicBezTo>
                  <a:cubicBezTo>
                    <a:pt x="149046" y="114823"/>
                    <a:pt x="149059" y="114822"/>
                    <a:pt x="149073" y="114821"/>
                  </a:cubicBezTo>
                  <a:cubicBezTo>
                    <a:pt x="149340" y="114788"/>
                    <a:pt x="149540" y="114555"/>
                    <a:pt x="149540" y="114254"/>
                  </a:cubicBezTo>
                  <a:cubicBezTo>
                    <a:pt x="149519" y="113955"/>
                    <a:pt x="149265" y="113779"/>
                    <a:pt x="149006" y="113779"/>
                  </a:cubicBezTo>
                  <a:close/>
                  <a:moveTo>
                    <a:pt x="128760" y="113833"/>
                  </a:moveTo>
                  <a:cubicBezTo>
                    <a:pt x="128471" y="113833"/>
                    <a:pt x="128201" y="114076"/>
                    <a:pt x="128225" y="114388"/>
                  </a:cubicBezTo>
                  <a:cubicBezTo>
                    <a:pt x="128259" y="114688"/>
                    <a:pt x="128492" y="114888"/>
                    <a:pt x="128792" y="114888"/>
                  </a:cubicBezTo>
                  <a:cubicBezTo>
                    <a:pt x="129259" y="114821"/>
                    <a:pt x="129426" y="114254"/>
                    <a:pt x="129092" y="113954"/>
                  </a:cubicBezTo>
                  <a:cubicBezTo>
                    <a:pt x="128990" y="113870"/>
                    <a:pt x="128873" y="113833"/>
                    <a:pt x="128760" y="113833"/>
                  </a:cubicBezTo>
                  <a:close/>
                  <a:moveTo>
                    <a:pt x="108477" y="113879"/>
                  </a:moveTo>
                  <a:cubicBezTo>
                    <a:pt x="108198" y="113879"/>
                    <a:pt x="107930" y="114125"/>
                    <a:pt x="107977" y="114455"/>
                  </a:cubicBezTo>
                  <a:cubicBezTo>
                    <a:pt x="107977" y="114704"/>
                    <a:pt x="108211" y="114925"/>
                    <a:pt x="108460" y="114925"/>
                  </a:cubicBezTo>
                  <a:cubicBezTo>
                    <a:pt x="108477" y="114925"/>
                    <a:pt x="108494" y="114924"/>
                    <a:pt x="108511" y="114922"/>
                  </a:cubicBezTo>
                  <a:cubicBezTo>
                    <a:pt x="108978" y="114888"/>
                    <a:pt x="109178" y="114321"/>
                    <a:pt x="108811" y="114021"/>
                  </a:cubicBezTo>
                  <a:cubicBezTo>
                    <a:pt x="108713" y="113922"/>
                    <a:pt x="108594" y="113879"/>
                    <a:pt x="108477" y="113879"/>
                  </a:cubicBezTo>
                  <a:close/>
                  <a:moveTo>
                    <a:pt x="88232" y="113933"/>
                  </a:moveTo>
                  <a:cubicBezTo>
                    <a:pt x="87944" y="113933"/>
                    <a:pt x="87682" y="114176"/>
                    <a:pt x="87730" y="114488"/>
                  </a:cubicBezTo>
                  <a:cubicBezTo>
                    <a:pt x="87730" y="114738"/>
                    <a:pt x="87934" y="114958"/>
                    <a:pt x="88206" y="114958"/>
                  </a:cubicBezTo>
                  <a:cubicBezTo>
                    <a:pt x="88225" y="114958"/>
                    <a:pt x="88244" y="114957"/>
                    <a:pt x="88263" y="114955"/>
                  </a:cubicBezTo>
                  <a:lnTo>
                    <a:pt x="88263" y="114988"/>
                  </a:lnTo>
                  <a:cubicBezTo>
                    <a:pt x="88730" y="114922"/>
                    <a:pt x="88897" y="114354"/>
                    <a:pt x="88564" y="114054"/>
                  </a:cubicBezTo>
                  <a:cubicBezTo>
                    <a:pt x="88461" y="113970"/>
                    <a:pt x="88344" y="113933"/>
                    <a:pt x="88232" y="113933"/>
                  </a:cubicBezTo>
                  <a:close/>
                  <a:moveTo>
                    <a:pt x="47725" y="114014"/>
                  </a:moveTo>
                  <a:cubicBezTo>
                    <a:pt x="47696" y="114014"/>
                    <a:pt x="47666" y="114016"/>
                    <a:pt x="47634" y="114021"/>
                  </a:cubicBezTo>
                  <a:cubicBezTo>
                    <a:pt x="46978" y="114087"/>
                    <a:pt x="47064" y="115022"/>
                    <a:pt x="47669" y="115022"/>
                  </a:cubicBezTo>
                  <a:cubicBezTo>
                    <a:pt x="47680" y="115022"/>
                    <a:pt x="47690" y="115022"/>
                    <a:pt x="47701" y="115022"/>
                  </a:cubicBezTo>
                  <a:cubicBezTo>
                    <a:pt x="48402" y="114990"/>
                    <a:pt x="48342" y="114014"/>
                    <a:pt x="47725" y="114014"/>
                  </a:cubicBezTo>
                  <a:close/>
                  <a:moveTo>
                    <a:pt x="67920" y="113986"/>
                  </a:moveTo>
                  <a:cubicBezTo>
                    <a:pt x="67656" y="113986"/>
                    <a:pt x="67398" y="114171"/>
                    <a:pt x="67415" y="114521"/>
                  </a:cubicBezTo>
                  <a:cubicBezTo>
                    <a:pt x="67415" y="114802"/>
                    <a:pt x="67649" y="115025"/>
                    <a:pt x="67925" y="115025"/>
                  </a:cubicBezTo>
                  <a:cubicBezTo>
                    <a:pt x="67944" y="115025"/>
                    <a:pt x="67963" y="115024"/>
                    <a:pt x="67982" y="115022"/>
                  </a:cubicBezTo>
                  <a:lnTo>
                    <a:pt x="67982" y="114988"/>
                  </a:lnTo>
                  <a:cubicBezTo>
                    <a:pt x="68249" y="114988"/>
                    <a:pt x="68483" y="114721"/>
                    <a:pt x="68449" y="114455"/>
                  </a:cubicBezTo>
                  <a:cubicBezTo>
                    <a:pt x="68402" y="114138"/>
                    <a:pt x="68158" y="113986"/>
                    <a:pt x="67920" y="113986"/>
                  </a:cubicBezTo>
                  <a:close/>
                  <a:moveTo>
                    <a:pt x="145928" y="114051"/>
                  </a:moveTo>
                  <a:cubicBezTo>
                    <a:pt x="145909" y="114051"/>
                    <a:pt x="145890" y="114052"/>
                    <a:pt x="145871" y="114054"/>
                  </a:cubicBezTo>
                  <a:cubicBezTo>
                    <a:pt x="145192" y="114087"/>
                    <a:pt x="145234" y="115091"/>
                    <a:pt x="145906" y="115091"/>
                  </a:cubicBezTo>
                  <a:cubicBezTo>
                    <a:pt x="145927" y="115091"/>
                    <a:pt x="145949" y="115090"/>
                    <a:pt x="145971" y="115088"/>
                  </a:cubicBezTo>
                  <a:cubicBezTo>
                    <a:pt x="146238" y="115055"/>
                    <a:pt x="146472" y="114821"/>
                    <a:pt x="146438" y="114521"/>
                  </a:cubicBezTo>
                  <a:cubicBezTo>
                    <a:pt x="146407" y="114272"/>
                    <a:pt x="146201" y="114051"/>
                    <a:pt x="145928" y="114051"/>
                  </a:cubicBezTo>
                  <a:close/>
                  <a:moveTo>
                    <a:pt x="125654" y="114085"/>
                  </a:moveTo>
                  <a:cubicBezTo>
                    <a:pt x="125633" y="114085"/>
                    <a:pt x="125612" y="114086"/>
                    <a:pt x="125590" y="114088"/>
                  </a:cubicBezTo>
                  <a:cubicBezTo>
                    <a:pt x="124944" y="114152"/>
                    <a:pt x="124986" y="115125"/>
                    <a:pt x="125626" y="115125"/>
                  </a:cubicBezTo>
                  <a:cubicBezTo>
                    <a:pt x="125647" y="115125"/>
                    <a:pt x="125668" y="115124"/>
                    <a:pt x="125690" y="115122"/>
                  </a:cubicBezTo>
                  <a:cubicBezTo>
                    <a:pt x="126369" y="115057"/>
                    <a:pt x="126296" y="114085"/>
                    <a:pt x="125654" y="114085"/>
                  </a:cubicBezTo>
                  <a:close/>
                  <a:moveTo>
                    <a:pt x="105378" y="114127"/>
                  </a:moveTo>
                  <a:cubicBezTo>
                    <a:pt x="105098" y="114127"/>
                    <a:pt x="104828" y="114358"/>
                    <a:pt x="104875" y="114688"/>
                  </a:cubicBezTo>
                  <a:cubicBezTo>
                    <a:pt x="104875" y="114966"/>
                    <a:pt x="105105" y="115159"/>
                    <a:pt x="105377" y="115159"/>
                  </a:cubicBezTo>
                  <a:cubicBezTo>
                    <a:pt x="105399" y="115159"/>
                    <a:pt x="105420" y="115157"/>
                    <a:pt x="105442" y="115155"/>
                  </a:cubicBezTo>
                  <a:lnTo>
                    <a:pt x="105409" y="115155"/>
                  </a:lnTo>
                  <a:cubicBezTo>
                    <a:pt x="105876" y="115122"/>
                    <a:pt x="106076" y="114555"/>
                    <a:pt x="105709" y="114254"/>
                  </a:cubicBezTo>
                  <a:cubicBezTo>
                    <a:pt x="105612" y="114167"/>
                    <a:pt x="105494" y="114127"/>
                    <a:pt x="105378" y="114127"/>
                  </a:cubicBezTo>
                  <a:close/>
                  <a:moveTo>
                    <a:pt x="85126" y="114154"/>
                  </a:moveTo>
                  <a:cubicBezTo>
                    <a:pt x="85115" y="114154"/>
                    <a:pt x="85105" y="114154"/>
                    <a:pt x="85094" y="114154"/>
                  </a:cubicBezTo>
                  <a:cubicBezTo>
                    <a:pt x="84416" y="114219"/>
                    <a:pt x="84457" y="115192"/>
                    <a:pt x="85097" y="115192"/>
                  </a:cubicBezTo>
                  <a:cubicBezTo>
                    <a:pt x="85118" y="115192"/>
                    <a:pt x="85139" y="115191"/>
                    <a:pt x="85161" y="115188"/>
                  </a:cubicBezTo>
                  <a:cubicBezTo>
                    <a:pt x="85850" y="115156"/>
                    <a:pt x="85765" y="114154"/>
                    <a:pt x="85126" y="114154"/>
                  </a:cubicBezTo>
                  <a:close/>
                  <a:moveTo>
                    <a:pt x="64874" y="114218"/>
                  </a:moveTo>
                  <a:cubicBezTo>
                    <a:pt x="64854" y="114218"/>
                    <a:pt x="64834" y="114219"/>
                    <a:pt x="64813" y="114221"/>
                  </a:cubicBezTo>
                  <a:cubicBezTo>
                    <a:pt x="64135" y="114286"/>
                    <a:pt x="64176" y="115258"/>
                    <a:pt x="64816" y="115258"/>
                  </a:cubicBezTo>
                  <a:cubicBezTo>
                    <a:pt x="64837" y="115258"/>
                    <a:pt x="64858" y="115257"/>
                    <a:pt x="64880" y="115255"/>
                  </a:cubicBezTo>
                  <a:cubicBezTo>
                    <a:pt x="65559" y="115191"/>
                    <a:pt x="65486" y="114218"/>
                    <a:pt x="64874" y="114218"/>
                  </a:cubicBezTo>
                  <a:close/>
                  <a:moveTo>
                    <a:pt x="162716" y="114388"/>
                  </a:moveTo>
                  <a:lnTo>
                    <a:pt x="162716" y="114388"/>
                  </a:lnTo>
                  <a:cubicBezTo>
                    <a:pt x="162369" y="114704"/>
                    <a:pt x="162620" y="115260"/>
                    <a:pt x="163046" y="115260"/>
                  </a:cubicBezTo>
                  <a:cubicBezTo>
                    <a:pt x="163069" y="115260"/>
                    <a:pt x="163093" y="115259"/>
                    <a:pt x="163117" y="115255"/>
                  </a:cubicBezTo>
                  <a:cubicBezTo>
                    <a:pt x="163183" y="115255"/>
                    <a:pt x="163284" y="115222"/>
                    <a:pt x="163350" y="115188"/>
                  </a:cubicBezTo>
                  <a:lnTo>
                    <a:pt x="163083" y="114855"/>
                  </a:lnTo>
                  <a:lnTo>
                    <a:pt x="163017" y="114755"/>
                  </a:lnTo>
                  <a:lnTo>
                    <a:pt x="162716" y="114388"/>
                  </a:lnTo>
                  <a:close/>
                  <a:moveTo>
                    <a:pt x="142823" y="114261"/>
                  </a:moveTo>
                  <a:cubicBezTo>
                    <a:pt x="142539" y="114261"/>
                    <a:pt x="142278" y="114491"/>
                    <a:pt x="142302" y="114821"/>
                  </a:cubicBezTo>
                  <a:cubicBezTo>
                    <a:pt x="142302" y="115102"/>
                    <a:pt x="142536" y="115325"/>
                    <a:pt x="142812" y="115325"/>
                  </a:cubicBezTo>
                  <a:cubicBezTo>
                    <a:pt x="142831" y="115325"/>
                    <a:pt x="142850" y="115324"/>
                    <a:pt x="142869" y="115322"/>
                  </a:cubicBezTo>
                  <a:lnTo>
                    <a:pt x="142869" y="115288"/>
                  </a:lnTo>
                  <a:cubicBezTo>
                    <a:pt x="143303" y="115255"/>
                    <a:pt x="143503" y="114688"/>
                    <a:pt x="143169" y="114388"/>
                  </a:cubicBezTo>
                  <a:cubicBezTo>
                    <a:pt x="143062" y="114300"/>
                    <a:pt x="142940" y="114261"/>
                    <a:pt x="142823" y="114261"/>
                  </a:cubicBezTo>
                  <a:close/>
                  <a:moveTo>
                    <a:pt x="122542" y="114331"/>
                  </a:moveTo>
                  <a:cubicBezTo>
                    <a:pt x="122403" y="114331"/>
                    <a:pt x="122261" y="114390"/>
                    <a:pt x="122154" y="114521"/>
                  </a:cubicBezTo>
                  <a:cubicBezTo>
                    <a:pt x="121863" y="114845"/>
                    <a:pt x="122137" y="115357"/>
                    <a:pt x="122549" y="115357"/>
                  </a:cubicBezTo>
                  <a:cubicBezTo>
                    <a:pt x="122562" y="115357"/>
                    <a:pt x="122575" y="115356"/>
                    <a:pt x="122588" y="115355"/>
                  </a:cubicBezTo>
                  <a:cubicBezTo>
                    <a:pt x="122888" y="115355"/>
                    <a:pt x="123088" y="115088"/>
                    <a:pt x="123055" y="114821"/>
                  </a:cubicBezTo>
                  <a:cubicBezTo>
                    <a:pt x="123033" y="114521"/>
                    <a:pt x="122792" y="114331"/>
                    <a:pt x="122542" y="114331"/>
                  </a:cubicBezTo>
                  <a:close/>
                  <a:moveTo>
                    <a:pt x="102304" y="114385"/>
                  </a:moveTo>
                  <a:cubicBezTo>
                    <a:pt x="102283" y="114385"/>
                    <a:pt x="102262" y="114386"/>
                    <a:pt x="102240" y="114388"/>
                  </a:cubicBezTo>
                  <a:cubicBezTo>
                    <a:pt x="101551" y="114421"/>
                    <a:pt x="101637" y="115423"/>
                    <a:pt x="102275" y="115423"/>
                  </a:cubicBezTo>
                  <a:cubicBezTo>
                    <a:pt x="102286" y="115423"/>
                    <a:pt x="102296" y="115422"/>
                    <a:pt x="102307" y="115422"/>
                  </a:cubicBezTo>
                  <a:cubicBezTo>
                    <a:pt x="102985" y="115357"/>
                    <a:pt x="102944" y="114385"/>
                    <a:pt x="102304" y="114385"/>
                  </a:cubicBezTo>
                  <a:close/>
                  <a:moveTo>
                    <a:pt x="82017" y="114382"/>
                  </a:moveTo>
                  <a:cubicBezTo>
                    <a:pt x="81739" y="114382"/>
                    <a:pt x="81457" y="114584"/>
                    <a:pt x="81492" y="114955"/>
                  </a:cubicBezTo>
                  <a:cubicBezTo>
                    <a:pt x="81492" y="115255"/>
                    <a:pt x="81759" y="115489"/>
                    <a:pt x="82059" y="115489"/>
                  </a:cubicBezTo>
                  <a:lnTo>
                    <a:pt x="82059" y="115455"/>
                  </a:lnTo>
                  <a:cubicBezTo>
                    <a:pt x="82326" y="115422"/>
                    <a:pt x="82559" y="115155"/>
                    <a:pt x="82526" y="114888"/>
                  </a:cubicBezTo>
                  <a:cubicBezTo>
                    <a:pt x="82510" y="114543"/>
                    <a:pt x="82265" y="114382"/>
                    <a:pt x="82017" y="114382"/>
                  </a:cubicBezTo>
                  <a:close/>
                  <a:moveTo>
                    <a:pt x="160069" y="114481"/>
                  </a:moveTo>
                  <a:cubicBezTo>
                    <a:pt x="160041" y="114481"/>
                    <a:pt x="160012" y="114484"/>
                    <a:pt x="159981" y="114488"/>
                  </a:cubicBezTo>
                  <a:cubicBezTo>
                    <a:pt x="159681" y="114488"/>
                    <a:pt x="159481" y="114755"/>
                    <a:pt x="159481" y="115022"/>
                  </a:cubicBezTo>
                  <a:cubicBezTo>
                    <a:pt x="159514" y="115322"/>
                    <a:pt x="159748" y="115522"/>
                    <a:pt x="160048" y="115522"/>
                  </a:cubicBezTo>
                  <a:cubicBezTo>
                    <a:pt x="160718" y="115490"/>
                    <a:pt x="160686" y="114481"/>
                    <a:pt x="160069" y="114481"/>
                  </a:cubicBezTo>
                  <a:close/>
                  <a:moveTo>
                    <a:pt x="61775" y="114485"/>
                  </a:moveTo>
                  <a:cubicBezTo>
                    <a:pt x="61754" y="114485"/>
                    <a:pt x="61733" y="114486"/>
                    <a:pt x="61711" y="114488"/>
                  </a:cubicBezTo>
                  <a:cubicBezTo>
                    <a:pt x="61022" y="114521"/>
                    <a:pt x="61108" y="115523"/>
                    <a:pt x="61778" y="115523"/>
                  </a:cubicBezTo>
                  <a:cubicBezTo>
                    <a:pt x="61789" y="115523"/>
                    <a:pt x="61800" y="115523"/>
                    <a:pt x="61811" y="115522"/>
                  </a:cubicBezTo>
                  <a:cubicBezTo>
                    <a:pt x="62457" y="115457"/>
                    <a:pt x="62415" y="114485"/>
                    <a:pt x="61775" y="114485"/>
                  </a:cubicBezTo>
                  <a:close/>
                  <a:moveTo>
                    <a:pt x="139699" y="114520"/>
                  </a:moveTo>
                  <a:cubicBezTo>
                    <a:pt x="139688" y="114520"/>
                    <a:pt x="139678" y="114521"/>
                    <a:pt x="139667" y="114521"/>
                  </a:cubicBezTo>
                  <a:cubicBezTo>
                    <a:pt x="138997" y="114553"/>
                    <a:pt x="139029" y="115562"/>
                    <a:pt x="139675" y="115562"/>
                  </a:cubicBezTo>
                  <a:cubicBezTo>
                    <a:pt x="139704" y="115562"/>
                    <a:pt x="139735" y="115560"/>
                    <a:pt x="139767" y="115555"/>
                  </a:cubicBezTo>
                  <a:cubicBezTo>
                    <a:pt x="140390" y="115490"/>
                    <a:pt x="140336" y="114520"/>
                    <a:pt x="139699" y="114520"/>
                  </a:cubicBezTo>
                  <a:close/>
                  <a:moveTo>
                    <a:pt x="119457" y="114594"/>
                  </a:moveTo>
                  <a:cubicBezTo>
                    <a:pt x="119186" y="114594"/>
                    <a:pt x="118928" y="114816"/>
                    <a:pt x="118952" y="115122"/>
                  </a:cubicBezTo>
                  <a:cubicBezTo>
                    <a:pt x="118952" y="115422"/>
                    <a:pt x="119219" y="115622"/>
                    <a:pt x="119486" y="115622"/>
                  </a:cubicBezTo>
                  <a:cubicBezTo>
                    <a:pt x="119953" y="115589"/>
                    <a:pt x="120153" y="115022"/>
                    <a:pt x="119786" y="114721"/>
                  </a:cubicBezTo>
                  <a:cubicBezTo>
                    <a:pt x="119687" y="114633"/>
                    <a:pt x="119571" y="114594"/>
                    <a:pt x="119457" y="114594"/>
                  </a:cubicBezTo>
                  <a:close/>
                  <a:moveTo>
                    <a:pt x="99223" y="114618"/>
                  </a:moveTo>
                  <a:cubicBezTo>
                    <a:pt x="99205" y="114618"/>
                    <a:pt x="99188" y="114619"/>
                    <a:pt x="99171" y="114621"/>
                  </a:cubicBezTo>
                  <a:cubicBezTo>
                    <a:pt x="98482" y="114654"/>
                    <a:pt x="98535" y="115656"/>
                    <a:pt x="99205" y="115656"/>
                  </a:cubicBezTo>
                  <a:cubicBezTo>
                    <a:pt x="99216" y="115656"/>
                    <a:pt x="99227" y="115656"/>
                    <a:pt x="99238" y="115655"/>
                  </a:cubicBezTo>
                  <a:cubicBezTo>
                    <a:pt x="99538" y="115622"/>
                    <a:pt x="99738" y="115389"/>
                    <a:pt x="99705" y="115088"/>
                  </a:cubicBezTo>
                  <a:cubicBezTo>
                    <a:pt x="99705" y="114839"/>
                    <a:pt x="99471" y="114618"/>
                    <a:pt x="99223" y="114618"/>
                  </a:cubicBezTo>
                  <a:close/>
                  <a:moveTo>
                    <a:pt x="78922" y="114687"/>
                  </a:moveTo>
                  <a:cubicBezTo>
                    <a:pt x="78912" y="114687"/>
                    <a:pt x="78901" y="114688"/>
                    <a:pt x="78890" y="114688"/>
                  </a:cubicBezTo>
                  <a:cubicBezTo>
                    <a:pt x="78188" y="114720"/>
                    <a:pt x="78249" y="115729"/>
                    <a:pt x="78869" y="115729"/>
                  </a:cubicBezTo>
                  <a:cubicBezTo>
                    <a:pt x="78897" y="115729"/>
                    <a:pt x="78926" y="115726"/>
                    <a:pt x="78957" y="115722"/>
                  </a:cubicBezTo>
                  <a:cubicBezTo>
                    <a:pt x="79613" y="115657"/>
                    <a:pt x="79559" y="114687"/>
                    <a:pt x="78922" y="114687"/>
                  </a:cubicBezTo>
                  <a:close/>
                  <a:moveTo>
                    <a:pt x="52462" y="115218"/>
                  </a:moveTo>
                  <a:cubicBezTo>
                    <a:pt x="52443" y="115218"/>
                    <a:pt x="52424" y="115219"/>
                    <a:pt x="52404" y="115222"/>
                  </a:cubicBezTo>
                  <a:cubicBezTo>
                    <a:pt x="52171" y="115222"/>
                    <a:pt x="52004" y="115389"/>
                    <a:pt x="51937" y="115622"/>
                  </a:cubicBezTo>
                  <a:lnTo>
                    <a:pt x="52938" y="115755"/>
                  </a:lnTo>
                  <a:cubicBezTo>
                    <a:pt x="52938" y="115722"/>
                    <a:pt x="52938" y="115689"/>
                    <a:pt x="52938" y="115689"/>
                  </a:cubicBezTo>
                  <a:cubicBezTo>
                    <a:pt x="52907" y="115410"/>
                    <a:pt x="52704" y="115218"/>
                    <a:pt x="52462" y="115218"/>
                  </a:cubicBezTo>
                  <a:close/>
                  <a:moveTo>
                    <a:pt x="156882" y="114730"/>
                  </a:moveTo>
                  <a:cubicBezTo>
                    <a:pt x="156735" y="114730"/>
                    <a:pt x="156587" y="114789"/>
                    <a:pt x="156479" y="114922"/>
                  </a:cubicBezTo>
                  <a:cubicBezTo>
                    <a:pt x="156220" y="115245"/>
                    <a:pt x="156463" y="115757"/>
                    <a:pt x="156874" y="115757"/>
                  </a:cubicBezTo>
                  <a:cubicBezTo>
                    <a:pt x="156886" y="115757"/>
                    <a:pt x="156899" y="115756"/>
                    <a:pt x="156912" y="115755"/>
                  </a:cubicBezTo>
                  <a:cubicBezTo>
                    <a:pt x="157213" y="115722"/>
                    <a:pt x="157413" y="115489"/>
                    <a:pt x="157413" y="115188"/>
                  </a:cubicBezTo>
                  <a:cubicBezTo>
                    <a:pt x="157391" y="114912"/>
                    <a:pt x="157139" y="114730"/>
                    <a:pt x="156882" y="114730"/>
                  </a:cubicBezTo>
                  <a:close/>
                  <a:moveTo>
                    <a:pt x="58651" y="114728"/>
                  </a:moveTo>
                  <a:cubicBezTo>
                    <a:pt x="58379" y="114728"/>
                    <a:pt x="58118" y="114958"/>
                    <a:pt x="58142" y="115288"/>
                  </a:cubicBezTo>
                  <a:cubicBezTo>
                    <a:pt x="58142" y="115538"/>
                    <a:pt x="58375" y="115759"/>
                    <a:pt x="58624" y="115759"/>
                  </a:cubicBezTo>
                  <a:cubicBezTo>
                    <a:pt x="58641" y="115759"/>
                    <a:pt x="58658" y="115758"/>
                    <a:pt x="58676" y="115755"/>
                  </a:cubicBezTo>
                  <a:cubicBezTo>
                    <a:pt x="59143" y="115722"/>
                    <a:pt x="59343" y="115155"/>
                    <a:pt x="58976" y="114855"/>
                  </a:cubicBezTo>
                  <a:cubicBezTo>
                    <a:pt x="58878" y="114767"/>
                    <a:pt x="58764" y="114728"/>
                    <a:pt x="58651" y="114728"/>
                  </a:cubicBezTo>
                  <a:close/>
                  <a:moveTo>
                    <a:pt x="136641" y="114782"/>
                  </a:moveTo>
                  <a:cubicBezTo>
                    <a:pt x="136348" y="114782"/>
                    <a:pt x="136073" y="115016"/>
                    <a:pt x="136097" y="115355"/>
                  </a:cubicBezTo>
                  <a:cubicBezTo>
                    <a:pt x="136131" y="115622"/>
                    <a:pt x="136364" y="115822"/>
                    <a:pt x="136665" y="115822"/>
                  </a:cubicBezTo>
                  <a:cubicBezTo>
                    <a:pt x="137132" y="115755"/>
                    <a:pt x="137298" y="115188"/>
                    <a:pt x="136965" y="114888"/>
                  </a:cubicBezTo>
                  <a:cubicBezTo>
                    <a:pt x="136864" y="114815"/>
                    <a:pt x="136752" y="114782"/>
                    <a:pt x="136641" y="114782"/>
                  </a:cubicBezTo>
                  <a:close/>
                  <a:moveTo>
                    <a:pt x="116355" y="114827"/>
                  </a:moveTo>
                  <a:cubicBezTo>
                    <a:pt x="116084" y="114827"/>
                    <a:pt x="115826" y="115050"/>
                    <a:pt x="115850" y="115355"/>
                  </a:cubicBezTo>
                  <a:cubicBezTo>
                    <a:pt x="115850" y="115636"/>
                    <a:pt x="116083" y="115859"/>
                    <a:pt x="116332" y="115859"/>
                  </a:cubicBezTo>
                  <a:cubicBezTo>
                    <a:pt x="116349" y="115859"/>
                    <a:pt x="116366" y="115858"/>
                    <a:pt x="116383" y="115856"/>
                  </a:cubicBezTo>
                  <a:cubicBezTo>
                    <a:pt x="116850" y="115822"/>
                    <a:pt x="117051" y="115255"/>
                    <a:pt x="116684" y="114955"/>
                  </a:cubicBezTo>
                  <a:cubicBezTo>
                    <a:pt x="116585" y="114866"/>
                    <a:pt x="116469" y="114827"/>
                    <a:pt x="116355" y="114827"/>
                  </a:cubicBezTo>
                  <a:close/>
                  <a:moveTo>
                    <a:pt x="96090" y="114861"/>
                  </a:moveTo>
                  <a:cubicBezTo>
                    <a:pt x="95805" y="114861"/>
                    <a:pt x="95545" y="115091"/>
                    <a:pt x="95569" y="115422"/>
                  </a:cubicBezTo>
                  <a:cubicBezTo>
                    <a:pt x="95600" y="115672"/>
                    <a:pt x="95806" y="115892"/>
                    <a:pt x="96079" y="115892"/>
                  </a:cubicBezTo>
                  <a:cubicBezTo>
                    <a:pt x="96097" y="115892"/>
                    <a:pt x="96116" y="115891"/>
                    <a:pt x="96136" y="115889"/>
                  </a:cubicBezTo>
                  <a:cubicBezTo>
                    <a:pt x="96603" y="115856"/>
                    <a:pt x="96769" y="115288"/>
                    <a:pt x="96436" y="114988"/>
                  </a:cubicBezTo>
                  <a:cubicBezTo>
                    <a:pt x="96329" y="114901"/>
                    <a:pt x="96207" y="114861"/>
                    <a:pt x="96090" y="114861"/>
                  </a:cubicBezTo>
                  <a:close/>
                  <a:moveTo>
                    <a:pt x="75831" y="114916"/>
                  </a:moveTo>
                  <a:cubicBezTo>
                    <a:pt x="75538" y="114916"/>
                    <a:pt x="75263" y="115149"/>
                    <a:pt x="75287" y="115489"/>
                  </a:cubicBezTo>
                  <a:cubicBezTo>
                    <a:pt x="75321" y="115755"/>
                    <a:pt x="75554" y="115956"/>
                    <a:pt x="75854" y="115956"/>
                  </a:cubicBezTo>
                  <a:cubicBezTo>
                    <a:pt x="76321" y="115922"/>
                    <a:pt x="76488" y="115322"/>
                    <a:pt x="76155" y="115022"/>
                  </a:cubicBezTo>
                  <a:cubicBezTo>
                    <a:pt x="76054" y="114949"/>
                    <a:pt x="75942" y="114916"/>
                    <a:pt x="75831" y="114916"/>
                  </a:cubicBezTo>
                  <a:close/>
                  <a:moveTo>
                    <a:pt x="55569" y="114952"/>
                  </a:moveTo>
                  <a:cubicBezTo>
                    <a:pt x="55548" y="114952"/>
                    <a:pt x="55528" y="114953"/>
                    <a:pt x="55507" y="114955"/>
                  </a:cubicBezTo>
                  <a:cubicBezTo>
                    <a:pt x="54805" y="114987"/>
                    <a:pt x="54866" y="115995"/>
                    <a:pt x="55485" y="115995"/>
                  </a:cubicBezTo>
                  <a:cubicBezTo>
                    <a:pt x="55514" y="115995"/>
                    <a:pt x="55543" y="115993"/>
                    <a:pt x="55573" y="115989"/>
                  </a:cubicBezTo>
                  <a:cubicBezTo>
                    <a:pt x="56285" y="115957"/>
                    <a:pt x="56212" y="114952"/>
                    <a:pt x="55569" y="114952"/>
                  </a:cubicBezTo>
                  <a:close/>
                  <a:moveTo>
                    <a:pt x="153791" y="114974"/>
                  </a:moveTo>
                  <a:cubicBezTo>
                    <a:pt x="153515" y="114974"/>
                    <a:pt x="153241" y="115168"/>
                    <a:pt x="153276" y="115522"/>
                  </a:cubicBezTo>
                  <a:cubicBezTo>
                    <a:pt x="153307" y="115800"/>
                    <a:pt x="153510" y="115993"/>
                    <a:pt x="153779" y="115993"/>
                  </a:cubicBezTo>
                  <a:cubicBezTo>
                    <a:pt x="153800" y="115993"/>
                    <a:pt x="153822" y="115991"/>
                    <a:pt x="153843" y="115989"/>
                  </a:cubicBezTo>
                  <a:lnTo>
                    <a:pt x="153843" y="116022"/>
                  </a:lnTo>
                  <a:cubicBezTo>
                    <a:pt x="154110" y="115989"/>
                    <a:pt x="154344" y="115722"/>
                    <a:pt x="154310" y="115455"/>
                  </a:cubicBezTo>
                  <a:cubicBezTo>
                    <a:pt x="154279" y="115126"/>
                    <a:pt x="154034" y="114974"/>
                    <a:pt x="153791" y="114974"/>
                  </a:cubicBezTo>
                  <a:close/>
                  <a:moveTo>
                    <a:pt x="133554" y="115015"/>
                  </a:moveTo>
                  <a:cubicBezTo>
                    <a:pt x="133525" y="115015"/>
                    <a:pt x="133494" y="115017"/>
                    <a:pt x="133462" y="115022"/>
                  </a:cubicBezTo>
                  <a:cubicBezTo>
                    <a:pt x="132792" y="115054"/>
                    <a:pt x="132824" y="116062"/>
                    <a:pt x="133470" y="116062"/>
                  </a:cubicBezTo>
                  <a:cubicBezTo>
                    <a:pt x="133500" y="116062"/>
                    <a:pt x="133530" y="116060"/>
                    <a:pt x="133562" y="116056"/>
                  </a:cubicBezTo>
                  <a:cubicBezTo>
                    <a:pt x="134264" y="116024"/>
                    <a:pt x="134203" y="115015"/>
                    <a:pt x="133554" y="115015"/>
                  </a:cubicBezTo>
                  <a:close/>
                  <a:moveTo>
                    <a:pt x="113235" y="115061"/>
                  </a:moveTo>
                  <a:cubicBezTo>
                    <a:pt x="112951" y="115061"/>
                    <a:pt x="112691" y="115292"/>
                    <a:pt x="112714" y="115622"/>
                  </a:cubicBezTo>
                  <a:cubicBezTo>
                    <a:pt x="112745" y="115900"/>
                    <a:pt x="112977" y="116093"/>
                    <a:pt x="113223" y="116093"/>
                  </a:cubicBezTo>
                  <a:cubicBezTo>
                    <a:pt x="113242" y="116093"/>
                    <a:pt x="113262" y="116091"/>
                    <a:pt x="113281" y="116089"/>
                  </a:cubicBezTo>
                  <a:cubicBezTo>
                    <a:pt x="113748" y="116056"/>
                    <a:pt x="113915" y="115489"/>
                    <a:pt x="113581" y="115188"/>
                  </a:cubicBezTo>
                  <a:cubicBezTo>
                    <a:pt x="113474" y="115101"/>
                    <a:pt x="113353" y="115061"/>
                    <a:pt x="113235" y="115061"/>
                  </a:cubicBezTo>
                  <a:close/>
                  <a:moveTo>
                    <a:pt x="93021" y="115128"/>
                  </a:moveTo>
                  <a:cubicBezTo>
                    <a:pt x="92736" y="115128"/>
                    <a:pt x="92476" y="115358"/>
                    <a:pt x="92500" y="115689"/>
                  </a:cubicBezTo>
                  <a:cubicBezTo>
                    <a:pt x="92533" y="115956"/>
                    <a:pt x="92767" y="116156"/>
                    <a:pt x="93033" y="116156"/>
                  </a:cubicBezTo>
                  <a:lnTo>
                    <a:pt x="93067" y="116156"/>
                  </a:lnTo>
                  <a:cubicBezTo>
                    <a:pt x="93534" y="116122"/>
                    <a:pt x="93701" y="115555"/>
                    <a:pt x="93367" y="115255"/>
                  </a:cubicBezTo>
                  <a:cubicBezTo>
                    <a:pt x="93260" y="115167"/>
                    <a:pt x="93138" y="115128"/>
                    <a:pt x="93021" y="115128"/>
                  </a:cubicBezTo>
                  <a:close/>
                  <a:moveTo>
                    <a:pt x="72706" y="115161"/>
                  </a:moveTo>
                  <a:cubicBezTo>
                    <a:pt x="72422" y="115161"/>
                    <a:pt x="72162" y="115392"/>
                    <a:pt x="72185" y="115722"/>
                  </a:cubicBezTo>
                  <a:cubicBezTo>
                    <a:pt x="72216" y="115972"/>
                    <a:pt x="72423" y="116192"/>
                    <a:pt x="72695" y="116192"/>
                  </a:cubicBezTo>
                  <a:cubicBezTo>
                    <a:pt x="72714" y="116192"/>
                    <a:pt x="72733" y="116191"/>
                    <a:pt x="72752" y="116189"/>
                  </a:cubicBezTo>
                  <a:cubicBezTo>
                    <a:pt x="73219" y="116156"/>
                    <a:pt x="73386" y="115589"/>
                    <a:pt x="73052" y="115288"/>
                  </a:cubicBezTo>
                  <a:cubicBezTo>
                    <a:pt x="72945" y="115201"/>
                    <a:pt x="72824" y="115161"/>
                    <a:pt x="72706" y="115161"/>
                  </a:cubicBezTo>
                  <a:close/>
                  <a:moveTo>
                    <a:pt x="150697" y="115201"/>
                  </a:moveTo>
                  <a:cubicBezTo>
                    <a:pt x="150420" y="115201"/>
                    <a:pt x="150150" y="115444"/>
                    <a:pt x="150174" y="115755"/>
                  </a:cubicBezTo>
                  <a:cubicBezTo>
                    <a:pt x="150174" y="116036"/>
                    <a:pt x="150408" y="116259"/>
                    <a:pt x="150684" y="116259"/>
                  </a:cubicBezTo>
                  <a:cubicBezTo>
                    <a:pt x="150703" y="116259"/>
                    <a:pt x="150722" y="116258"/>
                    <a:pt x="150741" y="116256"/>
                  </a:cubicBezTo>
                  <a:lnTo>
                    <a:pt x="150708" y="116256"/>
                  </a:lnTo>
                  <a:cubicBezTo>
                    <a:pt x="151175" y="116189"/>
                    <a:pt x="151375" y="115622"/>
                    <a:pt x="151008" y="115322"/>
                  </a:cubicBezTo>
                  <a:cubicBezTo>
                    <a:pt x="150915" y="115238"/>
                    <a:pt x="150805" y="115201"/>
                    <a:pt x="150697" y="115201"/>
                  </a:cubicBezTo>
                  <a:close/>
                  <a:moveTo>
                    <a:pt x="130416" y="115267"/>
                  </a:moveTo>
                  <a:cubicBezTo>
                    <a:pt x="130139" y="115267"/>
                    <a:pt x="129869" y="115510"/>
                    <a:pt x="129893" y="115822"/>
                  </a:cubicBezTo>
                  <a:cubicBezTo>
                    <a:pt x="129893" y="116122"/>
                    <a:pt x="130160" y="116323"/>
                    <a:pt x="130460" y="116323"/>
                  </a:cubicBezTo>
                  <a:cubicBezTo>
                    <a:pt x="130894" y="116256"/>
                    <a:pt x="131094" y="115689"/>
                    <a:pt x="130727" y="115389"/>
                  </a:cubicBezTo>
                  <a:cubicBezTo>
                    <a:pt x="130633" y="115304"/>
                    <a:pt x="130524" y="115267"/>
                    <a:pt x="130416" y="115267"/>
                  </a:cubicBezTo>
                  <a:close/>
                  <a:moveTo>
                    <a:pt x="110134" y="115332"/>
                  </a:moveTo>
                  <a:cubicBezTo>
                    <a:pt x="109994" y="115332"/>
                    <a:pt x="109853" y="115391"/>
                    <a:pt x="109745" y="115522"/>
                  </a:cubicBezTo>
                  <a:cubicBezTo>
                    <a:pt x="109454" y="115846"/>
                    <a:pt x="109728" y="116357"/>
                    <a:pt x="110140" y="116357"/>
                  </a:cubicBezTo>
                  <a:cubicBezTo>
                    <a:pt x="110153" y="116357"/>
                    <a:pt x="110166" y="116357"/>
                    <a:pt x="110179" y="116356"/>
                  </a:cubicBezTo>
                  <a:cubicBezTo>
                    <a:pt x="110479" y="116356"/>
                    <a:pt x="110679" y="116089"/>
                    <a:pt x="110679" y="115822"/>
                  </a:cubicBezTo>
                  <a:cubicBezTo>
                    <a:pt x="110636" y="115522"/>
                    <a:pt x="110387" y="115332"/>
                    <a:pt x="110134" y="115332"/>
                  </a:cubicBezTo>
                  <a:close/>
                  <a:moveTo>
                    <a:pt x="89885" y="115362"/>
                  </a:moveTo>
                  <a:cubicBezTo>
                    <a:pt x="89601" y="115362"/>
                    <a:pt x="89341" y="115592"/>
                    <a:pt x="89364" y="115922"/>
                  </a:cubicBezTo>
                  <a:cubicBezTo>
                    <a:pt x="89395" y="116172"/>
                    <a:pt x="89602" y="116392"/>
                    <a:pt x="89874" y="116392"/>
                  </a:cubicBezTo>
                  <a:cubicBezTo>
                    <a:pt x="89893" y="116392"/>
                    <a:pt x="89912" y="116391"/>
                    <a:pt x="89931" y="116389"/>
                  </a:cubicBezTo>
                  <a:cubicBezTo>
                    <a:pt x="90398" y="116356"/>
                    <a:pt x="90565" y="115789"/>
                    <a:pt x="90231" y="115489"/>
                  </a:cubicBezTo>
                  <a:cubicBezTo>
                    <a:pt x="90124" y="115401"/>
                    <a:pt x="90003" y="115362"/>
                    <a:pt x="89885" y="115362"/>
                  </a:cubicBezTo>
                  <a:close/>
                  <a:moveTo>
                    <a:pt x="69652" y="115401"/>
                  </a:moveTo>
                  <a:cubicBezTo>
                    <a:pt x="69362" y="115401"/>
                    <a:pt x="69092" y="115644"/>
                    <a:pt x="69116" y="115956"/>
                  </a:cubicBezTo>
                  <a:cubicBezTo>
                    <a:pt x="69150" y="116256"/>
                    <a:pt x="69383" y="116456"/>
                    <a:pt x="69650" y="116456"/>
                  </a:cubicBezTo>
                  <a:lnTo>
                    <a:pt x="69683" y="116456"/>
                  </a:lnTo>
                  <a:cubicBezTo>
                    <a:pt x="70150" y="116389"/>
                    <a:pt x="70317" y="115822"/>
                    <a:pt x="69984" y="115522"/>
                  </a:cubicBezTo>
                  <a:cubicBezTo>
                    <a:pt x="69881" y="115438"/>
                    <a:pt x="69765" y="115401"/>
                    <a:pt x="69652" y="115401"/>
                  </a:cubicBezTo>
                  <a:close/>
                  <a:moveTo>
                    <a:pt x="147593" y="115462"/>
                  </a:moveTo>
                  <a:cubicBezTo>
                    <a:pt x="147309" y="115462"/>
                    <a:pt x="147048" y="115692"/>
                    <a:pt x="147072" y="116022"/>
                  </a:cubicBezTo>
                  <a:cubicBezTo>
                    <a:pt x="147103" y="116272"/>
                    <a:pt x="147310" y="116493"/>
                    <a:pt x="147582" y="116493"/>
                  </a:cubicBezTo>
                  <a:cubicBezTo>
                    <a:pt x="147601" y="116493"/>
                    <a:pt x="147620" y="116491"/>
                    <a:pt x="147639" y="116489"/>
                  </a:cubicBezTo>
                  <a:cubicBezTo>
                    <a:pt x="148106" y="116456"/>
                    <a:pt x="148273" y="115889"/>
                    <a:pt x="147939" y="115589"/>
                  </a:cubicBezTo>
                  <a:cubicBezTo>
                    <a:pt x="147832" y="115501"/>
                    <a:pt x="147710" y="115462"/>
                    <a:pt x="147593" y="115462"/>
                  </a:cubicBezTo>
                  <a:close/>
                  <a:moveTo>
                    <a:pt x="127314" y="115501"/>
                  </a:moveTo>
                  <a:cubicBezTo>
                    <a:pt x="127036" y="115501"/>
                    <a:pt x="126767" y="115744"/>
                    <a:pt x="126791" y="116056"/>
                  </a:cubicBezTo>
                  <a:cubicBezTo>
                    <a:pt x="126822" y="116337"/>
                    <a:pt x="127029" y="116559"/>
                    <a:pt x="127301" y="116559"/>
                  </a:cubicBezTo>
                  <a:cubicBezTo>
                    <a:pt x="127320" y="116559"/>
                    <a:pt x="127339" y="116558"/>
                    <a:pt x="127358" y="116556"/>
                  </a:cubicBezTo>
                  <a:cubicBezTo>
                    <a:pt x="127792" y="116489"/>
                    <a:pt x="127992" y="115922"/>
                    <a:pt x="127625" y="115622"/>
                  </a:cubicBezTo>
                  <a:cubicBezTo>
                    <a:pt x="127531" y="115538"/>
                    <a:pt x="127422" y="115501"/>
                    <a:pt x="127314" y="115501"/>
                  </a:cubicBezTo>
                  <a:close/>
                  <a:moveTo>
                    <a:pt x="107075" y="115552"/>
                  </a:moveTo>
                  <a:cubicBezTo>
                    <a:pt x="107053" y="115552"/>
                    <a:pt x="107032" y="115553"/>
                    <a:pt x="107010" y="115555"/>
                  </a:cubicBezTo>
                  <a:cubicBezTo>
                    <a:pt x="106710" y="115589"/>
                    <a:pt x="106510" y="115822"/>
                    <a:pt x="106543" y="116122"/>
                  </a:cubicBezTo>
                  <a:cubicBezTo>
                    <a:pt x="106543" y="116372"/>
                    <a:pt x="106777" y="116593"/>
                    <a:pt x="107053" y="116593"/>
                  </a:cubicBezTo>
                  <a:cubicBezTo>
                    <a:pt x="107072" y="116593"/>
                    <a:pt x="107091" y="116592"/>
                    <a:pt x="107110" y="116589"/>
                  </a:cubicBezTo>
                  <a:lnTo>
                    <a:pt x="107077" y="116589"/>
                  </a:lnTo>
                  <a:cubicBezTo>
                    <a:pt x="107377" y="116556"/>
                    <a:pt x="107577" y="116323"/>
                    <a:pt x="107577" y="116022"/>
                  </a:cubicBezTo>
                  <a:cubicBezTo>
                    <a:pt x="107546" y="115744"/>
                    <a:pt x="107343" y="115552"/>
                    <a:pt x="107075" y="115552"/>
                  </a:cubicBezTo>
                  <a:close/>
                  <a:moveTo>
                    <a:pt x="164284" y="116356"/>
                  </a:moveTo>
                  <a:cubicBezTo>
                    <a:pt x="164318" y="116456"/>
                    <a:pt x="164384" y="116556"/>
                    <a:pt x="164484" y="116623"/>
                  </a:cubicBezTo>
                  <a:lnTo>
                    <a:pt x="164284" y="116356"/>
                  </a:lnTo>
                  <a:close/>
                  <a:moveTo>
                    <a:pt x="86823" y="115619"/>
                  </a:moveTo>
                  <a:cubicBezTo>
                    <a:pt x="86803" y="115619"/>
                    <a:pt x="86783" y="115620"/>
                    <a:pt x="86762" y="115622"/>
                  </a:cubicBezTo>
                  <a:cubicBezTo>
                    <a:pt x="86073" y="115655"/>
                    <a:pt x="86127" y="116657"/>
                    <a:pt x="86796" y="116657"/>
                  </a:cubicBezTo>
                  <a:cubicBezTo>
                    <a:pt x="86807" y="116657"/>
                    <a:pt x="86818" y="116657"/>
                    <a:pt x="86829" y="116656"/>
                  </a:cubicBezTo>
                  <a:cubicBezTo>
                    <a:pt x="87508" y="116592"/>
                    <a:pt x="87435" y="115619"/>
                    <a:pt x="86823" y="115619"/>
                  </a:cubicBezTo>
                  <a:close/>
                  <a:moveTo>
                    <a:pt x="66543" y="115619"/>
                  </a:moveTo>
                  <a:cubicBezTo>
                    <a:pt x="66523" y="115619"/>
                    <a:pt x="66502" y="115620"/>
                    <a:pt x="66481" y="115622"/>
                  </a:cubicBezTo>
                  <a:cubicBezTo>
                    <a:pt x="66181" y="115655"/>
                    <a:pt x="65981" y="115889"/>
                    <a:pt x="66014" y="116189"/>
                  </a:cubicBezTo>
                  <a:cubicBezTo>
                    <a:pt x="66014" y="116470"/>
                    <a:pt x="66219" y="116693"/>
                    <a:pt x="66491" y="116693"/>
                  </a:cubicBezTo>
                  <a:cubicBezTo>
                    <a:pt x="66510" y="116693"/>
                    <a:pt x="66529" y="116692"/>
                    <a:pt x="66548" y="116689"/>
                  </a:cubicBezTo>
                  <a:lnTo>
                    <a:pt x="66548" y="116656"/>
                  </a:lnTo>
                  <a:cubicBezTo>
                    <a:pt x="67259" y="116624"/>
                    <a:pt x="67187" y="115619"/>
                    <a:pt x="66543" y="115619"/>
                  </a:cubicBezTo>
                  <a:close/>
                  <a:moveTo>
                    <a:pt x="60328" y="116153"/>
                  </a:moveTo>
                  <a:cubicBezTo>
                    <a:pt x="60311" y="116153"/>
                    <a:pt x="60294" y="116154"/>
                    <a:pt x="60277" y="116156"/>
                  </a:cubicBezTo>
                  <a:cubicBezTo>
                    <a:pt x="60043" y="116156"/>
                    <a:pt x="59843" y="116356"/>
                    <a:pt x="59843" y="116589"/>
                  </a:cubicBezTo>
                  <a:lnTo>
                    <a:pt x="60343" y="116656"/>
                  </a:lnTo>
                  <a:lnTo>
                    <a:pt x="60810" y="116723"/>
                  </a:lnTo>
                  <a:cubicBezTo>
                    <a:pt x="60810" y="116689"/>
                    <a:pt x="60810" y="116656"/>
                    <a:pt x="60810" y="116623"/>
                  </a:cubicBezTo>
                  <a:cubicBezTo>
                    <a:pt x="60779" y="116373"/>
                    <a:pt x="60573" y="116153"/>
                    <a:pt x="60328" y="116153"/>
                  </a:cubicBezTo>
                  <a:close/>
                  <a:moveTo>
                    <a:pt x="144437" y="115689"/>
                  </a:moveTo>
                  <a:cubicBezTo>
                    <a:pt x="144170" y="115722"/>
                    <a:pt x="143936" y="115956"/>
                    <a:pt x="143970" y="116256"/>
                  </a:cubicBezTo>
                  <a:cubicBezTo>
                    <a:pt x="144001" y="116506"/>
                    <a:pt x="144207" y="116726"/>
                    <a:pt x="144480" y="116726"/>
                  </a:cubicBezTo>
                  <a:cubicBezTo>
                    <a:pt x="144499" y="116726"/>
                    <a:pt x="144518" y="116725"/>
                    <a:pt x="144537" y="116723"/>
                  </a:cubicBezTo>
                  <a:cubicBezTo>
                    <a:pt x="145171" y="116656"/>
                    <a:pt x="145104" y="115689"/>
                    <a:pt x="144437" y="115689"/>
                  </a:cubicBezTo>
                  <a:close/>
                  <a:moveTo>
                    <a:pt x="124224" y="115762"/>
                  </a:moveTo>
                  <a:cubicBezTo>
                    <a:pt x="123942" y="115762"/>
                    <a:pt x="123665" y="115992"/>
                    <a:pt x="123689" y="116323"/>
                  </a:cubicBezTo>
                  <a:cubicBezTo>
                    <a:pt x="123720" y="116572"/>
                    <a:pt x="123955" y="116793"/>
                    <a:pt x="124204" y="116793"/>
                  </a:cubicBezTo>
                  <a:cubicBezTo>
                    <a:pt x="124221" y="116793"/>
                    <a:pt x="124239" y="116792"/>
                    <a:pt x="124256" y="116790"/>
                  </a:cubicBezTo>
                  <a:cubicBezTo>
                    <a:pt x="124723" y="116756"/>
                    <a:pt x="124923" y="116189"/>
                    <a:pt x="124556" y="115889"/>
                  </a:cubicBezTo>
                  <a:cubicBezTo>
                    <a:pt x="124458" y="115801"/>
                    <a:pt x="124341" y="115762"/>
                    <a:pt x="124224" y="115762"/>
                  </a:cubicBezTo>
                  <a:close/>
                  <a:moveTo>
                    <a:pt x="103950" y="115795"/>
                  </a:moveTo>
                  <a:cubicBezTo>
                    <a:pt x="103678" y="115795"/>
                    <a:pt x="103417" y="116025"/>
                    <a:pt x="103441" y="116356"/>
                  </a:cubicBezTo>
                  <a:cubicBezTo>
                    <a:pt x="103441" y="116656"/>
                    <a:pt x="103708" y="116856"/>
                    <a:pt x="104008" y="116856"/>
                  </a:cubicBezTo>
                  <a:cubicBezTo>
                    <a:pt x="104442" y="116790"/>
                    <a:pt x="104642" y="116222"/>
                    <a:pt x="104275" y="115922"/>
                  </a:cubicBezTo>
                  <a:cubicBezTo>
                    <a:pt x="104177" y="115835"/>
                    <a:pt x="104063" y="115795"/>
                    <a:pt x="103950" y="115795"/>
                  </a:cubicBezTo>
                  <a:close/>
                  <a:moveTo>
                    <a:pt x="83685" y="115833"/>
                  </a:moveTo>
                  <a:cubicBezTo>
                    <a:pt x="83406" y="115833"/>
                    <a:pt x="83124" y="116034"/>
                    <a:pt x="83160" y="116423"/>
                  </a:cubicBezTo>
                  <a:cubicBezTo>
                    <a:pt x="83191" y="116672"/>
                    <a:pt x="83427" y="116893"/>
                    <a:pt x="83703" y="116893"/>
                  </a:cubicBezTo>
                  <a:cubicBezTo>
                    <a:pt x="83722" y="116893"/>
                    <a:pt x="83741" y="116892"/>
                    <a:pt x="83760" y="116890"/>
                  </a:cubicBezTo>
                  <a:lnTo>
                    <a:pt x="83727" y="116890"/>
                  </a:lnTo>
                  <a:cubicBezTo>
                    <a:pt x="84027" y="116856"/>
                    <a:pt x="84227" y="116623"/>
                    <a:pt x="84194" y="116323"/>
                  </a:cubicBezTo>
                  <a:cubicBezTo>
                    <a:pt x="84178" y="115993"/>
                    <a:pt x="83933" y="115833"/>
                    <a:pt x="83685" y="115833"/>
                  </a:cubicBezTo>
                  <a:close/>
                  <a:moveTo>
                    <a:pt x="63409" y="115899"/>
                  </a:moveTo>
                  <a:cubicBezTo>
                    <a:pt x="63265" y="115899"/>
                    <a:pt x="63119" y="115958"/>
                    <a:pt x="63012" y="116089"/>
                  </a:cubicBezTo>
                  <a:cubicBezTo>
                    <a:pt x="62721" y="116413"/>
                    <a:pt x="62994" y="116924"/>
                    <a:pt x="63407" y="116924"/>
                  </a:cubicBezTo>
                  <a:cubicBezTo>
                    <a:pt x="63420" y="116924"/>
                    <a:pt x="63433" y="116924"/>
                    <a:pt x="63446" y="116923"/>
                  </a:cubicBezTo>
                  <a:cubicBezTo>
                    <a:pt x="63746" y="116923"/>
                    <a:pt x="63946" y="116656"/>
                    <a:pt x="63946" y="116389"/>
                  </a:cubicBezTo>
                  <a:cubicBezTo>
                    <a:pt x="63925" y="116089"/>
                    <a:pt x="63669" y="115899"/>
                    <a:pt x="63409" y="115899"/>
                  </a:cubicBezTo>
                  <a:close/>
                  <a:moveTo>
                    <a:pt x="161637" y="115895"/>
                  </a:moveTo>
                  <a:cubicBezTo>
                    <a:pt x="161355" y="115895"/>
                    <a:pt x="161102" y="116126"/>
                    <a:pt x="161149" y="116456"/>
                  </a:cubicBezTo>
                  <a:cubicBezTo>
                    <a:pt x="161149" y="116737"/>
                    <a:pt x="161382" y="116960"/>
                    <a:pt x="161659" y="116960"/>
                  </a:cubicBezTo>
                  <a:cubicBezTo>
                    <a:pt x="161677" y="116960"/>
                    <a:pt x="161697" y="116958"/>
                    <a:pt x="161716" y="116956"/>
                  </a:cubicBezTo>
                  <a:lnTo>
                    <a:pt x="161682" y="116923"/>
                  </a:lnTo>
                  <a:cubicBezTo>
                    <a:pt x="162149" y="116890"/>
                    <a:pt x="162316" y="116323"/>
                    <a:pt x="161983" y="116022"/>
                  </a:cubicBezTo>
                  <a:cubicBezTo>
                    <a:pt x="161875" y="115935"/>
                    <a:pt x="161754" y="115895"/>
                    <a:pt x="161637" y="115895"/>
                  </a:cubicBezTo>
                  <a:close/>
                  <a:moveTo>
                    <a:pt x="141391" y="115947"/>
                  </a:moveTo>
                  <a:cubicBezTo>
                    <a:pt x="141251" y="115947"/>
                    <a:pt x="141109" y="116003"/>
                    <a:pt x="141001" y="116122"/>
                  </a:cubicBezTo>
                  <a:cubicBezTo>
                    <a:pt x="140710" y="116478"/>
                    <a:pt x="140952" y="116991"/>
                    <a:pt x="141393" y="116991"/>
                  </a:cubicBezTo>
                  <a:cubicBezTo>
                    <a:pt x="141407" y="116991"/>
                    <a:pt x="141421" y="116991"/>
                    <a:pt x="141435" y="116990"/>
                  </a:cubicBezTo>
                  <a:cubicBezTo>
                    <a:pt x="141701" y="116956"/>
                    <a:pt x="141935" y="116723"/>
                    <a:pt x="141902" y="116423"/>
                  </a:cubicBezTo>
                  <a:cubicBezTo>
                    <a:pt x="141880" y="116123"/>
                    <a:pt x="141640" y="115947"/>
                    <a:pt x="141391" y="115947"/>
                  </a:cubicBezTo>
                  <a:close/>
                  <a:moveTo>
                    <a:pt x="121118" y="115988"/>
                  </a:moveTo>
                  <a:cubicBezTo>
                    <a:pt x="121108" y="115988"/>
                    <a:pt x="121097" y="115988"/>
                    <a:pt x="121087" y="115989"/>
                  </a:cubicBezTo>
                  <a:cubicBezTo>
                    <a:pt x="120408" y="116054"/>
                    <a:pt x="120481" y="117026"/>
                    <a:pt x="121093" y="117026"/>
                  </a:cubicBezTo>
                  <a:cubicBezTo>
                    <a:pt x="121112" y="117026"/>
                    <a:pt x="121133" y="117025"/>
                    <a:pt x="121153" y="117023"/>
                  </a:cubicBezTo>
                  <a:cubicBezTo>
                    <a:pt x="121843" y="116990"/>
                    <a:pt x="121757" y="115988"/>
                    <a:pt x="121118" y="115988"/>
                  </a:cubicBezTo>
                  <a:close/>
                  <a:moveTo>
                    <a:pt x="100878" y="116047"/>
                  </a:moveTo>
                  <a:cubicBezTo>
                    <a:pt x="100607" y="116047"/>
                    <a:pt x="100348" y="116294"/>
                    <a:pt x="100372" y="116623"/>
                  </a:cubicBezTo>
                  <a:cubicBezTo>
                    <a:pt x="100372" y="116890"/>
                    <a:pt x="100605" y="117090"/>
                    <a:pt x="100906" y="117090"/>
                  </a:cubicBezTo>
                  <a:cubicBezTo>
                    <a:pt x="101373" y="117056"/>
                    <a:pt x="101573" y="116489"/>
                    <a:pt x="101206" y="116189"/>
                  </a:cubicBezTo>
                  <a:cubicBezTo>
                    <a:pt x="101107" y="116091"/>
                    <a:pt x="100991" y="116047"/>
                    <a:pt x="100878" y="116047"/>
                  </a:cubicBezTo>
                  <a:close/>
                  <a:moveTo>
                    <a:pt x="80622" y="116086"/>
                  </a:moveTo>
                  <a:cubicBezTo>
                    <a:pt x="80601" y="116086"/>
                    <a:pt x="80580" y="116087"/>
                    <a:pt x="80558" y="116089"/>
                  </a:cubicBezTo>
                  <a:cubicBezTo>
                    <a:pt x="79879" y="116154"/>
                    <a:pt x="79952" y="117126"/>
                    <a:pt x="80564" y="117126"/>
                  </a:cubicBezTo>
                  <a:cubicBezTo>
                    <a:pt x="80583" y="117126"/>
                    <a:pt x="80604" y="117125"/>
                    <a:pt x="80625" y="117123"/>
                  </a:cubicBezTo>
                  <a:cubicBezTo>
                    <a:pt x="81303" y="117059"/>
                    <a:pt x="81262" y="116086"/>
                    <a:pt x="80622" y="116086"/>
                  </a:cubicBezTo>
                  <a:close/>
                  <a:moveTo>
                    <a:pt x="158568" y="116162"/>
                  </a:moveTo>
                  <a:cubicBezTo>
                    <a:pt x="158283" y="116162"/>
                    <a:pt x="158023" y="116392"/>
                    <a:pt x="158046" y="116723"/>
                  </a:cubicBezTo>
                  <a:cubicBezTo>
                    <a:pt x="158080" y="116990"/>
                    <a:pt x="158313" y="117190"/>
                    <a:pt x="158614" y="117190"/>
                  </a:cubicBezTo>
                  <a:cubicBezTo>
                    <a:pt x="159081" y="117156"/>
                    <a:pt x="159247" y="116589"/>
                    <a:pt x="158914" y="116289"/>
                  </a:cubicBezTo>
                  <a:cubicBezTo>
                    <a:pt x="158807" y="116201"/>
                    <a:pt x="158685" y="116162"/>
                    <a:pt x="158568" y="116162"/>
                  </a:cubicBezTo>
                  <a:close/>
                  <a:moveTo>
                    <a:pt x="138301" y="116201"/>
                  </a:moveTo>
                  <a:cubicBezTo>
                    <a:pt x="138011" y="116201"/>
                    <a:pt x="137741" y="116444"/>
                    <a:pt x="137765" y="116756"/>
                  </a:cubicBezTo>
                  <a:cubicBezTo>
                    <a:pt x="137796" y="117035"/>
                    <a:pt x="138028" y="117227"/>
                    <a:pt x="138274" y="117227"/>
                  </a:cubicBezTo>
                  <a:cubicBezTo>
                    <a:pt x="138293" y="117227"/>
                    <a:pt x="138313" y="117226"/>
                    <a:pt x="138332" y="117223"/>
                  </a:cubicBezTo>
                  <a:lnTo>
                    <a:pt x="138332" y="117257"/>
                  </a:lnTo>
                  <a:cubicBezTo>
                    <a:pt x="138799" y="117190"/>
                    <a:pt x="139000" y="116623"/>
                    <a:pt x="138633" y="116323"/>
                  </a:cubicBezTo>
                  <a:cubicBezTo>
                    <a:pt x="138530" y="116238"/>
                    <a:pt x="138414" y="116201"/>
                    <a:pt x="138301" y="116201"/>
                  </a:cubicBezTo>
                  <a:close/>
                  <a:moveTo>
                    <a:pt x="118032" y="116225"/>
                  </a:moveTo>
                  <a:cubicBezTo>
                    <a:pt x="117756" y="116225"/>
                    <a:pt x="117482" y="116418"/>
                    <a:pt x="117518" y="116790"/>
                  </a:cubicBezTo>
                  <a:cubicBezTo>
                    <a:pt x="117518" y="117090"/>
                    <a:pt x="117784" y="117290"/>
                    <a:pt x="118051" y="117290"/>
                  </a:cubicBezTo>
                  <a:lnTo>
                    <a:pt x="118085" y="117257"/>
                  </a:lnTo>
                  <a:cubicBezTo>
                    <a:pt x="118351" y="117223"/>
                    <a:pt x="118552" y="116990"/>
                    <a:pt x="118552" y="116689"/>
                  </a:cubicBezTo>
                  <a:cubicBezTo>
                    <a:pt x="118520" y="116376"/>
                    <a:pt x="118276" y="116225"/>
                    <a:pt x="118032" y="116225"/>
                  </a:cubicBezTo>
                  <a:close/>
                  <a:moveTo>
                    <a:pt x="97757" y="116296"/>
                  </a:moveTo>
                  <a:cubicBezTo>
                    <a:pt x="97473" y="116296"/>
                    <a:pt x="97213" y="116526"/>
                    <a:pt x="97236" y="116856"/>
                  </a:cubicBezTo>
                  <a:cubicBezTo>
                    <a:pt x="97268" y="117106"/>
                    <a:pt x="97474" y="117326"/>
                    <a:pt x="97746" y="117326"/>
                  </a:cubicBezTo>
                  <a:cubicBezTo>
                    <a:pt x="97765" y="117326"/>
                    <a:pt x="97784" y="117325"/>
                    <a:pt x="97803" y="117323"/>
                  </a:cubicBezTo>
                  <a:cubicBezTo>
                    <a:pt x="98270" y="117290"/>
                    <a:pt x="98471" y="116723"/>
                    <a:pt x="98104" y="116423"/>
                  </a:cubicBezTo>
                  <a:cubicBezTo>
                    <a:pt x="97996" y="116335"/>
                    <a:pt x="97875" y="116296"/>
                    <a:pt x="97757" y="116296"/>
                  </a:cubicBezTo>
                  <a:close/>
                  <a:moveTo>
                    <a:pt x="77476" y="116329"/>
                  </a:moveTo>
                  <a:cubicBezTo>
                    <a:pt x="77192" y="116329"/>
                    <a:pt x="76932" y="116559"/>
                    <a:pt x="76955" y="116890"/>
                  </a:cubicBezTo>
                  <a:cubicBezTo>
                    <a:pt x="76989" y="117190"/>
                    <a:pt x="77255" y="117390"/>
                    <a:pt x="77522" y="117390"/>
                  </a:cubicBezTo>
                  <a:cubicBezTo>
                    <a:pt x="77989" y="117357"/>
                    <a:pt x="78189" y="116756"/>
                    <a:pt x="77823" y="116456"/>
                  </a:cubicBezTo>
                  <a:cubicBezTo>
                    <a:pt x="77715" y="116368"/>
                    <a:pt x="77594" y="116329"/>
                    <a:pt x="77476" y="116329"/>
                  </a:cubicBezTo>
                  <a:close/>
                  <a:moveTo>
                    <a:pt x="155509" y="116417"/>
                  </a:moveTo>
                  <a:cubicBezTo>
                    <a:pt x="155229" y="116417"/>
                    <a:pt x="154953" y="116650"/>
                    <a:pt x="154978" y="116990"/>
                  </a:cubicBezTo>
                  <a:cubicBezTo>
                    <a:pt x="155009" y="117237"/>
                    <a:pt x="155211" y="117427"/>
                    <a:pt x="155453" y="117427"/>
                  </a:cubicBezTo>
                  <a:cubicBezTo>
                    <a:pt x="155472" y="117427"/>
                    <a:pt x="155492" y="117426"/>
                    <a:pt x="155511" y="117423"/>
                  </a:cubicBezTo>
                  <a:lnTo>
                    <a:pt x="155511" y="117457"/>
                  </a:lnTo>
                  <a:cubicBezTo>
                    <a:pt x="155978" y="117423"/>
                    <a:pt x="156178" y="116823"/>
                    <a:pt x="155812" y="116523"/>
                  </a:cubicBezTo>
                  <a:cubicBezTo>
                    <a:pt x="155720" y="116450"/>
                    <a:pt x="155614" y="116417"/>
                    <a:pt x="155509" y="116417"/>
                  </a:cubicBezTo>
                  <a:close/>
                  <a:moveTo>
                    <a:pt x="135198" y="116435"/>
                  </a:moveTo>
                  <a:cubicBezTo>
                    <a:pt x="134909" y="116435"/>
                    <a:pt x="134639" y="116678"/>
                    <a:pt x="134663" y="116990"/>
                  </a:cubicBezTo>
                  <a:cubicBezTo>
                    <a:pt x="134696" y="117290"/>
                    <a:pt x="134930" y="117490"/>
                    <a:pt x="135230" y="117490"/>
                  </a:cubicBezTo>
                  <a:cubicBezTo>
                    <a:pt x="135697" y="117457"/>
                    <a:pt x="135864" y="116856"/>
                    <a:pt x="135530" y="116556"/>
                  </a:cubicBezTo>
                  <a:cubicBezTo>
                    <a:pt x="135427" y="116472"/>
                    <a:pt x="135311" y="116435"/>
                    <a:pt x="135198" y="116435"/>
                  </a:cubicBezTo>
                  <a:close/>
                  <a:moveTo>
                    <a:pt x="114939" y="116478"/>
                  </a:moveTo>
                  <a:cubicBezTo>
                    <a:pt x="114653" y="116478"/>
                    <a:pt x="114362" y="116681"/>
                    <a:pt x="114415" y="117056"/>
                  </a:cubicBezTo>
                  <a:cubicBezTo>
                    <a:pt x="114447" y="117306"/>
                    <a:pt x="114653" y="117527"/>
                    <a:pt x="114898" y="117527"/>
                  </a:cubicBezTo>
                  <a:cubicBezTo>
                    <a:pt x="114915" y="117527"/>
                    <a:pt x="114932" y="117526"/>
                    <a:pt x="114949" y="117523"/>
                  </a:cubicBezTo>
                  <a:lnTo>
                    <a:pt x="114982" y="117523"/>
                  </a:lnTo>
                  <a:cubicBezTo>
                    <a:pt x="115249" y="117490"/>
                    <a:pt x="115483" y="117257"/>
                    <a:pt x="115449" y="116956"/>
                  </a:cubicBezTo>
                  <a:cubicBezTo>
                    <a:pt x="115434" y="116631"/>
                    <a:pt x="115188" y="116478"/>
                    <a:pt x="114939" y="116478"/>
                  </a:cubicBezTo>
                  <a:close/>
                  <a:moveTo>
                    <a:pt x="94665" y="116550"/>
                  </a:moveTo>
                  <a:cubicBezTo>
                    <a:pt x="94385" y="116550"/>
                    <a:pt x="94110" y="116784"/>
                    <a:pt x="94134" y="117123"/>
                  </a:cubicBezTo>
                  <a:cubicBezTo>
                    <a:pt x="94165" y="117370"/>
                    <a:pt x="94368" y="117560"/>
                    <a:pt x="94636" y="117560"/>
                  </a:cubicBezTo>
                  <a:cubicBezTo>
                    <a:pt x="94658" y="117560"/>
                    <a:pt x="94679" y="117559"/>
                    <a:pt x="94701" y="117557"/>
                  </a:cubicBezTo>
                  <a:lnTo>
                    <a:pt x="94701" y="117590"/>
                  </a:lnTo>
                  <a:cubicBezTo>
                    <a:pt x="95135" y="117557"/>
                    <a:pt x="95335" y="116956"/>
                    <a:pt x="94968" y="116656"/>
                  </a:cubicBezTo>
                  <a:cubicBezTo>
                    <a:pt x="94877" y="116583"/>
                    <a:pt x="94771" y="116550"/>
                    <a:pt x="94665" y="116550"/>
                  </a:cubicBezTo>
                  <a:close/>
                  <a:moveTo>
                    <a:pt x="74352" y="116589"/>
                  </a:moveTo>
                  <a:cubicBezTo>
                    <a:pt x="74342" y="116589"/>
                    <a:pt x="74331" y="116589"/>
                    <a:pt x="74320" y="116589"/>
                  </a:cubicBezTo>
                  <a:cubicBezTo>
                    <a:pt x="73664" y="116655"/>
                    <a:pt x="73750" y="117624"/>
                    <a:pt x="74388" y="117624"/>
                  </a:cubicBezTo>
                  <a:cubicBezTo>
                    <a:pt x="74398" y="117624"/>
                    <a:pt x="74409" y="117624"/>
                    <a:pt x="74420" y="117623"/>
                  </a:cubicBezTo>
                  <a:cubicBezTo>
                    <a:pt x="75076" y="117558"/>
                    <a:pt x="74990" y="116589"/>
                    <a:pt x="74352" y="116589"/>
                  </a:cubicBezTo>
                  <a:close/>
                  <a:moveTo>
                    <a:pt x="68200" y="117087"/>
                  </a:moveTo>
                  <a:cubicBezTo>
                    <a:pt x="68183" y="117087"/>
                    <a:pt x="68166" y="117088"/>
                    <a:pt x="68149" y="117090"/>
                  </a:cubicBezTo>
                  <a:cubicBezTo>
                    <a:pt x="67882" y="117123"/>
                    <a:pt x="67682" y="117290"/>
                    <a:pt x="67682" y="117557"/>
                  </a:cubicBezTo>
                  <a:lnTo>
                    <a:pt x="68683" y="117690"/>
                  </a:lnTo>
                  <a:cubicBezTo>
                    <a:pt x="68683" y="117623"/>
                    <a:pt x="68683" y="117590"/>
                    <a:pt x="68683" y="117557"/>
                  </a:cubicBezTo>
                  <a:cubicBezTo>
                    <a:pt x="68651" y="117307"/>
                    <a:pt x="68445" y="117087"/>
                    <a:pt x="68200" y="117087"/>
                  </a:cubicBezTo>
                  <a:close/>
                  <a:moveTo>
                    <a:pt x="152363" y="116666"/>
                  </a:moveTo>
                  <a:cubicBezTo>
                    <a:pt x="152224" y="116666"/>
                    <a:pt x="152083" y="116725"/>
                    <a:pt x="151975" y="116856"/>
                  </a:cubicBezTo>
                  <a:cubicBezTo>
                    <a:pt x="151684" y="117180"/>
                    <a:pt x="151927" y="117692"/>
                    <a:pt x="152368" y="117692"/>
                  </a:cubicBezTo>
                  <a:cubicBezTo>
                    <a:pt x="152381" y="117692"/>
                    <a:pt x="152395" y="117691"/>
                    <a:pt x="152409" y="117690"/>
                  </a:cubicBezTo>
                  <a:cubicBezTo>
                    <a:pt x="152676" y="117657"/>
                    <a:pt x="152876" y="117423"/>
                    <a:pt x="152876" y="117156"/>
                  </a:cubicBezTo>
                  <a:cubicBezTo>
                    <a:pt x="152855" y="116856"/>
                    <a:pt x="152613" y="116666"/>
                    <a:pt x="152363" y="116666"/>
                  </a:cubicBezTo>
                  <a:close/>
                  <a:moveTo>
                    <a:pt x="132069" y="116689"/>
                  </a:moveTo>
                  <a:cubicBezTo>
                    <a:pt x="131934" y="116689"/>
                    <a:pt x="131798" y="116741"/>
                    <a:pt x="131694" y="116856"/>
                  </a:cubicBezTo>
                  <a:cubicBezTo>
                    <a:pt x="131403" y="117212"/>
                    <a:pt x="131645" y="117725"/>
                    <a:pt x="132087" y="117725"/>
                  </a:cubicBezTo>
                  <a:cubicBezTo>
                    <a:pt x="132100" y="117725"/>
                    <a:pt x="132114" y="117725"/>
                    <a:pt x="132128" y="117724"/>
                  </a:cubicBezTo>
                  <a:cubicBezTo>
                    <a:pt x="132428" y="117690"/>
                    <a:pt x="132628" y="117457"/>
                    <a:pt x="132595" y="117156"/>
                  </a:cubicBezTo>
                  <a:cubicBezTo>
                    <a:pt x="132573" y="116873"/>
                    <a:pt x="132323" y="116689"/>
                    <a:pt x="132069" y="116689"/>
                  </a:cubicBezTo>
                  <a:close/>
                  <a:moveTo>
                    <a:pt x="111834" y="116733"/>
                  </a:moveTo>
                  <a:cubicBezTo>
                    <a:pt x="111695" y="116733"/>
                    <a:pt x="111554" y="116792"/>
                    <a:pt x="111447" y="116923"/>
                  </a:cubicBezTo>
                  <a:cubicBezTo>
                    <a:pt x="111155" y="117247"/>
                    <a:pt x="111398" y="117758"/>
                    <a:pt x="111808" y="117758"/>
                  </a:cubicBezTo>
                  <a:cubicBezTo>
                    <a:pt x="111821" y="117758"/>
                    <a:pt x="111834" y="117758"/>
                    <a:pt x="111847" y="117757"/>
                  </a:cubicBezTo>
                  <a:cubicBezTo>
                    <a:pt x="112147" y="117757"/>
                    <a:pt x="112347" y="117490"/>
                    <a:pt x="112347" y="117223"/>
                  </a:cubicBezTo>
                  <a:cubicBezTo>
                    <a:pt x="112326" y="116923"/>
                    <a:pt x="112084" y="116733"/>
                    <a:pt x="111834" y="116733"/>
                  </a:cubicBezTo>
                  <a:close/>
                  <a:moveTo>
                    <a:pt x="91553" y="116796"/>
                  </a:moveTo>
                  <a:cubicBezTo>
                    <a:pt x="91269" y="116796"/>
                    <a:pt x="91008" y="117026"/>
                    <a:pt x="91032" y="117357"/>
                  </a:cubicBezTo>
                  <a:cubicBezTo>
                    <a:pt x="91063" y="117606"/>
                    <a:pt x="91270" y="117827"/>
                    <a:pt x="91542" y="117827"/>
                  </a:cubicBezTo>
                  <a:cubicBezTo>
                    <a:pt x="91561" y="117827"/>
                    <a:pt x="91580" y="117826"/>
                    <a:pt x="91599" y="117824"/>
                  </a:cubicBezTo>
                  <a:cubicBezTo>
                    <a:pt x="92066" y="117790"/>
                    <a:pt x="92233" y="117223"/>
                    <a:pt x="91899" y="116923"/>
                  </a:cubicBezTo>
                  <a:cubicBezTo>
                    <a:pt x="91792" y="116835"/>
                    <a:pt x="91670" y="116796"/>
                    <a:pt x="91553" y="116796"/>
                  </a:cubicBezTo>
                  <a:close/>
                  <a:moveTo>
                    <a:pt x="71284" y="116815"/>
                  </a:moveTo>
                  <a:cubicBezTo>
                    <a:pt x="71005" y="116815"/>
                    <a:pt x="70737" y="117061"/>
                    <a:pt x="70784" y="117390"/>
                  </a:cubicBezTo>
                  <a:cubicBezTo>
                    <a:pt x="70784" y="117640"/>
                    <a:pt x="71018" y="117860"/>
                    <a:pt x="71266" y="117860"/>
                  </a:cubicBezTo>
                  <a:cubicBezTo>
                    <a:pt x="71284" y="117860"/>
                    <a:pt x="71301" y="117859"/>
                    <a:pt x="71318" y="117857"/>
                  </a:cubicBezTo>
                  <a:cubicBezTo>
                    <a:pt x="71785" y="117824"/>
                    <a:pt x="71985" y="117257"/>
                    <a:pt x="71618" y="116956"/>
                  </a:cubicBezTo>
                  <a:cubicBezTo>
                    <a:pt x="71520" y="116858"/>
                    <a:pt x="71401" y="116815"/>
                    <a:pt x="71284" y="116815"/>
                  </a:cubicBezTo>
                  <a:close/>
                  <a:moveTo>
                    <a:pt x="149261" y="116896"/>
                  </a:moveTo>
                  <a:cubicBezTo>
                    <a:pt x="148977" y="116896"/>
                    <a:pt x="148716" y="117126"/>
                    <a:pt x="148740" y="117457"/>
                  </a:cubicBezTo>
                  <a:cubicBezTo>
                    <a:pt x="148771" y="117706"/>
                    <a:pt x="148978" y="117927"/>
                    <a:pt x="149250" y="117927"/>
                  </a:cubicBezTo>
                  <a:cubicBezTo>
                    <a:pt x="149269" y="117927"/>
                    <a:pt x="149288" y="117926"/>
                    <a:pt x="149307" y="117924"/>
                  </a:cubicBezTo>
                  <a:cubicBezTo>
                    <a:pt x="149774" y="117890"/>
                    <a:pt x="149941" y="117323"/>
                    <a:pt x="149607" y="117023"/>
                  </a:cubicBezTo>
                  <a:cubicBezTo>
                    <a:pt x="149500" y="116935"/>
                    <a:pt x="149378" y="116896"/>
                    <a:pt x="149261" y="116896"/>
                  </a:cubicBezTo>
                  <a:close/>
                  <a:moveTo>
                    <a:pt x="128980" y="116929"/>
                  </a:moveTo>
                  <a:cubicBezTo>
                    <a:pt x="128695" y="116929"/>
                    <a:pt x="128435" y="117160"/>
                    <a:pt x="128459" y="117490"/>
                  </a:cubicBezTo>
                  <a:cubicBezTo>
                    <a:pt x="128492" y="117790"/>
                    <a:pt x="128759" y="117990"/>
                    <a:pt x="129026" y="117990"/>
                  </a:cubicBezTo>
                  <a:lnTo>
                    <a:pt x="129026" y="117957"/>
                  </a:lnTo>
                  <a:cubicBezTo>
                    <a:pt x="129493" y="117924"/>
                    <a:pt x="129660" y="117357"/>
                    <a:pt x="129326" y="117056"/>
                  </a:cubicBezTo>
                  <a:cubicBezTo>
                    <a:pt x="129219" y="116969"/>
                    <a:pt x="129097" y="116929"/>
                    <a:pt x="128980" y="116929"/>
                  </a:cubicBezTo>
                  <a:close/>
                  <a:moveTo>
                    <a:pt x="108733" y="116979"/>
                  </a:moveTo>
                  <a:cubicBezTo>
                    <a:pt x="108455" y="116979"/>
                    <a:pt x="108175" y="117182"/>
                    <a:pt x="108211" y="117557"/>
                  </a:cubicBezTo>
                  <a:cubicBezTo>
                    <a:pt x="108244" y="117824"/>
                    <a:pt x="108478" y="118024"/>
                    <a:pt x="108778" y="118024"/>
                  </a:cubicBezTo>
                  <a:cubicBezTo>
                    <a:pt x="109045" y="117990"/>
                    <a:pt x="109278" y="117757"/>
                    <a:pt x="109245" y="117457"/>
                  </a:cubicBezTo>
                  <a:cubicBezTo>
                    <a:pt x="109214" y="117131"/>
                    <a:pt x="108974" y="116979"/>
                    <a:pt x="108733" y="116979"/>
                  </a:cubicBezTo>
                  <a:close/>
                  <a:moveTo>
                    <a:pt x="88463" y="117022"/>
                  </a:moveTo>
                  <a:cubicBezTo>
                    <a:pt x="88452" y="117022"/>
                    <a:pt x="88441" y="117023"/>
                    <a:pt x="88430" y="117023"/>
                  </a:cubicBezTo>
                  <a:cubicBezTo>
                    <a:pt x="87751" y="117088"/>
                    <a:pt x="87824" y="118060"/>
                    <a:pt x="88466" y="118060"/>
                  </a:cubicBezTo>
                  <a:cubicBezTo>
                    <a:pt x="88487" y="118060"/>
                    <a:pt x="88508" y="118059"/>
                    <a:pt x="88530" y="118057"/>
                  </a:cubicBezTo>
                  <a:cubicBezTo>
                    <a:pt x="89187" y="118024"/>
                    <a:pt x="89133" y="117022"/>
                    <a:pt x="88463" y="117022"/>
                  </a:cubicBezTo>
                  <a:close/>
                  <a:moveTo>
                    <a:pt x="146200" y="117120"/>
                  </a:moveTo>
                  <a:cubicBezTo>
                    <a:pt x="146180" y="117120"/>
                    <a:pt x="146159" y="117121"/>
                    <a:pt x="146138" y="117123"/>
                  </a:cubicBezTo>
                  <a:cubicBezTo>
                    <a:pt x="145838" y="117156"/>
                    <a:pt x="145638" y="117423"/>
                    <a:pt x="145638" y="117690"/>
                  </a:cubicBezTo>
                  <a:cubicBezTo>
                    <a:pt x="145669" y="117969"/>
                    <a:pt x="145871" y="118161"/>
                    <a:pt x="146140" y="118161"/>
                  </a:cubicBezTo>
                  <a:cubicBezTo>
                    <a:pt x="146161" y="118161"/>
                    <a:pt x="146183" y="118160"/>
                    <a:pt x="146205" y="118157"/>
                  </a:cubicBezTo>
                  <a:cubicBezTo>
                    <a:pt x="146916" y="118125"/>
                    <a:pt x="146844" y="117120"/>
                    <a:pt x="146200" y="117120"/>
                  </a:cubicBezTo>
                  <a:close/>
                  <a:moveTo>
                    <a:pt x="125899" y="117196"/>
                  </a:moveTo>
                  <a:cubicBezTo>
                    <a:pt x="125627" y="117196"/>
                    <a:pt x="125366" y="117426"/>
                    <a:pt x="125390" y="117757"/>
                  </a:cubicBezTo>
                  <a:cubicBezTo>
                    <a:pt x="125390" y="118024"/>
                    <a:pt x="125657" y="118224"/>
                    <a:pt x="125924" y="118224"/>
                  </a:cubicBezTo>
                  <a:cubicBezTo>
                    <a:pt x="126391" y="118191"/>
                    <a:pt x="126591" y="117623"/>
                    <a:pt x="126224" y="117323"/>
                  </a:cubicBezTo>
                  <a:cubicBezTo>
                    <a:pt x="126126" y="117236"/>
                    <a:pt x="126012" y="117196"/>
                    <a:pt x="125899" y="117196"/>
                  </a:cubicBezTo>
                  <a:close/>
                  <a:moveTo>
                    <a:pt x="105630" y="117230"/>
                  </a:moveTo>
                  <a:cubicBezTo>
                    <a:pt x="105345" y="117230"/>
                    <a:pt x="105085" y="117460"/>
                    <a:pt x="105109" y="117790"/>
                  </a:cubicBezTo>
                  <a:cubicBezTo>
                    <a:pt x="105140" y="118040"/>
                    <a:pt x="105346" y="118260"/>
                    <a:pt x="105619" y="118260"/>
                  </a:cubicBezTo>
                  <a:cubicBezTo>
                    <a:pt x="105637" y="118260"/>
                    <a:pt x="105656" y="118259"/>
                    <a:pt x="105676" y="118257"/>
                  </a:cubicBezTo>
                  <a:cubicBezTo>
                    <a:pt x="106109" y="118224"/>
                    <a:pt x="106310" y="117657"/>
                    <a:pt x="105976" y="117357"/>
                  </a:cubicBezTo>
                  <a:cubicBezTo>
                    <a:pt x="105869" y="117269"/>
                    <a:pt x="105747" y="117230"/>
                    <a:pt x="105630" y="117230"/>
                  </a:cubicBezTo>
                  <a:close/>
                  <a:moveTo>
                    <a:pt x="85370" y="117263"/>
                  </a:moveTo>
                  <a:cubicBezTo>
                    <a:pt x="85098" y="117263"/>
                    <a:pt x="84837" y="117493"/>
                    <a:pt x="84861" y="117824"/>
                  </a:cubicBezTo>
                  <a:cubicBezTo>
                    <a:pt x="84861" y="118124"/>
                    <a:pt x="85128" y="118324"/>
                    <a:pt x="85428" y="118324"/>
                  </a:cubicBezTo>
                  <a:lnTo>
                    <a:pt x="85428" y="118291"/>
                  </a:lnTo>
                  <a:cubicBezTo>
                    <a:pt x="85862" y="118257"/>
                    <a:pt x="86062" y="117690"/>
                    <a:pt x="85695" y="117390"/>
                  </a:cubicBezTo>
                  <a:cubicBezTo>
                    <a:pt x="85597" y="117302"/>
                    <a:pt x="85483" y="117263"/>
                    <a:pt x="85370" y="117263"/>
                  </a:cubicBezTo>
                  <a:close/>
                  <a:moveTo>
                    <a:pt x="163334" y="117348"/>
                  </a:moveTo>
                  <a:cubicBezTo>
                    <a:pt x="163051" y="117348"/>
                    <a:pt x="162793" y="117595"/>
                    <a:pt x="162817" y="117924"/>
                  </a:cubicBezTo>
                  <a:cubicBezTo>
                    <a:pt x="162848" y="118173"/>
                    <a:pt x="163083" y="118394"/>
                    <a:pt x="163332" y="118394"/>
                  </a:cubicBezTo>
                  <a:cubicBezTo>
                    <a:pt x="163349" y="118394"/>
                    <a:pt x="163366" y="118393"/>
                    <a:pt x="163384" y="118391"/>
                  </a:cubicBezTo>
                  <a:cubicBezTo>
                    <a:pt x="163851" y="118357"/>
                    <a:pt x="164051" y="117790"/>
                    <a:pt x="163684" y="117490"/>
                  </a:cubicBezTo>
                  <a:cubicBezTo>
                    <a:pt x="163576" y="117392"/>
                    <a:pt x="163453" y="117348"/>
                    <a:pt x="163334" y="117348"/>
                  </a:cubicBezTo>
                  <a:close/>
                  <a:moveTo>
                    <a:pt x="143094" y="117386"/>
                  </a:moveTo>
                  <a:cubicBezTo>
                    <a:pt x="143075" y="117386"/>
                    <a:pt x="143055" y="117388"/>
                    <a:pt x="143036" y="117390"/>
                  </a:cubicBezTo>
                  <a:cubicBezTo>
                    <a:pt x="142736" y="117390"/>
                    <a:pt x="142502" y="117657"/>
                    <a:pt x="142535" y="117924"/>
                  </a:cubicBezTo>
                  <a:cubicBezTo>
                    <a:pt x="142569" y="118224"/>
                    <a:pt x="142802" y="118424"/>
                    <a:pt x="143102" y="118424"/>
                  </a:cubicBezTo>
                  <a:lnTo>
                    <a:pt x="143102" y="118391"/>
                  </a:lnTo>
                  <a:cubicBezTo>
                    <a:pt x="143369" y="118391"/>
                    <a:pt x="143603" y="118124"/>
                    <a:pt x="143569" y="117857"/>
                  </a:cubicBezTo>
                  <a:cubicBezTo>
                    <a:pt x="143539" y="117579"/>
                    <a:pt x="143336" y="117386"/>
                    <a:pt x="143094" y="117386"/>
                  </a:cubicBezTo>
                  <a:close/>
                  <a:moveTo>
                    <a:pt x="122797" y="117430"/>
                  </a:moveTo>
                  <a:cubicBezTo>
                    <a:pt x="122524" y="117430"/>
                    <a:pt x="122264" y="117660"/>
                    <a:pt x="122288" y="117990"/>
                  </a:cubicBezTo>
                  <a:cubicBezTo>
                    <a:pt x="122319" y="118240"/>
                    <a:pt x="122525" y="118461"/>
                    <a:pt x="122770" y="118461"/>
                  </a:cubicBezTo>
                  <a:cubicBezTo>
                    <a:pt x="122787" y="118461"/>
                    <a:pt x="122804" y="118460"/>
                    <a:pt x="122821" y="118457"/>
                  </a:cubicBezTo>
                  <a:lnTo>
                    <a:pt x="122855" y="118457"/>
                  </a:lnTo>
                  <a:cubicBezTo>
                    <a:pt x="123288" y="118424"/>
                    <a:pt x="123488" y="117857"/>
                    <a:pt x="123122" y="117557"/>
                  </a:cubicBezTo>
                  <a:cubicBezTo>
                    <a:pt x="123024" y="117469"/>
                    <a:pt x="122909" y="117430"/>
                    <a:pt x="122797" y="117430"/>
                  </a:cubicBezTo>
                  <a:close/>
                  <a:moveTo>
                    <a:pt x="102528" y="117463"/>
                  </a:moveTo>
                  <a:cubicBezTo>
                    <a:pt x="102243" y="117463"/>
                    <a:pt x="101983" y="117693"/>
                    <a:pt x="102006" y="118024"/>
                  </a:cubicBezTo>
                  <a:cubicBezTo>
                    <a:pt x="102040" y="118324"/>
                    <a:pt x="102273" y="118524"/>
                    <a:pt x="102574" y="118524"/>
                  </a:cubicBezTo>
                  <a:cubicBezTo>
                    <a:pt x="103041" y="118457"/>
                    <a:pt x="103207" y="117890"/>
                    <a:pt x="102874" y="117590"/>
                  </a:cubicBezTo>
                  <a:cubicBezTo>
                    <a:pt x="102766" y="117502"/>
                    <a:pt x="102645" y="117463"/>
                    <a:pt x="102528" y="117463"/>
                  </a:cubicBezTo>
                  <a:close/>
                  <a:moveTo>
                    <a:pt x="82268" y="117496"/>
                  </a:moveTo>
                  <a:cubicBezTo>
                    <a:pt x="81995" y="117496"/>
                    <a:pt x="81735" y="117727"/>
                    <a:pt x="81759" y="118057"/>
                  </a:cubicBezTo>
                  <a:cubicBezTo>
                    <a:pt x="81759" y="118338"/>
                    <a:pt x="81963" y="118561"/>
                    <a:pt x="82236" y="118561"/>
                  </a:cubicBezTo>
                  <a:cubicBezTo>
                    <a:pt x="82254" y="118561"/>
                    <a:pt x="82273" y="118560"/>
                    <a:pt x="82292" y="118557"/>
                  </a:cubicBezTo>
                  <a:cubicBezTo>
                    <a:pt x="82759" y="118491"/>
                    <a:pt x="82960" y="117924"/>
                    <a:pt x="82593" y="117623"/>
                  </a:cubicBezTo>
                  <a:cubicBezTo>
                    <a:pt x="82495" y="117536"/>
                    <a:pt x="82380" y="117496"/>
                    <a:pt x="82268" y="117496"/>
                  </a:cubicBezTo>
                  <a:close/>
                  <a:moveTo>
                    <a:pt x="76079" y="118020"/>
                  </a:moveTo>
                  <a:cubicBezTo>
                    <a:pt x="76060" y="118020"/>
                    <a:pt x="76041" y="118021"/>
                    <a:pt x="76021" y="118024"/>
                  </a:cubicBezTo>
                  <a:cubicBezTo>
                    <a:pt x="75754" y="118024"/>
                    <a:pt x="75554" y="118257"/>
                    <a:pt x="75554" y="118491"/>
                  </a:cubicBezTo>
                  <a:lnTo>
                    <a:pt x="75921" y="118557"/>
                  </a:lnTo>
                  <a:lnTo>
                    <a:pt x="76055" y="118557"/>
                  </a:lnTo>
                  <a:lnTo>
                    <a:pt x="76555" y="118591"/>
                  </a:lnTo>
                  <a:cubicBezTo>
                    <a:pt x="76555" y="118557"/>
                    <a:pt x="76555" y="118524"/>
                    <a:pt x="76555" y="118491"/>
                  </a:cubicBezTo>
                  <a:cubicBezTo>
                    <a:pt x="76524" y="118212"/>
                    <a:pt x="76321" y="118020"/>
                    <a:pt x="76079" y="118020"/>
                  </a:cubicBezTo>
                  <a:close/>
                  <a:moveTo>
                    <a:pt x="160268" y="117570"/>
                  </a:moveTo>
                  <a:cubicBezTo>
                    <a:pt x="159982" y="117570"/>
                    <a:pt x="159700" y="117820"/>
                    <a:pt x="159748" y="118157"/>
                  </a:cubicBezTo>
                  <a:cubicBezTo>
                    <a:pt x="159748" y="118424"/>
                    <a:pt x="159981" y="118624"/>
                    <a:pt x="160281" y="118624"/>
                  </a:cubicBezTo>
                  <a:cubicBezTo>
                    <a:pt x="160748" y="118591"/>
                    <a:pt x="160949" y="117990"/>
                    <a:pt x="160582" y="117690"/>
                  </a:cubicBezTo>
                  <a:cubicBezTo>
                    <a:pt x="160489" y="117607"/>
                    <a:pt x="160378" y="117570"/>
                    <a:pt x="160268" y="117570"/>
                  </a:cubicBezTo>
                  <a:close/>
                  <a:moveTo>
                    <a:pt x="139954" y="117630"/>
                  </a:moveTo>
                  <a:cubicBezTo>
                    <a:pt x="139670" y="117630"/>
                    <a:pt x="139410" y="117860"/>
                    <a:pt x="139433" y="118191"/>
                  </a:cubicBezTo>
                  <a:cubicBezTo>
                    <a:pt x="139464" y="118440"/>
                    <a:pt x="139671" y="118661"/>
                    <a:pt x="139943" y="118661"/>
                  </a:cubicBezTo>
                  <a:cubicBezTo>
                    <a:pt x="139962" y="118661"/>
                    <a:pt x="139981" y="118660"/>
                    <a:pt x="140000" y="118658"/>
                  </a:cubicBezTo>
                  <a:cubicBezTo>
                    <a:pt x="140467" y="118624"/>
                    <a:pt x="140634" y="118057"/>
                    <a:pt x="140300" y="117757"/>
                  </a:cubicBezTo>
                  <a:cubicBezTo>
                    <a:pt x="140193" y="117669"/>
                    <a:pt x="140072" y="117630"/>
                    <a:pt x="139954" y="117630"/>
                  </a:cubicBezTo>
                  <a:close/>
                  <a:moveTo>
                    <a:pt x="119685" y="117682"/>
                  </a:moveTo>
                  <a:cubicBezTo>
                    <a:pt x="119540" y="117682"/>
                    <a:pt x="119393" y="117737"/>
                    <a:pt x="119285" y="117857"/>
                  </a:cubicBezTo>
                  <a:cubicBezTo>
                    <a:pt x="119027" y="118213"/>
                    <a:pt x="119270" y="118726"/>
                    <a:pt x="119711" y="118726"/>
                  </a:cubicBezTo>
                  <a:cubicBezTo>
                    <a:pt x="119725" y="118726"/>
                    <a:pt x="119738" y="118725"/>
                    <a:pt x="119752" y="118724"/>
                  </a:cubicBezTo>
                  <a:cubicBezTo>
                    <a:pt x="120019" y="118691"/>
                    <a:pt x="120219" y="118424"/>
                    <a:pt x="120219" y="118157"/>
                  </a:cubicBezTo>
                  <a:cubicBezTo>
                    <a:pt x="120198" y="117858"/>
                    <a:pt x="119944" y="117682"/>
                    <a:pt x="119685" y="117682"/>
                  </a:cubicBezTo>
                  <a:close/>
                  <a:moveTo>
                    <a:pt x="99460" y="117702"/>
                  </a:moveTo>
                  <a:cubicBezTo>
                    <a:pt x="99183" y="117702"/>
                    <a:pt x="98914" y="117945"/>
                    <a:pt x="98938" y="118257"/>
                  </a:cubicBezTo>
                  <a:cubicBezTo>
                    <a:pt x="98938" y="118557"/>
                    <a:pt x="99171" y="118758"/>
                    <a:pt x="99471" y="118758"/>
                  </a:cubicBezTo>
                  <a:cubicBezTo>
                    <a:pt x="99938" y="118691"/>
                    <a:pt x="100138" y="118124"/>
                    <a:pt x="99772" y="117824"/>
                  </a:cubicBezTo>
                  <a:cubicBezTo>
                    <a:pt x="99678" y="117739"/>
                    <a:pt x="99569" y="117702"/>
                    <a:pt x="99460" y="117702"/>
                  </a:cubicBezTo>
                  <a:close/>
                  <a:moveTo>
                    <a:pt x="79166" y="117797"/>
                  </a:moveTo>
                  <a:cubicBezTo>
                    <a:pt x="78893" y="117797"/>
                    <a:pt x="78633" y="118027"/>
                    <a:pt x="78656" y="118357"/>
                  </a:cubicBezTo>
                  <a:cubicBezTo>
                    <a:pt x="78690" y="118624"/>
                    <a:pt x="78923" y="118824"/>
                    <a:pt x="79190" y="118824"/>
                  </a:cubicBezTo>
                  <a:lnTo>
                    <a:pt x="79224" y="118824"/>
                  </a:lnTo>
                  <a:cubicBezTo>
                    <a:pt x="79657" y="118791"/>
                    <a:pt x="79857" y="118224"/>
                    <a:pt x="79490" y="117924"/>
                  </a:cubicBezTo>
                  <a:cubicBezTo>
                    <a:pt x="79393" y="117836"/>
                    <a:pt x="79278" y="117797"/>
                    <a:pt x="79166" y="117797"/>
                  </a:cubicBezTo>
                  <a:close/>
                  <a:moveTo>
                    <a:pt x="157167" y="117830"/>
                  </a:moveTo>
                  <a:cubicBezTo>
                    <a:pt x="156882" y="117830"/>
                    <a:pt x="156622" y="118060"/>
                    <a:pt x="156645" y="118391"/>
                  </a:cubicBezTo>
                  <a:cubicBezTo>
                    <a:pt x="156679" y="118658"/>
                    <a:pt x="156912" y="118858"/>
                    <a:pt x="157179" y="118858"/>
                  </a:cubicBezTo>
                  <a:lnTo>
                    <a:pt x="157179" y="118891"/>
                  </a:lnTo>
                  <a:cubicBezTo>
                    <a:pt x="157646" y="118858"/>
                    <a:pt x="157846" y="118257"/>
                    <a:pt x="157513" y="117957"/>
                  </a:cubicBezTo>
                  <a:cubicBezTo>
                    <a:pt x="157406" y="117869"/>
                    <a:pt x="157284" y="117830"/>
                    <a:pt x="157167" y="117830"/>
                  </a:cubicBezTo>
                  <a:close/>
                  <a:moveTo>
                    <a:pt x="136896" y="117884"/>
                  </a:moveTo>
                  <a:cubicBezTo>
                    <a:pt x="136615" y="117884"/>
                    <a:pt x="136340" y="118118"/>
                    <a:pt x="136364" y="118457"/>
                  </a:cubicBezTo>
                  <a:cubicBezTo>
                    <a:pt x="136398" y="118724"/>
                    <a:pt x="136631" y="118924"/>
                    <a:pt x="136898" y="118924"/>
                  </a:cubicBezTo>
                  <a:cubicBezTo>
                    <a:pt x="137365" y="118858"/>
                    <a:pt x="137565" y="118291"/>
                    <a:pt x="137198" y="117990"/>
                  </a:cubicBezTo>
                  <a:cubicBezTo>
                    <a:pt x="137107" y="117917"/>
                    <a:pt x="137001" y="117884"/>
                    <a:pt x="136896" y="117884"/>
                  </a:cubicBezTo>
                  <a:close/>
                  <a:moveTo>
                    <a:pt x="116606" y="117938"/>
                  </a:moveTo>
                  <a:cubicBezTo>
                    <a:pt x="116336" y="117938"/>
                    <a:pt x="116065" y="118132"/>
                    <a:pt x="116083" y="118491"/>
                  </a:cubicBezTo>
                  <a:cubicBezTo>
                    <a:pt x="116083" y="118740"/>
                    <a:pt x="116317" y="118961"/>
                    <a:pt x="116593" y="118961"/>
                  </a:cubicBezTo>
                  <a:cubicBezTo>
                    <a:pt x="116612" y="118961"/>
                    <a:pt x="116631" y="118960"/>
                    <a:pt x="116650" y="118958"/>
                  </a:cubicBezTo>
                  <a:lnTo>
                    <a:pt x="116617" y="118958"/>
                  </a:lnTo>
                  <a:cubicBezTo>
                    <a:pt x="116917" y="118958"/>
                    <a:pt x="117151" y="118691"/>
                    <a:pt x="117117" y="118391"/>
                  </a:cubicBezTo>
                  <a:cubicBezTo>
                    <a:pt x="117071" y="118082"/>
                    <a:pt x="116839" y="117938"/>
                    <a:pt x="116606" y="117938"/>
                  </a:cubicBezTo>
                  <a:close/>
                  <a:moveTo>
                    <a:pt x="96363" y="117954"/>
                  </a:moveTo>
                  <a:cubicBezTo>
                    <a:pt x="96343" y="117954"/>
                    <a:pt x="96323" y="117955"/>
                    <a:pt x="96302" y="117957"/>
                  </a:cubicBezTo>
                  <a:cubicBezTo>
                    <a:pt x="95600" y="117989"/>
                    <a:pt x="95661" y="118998"/>
                    <a:pt x="96281" y="118998"/>
                  </a:cubicBezTo>
                  <a:cubicBezTo>
                    <a:pt x="96309" y="118998"/>
                    <a:pt x="96339" y="118995"/>
                    <a:pt x="96369" y="118991"/>
                  </a:cubicBezTo>
                  <a:cubicBezTo>
                    <a:pt x="97081" y="118991"/>
                    <a:pt x="97008" y="117954"/>
                    <a:pt x="96363" y="117954"/>
                  </a:cubicBezTo>
                  <a:close/>
                  <a:moveTo>
                    <a:pt x="154042" y="118056"/>
                  </a:moveTo>
                  <a:cubicBezTo>
                    <a:pt x="154031" y="118056"/>
                    <a:pt x="154021" y="118057"/>
                    <a:pt x="154010" y="118057"/>
                  </a:cubicBezTo>
                  <a:cubicBezTo>
                    <a:pt x="153710" y="118090"/>
                    <a:pt x="153510" y="118357"/>
                    <a:pt x="153510" y="118624"/>
                  </a:cubicBezTo>
                  <a:cubicBezTo>
                    <a:pt x="153541" y="118903"/>
                    <a:pt x="153744" y="119095"/>
                    <a:pt x="154012" y="119095"/>
                  </a:cubicBezTo>
                  <a:cubicBezTo>
                    <a:pt x="154034" y="119095"/>
                    <a:pt x="154055" y="119094"/>
                    <a:pt x="154077" y="119091"/>
                  </a:cubicBezTo>
                  <a:cubicBezTo>
                    <a:pt x="154766" y="119058"/>
                    <a:pt x="154680" y="118056"/>
                    <a:pt x="154042" y="118056"/>
                  </a:cubicBezTo>
                  <a:close/>
                  <a:moveTo>
                    <a:pt x="133793" y="118121"/>
                  </a:moveTo>
                  <a:cubicBezTo>
                    <a:pt x="133772" y="118121"/>
                    <a:pt x="133751" y="118122"/>
                    <a:pt x="133729" y="118124"/>
                  </a:cubicBezTo>
                  <a:cubicBezTo>
                    <a:pt x="133040" y="118157"/>
                    <a:pt x="133126" y="119159"/>
                    <a:pt x="133765" y="119159"/>
                  </a:cubicBezTo>
                  <a:cubicBezTo>
                    <a:pt x="133775" y="119159"/>
                    <a:pt x="133785" y="119158"/>
                    <a:pt x="133796" y="119158"/>
                  </a:cubicBezTo>
                  <a:cubicBezTo>
                    <a:pt x="134474" y="119093"/>
                    <a:pt x="134433" y="118121"/>
                    <a:pt x="133793" y="118121"/>
                  </a:cubicBezTo>
                  <a:close/>
                  <a:moveTo>
                    <a:pt x="113490" y="118164"/>
                  </a:moveTo>
                  <a:cubicBezTo>
                    <a:pt x="113218" y="118164"/>
                    <a:pt x="112957" y="118394"/>
                    <a:pt x="112981" y="118724"/>
                  </a:cubicBezTo>
                  <a:cubicBezTo>
                    <a:pt x="112981" y="119003"/>
                    <a:pt x="113210" y="119195"/>
                    <a:pt x="113483" y="119195"/>
                  </a:cubicBezTo>
                  <a:cubicBezTo>
                    <a:pt x="113504" y="119195"/>
                    <a:pt x="113526" y="119194"/>
                    <a:pt x="113548" y="119191"/>
                  </a:cubicBezTo>
                  <a:lnTo>
                    <a:pt x="113515" y="119191"/>
                  </a:lnTo>
                  <a:cubicBezTo>
                    <a:pt x="113982" y="119158"/>
                    <a:pt x="114182" y="118591"/>
                    <a:pt x="113815" y="118291"/>
                  </a:cubicBezTo>
                  <a:cubicBezTo>
                    <a:pt x="113717" y="118203"/>
                    <a:pt x="113603" y="118164"/>
                    <a:pt x="113490" y="118164"/>
                  </a:cubicBezTo>
                  <a:close/>
                  <a:moveTo>
                    <a:pt x="93270" y="118230"/>
                  </a:moveTo>
                  <a:cubicBezTo>
                    <a:pt x="92989" y="118230"/>
                    <a:pt x="92719" y="118461"/>
                    <a:pt x="92767" y="118791"/>
                  </a:cubicBezTo>
                  <a:cubicBezTo>
                    <a:pt x="92767" y="119058"/>
                    <a:pt x="93000" y="119258"/>
                    <a:pt x="93267" y="119258"/>
                  </a:cubicBezTo>
                  <a:lnTo>
                    <a:pt x="93300" y="119258"/>
                  </a:lnTo>
                  <a:cubicBezTo>
                    <a:pt x="93767" y="119225"/>
                    <a:pt x="93967" y="118658"/>
                    <a:pt x="93600" y="118357"/>
                  </a:cubicBezTo>
                  <a:cubicBezTo>
                    <a:pt x="93503" y="118270"/>
                    <a:pt x="93385" y="118230"/>
                    <a:pt x="93270" y="118230"/>
                  </a:cubicBezTo>
                  <a:close/>
                  <a:moveTo>
                    <a:pt x="150922" y="118310"/>
                  </a:moveTo>
                  <a:cubicBezTo>
                    <a:pt x="150647" y="118310"/>
                    <a:pt x="150372" y="118504"/>
                    <a:pt x="150408" y="118858"/>
                  </a:cubicBezTo>
                  <a:cubicBezTo>
                    <a:pt x="150439" y="119139"/>
                    <a:pt x="150645" y="119361"/>
                    <a:pt x="150918" y="119361"/>
                  </a:cubicBezTo>
                  <a:cubicBezTo>
                    <a:pt x="150937" y="119361"/>
                    <a:pt x="150956" y="119360"/>
                    <a:pt x="150975" y="119358"/>
                  </a:cubicBezTo>
                  <a:cubicBezTo>
                    <a:pt x="151242" y="119325"/>
                    <a:pt x="151475" y="119058"/>
                    <a:pt x="151442" y="118791"/>
                  </a:cubicBezTo>
                  <a:cubicBezTo>
                    <a:pt x="151410" y="118462"/>
                    <a:pt x="151166" y="118310"/>
                    <a:pt x="150922" y="118310"/>
                  </a:cubicBezTo>
                  <a:close/>
                  <a:moveTo>
                    <a:pt x="130657" y="118354"/>
                  </a:moveTo>
                  <a:cubicBezTo>
                    <a:pt x="130636" y="118354"/>
                    <a:pt x="130615" y="118355"/>
                    <a:pt x="130594" y="118357"/>
                  </a:cubicBezTo>
                  <a:cubicBezTo>
                    <a:pt x="129923" y="118389"/>
                    <a:pt x="129955" y="119398"/>
                    <a:pt x="130602" y="119398"/>
                  </a:cubicBezTo>
                  <a:cubicBezTo>
                    <a:pt x="130631" y="119398"/>
                    <a:pt x="130662" y="119396"/>
                    <a:pt x="130694" y="119391"/>
                  </a:cubicBezTo>
                  <a:cubicBezTo>
                    <a:pt x="131374" y="119391"/>
                    <a:pt x="131331" y="118354"/>
                    <a:pt x="130657" y="118354"/>
                  </a:cubicBezTo>
                  <a:close/>
                  <a:moveTo>
                    <a:pt x="110379" y="118423"/>
                  </a:moveTo>
                  <a:cubicBezTo>
                    <a:pt x="110368" y="118423"/>
                    <a:pt x="110357" y="118424"/>
                    <a:pt x="110346" y="118424"/>
                  </a:cubicBezTo>
                  <a:cubicBezTo>
                    <a:pt x="109699" y="118489"/>
                    <a:pt x="109742" y="119461"/>
                    <a:pt x="110382" y="119461"/>
                  </a:cubicBezTo>
                  <a:cubicBezTo>
                    <a:pt x="110403" y="119461"/>
                    <a:pt x="110424" y="119460"/>
                    <a:pt x="110446" y="119458"/>
                  </a:cubicBezTo>
                  <a:cubicBezTo>
                    <a:pt x="111102" y="119425"/>
                    <a:pt x="111048" y="118423"/>
                    <a:pt x="110379" y="118423"/>
                  </a:cubicBezTo>
                  <a:close/>
                  <a:moveTo>
                    <a:pt x="90119" y="118464"/>
                  </a:moveTo>
                  <a:cubicBezTo>
                    <a:pt x="89834" y="118464"/>
                    <a:pt x="89574" y="118694"/>
                    <a:pt x="89598" y="119024"/>
                  </a:cubicBezTo>
                  <a:cubicBezTo>
                    <a:pt x="89629" y="119274"/>
                    <a:pt x="89864" y="119495"/>
                    <a:pt x="90113" y="119495"/>
                  </a:cubicBezTo>
                  <a:cubicBezTo>
                    <a:pt x="90130" y="119495"/>
                    <a:pt x="90148" y="119494"/>
                    <a:pt x="90165" y="119492"/>
                  </a:cubicBezTo>
                  <a:cubicBezTo>
                    <a:pt x="90632" y="119458"/>
                    <a:pt x="90798" y="118891"/>
                    <a:pt x="90465" y="118591"/>
                  </a:cubicBezTo>
                  <a:cubicBezTo>
                    <a:pt x="90358" y="118503"/>
                    <a:pt x="90236" y="118464"/>
                    <a:pt x="90119" y="118464"/>
                  </a:cubicBezTo>
                  <a:close/>
                  <a:moveTo>
                    <a:pt x="83945" y="118955"/>
                  </a:moveTo>
                  <a:cubicBezTo>
                    <a:pt x="83928" y="118955"/>
                    <a:pt x="83911" y="118956"/>
                    <a:pt x="83894" y="118958"/>
                  </a:cubicBezTo>
                  <a:cubicBezTo>
                    <a:pt x="83627" y="118958"/>
                    <a:pt x="83427" y="119191"/>
                    <a:pt x="83427" y="119458"/>
                  </a:cubicBezTo>
                  <a:lnTo>
                    <a:pt x="84427" y="119558"/>
                  </a:lnTo>
                  <a:cubicBezTo>
                    <a:pt x="84427" y="119525"/>
                    <a:pt x="84427" y="119458"/>
                    <a:pt x="84427" y="119425"/>
                  </a:cubicBezTo>
                  <a:cubicBezTo>
                    <a:pt x="84396" y="119175"/>
                    <a:pt x="84190" y="118955"/>
                    <a:pt x="83945" y="118955"/>
                  </a:cubicBezTo>
                  <a:close/>
                  <a:moveTo>
                    <a:pt x="147842" y="118540"/>
                  </a:moveTo>
                  <a:cubicBezTo>
                    <a:pt x="147562" y="118540"/>
                    <a:pt x="147287" y="118741"/>
                    <a:pt x="147339" y="119125"/>
                  </a:cubicBezTo>
                  <a:cubicBezTo>
                    <a:pt x="147339" y="119374"/>
                    <a:pt x="147572" y="119595"/>
                    <a:pt x="147821" y="119595"/>
                  </a:cubicBezTo>
                  <a:cubicBezTo>
                    <a:pt x="147838" y="119595"/>
                    <a:pt x="147855" y="119594"/>
                    <a:pt x="147873" y="119592"/>
                  </a:cubicBezTo>
                  <a:cubicBezTo>
                    <a:pt x="148173" y="119592"/>
                    <a:pt x="148373" y="119325"/>
                    <a:pt x="148373" y="119058"/>
                  </a:cubicBezTo>
                  <a:cubicBezTo>
                    <a:pt x="148357" y="118708"/>
                    <a:pt x="148098" y="118540"/>
                    <a:pt x="147842" y="118540"/>
                  </a:cubicBezTo>
                  <a:close/>
                  <a:moveTo>
                    <a:pt x="127560" y="118603"/>
                  </a:moveTo>
                  <a:cubicBezTo>
                    <a:pt x="127270" y="118603"/>
                    <a:pt x="127000" y="118846"/>
                    <a:pt x="127024" y="119158"/>
                  </a:cubicBezTo>
                  <a:cubicBezTo>
                    <a:pt x="127056" y="119439"/>
                    <a:pt x="127291" y="119661"/>
                    <a:pt x="127568" y="119661"/>
                  </a:cubicBezTo>
                  <a:cubicBezTo>
                    <a:pt x="127586" y="119661"/>
                    <a:pt x="127606" y="119660"/>
                    <a:pt x="127625" y="119658"/>
                  </a:cubicBezTo>
                  <a:lnTo>
                    <a:pt x="127591" y="119658"/>
                  </a:lnTo>
                  <a:cubicBezTo>
                    <a:pt x="128058" y="119592"/>
                    <a:pt x="128225" y="119024"/>
                    <a:pt x="127892" y="118724"/>
                  </a:cubicBezTo>
                  <a:cubicBezTo>
                    <a:pt x="127789" y="118640"/>
                    <a:pt x="127673" y="118603"/>
                    <a:pt x="127560" y="118603"/>
                  </a:cubicBezTo>
                  <a:close/>
                  <a:moveTo>
                    <a:pt x="107307" y="118654"/>
                  </a:moveTo>
                  <a:cubicBezTo>
                    <a:pt x="107287" y="118654"/>
                    <a:pt x="107265" y="118655"/>
                    <a:pt x="107244" y="118658"/>
                  </a:cubicBezTo>
                  <a:cubicBezTo>
                    <a:pt x="106587" y="118690"/>
                    <a:pt x="106641" y="119692"/>
                    <a:pt x="107311" y="119692"/>
                  </a:cubicBezTo>
                  <a:cubicBezTo>
                    <a:pt x="107322" y="119692"/>
                    <a:pt x="107333" y="119692"/>
                    <a:pt x="107344" y="119692"/>
                  </a:cubicBezTo>
                  <a:cubicBezTo>
                    <a:pt x="107990" y="119627"/>
                    <a:pt x="107948" y="118654"/>
                    <a:pt x="107307" y="118654"/>
                  </a:cubicBezTo>
                  <a:close/>
                  <a:moveTo>
                    <a:pt x="87038" y="118697"/>
                  </a:moveTo>
                  <a:cubicBezTo>
                    <a:pt x="86766" y="118697"/>
                    <a:pt x="86505" y="118928"/>
                    <a:pt x="86529" y="119258"/>
                  </a:cubicBezTo>
                  <a:cubicBezTo>
                    <a:pt x="86529" y="119536"/>
                    <a:pt x="86758" y="119729"/>
                    <a:pt x="87031" y="119729"/>
                  </a:cubicBezTo>
                  <a:cubicBezTo>
                    <a:pt x="87052" y="119729"/>
                    <a:pt x="87074" y="119727"/>
                    <a:pt x="87096" y="119725"/>
                  </a:cubicBezTo>
                  <a:lnTo>
                    <a:pt x="87062" y="119725"/>
                  </a:lnTo>
                  <a:cubicBezTo>
                    <a:pt x="87529" y="119692"/>
                    <a:pt x="87730" y="119125"/>
                    <a:pt x="87363" y="118824"/>
                  </a:cubicBezTo>
                  <a:cubicBezTo>
                    <a:pt x="87265" y="118737"/>
                    <a:pt x="87151" y="118697"/>
                    <a:pt x="87038" y="118697"/>
                  </a:cubicBezTo>
                  <a:close/>
                  <a:moveTo>
                    <a:pt x="165020" y="118770"/>
                  </a:moveTo>
                  <a:cubicBezTo>
                    <a:pt x="164730" y="118770"/>
                    <a:pt x="164460" y="119013"/>
                    <a:pt x="164484" y="119325"/>
                  </a:cubicBezTo>
                  <a:cubicBezTo>
                    <a:pt x="164515" y="119603"/>
                    <a:pt x="164747" y="119795"/>
                    <a:pt x="164993" y="119795"/>
                  </a:cubicBezTo>
                  <a:cubicBezTo>
                    <a:pt x="165013" y="119795"/>
                    <a:pt x="165032" y="119794"/>
                    <a:pt x="165051" y="119792"/>
                  </a:cubicBezTo>
                  <a:lnTo>
                    <a:pt x="165051" y="119825"/>
                  </a:lnTo>
                  <a:cubicBezTo>
                    <a:pt x="165518" y="119758"/>
                    <a:pt x="165685" y="119191"/>
                    <a:pt x="165352" y="118891"/>
                  </a:cubicBezTo>
                  <a:cubicBezTo>
                    <a:pt x="165249" y="118807"/>
                    <a:pt x="165133" y="118770"/>
                    <a:pt x="165020" y="118770"/>
                  </a:cubicBezTo>
                  <a:close/>
                  <a:moveTo>
                    <a:pt x="144767" y="118821"/>
                  </a:moveTo>
                  <a:cubicBezTo>
                    <a:pt x="144747" y="118821"/>
                    <a:pt x="144726" y="118822"/>
                    <a:pt x="144704" y="118824"/>
                  </a:cubicBezTo>
                  <a:cubicBezTo>
                    <a:pt x="144047" y="118857"/>
                    <a:pt x="144101" y="119859"/>
                    <a:pt x="144771" y="119859"/>
                  </a:cubicBezTo>
                  <a:cubicBezTo>
                    <a:pt x="144782" y="119859"/>
                    <a:pt x="144793" y="119859"/>
                    <a:pt x="144804" y="119858"/>
                  </a:cubicBezTo>
                  <a:cubicBezTo>
                    <a:pt x="145450" y="119794"/>
                    <a:pt x="145408" y="118821"/>
                    <a:pt x="144767" y="118821"/>
                  </a:cubicBezTo>
                  <a:close/>
                  <a:moveTo>
                    <a:pt x="124465" y="118864"/>
                  </a:moveTo>
                  <a:cubicBezTo>
                    <a:pt x="124192" y="118864"/>
                    <a:pt x="123932" y="119094"/>
                    <a:pt x="123955" y="119425"/>
                  </a:cubicBezTo>
                  <a:cubicBezTo>
                    <a:pt x="123955" y="119674"/>
                    <a:pt x="124189" y="119895"/>
                    <a:pt x="124438" y="119895"/>
                  </a:cubicBezTo>
                  <a:cubicBezTo>
                    <a:pt x="124455" y="119895"/>
                    <a:pt x="124472" y="119894"/>
                    <a:pt x="124489" y="119892"/>
                  </a:cubicBezTo>
                  <a:cubicBezTo>
                    <a:pt x="124956" y="119858"/>
                    <a:pt x="125156" y="119291"/>
                    <a:pt x="124789" y="118991"/>
                  </a:cubicBezTo>
                  <a:cubicBezTo>
                    <a:pt x="124692" y="118903"/>
                    <a:pt x="124577" y="118864"/>
                    <a:pt x="124465" y="118864"/>
                  </a:cubicBezTo>
                  <a:close/>
                  <a:moveTo>
                    <a:pt x="104195" y="118901"/>
                  </a:moveTo>
                  <a:cubicBezTo>
                    <a:pt x="104056" y="118901"/>
                    <a:pt x="103915" y="118960"/>
                    <a:pt x="103808" y="119091"/>
                  </a:cubicBezTo>
                  <a:cubicBezTo>
                    <a:pt x="103517" y="119415"/>
                    <a:pt x="103759" y="119927"/>
                    <a:pt x="104200" y="119927"/>
                  </a:cubicBezTo>
                  <a:cubicBezTo>
                    <a:pt x="104214" y="119927"/>
                    <a:pt x="104227" y="119926"/>
                    <a:pt x="104241" y="119925"/>
                  </a:cubicBezTo>
                  <a:cubicBezTo>
                    <a:pt x="104542" y="119925"/>
                    <a:pt x="104742" y="119658"/>
                    <a:pt x="104708" y="119391"/>
                  </a:cubicBezTo>
                  <a:cubicBezTo>
                    <a:pt x="104687" y="119091"/>
                    <a:pt x="104445" y="118901"/>
                    <a:pt x="104195" y="118901"/>
                  </a:cubicBezTo>
                  <a:close/>
                  <a:moveTo>
                    <a:pt x="161882" y="118990"/>
                  </a:moveTo>
                  <a:cubicBezTo>
                    <a:pt x="161871" y="118990"/>
                    <a:pt x="161860" y="118991"/>
                    <a:pt x="161849" y="118991"/>
                  </a:cubicBezTo>
                  <a:cubicBezTo>
                    <a:pt x="161171" y="119056"/>
                    <a:pt x="161243" y="120028"/>
                    <a:pt x="161885" y="120028"/>
                  </a:cubicBezTo>
                  <a:cubicBezTo>
                    <a:pt x="161906" y="120028"/>
                    <a:pt x="161927" y="120027"/>
                    <a:pt x="161949" y="120025"/>
                  </a:cubicBezTo>
                  <a:cubicBezTo>
                    <a:pt x="162606" y="119992"/>
                    <a:pt x="162552" y="118990"/>
                    <a:pt x="161882" y="118990"/>
                  </a:cubicBezTo>
                  <a:close/>
                  <a:moveTo>
                    <a:pt x="141636" y="119037"/>
                  </a:moveTo>
                  <a:cubicBezTo>
                    <a:pt x="141347" y="119037"/>
                    <a:pt x="141077" y="119280"/>
                    <a:pt x="141101" y="119592"/>
                  </a:cubicBezTo>
                  <a:cubicBezTo>
                    <a:pt x="141132" y="119873"/>
                    <a:pt x="141368" y="120095"/>
                    <a:pt x="141617" y="120095"/>
                  </a:cubicBezTo>
                  <a:cubicBezTo>
                    <a:pt x="141634" y="120095"/>
                    <a:pt x="141651" y="120094"/>
                    <a:pt x="141668" y="120092"/>
                  </a:cubicBezTo>
                  <a:cubicBezTo>
                    <a:pt x="142135" y="120025"/>
                    <a:pt x="142302" y="119458"/>
                    <a:pt x="141968" y="119158"/>
                  </a:cubicBezTo>
                  <a:cubicBezTo>
                    <a:pt x="141865" y="119074"/>
                    <a:pt x="141749" y="119037"/>
                    <a:pt x="141636" y="119037"/>
                  </a:cubicBezTo>
                  <a:close/>
                  <a:moveTo>
                    <a:pt x="121389" y="119098"/>
                  </a:moveTo>
                  <a:cubicBezTo>
                    <a:pt x="121107" y="119098"/>
                    <a:pt x="120830" y="119328"/>
                    <a:pt x="120853" y="119658"/>
                  </a:cubicBezTo>
                  <a:cubicBezTo>
                    <a:pt x="120853" y="119908"/>
                    <a:pt x="121087" y="120128"/>
                    <a:pt x="121336" y="120128"/>
                  </a:cubicBezTo>
                  <a:cubicBezTo>
                    <a:pt x="121353" y="120128"/>
                    <a:pt x="121370" y="120127"/>
                    <a:pt x="121387" y="120125"/>
                  </a:cubicBezTo>
                  <a:cubicBezTo>
                    <a:pt x="121854" y="120092"/>
                    <a:pt x="122054" y="119525"/>
                    <a:pt x="121721" y="119225"/>
                  </a:cubicBezTo>
                  <a:cubicBezTo>
                    <a:pt x="121623" y="119137"/>
                    <a:pt x="121506" y="119098"/>
                    <a:pt x="121389" y="119098"/>
                  </a:cubicBezTo>
                  <a:close/>
                  <a:moveTo>
                    <a:pt x="101137" y="119152"/>
                  </a:moveTo>
                  <a:cubicBezTo>
                    <a:pt x="100856" y="119152"/>
                    <a:pt x="100581" y="119386"/>
                    <a:pt x="100605" y="119725"/>
                  </a:cubicBezTo>
                  <a:cubicBezTo>
                    <a:pt x="100639" y="119992"/>
                    <a:pt x="100872" y="120192"/>
                    <a:pt x="101139" y="120192"/>
                  </a:cubicBezTo>
                  <a:lnTo>
                    <a:pt x="101173" y="120192"/>
                  </a:lnTo>
                  <a:cubicBezTo>
                    <a:pt x="101606" y="120159"/>
                    <a:pt x="101806" y="119558"/>
                    <a:pt x="101439" y="119258"/>
                  </a:cubicBezTo>
                  <a:cubicBezTo>
                    <a:pt x="101348" y="119185"/>
                    <a:pt x="101242" y="119152"/>
                    <a:pt x="101137" y="119152"/>
                  </a:cubicBezTo>
                  <a:close/>
                  <a:moveTo>
                    <a:pt x="158806" y="119267"/>
                  </a:moveTo>
                  <a:cubicBezTo>
                    <a:pt x="158666" y="119267"/>
                    <a:pt x="158522" y="119325"/>
                    <a:pt x="158413" y="119458"/>
                  </a:cubicBezTo>
                  <a:cubicBezTo>
                    <a:pt x="158122" y="119782"/>
                    <a:pt x="158365" y="120294"/>
                    <a:pt x="158806" y="120294"/>
                  </a:cubicBezTo>
                  <a:cubicBezTo>
                    <a:pt x="158819" y="120294"/>
                    <a:pt x="158833" y="120293"/>
                    <a:pt x="158847" y="120292"/>
                  </a:cubicBezTo>
                  <a:cubicBezTo>
                    <a:pt x="159114" y="120259"/>
                    <a:pt x="159347" y="120025"/>
                    <a:pt x="159314" y="119725"/>
                  </a:cubicBezTo>
                  <a:cubicBezTo>
                    <a:pt x="159293" y="119448"/>
                    <a:pt x="159054" y="119267"/>
                    <a:pt x="158806" y="119267"/>
                  </a:cubicBezTo>
                  <a:close/>
                  <a:moveTo>
                    <a:pt x="138541" y="119298"/>
                  </a:moveTo>
                  <a:cubicBezTo>
                    <a:pt x="138269" y="119298"/>
                    <a:pt x="138009" y="119528"/>
                    <a:pt x="138032" y="119858"/>
                  </a:cubicBezTo>
                  <a:cubicBezTo>
                    <a:pt x="138063" y="120137"/>
                    <a:pt x="138266" y="120329"/>
                    <a:pt x="138508" y="120329"/>
                  </a:cubicBezTo>
                  <a:cubicBezTo>
                    <a:pt x="138527" y="120329"/>
                    <a:pt x="138546" y="120328"/>
                    <a:pt x="138566" y="120325"/>
                  </a:cubicBezTo>
                  <a:lnTo>
                    <a:pt x="138566" y="120359"/>
                  </a:lnTo>
                  <a:cubicBezTo>
                    <a:pt x="139033" y="120292"/>
                    <a:pt x="139233" y="119725"/>
                    <a:pt x="138866" y="119425"/>
                  </a:cubicBezTo>
                  <a:cubicBezTo>
                    <a:pt x="138769" y="119337"/>
                    <a:pt x="138654" y="119298"/>
                    <a:pt x="138541" y="119298"/>
                  </a:cubicBezTo>
                  <a:close/>
                  <a:moveTo>
                    <a:pt x="118283" y="119322"/>
                  </a:moveTo>
                  <a:cubicBezTo>
                    <a:pt x="118262" y="119322"/>
                    <a:pt x="118240" y="119323"/>
                    <a:pt x="118218" y="119325"/>
                  </a:cubicBezTo>
                  <a:cubicBezTo>
                    <a:pt x="117548" y="119357"/>
                    <a:pt x="117610" y="120365"/>
                    <a:pt x="118230" y="120365"/>
                  </a:cubicBezTo>
                  <a:cubicBezTo>
                    <a:pt x="118258" y="120365"/>
                    <a:pt x="118288" y="120363"/>
                    <a:pt x="118318" y="120359"/>
                  </a:cubicBezTo>
                  <a:cubicBezTo>
                    <a:pt x="118997" y="120326"/>
                    <a:pt x="118955" y="119322"/>
                    <a:pt x="118283" y="119322"/>
                  </a:cubicBezTo>
                  <a:close/>
                  <a:moveTo>
                    <a:pt x="97970" y="119391"/>
                  </a:moveTo>
                  <a:cubicBezTo>
                    <a:pt x="97314" y="119490"/>
                    <a:pt x="97400" y="120426"/>
                    <a:pt x="98005" y="120426"/>
                  </a:cubicBezTo>
                  <a:cubicBezTo>
                    <a:pt x="98016" y="120426"/>
                    <a:pt x="98026" y="120426"/>
                    <a:pt x="98037" y="120426"/>
                  </a:cubicBezTo>
                  <a:cubicBezTo>
                    <a:pt x="98704" y="120359"/>
                    <a:pt x="98637" y="119391"/>
                    <a:pt x="97970" y="119391"/>
                  </a:cubicBezTo>
                  <a:close/>
                  <a:moveTo>
                    <a:pt x="91831" y="119888"/>
                  </a:moveTo>
                  <a:cubicBezTo>
                    <a:pt x="91809" y="119888"/>
                    <a:pt x="91788" y="119889"/>
                    <a:pt x="91766" y="119892"/>
                  </a:cubicBezTo>
                  <a:lnTo>
                    <a:pt x="91799" y="119892"/>
                  </a:lnTo>
                  <a:cubicBezTo>
                    <a:pt x="91532" y="119925"/>
                    <a:pt x="91332" y="120125"/>
                    <a:pt x="91332" y="120392"/>
                  </a:cubicBezTo>
                  <a:lnTo>
                    <a:pt x="91566" y="120426"/>
                  </a:lnTo>
                  <a:lnTo>
                    <a:pt x="91833" y="120459"/>
                  </a:lnTo>
                  <a:lnTo>
                    <a:pt x="92333" y="120526"/>
                  </a:lnTo>
                  <a:cubicBezTo>
                    <a:pt x="92333" y="120459"/>
                    <a:pt x="92333" y="120426"/>
                    <a:pt x="92333" y="120359"/>
                  </a:cubicBezTo>
                  <a:cubicBezTo>
                    <a:pt x="92333" y="120080"/>
                    <a:pt x="92104" y="119888"/>
                    <a:pt x="91831" y="119888"/>
                  </a:cubicBezTo>
                  <a:close/>
                  <a:moveTo>
                    <a:pt x="155728" y="119530"/>
                  </a:moveTo>
                  <a:cubicBezTo>
                    <a:pt x="155446" y="119530"/>
                    <a:pt x="155188" y="119753"/>
                    <a:pt x="155211" y="120059"/>
                  </a:cubicBezTo>
                  <a:cubicBezTo>
                    <a:pt x="155244" y="120325"/>
                    <a:pt x="155478" y="120526"/>
                    <a:pt x="155745" y="120526"/>
                  </a:cubicBezTo>
                  <a:lnTo>
                    <a:pt x="155778" y="120559"/>
                  </a:lnTo>
                  <a:cubicBezTo>
                    <a:pt x="156212" y="120526"/>
                    <a:pt x="156412" y="119959"/>
                    <a:pt x="156078" y="119658"/>
                  </a:cubicBezTo>
                  <a:cubicBezTo>
                    <a:pt x="155970" y="119570"/>
                    <a:pt x="155847" y="119530"/>
                    <a:pt x="155728" y="119530"/>
                  </a:cubicBezTo>
                  <a:close/>
                  <a:moveTo>
                    <a:pt x="135453" y="119537"/>
                  </a:moveTo>
                  <a:cubicBezTo>
                    <a:pt x="135175" y="119537"/>
                    <a:pt x="134906" y="119780"/>
                    <a:pt x="134930" y="120092"/>
                  </a:cubicBezTo>
                  <a:cubicBezTo>
                    <a:pt x="134930" y="120392"/>
                    <a:pt x="135197" y="120592"/>
                    <a:pt x="135464" y="120592"/>
                  </a:cubicBezTo>
                  <a:cubicBezTo>
                    <a:pt x="135931" y="120559"/>
                    <a:pt x="136131" y="119959"/>
                    <a:pt x="135764" y="119658"/>
                  </a:cubicBezTo>
                  <a:cubicBezTo>
                    <a:pt x="135670" y="119574"/>
                    <a:pt x="135561" y="119537"/>
                    <a:pt x="135453" y="119537"/>
                  </a:cubicBezTo>
                  <a:close/>
                  <a:moveTo>
                    <a:pt x="115170" y="119598"/>
                  </a:moveTo>
                  <a:cubicBezTo>
                    <a:pt x="114886" y="119598"/>
                    <a:pt x="114625" y="119828"/>
                    <a:pt x="114649" y="120159"/>
                  </a:cubicBezTo>
                  <a:cubicBezTo>
                    <a:pt x="114680" y="120408"/>
                    <a:pt x="114886" y="120629"/>
                    <a:pt x="115159" y="120629"/>
                  </a:cubicBezTo>
                  <a:cubicBezTo>
                    <a:pt x="115178" y="120629"/>
                    <a:pt x="115197" y="120628"/>
                    <a:pt x="115216" y="120626"/>
                  </a:cubicBezTo>
                  <a:cubicBezTo>
                    <a:pt x="115683" y="120592"/>
                    <a:pt x="115850" y="120025"/>
                    <a:pt x="115516" y="119725"/>
                  </a:cubicBezTo>
                  <a:cubicBezTo>
                    <a:pt x="115409" y="119637"/>
                    <a:pt x="115287" y="119598"/>
                    <a:pt x="115170" y="119598"/>
                  </a:cubicBezTo>
                  <a:close/>
                  <a:moveTo>
                    <a:pt x="94900" y="119655"/>
                  </a:moveTo>
                  <a:cubicBezTo>
                    <a:pt x="94878" y="119655"/>
                    <a:pt x="94857" y="119656"/>
                    <a:pt x="94835" y="119658"/>
                  </a:cubicBezTo>
                  <a:cubicBezTo>
                    <a:pt x="94155" y="119691"/>
                    <a:pt x="94229" y="120695"/>
                    <a:pt x="94873" y="120695"/>
                  </a:cubicBezTo>
                  <a:cubicBezTo>
                    <a:pt x="94893" y="120695"/>
                    <a:pt x="94914" y="120694"/>
                    <a:pt x="94935" y="120692"/>
                  </a:cubicBezTo>
                  <a:cubicBezTo>
                    <a:pt x="95235" y="120659"/>
                    <a:pt x="95435" y="120426"/>
                    <a:pt x="95402" y="120125"/>
                  </a:cubicBezTo>
                  <a:cubicBezTo>
                    <a:pt x="95402" y="119847"/>
                    <a:pt x="95172" y="119655"/>
                    <a:pt x="94900" y="119655"/>
                  </a:cubicBezTo>
                  <a:close/>
                  <a:moveTo>
                    <a:pt x="152609" y="119758"/>
                  </a:moveTo>
                  <a:cubicBezTo>
                    <a:pt x="152598" y="119758"/>
                    <a:pt x="152587" y="119758"/>
                    <a:pt x="152576" y="119758"/>
                  </a:cubicBezTo>
                  <a:cubicBezTo>
                    <a:pt x="151920" y="119824"/>
                    <a:pt x="151974" y="120793"/>
                    <a:pt x="152610" y="120793"/>
                  </a:cubicBezTo>
                  <a:cubicBezTo>
                    <a:pt x="152621" y="120793"/>
                    <a:pt x="152632" y="120793"/>
                    <a:pt x="152643" y="120792"/>
                  </a:cubicBezTo>
                  <a:cubicBezTo>
                    <a:pt x="153298" y="120694"/>
                    <a:pt x="153245" y="119758"/>
                    <a:pt x="152609" y="119758"/>
                  </a:cubicBezTo>
                  <a:close/>
                  <a:moveTo>
                    <a:pt x="132337" y="119798"/>
                  </a:moveTo>
                  <a:cubicBezTo>
                    <a:pt x="132065" y="119798"/>
                    <a:pt x="131804" y="120028"/>
                    <a:pt x="131828" y="120359"/>
                  </a:cubicBezTo>
                  <a:cubicBezTo>
                    <a:pt x="131859" y="120608"/>
                    <a:pt x="132065" y="120829"/>
                    <a:pt x="132338" y="120829"/>
                  </a:cubicBezTo>
                  <a:cubicBezTo>
                    <a:pt x="132357" y="120829"/>
                    <a:pt x="132376" y="120828"/>
                    <a:pt x="132395" y="120826"/>
                  </a:cubicBezTo>
                  <a:cubicBezTo>
                    <a:pt x="132828" y="120792"/>
                    <a:pt x="133029" y="120225"/>
                    <a:pt x="132662" y="119925"/>
                  </a:cubicBezTo>
                  <a:cubicBezTo>
                    <a:pt x="132564" y="119837"/>
                    <a:pt x="132450" y="119798"/>
                    <a:pt x="132337" y="119798"/>
                  </a:cubicBezTo>
                  <a:close/>
                  <a:moveTo>
                    <a:pt x="112061" y="119861"/>
                  </a:moveTo>
                  <a:cubicBezTo>
                    <a:pt x="111786" y="119861"/>
                    <a:pt x="111511" y="120054"/>
                    <a:pt x="111547" y="120426"/>
                  </a:cubicBezTo>
                  <a:cubicBezTo>
                    <a:pt x="111547" y="120675"/>
                    <a:pt x="111780" y="120896"/>
                    <a:pt x="112056" y="120896"/>
                  </a:cubicBezTo>
                  <a:cubicBezTo>
                    <a:pt x="112075" y="120896"/>
                    <a:pt x="112094" y="120895"/>
                    <a:pt x="112114" y="120893"/>
                  </a:cubicBezTo>
                  <a:cubicBezTo>
                    <a:pt x="112381" y="120859"/>
                    <a:pt x="112581" y="120626"/>
                    <a:pt x="112581" y="120325"/>
                  </a:cubicBezTo>
                  <a:cubicBezTo>
                    <a:pt x="112549" y="120012"/>
                    <a:pt x="112305" y="119861"/>
                    <a:pt x="112061" y="119861"/>
                  </a:cubicBezTo>
                  <a:close/>
                  <a:moveTo>
                    <a:pt x="149527" y="119971"/>
                  </a:moveTo>
                  <a:cubicBezTo>
                    <a:pt x="149241" y="119971"/>
                    <a:pt x="148959" y="120222"/>
                    <a:pt x="149007" y="120559"/>
                  </a:cubicBezTo>
                  <a:cubicBezTo>
                    <a:pt x="149007" y="120809"/>
                    <a:pt x="149240" y="121029"/>
                    <a:pt x="149489" y="121029"/>
                  </a:cubicBezTo>
                  <a:cubicBezTo>
                    <a:pt x="149506" y="121029"/>
                    <a:pt x="149523" y="121028"/>
                    <a:pt x="149540" y="121026"/>
                  </a:cubicBezTo>
                  <a:cubicBezTo>
                    <a:pt x="150007" y="120993"/>
                    <a:pt x="150208" y="120426"/>
                    <a:pt x="149841" y="120092"/>
                  </a:cubicBezTo>
                  <a:cubicBezTo>
                    <a:pt x="149748" y="120009"/>
                    <a:pt x="149637" y="119971"/>
                    <a:pt x="149527" y="119971"/>
                  </a:cubicBezTo>
                  <a:close/>
                  <a:moveTo>
                    <a:pt x="129247" y="120032"/>
                  </a:moveTo>
                  <a:cubicBezTo>
                    <a:pt x="128962" y="120032"/>
                    <a:pt x="128702" y="120262"/>
                    <a:pt x="128726" y="120592"/>
                  </a:cubicBezTo>
                  <a:cubicBezTo>
                    <a:pt x="128756" y="120871"/>
                    <a:pt x="128959" y="121063"/>
                    <a:pt x="129228" y="121063"/>
                  </a:cubicBezTo>
                  <a:cubicBezTo>
                    <a:pt x="129249" y="121063"/>
                    <a:pt x="129271" y="121062"/>
                    <a:pt x="129293" y="121059"/>
                  </a:cubicBezTo>
                  <a:cubicBezTo>
                    <a:pt x="129760" y="121026"/>
                    <a:pt x="129926" y="120459"/>
                    <a:pt x="129593" y="120159"/>
                  </a:cubicBezTo>
                  <a:cubicBezTo>
                    <a:pt x="129486" y="120071"/>
                    <a:pt x="129364" y="120032"/>
                    <a:pt x="129247" y="120032"/>
                  </a:cubicBezTo>
                  <a:close/>
                  <a:moveTo>
                    <a:pt x="108992" y="120081"/>
                  </a:moveTo>
                  <a:cubicBezTo>
                    <a:pt x="108715" y="120081"/>
                    <a:pt x="108427" y="120284"/>
                    <a:pt x="108444" y="120659"/>
                  </a:cubicBezTo>
                  <a:cubicBezTo>
                    <a:pt x="108478" y="120926"/>
                    <a:pt x="108711" y="121126"/>
                    <a:pt x="109011" y="121126"/>
                  </a:cubicBezTo>
                  <a:cubicBezTo>
                    <a:pt x="109312" y="121093"/>
                    <a:pt x="109512" y="120859"/>
                    <a:pt x="109478" y="120559"/>
                  </a:cubicBezTo>
                  <a:cubicBezTo>
                    <a:pt x="109463" y="120234"/>
                    <a:pt x="109232" y="120081"/>
                    <a:pt x="108992" y="120081"/>
                  </a:cubicBezTo>
                  <a:close/>
                  <a:moveTo>
                    <a:pt x="166678" y="120169"/>
                  </a:moveTo>
                  <a:cubicBezTo>
                    <a:pt x="166399" y="120169"/>
                    <a:pt x="166117" y="120371"/>
                    <a:pt x="166152" y="120759"/>
                  </a:cubicBezTo>
                  <a:cubicBezTo>
                    <a:pt x="166183" y="121009"/>
                    <a:pt x="166390" y="121229"/>
                    <a:pt x="166662" y="121229"/>
                  </a:cubicBezTo>
                  <a:cubicBezTo>
                    <a:pt x="166681" y="121229"/>
                    <a:pt x="166700" y="121228"/>
                    <a:pt x="166719" y="121226"/>
                  </a:cubicBezTo>
                  <a:cubicBezTo>
                    <a:pt x="167020" y="121193"/>
                    <a:pt x="167220" y="120959"/>
                    <a:pt x="167186" y="120659"/>
                  </a:cubicBezTo>
                  <a:cubicBezTo>
                    <a:pt x="167171" y="120329"/>
                    <a:pt x="166926" y="120169"/>
                    <a:pt x="166678" y="120169"/>
                  </a:cubicBezTo>
                  <a:close/>
                  <a:moveTo>
                    <a:pt x="146426" y="120232"/>
                  </a:moveTo>
                  <a:cubicBezTo>
                    <a:pt x="146141" y="120232"/>
                    <a:pt x="145881" y="120462"/>
                    <a:pt x="145904" y="120792"/>
                  </a:cubicBezTo>
                  <a:cubicBezTo>
                    <a:pt x="145904" y="121042"/>
                    <a:pt x="146138" y="121263"/>
                    <a:pt x="146387" y="121263"/>
                  </a:cubicBezTo>
                  <a:cubicBezTo>
                    <a:pt x="146404" y="121263"/>
                    <a:pt x="146421" y="121262"/>
                    <a:pt x="146438" y="121259"/>
                  </a:cubicBezTo>
                  <a:lnTo>
                    <a:pt x="146472" y="121259"/>
                  </a:lnTo>
                  <a:cubicBezTo>
                    <a:pt x="146905" y="121226"/>
                    <a:pt x="147105" y="120659"/>
                    <a:pt x="146772" y="120359"/>
                  </a:cubicBezTo>
                  <a:cubicBezTo>
                    <a:pt x="146665" y="120271"/>
                    <a:pt x="146543" y="120232"/>
                    <a:pt x="146426" y="120232"/>
                  </a:cubicBezTo>
                  <a:close/>
                  <a:moveTo>
                    <a:pt x="126162" y="120272"/>
                  </a:moveTo>
                  <a:cubicBezTo>
                    <a:pt x="125871" y="120272"/>
                    <a:pt x="125599" y="120522"/>
                    <a:pt x="125623" y="120859"/>
                  </a:cubicBezTo>
                  <a:cubicBezTo>
                    <a:pt x="125657" y="121126"/>
                    <a:pt x="125890" y="121326"/>
                    <a:pt x="126190" y="121326"/>
                  </a:cubicBezTo>
                  <a:cubicBezTo>
                    <a:pt x="126657" y="121293"/>
                    <a:pt x="126824" y="120692"/>
                    <a:pt x="126491" y="120392"/>
                  </a:cubicBezTo>
                  <a:cubicBezTo>
                    <a:pt x="126389" y="120309"/>
                    <a:pt x="126274" y="120272"/>
                    <a:pt x="126162" y="120272"/>
                  </a:cubicBezTo>
                  <a:close/>
                  <a:moveTo>
                    <a:pt x="105843" y="120325"/>
                  </a:moveTo>
                  <a:cubicBezTo>
                    <a:pt x="105542" y="120359"/>
                    <a:pt x="105342" y="120592"/>
                    <a:pt x="105342" y="120893"/>
                  </a:cubicBezTo>
                  <a:cubicBezTo>
                    <a:pt x="105373" y="121142"/>
                    <a:pt x="105580" y="121363"/>
                    <a:pt x="105852" y="121363"/>
                  </a:cubicBezTo>
                  <a:cubicBezTo>
                    <a:pt x="105871" y="121363"/>
                    <a:pt x="105890" y="121362"/>
                    <a:pt x="105909" y="121360"/>
                  </a:cubicBezTo>
                  <a:cubicBezTo>
                    <a:pt x="106209" y="121326"/>
                    <a:pt x="106410" y="121093"/>
                    <a:pt x="106376" y="120792"/>
                  </a:cubicBezTo>
                  <a:cubicBezTo>
                    <a:pt x="106376" y="120526"/>
                    <a:pt x="106109" y="120325"/>
                    <a:pt x="105843" y="120325"/>
                  </a:cubicBezTo>
                  <a:close/>
                  <a:moveTo>
                    <a:pt x="99703" y="120822"/>
                  </a:moveTo>
                  <a:cubicBezTo>
                    <a:pt x="99682" y="120822"/>
                    <a:pt x="99660" y="120823"/>
                    <a:pt x="99638" y="120826"/>
                  </a:cubicBezTo>
                  <a:cubicBezTo>
                    <a:pt x="99371" y="120859"/>
                    <a:pt x="99171" y="121093"/>
                    <a:pt x="99171" y="121360"/>
                  </a:cubicBezTo>
                  <a:lnTo>
                    <a:pt x="100172" y="121493"/>
                  </a:lnTo>
                  <a:cubicBezTo>
                    <a:pt x="100205" y="121426"/>
                    <a:pt x="100205" y="121360"/>
                    <a:pt x="100205" y="121293"/>
                  </a:cubicBezTo>
                  <a:cubicBezTo>
                    <a:pt x="100205" y="121014"/>
                    <a:pt x="99976" y="120822"/>
                    <a:pt x="99703" y="120822"/>
                  </a:cubicBezTo>
                  <a:close/>
                  <a:moveTo>
                    <a:pt x="163573" y="120417"/>
                  </a:moveTo>
                  <a:cubicBezTo>
                    <a:pt x="163434" y="120417"/>
                    <a:pt x="163291" y="120472"/>
                    <a:pt x="163183" y="120592"/>
                  </a:cubicBezTo>
                  <a:cubicBezTo>
                    <a:pt x="162892" y="120916"/>
                    <a:pt x="163135" y="121461"/>
                    <a:pt x="163578" y="121461"/>
                  </a:cubicBezTo>
                  <a:cubicBezTo>
                    <a:pt x="163591" y="121461"/>
                    <a:pt x="163604" y="121461"/>
                    <a:pt x="163617" y="121460"/>
                  </a:cubicBezTo>
                  <a:lnTo>
                    <a:pt x="163617" y="121493"/>
                  </a:lnTo>
                  <a:cubicBezTo>
                    <a:pt x="163917" y="121460"/>
                    <a:pt x="164151" y="121193"/>
                    <a:pt x="164084" y="120893"/>
                  </a:cubicBezTo>
                  <a:cubicBezTo>
                    <a:pt x="164063" y="120593"/>
                    <a:pt x="163822" y="120417"/>
                    <a:pt x="163573" y="120417"/>
                  </a:cubicBezTo>
                  <a:close/>
                  <a:moveTo>
                    <a:pt x="143337" y="120471"/>
                  </a:moveTo>
                  <a:cubicBezTo>
                    <a:pt x="143048" y="120471"/>
                    <a:pt x="142778" y="120714"/>
                    <a:pt x="142802" y="121026"/>
                  </a:cubicBezTo>
                  <a:cubicBezTo>
                    <a:pt x="142836" y="121326"/>
                    <a:pt x="143069" y="121526"/>
                    <a:pt x="143369" y="121526"/>
                  </a:cubicBezTo>
                  <a:cubicBezTo>
                    <a:pt x="143836" y="121493"/>
                    <a:pt x="144003" y="120893"/>
                    <a:pt x="143670" y="120592"/>
                  </a:cubicBezTo>
                  <a:cubicBezTo>
                    <a:pt x="143567" y="120508"/>
                    <a:pt x="143450" y="120471"/>
                    <a:pt x="143337" y="120471"/>
                  </a:cubicBezTo>
                  <a:close/>
                  <a:moveTo>
                    <a:pt x="123042" y="120532"/>
                  </a:moveTo>
                  <a:cubicBezTo>
                    <a:pt x="122758" y="120532"/>
                    <a:pt x="122498" y="120762"/>
                    <a:pt x="122521" y="121093"/>
                  </a:cubicBezTo>
                  <a:cubicBezTo>
                    <a:pt x="122552" y="121342"/>
                    <a:pt x="122759" y="121563"/>
                    <a:pt x="123031" y="121563"/>
                  </a:cubicBezTo>
                  <a:cubicBezTo>
                    <a:pt x="123050" y="121563"/>
                    <a:pt x="123069" y="121562"/>
                    <a:pt x="123088" y="121560"/>
                  </a:cubicBezTo>
                  <a:cubicBezTo>
                    <a:pt x="123555" y="121526"/>
                    <a:pt x="123755" y="120959"/>
                    <a:pt x="123388" y="120659"/>
                  </a:cubicBezTo>
                  <a:cubicBezTo>
                    <a:pt x="123281" y="120571"/>
                    <a:pt x="123160" y="120532"/>
                    <a:pt x="123042" y="120532"/>
                  </a:cubicBezTo>
                  <a:close/>
                  <a:moveTo>
                    <a:pt x="102763" y="120584"/>
                  </a:moveTo>
                  <a:cubicBezTo>
                    <a:pt x="102623" y="120584"/>
                    <a:pt x="102481" y="120639"/>
                    <a:pt x="102373" y="120759"/>
                  </a:cubicBezTo>
                  <a:cubicBezTo>
                    <a:pt x="102082" y="121115"/>
                    <a:pt x="102325" y="121628"/>
                    <a:pt x="102766" y="121628"/>
                  </a:cubicBezTo>
                  <a:cubicBezTo>
                    <a:pt x="102779" y="121628"/>
                    <a:pt x="102793" y="121627"/>
                    <a:pt x="102807" y="121626"/>
                  </a:cubicBezTo>
                  <a:cubicBezTo>
                    <a:pt x="103107" y="121593"/>
                    <a:pt x="103307" y="121326"/>
                    <a:pt x="103274" y="121059"/>
                  </a:cubicBezTo>
                  <a:cubicBezTo>
                    <a:pt x="103253" y="120760"/>
                    <a:pt x="103012" y="120584"/>
                    <a:pt x="102763" y="120584"/>
                  </a:cubicBezTo>
                  <a:close/>
                  <a:moveTo>
                    <a:pt x="160474" y="120701"/>
                  </a:moveTo>
                  <a:cubicBezTo>
                    <a:pt x="160334" y="120701"/>
                    <a:pt x="160190" y="120760"/>
                    <a:pt x="160081" y="120893"/>
                  </a:cubicBezTo>
                  <a:cubicBezTo>
                    <a:pt x="159790" y="121216"/>
                    <a:pt x="160032" y="121728"/>
                    <a:pt x="160473" y="121728"/>
                  </a:cubicBezTo>
                  <a:cubicBezTo>
                    <a:pt x="160487" y="121728"/>
                    <a:pt x="160501" y="121727"/>
                    <a:pt x="160515" y="121726"/>
                  </a:cubicBezTo>
                  <a:cubicBezTo>
                    <a:pt x="160815" y="121693"/>
                    <a:pt x="161015" y="121460"/>
                    <a:pt x="160982" y="121159"/>
                  </a:cubicBezTo>
                  <a:cubicBezTo>
                    <a:pt x="160961" y="120883"/>
                    <a:pt x="160722" y="120701"/>
                    <a:pt x="160474" y="120701"/>
                  </a:cubicBezTo>
                  <a:close/>
                  <a:moveTo>
                    <a:pt x="140231" y="120723"/>
                  </a:moveTo>
                  <a:cubicBezTo>
                    <a:pt x="140210" y="120723"/>
                    <a:pt x="140189" y="120724"/>
                    <a:pt x="140167" y="120726"/>
                  </a:cubicBezTo>
                  <a:cubicBezTo>
                    <a:pt x="139867" y="120759"/>
                    <a:pt x="139667" y="120993"/>
                    <a:pt x="139700" y="121293"/>
                  </a:cubicBezTo>
                  <a:cubicBezTo>
                    <a:pt x="139700" y="121542"/>
                    <a:pt x="139934" y="121763"/>
                    <a:pt x="140182" y="121763"/>
                  </a:cubicBezTo>
                  <a:cubicBezTo>
                    <a:pt x="140199" y="121763"/>
                    <a:pt x="140217" y="121762"/>
                    <a:pt x="140234" y="121760"/>
                  </a:cubicBezTo>
                  <a:cubicBezTo>
                    <a:pt x="140912" y="121695"/>
                    <a:pt x="140871" y="120723"/>
                    <a:pt x="140231" y="120723"/>
                  </a:cubicBezTo>
                  <a:close/>
                  <a:moveTo>
                    <a:pt x="119944" y="120770"/>
                  </a:moveTo>
                  <a:cubicBezTo>
                    <a:pt x="119666" y="120770"/>
                    <a:pt x="119384" y="120971"/>
                    <a:pt x="119419" y="121360"/>
                  </a:cubicBezTo>
                  <a:cubicBezTo>
                    <a:pt x="119450" y="121607"/>
                    <a:pt x="119653" y="121797"/>
                    <a:pt x="119921" y="121797"/>
                  </a:cubicBezTo>
                  <a:cubicBezTo>
                    <a:pt x="119942" y="121797"/>
                    <a:pt x="119964" y="121796"/>
                    <a:pt x="119986" y="121793"/>
                  </a:cubicBezTo>
                  <a:lnTo>
                    <a:pt x="119986" y="121827"/>
                  </a:lnTo>
                  <a:cubicBezTo>
                    <a:pt x="120253" y="121793"/>
                    <a:pt x="120486" y="121560"/>
                    <a:pt x="120453" y="121259"/>
                  </a:cubicBezTo>
                  <a:cubicBezTo>
                    <a:pt x="120437" y="120930"/>
                    <a:pt x="120192" y="120770"/>
                    <a:pt x="119944" y="120770"/>
                  </a:cubicBezTo>
                  <a:close/>
                  <a:moveTo>
                    <a:pt x="157392" y="120920"/>
                  </a:moveTo>
                  <a:cubicBezTo>
                    <a:pt x="157109" y="120920"/>
                    <a:pt x="156826" y="121122"/>
                    <a:pt x="156879" y="121493"/>
                  </a:cubicBezTo>
                  <a:cubicBezTo>
                    <a:pt x="156912" y="121760"/>
                    <a:pt x="157146" y="121960"/>
                    <a:pt x="157413" y="121960"/>
                  </a:cubicBezTo>
                  <a:lnTo>
                    <a:pt x="157446" y="121960"/>
                  </a:lnTo>
                  <a:cubicBezTo>
                    <a:pt x="157713" y="121960"/>
                    <a:pt x="157946" y="121693"/>
                    <a:pt x="157913" y="121426"/>
                  </a:cubicBezTo>
                  <a:cubicBezTo>
                    <a:pt x="157897" y="121081"/>
                    <a:pt x="157645" y="120920"/>
                    <a:pt x="157392" y="120920"/>
                  </a:cubicBezTo>
                  <a:close/>
                  <a:moveTo>
                    <a:pt x="137129" y="120989"/>
                  </a:moveTo>
                  <a:cubicBezTo>
                    <a:pt x="137108" y="120989"/>
                    <a:pt x="137087" y="120990"/>
                    <a:pt x="137065" y="120993"/>
                  </a:cubicBezTo>
                  <a:cubicBezTo>
                    <a:pt x="136408" y="121025"/>
                    <a:pt x="136462" y="122027"/>
                    <a:pt x="137132" y="122027"/>
                  </a:cubicBezTo>
                  <a:cubicBezTo>
                    <a:pt x="137143" y="122027"/>
                    <a:pt x="137154" y="122027"/>
                    <a:pt x="137165" y="122027"/>
                  </a:cubicBezTo>
                  <a:cubicBezTo>
                    <a:pt x="137844" y="121962"/>
                    <a:pt x="137771" y="120989"/>
                    <a:pt x="137129" y="120989"/>
                  </a:cubicBezTo>
                  <a:close/>
                  <a:moveTo>
                    <a:pt x="116878" y="121023"/>
                  </a:moveTo>
                  <a:cubicBezTo>
                    <a:pt x="116858" y="121023"/>
                    <a:pt x="116838" y="121024"/>
                    <a:pt x="116817" y="121026"/>
                  </a:cubicBezTo>
                  <a:cubicBezTo>
                    <a:pt x="116517" y="121026"/>
                    <a:pt x="116317" y="121293"/>
                    <a:pt x="116317" y="121560"/>
                  </a:cubicBezTo>
                  <a:cubicBezTo>
                    <a:pt x="116350" y="121860"/>
                    <a:pt x="116584" y="122060"/>
                    <a:pt x="116884" y="122060"/>
                  </a:cubicBezTo>
                  <a:cubicBezTo>
                    <a:pt x="117562" y="121995"/>
                    <a:pt x="117490" y="121023"/>
                    <a:pt x="116878" y="121023"/>
                  </a:cubicBezTo>
                  <a:close/>
                  <a:moveTo>
                    <a:pt x="154286" y="121166"/>
                  </a:moveTo>
                  <a:cubicBezTo>
                    <a:pt x="154014" y="121166"/>
                    <a:pt x="153753" y="121396"/>
                    <a:pt x="153777" y="121726"/>
                  </a:cubicBezTo>
                  <a:cubicBezTo>
                    <a:pt x="153777" y="121976"/>
                    <a:pt x="154010" y="122197"/>
                    <a:pt x="154259" y="122197"/>
                  </a:cubicBezTo>
                  <a:cubicBezTo>
                    <a:pt x="154276" y="122197"/>
                    <a:pt x="154293" y="122196"/>
                    <a:pt x="154310" y="122193"/>
                  </a:cubicBezTo>
                  <a:cubicBezTo>
                    <a:pt x="154777" y="122160"/>
                    <a:pt x="154978" y="121593"/>
                    <a:pt x="154611" y="121293"/>
                  </a:cubicBezTo>
                  <a:cubicBezTo>
                    <a:pt x="154513" y="121205"/>
                    <a:pt x="154399" y="121166"/>
                    <a:pt x="154286" y="121166"/>
                  </a:cubicBezTo>
                  <a:close/>
                  <a:moveTo>
                    <a:pt x="134027" y="121222"/>
                  </a:moveTo>
                  <a:cubicBezTo>
                    <a:pt x="134006" y="121222"/>
                    <a:pt x="133985" y="121224"/>
                    <a:pt x="133963" y="121226"/>
                  </a:cubicBezTo>
                  <a:cubicBezTo>
                    <a:pt x="133273" y="121259"/>
                    <a:pt x="133359" y="122261"/>
                    <a:pt x="134030" y="122261"/>
                  </a:cubicBezTo>
                  <a:cubicBezTo>
                    <a:pt x="134041" y="122261"/>
                    <a:pt x="134052" y="122261"/>
                    <a:pt x="134063" y="122260"/>
                  </a:cubicBezTo>
                  <a:cubicBezTo>
                    <a:pt x="134330" y="122227"/>
                    <a:pt x="134563" y="121993"/>
                    <a:pt x="134530" y="121693"/>
                  </a:cubicBezTo>
                  <a:cubicBezTo>
                    <a:pt x="134499" y="121415"/>
                    <a:pt x="134296" y="121222"/>
                    <a:pt x="134027" y="121222"/>
                  </a:cubicBezTo>
                  <a:close/>
                  <a:moveTo>
                    <a:pt x="113738" y="121251"/>
                  </a:moveTo>
                  <a:cubicBezTo>
                    <a:pt x="113598" y="121251"/>
                    <a:pt x="113456" y="121306"/>
                    <a:pt x="113348" y="121426"/>
                  </a:cubicBezTo>
                  <a:cubicBezTo>
                    <a:pt x="113057" y="121782"/>
                    <a:pt x="113299" y="122295"/>
                    <a:pt x="113740" y="122295"/>
                  </a:cubicBezTo>
                  <a:cubicBezTo>
                    <a:pt x="113754" y="122295"/>
                    <a:pt x="113768" y="122295"/>
                    <a:pt x="113782" y="122294"/>
                  </a:cubicBezTo>
                  <a:cubicBezTo>
                    <a:pt x="114048" y="122260"/>
                    <a:pt x="114282" y="122027"/>
                    <a:pt x="114249" y="121726"/>
                  </a:cubicBezTo>
                  <a:cubicBezTo>
                    <a:pt x="114227" y="121427"/>
                    <a:pt x="113987" y="121251"/>
                    <a:pt x="113738" y="121251"/>
                  </a:cubicBezTo>
                  <a:close/>
                  <a:moveTo>
                    <a:pt x="107510" y="121760"/>
                  </a:moveTo>
                  <a:cubicBezTo>
                    <a:pt x="107244" y="121793"/>
                    <a:pt x="107010" y="122027"/>
                    <a:pt x="107043" y="122294"/>
                  </a:cubicBezTo>
                  <a:lnTo>
                    <a:pt x="107110" y="122294"/>
                  </a:lnTo>
                  <a:lnTo>
                    <a:pt x="107544" y="122360"/>
                  </a:lnTo>
                  <a:lnTo>
                    <a:pt x="108011" y="122394"/>
                  </a:lnTo>
                  <a:cubicBezTo>
                    <a:pt x="108044" y="122360"/>
                    <a:pt x="108044" y="122294"/>
                    <a:pt x="108044" y="122227"/>
                  </a:cubicBezTo>
                  <a:cubicBezTo>
                    <a:pt x="108011" y="121960"/>
                    <a:pt x="107777" y="121760"/>
                    <a:pt x="107510" y="121760"/>
                  </a:cubicBezTo>
                  <a:close/>
                  <a:moveTo>
                    <a:pt x="151162" y="121399"/>
                  </a:moveTo>
                  <a:cubicBezTo>
                    <a:pt x="150878" y="121399"/>
                    <a:pt x="150618" y="121629"/>
                    <a:pt x="150641" y="121960"/>
                  </a:cubicBezTo>
                  <a:cubicBezTo>
                    <a:pt x="150672" y="122241"/>
                    <a:pt x="150908" y="122463"/>
                    <a:pt x="151157" y="122463"/>
                  </a:cubicBezTo>
                  <a:cubicBezTo>
                    <a:pt x="151174" y="122463"/>
                    <a:pt x="151191" y="122462"/>
                    <a:pt x="151208" y="122460"/>
                  </a:cubicBezTo>
                  <a:lnTo>
                    <a:pt x="151208" y="122427"/>
                  </a:lnTo>
                  <a:cubicBezTo>
                    <a:pt x="151675" y="122394"/>
                    <a:pt x="151842" y="121827"/>
                    <a:pt x="151508" y="121526"/>
                  </a:cubicBezTo>
                  <a:cubicBezTo>
                    <a:pt x="151401" y="121439"/>
                    <a:pt x="151280" y="121399"/>
                    <a:pt x="151162" y="121399"/>
                  </a:cubicBezTo>
                  <a:close/>
                  <a:moveTo>
                    <a:pt x="130892" y="121459"/>
                  </a:moveTo>
                  <a:cubicBezTo>
                    <a:pt x="130881" y="121459"/>
                    <a:pt x="130871" y="121459"/>
                    <a:pt x="130860" y="121460"/>
                  </a:cubicBezTo>
                  <a:cubicBezTo>
                    <a:pt x="130182" y="121524"/>
                    <a:pt x="130223" y="122497"/>
                    <a:pt x="130863" y="122497"/>
                  </a:cubicBezTo>
                  <a:cubicBezTo>
                    <a:pt x="130884" y="122497"/>
                    <a:pt x="130905" y="122496"/>
                    <a:pt x="130927" y="122494"/>
                  </a:cubicBezTo>
                  <a:cubicBezTo>
                    <a:pt x="131617" y="122461"/>
                    <a:pt x="131531" y="121459"/>
                    <a:pt x="130892" y="121459"/>
                  </a:cubicBezTo>
                  <a:close/>
                  <a:moveTo>
                    <a:pt x="110613" y="121526"/>
                  </a:moveTo>
                  <a:cubicBezTo>
                    <a:pt x="109934" y="121591"/>
                    <a:pt x="109975" y="122563"/>
                    <a:pt x="110616" y="122563"/>
                  </a:cubicBezTo>
                  <a:cubicBezTo>
                    <a:pt x="110636" y="122563"/>
                    <a:pt x="110657" y="122562"/>
                    <a:pt x="110679" y="122560"/>
                  </a:cubicBezTo>
                  <a:cubicBezTo>
                    <a:pt x="110980" y="122527"/>
                    <a:pt x="111180" y="122294"/>
                    <a:pt x="111146" y="122027"/>
                  </a:cubicBezTo>
                  <a:cubicBezTo>
                    <a:pt x="111146" y="121726"/>
                    <a:pt x="110879" y="121526"/>
                    <a:pt x="110613" y="121526"/>
                  </a:cubicBezTo>
                  <a:close/>
                  <a:moveTo>
                    <a:pt x="168320" y="121626"/>
                  </a:moveTo>
                  <a:cubicBezTo>
                    <a:pt x="168020" y="121626"/>
                    <a:pt x="167820" y="121893"/>
                    <a:pt x="167853" y="122160"/>
                  </a:cubicBezTo>
                  <a:cubicBezTo>
                    <a:pt x="167853" y="122460"/>
                    <a:pt x="168120" y="122660"/>
                    <a:pt x="168387" y="122660"/>
                  </a:cubicBezTo>
                  <a:cubicBezTo>
                    <a:pt x="168687" y="122627"/>
                    <a:pt x="168888" y="122360"/>
                    <a:pt x="168854" y="122093"/>
                  </a:cubicBezTo>
                  <a:lnTo>
                    <a:pt x="168854" y="122060"/>
                  </a:lnTo>
                  <a:lnTo>
                    <a:pt x="168521" y="121660"/>
                  </a:lnTo>
                  <a:cubicBezTo>
                    <a:pt x="168454" y="121626"/>
                    <a:pt x="168387" y="121626"/>
                    <a:pt x="168320" y="121626"/>
                  </a:cubicBezTo>
                  <a:close/>
                  <a:moveTo>
                    <a:pt x="148093" y="121666"/>
                  </a:moveTo>
                  <a:cubicBezTo>
                    <a:pt x="147809" y="121666"/>
                    <a:pt x="147549" y="121896"/>
                    <a:pt x="147572" y="122227"/>
                  </a:cubicBezTo>
                  <a:cubicBezTo>
                    <a:pt x="147606" y="122494"/>
                    <a:pt x="147839" y="122694"/>
                    <a:pt x="148106" y="122694"/>
                  </a:cubicBezTo>
                  <a:lnTo>
                    <a:pt x="148139" y="122727"/>
                  </a:lnTo>
                  <a:cubicBezTo>
                    <a:pt x="148606" y="122660"/>
                    <a:pt x="148773" y="122093"/>
                    <a:pt x="148440" y="121793"/>
                  </a:cubicBezTo>
                  <a:cubicBezTo>
                    <a:pt x="148332" y="121705"/>
                    <a:pt x="148211" y="121666"/>
                    <a:pt x="148093" y="121666"/>
                  </a:cubicBezTo>
                  <a:close/>
                  <a:moveTo>
                    <a:pt x="127800" y="121699"/>
                  </a:moveTo>
                  <a:cubicBezTo>
                    <a:pt x="127528" y="121699"/>
                    <a:pt x="127268" y="121930"/>
                    <a:pt x="127291" y="122260"/>
                  </a:cubicBezTo>
                  <a:cubicBezTo>
                    <a:pt x="127291" y="122551"/>
                    <a:pt x="127541" y="122747"/>
                    <a:pt x="127829" y="122760"/>
                  </a:cubicBezTo>
                  <a:lnTo>
                    <a:pt x="127829" y="122760"/>
                  </a:lnTo>
                  <a:cubicBezTo>
                    <a:pt x="128293" y="122690"/>
                    <a:pt x="128491" y="122126"/>
                    <a:pt x="128125" y="121827"/>
                  </a:cubicBezTo>
                  <a:cubicBezTo>
                    <a:pt x="128028" y="121739"/>
                    <a:pt x="127913" y="121699"/>
                    <a:pt x="127800" y="121699"/>
                  </a:cubicBezTo>
                  <a:close/>
                  <a:moveTo>
                    <a:pt x="127829" y="122760"/>
                  </a:moveTo>
                  <a:cubicBezTo>
                    <a:pt x="127828" y="122760"/>
                    <a:pt x="127826" y="122760"/>
                    <a:pt x="127825" y="122761"/>
                  </a:cubicBezTo>
                  <a:lnTo>
                    <a:pt x="127858" y="122761"/>
                  </a:lnTo>
                  <a:cubicBezTo>
                    <a:pt x="127849" y="122761"/>
                    <a:pt x="127839" y="122760"/>
                    <a:pt x="127829" y="122760"/>
                  </a:cubicBezTo>
                  <a:close/>
                  <a:moveTo>
                    <a:pt x="165277" y="121890"/>
                  </a:moveTo>
                  <a:cubicBezTo>
                    <a:pt x="165257" y="121890"/>
                    <a:pt x="165238" y="121891"/>
                    <a:pt x="165218" y="121893"/>
                  </a:cubicBezTo>
                  <a:cubicBezTo>
                    <a:pt x="164918" y="121893"/>
                    <a:pt x="164718" y="122160"/>
                    <a:pt x="164751" y="122427"/>
                  </a:cubicBezTo>
                  <a:cubicBezTo>
                    <a:pt x="164782" y="122677"/>
                    <a:pt x="164989" y="122897"/>
                    <a:pt x="165234" y="122897"/>
                  </a:cubicBezTo>
                  <a:cubicBezTo>
                    <a:pt x="165251" y="122897"/>
                    <a:pt x="165268" y="122896"/>
                    <a:pt x="165285" y="122894"/>
                  </a:cubicBezTo>
                  <a:lnTo>
                    <a:pt x="165285" y="122927"/>
                  </a:lnTo>
                  <a:cubicBezTo>
                    <a:pt x="165585" y="122894"/>
                    <a:pt x="165785" y="122627"/>
                    <a:pt x="165785" y="122360"/>
                  </a:cubicBezTo>
                  <a:cubicBezTo>
                    <a:pt x="165754" y="122082"/>
                    <a:pt x="165523" y="121890"/>
                    <a:pt x="165277" y="121890"/>
                  </a:cubicBezTo>
                  <a:close/>
                  <a:moveTo>
                    <a:pt x="144991" y="121900"/>
                  </a:moveTo>
                  <a:cubicBezTo>
                    <a:pt x="144707" y="121900"/>
                    <a:pt x="144447" y="122130"/>
                    <a:pt x="144470" y="122460"/>
                  </a:cubicBezTo>
                  <a:cubicBezTo>
                    <a:pt x="144501" y="122739"/>
                    <a:pt x="144704" y="122931"/>
                    <a:pt x="144973" y="122931"/>
                  </a:cubicBezTo>
                  <a:cubicBezTo>
                    <a:pt x="144994" y="122931"/>
                    <a:pt x="145015" y="122930"/>
                    <a:pt x="145037" y="122927"/>
                  </a:cubicBezTo>
                  <a:cubicBezTo>
                    <a:pt x="145504" y="122894"/>
                    <a:pt x="145671" y="122327"/>
                    <a:pt x="145337" y="122027"/>
                  </a:cubicBezTo>
                  <a:cubicBezTo>
                    <a:pt x="145230" y="121939"/>
                    <a:pt x="145109" y="121900"/>
                    <a:pt x="144991" y="121900"/>
                  </a:cubicBezTo>
                  <a:close/>
                  <a:moveTo>
                    <a:pt x="124710" y="121966"/>
                  </a:moveTo>
                  <a:cubicBezTo>
                    <a:pt x="124426" y="121966"/>
                    <a:pt x="124165" y="122197"/>
                    <a:pt x="124189" y="122527"/>
                  </a:cubicBezTo>
                  <a:cubicBezTo>
                    <a:pt x="124222" y="122794"/>
                    <a:pt x="124456" y="122994"/>
                    <a:pt x="124756" y="122994"/>
                  </a:cubicBezTo>
                  <a:cubicBezTo>
                    <a:pt x="125223" y="122961"/>
                    <a:pt x="125390" y="122394"/>
                    <a:pt x="125056" y="122093"/>
                  </a:cubicBezTo>
                  <a:cubicBezTo>
                    <a:pt x="124949" y="122006"/>
                    <a:pt x="124827" y="121966"/>
                    <a:pt x="124710" y="121966"/>
                  </a:cubicBezTo>
                  <a:close/>
                  <a:moveTo>
                    <a:pt x="162137" y="122100"/>
                  </a:moveTo>
                  <a:cubicBezTo>
                    <a:pt x="161852" y="122100"/>
                    <a:pt x="161592" y="122330"/>
                    <a:pt x="161616" y="122660"/>
                  </a:cubicBezTo>
                  <a:cubicBezTo>
                    <a:pt x="161647" y="122939"/>
                    <a:pt x="161878" y="123131"/>
                    <a:pt x="162124" y="123131"/>
                  </a:cubicBezTo>
                  <a:cubicBezTo>
                    <a:pt x="162144" y="123131"/>
                    <a:pt x="162163" y="123130"/>
                    <a:pt x="162183" y="123127"/>
                  </a:cubicBezTo>
                  <a:cubicBezTo>
                    <a:pt x="162650" y="123094"/>
                    <a:pt x="162817" y="122527"/>
                    <a:pt x="162483" y="122227"/>
                  </a:cubicBezTo>
                  <a:cubicBezTo>
                    <a:pt x="162376" y="122139"/>
                    <a:pt x="162254" y="122100"/>
                    <a:pt x="162137" y="122100"/>
                  </a:cubicBezTo>
                  <a:close/>
                  <a:moveTo>
                    <a:pt x="141891" y="122139"/>
                  </a:moveTo>
                  <a:cubicBezTo>
                    <a:pt x="141613" y="122139"/>
                    <a:pt x="141344" y="122382"/>
                    <a:pt x="141368" y="122694"/>
                  </a:cubicBezTo>
                  <a:cubicBezTo>
                    <a:pt x="141368" y="122975"/>
                    <a:pt x="141602" y="123197"/>
                    <a:pt x="141878" y="123197"/>
                  </a:cubicBezTo>
                  <a:cubicBezTo>
                    <a:pt x="141897" y="123197"/>
                    <a:pt x="141916" y="123196"/>
                    <a:pt x="141935" y="123194"/>
                  </a:cubicBezTo>
                  <a:lnTo>
                    <a:pt x="141902" y="123194"/>
                  </a:lnTo>
                  <a:cubicBezTo>
                    <a:pt x="142369" y="123127"/>
                    <a:pt x="142569" y="122560"/>
                    <a:pt x="142202" y="122260"/>
                  </a:cubicBezTo>
                  <a:cubicBezTo>
                    <a:pt x="142108" y="122176"/>
                    <a:pt x="141999" y="122139"/>
                    <a:pt x="141891" y="122139"/>
                  </a:cubicBezTo>
                  <a:close/>
                  <a:moveTo>
                    <a:pt x="121613" y="122202"/>
                  </a:moveTo>
                  <a:cubicBezTo>
                    <a:pt x="121473" y="122202"/>
                    <a:pt x="121329" y="122261"/>
                    <a:pt x="121220" y="122394"/>
                  </a:cubicBezTo>
                  <a:cubicBezTo>
                    <a:pt x="120929" y="122717"/>
                    <a:pt x="121171" y="123229"/>
                    <a:pt x="121612" y="123229"/>
                  </a:cubicBezTo>
                  <a:cubicBezTo>
                    <a:pt x="121626" y="123229"/>
                    <a:pt x="121640" y="123229"/>
                    <a:pt x="121654" y="123228"/>
                  </a:cubicBezTo>
                  <a:cubicBezTo>
                    <a:pt x="121954" y="123228"/>
                    <a:pt x="122154" y="122961"/>
                    <a:pt x="122121" y="122660"/>
                  </a:cubicBezTo>
                  <a:cubicBezTo>
                    <a:pt x="122100" y="122384"/>
                    <a:pt x="121861" y="122202"/>
                    <a:pt x="121613" y="122202"/>
                  </a:cubicBezTo>
                  <a:close/>
                  <a:moveTo>
                    <a:pt x="115439" y="122708"/>
                  </a:moveTo>
                  <a:cubicBezTo>
                    <a:pt x="115169" y="122708"/>
                    <a:pt x="114898" y="122902"/>
                    <a:pt x="114916" y="123261"/>
                  </a:cubicBezTo>
                  <a:lnTo>
                    <a:pt x="115916" y="123361"/>
                  </a:lnTo>
                  <a:cubicBezTo>
                    <a:pt x="115916" y="123294"/>
                    <a:pt x="115950" y="123228"/>
                    <a:pt x="115916" y="123161"/>
                  </a:cubicBezTo>
                  <a:lnTo>
                    <a:pt x="115950" y="123161"/>
                  </a:lnTo>
                  <a:cubicBezTo>
                    <a:pt x="115903" y="122852"/>
                    <a:pt x="115671" y="122708"/>
                    <a:pt x="115439" y="122708"/>
                  </a:cubicBezTo>
                  <a:close/>
                  <a:moveTo>
                    <a:pt x="159056" y="122367"/>
                  </a:moveTo>
                  <a:cubicBezTo>
                    <a:pt x="158784" y="122367"/>
                    <a:pt x="158523" y="122597"/>
                    <a:pt x="158547" y="122927"/>
                  </a:cubicBezTo>
                  <a:cubicBezTo>
                    <a:pt x="158547" y="123177"/>
                    <a:pt x="158780" y="123397"/>
                    <a:pt x="159029" y="123397"/>
                  </a:cubicBezTo>
                  <a:cubicBezTo>
                    <a:pt x="159046" y="123397"/>
                    <a:pt x="159063" y="123396"/>
                    <a:pt x="159081" y="123394"/>
                  </a:cubicBezTo>
                  <a:cubicBezTo>
                    <a:pt x="159548" y="123361"/>
                    <a:pt x="159748" y="122794"/>
                    <a:pt x="159381" y="122494"/>
                  </a:cubicBezTo>
                  <a:cubicBezTo>
                    <a:pt x="159283" y="122406"/>
                    <a:pt x="159169" y="122367"/>
                    <a:pt x="159056" y="122367"/>
                  </a:cubicBezTo>
                  <a:close/>
                  <a:moveTo>
                    <a:pt x="138787" y="122400"/>
                  </a:moveTo>
                  <a:cubicBezTo>
                    <a:pt x="138502" y="122400"/>
                    <a:pt x="138242" y="122630"/>
                    <a:pt x="138266" y="122961"/>
                  </a:cubicBezTo>
                  <a:cubicBezTo>
                    <a:pt x="138297" y="123210"/>
                    <a:pt x="138503" y="123431"/>
                    <a:pt x="138776" y="123431"/>
                  </a:cubicBezTo>
                  <a:cubicBezTo>
                    <a:pt x="138794" y="123431"/>
                    <a:pt x="138813" y="123430"/>
                    <a:pt x="138833" y="123428"/>
                  </a:cubicBezTo>
                  <a:cubicBezTo>
                    <a:pt x="139300" y="123394"/>
                    <a:pt x="139467" y="122827"/>
                    <a:pt x="139133" y="122527"/>
                  </a:cubicBezTo>
                  <a:cubicBezTo>
                    <a:pt x="139026" y="122439"/>
                    <a:pt x="138904" y="122400"/>
                    <a:pt x="138787" y="122400"/>
                  </a:cubicBezTo>
                  <a:close/>
                  <a:moveTo>
                    <a:pt x="118527" y="122433"/>
                  </a:moveTo>
                  <a:cubicBezTo>
                    <a:pt x="118255" y="122433"/>
                    <a:pt x="117994" y="122664"/>
                    <a:pt x="118018" y="122994"/>
                  </a:cubicBezTo>
                  <a:cubicBezTo>
                    <a:pt x="118018" y="123294"/>
                    <a:pt x="118251" y="123494"/>
                    <a:pt x="118552" y="123494"/>
                  </a:cubicBezTo>
                  <a:lnTo>
                    <a:pt x="118552" y="123461"/>
                  </a:lnTo>
                  <a:cubicBezTo>
                    <a:pt x="119019" y="123428"/>
                    <a:pt x="119185" y="122861"/>
                    <a:pt x="118852" y="122560"/>
                  </a:cubicBezTo>
                  <a:cubicBezTo>
                    <a:pt x="118754" y="122473"/>
                    <a:pt x="118640" y="122433"/>
                    <a:pt x="118527" y="122433"/>
                  </a:cubicBezTo>
                  <a:close/>
                  <a:moveTo>
                    <a:pt x="155944" y="122593"/>
                  </a:moveTo>
                  <a:cubicBezTo>
                    <a:pt x="155933" y="122593"/>
                    <a:pt x="155923" y="122593"/>
                    <a:pt x="155912" y="122594"/>
                  </a:cubicBezTo>
                  <a:cubicBezTo>
                    <a:pt x="155242" y="122626"/>
                    <a:pt x="155274" y="123634"/>
                    <a:pt x="155891" y="123634"/>
                  </a:cubicBezTo>
                  <a:cubicBezTo>
                    <a:pt x="155919" y="123634"/>
                    <a:pt x="155948" y="123632"/>
                    <a:pt x="155978" y="123628"/>
                  </a:cubicBezTo>
                  <a:cubicBezTo>
                    <a:pt x="156635" y="123562"/>
                    <a:pt x="156581" y="122593"/>
                    <a:pt x="155944" y="122593"/>
                  </a:cubicBezTo>
                  <a:close/>
                  <a:moveTo>
                    <a:pt x="135685" y="122633"/>
                  </a:moveTo>
                  <a:cubicBezTo>
                    <a:pt x="135400" y="122633"/>
                    <a:pt x="135140" y="122864"/>
                    <a:pt x="135163" y="123194"/>
                  </a:cubicBezTo>
                  <a:cubicBezTo>
                    <a:pt x="135197" y="123494"/>
                    <a:pt x="135430" y="123695"/>
                    <a:pt x="135731" y="123695"/>
                  </a:cubicBezTo>
                  <a:cubicBezTo>
                    <a:pt x="136198" y="123628"/>
                    <a:pt x="136364" y="123061"/>
                    <a:pt x="136031" y="122761"/>
                  </a:cubicBezTo>
                  <a:cubicBezTo>
                    <a:pt x="135923" y="122673"/>
                    <a:pt x="135802" y="122633"/>
                    <a:pt x="135685" y="122633"/>
                  </a:cubicBezTo>
                  <a:close/>
                  <a:moveTo>
                    <a:pt x="120153" y="123861"/>
                  </a:moveTo>
                  <a:lnTo>
                    <a:pt x="120119" y="123895"/>
                  </a:lnTo>
                  <a:lnTo>
                    <a:pt x="120353" y="123895"/>
                  </a:lnTo>
                  <a:cubicBezTo>
                    <a:pt x="120286" y="123861"/>
                    <a:pt x="120219" y="123861"/>
                    <a:pt x="120153" y="123861"/>
                  </a:cubicBezTo>
                  <a:close/>
                  <a:moveTo>
                    <a:pt x="152874" y="122857"/>
                  </a:moveTo>
                  <a:cubicBezTo>
                    <a:pt x="152853" y="122857"/>
                    <a:pt x="152831" y="122858"/>
                    <a:pt x="152809" y="122861"/>
                  </a:cubicBezTo>
                  <a:cubicBezTo>
                    <a:pt x="152509" y="122861"/>
                    <a:pt x="152309" y="123127"/>
                    <a:pt x="152342" y="123428"/>
                  </a:cubicBezTo>
                  <a:cubicBezTo>
                    <a:pt x="152373" y="123675"/>
                    <a:pt x="152576" y="123865"/>
                    <a:pt x="152845" y="123865"/>
                  </a:cubicBezTo>
                  <a:cubicBezTo>
                    <a:pt x="152866" y="123865"/>
                    <a:pt x="152887" y="123864"/>
                    <a:pt x="152909" y="123861"/>
                  </a:cubicBezTo>
                  <a:lnTo>
                    <a:pt x="152909" y="123895"/>
                  </a:lnTo>
                  <a:cubicBezTo>
                    <a:pt x="153176" y="123861"/>
                    <a:pt x="153376" y="123628"/>
                    <a:pt x="153376" y="123328"/>
                  </a:cubicBezTo>
                  <a:cubicBezTo>
                    <a:pt x="153346" y="123049"/>
                    <a:pt x="153143" y="122857"/>
                    <a:pt x="152874" y="122857"/>
                  </a:cubicBezTo>
                  <a:close/>
                  <a:moveTo>
                    <a:pt x="132592" y="122891"/>
                  </a:moveTo>
                  <a:cubicBezTo>
                    <a:pt x="132571" y="122891"/>
                    <a:pt x="132550" y="122892"/>
                    <a:pt x="132528" y="122894"/>
                  </a:cubicBezTo>
                  <a:cubicBezTo>
                    <a:pt x="131882" y="122959"/>
                    <a:pt x="131924" y="123931"/>
                    <a:pt x="132565" y="123931"/>
                  </a:cubicBezTo>
                  <a:cubicBezTo>
                    <a:pt x="132585" y="123931"/>
                    <a:pt x="132606" y="123930"/>
                    <a:pt x="132628" y="123928"/>
                  </a:cubicBezTo>
                  <a:cubicBezTo>
                    <a:pt x="133307" y="123863"/>
                    <a:pt x="133234" y="122891"/>
                    <a:pt x="132592" y="122891"/>
                  </a:cubicBezTo>
                  <a:close/>
                  <a:moveTo>
                    <a:pt x="169721" y="123161"/>
                  </a:moveTo>
                  <a:cubicBezTo>
                    <a:pt x="169555" y="123261"/>
                    <a:pt x="169488" y="123428"/>
                    <a:pt x="169488" y="123594"/>
                  </a:cubicBezTo>
                  <a:cubicBezTo>
                    <a:pt x="169519" y="123873"/>
                    <a:pt x="169722" y="124065"/>
                    <a:pt x="169990" y="124065"/>
                  </a:cubicBezTo>
                  <a:cubicBezTo>
                    <a:pt x="170012" y="124065"/>
                    <a:pt x="170033" y="124064"/>
                    <a:pt x="170055" y="124061"/>
                  </a:cubicBezTo>
                  <a:cubicBezTo>
                    <a:pt x="170155" y="124061"/>
                    <a:pt x="170255" y="124028"/>
                    <a:pt x="170355" y="123928"/>
                  </a:cubicBezTo>
                  <a:lnTo>
                    <a:pt x="170055" y="123561"/>
                  </a:lnTo>
                  <a:lnTo>
                    <a:pt x="170022" y="123528"/>
                  </a:lnTo>
                  <a:lnTo>
                    <a:pt x="169721" y="123161"/>
                  </a:lnTo>
                  <a:close/>
                  <a:moveTo>
                    <a:pt x="149763" y="123086"/>
                  </a:moveTo>
                  <a:cubicBezTo>
                    <a:pt x="149624" y="123086"/>
                    <a:pt x="149481" y="123141"/>
                    <a:pt x="149374" y="123261"/>
                  </a:cubicBezTo>
                  <a:cubicBezTo>
                    <a:pt x="149082" y="123617"/>
                    <a:pt x="149325" y="124130"/>
                    <a:pt x="149766" y="124130"/>
                  </a:cubicBezTo>
                  <a:cubicBezTo>
                    <a:pt x="149779" y="124130"/>
                    <a:pt x="149793" y="124129"/>
                    <a:pt x="149807" y="124128"/>
                  </a:cubicBezTo>
                  <a:cubicBezTo>
                    <a:pt x="150074" y="124095"/>
                    <a:pt x="150308" y="123861"/>
                    <a:pt x="150274" y="123561"/>
                  </a:cubicBezTo>
                  <a:cubicBezTo>
                    <a:pt x="150253" y="123262"/>
                    <a:pt x="150012" y="123086"/>
                    <a:pt x="149763" y="123086"/>
                  </a:cubicBezTo>
                  <a:close/>
                  <a:moveTo>
                    <a:pt x="129488" y="123135"/>
                  </a:moveTo>
                  <a:cubicBezTo>
                    <a:pt x="129217" y="123135"/>
                    <a:pt x="128942" y="123328"/>
                    <a:pt x="128959" y="123695"/>
                  </a:cubicBezTo>
                  <a:cubicBezTo>
                    <a:pt x="128990" y="123973"/>
                    <a:pt x="129193" y="124165"/>
                    <a:pt x="129462" y="124165"/>
                  </a:cubicBezTo>
                  <a:cubicBezTo>
                    <a:pt x="129483" y="124165"/>
                    <a:pt x="129504" y="124164"/>
                    <a:pt x="129526" y="124162"/>
                  </a:cubicBezTo>
                  <a:cubicBezTo>
                    <a:pt x="129826" y="124128"/>
                    <a:pt x="130026" y="123895"/>
                    <a:pt x="129993" y="123628"/>
                  </a:cubicBezTo>
                  <a:cubicBezTo>
                    <a:pt x="129977" y="123294"/>
                    <a:pt x="129734" y="123135"/>
                    <a:pt x="129488" y="123135"/>
                  </a:cubicBezTo>
                  <a:close/>
                  <a:moveTo>
                    <a:pt x="123298" y="123655"/>
                  </a:moveTo>
                  <a:cubicBezTo>
                    <a:pt x="123036" y="123655"/>
                    <a:pt x="122770" y="123840"/>
                    <a:pt x="122788" y="124195"/>
                  </a:cubicBezTo>
                  <a:lnTo>
                    <a:pt x="123288" y="124262"/>
                  </a:lnTo>
                  <a:lnTo>
                    <a:pt x="123789" y="124328"/>
                  </a:lnTo>
                  <a:cubicBezTo>
                    <a:pt x="123789" y="124262"/>
                    <a:pt x="123822" y="124162"/>
                    <a:pt x="123789" y="124095"/>
                  </a:cubicBezTo>
                  <a:cubicBezTo>
                    <a:pt x="123757" y="123798"/>
                    <a:pt x="123529" y="123655"/>
                    <a:pt x="123298" y="123655"/>
                  </a:cubicBezTo>
                  <a:close/>
                  <a:moveTo>
                    <a:pt x="166951" y="123291"/>
                  </a:moveTo>
                  <a:cubicBezTo>
                    <a:pt x="166930" y="123291"/>
                    <a:pt x="166908" y="123292"/>
                    <a:pt x="166886" y="123294"/>
                  </a:cubicBezTo>
                  <a:cubicBezTo>
                    <a:pt x="166263" y="123393"/>
                    <a:pt x="166317" y="124329"/>
                    <a:pt x="166953" y="124329"/>
                  </a:cubicBezTo>
                  <a:cubicBezTo>
                    <a:pt x="166964" y="124329"/>
                    <a:pt x="166975" y="124329"/>
                    <a:pt x="166986" y="124328"/>
                  </a:cubicBezTo>
                  <a:cubicBezTo>
                    <a:pt x="167665" y="124296"/>
                    <a:pt x="167623" y="123291"/>
                    <a:pt x="166951" y="123291"/>
                  </a:cubicBezTo>
                  <a:close/>
                  <a:moveTo>
                    <a:pt x="146726" y="123355"/>
                  </a:moveTo>
                  <a:cubicBezTo>
                    <a:pt x="146698" y="123355"/>
                    <a:pt x="146669" y="123357"/>
                    <a:pt x="146638" y="123361"/>
                  </a:cubicBezTo>
                  <a:cubicBezTo>
                    <a:pt x="145927" y="123393"/>
                    <a:pt x="145999" y="124398"/>
                    <a:pt x="146643" y="124398"/>
                  </a:cubicBezTo>
                  <a:cubicBezTo>
                    <a:pt x="146663" y="124398"/>
                    <a:pt x="146684" y="124397"/>
                    <a:pt x="146705" y="124395"/>
                  </a:cubicBezTo>
                  <a:cubicBezTo>
                    <a:pt x="147407" y="124363"/>
                    <a:pt x="147346" y="123355"/>
                    <a:pt x="146726" y="123355"/>
                  </a:cubicBezTo>
                  <a:close/>
                  <a:moveTo>
                    <a:pt x="126382" y="123355"/>
                  </a:moveTo>
                  <a:cubicBezTo>
                    <a:pt x="126104" y="123355"/>
                    <a:pt x="125822" y="123557"/>
                    <a:pt x="125857" y="123928"/>
                  </a:cubicBezTo>
                  <a:cubicBezTo>
                    <a:pt x="125890" y="124228"/>
                    <a:pt x="126124" y="124428"/>
                    <a:pt x="126424" y="124428"/>
                  </a:cubicBezTo>
                  <a:cubicBezTo>
                    <a:pt x="126724" y="124395"/>
                    <a:pt x="126924" y="124128"/>
                    <a:pt x="126891" y="123861"/>
                  </a:cubicBezTo>
                  <a:cubicBezTo>
                    <a:pt x="126875" y="123516"/>
                    <a:pt x="126630" y="123355"/>
                    <a:pt x="126382" y="123355"/>
                  </a:cubicBezTo>
                  <a:close/>
                  <a:moveTo>
                    <a:pt x="163876" y="123555"/>
                  </a:moveTo>
                  <a:cubicBezTo>
                    <a:pt x="163846" y="123555"/>
                    <a:pt x="163816" y="123557"/>
                    <a:pt x="163784" y="123561"/>
                  </a:cubicBezTo>
                  <a:cubicBezTo>
                    <a:pt x="163517" y="123561"/>
                    <a:pt x="163284" y="123828"/>
                    <a:pt x="163317" y="124095"/>
                  </a:cubicBezTo>
                  <a:cubicBezTo>
                    <a:pt x="163348" y="124373"/>
                    <a:pt x="163551" y="124565"/>
                    <a:pt x="163793" y="124565"/>
                  </a:cubicBezTo>
                  <a:cubicBezTo>
                    <a:pt x="163812" y="124565"/>
                    <a:pt x="163831" y="124564"/>
                    <a:pt x="163851" y="124562"/>
                  </a:cubicBezTo>
                  <a:lnTo>
                    <a:pt x="163884" y="124595"/>
                  </a:lnTo>
                  <a:cubicBezTo>
                    <a:pt x="164554" y="124563"/>
                    <a:pt x="164522" y="123555"/>
                    <a:pt x="163876" y="123555"/>
                  </a:cubicBezTo>
                  <a:close/>
                  <a:moveTo>
                    <a:pt x="143591" y="123588"/>
                  </a:moveTo>
                  <a:cubicBezTo>
                    <a:pt x="143563" y="123588"/>
                    <a:pt x="143533" y="123590"/>
                    <a:pt x="143503" y="123594"/>
                  </a:cubicBezTo>
                  <a:cubicBezTo>
                    <a:pt x="142836" y="123661"/>
                    <a:pt x="142936" y="124629"/>
                    <a:pt x="143603" y="124629"/>
                  </a:cubicBezTo>
                  <a:cubicBezTo>
                    <a:pt x="144273" y="124597"/>
                    <a:pt x="144210" y="123588"/>
                    <a:pt x="143591" y="123588"/>
                  </a:cubicBezTo>
                  <a:close/>
                  <a:moveTo>
                    <a:pt x="160724" y="123801"/>
                  </a:moveTo>
                  <a:cubicBezTo>
                    <a:pt x="160451" y="123801"/>
                    <a:pt x="160191" y="124031"/>
                    <a:pt x="160215" y="124362"/>
                  </a:cubicBezTo>
                  <a:cubicBezTo>
                    <a:pt x="160248" y="124629"/>
                    <a:pt x="160482" y="124829"/>
                    <a:pt x="160782" y="124829"/>
                  </a:cubicBezTo>
                  <a:cubicBezTo>
                    <a:pt x="161215" y="124795"/>
                    <a:pt x="161416" y="124228"/>
                    <a:pt x="161049" y="123928"/>
                  </a:cubicBezTo>
                  <a:cubicBezTo>
                    <a:pt x="160951" y="123840"/>
                    <a:pt x="160836" y="123801"/>
                    <a:pt x="160724" y="123801"/>
                  </a:cubicBezTo>
                  <a:close/>
                  <a:moveTo>
                    <a:pt x="127992" y="124795"/>
                  </a:moveTo>
                  <a:lnTo>
                    <a:pt x="127958" y="124829"/>
                  </a:lnTo>
                  <a:lnTo>
                    <a:pt x="128259" y="124862"/>
                  </a:lnTo>
                  <a:cubicBezTo>
                    <a:pt x="128192" y="124829"/>
                    <a:pt x="128092" y="124795"/>
                    <a:pt x="127992" y="124795"/>
                  </a:cubicBezTo>
                  <a:close/>
                  <a:moveTo>
                    <a:pt x="140455" y="123834"/>
                  </a:moveTo>
                  <a:cubicBezTo>
                    <a:pt x="140170" y="123834"/>
                    <a:pt x="139910" y="124065"/>
                    <a:pt x="139934" y="124395"/>
                  </a:cubicBezTo>
                  <a:cubicBezTo>
                    <a:pt x="139965" y="124645"/>
                    <a:pt x="140171" y="124865"/>
                    <a:pt x="140444" y="124865"/>
                  </a:cubicBezTo>
                  <a:cubicBezTo>
                    <a:pt x="140462" y="124865"/>
                    <a:pt x="140481" y="124864"/>
                    <a:pt x="140501" y="124862"/>
                  </a:cubicBezTo>
                  <a:cubicBezTo>
                    <a:pt x="140968" y="124829"/>
                    <a:pt x="141134" y="124262"/>
                    <a:pt x="140801" y="123961"/>
                  </a:cubicBezTo>
                  <a:cubicBezTo>
                    <a:pt x="140694" y="123874"/>
                    <a:pt x="140572" y="123834"/>
                    <a:pt x="140455" y="123834"/>
                  </a:cubicBezTo>
                  <a:close/>
                  <a:moveTo>
                    <a:pt x="157636" y="124020"/>
                  </a:moveTo>
                  <a:cubicBezTo>
                    <a:pt x="157496" y="124020"/>
                    <a:pt x="157354" y="124075"/>
                    <a:pt x="157246" y="124195"/>
                  </a:cubicBezTo>
                  <a:cubicBezTo>
                    <a:pt x="156955" y="124551"/>
                    <a:pt x="157197" y="125064"/>
                    <a:pt x="157638" y="125064"/>
                  </a:cubicBezTo>
                  <a:cubicBezTo>
                    <a:pt x="157652" y="125064"/>
                    <a:pt x="157666" y="125063"/>
                    <a:pt x="157680" y="125062"/>
                  </a:cubicBezTo>
                  <a:cubicBezTo>
                    <a:pt x="157980" y="125029"/>
                    <a:pt x="158180" y="124795"/>
                    <a:pt x="158147" y="124495"/>
                  </a:cubicBezTo>
                  <a:cubicBezTo>
                    <a:pt x="158125" y="124196"/>
                    <a:pt x="157885" y="124020"/>
                    <a:pt x="157636" y="124020"/>
                  </a:cubicBezTo>
                  <a:close/>
                  <a:moveTo>
                    <a:pt x="137367" y="124074"/>
                  </a:moveTo>
                  <a:cubicBezTo>
                    <a:pt x="137077" y="124074"/>
                    <a:pt x="136807" y="124317"/>
                    <a:pt x="136831" y="124629"/>
                  </a:cubicBezTo>
                  <a:cubicBezTo>
                    <a:pt x="136862" y="124907"/>
                    <a:pt x="137094" y="125099"/>
                    <a:pt x="137340" y="125099"/>
                  </a:cubicBezTo>
                  <a:cubicBezTo>
                    <a:pt x="137359" y="125099"/>
                    <a:pt x="137379" y="125098"/>
                    <a:pt x="137398" y="125096"/>
                  </a:cubicBezTo>
                  <a:lnTo>
                    <a:pt x="137398" y="125129"/>
                  </a:lnTo>
                  <a:cubicBezTo>
                    <a:pt x="137865" y="125062"/>
                    <a:pt x="138032" y="124495"/>
                    <a:pt x="137699" y="124195"/>
                  </a:cubicBezTo>
                  <a:cubicBezTo>
                    <a:pt x="137596" y="124111"/>
                    <a:pt x="137480" y="124074"/>
                    <a:pt x="137367" y="124074"/>
                  </a:cubicBezTo>
                  <a:close/>
                  <a:moveTo>
                    <a:pt x="131131" y="124594"/>
                  </a:moveTo>
                  <a:cubicBezTo>
                    <a:pt x="130868" y="124594"/>
                    <a:pt x="130609" y="124779"/>
                    <a:pt x="130627" y="125129"/>
                  </a:cubicBezTo>
                  <a:lnTo>
                    <a:pt x="130627" y="125162"/>
                  </a:lnTo>
                  <a:lnTo>
                    <a:pt x="131628" y="125262"/>
                  </a:lnTo>
                  <a:cubicBezTo>
                    <a:pt x="131661" y="125196"/>
                    <a:pt x="131661" y="125129"/>
                    <a:pt x="131661" y="125062"/>
                  </a:cubicBezTo>
                  <a:cubicBezTo>
                    <a:pt x="131613" y="124745"/>
                    <a:pt x="131370" y="124594"/>
                    <a:pt x="131131" y="124594"/>
                  </a:cubicBezTo>
                  <a:close/>
                  <a:moveTo>
                    <a:pt x="154531" y="124272"/>
                  </a:moveTo>
                  <a:cubicBezTo>
                    <a:pt x="154392" y="124272"/>
                    <a:pt x="154251" y="124331"/>
                    <a:pt x="154144" y="124462"/>
                  </a:cubicBezTo>
                  <a:cubicBezTo>
                    <a:pt x="153853" y="124785"/>
                    <a:pt x="154095" y="125297"/>
                    <a:pt x="154536" y="125297"/>
                  </a:cubicBezTo>
                  <a:cubicBezTo>
                    <a:pt x="154549" y="125297"/>
                    <a:pt x="154563" y="125297"/>
                    <a:pt x="154577" y="125296"/>
                  </a:cubicBezTo>
                  <a:cubicBezTo>
                    <a:pt x="154844" y="125296"/>
                    <a:pt x="155078" y="125029"/>
                    <a:pt x="155044" y="124762"/>
                  </a:cubicBezTo>
                  <a:cubicBezTo>
                    <a:pt x="155023" y="124462"/>
                    <a:pt x="154781" y="124272"/>
                    <a:pt x="154531" y="124272"/>
                  </a:cubicBezTo>
                  <a:close/>
                  <a:moveTo>
                    <a:pt x="134288" y="124322"/>
                  </a:moveTo>
                  <a:cubicBezTo>
                    <a:pt x="134259" y="124322"/>
                    <a:pt x="134228" y="124324"/>
                    <a:pt x="134196" y="124328"/>
                  </a:cubicBezTo>
                  <a:cubicBezTo>
                    <a:pt x="133562" y="124395"/>
                    <a:pt x="133629" y="125362"/>
                    <a:pt x="134296" y="125362"/>
                  </a:cubicBezTo>
                  <a:cubicBezTo>
                    <a:pt x="134966" y="125330"/>
                    <a:pt x="134934" y="124322"/>
                    <a:pt x="134288" y="124322"/>
                  </a:cubicBezTo>
                  <a:close/>
                  <a:moveTo>
                    <a:pt x="171189" y="124962"/>
                  </a:moveTo>
                  <a:lnTo>
                    <a:pt x="171189" y="125029"/>
                  </a:lnTo>
                  <a:cubicBezTo>
                    <a:pt x="171189" y="125262"/>
                    <a:pt x="171356" y="125429"/>
                    <a:pt x="171590" y="125496"/>
                  </a:cubicBezTo>
                  <a:lnTo>
                    <a:pt x="171189" y="124962"/>
                  </a:lnTo>
                  <a:close/>
                  <a:moveTo>
                    <a:pt x="151422" y="124489"/>
                  </a:moveTo>
                  <a:cubicBezTo>
                    <a:pt x="151138" y="124489"/>
                    <a:pt x="150855" y="124692"/>
                    <a:pt x="150908" y="125062"/>
                  </a:cubicBezTo>
                  <a:cubicBezTo>
                    <a:pt x="150908" y="125362"/>
                    <a:pt x="151175" y="125563"/>
                    <a:pt x="151475" y="125563"/>
                  </a:cubicBezTo>
                  <a:lnTo>
                    <a:pt x="151475" y="125529"/>
                  </a:lnTo>
                  <a:cubicBezTo>
                    <a:pt x="151742" y="125529"/>
                    <a:pt x="151942" y="125262"/>
                    <a:pt x="151942" y="124995"/>
                  </a:cubicBezTo>
                  <a:cubicBezTo>
                    <a:pt x="151926" y="124650"/>
                    <a:pt x="151674" y="124489"/>
                    <a:pt x="151422" y="124489"/>
                  </a:cubicBezTo>
                  <a:close/>
                  <a:moveTo>
                    <a:pt x="168596" y="124735"/>
                  </a:moveTo>
                  <a:cubicBezTo>
                    <a:pt x="168324" y="124735"/>
                    <a:pt x="168063" y="124965"/>
                    <a:pt x="168087" y="125296"/>
                  </a:cubicBezTo>
                  <a:cubicBezTo>
                    <a:pt x="168120" y="125563"/>
                    <a:pt x="168354" y="125763"/>
                    <a:pt x="168621" y="125763"/>
                  </a:cubicBezTo>
                  <a:cubicBezTo>
                    <a:pt x="169088" y="125729"/>
                    <a:pt x="169288" y="125162"/>
                    <a:pt x="168921" y="124862"/>
                  </a:cubicBezTo>
                  <a:cubicBezTo>
                    <a:pt x="168823" y="124774"/>
                    <a:pt x="168709" y="124735"/>
                    <a:pt x="168596" y="124735"/>
                  </a:cubicBezTo>
                  <a:close/>
                  <a:moveTo>
                    <a:pt x="135897" y="125729"/>
                  </a:moveTo>
                  <a:cubicBezTo>
                    <a:pt x="135864" y="125729"/>
                    <a:pt x="135831" y="125763"/>
                    <a:pt x="135797" y="125763"/>
                  </a:cubicBezTo>
                  <a:lnTo>
                    <a:pt x="135897" y="125763"/>
                  </a:lnTo>
                  <a:lnTo>
                    <a:pt x="136164" y="125796"/>
                  </a:lnTo>
                  <a:cubicBezTo>
                    <a:pt x="136097" y="125763"/>
                    <a:pt x="135997" y="125729"/>
                    <a:pt x="135897" y="125729"/>
                  </a:cubicBezTo>
                  <a:close/>
                  <a:moveTo>
                    <a:pt x="148327" y="124768"/>
                  </a:moveTo>
                  <a:cubicBezTo>
                    <a:pt x="148043" y="124768"/>
                    <a:pt x="147782" y="124999"/>
                    <a:pt x="147806" y="125329"/>
                  </a:cubicBezTo>
                  <a:cubicBezTo>
                    <a:pt x="147837" y="125579"/>
                    <a:pt x="148073" y="125799"/>
                    <a:pt x="148321" y="125799"/>
                  </a:cubicBezTo>
                  <a:cubicBezTo>
                    <a:pt x="148339" y="125799"/>
                    <a:pt x="148356" y="125798"/>
                    <a:pt x="148373" y="125796"/>
                  </a:cubicBezTo>
                  <a:cubicBezTo>
                    <a:pt x="148840" y="125763"/>
                    <a:pt x="149007" y="125196"/>
                    <a:pt x="148673" y="124895"/>
                  </a:cubicBezTo>
                  <a:cubicBezTo>
                    <a:pt x="148566" y="124808"/>
                    <a:pt x="148444" y="124768"/>
                    <a:pt x="148327" y="124768"/>
                  </a:cubicBezTo>
                  <a:close/>
                  <a:moveTo>
                    <a:pt x="165485" y="124962"/>
                  </a:moveTo>
                  <a:cubicBezTo>
                    <a:pt x="164783" y="124994"/>
                    <a:pt x="164844" y="126003"/>
                    <a:pt x="165464" y="126003"/>
                  </a:cubicBezTo>
                  <a:cubicBezTo>
                    <a:pt x="165492" y="126003"/>
                    <a:pt x="165521" y="126001"/>
                    <a:pt x="165552" y="125996"/>
                  </a:cubicBezTo>
                  <a:cubicBezTo>
                    <a:pt x="166219" y="125929"/>
                    <a:pt x="166119" y="124962"/>
                    <a:pt x="165485" y="124962"/>
                  </a:cubicBezTo>
                  <a:close/>
                  <a:moveTo>
                    <a:pt x="145246" y="125002"/>
                  </a:moveTo>
                  <a:cubicBezTo>
                    <a:pt x="144974" y="125002"/>
                    <a:pt x="144713" y="125232"/>
                    <a:pt x="144737" y="125563"/>
                  </a:cubicBezTo>
                  <a:cubicBezTo>
                    <a:pt x="144737" y="125812"/>
                    <a:pt x="144971" y="126033"/>
                    <a:pt x="145219" y="126033"/>
                  </a:cubicBezTo>
                  <a:cubicBezTo>
                    <a:pt x="145236" y="126033"/>
                    <a:pt x="145254" y="126032"/>
                    <a:pt x="145271" y="126030"/>
                  </a:cubicBezTo>
                  <a:lnTo>
                    <a:pt x="145304" y="126030"/>
                  </a:lnTo>
                  <a:cubicBezTo>
                    <a:pt x="145738" y="125996"/>
                    <a:pt x="145938" y="125429"/>
                    <a:pt x="145571" y="125129"/>
                  </a:cubicBezTo>
                  <a:cubicBezTo>
                    <a:pt x="145473" y="125041"/>
                    <a:pt x="145359" y="125002"/>
                    <a:pt x="145246" y="125002"/>
                  </a:cubicBezTo>
                  <a:close/>
                  <a:moveTo>
                    <a:pt x="139034" y="125528"/>
                  </a:moveTo>
                  <a:cubicBezTo>
                    <a:pt x="138766" y="125528"/>
                    <a:pt x="138499" y="125713"/>
                    <a:pt x="138499" y="126063"/>
                  </a:cubicBezTo>
                  <a:lnTo>
                    <a:pt x="138499" y="126096"/>
                  </a:lnTo>
                  <a:lnTo>
                    <a:pt x="139033" y="126163"/>
                  </a:lnTo>
                  <a:lnTo>
                    <a:pt x="139500" y="126230"/>
                  </a:lnTo>
                  <a:cubicBezTo>
                    <a:pt x="139533" y="126163"/>
                    <a:pt x="139567" y="126063"/>
                    <a:pt x="139567" y="125996"/>
                  </a:cubicBezTo>
                  <a:cubicBezTo>
                    <a:pt x="139519" y="125679"/>
                    <a:pt x="139276" y="125528"/>
                    <a:pt x="139034" y="125528"/>
                  </a:cubicBezTo>
                  <a:close/>
                  <a:moveTo>
                    <a:pt x="162412" y="125193"/>
                  </a:moveTo>
                  <a:cubicBezTo>
                    <a:pt x="162391" y="125193"/>
                    <a:pt x="162371" y="125194"/>
                    <a:pt x="162350" y="125196"/>
                  </a:cubicBezTo>
                  <a:cubicBezTo>
                    <a:pt x="161648" y="125227"/>
                    <a:pt x="161709" y="126236"/>
                    <a:pt x="162328" y="126236"/>
                  </a:cubicBezTo>
                  <a:cubicBezTo>
                    <a:pt x="162357" y="126236"/>
                    <a:pt x="162386" y="126234"/>
                    <a:pt x="162416" y="126230"/>
                  </a:cubicBezTo>
                  <a:cubicBezTo>
                    <a:pt x="163128" y="126197"/>
                    <a:pt x="163055" y="125193"/>
                    <a:pt x="162412" y="125193"/>
                  </a:cubicBezTo>
                  <a:close/>
                  <a:moveTo>
                    <a:pt x="142102" y="125261"/>
                  </a:moveTo>
                  <a:cubicBezTo>
                    <a:pt x="142091" y="125261"/>
                    <a:pt x="142080" y="125262"/>
                    <a:pt x="142068" y="125262"/>
                  </a:cubicBezTo>
                  <a:cubicBezTo>
                    <a:pt x="141398" y="125262"/>
                    <a:pt x="141461" y="126269"/>
                    <a:pt x="142081" y="126269"/>
                  </a:cubicBezTo>
                  <a:cubicBezTo>
                    <a:pt x="142109" y="126269"/>
                    <a:pt x="142138" y="126267"/>
                    <a:pt x="142168" y="126263"/>
                  </a:cubicBezTo>
                  <a:cubicBezTo>
                    <a:pt x="142824" y="126197"/>
                    <a:pt x="142739" y="125261"/>
                    <a:pt x="142102" y="125261"/>
                  </a:cubicBezTo>
                  <a:close/>
                  <a:moveTo>
                    <a:pt x="159339" y="125456"/>
                  </a:moveTo>
                  <a:cubicBezTo>
                    <a:pt x="159310" y="125456"/>
                    <a:pt x="159279" y="125458"/>
                    <a:pt x="159247" y="125462"/>
                  </a:cubicBezTo>
                  <a:cubicBezTo>
                    <a:pt x="158614" y="125529"/>
                    <a:pt x="158680" y="126497"/>
                    <a:pt x="159347" y="126497"/>
                  </a:cubicBezTo>
                  <a:cubicBezTo>
                    <a:pt x="160017" y="126465"/>
                    <a:pt x="159986" y="125456"/>
                    <a:pt x="159339" y="125456"/>
                  </a:cubicBezTo>
                  <a:close/>
                  <a:moveTo>
                    <a:pt x="156211" y="125695"/>
                  </a:moveTo>
                  <a:cubicBezTo>
                    <a:pt x="156200" y="125695"/>
                    <a:pt x="156189" y="125695"/>
                    <a:pt x="156178" y="125696"/>
                  </a:cubicBezTo>
                  <a:cubicBezTo>
                    <a:pt x="155508" y="125728"/>
                    <a:pt x="155540" y="126736"/>
                    <a:pt x="156158" y="126736"/>
                  </a:cubicBezTo>
                  <a:cubicBezTo>
                    <a:pt x="156186" y="126736"/>
                    <a:pt x="156215" y="126734"/>
                    <a:pt x="156245" y="126730"/>
                  </a:cubicBezTo>
                  <a:cubicBezTo>
                    <a:pt x="156901" y="126664"/>
                    <a:pt x="156848" y="125695"/>
                    <a:pt x="156211" y="125695"/>
                  </a:cubicBezTo>
                  <a:close/>
                  <a:moveTo>
                    <a:pt x="143870" y="126684"/>
                  </a:moveTo>
                  <a:cubicBezTo>
                    <a:pt x="143839" y="126684"/>
                    <a:pt x="143805" y="126688"/>
                    <a:pt x="143770" y="126697"/>
                  </a:cubicBezTo>
                  <a:cubicBezTo>
                    <a:pt x="143736" y="126697"/>
                    <a:pt x="143670" y="126697"/>
                    <a:pt x="143636" y="126730"/>
                  </a:cubicBezTo>
                  <a:lnTo>
                    <a:pt x="144103" y="126763"/>
                  </a:lnTo>
                  <a:cubicBezTo>
                    <a:pt x="144030" y="126715"/>
                    <a:pt x="143957" y="126684"/>
                    <a:pt x="143870" y="126684"/>
                  </a:cubicBezTo>
                  <a:close/>
                  <a:moveTo>
                    <a:pt x="153111" y="125942"/>
                  </a:moveTo>
                  <a:cubicBezTo>
                    <a:pt x="152821" y="125942"/>
                    <a:pt x="152552" y="126185"/>
                    <a:pt x="152576" y="126497"/>
                  </a:cubicBezTo>
                  <a:cubicBezTo>
                    <a:pt x="152607" y="126775"/>
                    <a:pt x="152810" y="126967"/>
                    <a:pt x="153078" y="126967"/>
                  </a:cubicBezTo>
                  <a:cubicBezTo>
                    <a:pt x="153100" y="126967"/>
                    <a:pt x="153121" y="126966"/>
                    <a:pt x="153143" y="126964"/>
                  </a:cubicBezTo>
                  <a:lnTo>
                    <a:pt x="153143" y="126997"/>
                  </a:lnTo>
                  <a:cubicBezTo>
                    <a:pt x="153610" y="126930"/>
                    <a:pt x="153777" y="126363"/>
                    <a:pt x="153443" y="126063"/>
                  </a:cubicBezTo>
                  <a:cubicBezTo>
                    <a:pt x="153340" y="125979"/>
                    <a:pt x="153224" y="125942"/>
                    <a:pt x="153111" y="125942"/>
                  </a:cubicBezTo>
                  <a:close/>
                  <a:moveTo>
                    <a:pt x="146919" y="126432"/>
                  </a:moveTo>
                  <a:cubicBezTo>
                    <a:pt x="146644" y="126432"/>
                    <a:pt x="146369" y="126625"/>
                    <a:pt x="146405" y="126997"/>
                  </a:cubicBezTo>
                  <a:cubicBezTo>
                    <a:pt x="146405" y="126997"/>
                    <a:pt x="146405" y="127030"/>
                    <a:pt x="146405" y="127064"/>
                  </a:cubicBezTo>
                  <a:lnTo>
                    <a:pt x="147372" y="127164"/>
                  </a:lnTo>
                  <a:cubicBezTo>
                    <a:pt x="147406" y="127097"/>
                    <a:pt x="147439" y="126997"/>
                    <a:pt x="147439" y="126897"/>
                  </a:cubicBezTo>
                  <a:cubicBezTo>
                    <a:pt x="147408" y="126584"/>
                    <a:pt x="147163" y="126432"/>
                    <a:pt x="146919" y="126432"/>
                  </a:cubicBezTo>
                  <a:close/>
                  <a:moveTo>
                    <a:pt x="170277" y="126152"/>
                  </a:moveTo>
                  <a:cubicBezTo>
                    <a:pt x="169999" y="126152"/>
                    <a:pt x="169719" y="126355"/>
                    <a:pt x="169755" y="126730"/>
                  </a:cubicBezTo>
                  <a:cubicBezTo>
                    <a:pt x="169786" y="126977"/>
                    <a:pt x="169989" y="127167"/>
                    <a:pt x="170257" y="127167"/>
                  </a:cubicBezTo>
                  <a:cubicBezTo>
                    <a:pt x="170278" y="127167"/>
                    <a:pt x="170300" y="127166"/>
                    <a:pt x="170322" y="127164"/>
                  </a:cubicBezTo>
                  <a:lnTo>
                    <a:pt x="170322" y="127197"/>
                  </a:lnTo>
                  <a:cubicBezTo>
                    <a:pt x="170589" y="127164"/>
                    <a:pt x="170822" y="126930"/>
                    <a:pt x="170789" y="126630"/>
                  </a:cubicBezTo>
                  <a:cubicBezTo>
                    <a:pt x="170758" y="126305"/>
                    <a:pt x="170518" y="126152"/>
                    <a:pt x="170277" y="126152"/>
                  </a:cubicBezTo>
                  <a:close/>
                  <a:moveTo>
                    <a:pt x="149997" y="126188"/>
                  </a:moveTo>
                  <a:cubicBezTo>
                    <a:pt x="149857" y="126188"/>
                    <a:pt x="149715" y="126243"/>
                    <a:pt x="149607" y="126363"/>
                  </a:cubicBezTo>
                  <a:cubicBezTo>
                    <a:pt x="149316" y="126719"/>
                    <a:pt x="149558" y="127232"/>
                    <a:pt x="149999" y="127232"/>
                  </a:cubicBezTo>
                  <a:cubicBezTo>
                    <a:pt x="150013" y="127232"/>
                    <a:pt x="150027" y="127231"/>
                    <a:pt x="150041" y="127230"/>
                  </a:cubicBezTo>
                  <a:cubicBezTo>
                    <a:pt x="150308" y="127197"/>
                    <a:pt x="150541" y="126964"/>
                    <a:pt x="150508" y="126663"/>
                  </a:cubicBezTo>
                  <a:cubicBezTo>
                    <a:pt x="150486" y="126364"/>
                    <a:pt x="150246" y="126188"/>
                    <a:pt x="149997" y="126188"/>
                  </a:cubicBezTo>
                  <a:close/>
                  <a:moveTo>
                    <a:pt x="167184" y="126396"/>
                  </a:moveTo>
                  <a:cubicBezTo>
                    <a:pt x="167174" y="126396"/>
                    <a:pt x="167164" y="126396"/>
                    <a:pt x="167153" y="126396"/>
                  </a:cubicBezTo>
                  <a:cubicBezTo>
                    <a:pt x="166853" y="126430"/>
                    <a:pt x="166653" y="126663"/>
                    <a:pt x="166653" y="126964"/>
                  </a:cubicBezTo>
                  <a:cubicBezTo>
                    <a:pt x="166686" y="127230"/>
                    <a:pt x="166919" y="127431"/>
                    <a:pt x="167220" y="127431"/>
                  </a:cubicBezTo>
                  <a:cubicBezTo>
                    <a:pt x="167909" y="127398"/>
                    <a:pt x="167823" y="126396"/>
                    <a:pt x="167184" y="126396"/>
                  </a:cubicBezTo>
                  <a:close/>
                  <a:moveTo>
                    <a:pt x="164071" y="126636"/>
                  </a:moveTo>
                  <a:cubicBezTo>
                    <a:pt x="163787" y="126636"/>
                    <a:pt x="163527" y="126867"/>
                    <a:pt x="163550" y="127197"/>
                  </a:cubicBezTo>
                  <a:cubicBezTo>
                    <a:pt x="163581" y="127475"/>
                    <a:pt x="163784" y="127668"/>
                    <a:pt x="164053" y="127668"/>
                  </a:cubicBezTo>
                  <a:cubicBezTo>
                    <a:pt x="164074" y="127668"/>
                    <a:pt x="164096" y="127666"/>
                    <a:pt x="164117" y="127664"/>
                  </a:cubicBezTo>
                  <a:lnTo>
                    <a:pt x="164117" y="127697"/>
                  </a:lnTo>
                  <a:cubicBezTo>
                    <a:pt x="164584" y="127664"/>
                    <a:pt x="164785" y="127064"/>
                    <a:pt x="164418" y="126763"/>
                  </a:cubicBezTo>
                  <a:cubicBezTo>
                    <a:pt x="164310" y="126676"/>
                    <a:pt x="164189" y="126636"/>
                    <a:pt x="164071" y="126636"/>
                  </a:cubicBezTo>
                  <a:close/>
                  <a:moveTo>
                    <a:pt x="151642" y="127597"/>
                  </a:moveTo>
                  <a:cubicBezTo>
                    <a:pt x="151575" y="127597"/>
                    <a:pt x="151508" y="127631"/>
                    <a:pt x="151475" y="127664"/>
                  </a:cubicBezTo>
                  <a:lnTo>
                    <a:pt x="151642" y="127664"/>
                  </a:lnTo>
                  <a:lnTo>
                    <a:pt x="151975" y="127731"/>
                  </a:lnTo>
                  <a:cubicBezTo>
                    <a:pt x="151875" y="127631"/>
                    <a:pt x="151742" y="127597"/>
                    <a:pt x="151642" y="127597"/>
                  </a:cubicBezTo>
                  <a:close/>
                  <a:moveTo>
                    <a:pt x="160991" y="126870"/>
                  </a:moveTo>
                  <a:cubicBezTo>
                    <a:pt x="160718" y="126870"/>
                    <a:pt x="160458" y="127100"/>
                    <a:pt x="160482" y="127431"/>
                  </a:cubicBezTo>
                  <a:cubicBezTo>
                    <a:pt x="160482" y="127731"/>
                    <a:pt x="160715" y="127931"/>
                    <a:pt x="161015" y="127931"/>
                  </a:cubicBezTo>
                  <a:cubicBezTo>
                    <a:pt x="161482" y="127864"/>
                    <a:pt x="161682" y="127297"/>
                    <a:pt x="161315" y="126997"/>
                  </a:cubicBezTo>
                  <a:cubicBezTo>
                    <a:pt x="161218" y="126909"/>
                    <a:pt x="161103" y="126870"/>
                    <a:pt x="160991" y="126870"/>
                  </a:cubicBezTo>
                  <a:close/>
                  <a:moveTo>
                    <a:pt x="154791" y="127366"/>
                  </a:moveTo>
                  <a:cubicBezTo>
                    <a:pt x="154516" y="127366"/>
                    <a:pt x="154242" y="127559"/>
                    <a:pt x="154277" y="127931"/>
                  </a:cubicBezTo>
                  <a:cubicBezTo>
                    <a:pt x="154244" y="127964"/>
                    <a:pt x="154244" y="127998"/>
                    <a:pt x="154277" y="127998"/>
                  </a:cubicBezTo>
                  <a:lnTo>
                    <a:pt x="154777" y="128064"/>
                  </a:lnTo>
                  <a:lnTo>
                    <a:pt x="155244" y="128131"/>
                  </a:lnTo>
                  <a:cubicBezTo>
                    <a:pt x="155278" y="128031"/>
                    <a:pt x="155311" y="127931"/>
                    <a:pt x="155311" y="127831"/>
                  </a:cubicBezTo>
                  <a:cubicBezTo>
                    <a:pt x="155280" y="127518"/>
                    <a:pt x="155035" y="127366"/>
                    <a:pt x="154791" y="127366"/>
                  </a:cubicBezTo>
                  <a:close/>
                  <a:moveTo>
                    <a:pt x="157918" y="127110"/>
                  </a:moveTo>
                  <a:cubicBezTo>
                    <a:pt x="157627" y="127110"/>
                    <a:pt x="157355" y="127360"/>
                    <a:pt x="157379" y="127697"/>
                  </a:cubicBezTo>
                  <a:cubicBezTo>
                    <a:pt x="157379" y="127964"/>
                    <a:pt x="157646" y="128164"/>
                    <a:pt x="157913" y="128164"/>
                  </a:cubicBezTo>
                  <a:cubicBezTo>
                    <a:pt x="158380" y="128131"/>
                    <a:pt x="158580" y="127564"/>
                    <a:pt x="158247" y="127230"/>
                  </a:cubicBezTo>
                  <a:cubicBezTo>
                    <a:pt x="158145" y="127147"/>
                    <a:pt x="158030" y="127110"/>
                    <a:pt x="157918" y="127110"/>
                  </a:cubicBezTo>
                  <a:close/>
                  <a:moveTo>
                    <a:pt x="171974" y="127561"/>
                  </a:moveTo>
                  <a:cubicBezTo>
                    <a:pt x="171957" y="127561"/>
                    <a:pt x="171940" y="127562"/>
                    <a:pt x="171923" y="127564"/>
                  </a:cubicBezTo>
                  <a:cubicBezTo>
                    <a:pt x="171221" y="127596"/>
                    <a:pt x="171282" y="128604"/>
                    <a:pt x="171902" y="128604"/>
                  </a:cubicBezTo>
                  <a:cubicBezTo>
                    <a:pt x="171930" y="128604"/>
                    <a:pt x="171959" y="128602"/>
                    <a:pt x="171990" y="128598"/>
                  </a:cubicBezTo>
                  <a:cubicBezTo>
                    <a:pt x="172290" y="128565"/>
                    <a:pt x="172490" y="128331"/>
                    <a:pt x="172490" y="128031"/>
                  </a:cubicBezTo>
                  <a:cubicBezTo>
                    <a:pt x="172459" y="127781"/>
                    <a:pt x="172223" y="127561"/>
                    <a:pt x="171974" y="127561"/>
                  </a:cubicBezTo>
                  <a:close/>
                  <a:moveTo>
                    <a:pt x="159566" y="128556"/>
                  </a:moveTo>
                  <a:cubicBezTo>
                    <a:pt x="159539" y="128556"/>
                    <a:pt x="159510" y="128559"/>
                    <a:pt x="159481" y="128565"/>
                  </a:cubicBezTo>
                  <a:cubicBezTo>
                    <a:pt x="159414" y="128565"/>
                    <a:pt x="159347" y="128565"/>
                    <a:pt x="159314" y="128631"/>
                  </a:cubicBezTo>
                  <a:lnTo>
                    <a:pt x="159881" y="128698"/>
                  </a:lnTo>
                  <a:cubicBezTo>
                    <a:pt x="159799" y="128616"/>
                    <a:pt x="159694" y="128556"/>
                    <a:pt x="159566" y="128556"/>
                  </a:cubicBezTo>
                  <a:close/>
                  <a:moveTo>
                    <a:pt x="168842" y="127837"/>
                  </a:moveTo>
                  <a:cubicBezTo>
                    <a:pt x="168557" y="127837"/>
                    <a:pt x="168297" y="128067"/>
                    <a:pt x="168320" y="128398"/>
                  </a:cubicBezTo>
                  <a:cubicBezTo>
                    <a:pt x="168351" y="128645"/>
                    <a:pt x="168554" y="128835"/>
                    <a:pt x="168823" y="128835"/>
                  </a:cubicBezTo>
                  <a:cubicBezTo>
                    <a:pt x="168844" y="128835"/>
                    <a:pt x="168866" y="128834"/>
                    <a:pt x="168888" y="128832"/>
                  </a:cubicBezTo>
                  <a:lnTo>
                    <a:pt x="168888" y="128865"/>
                  </a:lnTo>
                  <a:cubicBezTo>
                    <a:pt x="169355" y="128832"/>
                    <a:pt x="169521" y="128264"/>
                    <a:pt x="169188" y="127964"/>
                  </a:cubicBezTo>
                  <a:cubicBezTo>
                    <a:pt x="169081" y="127876"/>
                    <a:pt x="168959" y="127837"/>
                    <a:pt x="168842" y="127837"/>
                  </a:cubicBezTo>
                  <a:close/>
                  <a:moveTo>
                    <a:pt x="162644" y="128325"/>
                  </a:moveTo>
                  <a:cubicBezTo>
                    <a:pt x="162373" y="128325"/>
                    <a:pt x="162098" y="128510"/>
                    <a:pt x="162116" y="128865"/>
                  </a:cubicBezTo>
                  <a:cubicBezTo>
                    <a:pt x="162116" y="128898"/>
                    <a:pt x="162149" y="128932"/>
                    <a:pt x="162149" y="128965"/>
                  </a:cubicBezTo>
                  <a:lnTo>
                    <a:pt x="163083" y="129065"/>
                  </a:lnTo>
                  <a:cubicBezTo>
                    <a:pt x="163117" y="128965"/>
                    <a:pt x="163150" y="128865"/>
                    <a:pt x="163150" y="128765"/>
                  </a:cubicBezTo>
                  <a:cubicBezTo>
                    <a:pt x="163119" y="128468"/>
                    <a:pt x="162883" y="128325"/>
                    <a:pt x="162644" y="128325"/>
                  </a:cubicBezTo>
                  <a:close/>
                  <a:moveTo>
                    <a:pt x="165779" y="128061"/>
                  </a:moveTo>
                  <a:cubicBezTo>
                    <a:pt x="165759" y="128061"/>
                    <a:pt x="165739" y="128062"/>
                    <a:pt x="165719" y="128064"/>
                  </a:cubicBezTo>
                  <a:cubicBezTo>
                    <a:pt x="165017" y="128096"/>
                    <a:pt x="165078" y="129105"/>
                    <a:pt x="165697" y="129105"/>
                  </a:cubicBezTo>
                  <a:cubicBezTo>
                    <a:pt x="165726" y="129105"/>
                    <a:pt x="165755" y="129103"/>
                    <a:pt x="165785" y="129098"/>
                  </a:cubicBezTo>
                  <a:cubicBezTo>
                    <a:pt x="166498" y="129098"/>
                    <a:pt x="166424" y="128061"/>
                    <a:pt x="165779" y="128061"/>
                  </a:cubicBezTo>
                  <a:close/>
                  <a:moveTo>
                    <a:pt x="167439" y="129490"/>
                  </a:moveTo>
                  <a:cubicBezTo>
                    <a:pt x="167411" y="129490"/>
                    <a:pt x="167383" y="129493"/>
                    <a:pt x="167353" y="129499"/>
                  </a:cubicBezTo>
                  <a:cubicBezTo>
                    <a:pt x="167286" y="129499"/>
                    <a:pt x="167220" y="129532"/>
                    <a:pt x="167153" y="129565"/>
                  </a:cubicBezTo>
                  <a:lnTo>
                    <a:pt x="167353" y="129599"/>
                  </a:lnTo>
                  <a:lnTo>
                    <a:pt x="167753" y="129632"/>
                  </a:lnTo>
                  <a:cubicBezTo>
                    <a:pt x="167671" y="129550"/>
                    <a:pt x="167566" y="129490"/>
                    <a:pt x="167439" y="129490"/>
                  </a:cubicBezTo>
                  <a:close/>
                  <a:moveTo>
                    <a:pt x="170540" y="129229"/>
                  </a:moveTo>
                  <a:cubicBezTo>
                    <a:pt x="170523" y="129229"/>
                    <a:pt x="170506" y="129230"/>
                    <a:pt x="170489" y="129232"/>
                  </a:cubicBezTo>
                  <a:cubicBezTo>
                    <a:pt x="170189" y="129265"/>
                    <a:pt x="169988" y="129499"/>
                    <a:pt x="169988" y="129799"/>
                  </a:cubicBezTo>
                  <a:cubicBezTo>
                    <a:pt x="169988" y="129832"/>
                    <a:pt x="170022" y="129866"/>
                    <a:pt x="170022" y="129899"/>
                  </a:cubicBezTo>
                  <a:lnTo>
                    <a:pt x="170555" y="129999"/>
                  </a:lnTo>
                  <a:lnTo>
                    <a:pt x="170956" y="130032"/>
                  </a:lnTo>
                  <a:cubicBezTo>
                    <a:pt x="171022" y="129932"/>
                    <a:pt x="171056" y="129832"/>
                    <a:pt x="171022" y="129732"/>
                  </a:cubicBezTo>
                  <a:cubicBezTo>
                    <a:pt x="171022" y="129451"/>
                    <a:pt x="170789" y="129229"/>
                    <a:pt x="170540" y="129229"/>
                  </a:cubicBezTo>
                  <a:close/>
                  <a:moveTo>
                    <a:pt x="173612" y="129005"/>
                  </a:moveTo>
                  <a:cubicBezTo>
                    <a:pt x="173327" y="129005"/>
                    <a:pt x="173067" y="129235"/>
                    <a:pt x="173091" y="129565"/>
                  </a:cubicBezTo>
                  <a:cubicBezTo>
                    <a:pt x="173124" y="129832"/>
                    <a:pt x="173357" y="130032"/>
                    <a:pt x="173658" y="130032"/>
                  </a:cubicBezTo>
                  <a:cubicBezTo>
                    <a:pt x="174125" y="129999"/>
                    <a:pt x="174291" y="129432"/>
                    <a:pt x="173958" y="129132"/>
                  </a:cubicBezTo>
                  <a:cubicBezTo>
                    <a:pt x="173851" y="129044"/>
                    <a:pt x="173729" y="129005"/>
                    <a:pt x="173612" y="129005"/>
                  </a:cubicBezTo>
                  <a:close/>
                  <a:moveTo>
                    <a:pt x="175311" y="130424"/>
                  </a:moveTo>
                  <a:cubicBezTo>
                    <a:pt x="175283" y="130424"/>
                    <a:pt x="175254" y="130427"/>
                    <a:pt x="175225" y="130433"/>
                  </a:cubicBezTo>
                  <a:cubicBezTo>
                    <a:pt x="175159" y="130433"/>
                    <a:pt x="175059" y="130466"/>
                    <a:pt x="174992" y="130499"/>
                  </a:cubicBezTo>
                  <a:lnTo>
                    <a:pt x="175659" y="130599"/>
                  </a:lnTo>
                  <a:cubicBezTo>
                    <a:pt x="175576" y="130489"/>
                    <a:pt x="175447" y="130424"/>
                    <a:pt x="175311" y="13042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35"/>
            <p:cNvSpPr/>
            <p:nvPr/>
          </p:nvSpPr>
          <p:spPr>
            <a:xfrm>
              <a:off x="1761425" y="4210125"/>
              <a:ext cx="4069600" cy="730550"/>
            </a:xfrm>
            <a:custGeom>
              <a:avLst/>
              <a:gdLst/>
              <a:ahLst/>
              <a:cxnLst/>
              <a:rect l="l" t="t" r="r" b="b"/>
              <a:pathLst>
                <a:path w="162784" h="29222" extrusionOk="0">
                  <a:moveTo>
                    <a:pt x="81392" y="0"/>
                  </a:moveTo>
                  <a:cubicBezTo>
                    <a:pt x="36427" y="0"/>
                    <a:pt x="1" y="6538"/>
                    <a:pt x="1" y="14611"/>
                  </a:cubicBezTo>
                  <a:cubicBezTo>
                    <a:pt x="1" y="22683"/>
                    <a:pt x="36427" y="29221"/>
                    <a:pt x="81392" y="29221"/>
                  </a:cubicBezTo>
                  <a:cubicBezTo>
                    <a:pt x="126358" y="29221"/>
                    <a:pt x="162784" y="22683"/>
                    <a:pt x="162784" y="14611"/>
                  </a:cubicBezTo>
                  <a:cubicBezTo>
                    <a:pt x="162784" y="6538"/>
                    <a:pt x="126358" y="0"/>
                    <a:pt x="81392"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35"/>
            <p:cNvSpPr/>
            <p:nvPr/>
          </p:nvSpPr>
          <p:spPr>
            <a:xfrm>
              <a:off x="1842325" y="4185950"/>
              <a:ext cx="873975" cy="172625"/>
            </a:xfrm>
            <a:custGeom>
              <a:avLst/>
              <a:gdLst/>
              <a:ahLst/>
              <a:cxnLst/>
              <a:rect l="l" t="t" r="r" b="b"/>
              <a:pathLst>
                <a:path w="34959" h="6905" extrusionOk="0">
                  <a:moveTo>
                    <a:pt x="17479" y="0"/>
                  </a:moveTo>
                  <a:cubicBezTo>
                    <a:pt x="7839" y="0"/>
                    <a:pt x="0" y="1568"/>
                    <a:pt x="0" y="3469"/>
                  </a:cubicBezTo>
                  <a:cubicBezTo>
                    <a:pt x="0" y="5371"/>
                    <a:pt x="7839" y="6905"/>
                    <a:pt x="17479" y="6905"/>
                  </a:cubicBezTo>
                  <a:cubicBezTo>
                    <a:pt x="27153" y="6905"/>
                    <a:pt x="34959" y="5371"/>
                    <a:pt x="34959" y="3469"/>
                  </a:cubicBezTo>
                  <a:cubicBezTo>
                    <a:pt x="34959" y="1568"/>
                    <a:pt x="27153" y="0"/>
                    <a:pt x="17479"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5"/>
            <p:cNvSpPr/>
            <p:nvPr/>
          </p:nvSpPr>
          <p:spPr>
            <a:xfrm>
              <a:off x="5233900" y="2944275"/>
              <a:ext cx="206850" cy="616825"/>
            </a:xfrm>
            <a:custGeom>
              <a:avLst/>
              <a:gdLst/>
              <a:ahLst/>
              <a:cxnLst/>
              <a:rect l="l" t="t" r="r" b="b"/>
              <a:pathLst>
                <a:path w="8274" h="24673" extrusionOk="0">
                  <a:moveTo>
                    <a:pt x="694" y="1"/>
                  </a:moveTo>
                  <a:cubicBezTo>
                    <a:pt x="596" y="1"/>
                    <a:pt x="489" y="127"/>
                    <a:pt x="568" y="232"/>
                  </a:cubicBezTo>
                  <a:cubicBezTo>
                    <a:pt x="3403" y="3134"/>
                    <a:pt x="5071" y="7037"/>
                    <a:pt x="5905" y="10973"/>
                  </a:cubicBezTo>
                  <a:cubicBezTo>
                    <a:pt x="6339" y="13074"/>
                    <a:pt x="6572" y="15242"/>
                    <a:pt x="6606" y="17411"/>
                  </a:cubicBezTo>
                  <a:cubicBezTo>
                    <a:pt x="5471" y="13274"/>
                    <a:pt x="4237" y="10172"/>
                    <a:pt x="334" y="7270"/>
                  </a:cubicBezTo>
                  <a:cubicBezTo>
                    <a:pt x="268" y="7220"/>
                    <a:pt x="176" y="7178"/>
                    <a:pt x="109" y="7178"/>
                  </a:cubicBezTo>
                  <a:cubicBezTo>
                    <a:pt x="43" y="7178"/>
                    <a:pt x="1" y="7220"/>
                    <a:pt x="34" y="7337"/>
                  </a:cubicBezTo>
                  <a:cubicBezTo>
                    <a:pt x="868" y="9505"/>
                    <a:pt x="1302" y="11907"/>
                    <a:pt x="2369" y="14008"/>
                  </a:cubicBezTo>
                  <a:cubicBezTo>
                    <a:pt x="3303" y="15876"/>
                    <a:pt x="4871" y="17277"/>
                    <a:pt x="6539" y="18478"/>
                  </a:cubicBezTo>
                  <a:cubicBezTo>
                    <a:pt x="6572" y="18578"/>
                    <a:pt x="6606" y="18645"/>
                    <a:pt x="6639" y="18745"/>
                  </a:cubicBezTo>
                  <a:cubicBezTo>
                    <a:pt x="6639" y="20646"/>
                    <a:pt x="6572" y="22581"/>
                    <a:pt x="6572" y="24516"/>
                  </a:cubicBezTo>
                  <a:cubicBezTo>
                    <a:pt x="6572" y="24610"/>
                    <a:pt x="6668" y="24672"/>
                    <a:pt x="6758" y="24672"/>
                  </a:cubicBezTo>
                  <a:cubicBezTo>
                    <a:pt x="6827" y="24672"/>
                    <a:pt x="6891" y="24636"/>
                    <a:pt x="6906" y="24549"/>
                  </a:cubicBezTo>
                  <a:cubicBezTo>
                    <a:pt x="8273" y="16043"/>
                    <a:pt x="7206" y="6336"/>
                    <a:pt x="768" y="32"/>
                  </a:cubicBezTo>
                  <a:cubicBezTo>
                    <a:pt x="747" y="10"/>
                    <a:pt x="721" y="1"/>
                    <a:pt x="6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5"/>
            <p:cNvSpPr/>
            <p:nvPr/>
          </p:nvSpPr>
          <p:spPr>
            <a:xfrm>
              <a:off x="5068800" y="2818350"/>
              <a:ext cx="210025" cy="207800"/>
            </a:xfrm>
            <a:custGeom>
              <a:avLst/>
              <a:gdLst/>
              <a:ahLst/>
              <a:cxnLst/>
              <a:rect l="l" t="t" r="r" b="b"/>
              <a:pathLst>
                <a:path w="8401" h="8312" extrusionOk="0">
                  <a:moveTo>
                    <a:pt x="2385" y="0"/>
                  </a:moveTo>
                  <a:cubicBezTo>
                    <a:pt x="2192" y="0"/>
                    <a:pt x="2017" y="40"/>
                    <a:pt x="1868" y="132"/>
                  </a:cubicBezTo>
                  <a:cubicBezTo>
                    <a:pt x="834" y="765"/>
                    <a:pt x="2769" y="2033"/>
                    <a:pt x="3436" y="2500"/>
                  </a:cubicBezTo>
                  <a:cubicBezTo>
                    <a:pt x="2068" y="2533"/>
                    <a:pt x="0" y="3267"/>
                    <a:pt x="400" y="4902"/>
                  </a:cubicBezTo>
                  <a:cubicBezTo>
                    <a:pt x="454" y="5280"/>
                    <a:pt x="793" y="5549"/>
                    <a:pt x="1168" y="5549"/>
                  </a:cubicBezTo>
                  <a:cubicBezTo>
                    <a:pt x="1256" y="5549"/>
                    <a:pt x="1346" y="5534"/>
                    <a:pt x="1434" y="5502"/>
                  </a:cubicBezTo>
                  <a:cubicBezTo>
                    <a:pt x="2268" y="5335"/>
                    <a:pt x="2936" y="4768"/>
                    <a:pt x="3703" y="4468"/>
                  </a:cubicBezTo>
                  <a:lnTo>
                    <a:pt x="3703" y="4468"/>
                  </a:lnTo>
                  <a:cubicBezTo>
                    <a:pt x="2602" y="5269"/>
                    <a:pt x="1468" y="6736"/>
                    <a:pt x="2302" y="7937"/>
                  </a:cubicBezTo>
                  <a:cubicBezTo>
                    <a:pt x="2463" y="8180"/>
                    <a:pt x="2735" y="8312"/>
                    <a:pt x="3006" y="8312"/>
                  </a:cubicBezTo>
                  <a:cubicBezTo>
                    <a:pt x="3182" y="8312"/>
                    <a:pt x="3358" y="8256"/>
                    <a:pt x="3503" y="8137"/>
                  </a:cubicBezTo>
                  <a:cubicBezTo>
                    <a:pt x="4370" y="7604"/>
                    <a:pt x="5070" y="5836"/>
                    <a:pt x="6171" y="5802"/>
                  </a:cubicBezTo>
                  <a:cubicBezTo>
                    <a:pt x="6658" y="5997"/>
                    <a:pt x="7348" y="6418"/>
                    <a:pt x="7826" y="6418"/>
                  </a:cubicBezTo>
                  <a:cubicBezTo>
                    <a:pt x="8168" y="6418"/>
                    <a:pt x="8401" y="6203"/>
                    <a:pt x="8373" y="5536"/>
                  </a:cubicBezTo>
                  <a:cubicBezTo>
                    <a:pt x="8306" y="4135"/>
                    <a:pt x="7005" y="2834"/>
                    <a:pt x="5938" y="1933"/>
                  </a:cubicBezTo>
                  <a:cubicBezTo>
                    <a:pt x="5309" y="1419"/>
                    <a:pt x="3532" y="0"/>
                    <a:pt x="2385"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5"/>
            <p:cNvSpPr/>
            <p:nvPr/>
          </p:nvSpPr>
          <p:spPr>
            <a:xfrm>
              <a:off x="5110475" y="2855700"/>
              <a:ext cx="174325" cy="124725"/>
            </a:xfrm>
            <a:custGeom>
              <a:avLst/>
              <a:gdLst/>
              <a:ahLst/>
              <a:cxnLst/>
              <a:rect l="l" t="t" r="r" b="b"/>
              <a:pathLst>
                <a:path w="6973" h="4989" extrusionOk="0">
                  <a:moveTo>
                    <a:pt x="1113" y="1"/>
                  </a:moveTo>
                  <a:cubicBezTo>
                    <a:pt x="620" y="1"/>
                    <a:pt x="289" y="167"/>
                    <a:pt x="268" y="572"/>
                  </a:cubicBezTo>
                  <a:cubicBezTo>
                    <a:pt x="201" y="1606"/>
                    <a:pt x="2269" y="2073"/>
                    <a:pt x="3337" y="2374"/>
                  </a:cubicBezTo>
                  <a:cubicBezTo>
                    <a:pt x="2169" y="2507"/>
                    <a:pt x="1" y="3241"/>
                    <a:pt x="468" y="4342"/>
                  </a:cubicBezTo>
                  <a:cubicBezTo>
                    <a:pt x="525" y="4471"/>
                    <a:pt x="727" y="4514"/>
                    <a:pt x="1021" y="4514"/>
                  </a:cubicBezTo>
                  <a:cubicBezTo>
                    <a:pt x="1605" y="4514"/>
                    <a:pt x="2550" y="4345"/>
                    <a:pt x="3441" y="4345"/>
                  </a:cubicBezTo>
                  <a:cubicBezTo>
                    <a:pt x="3950" y="4345"/>
                    <a:pt x="4442" y="4400"/>
                    <a:pt x="4838" y="4575"/>
                  </a:cubicBezTo>
                  <a:cubicBezTo>
                    <a:pt x="5010" y="4673"/>
                    <a:pt x="5651" y="4988"/>
                    <a:pt x="6151" y="4988"/>
                  </a:cubicBezTo>
                  <a:cubicBezTo>
                    <a:pt x="6330" y="4988"/>
                    <a:pt x="6491" y="4948"/>
                    <a:pt x="6606" y="4842"/>
                  </a:cubicBezTo>
                  <a:cubicBezTo>
                    <a:pt x="6939" y="4542"/>
                    <a:pt x="6973" y="3108"/>
                    <a:pt x="5005" y="1573"/>
                  </a:cubicBezTo>
                  <a:cubicBezTo>
                    <a:pt x="3938" y="756"/>
                    <a:pt x="2161" y="1"/>
                    <a:pt x="1113"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5"/>
            <p:cNvSpPr/>
            <p:nvPr/>
          </p:nvSpPr>
          <p:spPr>
            <a:xfrm>
              <a:off x="5416550" y="2928925"/>
              <a:ext cx="214300" cy="610775"/>
            </a:xfrm>
            <a:custGeom>
              <a:avLst/>
              <a:gdLst/>
              <a:ahLst/>
              <a:cxnLst/>
              <a:rect l="l" t="t" r="r" b="b"/>
              <a:pathLst>
                <a:path w="8572" h="24431" extrusionOk="0">
                  <a:moveTo>
                    <a:pt x="8168" y="1"/>
                  </a:moveTo>
                  <a:cubicBezTo>
                    <a:pt x="8137" y="1"/>
                    <a:pt x="8104" y="14"/>
                    <a:pt x="8072" y="45"/>
                  </a:cubicBezTo>
                  <a:cubicBezTo>
                    <a:pt x="1434" y="6083"/>
                    <a:pt x="0" y="15723"/>
                    <a:pt x="1001" y="24296"/>
                  </a:cubicBezTo>
                  <a:cubicBezTo>
                    <a:pt x="1016" y="24388"/>
                    <a:pt x="1088" y="24430"/>
                    <a:pt x="1160" y="24430"/>
                  </a:cubicBezTo>
                  <a:cubicBezTo>
                    <a:pt x="1246" y="24430"/>
                    <a:pt x="1334" y="24371"/>
                    <a:pt x="1334" y="24262"/>
                  </a:cubicBezTo>
                  <a:cubicBezTo>
                    <a:pt x="1434" y="22328"/>
                    <a:pt x="1434" y="20393"/>
                    <a:pt x="1501" y="18492"/>
                  </a:cubicBezTo>
                  <a:cubicBezTo>
                    <a:pt x="1568" y="18425"/>
                    <a:pt x="1568" y="18325"/>
                    <a:pt x="1635" y="18258"/>
                  </a:cubicBezTo>
                  <a:cubicBezTo>
                    <a:pt x="3336" y="17091"/>
                    <a:pt x="4937" y="15756"/>
                    <a:pt x="5971" y="13922"/>
                  </a:cubicBezTo>
                  <a:cubicBezTo>
                    <a:pt x="7105" y="11854"/>
                    <a:pt x="7639" y="9485"/>
                    <a:pt x="8539" y="7317"/>
                  </a:cubicBezTo>
                  <a:cubicBezTo>
                    <a:pt x="8571" y="7222"/>
                    <a:pt x="8535" y="7187"/>
                    <a:pt x="8475" y="7187"/>
                  </a:cubicBezTo>
                  <a:cubicBezTo>
                    <a:pt x="8408" y="7187"/>
                    <a:pt x="8310" y="7231"/>
                    <a:pt x="8239" y="7284"/>
                  </a:cubicBezTo>
                  <a:cubicBezTo>
                    <a:pt x="4203" y="10019"/>
                    <a:pt x="2869" y="13054"/>
                    <a:pt x="1568" y="17157"/>
                  </a:cubicBezTo>
                  <a:cubicBezTo>
                    <a:pt x="1701" y="14989"/>
                    <a:pt x="2001" y="12821"/>
                    <a:pt x="2502" y="10719"/>
                  </a:cubicBezTo>
                  <a:cubicBezTo>
                    <a:pt x="3503" y="6850"/>
                    <a:pt x="5304" y="3014"/>
                    <a:pt x="8239" y="212"/>
                  </a:cubicBezTo>
                  <a:cubicBezTo>
                    <a:pt x="8341" y="135"/>
                    <a:pt x="8268" y="1"/>
                    <a:pt x="81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35"/>
            <p:cNvSpPr/>
            <p:nvPr/>
          </p:nvSpPr>
          <p:spPr>
            <a:xfrm>
              <a:off x="5591900" y="2807350"/>
              <a:ext cx="211600" cy="207275"/>
            </a:xfrm>
            <a:custGeom>
              <a:avLst/>
              <a:gdLst/>
              <a:ahLst/>
              <a:cxnLst/>
              <a:rect l="l" t="t" r="r" b="b"/>
              <a:pathLst>
                <a:path w="8464" h="8291" extrusionOk="0">
                  <a:moveTo>
                    <a:pt x="6216" y="1"/>
                  </a:moveTo>
                  <a:cubicBezTo>
                    <a:pt x="5060" y="1"/>
                    <a:pt x="3278" y="1324"/>
                    <a:pt x="2626" y="1806"/>
                  </a:cubicBezTo>
                  <a:cubicBezTo>
                    <a:pt x="1492" y="2640"/>
                    <a:pt x="158" y="3907"/>
                    <a:pt x="58" y="5308"/>
                  </a:cubicBezTo>
                  <a:cubicBezTo>
                    <a:pt x="0" y="6002"/>
                    <a:pt x="242" y="6220"/>
                    <a:pt x="606" y="6220"/>
                  </a:cubicBezTo>
                  <a:cubicBezTo>
                    <a:pt x="1083" y="6220"/>
                    <a:pt x="1768" y="5846"/>
                    <a:pt x="2259" y="5675"/>
                  </a:cubicBezTo>
                  <a:cubicBezTo>
                    <a:pt x="3360" y="5742"/>
                    <a:pt x="3961" y="7543"/>
                    <a:pt x="4794" y="8077"/>
                  </a:cubicBezTo>
                  <a:cubicBezTo>
                    <a:pt x="4953" y="8221"/>
                    <a:pt x="5155" y="8291"/>
                    <a:pt x="5355" y="8291"/>
                  </a:cubicBezTo>
                  <a:cubicBezTo>
                    <a:pt x="5618" y="8291"/>
                    <a:pt x="5877" y="8171"/>
                    <a:pt x="6029" y="7944"/>
                  </a:cubicBezTo>
                  <a:cubicBezTo>
                    <a:pt x="6929" y="6776"/>
                    <a:pt x="5829" y="5275"/>
                    <a:pt x="4761" y="4408"/>
                  </a:cubicBezTo>
                  <a:lnTo>
                    <a:pt x="4761" y="4408"/>
                  </a:lnTo>
                  <a:cubicBezTo>
                    <a:pt x="5528" y="4775"/>
                    <a:pt x="6162" y="5375"/>
                    <a:pt x="6996" y="5542"/>
                  </a:cubicBezTo>
                  <a:cubicBezTo>
                    <a:pt x="7091" y="5576"/>
                    <a:pt x="7187" y="5592"/>
                    <a:pt x="7282" y="5592"/>
                  </a:cubicBezTo>
                  <a:cubicBezTo>
                    <a:pt x="7650" y="5592"/>
                    <a:pt x="7984" y="5347"/>
                    <a:pt x="8063" y="4975"/>
                  </a:cubicBezTo>
                  <a:cubicBezTo>
                    <a:pt x="8464" y="3374"/>
                    <a:pt x="6496" y="2573"/>
                    <a:pt x="5095" y="2473"/>
                  </a:cubicBezTo>
                  <a:cubicBezTo>
                    <a:pt x="5795" y="2039"/>
                    <a:pt x="7763" y="805"/>
                    <a:pt x="6763" y="138"/>
                  </a:cubicBezTo>
                  <a:cubicBezTo>
                    <a:pt x="6607" y="42"/>
                    <a:pt x="6421" y="1"/>
                    <a:pt x="6216"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35"/>
            <p:cNvSpPr/>
            <p:nvPr/>
          </p:nvSpPr>
          <p:spPr>
            <a:xfrm>
              <a:off x="5586650" y="2845000"/>
              <a:ext cx="175150" cy="119450"/>
            </a:xfrm>
            <a:custGeom>
              <a:avLst/>
              <a:gdLst/>
              <a:ahLst/>
              <a:cxnLst/>
              <a:rect l="l" t="t" r="r" b="b"/>
              <a:pathLst>
                <a:path w="7006" h="4778" extrusionOk="0">
                  <a:moveTo>
                    <a:pt x="5932" y="1"/>
                  </a:moveTo>
                  <a:cubicBezTo>
                    <a:pt x="4873" y="1"/>
                    <a:pt x="3133" y="681"/>
                    <a:pt x="2069" y="1434"/>
                  </a:cubicBezTo>
                  <a:cubicBezTo>
                    <a:pt x="34" y="2868"/>
                    <a:pt x="1" y="4303"/>
                    <a:pt x="334" y="4603"/>
                  </a:cubicBezTo>
                  <a:cubicBezTo>
                    <a:pt x="452" y="4730"/>
                    <a:pt x="636" y="4777"/>
                    <a:pt x="843" y="4777"/>
                  </a:cubicBezTo>
                  <a:cubicBezTo>
                    <a:pt x="1340" y="4777"/>
                    <a:pt x="1971" y="4507"/>
                    <a:pt x="2136" y="4436"/>
                  </a:cubicBezTo>
                  <a:cubicBezTo>
                    <a:pt x="2480" y="4292"/>
                    <a:pt x="2896" y="4242"/>
                    <a:pt x="3332" y="4242"/>
                  </a:cubicBezTo>
                  <a:cubicBezTo>
                    <a:pt x="4313" y="4242"/>
                    <a:pt x="5398" y="4495"/>
                    <a:pt x="6006" y="4495"/>
                  </a:cubicBezTo>
                  <a:cubicBezTo>
                    <a:pt x="6253" y="4495"/>
                    <a:pt x="6421" y="4453"/>
                    <a:pt x="6472" y="4336"/>
                  </a:cubicBezTo>
                  <a:cubicBezTo>
                    <a:pt x="7006" y="3269"/>
                    <a:pt x="4871" y="2435"/>
                    <a:pt x="3704" y="2268"/>
                  </a:cubicBezTo>
                  <a:cubicBezTo>
                    <a:pt x="4771" y="2001"/>
                    <a:pt x="6872" y="1634"/>
                    <a:pt x="6839" y="600"/>
                  </a:cubicBezTo>
                  <a:cubicBezTo>
                    <a:pt x="6828" y="175"/>
                    <a:pt x="6467" y="1"/>
                    <a:pt x="5932"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5"/>
            <p:cNvSpPr/>
            <p:nvPr/>
          </p:nvSpPr>
          <p:spPr>
            <a:xfrm>
              <a:off x="5316775" y="2763625"/>
              <a:ext cx="280475" cy="806900"/>
            </a:xfrm>
            <a:custGeom>
              <a:avLst/>
              <a:gdLst/>
              <a:ahLst/>
              <a:cxnLst/>
              <a:rect l="l" t="t" r="r" b="b"/>
              <a:pathLst>
                <a:path w="11219" h="32276" extrusionOk="0">
                  <a:moveTo>
                    <a:pt x="162" y="1"/>
                  </a:moveTo>
                  <a:cubicBezTo>
                    <a:pt x="78" y="1"/>
                    <a:pt x="1" y="98"/>
                    <a:pt x="55" y="152"/>
                  </a:cubicBezTo>
                  <a:cubicBezTo>
                    <a:pt x="3291" y="4055"/>
                    <a:pt x="4658" y="9292"/>
                    <a:pt x="4925" y="14263"/>
                  </a:cubicBezTo>
                  <a:cubicBezTo>
                    <a:pt x="5058" y="17265"/>
                    <a:pt x="4892" y="20300"/>
                    <a:pt x="4425" y="23269"/>
                  </a:cubicBezTo>
                  <a:cubicBezTo>
                    <a:pt x="3958" y="26171"/>
                    <a:pt x="3157" y="29073"/>
                    <a:pt x="2757" y="32009"/>
                  </a:cubicBezTo>
                  <a:cubicBezTo>
                    <a:pt x="2738" y="32180"/>
                    <a:pt x="2861" y="32276"/>
                    <a:pt x="2982" y="32276"/>
                  </a:cubicBezTo>
                  <a:cubicBezTo>
                    <a:pt x="3073" y="32276"/>
                    <a:pt x="3162" y="32223"/>
                    <a:pt x="3190" y="32109"/>
                  </a:cubicBezTo>
                  <a:cubicBezTo>
                    <a:pt x="4124" y="29006"/>
                    <a:pt x="4825" y="25804"/>
                    <a:pt x="5259" y="22568"/>
                  </a:cubicBezTo>
                  <a:cubicBezTo>
                    <a:pt x="5392" y="21668"/>
                    <a:pt x="5525" y="20767"/>
                    <a:pt x="5592" y="19833"/>
                  </a:cubicBezTo>
                  <a:cubicBezTo>
                    <a:pt x="8961" y="16731"/>
                    <a:pt x="10562" y="13729"/>
                    <a:pt x="11196" y="7925"/>
                  </a:cubicBezTo>
                  <a:cubicBezTo>
                    <a:pt x="11218" y="7771"/>
                    <a:pt x="11168" y="7690"/>
                    <a:pt x="11093" y="7690"/>
                  </a:cubicBezTo>
                  <a:cubicBezTo>
                    <a:pt x="11054" y="7690"/>
                    <a:pt x="11008" y="7712"/>
                    <a:pt x="10963" y="7758"/>
                  </a:cubicBezTo>
                  <a:cubicBezTo>
                    <a:pt x="7494" y="10960"/>
                    <a:pt x="6560" y="14529"/>
                    <a:pt x="5626" y="17632"/>
                  </a:cubicBezTo>
                  <a:cubicBezTo>
                    <a:pt x="5659" y="16831"/>
                    <a:pt x="6693" y="7558"/>
                    <a:pt x="222" y="19"/>
                  </a:cubicBezTo>
                  <a:cubicBezTo>
                    <a:pt x="203" y="6"/>
                    <a:pt x="182" y="1"/>
                    <a:pt x="1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5"/>
            <p:cNvSpPr/>
            <p:nvPr/>
          </p:nvSpPr>
          <p:spPr>
            <a:xfrm>
              <a:off x="5174700" y="2587200"/>
              <a:ext cx="218525" cy="240550"/>
            </a:xfrm>
            <a:custGeom>
              <a:avLst/>
              <a:gdLst/>
              <a:ahLst/>
              <a:cxnLst/>
              <a:rect l="l" t="t" r="r" b="b"/>
              <a:pathLst>
                <a:path w="8741" h="9622" extrusionOk="0">
                  <a:moveTo>
                    <a:pt x="4157" y="0"/>
                  </a:moveTo>
                  <a:cubicBezTo>
                    <a:pt x="4128" y="0"/>
                    <a:pt x="4099" y="1"/>
                    <a:pt x="4070" y="4"/>
                  </a:cubicBezTo>
                  <a:cubicBezTo>
                    <a:pt x="2669" y="138"/>
                    <a:pt x="4037" y="2439"/>
                    <a:pt x="4504" y="3273"/>
                  </a:cubicBezTo>
                  <a:cubicBezTo>
                    <a:pt x="3886" y="2986"/>
                    <a:pt x="3069" y="2773"/>
                    <a:pt x="2306" y="2773"/>
                  </a:cubicBezTo>
                  <a:cubicBezTo>
                    <a:pt x="1297" y="2773"/>
                    <a:pt x="381" y="3144"/>
                    <a:pt x="134" y="4207"/>
                  </a:cubicBezTo>
                  <a:cubicBezTo>
                    <a:pt x="0" y="4741"/>
                    <a:pt x="334" y="5275"/>
                    <a:pt x="901" y="5375"/>
                  </a:cubicBezTo>
                  <a:cubicBezTo>
                    <a:pt x="1231" y="5466"/>
                    <a:pt x="1560" y="5495"/>
                    <a:pt x="1890" y="5495"/>
                  </a:cubicBezTo>
                  <a:cubicBezTo>
                    <a:pt x="2469" y="5495"/>
                    <a:pt x="3048" y="5405"/>
                    <a:pt x="3627" y="5405"/>
                  </a:cubicBezTo>
                  <a:cubicBezTo>
                    <a:pt x="3686" y="5405"/>
                    <a:pt x="3745" y="5406"/>
                    <a:pt x="3803" y="5408"/>
                  </a:cubicBezTo>
                  <a:cubicBezTo>
                    <a:pt x="2269" y="5708"/>
                    <a:pt x="301" y="6642"/>
                    <a:pt x="601" y="8310"/>
                  </a:cubicBezTo>
                  <a:cubicBezTo>
                    <a:pt x="659" y="8803"/>
                    <a:pt x="1070" y="9170"/>
                    <a:pt x="1548" y="9170"/>
                  </a:cubicBezTo>
                  <a:cubicBezTo>
                    <a:pt x="1621" y="9170"/>
                    <a:pt x="1694" y="9162"/>
                    <a:pt x="1768" y="9144"/>
                  </a:cubicBezTo>
                  <a:cubicBezTo>
                    <a:pt x="2738" y="9059"/>
                    <a:pt x="4074" y="7973"/>
                    <a:pt x="5150" y="7973"/>
                  </a:cubicBezTo>
                  <a:cubicBezTo>
                    <a:pt x="5332" y="7973"/>
                    <a:pt x="5507" y="8004"/>
                    <a:pt x="5671" y="8077"/>
                  </a:cubicBezTo>
                  <a:cubicBezTo>
                    <a:pt x="6176" y="8628"/>
                    <a:pt x="6792" y="9621"/>
                    <a:pt x="7366" y="9621"/>
                  </a:cubicBezTo>
                  <a:cubicBezTo>
                    <a:pt x="7626" y="9621"/>
                    <a:pt x="7878" y="9418"/>
                    <a:pt x="8106" y="8877"/>
                  </a:cubicBezTo>
                  <a:cubicBezTo>
                    <a:pt x="8740" y="7410"/>
                    <a:pt x="8073" y="5375"/>
                    <a:pt x="7372" y="3907"/>
                  </a:cubicBezTo>
                  <a:cubicBezTo>
                    <a:pt x="6915" y="2960"/>
                    <a:pt x="5500" y="0"/>
                    <a:pt x="4157"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5"/>
            <p:cNvSpPr/>
            <p:nvPr/>
          </p:nvSpPr>
          <p:spPr>
            <a:xfrm>
              <a:off x="5211400" y="2630475"/>
              <a:ext cx="184325" cy="199925"/>
            </a:xfrm>
            <a:custGeom>
              <a:avLst/>
              <a:gdLst/>
              <a:ahLst/>
              <a:cxnLst/>
              <a:rect l="l" t="t" r="r" b="b"/>
              <a:pathLst>
                <a:path w="7373" h="7997" extrusionOk="0">
                  <a:moveTo>
                    <a:pt x="2269" y="1"/>
                  </a:moveTo>
                  <a:cubicBezTo>
                    <a:pt x="2031" y="1"/>
                    <a:pt x="1835" y="105"/>
                    <a:pt x="1701" y="341"/>
                  </a:cubicBezTo>
                  <a:cubicBezTo>
                    <a:pt x="1134" y="1375"/>
                    <a:pt x="3036" y="2910"/>
                    <a:pt x="4003" y="3744"/>
                  </a:cubicBezTo>
                  <a:cubicBezTo>
                    <a:pt x="3402" y="3544"/>
                    <a:pt x="2525" y="3365"/>
                    <a:pt x="1747" y="3365"/>
                  </a:cubicBezTo>
                  <a:cubicBezTo>
                    <a:pt x="840" y="3365"/>
                    <a:pt x="69" y="3608"/>
                    <a:pt x="34" y="4344"/>
                  </a:cubicBezTo>
                  <a:cubicBezTo>
                    <a:pt x="0" y="5011"/>
                    <a:pt x="3269" y="5412"/>
                    <a:pt x="4403" y="6813"/>
                  </a:cubicBezTo>
                  <a:cubicBezTo>
                    <a:pt x="4590" y="6999"/>
                    <a:pt x="5356" y="7997"/>
                    <a:pt x="5999" y="7997"/>
                  </a:cubicBezTo>
                  <a:cubicBezTo>
                    <a:pt x="6046" y="7997"/>
                    <a:pt x="6092" y="7992"/>
                    <a:pt x="6138" y="7980"/>
                  </a:cubicBezTo>
                  <a:cubicBezTo>
                    <a:pt x="6638" y="7813"/>
                    <a:pt x="7372" y="6312"/>
                    <a:pt x="6105" y="3777"/>
                  </a:cubicBezTo>
                  <a:cubicBezTo>
                    <a:pt x="5258" y="2112"/>
                    <a:pt x="3340" y="1"/>
                    <a:pt x="2269"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5"/>
            <p:cNvSpPr/>
            <p:nvPr/>
          </p:nvSpPr>
          <p:spPr>
            <a:xfrm>
              <a:off x="5192200" y="3371200"/>
              <a:ext cx="434525" cy="545400"/>
            </a:xfrm>
            <a:custGeom>
              <a:avLst/>
              <a:gdLst/>
              <a:ahLst/>
              <a:cxnLst/>
              <a:rect l="l" t="t" r="r" b="b"/>
              <a:pathLst>
                <a:path w="17381" h="21816" extrusionOk="0">
                  <a:moveTo>
                    <a:pt x="3604" y="0"/>
                  </a:moveTo>
                  <a:cubicBezTo>
                    <a:pt x="3604" y="0"/>
                    <a:pt x="368" y="19881"/>
                    <a:pt x="1" y="21816"/>
                  </a:cubicBezTo>
                  <a:lnTo>
                    <a:pt x="17380" y="21816"/>
                  </a:lnTo>
                  <a:lnTo>
                    <a:pt x="14511" y="33"/>
                  </a:lnTo>
                  <a:lnTo>
                    <a:pt x="3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35"/>
            <p:cNvSpPr/>
            <p:nvPr/>
          </p:nvSpPr>
          <p:spPr>
            <a:xfrm>
              <a:off x="1684700" y="3909900"/>
              <a:ext cx="4223050" cy="10875"/>
            </a:xfrm>
            <a:custGeom>
              <a:avLst/>
              <a:gdLst/>
              <a:ahLst/>
              <a:cxnLst/>
              <a:rect l="l" t="t" r="r" b="b"/>
              <a:pathLst>
                <a:path w="168922" h="435" extrusionOk="0">
                  <a:moveTo>
                    <a:pt x="84461" y="1"/>
                  </a:moveTo>
                  <a:lnTo>
                    <a:pt x="42231" y="68"/>
                  </a:lnTo>
                  <a:lnTo>
                    <a:pt x="21116" y="101"/>
                  </a:lnTo>
                  <a:lnTo>
                    <a:pt x="1" y="234"/>
                  </a:lnTo>
                  <a:lnTo>
                    <a:pt x="21116" y="334"/>
                  </a:lnTo>
                  <a:lnTo>
                    <a:pt x="42231" y="368"/>
                  </a:lnTo>
                  <a:lnTo>
                    <a:pt x="84461" y="434"/>
                  </a:lnTo>
                  <a:lnTo>
                    <a:pt x="126691" y="368"/>
                  </a:lnTo>
                  <a:lnTo>
                    <a:pt x="147806" y="334"/>
                  </a:lnTo>
                  <a:lnTo>
                    <a:pt x="168921" y="234"/>
                  </a:lnTo>
                  <a:lnTo>
                    <a:pt x="147806" y="101"/>
                  </a:lnTo>
                  <a:lnTo>
                    <a:pt x="126691" y="68"/>
                  </a:lnTo>
                  <a:lnTo>
                    <a:pt x="8446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35"/>
            <p:cNvSpPr/>
            <p:nvPr/>
          </p:nvSpPr>
          <p:spPr>
            <a:xfrm>
              <a:off x="4800275" y="4307700"/>
              <a:ext cx="713850" cy="332750"/>
            </a:xfrm>
            <a:custGeom>
              <a:avLst/>
              <a:gdLst/>
              <a:ahLst/>
              <a:cxnLst/>
              <a:rect l="l" t="t" r="r" b="b"/>
              <a:pathLst>
                <a:path w="28554" h="13310" extrusionOk="0">
                  <a:moveTo>
                    <a:pt x="12576" y="0"/>
                  </a:moveTo>
                  <a:lnTo>
                    <a:pt x="0" y="7405"/>
                  </a:lnTo>
                  <a:lnTo>
                    <a:pt x="15444" y="13310"/>
                  </a:lnTo>
                  <a:lnTo>
                    <a:pt x="28554" y="5337"/>
                  </a:lnTo>
                  <a:lnTo>
                    <a:pt x="125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5"/>
            <p:cNvSpPr/>
            <p:nvPr/>
          </p:nvSpPr>
          <p:spPr>
            <a:xfrm>
              <a:off x="5173875" y="4439450"/>
              <a:ext cx="246025" cy="149300"/>
            </a:xfrm>
            <a:custGeom>
              <a:avLst/>
              <a:gdLst/>
              <a:ahLst/>
              <a:cxnLst/>
              <a:rect l="l" t="t" r="r" b="b"/>
              <a:pathLst>
                <a:path w="9841" h="5972" extrusionOk="0">
                  <a:moveTo>
                    <a:pt x="9840" y="1"/>
                  </a:moveTo>
                  <a:lnTo>
                    <a:pt x="9840" y="1"/>
                  </a:lnTo>
                  <a:cubicBezTo>
                    <a:pt x="9373" y="201"/>
                    <a:pt x="8973" y="434"/>
                    <a:pt x="8540" y="668"/>
                  </a:cubicBezTo>
                  <a:lnTo>
                    <a:pt x="7305" y="1368"/>
                  </a:lnTo>
                  <a:cubicBezTo>
                    <a:pt x="6438" y="1835"/>
                    <a:pt x="5604" y="2302"/>
                    <a:pt x="4804" y="2803"/>
                  </a:cubicBezTo>
                  <a:cubicBezTo>
                    <a:pt x="3970" y="3303"/>
                    <a:pt x="3169" y="3803"/>
                    <a:pt x="2368" y="4337"/>
                  </a:cubicBezTo>
                  <a:cubicBezTo>
                    <a:pt x="1568" y="4871"/>
                    <a:pt x="767" y="5405"/>
                    <a:pt x="0" y="5972"/>
                  </a:cubicBezTo>
                  <a:cubicBezTo>
                    <a:pt x="867" y="5538"/>
                    <a:pt x="1701" y="5104"/>
                    <a:pt x="2535" y="4637"/>
                  </a:cubicBezTo>
                  <a:cubicBezTo>
                    <a:pt x="3369" y="4170"/>
                    <a:pt x="4203" y="3703"/>
                    <a:pt x="5004" y="3203"/>
                  </a:cubicBezTo>
                  <a:cubicBezTo>
                    <a:pt x="5838" y="2703"/>
                    <a:pt x="6638" y="2169"/>
                    <a:pt x="7439" y="1668"/>
                  </a:cubicBezTo>
                  <a:lnTo>
                    <a:pt x="8640" y="835"/>
                  </a:lnTo>
                  <a:cubicBezTo>
                    <a:pt x="9040" y="568"/>
                    <a:pt x="9440" y="301"/>
                    <a:pt x="9840"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5"/>
            <p:cNvSpPr/>
            <p:nvPr/>
          </p:nvSpPr>
          <p:spPr>
            <a:xfrm>
              <a:off x="5225575" y="4424450"/>
              <a:ext cx="145950" cy="89250"/>
            </a:xfrm>
            <a:custGeom>
              <a:avLst/>
              <a:gdLst/>
              <a:ahLst/>
              <a:cxnLst/>
              <a:rect l="l" t="t" r="r" b="b"/>
              <a:pathLst>
                <a:path w="5838" h="3570" extrusionOk="0">
                  <a:moveTo>
                    <a:pt x="5838" y="0"/>
                  </a:moveTo>
                  <a:lnTo>
                    <a:pt x="5838" y="0"/>
                  </a:lnTo>
                  <a:cubicBezTo>
                    <a:pt x="4804" y="467"/>
                    <a:pt x="3803" y="1001"/>
                    <a:pt x="2802" y="1601"/>
                  </a:cubicBezTo>
                  <a:cubicBezTo>
                    <a:pt x="1835" y="2168"/>
                    <a:pt x="901" y="2836"/>
                    <a:pt x="0" y="3569"/>
                  </a:cubicBezTo>
                  <a:cubicBezTo>
                    <a:pt x="2102" y="2602"/>
                    <a:pt x="4036" y="1435"/>
                    <a:pt x="583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5"/>
            <p:cNvSpPr/>
            <p:nvPr/>
          </p:nvSpPr>
          <p:spPr>
            <a:xfrm>
              <a:off x="5078800" y="4409425"/>
              <a:ext cx="245200" cy="149300"/>
            </a:xfrm>
            <a:custGeom>
              <a:avLst/>
              <a:gdLst/>
              <a:ahLst/>
              <a:cxnLst/>
              <a:rect l="l" t="t" r="r" b="b"/>
              <a:pathLst>
                <a:path w="9808" h="5972" extrusionOk="0">
                  <a:moveTo>
                    <a:pt x="9807" y="1"/>
                  </a:moveTo>
                  <a:lnTo>
                    <a:pt x="9807" y="1"/>
                  </a:lnTo>
                  <a:cubicBezTo>
                    <a:pt x="9374" y="201"/>
                    <a:pt x="8940" y="434"/>
                    <a:pt x="8540" y="668"/>
                  </a:cubicBezTo>
                  <a:lnTo>
                    <a:pt x="7272" y="1368"/>
                  </a:lnTo>
                  <a:cubicBezTo>
                    <a:pt x="6438" y="1835"/>
                    <a:pt x="5604" y="2302"/>
                    <a:pt x="4804" y="2803"/>
                  </a:cubicBezTo>
                  <a:cubicBezTo>
                    <a:pt x="4003" y="3303"/>
                    <a:pt x="3169" y="3803"/>
                    <a:pt x="2369" y="4337"/>
                  </a:cubicBezTo>
                  <a:cubicBezTo>
                    <a:pt x="1568" y="4871"/>
                    <a:pt x="768" y="5405"/>
                    <a:pt x="0" y="5972"/>
                  </a:cubicBezTo>
                  <a:cubicBezTo>
                    <a:pt x="868" y="5538"/>
                    <a:pt x="1702" y="5071"/>
                    <a:pt x="2536" y="4604"/>
                  </a:cubicBezTo>
                  <a:cubicBezTo>
                    <a:pt x="3369" y="4137"/>
                    <a:pt x="4203" y="3670"/>
                    <a:pt x="5004" y="3170"/>
                  </a:cubicBezTo>
                  <a:cubicBezTo>
                    <a:pt x="5838" y="2669"/>
                    <a:pt x="6638" y="2169"/>
                    <a:pt x="7439" y="1635"/>
                  </a:cubicBezTo>
                  <a:lnTo>
                    <a:pt x="8640" y="835"/>
                  </a:lnTo>
                  <a:cubicBezTo>
                    <a:pt x="9040" y="534"/>
                    <a:pt x="9440" y="301"/>
                    <a:pt x="9807"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5"/>
            <p:cNvSpPr/>
            <p:nvPr/>
          </p:nvSpPr>
          <p:spPr>
            <a:xfrm>
              <a:off x="5067125" y="4394425"/>
              <a:ext cx="210175" cy="128450"/>
            </a:xfrm>
            <a:custGeom>
              <a:avLst/>
              <a:gdLst/>
              <a:ahLst/>
              <a:cxnLst/>
              <a:rect l="l" t="t" r="r" b="b"/>
              <a:pathLst>
                <a:path w="8407" h="5138" extrusionOk="0">
                  <a:moveTo>
                    <a:pt x="8406" y="0"/>
                  </a:moveTo>
                  <a:lnTo>
                    <a:pt x="8406" y="0"/>
                  </a:lnTo>
                  <a:cubicBezTo>
                    <a:pt x="6905" y="734"/>
                    <a:pt x="5471" y="1535"/>
                    <a:pt x="4070" y="2402"/>
                  </a:cubicBezTo>
                  <a:cubicBezTo>
                    <a:pt x="2702" y="3236"/>
                    <a:pt x="1301" y="4137"/>
                    <a:pt x="0" y="5137"/>
                  </a:cubicBezTo>
                  <a:cubicBezTo>
                    <a:pt x="1468" y="4403"/>
                    <a:pt x="2902" y="3603"/>
                    <a:pt x="4303" y="2736"/>
                  </a:cubicBezTo>
                  <a:cubicBezTo>
                    <a:pt x="5704" y="1902"/>
                    <a:pt x="7072" y="1001"/>
                    <a:pt x="840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35"/>
            <p:cNvSpPr/>
            <p:nvPr/>
          </p:nvSpPr>
          <p:spPr>
            <a:xfrm>
              <a:off x="5107975" y="4378575"/>
              <a:ext cx="121800" cy="74250"/>
            </a:xfrm>
            <a:custGeom>
              <a:avLst/>
              <a:gdLst/>
              <a:ahLst/>
              <a:cxnLst/>
              <a:rect l="l" t="t" r="r" b="b"/>
              <a:pathLst>
                <a:path w="4872" h="2970" extrusionOk="0">
                  <a:moveTo>
                    <a:pt x="4871" y="1"/>
                  </a:moveTo>
                  <a:lnTo>
                    <a:pt x="4871" y="1"/>
                  </a:lnTo>
                  <a:cubicBezTo>
                    <a:pt x="3970" y="367"/>
                    <a:pt x="3136" y="801"/>
                    <a:pt x="2336" y="1301"/>
                  </a:cubicBezTo>
                  <a:cubicBezTo>
                    <a:pt x="1502" y="1802"/>
                    <a:pt x="735" y="2369"/>
                    <a:pt x="1" y="2969"/>
                  </a:cubicBezTo>
                  <a:cubicBezTo>
                    <a:pt x="868" y="2636"/>
                    <a:pt x="1735" y="2169"/>
                    <a:pt x="2536" y="1668"/>
                  </a:cubicBezTo>
                  <a:cubicBezTo>
                    <a:pt x="3370" y="1201"/>
                    <a:pt x="4137" y="634"/>
                    <a:pt x="487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35"/>
            <p:cNvSpPr/>
            <p:nvPr/>
          </p:nvSpPr>
          <p:spPr>
            <a:xfrm>
              <a:off x="4136450" y="4436125"/>
              <a:ext cx="975725" cy="489525"/>
            </a:xfrm>
            <a:custGeom>
              <a:avLst/>
              <a:gdLst/>
              <a:ahLst/>
              <a:cxnLst/>
              <a:rect l="l" t="t" r="r" b="b"/>
              <a:pathLst>
                <a:path w="39029" h="19581" extrusionOk="0">
                  <a:moveTo>
                    <a:pt x="19848" y="0"/>
                  </a:moveTo>
                  <a:lnTo>
                    <a:pt x="1" y="7739"/>
                  </a:lnTo>
                  <a:lnTo>
                    <a:pt x="19281" y="19581"/>
                  </a:lnTo>
                  <a:lnTo>
                    <a:pt x="39029" y="11542"/>
                  </a:lnTo>
                  <a:lnTo>
                    <a:pt x="198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5"/>
            <p:cNvSpPr/>
            <p:nvPr/>
          </p:nvSpPr>
          <p:spPr>
            <a:xfrm>
              <a:off x="4610975" y="4704650"/>
              <a:ext cx="397800" cy="161800"/>
            </a:xfrm>
            <a:custGeom>
              <a:avLst/>
              <a:gdLst/>
              <a:ahLst/>
              <a:cxnLst/>
              <a:rect l="l" t="t" r="r" b="b"/>
              <a:pathLst>
                <a:path w="15912" h="6472" extrusionOk="0">
                  <a:moveTo>
                    <a:pt x="15911" y="0"/>
                  </a:moveTo>
                  <a:cubicBezTo>
                    <a:pt x="15244" y="234"/>
                    <a:pt x="14577" y="467"/>
                    <a:pt x="13910" y="701"/>
                  </a:cubicBezTo>
                  <a:lnTo>
                    <a:pt x="11875" y="1468"/>
                  </a:lnTo>
                  <a:cubicBezTo>
                    <a:pt x="10541" y="1968"/>
                    <a:pt x="9207" y="2502"/>
                    <a:pt x="7872" y="3036"/>
                  </a:cubicBezTo>
                  <a:cubicBezTo>
                    <a:pt x="6571" y="3603"/>
                    <a:pt x="5237" y="4137"/>
                    <a:pt x="3936" y="4704"/>
                  </a:cubicBezTo>
                  <a:cubicBezTo>
                    <a:pt x="2602" y="5271"/>
                    <a:pt x="1301" y="5871"/>
                    <a:pt x="0" y="6472"/>
                  </a:cubicBezTo>
                  <a:cubicBezTo>
                    <a:pt x="1368" y="6038"/>
                    <a:pt x="2735" y="5538"/>
                    <a:pt x="4070" y="5037"/>
                  </a:cubicBezTo>
                  <a:cubicBezTo>
                    <a:pt x="5404" y="4537"/>
                    <a:pt x="6738" y="4003"/>
                    <a:pt x="8072" y="3469"/>
                  </a:cubicBezTo>
                  <a:cubicBezTo>
                    <a:pt x="9407" y="2902"/>
                    <a:pt x="10708" y="2369"/>
                    <a:pt x="12042" y="1802"/>
                  </a:cubicBezTo>
                  <a:lnTo>
                    <a:pt x="13977" y="901"/>
                  </a:lnTo>
                  <a:cubicBezTo>
                    <a:pt x="14610" y="601"/>
                    <a:pt x="15278" y="300"/>
                    <a:pt x="159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5"/>
            <p:cNvSpPr/>
            <p:nvPr/>
          </p:nvSpPr>
          <p:spPr>
            <a:xfrm>
              <a:off x="4738550" y="4673800"/>
              <a:ext cx="221850" cy="90075"/>
            </a:xfrm>
            <a:custGeom>
              <a:avLst/>
              <a:gdLst/>
              <a:ahLst/>
              <a:cxnLst/>
              <a:rect l="l" t="t" r="r" b="b"/>
              <a:pathLst>
                <a:path w="8874" h="3603" extrusionOk="0">
                  <a:moveTo>
                    <a:pt x="8874" y="0"/>
                  </a:moveTo>
                  <a:cubicBezTo>
                    <a:pt x="7339" y="467"/>
                    <a:pt x="5838" y="1001"/>
                    <a:pt x="4337" y="1601"/>
                  </a:cubicBezTo>
                  <a:cubicBezTo>
                    <a:pt x="2869" y="2235"/>
                    <a:pt x="1402" y="2869"/>
                    <a:pt x="1" y="3603"/>
                  </a:cubicBezTo>
                  <a:cubicBezTo>
                    <a:pt x="1535" y="3169"/>
                    <a:pt x="3036" y="2602"/>
                    <a:pt x="4504" y="2001"/>
                  </a:cubicBezTo>
                  <a:cubicBezTo>
                    <a:pt x="5972" y="1401"/>
                    <a:pt x="7439" y="767"/>
                    <a:pt x="8874"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5"/>
            <p:cNvSpPr/>
            <p:nvPr/>
          </p:nvSpPr>
          <p:spPr>
            <a:xfrm>
              <a:off x="4561750" y="4642925"/>
              <a:ext cx="349450" cy="141800"/>
            </a:xfrm>
            <a:custGeom>
              <a:avLst/>
              <a:gdLst/>
              <a:ahLst/>
              <a:cxnLst/>
              <a:rect l="l" t="t" r="r" b="b"/>
              <a:pathLst>
                <a:path w="13978" h="5672" extrusionOk="0">
                  <a:moveTo>
                    <a:pt x="13978" y="1"/>
                  </a:moveTo>
                  <a:lnTo>
                    <a:pt x="13978" y="1"/>
                  </a:lnTo>
                  <a:cubicBezTo>
                    <a:pt x="13377" y="201"/>
                    <a:pt x="12777" y="401"/>
                    <a:pt x="12210" y="601"/>
                  </a:cubicBezTo>
                  <a:lnTo>
                    <a:pt x="10442" y="1268"/>
                  </a:lnTo>
                  <a:cubicBezTo>
                    <a:pt x="9241" y="1702"/>
                    <a:pt x="8073" y="2169"/>
                    <a:pt x="6906" y="2636"/>
                  </a:cubicBezTo>
                  <a:cubicBezTo>
                    <a:pt x="5772" y="3103"/>
                    <a:pt x="4604" y="3603"/>
                    <a:pt x="3437" y="4104"/>
                  </a:cubicBezTo>
                  <a:cubicBezTo>
                    <a:pt x="2303" y="4604"/>
                    <a:pt x="1135" y="5104"/>
                    <a:pt x="1" y="5672"/>
                  </a:cubicBezTo>
                  <a:cubicBezTo>
                    <a:pt x="1202" y="5271"/>
                    <a:pt x="2403" y="4838"/>
                    <a:pt x="3570" y="4404"/>
                  </a:cubicBezTo>
                  <a:cubicBezTo>
                    <a:pt x="4738" y="3970"/>
                    <a:pt x="5905" y="3503"/>
                    <a:pt x="7073" y="3003"/>
                  </a:cubicBezTo>
                  <a:cubicBezTo>
                    <a:pt x="8240" y="2536"/>
                    <a:pt x="9408" y="2069"/>
                    <a:pt x="10542" y="1569"/>
                  </a:cubicBezTo>
                  <a:lnTo>
                    <a:pt x="12276" y="801"/>
                  </a:lnTo>
                  <a:cubicBezTo>
                    <a:pt x="12843" y="535"/>
                    <a:pt x="13411" y="268"/>
                    <a:pt x="1397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5"/>
            <p:cNvSpPr/>
            <p:nvPr/>
          </p:nvSpPr>
          <p:spPr>
            <a:xfrm>
              <a:off x="4539250" y="4611250"/>
              <a:ext cx="323575" cy="131775"/>
            </a:xfrm>
            <a:custGeom>
              <a:avLst/>
              <a:gdLst/>
              <a:ahLst/>
              <a:cxnLst/>
              <a:rect l="l" t="t" r="r" b="b"/>
              <a:pathLst>
                <a:path w="12943" h="5271" extrusionOk="0">
                  <a:moveTo>
                    <a:pt x="12943" y="0"/>
                  </a:moveTo>
                  <a:lnTo>
                    <a:pt x="12943" y="0"/>
                  </a:lnTo>
                  <a:cubicBezTo>
                    <a:pt x="12376" y="167"/>
                    <a:pt x="11809" y="367"/>
                    <a:pt x="11275" y="567"/>
                  </a:cubicBezTo>
                  <a:lnTo>
                    <a:pt x="9641" y="1168"/>
                  </a:lnTo>
                  <a:cubicBezTo>
                    <a:pt x="8540" y="1568"/>
                    <a:pt x="7439" y="2002"/>
                    <a:pt x="6372" y="2435"/>
                  </a:cubicBezTo>
                  <a:cubicBezTo>
                    <a:pt x="5304" y="2869"/>
                    <a:pt x="4237" y="3336"/>
                    <a:pt x="3169" y="3803"/>
                  </a:cubicBezTo>
                  <a:cubicBezTo>
                    <a:pt x="2102" y="4270"/>
                    <a:pt x="1034" y="4737"/>
                    <a:pt x="0" y="5271"/>
                  </a:cubicBezTo>
                  <a:cubicBezTo>
                    <a:pt x="1101" y="4904"/>
                    <a:pt x="2202" y="4437"/>
                    <a:pt x="3269" y="4070"/>
                  </a:cubicBezTo>
                  <a:cubicBezTo>
                    <a:pt x="4370" y="3670"/>
                    <a:pt x="5471" y="3269"/>
                    <a:pt x="6538" y="2802"/>
                  </a:cubicBezTo>
                  <a:cubicBezTo>
                    <a:pt x="7606" y="2369"/>
                    <a:pt x="8673" y="1935"/>
                    <a:pt x="9741" y="1468"/>
                  </a:cubicBezTo>
                  <a:lnTo>
                    <a:pt x="11342" y="767"/>
                  </a:lnTo>
                  <a:cubicBezTo>
                    <a:pt x="11875" y="501"/>
                    <a:pt x="12409" y="267"/>
                    <a:pt x="12943"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35"/>
            <p:cNvSpPr/>
            <p:nvPr/>
          </p:nvSpPr>
          <p:spPr>
            <a:xfrm>
              <a:off x="4415000" y="4580400"/>
              <a:ext cx="397800" cy="161800"/>
            </a:xfrm>
            <a:custGeom>
              <a:avLst/>
              <a:gdLst/>
              <a:ahLst/>
              <a:cxnLst/>
              <a:rect l="l" t="t" r="r" b="b"/>
              <a:pathLst>
                <a:path w="15912" h="6472" extrusionOk="0">
                  <a:moveTo>
                    <a:pt x="15911" y="0"/>
                  </a:moveTo>
                  <a:cubicBezTo>
                    <a:pt x="15244" y="200"/>
                    <a:pt x="14577" y="467"/>
                    <a:pt x="13910" y="701"/>
                  </a:cubicBezTo>
                  <a:lnTo>
                    <a:pt x="11875" y="1468"/>
                  </a:lnTo>
                  <a:cubicBezTo>
                    <a:pt x="10541" y="1968"/>
                    <a:pt x="9207" y="2468"/>
                    <a:pt x="7906" y="3036"/>
                  </a:cubicBezTo>
                  <a:cubicBezTo>
                    <a:pt x="6571" y="3569"/>
                    <a:pt x="5237" y="4136"/>
                    <a:pt x="3936" y="4703"/>
                  </a:cubicBezTo>
                  <a:cubicBezTo>
                    <a:pt x="2602" y="5270"/>
                    <a:pt x="1301" y="5838"/>
                    <a:pt x="0" y="6471"/>
                  </a:cubicBezTo>
                  <a:cubicBezTo>
                    <a:pt x="1368" y="6038"/>
                    <a:pt x="2702" y="5504"/>
                    <a:pt x="4036" y="5004"/>
                  </a:cubicBezTo>
                  <a:cubicBezTo>
                    <a:pt x="5371" y="4503"/>
                    <a:pt x="6705" y="3970"/>
                    <a:pt x="8039" y="3436"/>
                  </a:cubicBezTo>
                  <a:cubicBezTo>
                    <a:pt x="9373" y="2869"/>
                    <a:pt x="10708" y="2335"/>
                    <a:pt x="12009" y="1768"/>
                  </a:cubicBezTo>
                  <a:lnTo>
                    <a:pt x="13977" y="901"/>
                  </a:lnTo>
                  <a:cubicBezTo>
                    <a:pt x="14611" y="600"/>
                    <a:pt x="15278" y="300"/>
                    <a:pt x="159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35"/>
            <p:cNvSpPr/>
            <p:nvPr/>
          </p:nvSpPr>
          <p:spPr>
            <a:xfrm>
              <a:off x="4411650" y="4548700"/>
              <a:ext cx="352775" cy="143450"/>
            </a:xfrm>
            <a:custGeom>
              <a:avLst/>
              <a:gdLst/>
              <a:ahLst/>
              <a:cxnLst/>
              <a:rect l="l" t="t" r="r" b="b"/>
              <a:pathLst>
                <a:path w="14111" h="5738" extrusionOk="0">
                  <a:moveTo>
                    <a:pt x="14111" y="0"/>
                  </a:moveTo>
                  <a:cubicBezTo>
                    <a:pt x="13510" y="201"/>
                    <a:pt x="12910" y="434"/>
                    <a:pt x="12309" y="634"/>
                  </a:cubicBezTo>
                  <a:lnTo>
                    <a:pt x="10508" y="1301"/>
                  </a:lnTo>
                  <a:cubicBezTo>
                    <a:pt x="9341" y="1735"/>
                    <a:pt x="8140" y="2202"/>
                    <a:pt x="6972" y="2702"/>
                  </a:cubicBezTo>
                  <a:cubicBezTo>
                    <a:pt x="5805" y="3169"/>
                    <a:pt x="4604" y="3670"/>
                    <a:pt x="3470" y="4170"/>
                  </a:cubicBezTo>
                  <a:cubicBezTo>
                    <a:pt x="2302" y="4670"/>
                    <a:pt x="1135" y="5204"/>
                    <a:pt x="1" y="5738"/>
                  </a:cubicBezTo>
                  <a:cubicBezTo>
                    <a:pt x="1202" y="5338"/>
                    <a:pt x="2402" y="4904"/>
                    <a:pt x="3570" y="4470"/>
                  </a:cubicBezTo>
                  <a:cubicBezTo>
                    <a:pt x="4771" y="4037"/>
                    <a:pt x="5938" y="3570"/>
                    <a:pt x="7139" y="3069"/>
                  </a:cubicBezTo>
                  <a:cubicBezTo>
                    <a:pt x="8307" y="2602"/>
                    <a:pt x="9474" y="2102"/>
                    <a:pt x="10642" y="1602"/>
                  </a:cubicBezTo>
                  <a:lnTo>
                    <a:pt x="12376" y="834"/>
                  </a:lnTo>
                  <a:cubicBezTo>
                    <a:pt x="12977" y="534"/>
                    <a:pt x="13544" y="301"/>
                    <a:pt x="1411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5"/>
            <p:cNvSpPr/>
            <p:nvPr/>
          </p:nvSpPr>
          <p:spPr>
            <a:xfrm>
              <a:off x="4317425" y="4517850"/>
              <a:ext cx="397800" cy="161800"/>
            </a:xfrm>
            <a:custGeom>
              <a:avLst/>
              <a:gdLst/>
              <a:ahLst/>
              <a:cxnLst/>
              <a:rect l="l" t="t" r="r" b="b"/>
              <a:pathLst>
                <a:path w="15912" h="6472" extrusionOk="0">
                  <a:moveTo>
                    <a:pt x="15912" y="0"/>
                  </a:moveTo>
                  <a:cubicBezTo>
                    <a:pt x="15245" y="200"/>
                    <a:pt x="14577" y="467"/>
                    <a:pt x="13877" y="701"/>
                  </a:cubicBezTo>
                  <a:lnTo>
                    <a:pt x="11875" y="1468"/>
                  </a:lnTo>
                  <a:cubicBezTo>
                    <a:pt x="10541" y="1968"/>
                    <a:pt x="9207" y="2502"/>
                    <a:pt x="7873" y="3036"/>
                  </a:cubicBezTo>
                  <a:cubicBezTo>
                    <a:pt x="6572" y="3569"/>
                    <a:pt x="5237" y="4137"/>
                    <a:pt x="3903" y="4704"/>
                  </a:cubicBezTo>
                  <a:cubicBezTo>
                    <a:pt x="2602" y="5271"/>
                    <a:pt x="1301" y="5838"/>
                    <a:pt x="0" y="6472"/>
                  </a:cubicBezTo>
                  <a:cubicBezTo>
                    <a:pt x="1368" y="6038"/>
                    <a:pt x="2702" y="5504"/>
                    <a:pt x="4037" y="5004"/>
                  </a:cubicBezTo>
                  <a:cubicBezTo>
                    <a:pt x="5371" y="4503"/>
                    <a:pt x="6705" y="3970"/>
                    <a:pt x="8039" y="3436"/>
                  </a:cubicBezTo>
                  <a:cubicBezTo>
                    <a:pt x="9374" y="2869"/>
                    <a:pt x="10675" y="2335"/>
                    <a:pt x="12009" y="1768"/>
                  </a:cubicBezTo>
                  <a:lnTo>
                    <a:pt x="13977" y="901"/>
                  </a:lnTo>
                  <a:cubicBezTo>
                    <a:pt x="14611" y="601"/>
                    <a:pt x="15278" y="300"/>
                    <a:pt x="1591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5"/>
            <p:cNvSpPr/>
            <p:nvPr/>
          </p:nvSpPr>
          <p:spPr>
            <a:xfrm>
              <a:off x="4430825" y="4486150"/>
              <a:ext cx="235200" cy="95925"/>
            </a:xfrm>
            <a:custGeom>
              <a:avLst/>
              <a:gdLst/>
              <a:ahLst/>
              <a:cxnLst/>
              <a:rect l="l" t="t" r="r" b="b"/>
              <a:pathLst>
                <a:path w="9408" h="3837" extrusionOk="0">
                  <a:moveTo>
                    <a:pt x="9408" y="1"/>
                  </a:moveTo>
                  <a:lnTo>
                    <a:pt x="9408" y="1"/>
                  </a:lnTo>
                  <a:cubicBezTo>
                    <a:pt x="7806" y="468"/>
                    <a:pt x="6205" y="1101"/>
                    <a:pt x="4638" y="1735"/>
                  </a:cubicBezTo>
                  <a:cubicBezTo>
                    <a:pt x="3070" y="2369"/>
                    <a:pt x="1502" y="3036"/>
                    <a:pt x="1" y="3837"/>
                  </a:cubicBezTo>
                  <a:cubicBezTo>
                    <a:pt x="1635" y="3336"/>
                    <a:pt x="3237" y="2703"/>
                    <a:pt x="4804" y="2102"/>
                  </a:cubicBezTo>
                  <a:cubicBezTo>
                    <a:pt x="6372" y="1468"/>
                    <a:pt x="7907" y="801"/>
                    <a:pt x="9408"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5"/>
            <p:cNvSpPr/>
            <p:nvPr/>
          </p:nvSpPr>
          <p:spPr>
            <a:xfrm>
              <a:off x="3080700" y="3983300"/>
              <a:ext cx="2089850" cy="820600"/>
            </a:xfrm>
            <a:custGeom>
              <a:avLst/>
              <a:gdLst/>
              <a:ahLst/>
              <a:cxnLst/>
              <a:rect l="l" t="t" r="r" b="b"/>
              <a:pathLst>
                <a:path w="83594" h="32824" extrusionOk="0">
                  <a:moveTo>
                    <a:pt x="57041" y="0"/>
                  </a:moveTo>
                  <a:lnTo>
                    <a:pt x="1" y="15044"/>
                  </a:lnTo>
                  <a:lnTo>
                    <a:pt x="27787" y="32824"/>
                  </a:lnTo>
                  <a:lnTo>
                    <a:pt x="83594" y="14244"/>
                  </a:lnTo>
                  <a:lnTo>
                    <a:pt x="57041"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5"/>
            <p:cNvSpPr/>
            <p:nvPr/>
          </p:nvSpPr>
          <p:spPr>
            <a:xfrm>
              <a:off x="3173267" y="3964034"/>
              <a:ext cx="1943075" cy="775575"/>
            </a:xfrm>
            <a:custGeom>
              <a:avLst/>
              <a:gdLst/>
              <a:ahLst/>
              <a:cxnLst/>
              <a:rect l="l" t="t" r="r" b="b"/>
              <a:pathLst>
                <a:path w="77723" h="31023" extrusionOk="0">
                  <a:moveTo>
                    <a:pt x="52071" y="0"/>
                  </a:moveTo>
                  <a:cubicBezTo>
                    <a:pt x="52071" y="0"/>
                    <a:pt x="36427" y="2068"/>
                    <a:pt x="35693" y="2302"/>
                  </a:cubicBezTo>
                  <a:cubicBezTo>
                    <a:pt x="34959" y="2535"/>
                    <a:pt x="28087" y="5404"/>
                    <a:pt x="28087" y="5404"/>
                  </a:cubicBezTo>
                  <a:cubicBezTo>
                    <a:pt x="28087" y="5404"/>
                    <a:pt x="18380" y="7072"/>
                    <a:pt x="17747" y="7306"/>
                  </a:cubicBezTo>
                  <a:cubicBezTo>
                    <a:pt x="17079" y="7539"/>
                    <a:pt x="1" y="14677"/>
                    <a:pt x="1" y="14677"/>
                  </a:cubicBezTo>
                  <a:lnTo>
                    <a:pt x="25452" y="31023"/>
                  </a:lnTo>
                  <a:lnTo>
                    <a:pt x="77723" y="13643"/>
                  </a:lnTo>
                  <a:lnTo>
                    <a:pt x="520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35"/>
            <p:cNvSpPr/>
            <p:nvPr/>
          </p:nvSpPr>
          <p:spPr>
            <a:xfrm>
              <a:off x="3871275" y="4120900"/>
              <a:ext cx="612125" cy="415325"/>
            </a:xfrm>
            <a:custGeom>
              <a:avLst/>
              <a:gdLst/>
              <a:ahLst/>
              <a:cxnLst/>
              <a:rect l="l" t="t" r="r" b="b"/>
              <a:pathLst>
                <a:path w="24485" h="16613" extrusionOk="0">
                  <a:moveTo>
                    <a:pt x="0" y="0"/>
                  </a:moveTo>
                  <a:lnTo>
                    <a:pt x="3002" y="2135"/>
                  </a:lnTo>
                  <a:lnTo>
                    <a:pt x="6038" y="4237"/>
                  </a:lnTo>
                  <a:lnTo>
                    <a:pt x="12142" y="8440"/>
                  </a:lnTo>
                  <a:lnTo>
                    <a:pt x="18313" y="12542"/>
                  </a:lnTo>
                  <a:lnTo>
                    <a:pt x="21382" y="14577"/>
                  </a:lnTo>
                  <a:lnTo>
                    <a:pt x="24484" y="16612"/>
                  </a:lnTo>
                  <a:lnTo>
                    <a:pt x="21482" y="14477"/>
                  </a:lnTo>
                  <a:lnTo>
                    <a:pt x="18447" y="12342"/>
                  </a:lnTo>
                  <a:lnTo>
                    <a:pt x="12342" y="8173"/>
                  </a:lnTo>
                  <a:lnTo>
                    <a:pt x="6171" y="4036"/>
                  </a:lnTo>
                  <a:lnTo>
                    <a:pt x="3102" y="2002"/>
                  </a:lnTo>
                  <a:lnTo>
                    <a:pt x="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35"/>
            <p:cNvSpPr/>
            <p:nvPr/>
          </p:nvSpPr>
          <p:spPr>
            <a:xfrm>
              <a:off x="3992200" y="4372750"/>
              <a:ext cx="203500" cy="45875"/>
            </a:xfrm>
            <a:custGeom>
              <a:avLst/>
              <a:gdLst/>
              <a:ahLst/>
              <a:cxnLst/>
              <a:rect l="l" t="t" r="r" b="b"/>
              <a:pathLst>
                <a:path w="8140" h="1835" extrusionOk="0">
                  <a:moveTo>
                    <a:pt x="8139" y="0"/>
                  </a:moveTo>
                  <a:lnTo>
                    <a:pt x="8139" y="0"/>
                  </a:lnTo>
                  <a:cubicBezTo>
                    <a:pt x="7439" y="67"/>
                    <a:pt x="6772" y="200"/>
                    <a:pt x="6071" y="334"/>
                  </a:cubicBezTo>
                  <a:cubicBezTo>
                    <a:pt x="5404" y="434"/>
                    <a:pt x="4703" y="600"/>
                    <a:pt x="4036" y="734"/>
                  </a:cubicBezTo>
                  <a:cubicBezTo>
                    <a:pt x="3369" y="901"/>
                    <a:pt x="2669" y="1067"/>
                    <a:pt x="2001" y="1234"/>
                  </a:cubicBezTo>
                  <a:cubicBezTo>
                    <a:pt x="1334" y="1434"/>
                    <a:pt x="667" y="1601"/>
                    <a:pt x="0" y="1835"/>
                  </a:cubicBezTo>
                  <a:cubicBezTo>
                    <a:pt x="701" y="1735"/>
                    <a:pt x="1401" y="1601"/>
                    <a:pt x="2068" y="1468"/>
                  </a:cubicBezTo>
                  <a:cubicBezTo>
                    <a:pt x="2769" y="1368"/>
                    <a:pt x="3436" y="1234"/>
                    <a:pt x="4103" y="1067"/>
                  </a:cubicBezTo>
                  <a:cubicBezTo>
                    <a:pt x="4770" y="901"/>
                    <a:pt x="5471" y="734"/>
                    <a:pt x="6138" y="567"/>
                  </a:cubicBezTo>
                  <a:cubicBezTo>
                    <a:pt x="6805" y="400"/>
                    <a:pt x="7472" y="200"/>
                    <a:pt x="813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5"/>
            <p:cNvSpPr/>
            <p:nvPr/>
          </p:nvSpPr>
          <p:spPr>
            <a:xfrm>
              <a:off x="3701150" y="4398600"/>
              <a:ext cx="537075" cy="190150"/>
            </a:xfrm>
            <a:custGeom>
              <a:avLst/>
              <a:gdLst/>
              <a:ahLst/>
              <a:cxnLst/>
              <a:rect l="l" t="t" r="r" b="b"/>
              <a:pathLst>
                <a:path w="21483" h="7606" extrusionOk="0">
                  <a:moveTo>
                    <a:pt x="21482" y="0"/>
                  </a:moveTo>
                  <a:lnTo>
                    <a:pt x="21482" y="0"/>
                  </a:lnTo>
                  <a:cubicBezTo>
                    <a:pt x="19614" y="367"/>
                    <a:pt x="17746" y="734"/>
                    <a:pt x="15878" y="1134"/>
                  </a:cubicBezTo>
                  <a:lnTo>
                    <a:pt x="14477" y="1434"/>
                  </a:lnTo>
                  <a:lnTo>
                    <a:pt x="13777" y="1601"/>
                  </a:lnTo>
                  <a:cubicBezTo>
                    <a:pt x="13543" y="1668"/>
                    <a:pt x="13310" y="1735"/>
                    <a:pt x="13076" y="1801"/>
                  </a:cubicBezTo>
                  <a:cubicBezTo>
                    <a:pt x="12176" y="2168"/>
                    <a:pt x="11308" y="2535"/>
                    <a:pt x="10441" y="2902"/>
                  </a:cubicBezTo>
                  <a:cubicBezTo>
                    <a:pt x="8673" y="3669"/>
                    <a:pt x="6939" y="4437"/>
                    <a:pt x="5171" y="5204"/>
                  </a:cubicBezTo>
                  <a:cubicBezTo>
                    <a:pt x="3436" y="6004"/>
                    <a:pt x="1702" y="6772"/>
                    <a:pt x="0" y="7606"/>
                  </a:cubicBezTo>
                  <a:cubicBezTo>
                    <a:pt x="1768" y="6905"/>
                    <a:pt x="3503" y="6171"/>
                    <a:pt x="5271" y="5437"/>
                  </a:cubicBezTo>
                  <a:lnTo>
                    <a:pt x="10541" y="3202"/>
                  </a:lnTo>
                  <a:cubicBezTo>
                    <a:pt x="11442" y="2835"/>
                    <a:pt x="12309" y="2435"/>
                    <a:pt x="13176" y="2102"/>
                  </a:cubicBezTo>
                  <a:cubicBezTo>
                    <a:pt x="13610" y="1935"/>
                    <a:pt x="14077" y="1801"/>
                    <a:pt x="14544" y="1701"/>
                  </a:cubicBezTo>
                  <a:lnTo>
                    <a:pt x="15912" y="1368"/>
                  </a:lnTo>
                  <a:cubicBezTo>
                    <a:pt x="17780" y="934"/>
                    <a:pt x="19648" y="500"/>
                    <a:pt x="2148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5"/>
            <p:cNvSpPr/>
            <p:nvPr/>
          </p:nvSpPr>
          <p:spPr>
            <a:xfrm>
              <a:off x="3745350" y="4428600"/>
              <a:ext cx="520400" cy="189350"/>
            </a:xfrm>
            <a:custGeom>
              <a:avLst/>
              <a:gdLst/>
              <a:ahLst/>
              <a:cxnLst/>
              <a:rect l="l" t="t" r="r" b="b"/>
              <a:pathLst>
                <a:path w="20816" h="7574" extrusionOk="0">
                  <a:moveTo>
                    <a:pt x="20815" y="1"/>
                  </a:moveTo>
                  <a:lnTo>
                    <a:pt x="20815" y="1"/>
                  </a:lnTo>
                  <a:cubicBezTo>
                    <a:pt x="19014" y="335"/>
                    <a:pt x="17179" y="701"/>
                    <a:pt x="15378" y="1102"/>
                  </a:cubicBezTo>
                  <a:lnTo>
                    <a:pt x="14010" y="1402"/>
                  </a:lnTo>
                  <a:cubicBezTo>
                    <a:pt x="13777" y="1435"/>
                    <a:pt x="13577" y="1502"/>
                    <a:pt x="13343" y="1569"/>
                  </a:cubicBezTo>
                  <a:cubicBezTo>
                    <a:pt x="13076" y="1635"/>
                    <a:pt x="12876" y="1736"/>
                    <a:pt x="12676" y="1836"/>
                  </a:cubicBezTo>
                  <a:cubicBezTo>
                    <a:pt x="11809" y="2169"/>
                    <a:pt x="10941" y="2536"/>
                    <a:pt x="10108" y="2936"/>
                  </a:cubicBezTo>
                  <a:cubicBezTo>
                    <a:pt x="8406" y="3670"/>
                    <a:pt x="6738" y="4438"/>
                    <a:pt x="5037" y="5205"/>
                  </a:cubicBezTo>
                  <a:cubicBezTo>
                    <a:pt x="3336" y="5972"/>
                    <a:pt x="1668" y="6739"/>
                    <a:pt x="0" y="7573"/>
                  </a:cubicBezTo>
                  <a:cubicBezTo>
                    <a:pt x="1702" y="6873"/>
                    <a:pt x="3403" y="6139"/>
                    <a:pt x="5137" y="5405"/>
                  </a:cubicBezTo>
                  <a:cubicBezTo>
                    <a:pt x="6839" y="4671"/>
                    <a:pt x="8540" y="3937"/>
                    <a:pt x="10241" y="3203"/>
                  </a:cubicBezTo>
                  <a:lnTo>
                    <a:pt x="12776" y="2102"/>
                  </a:lnTo>
                  <a:cubicBezTo>
                    <a:pt x="13010" y="2002"/>
                    <a:pt x="13210" y="1902"/>
                    <a:pt x="13410" y="1836"/>
                  </a:cubicBezTo>
                  <a:cubicBezTo>
                    <a:pt x="13610" y="1769"/>
                    <a:pt x="13844" y="1736"/>
                    <a:pt x="14077" y="1669"/>
                  </a:cubicBezTo>
                  <a:lnTo>
                    <a:pt x="15411" y="1335"/>
                  </a:lnTo>
                  <a:cubicBezTo>
                    <a:pt x="17213" y="902"/>
                    <a:pt x="19047" y="468"/>
                    <a:pt x="20815"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5"/>
            <p:cNvSpPr/>
            <p:nvPr/>
          </p:nvSpPr>
          <p:spPr>
            <a:xfrm>
              <a:off x="3789550" y="4456975"/>
              <a:ext cx="524550" cy="185150"/>
            </a:xfrm>
            <a:custGeom>
              <a:avLst/>
              <a:gdLst/>
              <a:ahLst/>
              <a:cxnLst/>
              <a:rect l="l" t="t" r="r" b="b"/>
              <a:pathLst>
                <a:path w="20982" h="7406" extrusionOk="0">
                  <a:moveTo>
                    <a:pt x="20982" y="0"/>
                  </a:moveTo>
                  <a:cubicBezTo>
                    <a:pt x="19181" y="434"/>
                    <a:pt x="17413" y="934"/>
                    <a:pt x="15611" y="1401"/>
                  </a:cubicBezTo>
                  <a:lnTo>
                    <a:pt x="12909" y="2168"/>
                  </a:lnTo>
                  <a:cubicBezTo>
                    <a:pt x="12009" y="2469"/>
                    <a:pt x="11175" y="2802"/>
                    <a:pt x="10308" y="3136"/>
                  </a:cubicBezTo>
                  <a:cubicBezTo>
                    <a:pt x="8573" y="3836"/>
                    <a:pt x="6838" y="4503"/>
                    <a:pt x="5137" y="5237"/>
                  </a:cubicBezTo>
                  <a:cubicBezTo>
                    <a:pt x="3403" y="5938"/>
                    <a:pt x="1701" y="6672"/>
                    <a:pt x="0" y="7405"/>
                  </a:cubicBezTo>
                  <a:cubicBezTo>
                    <a:pt x="1735" y="6805"/>
                    <a:pt x="3469" y="6105"/>
                    <a:pt x="5204" y="5437"/>
                  </a:cubicBezTo>
                  <a:cubicBezTo>
                    <a:pt x="6939" y="4804"/>
                    <a:pt x="8673" y="4103"/>
                    <a:pt x="10408" y="3436"/>
                  </a:cubicBezTo>
                  <a:cubicBezTo>
                    <a:pt x="11275" y="3102"/>
                    <a:pt x="12142" y="2735"/>
                    <a:pt x="13010" y="2469"/>
                  </a:cubicBezTo>
                  <a:lnTo>
                    <a:pt x="15678" y="1668"/>
                  </a:lnTo>
                  <a:cubicBezTo>
                    <a:pt x="17446" y="1134"/>
                    <a:pt x="19214" y="601"/>
                    <a:pt x="2098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5"/>
            <p:cNvSpPr/>
            <p:nvPr/>
          </p:nvSpPr>
          <p:spPr>
            <a:xfrm>
              <a:off x="4430000" y="4272675"/>
              <a:ext cx="502050" cy="157625"/>
            </a:xfrm>
            <a:custGeom>
              <a:avLst/>
              <a:gdLst/>
              <a:ahLst/>
              <a:cxnLst/>
              <a:rect l="l" t="t" r="r" b="b"/>
              <a:pathLst>
                <a:path w="20082" h="6305" extrusionOk="0">
                  <a:moveTo>
                    <a:pt x="20082" y="0"/>
                  </a:moveTo>
                  <a:lnTo>
                    <a:pt x="20082" y="0"/>
                  </a:lnTo>
                  <a:cubicBezTo>
                    <a:pt x="18347" y="400"/>
                    <a:pt x="16646" y="834"/>
                    <a:pt x="14945" y="1268"/>
                  </a:cubicBezTo>
                  <a:cubicBezTo>
                    <a:pt x="13243" y="1735"/>
                    <a:pt x="11542" y="2135"/>
                    <a:pt x="9874" y="2602"/>
                  </a:cubicBezTo>
                  <a:lnTo>
                    <a:pt x="7306" y="3269"/>
                  </a:lnTo>
                  <a:lnTo>
                    <a:pt x="6672" y="3469"/>
                  </a:lnTo>
                  <a:cubicBezTo>
                    <a:pt x="6438" y="3503"/>
                    <a:pt x="6238" y="3603"/>
                    <a:pt x="6038" y="3669"/>
                  </a:cubicBezTo>
                  <a:cubicBezTo>
                    <a:pt x="5638" y="3836"/>
                    <a:pt x="5238" y="4003"/>
                    <a:pt x="4804" y="4170"/>
                  </a:cubicBezTo>
                  <a:cubicBezTo>
                    <a:pt x="3169" y="4837"/>
                    <a:pt x="1568" y="5537"/>
                    <a:pt x="1" y="6305"/>
                  </a:cubicBezTo>
                  <a:cubicBezTo>
                    <a:pt x="1668" y="5704"/>
                    <a:pt x="3303" y="5070"/>
                    <a:pt x="4937" y="4437"/>
                  </a:cubicBezTo>
                  <a:lnTo>
                    <a:pt x="6138" y="3970"/>
                  </a:lnTo>
                  <a:cubicBezTo>
                    <a:pt x="6338" y="3870"/>
                    <a:pt x="6572" y="3803"/>
                    <a:pt x="6772" y="3736"/>
                  </a:cubicBezTo>
                  <a:lnTo>
                    <a:pt x="7372" y="3569"/>
                  </a:lnTo>
                  <a:lnTo>
                    <a:pt x="9941" y="2869"/>
                  </a:lnTo>
                  <a:cubicBezTo>
                    <a:pt x="11609" y="2402"/>
                    <a:pt x="13310" y="1935"/>
                    <a:pt x="15011" y="1468"/>
                  </a:cubicBezTo>
                  <a:cubicBezTo>
                    <a:pt x="16712" y="968"/>
                    <a:pt x="18380" y="501"/>
                    <a:pt x="2008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35"/>
            <p:cNvSpPr/>
            <p:nvPr/>
          </p:nvSpPr>
          <p:spPr>
            <a:xfrm>
              <a:off x="4386625" y="4249325"/>
              <a:ext cx="487875" cy="147625"/>
            </a:xfrm>
            <a:custGeom>
              <a:avLst/>
              <a:gdLst/>
              <a:ahLst/>
              <a:cxnLst/>
              <a:rect l="l" t="t" r="r" b="b"/>
              <a:pathLst>
                <a:path w="19515" h="5905" extrusionOk="0">
                  <a:moveTo>
                    <a:pt x="19515" y="0"/>
                  </a:moveTo>
                  <a:cubicBezTo>
                    <a:pt x="17880" y="400"/>
                    <a:pt x="16246" y="834"/>
                    <a:pt x="14578" y="1268"/>
                  </a:cubicBezTo>
                  <a:cubicBezTo>
                    <a:pt x="12944" y="1701"/>
                    <a:pt x="11309" y="2135"/>
                    <a:pt x="9675" y="2569"/>
                  </a:cubicBezTo>
                  <a:lnTo>
                    <a:pt x="7206" y="3236"/>
                  </a:lnTo>
                  <a:cubicBezTo>
                    <a:pt x="6372" y="3469"/>
                    <a:pt x="5572" y="3770"/>
                    <a:pt x="4771" y="4070"/>
                  </a:cubicBezTo>
                  <a:cubicBezTo>
                    <a:pt x="3170" y="4637"/>
                    <a:pt x="1569" y="5237"/>
                    <a:pt x="1" y="5904"/>
                  </a:cubicBezTo>
                  <a:cubicBezTo>
                    <a:pt x="1635" y="5404"/>
                    <a:pt x="3270" y="4870"/>
                    <a:pt x="4871" y="4337"/>
                  </a:cubicBezTo>
                  <a:lnTo>
                    <a:pt x="6072" y="3936"/>
                  </a:lnTo>
                  <a:cubicBezTo>
                    <a:pt x="6472" y="3803"/>
                    <a:pt x="6873" y="3636"/>
                    <a:pt x="7273" y="3536"/>
                  </a:cubicBezTo>
                  <a:lnTo>
                    <a:pt x="9741" y="2836"/>
                  </a:lnTo>
                  <a:cubicBezTo>
                    <a:pt x="11376" y="2402"/>
                    <a:pt x="13010" y="1902"/>
                    <a:pt x="14645" y="1435"/>
                  </a:cubicBezTo>
                  <a:cubicBezTo>
                    <a:pt x="16279" y="968"/>
                    <a:pt x="17914" y="467"/>
                    <a:pt x="1951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35"/>
            <p:cNvSpPr/>
            <p:nvPr/>
          </p:nvSpPr>
          <p:spPr>
            <a:xfrm>
              <a:off x="4345775" y="4228475"/>
              <a:ext cx="486200" cy="138450"/>
            </a:xfrm>
            <a:custGeom>
              <a:avLst/>
              <a:gdLst/>
              <a:ahLst/>
              <a:cxnLst/>
              <a:rect l="l" t="t" r="r" b="b"/>
              <a:pathLst>
                <a:path w="19448" h="5538" extrusionOk="0">
                  <a:moveTo>
                    <a:pt x="19448" y="0"/>
                  </a:moveTo>
                  <a:cubicBezTo>
                    <a:pt x="17813" y="367"/>
                    <a:pt x="16179" y="734"/>
                    <a:pt x="14511" y="1101"/>
                  </a:cubicBezTo>
                  <a:cubicBezTo>
                    <a:pt x="12876" y="1501"/>
                    <a:pt x="11242" y="1868"/>
                    <a:pt x="9574" y="2269"/>
                  </a:cubicBezTo>
                  <a:lnTo>
                    <a:pt x="7139" y="2869"/>
                  </a:lnTo>
                  <a:cubicBezTo>
                    <a:pt x="6305" y="3136"/>
                    <a:pt x="5504" y="3436"/>
                    <a:pt x="4704" y="3703"/>
                  </a:cubicBezTo>
                  <a:cubicBezTo>
                    <a:pt x="3136" y="4270"/>
                    <a:pt x="1535" y="4904"/>
                    <a:pt x="0" y="5538"/>
                  </a:cubicBezTo>
                  <a:cubicBezTo>
                    <a:pt x="1602" y="5037"/>
                    <a:pt x="3203" y="4537"/>
                    <a:pt x="4804" y="3970"/>
                  </a:cubicBezTo>
                  <a:lnTo>
                    <a:pt x="7206" y="3169"/>
                  </a:lnTo>
                  <a:cubicBezTo>
                    <a:pt x="8006" y="2969"/>
                    <a:pt x="8840" y="2769"/>
                    <a:pt x="9641" y="2535"/>
                  </a:cubicBezTo>
                  <a:cubicBezTo>
                    <a:pt x="11309" y="2135"/>
                    <a:pt x="12943" y="1701"/>
                    <a:pt x="14578" y="1301"/>
                  </a:cubicBezTo>
                  <a:cubicBezTo>
                    <a:pt x="16212" y="868"/>
                    <a:pt x="17813" y="434"/>
                    <a:pt x="194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5"/>
            <p:cNvSpPr/>
            <p:nvPr/>
          </p:nvSpPr>
          <p:spPr>
            <a:xfrm>
              <a:off x="4309925" y="4210125"/>
              <a:ext cx="489525" cy="135125"/>
            </a:xfrm>
            <a:custGeom>
              <a:avLst/>
              <a:gdLst/>
              <a:ahLst/>
              <a:cxnLst/>
              <a:rect l="l" t="t" r="r" b="b"/>
              <a:pathLst>
                <a:path w="19581" h="5405" extrusionOk="0">
                  <a:moveTo>
                    <a:pt x="19581" y="0"/>
                  </a:moveTo>
                  <a:lnTo>
                    <a:pt x="19581" y="0"/>
                  </a:lnTo>
                  <a:cubicBezTo>
                    <a:pt x="16245" y="634"/>
                    <a:pt x="12943" y="1335"/>
                    <a:pt x="9607" y="2002"/>
                  </a:cubicBezTo>
                  <a:lnTo>
                    <a:pt x="7105" y="2536"/>
                  </a:lnTo>
                  <a:lnTo>
                    <a:pt x="5838" y="2802"/>
                  </a:lnTo>
                  <a:cubicBezTo>
                    <a:pt x="5637" y="2869"/>
                    <a:pt x="5404" y="2936"/>
                    <a:pt x="5204" y="3003"/>
                  </a:cubicBezTo>
                  <a:cubicBezTo>
                    <a:pt x="5004" y="3069"/>
                    <a:pt x="4804" y="3136"/>
                    <a:pt x="4603" y="3236"/>
                  </a:cubicBezTo>
                  <a:cubicBezTo>
                    <a:pt x="3036" y="3903"/>
                    <a:pt x="1501" y="4604"/>
                    <a:pt x="0" y="5404"/>
                  </a:cubicBezTo>
                  <a:cubicBezTo>
                    <a:pt x="1601" y="4804"/>
                    <a:pt x="3169" y="4103"/>
                    <a:pt x="4703" y="3536"/>
                  </a:cubicBezTo>
                  <a:cubicBezTo>
                    <a:pt x="5104" y="3336"/>
                    <a:pt x="5504" y="3203"/>
                    <a:pt x="5904" y="3103"/>
                  </a:cubicBezTo>
                  <a:lnTo>
                    <a:pt x="7139" y="2836"/>
                  </a:lnTo>
                  <a:lnTo>
                    <a:pt x="9640" y="2269"/>
                  </a:lnTo>
                  <a:cubicBezTo>
                    <a:pt x="12976" y="1535"/>
                    <a:pt x="16278" y="801"/>
                    <a:pt x="1958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5"/>
            <p:cNvSpPr/>
            <p:nvPr/>
          </p:nvSpPr>
          <p:spPr>
            <a:xfrm>
              <a:off x="4270725" y="4182600"/>
              <a:ext cx="489525" cy="135125"/>
            </a:xfrm>
            <a:custGeom>
              <a:avLst/>
              <a:gdLst/>
              <a:ahLst/>
              <a:cxnLst/>
              <a:rect l="l" t="t" r="r" b="b"/>
              <a:pathLst>
                <a:path w="19581" h="5405" extrusionOk="0">
                  <a:moveTo>
                    <a:pt x="19581" y="1"/>
                  </a:moveTo>
                  <a:lnTo>
                    <a:pt x="19581" y="1"/>
                  </a:lnTo>
                  <a:cubicBezTo>
                    <a:pt x="16245" y="634"/>
                    <a:pt x="12943" y="1335"/>
                    <a:pt x="9607" y="2002"/>
                  </a:cubicBezTo>
                  <a:lnTo>
                    <a:pt x="7105" y="2536"/>
                  </a:lnTo>
                  <a:lnTo>
                    <a:pt x="5871" y="2836"/>
                  </a:lnTo>
                  <a:cubicBezTo>
                    <a:pt x="5638" y="2869"/>
                    <a:pt x="5438" y="2936"/>
                    <a:pt x="5237" y="3003"/>
                  </a:cubicBezTo>
                  <a:cubicBezTo>
                    <a:pt x="5004" y="3069"/>
                    <a:pt x="4837" y="3136"/>
                    <a:pt x="4637" y="3236"/>
                  </a:cubicBezTo>
                  <a:cubicBezTo>
                    <a:pt x="3069" y="3870"/>
                    <a:pt x="1501" y="4604"/>
                    <a:pt x="0" y="5404"/>
                  </a:cubicBezTo>
                  <a:cubicBezTo>
                    <a:pt x="1601" y="4837"/>
                    <a:pt x="3169" y="4137"/>
                    <a:pt x="4737" y="3536"/>
                  </a:cubicBezTo>
                  <a:cubicBezTo>
                    <a:pt x="5104" y="3336"/>
                    <a:pt x="5504" y="3203"/>
                    <a:pt x="5905" y="3103"/>
                  </a:cubicBezTo>
                  <a:lnTo>
                    <a:pt x="7172" y="2836"/>
                  </a:lnTo>
                  <a:lnTo>
                    <a:pt x="9674" y="2269"/>
                  </a:lnTo>
                  <a:cubicBezTo>
                    <a:pt x="12976" y="1535"/>
                    <a:pt x="16279" y="801"/>
                    <a:pt x="1958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5"/>
            <p:cNvSpPr/>
            <p:nvPr/>
          </p:nvSpPr>
          <p:spPr>
            <a:xfrm>
              <a:off x="4232350" y="4155925"/>
              <a:ext cx="489550" cy="135125"/>
            </a:xfrm>
            <a:custGeom>
              <a:avLst/>
              <a:gdLst/>
              <a:ahLst/>
              <a:cxnLst/>
              <a:rect l="l" t="t" r="r" b="b"/>
              <a:pathLst>
                <a:path w="19582" h="5405" extrusionOk="0">
                  <a:moveTo>
                    <a:pt x="19582" y="0"/>
                  </a:moveTo>
                  <a:cubicBezTo>
                    <a:pt x="16246" y="634"/>
                    <a:pt x="12910" y="1301"/>
                    <a:pt x="9574" y="2002"/>
                  </a:cubicBezTo>
                  <a:lnTo>
                    <a:pt x="7073" y="2535"/>
                  </a:lnTo>
                  <a:lnTo>
                    <a:pt x="5838" y="2802"/>
                  </a:lnTo>
                  <a:cubicBezTo>
                    <a:pt x="5605" y="2836"/>
                    <a:pt x="5405" y="2902"/>
                    <a:pt x="5205" y="2969"/>
                  </a:cubicBezTo>
                  <a:cubicBezTo>
                    <a:pt x="5004" y="3036"/>
                    <a:pt x="4804" y="3136"/>
                    <a:pt x="4604" y="3202"/>
                  </a:cubicBezTo>
                  <a:cubicBezTo>
                    <a:pt x="3036" y="3870"/>
                    <a:pt x="1502" y="4570"/>
                    <a:pt x="1" y="5404"/>
                  </a:cubicBezTo>
                  <a:cubicBezTo>
                    <a:pt x="1602" y="4804"/>
                    <a:pt x="3136" y="4136"/>
                    <a:pt x="4738" y="3503"/>
                  </a:cubicBezTo>
                  <a:cubicBezTo>
                    <a:pt x="5105" y="3336"/>
                    <a:pt x="5505" y="3202"/>
                    <a:pt x="5905" y="3102"/>
                  </a:cubicBezTo>
                  <a:lnTo>
                    <a:pt x="7173" y="2802"/>
                  </a:lnTo>
                  <a:lnTo>
                    <a:pt x="9674" y="2268"/>
                  </a:lnTo>
                  <a:cubicBezTo>
                    <a:pt x="12977" y="1535"/>
                    <a:pt x="16279" y="767"/>
                    <a:pt x="19582"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5"/>
            <p:cNvSpPr/>
            <p:nvPr/>
          </p:nvSpPr>
          <p:spPr>
            <a:xfrm>
              <a:off x="4193175" y="4129225"/>
              <a:ext cx="489525" cy="134300"/>
            </a:xfrm>
            <a:custGeom>
              <a:avLst/>
              <a:gdLst/>
              <a:ahLst/>
              <a:cxnLst/>
              <a:rect l="l" t="t" r="r" b="b"/>
              <a:pathLst>
                <a:path w="19581" h="5372" extrusionOk="0">
                  <a:moveTo>
                    <a:pt x="19581" y="1"/>
                  </a:moveTo>
                  <a:lnTo>
                    <a:pt x="19581" y="1"/>
                  </a:lnTo>
                  <a:cubicBezTo>
                    <a:pt x="16245" y="635"/>
                    <a:pt x="12943" y="1302"/>
                    <a:pt x="9607" y="2002"/>
                  </a:cubicBezTo>
                  <a:lnTo>
                    <a:pt x="7105" y="2536"/>
                  </a:lnTo>
                  <a:lnTo>
                    <a:pt x="5838" y="2803"/>
                  </a:lnTo>
                  <a:cubicBezTo>
                    <a:pt x="5637" y="2836"/>
                    <a:pt x="5437" y="2903"/>
                    <a:pt x="5204" y="2970"/>
                  </a:cubicBezTo>
                  <a:cubicBezTo>
                    <a:pt x="5037" y="3036"/>
                    <a:pt x="4804" y="3103"/>
                    <a:pt x="4603" y="3203"/>
                  </a:cubicBezTo>
                  <a:cubicBezTo>
                    <a:pt x="3036" y="3870"/>
                    <a:pt x="1501" y="4571"/>
                    <a:pt x="0" y="5371"/>
                  </a:cubicBezTo>
                  <a:cubicBezTo>
                    <a:pt x="1601" y="4804"/>
                    <a:pt x="3169" y="4104"/>
                    <a:pt x="4737" y="3503"/>
                  </a:cubicBezTo>
                  <a:cubicBezTo>
                    <a:pt x="5104" y="3336"/>
                    <a:pt x="5504" y="3170"/>
                    <a:pt x="5904" y="3070"/>
                  </a:cubicBezTo>
                  <a:lnTo>
                    <a:pt x="7139" y="2803"/>
                  </a:lnTo>
                  <a:lnTo>
                    <a:pt x="9640" y="2269"/>
                  </a:lnTo>
                  <a:cubicBezTo>
                    <a:pt x="12976" y="1502"/>
                    <a:pt x="16278" y="768"/>
                    <a:pt x="1958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35"/>
            <p:cNvSpPr/>
            <p:nvPr/>
          </p:nvSpPr>
          <p:spPr>
            <a:xfrm>
              <a:off x="4143125" y="4107550"/>
              <a:ext cx="489550" cy="134275"/>
            </a:xfrm>
            <a:custGeom>
              <a:avLst/>
              <a:gdLst/>
              <a:ahLst/>
              <a:cxnLst/>
              <a:rect l="l" t="t" r="r" b="b"/>
              <a:pathLst>
                <a:path w="19582" h="5371" extrusionOk="0">
                  <a:moveTo>
                    <a:pt x="19581" y="0"/>
                  </a:moveTo>
                  <a:cubicBezTo>
                    <a:pt x="16246" y="634"/>
                    <a:pt x="12943" y="1301"/>
                    <a:pt x="9608" y="2002"/>
                  </a:cubicBezTo>
                  <a:lnTo>
                    <a:pt x="7106" y="2502"/>
                  </a:lnTo>
                  <a:lnTo>
                    <a:pt x="5838" y="2802"/>
                  </a:lnTo>
                  <a:cubicBezTo>
                    <a:pt x="5638" y="2836"/>
                    <a:pt x="5405" y="2903"/>
                    <a:pt x="5204" y="2969"/>
                  </a:cubicBezTo>
                  <a:cubicBezTo>
                    <a:pt x="5038" y="3036"/>
                    <a:pt x="4804" y="3103"/>
                    <a:pt x="4604" y="3203"/>
                  </a:cubicBezTo>
                  <a:cubicBezTo>
                    <a:pt x="3036" y="3870"/>
                    <a:pt x="1502" y="4570"/>
                    <a:pt x="1" y="5371"/>
                  </a:cubicBezTo>
                  <a:cubicBezTo>
                    <a:pt x="1602" y="4804"/>
                    <a:pt x="3170" y="4103"/>
                    <a:pt x="4704" y="3503"/>
                  </a:cubicBezTo>
                  <a:cubicBezTo>
                    <a:pt x="5104" y="3336"/>
                    <a:pt x="5505" y="3169"/>
                    <a:pt x="5905" y="3069"/>
                  </a:cubicBezTo>
                  <a:lnTo>
                    <a:pt x="7139" y="2802"/>
                  </a:lnTo>
                  <a:lnTo>
                    <a:pt x="9641" y="2235"/>
                  </a:lnTo>
                  <a:cubicBezTo>
                    <a:pt x="12977" y="1502"/>
                    <a:pt x="16279" y="768"/>
                    <a:pt x="1958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35"/>
            <p:cNvSpPr/>
            <p:nvPr/>
          </p:nvSpPr>
          <p:spPr>
            <a:xfrm>
              <a:off x="4094750" y="4085875"/>
              <a:ext cx="488725" cy="134275"/>
            </a:xfrm>
            <a:custGeom>
              <a:avLst/>
              <a:gdLst/>
              <a:ahLst/>
              <a:cxnLst/>
              <a:rect l="l" t="t" r="r" b="b"/>
              <a:pathLst>
                <a:path w="19549" h="5371" extrusionOk="0">
                  <a:moveTo>
                    <a:pt x="19548" y="0"/>
                  </a:moveTo>
                  <a:lnTo>
                    <a:pt x="19548" y="0"/>
                  </a:lnTo>
                  <a:cubicBezTo>
                    <a:pt x="16213" y="634"/>
                    <a:pt x="12910" y="1301"/>
                    <a:pt x="9574" y="2002"/>
                  </a:cubicBezTo>
                  <a:lnTo>
                    <a:pt x="7073" y="2535"/>
                  </a:lnTo>
                  <a:lnTo>
                    <a:pt x="5838" y="2802"/>
                  </a:lnTo>
                  <a:cubicBezTo>
                    <a:pt x="5605" y="2836"/>
                    <a:pt x="5405" y="2902"/>
                    <a:pt x="5205" y="2969"/>
                  </a:cubicBezTo>
                  <a:cubicBezTo>
                    <a:pt x="5005" y="3036"/>
                    <a:pt x="4804" y="3102"/>
                    <a:pt x="4604" y="3202"/>
                  </a:cubicBezTo>
                  <a:cubicBezTo>
                    <a:pt x="3036" y="3870"/>
                    <a:pt x="1502" y="4570"/>
                    <a:pt x="1" y="5371"/>
                  </a:cubicBezTo>
                  <a:cubicBezTo>
                    <a:pt x="1602" y="4804"/>
                    <a:pt x="3137" y="4136"/>
                    <a:pt x="4704" y="3503"/>
                  </a:cubicBezTo>
                  <a:cubicBezTo>
                    <a:pt x="5071" y="3336"/>
                    <a:pt x="5472" y="3169"/>
                    <a:pt x="5872" y="3069"/>
                  </a:cubicBezTo>
                  <a:lnTo>
                    <a:pt x="7139" y="2802"/>
                  </a:lnTo>
                  <a:lnTo>
                    <a:pt x="9641" y="2235"/>
                  </a:lnTo>
                  <a:cubicBezTo>
                    <a:pt x="12944" y="1501"/>
                    <a:pt x="16246" y="767"/>
                    <a:pt x="19548"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5"/>
            <p:cNvSpPr/>
            <p:nvPr/>
          </p:nvSpPr>
          <p:spPr>
            <a:xfrm>
              <a:off x="4055575" y="4065025"/>
              <a:ext cx="489525" cy="128450"/>
            </a:xfrm>
            <a:custGeom>
              <a:avLst/>
              <a:gdLst/>
              <a:ahLst/>
              <a:cxnLst/>
              <a:rect l="l" t="t" r="r" b="b"/>
              <a:pathLst>
                <a:path w="19581" h="5138" extrusionOk="0">
                  <a:moveTo>
                    <a:pt x="19581" y="0"/>
                  </a:moveTo>
                  <a:cubicBezTo>
                    <a:pt x="16245" y="567"/>
                    <a:pt x="12909" y="1168"/>
                    <a:pt x="9574" y="1802"/>
                  </a:cubicBezTo>
                  <a:lnTo>
                    <a:pt x="7072" y="2302"/>
                  </a:lnTo>
                  <a:lnTo>
                    <a:pt x="5804" y="2569"/>
                  </a:lnTo>
                  <a:cubicBezTo>
                    <a:pt x="5604" y="2602"/>
                    <a:pt x="5404" y="2669"/>
                    <a:pt x="5171" y="2736"/>
                  </a:cubicBezTo>
                  <a:cubicBezTo>
                    <a:pt x="4970" y="2802"/>
                    <a:pt x="4770" y="2869"/>
                    <a:pt x="4603" y="2969"/>
                  </a:cubicBezTo>
                  <a:cubicBezTo>
                    <a:pt x="3036" y="3636"/>
                    <a:pt x="1501" y="4337"/>
                    <a:pt x="0" y="5137"/>
                  </a:cubicBezTo>
                  <a:cubicBezTo>
                    <a:pt x="1601" y="4537"/>
                    <a:pt x="3136" y="3870"/>
                    <a:pt x="4704" y="3269"/>
                  </a:cubicBezTo>
                  <a:cubicBezTo>
                    <a:pt x="5070" y="3102"/>
                    <a:pt x="5471" y="2969"/>
                    <a:pt x="5871" y="2836"/>
                  </a:cubicBezTo>
                  <a:lnTo>
                    <a:pt x="7105" y="2602"/>
                  </a:lnTo>
                  <a:lnTo>
                    <a:pt x="9607" y="2068"/>
                  </a:lnTo>
                  <a:cubicBezTo>
                    <a:pt x="12943" y="1401"/>
                    <a:pt x="16278" y="701"/>
                    <a:pt x="1958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5"/>
            <p:cNvSpPr/>
            <p:nvPr/>
          </p:nvSpPr>
          <p:spPr>
            <a:xfrm>
              <a:off x="4016375" y="4045000"/>
              <a:ext cx="489550" cy="121775"/>
            </a:xfrm>
            <a:custGeom>
              <a:avLst/>
              <a:gdLst/>
              <a:ahLst/>
              <a:cxnLst/>
              <a:rect l="l" t="t" r="r" b="b"/>
              <a:pathLst>
                <a:path w="19582" h="4871" extrusionOk="0">
                  <a:moveTo>
                    <a:pt x="19581" y="1"/>
                  </a:moveTo>
                  <a:lnTo>
                    <a:pt x="19581" y="1"/>
                  </a:lnTo>
                  <a:cubicBezTo>
                    <a:pt x="16245" y="501"/>
                    <a:pt x="12910" y="1035"/>
                    <a:pt x="9574" y="1602"/>
                  </a:cubicBezTo>
                  <a:lnTo>
                    <a:pt x="7072" y="2035"/>
                  </a:lnTo>
                  <a:lnTo>
                    <a:pt x="5838" y="2269"/>
                  </a:lnTo>
                  <a:cubicBezTo>
                    <a:pt x="5604" y="2302"/>
                    <a:pt x="5404" y="2369"/>
                    <a:pt x="5204" y="2469"/>
                  </a:cubicBezTo>
                  <a:cubicBezTo>
                    <a:pt x="5004" y="2536"/>
                    <a:pt x="4804" y="2603"/>
                    <a:pt x="4604" y="2669"/>
                  </a:cubicBezTo>
                  <a:cubicBezTo>
                    <a:pt x="3036" y="3336"/>
                    <a:pt x="1501" y="4037"/>
                    <a:pt x="0" y="4871"/>
                  </a:cubicBezTo>
                  <a:cubicBezTo>
                    <a:pt x="1635" y="4270"/>
                    <a:pt x="3169" y="3603"/>
                    <a:pt x="4670" y="2969"/>
                  </a:cubicBezTo>
                  <a:cubicBezTo>
                    <a:pt x="5071" y="2803"/>
                    <a:pt x="5471" y="2669"/>
                    <a:pt x="5871" y="2569"/>
                  </a:cubicBezTo>
                  <a:lnTo>
                    <a:pt x="7105" y="2336"/>
                  </a:lnTo>
                  <a:lnTo>
                    <a:pt x="9607" y="1869"/>
                  </a:lnTo>
                  <a:cubicBezTo>
                    <a:pt x="12943" y="1268"/>
                    <a:pt x="16245" y="668"/>
                    <a:pt x="1958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5"/>
            <p:cNvSpPr/>
            <p:nvPr/>
          </p:nvSpPr>
          <p:spPr>
            <a:xfrm>
              <a:off x="3978000" y="4030000"/>
              <a:ext cx="490375" cy="109275"/>
            </a:xfrm>
            <a:custGeom>
              <a:avLst/>
              <a:gdLst/>
              <a:ahLst/>
              <a:cxnLst/>
              <a:rect l="l" t="t" r="r" b="b"/>
              <a:pathLst>
                <a:path w="19615" h="4371" extrusionOk="0">
                  <a:moveTo>
                    <a:pt x="19615" y="0"/>
                  </a:moveTo>
                  <a:lnTo>
                    <a:pt x="19615" y="0"/>
                  </a:lnTo>
                  <a:cubicBezTo>
                    <a:pt x="17914" y="167"/>
                    <a:pt x="16279" y="367"/>
                    <a:pt x="14578" y="601"/>
                  </a:cubicBezTo>
                  <a:cubicBezTo>
                    <a:pt x="12910" y="801"/>
                    <a:pt x="11242" y="1034"/>
                    <a:pt x="9574" y="1268"/>
                  </a:cubicBezTo>
                  <a:lnTo>
                    <a:pt x="7073" y="1601"/>
                  </a:lnTo>
                  <a:lnTo>
                    <a:pt x="5805" y="1802"/>
                  </a:lnTo>
                  <a:cubicBezTo>
                    <a:pt x="5605" y="1835"/>
                    <a:pt x="5371" y="1902"/>
                    <a:pt x="5171" y="1968"/>
                  </a:cubicBezTo>
                  <a:cubicBezTo>
                    <a:pt x="4971" y="2035"/>
                    <a:pt x="4771" y="2135"/>
                    <a:pt x="4571" y="2202"/>
                  </a:cubicBezTo>
                  <a:cubicBezTo>
                    <a:pt x="3003" y="2869"/>
                    <a:pt x="1469" y="3569"/>
                    <a:pt x="1" y="4370"/>
                  </a:cubicBezTo>
                  <a:cubicBezTo>
                    <a:pt x="1569" y="3803"/>
                    <a:pt x="3137" y="3102"/>
                    <a:pt x="4704" y="2502"/>
                  </a:cubicBezTo>
                  <a:cubicBezTo>
                    <a:pt x="5071" y="2302"/>
                    <a:pt x="5438" y="2202"/>
                    <a:pt x="5872" y="2102"/>
                  </a:cubicBezTo>
                  <a:lnTo>
                    <a:pt x="7106" y="1902"/>
                  </a:lnTo>
                  <a:lnTo>
                    <a:pt x="9608" y="1535"/>
                  </a:lnTo>
                  <a:cubicBezTo>
                    <a:pt x="12944" y="1034"/>
                    <a:pt x="16279" y="534"/>
                    <a:pt x="19615"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5"/>
            <p:cNvSpPr/>
            <p:nvPr/>
          </p:nvSpPr>
          <p:spPr>
            <a:xfrm>
              <a:off x="3834575" y="4497000"/>
              <a:ext cx="532900" cy="182650"/>
            </a:xfrm>
            <a:custGeom>
              <a:avLst/>
              <a:gdLst/>
              <a:ahLst/>
              <a:cxnLst/>
              <a:rect l="l" t="t" r="r" b="b"/>
              <a:pathLst>
                <a:path w="21316" h="7306" extrusionOk="0">
                  <a:moveTo>
                    <a:pt x="21316" y="0"/>
                  </a:moveTo>
                  <a:lnTo>
                    <a:pt x="21316" y="0"/>
                  </a:lnTo>
                  <a:cubicBezTo>
                    <a:pt x="19481" y="501"/>
                    <a:pt x="17680" y="1001"/>
                    <a:pt x="15879" y="1535"/>
                  </a:cubicBezTo>
                  <a:lnTo>
                    <a:pt x="13177" y="2335"/>
                  </a:lnTo>
                  <a:cubicBezTo>
                    <a:pt x="12276" y="2636"/>
                    <a:pt x="11409" y="2969"/>
                    <a:pt x="10541" y="3269"/>
                  </a:cubicBezTo>
                  <a:cubicBezTo>
                    <a:pt x="8773" y="3936"/>
                    <a:pt x="7006" y="4570"/>
                    <a:pt x="5238" y="5271"/>
                  </a:cubicBezTo>
                  <a:cubicBezTo>
                    <a:pt x="3503" y="5938"/>
                    <a:pt x="1735" y="6605"/>
                    <a:pt x="1" y="7306"/>
                  </a:cubicBezTo>
                  <a:cubicBezTo>
                    <a:pt x="1802" y="6705"/>
                    <a:pt x="3570" y="6105"/>
                    <a:pt x="5338" y="5438"/>
                  </a:cubicBezTo>
                  <a:lnTo>
                    <a:pt x="10641" y="3570"/>
                  </a:lnTo>
                  <a:cubicBezTo>
                    <a:pt x="11509" y="3236"/>
                    <a:pt x="12409" y="2902"/>
                    <a:pt x="13277" y="2602"/>
                  </a:cubicBezTo>
                  <a:lnTo>
                    <a:pt x="15945" y="1768"/>
                  </a:lnTo>
                  <a:cubicBezTo>
                    <a:pt x="17747" y="1201"/>
                    <a:pt x="19548" y="634"/>
                    <a:pt x="21316"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35"/>
            <p:cNvSpPr/>
            <p:nvPr/>
          </p:nvSpPr>
          <p:spPr>
            <a:xfrm>
              <a:off x="4461700" y="4291850"/>
              <a:ext cx="538725" cy="171800"/>
            </a:xfrm>
            <a:custGeom>
              <a:avLst/>
              <a:gdLst/>
              <a:ahLst/>
              <a:cxnLst/>
              <a:rect l="l" t="t" r="r" b="b"/>
              <a:pathLst>
                <a:path w="21549" h="6872" extrusionOk="0">
                  <a:moveTo>
                    <a:pt x="21549" y="0"/>
                  </a:moveTo>
                  <a:lnTo>
                    <a:pt x="21549" y="0"/>
                  </a:lnTo>
                  <a:cubicBezTo>
                    <a:pt x="19714" y="434"/>
                    <a:pt x="17880" y="934"/>
                    <a:pt x="16078" y="1435"/>
                  </a:cubicBezTo>
                  <a:lnTo>
                    <a:pt x="13343" y="2169"/>
                  </a:lnTo>
                  <a:cubicBezTo>
                    <a:pt x="12442" y="2469"/>
                    <a:pt x="11542" y="2736"/>
                    <a:pt x="10641" y="3069"/>
                  </a:cubicBezTo>
                  <a:cubicBezTo>
                    <a:pt x="8873" y="3670"/>
                    <a:pt x="7105" y="4270"/>
                    <a:pt x="5304" y="4904"/>
                  </a:cubicBezTo>
                  <a:cubicBezTo>
                    <a:pt x="3536" y="5538"/>
                    <a:pt x="1768" y="6205"/>
                    <a:pt x="0" y="6872"/>
                  </a:cubicBezTo>
                  <a:cubicBezTo>
                    <a:pt x="1801" y="6305"/>
                    <a:pt x="3603" y="5738"/>
                    <a:pt x="5404" y="5137"/>
                  </a:cubicBezTo>
                  <a:lnTo>
                    <a:pt x="10741" y="3336"/>
                  </a:lnTo>
                  <a:cubicBezTo>
                    <a:pt x="11642" y="3036"/>
                    <a:pt x="12542" y="2736"/>
                    <a:pt x="13410" y="2435"/>
                  </a:cubicBezTo>
                  <a:lnTo>
                    <a:pt x="16145" y="1668"/>
                  </a:lnTo>
                  <a:cubicBezTo>
                    <a:pt x="17946" y="1101"/>
                    <a:pt x="19748" y="567"/>
                    <a:pt x="21549"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35"/>
            <p:cNvSpPr/>
            <p:nvPr/>
          </p:nvSpPr>
          <p:spPr>
            <a:xfrm>
              <a:off x="2944775" y="4536750"/>
              <a:ext cx="375300" cy="322200"/>
            </a:xfrm>
            <a:custGeom>
              <a:avLst/>
              <a:gdLst/>
              <a:ahLst/>
              <a:cxnLst/>
              <a:rect l="l" t="t" r="r" b="b"/>
              <a:pathLst>
                <a:path w="15012" h="12888" extrusionOk="0">
                  <a:moveTo>
                    <a:pt x="10397" y="0"/>
                  </a:moveTo>
                  <a:cubicBezTo>
                    <a:pt x="9919" y="0"/>
                    <a:pt x="9407" y="45"/>
                    <a:pt x="8940" y="112"/>
                  </a:cubicBezTo>
                  <a:cubicBezTo>
                    <a:pt x="8473" y="278"/>
                    <a:pt x="7973" y="378"/>
                    <a:pt x="7472" y="378"/>
                  </a:cubicBezTo>
                  <a:cubicBezTo>
                    <a:pt x="6805" y="378"/>
                    <a:pt x="6205" y="745"/>
                    <a:pt x="5871" y="1312"/>
                  </a:cubicBezTo>
                  <a:cubicBezTo>
                    <a:pt x="5671" y="1613"/>
                    <a:pt x="5438" y="1913"/>
                    <a:pt x="5204" y="2180"/>
                  </a:cubicBezTo>
                  <a:cubicBezTo>
                    <a:pt x="5204" y="2180"/>
                    <a:pt x="2869" y="1746"/>
                    <a:pt x="2169" y="1746"/>
                  </a:cubicBezTo>
                  <a:cubicBezTo>
                    <a:pt x="1435" y="1746"/>
                    <a:pt x="1101" y="2547"/>
                    <a:pt x="634" y="3080"/>
                  </a:cubicBezTo>
                  <a:cubicBezTo>
                    <a:pt x="167" y="3614"/>
                    <a:pt x="701" y="4782"/>
                    <a:pt x="701" y="5482"/>
                  </a:cubicBezTo>
                  <a:lnTo>
                    <a:pt x="701" y="6850"/>
                  </a:lnTo>
                  <a:cubicBezTo>
                    <a:pt x="701" y="7450"/>
                    <a:pt x="334" y="7650"/>
                    <a:pt x="167" y="8384"/>
                  </a:cubicBezTo>
                  <a:cubicBezTo>
                    <a:pt x="0" y="9118"/>
                    <a:pt x="467" y="9185"/>
                    <a:pt x="601" y="9452"/>
                  </a:cubicBezTo>
                  <a:cubicBezTo>
                    <a:pt x="1001" y="9919"/>
                    <a:pt x="1502" y="10319"/>
                    <a:pt x="2102" y="10552"/>
                  </a:cubicBezTo>
                  <a:cubicBezTo>
                    <a:pt x="2769" y="10819"/>
                    <a:pt x="3436" y="10886"/>
                    <a:pt x="4170" y="11353"/>
                  </a:cubicBezTo>
                  <a:cubicBezTo>
                    <a:pt x="4871" y="11820"/>
                    <a:pt x="5471" y="12887"/>
                    <a:pt x="6672" y="12887"/>
                  </a:cubicBezTo>
                  <a:cubicBezTo>
                    <a:pt x="7839" y="12887"/>
                    <a:pt x="8974" y="12087"/>
                    <a:pt x="9441" y="11753"/>
                  </a:cubicBezTo>
                  <a:cubicBezTo>
                    <a:pt x="9908" y="11420"/>
                    <a:pt x="9974" y="11153"/>
                    <a:pt x="10508" y="11019"/>
                  </a:cubicBezTo>
                  <a:cubicBezTo>
                    <a:pt x="10535" y="11013"/>
                    <a:pt x="10565" y="11009"/>
                    <a:pt x="10598" y="11009"/>
                  </a:cubicBezTo>
                  <a:cubicBezTo>
                    <a:pt x="11097" y="11009"/>
                    <a:pt x="12228" y="11752"/>
                    <a:pt x="12938" y="11752"/>
                  </a:cubicBezTo>
                  <a:cubicBezTo>
                    <a:pt x="13099" y="11752"/>
                    <a:pt x="13238" y="11713"/>
                    <a:pt x="13343" y="11620"/>
                  </a:cubicBezTo>
                  <a:cubicBezTo>
                    <a:pt x="13944" y="11086"/>
                    <a:pt x="14277" y="9552"/>
                    <a:pt x="13877" y="9051"/>
                  </a:cubicBezTo>
                  <a:cubicBezTo>
                    <a:pt x="13510" y="8518"/>
                    <a:pt x="13610" y="8184"/>
                    <a:pt x="13877" y="7884"/>
                  </a:cubicBezTo>
                  <a:cubicBezTo>
                    <a:pt x="14144" y="7584"/>
                    <a:pt x="14344" y="6983"/>
                    <a:pt x="14678" y="6583"/>
                  </a:cubicBezTo>
                  <a:cubicBezTo>
                    <a:pt x="15011" y="6183"/>
                    <a:pt x="14678" y="5849"/>
                    <a:pt x="14678" y="5649"/>
                  </a:cubicBezTo>
                  <a:cubicBezTo>
                    <a:pt x="14511" y="5048"/>
                    <a:pt x="14177" y="4448"/>
                    <a:pt x="13744" y="3981"/>
                  </a:cubicBezTo>
                  <a:cubicBezTo>
                    <a:pt x="13210" y="3447"/>
                    <a:pt x="12076" y="2713"/>
                    <a:pt x="11909" y="2313"/>
                  </a:cubicBezTo>
                  <a:cubicBezTo>
                    <a:pt x="11709" y="1913"/>
                    <a:pt x="12343" y="1513"/>
                    <a:pt x="12243" y="712"/>
                  </a:cubicBezTo>
                  <a:cubicBezTo>
                    <a:pt x="12176" y="178"/>
                    <a:pt x="11353" y="0"/>
                    <a:pt x="10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5"/>
            <p:cNvSpPr/>
            <p:nvPr/>
          </p:nvSpPr>
          <p:spPr>
            <a:xfrm>
              <a:off x="2962275" y="4587825"/>
              <a:ext cx="328600" cy="224425"/>
            </a:xfrm>
            <a:custGeom>
              <a:avLst/>
              <a:gdLst/>
              <a:ahLst/>
              <a:cxnLst/>
              <a:rect l="l" t="t" r="r" b="b"/>
              <a:pathLst>
                <a:path w="13144" h="8977" extrusionOk="0">
                  <a:moveTo>
                    <a:pt x="4529" y="34"/>
                  </a:moveTo>
                  <a:cubicBezTo>
                    <a:pt x="4520" y="44"/>
                    <a:pt x="4512" y="55"/>
                    <a:pt x="4505" y="69"/>
                  </a:cubicBezTo>
                  <a:lnTo>
                    <a:pt x="4505" y="69"/>
                  </a:lnTo>
                  <a:cubicBezTo>
                    <a:pt x="4512" y="55"/>
                    <a:pt x="4520" y="44"/>
                    <a:pt x="4529" y="34"/>
                  </a:cubicBezTo>
                  <a:close/>
                  <a:moveTo>
                    <a:pt x="4624" y="1"/>
                  </a:moveTo>
                  <a:cubicBezTo>
                    <a:pt x="4587" y="1"/>
                    <a:pt x="4554" y="9"/>
                    <a:pt x="4529" y="34"/>
                  </a:cubicBezTo>
                  <a:lnTo>
                    <a:pt x="4529" y="34"/>
                  </a:lnTo>
                  <a:cubicBezTo>
                    <a:pt x="4552" y="11"/>
                    <a:pt x="4582" y="3"/>
                    <a:pt x="4613" y="3"/>
                  </a:cubicBezTo>
                  <a:cubicBezTo>
                    <a:pt x="4687" y="3"/>
                    <a:pt x="4775" y="49"/>
                    <a:pt x="4838" y="70"/>
                  </a:cubicBezTo>
                  <a:cubicBezTo>
                    <a:pt x="4971" y="137"/>
                    <a:pt x="5071" y="170"/>
                    <a:pt x="5205" y="237"/>
                  </a:cubicBezTo>
                  <a:cubicBezTo>
                    <a:pt x="5438" y="370"/>
                    <a:pt x="5672" y="470"/>
                    <a:pt x="5905" y="604"/>
                  </a:cubicBezTo>
                  <a:cubicBezTo>
                    <a:pt x="6339" y="871"/>
                    <a:pt x="6806" y="1137"/>
                    <a:pt x="7206" y="1438"/>
                  </a:cubicBezTo>
                  <a:cubicBezTo>
                    <a:pt x="8107" y="1971"/>
                    <a:pt x="8941" y="2572"/>
                    <a:pt x="9775" y="3172"/>
                  </a:cubicBezTo>
                  <a:cubicBezTo>
                    <a:pt x="10609" y="3739"/>
                    <a:pt x="11376" y="4406"/>
                    <a:pt x="12043" y="5140"/>
                  </a:cubicBezTo>
                  <a:cubicBezTo>
                    <a:pt x="12176" y="5274"/>
                    <a:pt x="12243" y="5440"/>
                    <a:pt x="12310" y="5607"/>
                  </a:cubicBezTo>
                  <a:lnTo>
                    <a:pt x="12276" y="5674"/>
                  </a:lnTo>
                  <a:lnTo>
                    <a:pt x="12243" y="5807"/>
                  </a:lnTo>
                  <a:cubicBezTo>
                    <a:pt x="12210" y="5907"/>
                    <a:pt x="12143" y="6008"/>
                    <a:pt x="12110" y="6108"/>
                  </a:cubicBezTo>
                  <a:cubicBezTo>
                    <a:pt x="11843" y="6475"/>
                    <a:pt x="11509" y="6808"/>
                    <a:pt x="11142" y="7075"/>
                  </a:cubicBezTo>
                  <a:cubicBezTo>
                    <a:pt x="10742" y="7375"/>
                    <a:pt x="10308" y="7642"/>
                    <a:pt x="9875" y="7876"/>
                  </a:cubicBezTo>
                  <a:lnTo>
                    <a:pt x="9308" y="8142"/>
                  </a:lnTo>
                  <a:cubicBezTo>
                    <a:pt x="9107" y="8142"/>
                    <a:pt x="8907" y="8142"/>
                    <a:pt x="8707" y="8076"/>
                  </a:cubicBezTo>
                  <a:cubicBezTo>
                    <a:pt x="7706" y="7809"/>
                    <a:pt x="6739" y="7509"/>
                    <a:pt x="5772" y="7142"/>
                  </a:cubicBezTo>
                  <a:cubicBezTo>
                    <a:pt x="4804" y="6775"/>
                    <a:pt x="3837" y="6374"/>
                    <a:pt x="2870" y="6008"/>
                  </a:cubicBezTo>
                  <a:cubicBezTo>
                    <a:pt x="1902" y="5607"/>
                    <a:pt x="935" y="5207"/>
                    <a:pt x="1" y="4773"/>
                  </a:cubicBezTo>
                  <a:lnTo>
                    <a:pt x="1" y="4773"/>
                  </a:lnTo>
                  <a:cubicBezTo>
                    <a:pt x="1769" y="5907"/>
                    <a:pt x="3604" y="6908"/>
                    <a:pt x="5538" y="7742"/>
                  </a:cubicBezTo>
                  <a:cubicBezTo>
                    <a:pt x="6472" y="8209"/>
                    <a:pt x="7473" y="8576"/>
                    <a:pt x="8507" y="8876"/>
                  </a:cubicBezTo>
                  <a:cubicBezTo>
                    <a:pt x="8807" y="8943"/>
                    <a:pt x="9141" y="8976"/>
                    <a:pt x="9441" y="8976"/>
                  </a:cubicBezTo>
                  <a:cubicBezTo>
                    <a:pt x="9508" y="8943"/>
                    <a:pt x="9574" y="8943"/>
                    <a:pt x="9641" y="8910"/>
                  </a:cubicBezTo>
                  <a:lnTo>
                    <a:pt x="9741" y="8876"/>
                  </a:lnTo>
                  <a:lnTo>
                    <a:pt x="9908" y="8776"/>
                  </a:lnTo>
                  <a:lnTo>
                    <a:pt x="10275" y="8609"/>
                  </a:lnTo>
                  <a:cubicBezTo>
                    <a:pt x="10742" y="8376"/>
                    <a:pt x="11242" y="8076"/>
                    <a:pt x="11676" y="7775"/>
                  </a:cubicBezTo>
                  <a:cubicBezTo>
                    <a:pt x="12143" y="7442"/>
                    <a:pt x="12543" y="7008"/>
                    <a:pt x="12843" y="6508"/>
                  </a:cubicBezTo>
                  <a:cubicBezTo>
                    <a:pt x="12944" y="6374"/>
                    <a:pt x="13010" y="6241"/>
                    <a:pt x="13044" y="6108"/>
                  </a:cubicBezTo>
                  <a:lnTo>
                    <a:pt x="13110" y="5874"/>
                  </a:lnTo>
                  <a:lnTo>
                    <a:pt x="13144" y="5741"/>
                  </a:lnTo>
                  <a:cubicBezTo>
                    <a:pt x="13144" y="5674"/>
                    <a:pt x="13144" y="5607"/>
                    <a:pt x="13144" y="5541"/>
                  </a:cubicBezTo>
                  <a:cubicBezTo>
                    <a:pt x="13077" y="5207"/>
                    <a:pt x="12944" y="4873"/>
                    <a:pt x="12677" y="4640"/>
                  </a:cubicBezTo>
                  <a:cubicBezTo>
                    <a:pt x="11943" y="3839"/>
                    <a:pt x="11076" y="3172"/>
                    <a:pt x="10175" y="2638"/>
                  </a:cubicBezTo>
                  <a:cubicBezTo>
                    <a:pt x="9274" y="2071"/>
                    <a:pt x="8374" y="1538"/>
                    <a:pt x="7440" y="1071"/>
                  </a:cubicBezTo>
                  <a:cubicBezTo>
                    <a:pt x="6939" y="837"/>
                    <a:pt x="6472" y="604"/>
                    <a:pt x="6005" y="404"/>
                  </a:cubicBezTo>
                  <a:cubicBezTo>
                    <a:pt x="5738" y="303"/>
                    <a:pt x="5505" y="203"/>
                    <a:pt x="5238" y="137"/>
                  </a:cubicBezTo>
                  <a:cubicBezTo>
                    <a:pt x="5138" y="103"/>
                    <a:pt x="4971" y="37"/>
                    <a:pt x="4871" y="37"/>
                  </a:cubicBezTo>
                  <a:cubicBezTo>
                    <a:pt x="4791" y="37"/>
                    <a:pt x="4699" y="1"/>
                    <a:pt x="4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5"/>
            <p:cNvSpPr/>
            <p:nvPr/>
          </p:nvSpPr>
          <p:spPr>
            <a:xfrm>
              <a:off x="3061525" y="4643775"/>
              <a:ext cx="173475" cy="129275"/>
            </a:xfrm>
            <a:custGeom>
              <a:avLst/>
              <a:gdLst/>
              <a:ahLst/>
              <a:cxnLst/>
              <a:rect l="l" t="t" r="r" b="b"/>
              <a:pathLst>
                <a:path w="6939" h="5171" extrusionOk="0">
                  <a:moveTo>
                    <a:pt x="4070" y="0"/>
                  </a:moveTo>
                  <a:cubicBezTo>
                    <a:pt x="4037" y="34"/>
                    <a:pt x="3970" y="34"/>
                    <a:pt x="3937" y="67"/>
                  </a:cubicBezTo>
                  <a:cubicBezTo>
                    <a:pt x="3670" y="167"/>
                    <a:pt x="3436" y="334"/>
                    <a:pt x="3236" y="534"/>
                  </a:cubicBezTo>
                  <a:cubicBezTo>
                    <a:pt x="3036" y="667"/>
                    <a:pt x="2869" y="834"/>
                    <a:pt x="2702" y="1001"/>
                  </a:cubicBezTo>
                  <a:cubicBezTo>
                    <a:pt x="2369" y="1334"/>
                    <a:pt x="2002" y="1701"/>
                    <a:pt x="1702" y="2068"/>
                  </a:cubicBezTo>
                  <a:cubicBezTo>
                    <a:pt x="1068" y="2769"/>
                    <a:pt x="501" y="3536"/>
                    <a:pt x="0" y="4337"/>
                  </a:cubicBezTo>
                  <a:cubicBezTo>
                    <a:pt x="768" y="3770"/>
                    <a:pt x="1468" y="3136"/>
                    <a:pt x="2202" y="2502"/>
                  </a:cubicBezTo>
                  <a:lnTo>
                    <a:pt x="3269" y="1601"/>
                  </a:lnTo>
                  <a:lnTo>
                    <a:pt x="3770" y="1168"/>
                  </a:lnTo>
                  <a:cubicBezTo>
                    <a:pt x="3913" y="1082"/>
                    <a:pt x="4057" y="971"/>
                    <a:pt x="4200" y="899"/>
                  </a:cubicBezTo>
                  <a:lnTo>
                    <a:pt x="4200" y="899"/>
                  </a:lnTo>
                  <a:cubicBezTo>
                    <a:pt x="4243" y="944"/>
                    <a:pt x="4281" y="989"/>
                    <a:pt x="4304" y="1034"/>
                  </a:cubicBezTo>
                  <a:cubicBezTo>
                    <a:pt x="4437" y="1201"/>
                    <a:pt x="4570" y="1401"/>
                    <a:pt x="4704" y="1601"/>
                  </a:cubicBezTo>
                  <a:cubicBezTo>
                    <a:pt x="4937" y="1968"/>
                    <a:pt x="5171" y="2369"/>
                    <a:pt x="5438" y="2769"/>
                  </a:cubicBezTo>
                  <a:lnTo>
                    <a:pt x="6939" y="5171"/>
                  </a:lnTo>
                  <a:cubicBezTo>
                    <a:pt x="6772" y="4237"/>
                    <a:pt x="6438" y="3336"/>
                    <a:pt x="6038" y="2469"/>
                  </a:cubicBezTo>
                  <a:cubicBezTo>
                    <a:pt x="5838" y="2002"/>
                    <a:pt x="5638" y="1601"/>
                    <a:pt x="5404" y="1168"/>
                  </a:cubicBezTo>
                  <a:cubicBezTo>
                    <a:pt x="5271" y="934"/>
                    <a:pt x="5137" y="734"/>
                    <a:pt x="4971" y="534"/>
                  </a:cubicBezTo>
                  <a:cubicBezTo>
                    <a:pt x="4904" y="400"/>
                    <a:pt x="4804" y="300"/>
                    <a:pt x="4704" y="200"/>
                  </a:cubicBezTo>
                  <a:cubicBezTo>
                    <a:pt x="4604" y="100"/>
                    <a:pt x="4504" y="34"/>
                    <a:pt x="4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5"/>
            <p:cNvSpPr/>
            <p:nvPr/>
          </p:nvSpPr>
          <p:spPr>
            <a:xfrm>
              <a:off x="2436075" y="4526875"/>
              <a:ext cx="206000" cy="181350"/>
            </a:xfrm>
            <a:custGeom>
              <a:avLst/>
              <a:gdLst/>
              <a:ahLst/>
              <a:cxnLst/>
              <a:rect l="l" t="t" r="r" b="b"/>
              <a:pathLst>
                <a:path w="8240" h="7254" extrusionOk="0">
                  <a:moveTo>
                    <a:pt x="4317" y="0"/>
                  </a:moveTo>
                  <a:cubicBezTo>
                    <a:pt x="4280" y="0"/>
                    <a:pt x="4242" y="2"/>
                    <a:pt x="4204" y="6"/>
                  </a:cubicBezTo>
                  <a:cubicBezTo>
                    <a:pt x="3670" y="106"/>
                    <a:pt x="3136" y="373"/>
                    <a:pt x="2736" y="740"/>
                  </a:cubicBezTo>
                  <a:cubicBezTo>
                    <a:pt x="2502" y="974"/>
                    <a:pt x="2502" y="1107"/>
                    <a:pt x="2202" y="1207"/>
                  </a:cubicBezTo>
                  <a:cubicBezTo>
                    <a:pt x="2181" y="1215"/>
                    <a:pt x="2155" y="1218"/>
                    <a:pt x="2126" y="1218"/>
                  </a:cubicBezTo>
                  <a:cubicBezTo>
                    <a:pt x="1861" y="1218"/>
                    <a:pt x="1278" y="938"/>
                    <a:pt x="892" y="938"/>
                  </a:cubicBezTo>
                  <a:cubicBezTo>
                    <a:pt x="770" y="938"/>
                    <a:pt x="668" y="966"/>
                    <a:pt x="601" y="1040"/>
                  </a:cubicBezTo>
                  <a:cubicBezTo>
                    <a:pt x="301" y="1340"/>
                    <a:pt x="201" y="2208"/>
                    <a:pt x="468" y="2475"/>
                  </a:cubicBezTo>
                  <a:cubicBezTo>
                    <a:pt x="668" y="2608"/>
                    <a:pt x="701" y="2908"/>
                    <a:pt x="501" y="3108"/>
                  </a:cubicBezTo>
                  <a:cubicBezTo>
                    <a:pt x="368" y="3275"/>
                    <a:pt x="301" y="3609"/>
                    <a:pt x="134" y="3842"/>
                  </a:cubicBezTo>
                  <a:cubicBezTo>
                    <a:pt x="1" y="4076"/>
                    <a:pt x="201" y="4243"/>
                    <a:pt x="201" y="4376"/>
                  </a:cubicBezTo>
                  <a:cubicBezTo>
                    <a:pt x="301" y="4676"/>
                    <a:pt x="534" y="4976"/>
                    <a:pt x="801" y="5210"/>
                  </a:cubicBezTo>
                  <a:cubicBezTo>
                    <a:pt x="1168" y="5477"/>
                    <a:pt x="1535" y="5744"/>
                    <a:pt x="1902" y="6044"/>
                  </a:cubicBezTo>
                  <a:cubicBezTo>
                    <a:pt x="2002" y="6244"/>
                    <a:pt x="1702" y="6511"/>
                    <a:pt x="1802" y="6944"/>
                  </a:cubicBezTo>
                  <a:cubicBezTo>
                    <a:pt x="1855" y="7174"/>
                    <a:pt x="2150" y="7254"/>
                    <a:pt x="2525" y="7254"/>
                  </a:cubicBezTo>
                  <a:cubicBezTo>
                    <a:pt x="2859" y="7254"/>
                    <a:pt x="3257" y="7190"/>
                    <a:pt x="3603" y="7111"/>
                  </a:cubicBezTo>
                  <a:cubicBezTo>
                    <a:pt x="3870" y="6978"/>
                    <a:pt x="4137" y="6911"/>
                    <a:pt x="4437" y="6878"/>
                  </a:cubicBezTo>
                  <a:cubicBezTo>
                    <a:pt x="4804" y="6844"/>
                    <a:pt x="5104" y="6644"/>
                    <a:pt x="5271" y="6311"/>
                  </a:cubicBezTo>
                  <a:cubicBezTo>
                    <a:pt x="5338" y="6111"/>
                    <a:pt x="5471" y="5944"/>
                    <a:pt x="5571" y="5810"/>
                  </a:cubicBezTo>
                  <a:cubicBezTo>
                    <a:pt x="5571" y="5810"/>
                    <a:pt x="6284" y="5867"/>
                    <a:pt x="6810" y="5867"/>
                  </a:cubicBezTo>
                  <a:cubicBezTo>
                    <a:pt x="6985" y="5867"/>
                    <a:pt x="7139" y="5860"/>
                    <a:pt x="7239" y="5844"/>
                  </a:cubicBezTo>
                  <a:cubicBezTo>
                    <a:pt x="7639" y="5810"/>
                    <a:pt x="7806" y="5377"/>
                    <a:pt x="8006" y="5043"/>
                  </a:cubicBezTo>
                  <a:cubicBezTo>
                    <a:pt x="8240" y="4743"/>
                    <a:pt x="7906" y="4109"/>
                    <a:pt x="7873" y="3742"/>
                  </a:cubicBezTo>
                  <a:cubicBezTo>
                    <a:pt x="7806" y="3375"/>
                    <a:pt x="7806" y="3309"/>
                    <a:pt x="7773" y="2975"/>
                  </a:cubicBezTo>
                  <a:cubicBezTo>
                    <a:pt x="7773" y="2675"/>
                    <a:pt x="7940" y="2541"/>
                    <a:pt x="8006" y="2141"/>
                  </a:cubicBezTo>
                  <a:cubicBezTo>
                    <a:pt x="8073" y="1707"/>
                    <a:pt x="7806" y="1707"/>
                    <a:pt x="7739" y="1574"/>
                  </a:cubicBezTo>
                  <a:cubicBezTo>
                    <a:pt x="7473" y="1307"/>
                    <a:pt x="7172" y="1140"/>
                    <a:pt x="6839" y="1040"/>
                  </a:cubicBezTo>
                  <a:cubicBezTo>
                    <a:pt x="6439" y="974"/>
                    <a:pt x="6038" y="840"/>
                    <a:pt x="5671" y="707"/>
                  </a:cubicBezTo>
                  <a:cubicBezTo>
                    <a:pt x="5263" y="487"/>
                    <a:pt x="4914" y="0"/>
                    <a:pt x="43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5"/>
            <p:cNvSpPr/>
            <p:nvPr/>
          </p:nvSpPr>
          <p:spPr>
            <a:xfrm>
              <a:off x="2454425" y="4549525"/>
              <a:ext cx="155975" cy="129625"/>
            </a:xfrm>
            <a:custGeom>
              <a:avLst/>
              <a:gdLst/>
              <a:ahLst/>
              <a:cxnLst/>
              <a:rect l="l" t="t" r="r" b="b"/>
              <a:pathLst>
                <a:path w="6239" h="5185" extrusionOk="0">
                  <a:moveTo>
                    <a:pt x="2969" y="1"/>
                  </a:moveTo>
                  <a:cubicBezTo>
                    <a:pt x="2669" y="34"/>
                    <a:pt x="2369" y="68"/>
                    <a:pt x="2035" y="134"/>
                  </a:cubicBezTo>
                  <a:cubicBezTo>
                    <a:pt x="1935" y="168"/>
                    <a:pt x="1835" y="201"/>
                    <a:pt x="1735" y="301"/>
                  </a:cubicBezTo>
                  <a:lnTo>
                    <a:pt x="1568" y="434"/>
                  </a:lnTo>
                  <a:lnTo>
                    <a:pt x="1268" y="735"/>
                  </a:lnTo>
                  <a:cubicBezTo>
                    <a:pt x="834" y="1135"/>
                    <a:pt x="434" y="1535"/>
                    <a:pt x="0" y="1936"/>
                  </a:cubicBezTo>
                  <a:cubicBezTo>
                    <a:pt x="534" y="1669"/>
                    <a:pt x="1001" y="1335"/>
                    <a:pt x="1502" y="1068"/>
                  </a:cubicBezTo>
                  <a:lnTo>
                    <a:pt x="1868" y="801"/>
                  </a:lnTo>
                  <a:lnTo>
                    <a:pt x="2069" y="701"/>
                  </a:lnTo>
                  <a:lnTo>
                    <a:pt x="2069" y="701"/>
                  </a:lnTo>
                  <a:cubicBezTo>
                    <a:pt x="2057" y="712"/>
                    <a:pt x="2054" y="716"/>
                    <a:pt x="2056" y="716"/>
                  </a:cubicBezTo>
                  <a:cubicBezTo>
                    <a:pt x="2061" y="716"/>
                    <a:pt x="2091" y="701"/>
                    <a:pt x="2135" y="701"/>
                  </a:cubicBezTo>
                  <a:cubicBezTo>
                    <a:pt x="2269" y="685"/>
                    <a:pt x="2402" y="676"/>
                    <a:pt x="2536" y="676"/>
                  </a:cubicBezTo>
                  <a:cubicBezTo>
                    <a:pt x="2669" y="676"/>
                    <a:pt x="2802" y="685"/>
                    <a:pt x="2936" y="701"/>
                  </a:cubicBezTo>
                  <a:cubicBezTo>
                    <a:pt x="3503" y="735"/>
                    <a:pt x="4070" y="801"/>
                    <a:pt x="4604" y="935"/>
                  </a:cubicBezTo>
                  <a:cubicBezTo>
                    <a:pt x="4937" y="968"/>
                    <a:pt x="5238" y="1035"/>
                    <a:pt x="5571" y="1135"/>
                  </a:cubicBezTo>
                  <a:cubicBezTo>
                    <a:pt x="5438" y="1235"/>
                    <a:pt x="5371" y="1402"/>
                    <a:pt x="5371" y="1569"/>
                  </a:cubicBezTo>
                  <a:cubicBezTo>
                    <a:pt x="5338" y="2102"/>
                    <a:pt x="5238" y="2603"/>
                    <a:pt x="5037" y="3103"/>
                  </a:cubicBezTo>
                  <a:cubicBezTo>
                    <a:pt x="4971" y="3370"/>
                    <a:pt x="4871" y="3637"/>
                    <a:pt x="4737" y="3870"/>
                  </a:cubicBezTo>
                  <a:cubicBezTo>
                    <a:pt x="4704" y="4004"/>
                    <a:pt x="4670" y="4104"/>
                    <a:pt x="4570" y="4237"/>
                  </a:cubicBezTo>
                  <a:cubicBezTo>
                    <a:pt x="4504" y="4337"/>
                    <a:pt x="4504" y="4337"/>
                    <a:pt x="4404" y="4404"/>
                  </a:cubicBezTo>
                  <a:cubicBezTo>
                    <a:pt x="3903" y="4571"/>
                    <a:pt x="3370" y="4671"/>
                    <a:pt x="2836" y="4704"/>
                  </a:cubicBezTo>
                  <a:cubicBezTo>
                    <a:pt x="2269" y="4771"/>
                    <a:pt x="1668" y="4771"/>
                    <a:pt x="1101" y="4838"/>
                  </a:cubicBezTo>
                  <a:cubicBezTo>
                    <a:pt x="1668" y="4971"/>
                    <a:pt x="2235" y="5071"/>
                    <a:pt x="2836" y="5138"/>
                  </a:cubicBezTo>
                  <a:cubicBezTo>
                    <a:pt x="3039" y="5170"/>
                    <a:pt x="3242" y="5185"/>
                    <a:pt x="3444" y="5185"/>
                  </a:cubicBezTo>
                  <a:cubicBezTo>
                    <a:pt x="3872" y="5185"/>
                    <a:pt x="4296" y="5118"/>
                    <a:pt x="4704" y="5004"/>
                  </a:cubicBezTo>
                  <a:cubicBezTo>
                    <a:pt x="4904" y="4938"/>
                    <a:pt x="5071" y="4804"/>
                    <a:pt x="5171" y="4637"/>
                  </a:cubicBezTo>
                  <a:cubicBezTo>
                    <a:pt x="5271" y="4504"/>
                    <a:pt x="5371" y="4371"/>
                    <a:pt x="5438" y="4237"/>
                  </a:cubicBezTo>
                  <a:cubicBezTo>
                    <a:pt x="5571" y="3937"/>
                    <a:pt x="5705" y="3670"/>
                    <a:pt x="5838" y="3403"/>
                  </a:cubicBezTo>
                  <a:cubicBezTo>
                    <a:pt x="6071" y="2803"/>
                    <a:pt x="6205" y="2169"/>
                    <a:pt x="6238" y="1569"/>
                  </a:cubicBezTo>
                  <a:cubicBezTo>
                    <a:pt x="6238" y="1368"/>
                    <a:pt x="6238" y="1168"/>
                    <a:pt x="6172" y="1002"/>
                  </a:cubicBezTo>
                  <a:cubicBezTo>
                    <a:pt x="6105" y="768"/>
                    <a:pt x="5971" y="535"/>
                    <a:pt x="5738" y="401"/>
                  </a:cubicBezTo>
                  <a:cubicBezTo>
                    <a:pt x="5438" y="268"/>
                    <a:pt x="5137" y="168"/>
                    <a:pt x="4804" y="101"/>
                  </a:cubicBezTo>
                  <a:cubicBezTo>
                    <a:pt x="4203" y="34"/>
                    <a:pt x="3570" y="1"/>
                    <a:pt x="2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35"/>
            <p:cNvSpPr/>
            <p:nvPr/>
          </p:nvSpPr>
          <p:spPr>
            <a:xfrm>
              <a:off x="2481950" y="4570375"/>
              <a:ext cx="107600" cy="73425"/>
            </a:xfrm>
            <a:custGeom>
              <a:avLst/>
              <a:gdLst/>
              <a:ahLst/>
              <a:cxnLst/>
              <a:rect l="l" t="t" r="r" b="b"/>
              <a:pathLst>
                <a:path w="4304" h="2937" extrusionOk="0">
                  <a:moveTo>
                    <a:pt x="701" y="1"/>
                  </a:moveTo>
                  <a:cubicBezTo>
                    <a:pt x="367" y="468"/>
                    <a:pt x="167" y="1001"/>
                    <a:pt x="67" y="1569"/>
                  </a:cubicBezTo>
                  <a:cubicBezTo>
                    <a:pt x="0" y="1902"/>
                    <a:pt x="34" y="2269"/>
                    <a:pt x="200" y="2569"/>
                  </a:cubicBezTo>
                  <a:cubicBezTo>
                    <a:pt x="300" y="2703"/>
                    <a:pt x="401" y="2803"/>
                    <a:pt x="534" y="2869"/>
                  </a:cubicBezTo>
                  <a:cubicBezTo>
                    <a:pt x="634" y="2903"/>
                    <a:pt x="734" y="2936"/>
                    <a:pt x="868" y="2936"/>
                  </a:cubicBezTo>
                  <a:cubicBezTo>
                    <a:pt x="1034" y="2936"/>
                    <a:pt x="1201" y="2936"/>
                    <a:pt x="1368" y="2903"/>
                  </a:cubicBezTo>
                  <a:cubicBezTo>
                    <a:pt x="2435" y="2669"/>
                    <a:pt x="3469" y="2202"/>
                    <a:pt x="4303" y="1468"/>
                  </a:cubicBezTo>
                  <a:lnTo>
                    <a:pt x="4303" y="1468"/>
                  </a:lnTo>
                  <a:cubicBezTo>
                    <a:pt x="3770" y="1502"/>
                    <a:pt x="3236" y="1602"/>
                    <a:pt x="2702" y="1735"/>
                  </a:cubicBezTo>
                  <a:cubicBezTo>
                    <a:pt x="2202" y="1835"/>
                    <a:pt x="1701" y="1969"/>
                    <a:pt x="1201" y="2069"/>
                  </a:cubicBezTo>
                  <a:cubicBezTo>
                    <a:pt x="1101" y="2069"/>
                    <a:pt x="1001" y="2069"/>
                    <a:pt x="901" y="2102"/>
                  </a:cubicBezTo>
                  <a:cubicBezTo>
                    <a:pt x="834" y="2069"/>
                    <a:pt x="767" y="1802"/>
                    <a:pt x="767" y="1569"/>
                  </a:cubicBezTo>
                  <a:cubicBezTo>
                    <a:pt x="701" y="1068"/>
                    <a:pt x="734" y="534"/>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35"/>
            <p:cNvSpPr/>
            <p:nvPr/>
          </p:nvSpPr>
          <p:spPr>
            <a:xfrm>
              <a:off x="2045800" y="4317725"/>
              <a:ext cx="351950" cy="345100"/>
            </a:xfrm>
            <a:custGeom>
              <a:avLst/>
              <a:gdLst/>
              <a:ahLst/>
              <a:cxnLst/>
              <a:rect l="l" t="t" r="r" b="b"/>
              <a:pathLst>
                <a:path w="14078" h="13804" extrusionOk="0">
                  <a:moveTo>
                    <a:pt x="6637" y="0"/>
                  </a:moveTo>
                  <a:cubicBezTo>
                    <a:pt x="5781" y="0"/>
                    <a:pt x="4634" y="284"/>
                    <a:pt x="4304" y="567"/>
                  </a:cubicBezTo>
                  <a:cubicBezTo>
                    <a:pt x="3837" y="967"/>
                    <a:pt x="3636" y="1734"/>
                    <a:pt x="3169" y="2068"/>
                  </a:cubicBezTo>
                  <a:cubicBezTo>
                    <a:pt x="2702" y="2401"/>
                    <a:pt x="2035" y="2935"/>
                    <a:pt x="1435" y="3469"/>
                  </a:cubicBezTo>
                  <a:cubicBezTo>
                    <a:pt x="868" y="4002"/>
                    <a:pt x="0" y="4736"/>
                    <a:pt x="267" y="6037"/>
                  </a:cubicBezTo>
                  <a:cubicBezTo>
                    <a:pt x="534" y="7371"/>
                    <a:pt x="1135" y="7838"/>
                    <a:pt x="1502" y="8506"/>
                  </a:cubicBezTo>
                  <a:cubicBezTo>
                    <a:pt x="1902" y="9173"/>
                    <a:pt x="1235" y="10374"/>
                    <a:pt x="1768" y="11875"/>
                  </a:cubicBezTo>
                  <a:cubicBezTo>
                    <a:pt x="2220" y="13174"/>
                    <a:pt x="4133" y="13804"/>
                    <a:pt x="5112" y="13804"/>
                  </a:cubicBezTo>
                  <a:cubicBezTo>
                    <a:pt x="5289" y="13804"/>
                    <a:pt x="5436" y="13783"/>
                    <a:pt x="5538" y="13743"/>
                  </a:cubicBezTo>
                  <a:cubicBezTo>
                    <a:pt x="6205" y="13476"/>
                    <a:pt x="7973" y="12342"/>
                    <a:pt x="8940" y="12342"/>
                  </a:cubicBezTo>
                  <a:cubicBezTo>
                    <a:pt x="9689" y="12342"/>
                    <a:pt x="10038" y="12821"/>
                    <a:pt x="10545" y="12821"/>
                  </a:cubicBezTo>
                  <a:cubicBezTo>
                    <a:pt x="10692" y="12821"/>
                    <a:pt x="10853" y="12781"/>
                    <a:pt x="11042" y="12675"/>
                  </a:cubicBezTo>
                  <a:cubicBezTo>
                    <a:pt x="11876" y="12208"/>
                    <a:pt x="13143" y="11208"/>
                    <a:pt x="13210" y="10807"/>
                  </a:cubicBezTo>
                  <a:cubicBezTo>
                    <a:pt x="13277" y="10440"/>
                    <a:pt x="12476" y="10073"/>
                    <a:pt x="12743" y="9440"/>
                  </a:cubicBezTo>
                  <a:cubicBezTo>
                    <a:pt x="13010" y="8839"/>
                    <a:pt x="14077" y="7672"/>
                    <a:pt x="13944" y="6904"/>
                  </a:cubicBezTo>
                  <a:cubicBezTo>
                    <a:pt x="13810" y="6104"/>
                    <a:pt x="12142" y="5370"/>
                    <a:pt x="11842" y="4469"/>
                  </a:cubicBezTo>
                  <a:cubicBezTo>
                    <a:pt x="11492" y="3355"/>
                    <a:pt x="11537" y="2059"/>
                    <a:pt x="10353" y="2059"/>
                  </a:cubicBezTo>
                  <a:cubicBezTo>
                    <a:pt x="10296" y="2059"/>
                    <a:pt x="10237" y="2062"/>
                    <a:pt x="10174" y="2068"/>
                  </a:cubicBezTo>
                  <a:cubicBezTo>
                    <a:pt x="10122" y="2073"/>
                    <a:pt x="10071" y="2075"/>
                    <a:pt x="10021" y="2075"/>
                  </a:cubicBezTo>
                  <a:cubicBezTo>
                    <a:pt x="8780" y="2075"/>
                    <a:pt x="8049" y="551"/>
                    <a:pt x="7472" y="166"/>
                  </a:cubicBezTo>
                  <a:cubicBezTo>
                    <a:pt x="7297" y="49"/>
                    <a:pt x="6992" y="0"/>
                    <a:pt x="6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5"/>
            <p:cNvSpPr/>
            <p:nvPr/>
          </p:nvSpPr>
          <p:spPr>
            <a:xfrm>
              <a:off x="2121675" y="4366075"/>
              <a:ext cx="256875" cy="228725"/>
            </a:xfrm>
            <a:custGeom>
              <a:avLst/>
              <a:gdLst/>
              <a:ahLst/>
              <a:cxnLst/>
              <a:rect l="l" t="t" r="r" b="b"/>
              <a:pathLst>
                <a:path w="10275" h="9149" extrusionOk="0">
                  <a:moveTo>
                    <a:pt x="1724" y="5165"/>
                  </a:moveTo>
                  <a:cubicBezTo>
                    <a:pt x="1731" y="5178"/>
                    <a:pt x="1736" y="5191"/>
                    <a:pt x="1736" y="5204"/>
                  </a:cubicBezTo>
                  <a:cubicBezTo>
                    <a:pt x="1717" y="5204"/>
                    <a:pt x="1719" y="5184"/>
                    <a:pt x="1724" y="5165"/>
                  </a:cubicBezTo>
                  <a:close/>
                  <a:moveTo>
                    <a:pt x="4071" y="2068"/>
                  </a:moveTo>
                  <a:cubicBezTo>
                    <a:pt x="4204" y="2102"/>
                    <a:pt x="4337" y="2168"/>
                    <a:pt x="4437" y="2268"/>
                  </a:cubicBezTo>
                  <a:cubicBezTo>
                    <a:pt x="4571" y="2402"/>
                    <a:pt x="4704" y="2535"/>
                    <a:pt x="4871" y="2702"/>
                  </a:cubicBezTo>
                  <a:cubicBezTo>
                    <a:pt x="5935" y="3891"/>
                    <a:pt x="6911" y="5169"/>
                    <a:pt x="7827" y="6507"/>
                  </a:cubicBezTo>
                  <a:lnTo>
                    <a:pt x="7827" y="6507"/>
                  </a:lnTo>
                  <a:lnTo>
                    <a:pt x="5838" y="6138"/>
                  </a:lnTo>
                  <a:cubicBezTo>
                    <a:pt x="5005" y="5971"/>
                    <a:pt x="4171" y="5771"/>
                    <a:pt x="3337" y="5571"/>
                  </a:cubicBezTo>
                  <a:cubicBezTo>
                    <a:pt x="2936" y="5471"/>
                    <a:pt x="2536" y="5371"/>
                    <a:pt x="2136" y="5271"/>
                  </a:cubicBezTo>
                  <a:cubicBezTo>
                    <a:pt x="1996" y="5215"/>
                    <a:pt x="1879" y="5158"/>
                    <a:pt x="1746" y="5102"/>
                  </a:cubicBezTo>
                  <a:lnTo>
                    <a:pt x="1746" y="5102"/>
                  </a:lnTo>
                  <a:cubicBezTo>
                    <a:pt x="1770" y="5021"/>
                    <a:pt x="1777" y="4958"/>
                    <a:pt x="1836" y="4870"/>
                  </a:cubicBezTo>
                  <a:cubicBezTo>
                    <a:pt x="2236" y="4136"/>
                    <a:pt x="2703" y="3469"/>
                    <a:pt x="3270" y="2836"/>
                  </a:cubicBezTo>
                  <a:cubicBezTo>
                    <a:pt x="3403" y="2702"/>
                    <a:pt x="3537" y="2535"/>
                    <a:pt x="3670" y="2402"/>
                  </a:cubicBezTo>
                  <a:cubicBezTo>
                    <a:pt x="3770" y="2335"/>
                    <a:pt x="3837" y="2235"/>
                    <a:pt x="3904" y="2202"/>
                  </a:cubicBezTo>
                  <a:cubicBezTo>
                    <a:pt x="3937" y="2168"/>
                    <a:pt x="3970" y="2135"/>
                    <a:pt x="4004" y="2102"/>
                  </a:cubicBezTo>
                  <a:lnTo>
                    <a:pt x="4071" y="2068"/>
                  </a:lnTo>
                  <a:close/>
                  <a:moveTo>
                    <a:pt x="9453" y="7799"/>
                  </a:moveTo>
                  <a:lnTo>
                    <a:pt x="9474" y="7806"/>
                  </a:lnTo>
                  <a:cubicBezTo>
                    <a:pt x="9474" y="7806"/>
                    <a:pt x="9462" y="7806"/>
                    <a:pt x="9453" y="7799"/>
                  </a:cubicBezTo>
                  <a:close/>
                  <a:moveTo>
                    <a:pt x="6372" y="0"/>
                  </a:moveTo>
                  <a:lnTo>
                    <a:pt x="6372" y="0"/>
                  </a:lnTo>
                  <a:cubicBezTo>
                    <a:pt x="5505" y="167"/>
                    <a:pt x="4704" y="434"/>
                    <a:pt x="3937" y="667"/>
                  </a:cubicBezTo>
                  <a:cubicBezTo>
                    <a:pt x="3103" y="901"/>
                    <a:pt x="2269" y="1201"/>
                    <a:pt x="1469" y="1535"/>
                  </a:cubicBezTo>
                  <a:cubicBezTo>
                    <a:pt x="1235" y="1635"/>
                    <a:pt x="1035" y="1735"/>
                    <a:pt x="868" y="1902"/>
                  </a:cubicBezTo>
                  <a:cubicBezTo>
                    <a:pt x="601" y="2202"/>
                    <a:pt x="635" y="2402"/>
                    <a:pt x="568" y="2602"/>
                  </a:cubicBezTo>
                  <a:cubicBezTo>
                    <a:pt x="468" y="3036"/>
                    <a:pt x="401" y="3503"/>
                    <a:pt x="335" y="3903"/>
                  </a:cubicBezTo>
                  <a:cubicBezTo>
                    <a:pt x="201" y="4770"/>
                    <a:pt x="101" y="5638"/>
                    <a:pt x="68" y="6505"/>
                  </a:cubicBezTo>
                  <a:cubicBezTo>
                    <a:pt x="1" y="6939"/>
                    <a:pt x="1" y="7406"/>
                    <a:pt x="68" y="7873"/>
                  </a:cubicBezTo>
                  <a:cubicBezTo>
                    <a:pt x="68" y="7973"/>
                    <a:pt x="101" y="8106"/>
                    <a:pt x="134" y="8239"/>
                  </a:cubicBezTo>
                  <a:cubicBezTo>
                    <a:pt x="168" y="8406"/>
                    <a:pt x="268" y="8573"/>
                    <a:pt x="435" y="8706"/>
                  </a:cubicBezTo>
                  <a:cubicBezTo>
                    <a:pt x="668" y="8840"/>
                    <a:pt x="902" y="8940"/>
                    <a:pt x="1168" y="8973"/>
                  </a:cubicBezTo>
                  <a:cubicBezTo>
                    <a:pt x="1915" y="9084"/>
                    <a:pt x="2638" y="9149"/>
                    <a:pt x="3376" y="9149"/>
                  </a:cubicBezTo>
                  <a:cubicBezTo>
                    <a:pt x="3529" y="9149"/>
                    <a:pt x="3682" y="9146"/>
                    <a:pt x="3837" y="9140"/>
                  </a:cubicBezTo>
                  <a:cubicBezTo>
                    <a:pt x="4271" y="9140"/>
                    <a:pt x="4738" y="9107"/>
                    <a:pt x="5171" y="9073"/>
                  </a:cubicBezTo>
                  <a:cubicBezTo>
                    <a:pt x="5672" y="8973"/>
                    <a:pt x="6039" y="8907"/>
                    <a:pt x="6472" y="8807"/>
                  </a:cubicBezTo>
                  <a:cubicBezTo>
                    <a:pt x="7306" y="8673"/>
                    <a:pt x="8173" y="8506"/>
                    <a:pt x="9041" y="8306"/>
                  </a:cubicBezTo>
                  <a:cubicBezTo>
                    <a:pt x="9241" y="8239"/>
                    <a:pt x="9474" y="8173"/>
                    <a:pt x="9708" y="8106"/>
                  </a:cubicBezTo>
                  <a:cubicBezTo>
                    <a:pt x="9775" y="8073"/>
                    <a:pt x="9841" y="8039"/>
                    <a:pt x="9908" y="8006"/>
                  </a:cubicBezTo>
                  <a:cubicBezTo>
                    <a:pt x="9941" y="7973"/>
                    <a:pt x="9975" y="7973"/>
                    <a:pt x="10008" y="7939"/>
                  </a:cubicBezTo>
                  <a:cubicBezTo>
                    <a:pt x="10075" y="7873"/>
                    <a:pt x="10142" y="7806"/>
                    <a:pt x="10208" y="7739"/>
                  </a:cubicBezTo>
                  <a:cubicBezTo>
                    <a:pt x="10242" y="7639"/>
                    <a:pt x="10275" y="7506"/>
                    <a:pt x="10242" y="7372"/>
                  </a:cubicBezTo>
                  <a:cubicBezTo>
                    <a:pt x="10208" y="7305"/>
                    <a:pt x="10175" y="7272"/>
                    <a:pt x="10108" y="7205"/>
                  </a:cubicBezTo>
                  <a:cubicBezTo>
                    <a:pt x="10075" y="7172"/>
                    <a:pt x="10041" y="7139"/>
                    <a:pt x="10008" y="7105"/>
                  </a:cubicBezTo>
                  <a:cubicBezTo>
                    <a:pt x="9975" y="7072"/>
                    <a:pt x="9908" y="7072"/>
                    <a:pt x="9875" y="7039"/>
                  </a:cubicBezTo>
                  <a:lnTo>
                    <a:pt x="9675" y="6972"/>
                  </a:lnTo>
                  <a:cubicBezTo>
                    <a:pt x="9241" y="6838"/>
                    <a:pt x="9508" y="6838"/>
                    <a:pt x="9074" y="6738"/>
                  </a:cubicBezTo>
                  <a:lnTo>
                    <a:pt x="7865" y="6514"/>
                  </a:lnTo>
                  <a:lnTo>
                    <a:pt x="7865" y="6514"/>
                  </a:lnTo>
                  <a:cubicBezTo>
                    <a:pt x="7067" y="5073"/>
                    <a:pt x="6179" y="3693"/>
                    <a:pt x="5171" y="2402"/>
                  </a:cubicBezTo>
                  <a:cubicBezTo>
                    <a:pt x="5038" y="2235"/>
                    <a:pt x="4871" y="2068"/>
                    <a:pt x="4738" y="1902"/>
                  </a:cubicBezTo>
                  <a:cubicBezTo>
                    <a:pt x="4638" y="1835"/>
                    <a:pt x="4538" y="1768"/>
                    <a:pt x="4437" y="1701"/>
                  </a:cubicBezTo>
                  <a:cubicBezTo>
                    <a:pt x="4336" y="1599"/>
                    <a:pt x="4214" y="1556"/>
                    <a:pt x="4073" y="1556"/>
                  </a:cubicBezTo>
                  <a:cubicBezTo>
                    <a:pt x="4030" y="1556"/>
                    <a:pt x="3984" y="1560"/>
                    <a:pt x="3937" y="1568"/>
                  </a:cubicBezTo>
                  <a:cubicBezTo>
                    <a:pt x="3870" y="1601"/>
                    <a:pt x="3804" y="1635"/>
                    <a:pt x="3737" y="1668"/>
                  </a:cubicBezTo>
                  <a:cubicBezTo>
                    <a:pt x="3670" y="1701"/>
                    <a:pt x="3637" y="1735"/>
                    <a:pt x="3604" y="1768"/>
                  </a:cubicBezTo>
                  <a:cubicBezTo>
                    <a:pt x="3503" y="1835"/>
                    <a:pt x="3403" y="1935"/>
                    <a:pt x="3337" y="2002"/>
                  </a:cubicBezTo>
                  <a:cubicBezTo>
                    <a:pt x="3170" y="2135"/>
                    <a:pt x="3003" y="2302"/>
                    <a:pt x="2836" y="2469"/>
                  </a:cubicBezTo>
                  <a:cubicBezTo>
                    <a:pt x="2203" y="3102"/>
                    <a:pt x="1669" y="3803"/>
                    <a:pt x="1202" y="4570"/>
                  </a:cubicBezTo>
                  <a:cubicBezTo>
                    <a:pt x="1135" y="4670"/>
                    <a:pt x="1102" y="4804"/>
                    <a:pt x="1068" y="4904"/>
                  </a:cubicBezTo>
                  <a:cubicBezTo>
                    <a:pt x="1035" y="5004"/>
                    <a:pt x="1002" y="5070"/>
                    <a:pt x="1002" y="5171"/>
                  </a:cubicBezTo>
                  <a:lnTo>
                    <a:pt x="1002" y="5304"/>
                  </a:lnTo>
                  <a:cubicBezTo>
                    <a:pt x="1002" y="5371"/>
                    <a:pt x="1035" y="5437"/>
                    <a:pt x="1068" y="5471"/>
                  </a:cubicBezTo>
                  <a:cubicBezTo>
                    <a:pt x="1102" y="5504"/>
                    <a:pt x="1102" y="5537"/>
                    <a:pt x="1135" y="5571"/>
                  </a:cubicBezTo>
                  <a:cubicBezTo>
                    <a:pt x="1369" y="5738"/>
                    <a:pt x="1602" y="5871"/>
                    <a:pt x="1869" y="5938"/>
                  </a:cubicBezTo>
                  <a:cubicBezTo>
                    <a:pt x="2303" y="6105"/>
                    <a:pt x="2703" y="6205"/>
                    <a:pt x="3137" y="6305"/>
                  </a:cubicBezTo>
                  <a:cubicBezTo>
                    <a:pt x="4004" y="6505"/>
                    <a:pt x="4838" y="6705"/>
                    <a:pt x="5672" y="6905"/>
                  </a:cubicBezTo>
                  <a:lnTo>
                    <a:pt x="8173" y="7439"/>
                  </a:lnTo>
                  <a:cubicBezTo>
                    <a:pt x="8271" y="7463"/>
                    <a:pt x="8370" y="7488"/>
                    <a:pt x="8470" y="7512"/>
                  </a:cubicBezTo>
                  <a:lnTo>
                    <a:pt x="8470" y="7512"/>
                  </a:lnTo>
                  <a:cubicBezTo>
                    <a:pt x="7757" y="7681"/>
                    <a:pt x="7002" y="7827"/>
                    <a:pt x="6272" y="7973"/>
                  </a:cubicBezTo>
                  <a:cubicBezTo>
                    <a:pt x="5872" y="8073"/>
                    <a:pt x="5371" y="8173"/>
                    <a:pt x="5038" y="8239"/>
                  </a:cubicBezTo>
                  <a:cubicBezTo>
                    <a:pt x="4604" y="8273"/>
                    <a:pt x="4204" y="8306"/>
                    <a:pt x="3770" y="8340"/>
                  </a:cubicBezTo>
                  <a:cubicBezTo>
                    <a:pt x="3573" y="8347"/>
                    <a:pt x="3377" y="8352"/>
                    <a:pt x="3180" y="8352"/>
                  </a:cubicBezTo>
                  <a:cubicBezTo>
                    <a:pt x="2543" y="8352"/>
                    <a:pt x="1906" y="8308"/>
                    <a:pt x="1269" y="8206"/>
                  </a:cubicBezTo>
                  <a:cubicBezTo>
                    <a:pt x="1102" y="8173"/>
                    <a:pt x="935" y="8139"/>
                    <a:pt x="802" y="8073"/>
                  </a:cubicBezTo>
                  <a:cubicBezTo>
                    <a:pt x="768" y="7973"/>
                    <a:pt x="735" y="7839"/>
                    <a:pt x="701" y="7739"/>
                  </a:cubicBezTo>
                  <a:cubicBezTo>
                    <a:pt x="668" y="7339"/>
                    <a:pt x="635" y="6905"/>
                    <a:pt x="635" y="6505"/>
                  </a:cubicBezTo>
                  <a:cubicBezTo>
                    <a:pt x="635" y="5671"/>
                    <a:pt x="735" y="4804"/>
                    <a:pt x="802" y="3970"/>
                  </a:cubicBezTo>
                  <a:cubicBezTo>
                    <a:pt x="835" y="3536"/>
                    <a:pt x="902" y="3136"/>
                    <a:pt x="968" y="2702"/>
                  </a:cubicBezTo>
                  <a:cubicBezTo>
                    <a:pt x="1002" y="2535"/>
                    <a:pt x="1035" y="2235"/>
                    <a:pt x="1102" y="2235"/>
                  </a:cubicBezTo>
                  <a:cubicBezTo>
                    <a:pt x="1269" y="2102"/>
                    <a:pt x="1402" y="2002"/>
                    <a:pt x="1602" y="1902"/>
                  </a:cubicBezTo>
                  <a:cubicBezTo>
                    <a:pt x="3137" y="1168"/>
                    <a:pt x="4738" y="534"/>
                    <a:pt x="6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5"/>
            <p:cNvSpPr/>
            <p:nvPr/>
          </p:nvSpPr>
          <p:spPr>
            <a:xfrm>
              <a:off x="3739400" y="2515175"/>
              <a:ext cx="986675" cy="1354850"/>
            </a:xfrm>
            <a:custGeom>
              <a:avLst/>
              <a:gdLst/>
              <a:ahLst/>
              <a:cxnLst/>
              <a:rect l="l" t="t" r="r" b="b"/>
              <a:pathLst>
                <a:path w="39467" h="54194" extrusionOk="0">
                  <a:moveTo>
                    <a:pt x="2092" y="1"/>
                  </a:moveTo>
                  <a:cubicBezTo>
                    <a:pt x="525" y="1"/>
                    <a:pt x="0" y="1904"/>
                    <a:pt x="2340" y="7822"/>
                  </a:cubicBezTo>
                  <a:cubicBezTo>
                    <a:pt x="7377" y="20598"/>
                    <a:pt x="14015" y="38144"/>
                    <a:pt x="13948" y="38978"/>
                  </a:cubicBezTo>
                  <a:cubicBezTo>
                    <a:pt x="13891" y="39949"/>
                    <a:pt x="27719" y="54193"/>
                    <a:pt x="33919" y="54193"/>
                  </a:cubicBezTo>
                  <a:cubicBezTo>
                    <a:pt x="34962" y="54193"/>
                    <a:pt x="35788" y="53791"/>
                    <a:pt x="36297" y="52854"/>
                  </a:cubicBezTo>
                  <a:cubicBezTo>
                    <a:pt x="39466" y="46984"/>
                    <a:pt x="22421" y="18096"/>
                    <a:pt x="8878" y="4353"/>
                  </a:cubicBezTo>
                  <a:cubicBezTo>
                    <a:pt x="7091" y="2531"/>
                    <a:pt x="3899" y="1"/>
                    <a:pt x="2092"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5"/>
            <p:cNvSpPr/>
            <p:nvPr/>
          </p:nvSpPr>
          <p:spPr>
            <a:xfrm>
              <a:off x="3742000" y="2510050"/>
              <a:ext cx="951675" cy="1363975"/>
            </a:xfrm>
            <a:custGeom>
              <a:avLst/>
              <a:gdLst/>
              <a:ahLst/>
              <a:cxnLst/>
              <a:rect l="l" t="t" r="r" b="b"/>
              <a:pathLst>
                <a:path w="38067" h="54559" extrusionOk="0">
                  <a:moveTo>
                    <a:pt x="2168" y="0"/>
                  </a:moveTo>
                  <a:cubicBezTo>
                    <a:pt x="218" y="0"/>
                    <a:pt x="1" y="2565"/>
                    <a:pt x="1535" y="6893"/>
                  </a:cubicBezTo>
                  <a:cubicBezTo>
                    <a:pt x="4137" y="14198"/>
                    <a:pt x="13144" y="37348"/>
                    <a:pt x="13744" y="39216"/>
                  </a:cubicBezTo>
                  <a:cubicBezTo>
                    <a:pt x="13744" y="39216"/>
                    <a:pt x="19448" y="46822"/>
                    <a:pt x="25819" y="51158"/>
                  </a:cubicBezTo>
                  <a:cubicBezTo>
                    <a:pt x="28962" y="53289"/>
                    <a:pt x="31799" y="54558"/>
                    <a:pt x="33830" y="54558"/>
                  </a:cubicBezTo>
                  <a:cubicBezTo>
                    <a:pt x="36823" y="54558"/>
                    <a:pt x="38066" y="51803"/>
                    <a:pt x="35960" y="44987"/>
                  </a:cubicBezTo>
                  <a:cubicBezTo>
                    <a:pt x="32257" y="33078"/>
                    <a:pt x="16079" y="10729"/>
                    <a:pt x="8740" y="3991"/>
                  </a:cubicBezTo>
                  <a:cubicBezTo>
                    <a:pt x="5717" y="1241"/>
                    <a:pt x="3523" y="0"/>
                    <a:pt x="2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5"/>
            <p:cNvSpPr/>
            <p:nvPr/>
          </p:nvSpPr>
          <p:spPr>
            <a:xfrm>
              <a:off x="3895450" y="2629000"/>
              <a:ext cx="32550" cy="70075"/>
            </a:xfrm>
            <a:custGeom>
              <a:avLst/>
              <a:gdLst/>
              <a:ahLst/>
              <a:cxnLst/>
              <a:rect l="l" t="t" r="r" b="b"/>
              <a:pathLst>
                <a:path w="1302" h="2803" extrusionOk="0">
                  <a:moveTo>
                    <a:pt x="1302" y="0"/>
                  </a:moveTo>
                  <a:lnTo>
                    <a:pt x="1302" y="0"/>
                  </a:lnTo>
                  <a:cubicBezTo>
                    <a:pt x="968" y="400"/>
                    <a:pt x="701" y="834"/>
                    <a:pt x="468" y="1301"/>
                  </a:cubicBezTo>
                  <a:cubicBezTo>
                    <a:pt x="234" y="1768"/>
                    <a:pt x="101" y="2268"/>
                    <a:pt x="1" y="2802"/>
                  </a:cubicBezTo>
                  <a:cubicBezTo>
                    <a:pt x="368" y="2402"/>
                    <a:pt x="634" y="1968"/>
                    <a:pt x="835" y="1468"/>
                  </a:cubicBezTo>
                  <a:cubicBezTo>
                    <a:pt x="1068" y="1001"/>
                    <a:pt x="1235" y="500"/>
                    <a:pt x="1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35"/>
            <p:cNvSpPr/>
            <p:nvPr/>
          </p:nvSpPr>
          <p:spPr>
            <a:xfrm>
              <a:off x="4475025" y="3391200"/>
              <a:ext cx="32550" cy="70075"/>
            </a:xfrm>
            <a:custGeom>
              <a:avLst/>
              <a:gdLst/>
              <a:ahLst/>
              <a:cxnLst/>
              <a:rect l="l" t="t" r="r" b="b"/>
              <a:pathLst>
                <a:path w="1302" h="2803" extrusionOk="0">
                  <a:moveTo>
                    <a:pt x="1268" y="1"/>
                  </a:moveTo>
                  <a:cubicBezTo>
                    <a:pt x="601" y="801"/>
                    <a:pt x="168" y="1769"/>
                    <a:pt x="1" y="2803"/>
                  </a:cubicBezTo>
                  <a:cubicBezTo>
                    <a:pt x="334" y="2402"/>
                    <a:pt x="601" y="1969"/>
                    <a:pt x="835" y="1502"/>
                  </a:cubicBezTo>
                  <a:cubicBezTo>
                    <a:pt x="1035" y="1035"/>
                    <a:pt x="1202" y="534"/>
                    <a:pt x="1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35"/>
            <p:cNvSpPr/>
            <p:nvPr/>
          </p:nvSpPr>
          <p:spPr>
            <a:xfrm>
              <a:off x="4275725" y="3087650"/>
              <a:ext cx="31725" cy="70075"/>
            </a:xfrm>
            <a:custGeom>
              <a:avLst/>
              <a:gdLst/>
              <a:ahLst/>
              <a:cxnLst/>
              <a:rect l="l" t="t" r="r" b="b"/>
              <a:pathLst>
                <a:path w="1269" h="2803" extrusionOk="0">
                  <a:moveTo>
                    <a:pt x="1268" y="1"/>
                  </a:moveTo>
                  <a:lnTo>
                    <a:pt x="1268" y="1"/>
                  </a:lnTo>
                  <a:cubicBezTo>
                    <a:pt x="934" y="401"/>
                    <a:pt x="668" y="835"/>
                    <a:pt x="467" y="1302"/>
                  </a:cubicBezTo>
                  <a:cubicBezTo>
                    <a:pt x="234" y="1769"/>
                    <a:pt x="67" y="2269"/>
                    <a:pt x="0" y="2803"/>
                  </a:cubicBezTo>
                  <a:cubicBezTo>
                    <a:pt x="668" y="2002"/>
                    <a:pt x="1101" y="1035"/>
                    <a:pt x="12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5"/>
            <p:cNvSpPr/>
            <p:nvPr/>
          </p:nvSpPr>
          <p:spPr>
            <a:xfrm>
              <a:off x="4042225" y="3032625"/>
              <a:ext cx="70075" cy="32525"/>
            </a:xfrm>
            <a:custGeom>
              <a:avLst/>
              <a:gdLst/>
              <a:ahLst/>
              <a:cxnLst/>
              <a:rect l="l" t="t" r="r" b="b"/>
              <a:pathLst>
                <a:path w="2803" h="1301" extrusionOk="0">
                  <a:moveTo>
                    <a:pt x="0" y="0"/>
                  </a:moveTo>
                  <a:lnTo>
                    <a:pt x="0" y="0"/>
                  </a:lnTo>
                  <a:cubicBezTo>
                    <a:pt x="401" y="334"/>
                    <a:pt x="834" y="600"/>
                    <a:pt x="1335" y="834"/>
                  </a:cubicBezTo>
                  <a:cubicBezTo>
                    <a:pt x="1802" y="1034"/>
                    <a:pt x="2302" y="1201"/>
                    <a:pt x="2802" y="1301"/>
                  </a:cubicBezTo>
                  <a:lnTo>
                    <a:pt x="2802" y="1268"/>
                  </a:lnTo>
                  <a:cubicBezTo>
                    <a:pt x="2002" y="600"/>
                    <a:pt x="1035" y="16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5"/>
            <p:cNvSpPr/>
            <p:nvPr/>
          </p:nvSpPr>
          <p:spPr>
            <a:xfrm>
              <a:off x="4229850" y="3339500"/>
              <a:ext cx="69250" cy="32550"/>
            </a:xfrm>
            <a:custGeom>
              <a:avLst/>
              <a:gdLst/>
              <a:ahLst/>
              <a:cxnLst/>
              <a:rect l="l" t="t" r="r" b="b"/>
              <a:pathLst>
                <a:path w="2770" h="1302" extrusionOk="0">
                  <a:moveTo>
                    <a:pt x="1" y="0"/>
                  </a:moveTo>
                  <a:lnTo>
                    <a:pt x="1" y="0"/>
                  </a:lnTo>
                  <a:cubicBezTo>
                    <a:pt x="368" y="367"/>
                    <a:pt x="835" y="634"/>
                    <a:pt x="1302" y="834"/>
                  </a:cubicBezTo>
                  <a:cubicBezTo>
                    <a:pt x="1769" y="1068"/>
                    <a:pt x="2269" y="1235"/>
                    <a:pt x="2769" y="1301"/>
                  </a:cubicBezTo>
                  <a:cubicBezTo>
                    <a:pt x="1969" y="634"/>
                    <a:pt x="1002" y="20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5"/>
            <p:cNvSpPr/>
            <p:nvPr/>
          </p:nvSpPr>
          <p:spPr>
            <a:xfrm>
              <a:off x="4077250" y="2813300"/>
              <a:ext cx="70075" cy="32525"/>
            </a:xfrm>
            <a:custGeom>
              <a:avLst/>
              <a:gdLst/>
              <a:ahLst/>
              <a:cxnLst/>
              <a:rect l="l" t="t" r="r" b="b"/>
              <a:pathLst>
                <a:path w="2803" h="1301" extrusionOk="0">
                  <a:moveTo>
                    <a:pt x="0" y="0"/>
                  </a:moveTo>
                  <a:lnTo>
                    <a:pt x="0" y="0"/>
                  </a:lnTo>
                  <a:cubicBezTo>
                    <a:pt x="401" y="334"/>
                    <a:pt x="834" y="634"/>
                    <a:pt x="1335" y="834"/>
                  </a:cubicBezTo>
                  <a:cubicBezTo>
                    <a:pt x="1802" y="1068"/>
                    <a:pt x="2302" y="1201"/>
                    <a:pt x="2802" y="1301"/>
                  </a:cubicBezTo>
                  <a:cubicBezTo>
                    <a:pt x="2402" y="967"/>
                    <a:pt x="1969" y="667"/>
                    <a:pt x="1502" y="467"/>
                  </a:cubicBezTo>
                  <a:cubicBezTo>
                    <a:pt x="1035" y="234"/>
                    <a:pt x="534" y="10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5"/>
            <p:cNvSpPr/>
            <p:nvPr/>
          </p:nvSpPr>
          <p:spPr>
            <a:xfrm>
              <a:off x="3989675" y="3197725"/>
              <a:ext cx="26725" cy="71750"/>
            </a:xfrm>
            <a:custGeom>
              <a:avLst/>
              <a:gdLst/>
              <a:ahLst/>
              <a:cxnLst/>
              <a:rect l="l" t="t" r="r" b="b"/>
              <a:pathLst>
                <a:path w="1069" h="2870" extrusionOk="0">
                  <a:moveTo>
                    <a:pt x="1" y="1"/>
                  </a:moveTo>
                  <a:cubicBezTo>
                    <a:pt x="101" y="1035"/>
                    <a:pt x="468" y="2036"/>
                    <a:pt x="1068" y="2869"/>
                  </a:cubicBezTo>
                  <a:cubicBezTo>
                    <a:pt x="968" y="1835"/>
                    <a:pt x="601" y="83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35"/>
            <p:cNvSpPr/>
            <p:nvPr/>
          </p:nvSpPr>
          <p:spPr>
            <a:xfrm>
              <a:off x="4380800" y="3563825"/>
              <a:ext cx="26700" cy="71750"/>
            </a:xfrm>
            <a:custGeom>
              <a:avLst/>
              <a:gdLst/>
              <a:ahLst/>
              <a:cxnLst/>
              <a:rect l="l" t="t" r="r" b="b"/>
              <a:pathLst>
                <a:path w="1068" h="2870" extrusionOk="0">
                  <a:moveTo>
                    <a:pt x="0" y="1"/>
                  </a:moveTo>
                  <a:cubicBezTo>
                    <a:pt x="101" y="1035"/>
                    <a:pt x="467" y="2002"/>
                    <a:pt x="1068" y="2869"/>
                  </a:cubicBezTo>
                  <a:cubicBezTo>
                    <a:pt x="1035" y="2336"/>
                    <a:pt x="934" y="1835"/>
                    <a:pt x="734" y="1368"/>
                  </a:cubicBezTo>
                  <a:cubicBezTo>
                    <a:pt x="568" y="868"/>
                    <a:pt x="334" y="40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35"/>
            <p:cNvSpPr/>
            <p:nvPr/>
          </p:nvSpPr>
          <p:spPr>
            <a:xfrm>
              <a:off x="4125625" y="3531300"/>
              <a:ext cx="38375" cy="17550"/>
            </a:xfrm>
            <a:custGeom>
              <a:avLst/>
              <a:gdLst/>
              <a:ahLst/>
              <a:cxnLst/>
              <a:rect l="l" t="t" r="r" b="b"/>
              <a:pathLst>
                <a:path w="1535" h="702" extrusionOk="0">
                  <a:moveTo>
                    <a:pt x="1535" y="1"/>
                  </a:moveTo>
                  <a:lnTo>
                    <a:pt x="1535" y="1"/>
                  </a:lnTo>
                  <a:cubicBezTo>
                    <a:pt x="1034" y="67"/>
                    <a:pt x="501" y="167"/>
                    <a:pt x="34" y="368"/>
                  </a:cubicBezTo>
                  <a:lnTo>
                    <a:pt x="0" y="368"/>
                  </a:lnTo>
                  <a:lnTo>
                    <a:pt x="267" y="701"/>
                  </a:lnTo>
                  <a:cubicBezTo>
                    <a:pt x="734" y="534"/>
                    <a:pt x="1168" y="3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5"/>
            <p:cNvSpPr/>
            <p:nvPr/>
          </p:nvSpPr>
          <p:spPr>
            <a:xfrm>
              <a:off x="4551750" y="3740625"/>
              <a:ext cx="72575" cy="26700"/>
            </a:xfrm>
            <a:custGeom>
              <a:avLst/>
              <a:gdLst/>
              <a:ahLst/>
              <a:cxnLst/>
              <a:rect l="l" t="t" r="r" b="b"/>
              <a:pathLst>
                <a:path w="2903" h="1068" extrusionOk="0">
                  <a:moveTo>
                    <a:pt x="2903" y="0"/>
                  </a:moveTo>
                  <a:lnTo>
                    <a:pt x="2903" y="0"/>
                  </a:lnTo>
                  <a:cubicBezTo>
                    <a:pt x="2369" y="34"/>
                    <a:pt x="1869" y="167"/>
                    <a:pt x="1402" y="334"/>
                  </a:cubicBezTo>
                  <a:cubicBezTo>
                    <a:pt x="901" y="534"/>
                    <a:pt x="434" y="768"/>
                    <a:pt x="1" y="1068"/>
                  </a:cubicBezTo>
                  <a:cubicBezTo>
                    <a:pt x="534" y="1034"/>
                    <a:pt x="1035" y="901"/>
                    <a:pt x="1535" y="734"/>
                  </a:cubicBezTo>
                  <a:cubicBezTo>
                    <a:pt x="2002" y="534"/>
                    <a:pt x="2469" y="301"/>
                    <a:pt x="2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5"/>
            <p:cNvSpPr/>
            <p:nvPr/>
          </p:nvSpPr>
          <p:spPr>
            <a:xfrm>
              <a:off x="3869600" y="2902525"/>
              <a:ext cx="62575" cy="25050"/>
            </a:xfrm>
            <a:custGeom>
              <a:avLst/>
              <a:gdLst/>
              <a:ahLst/>
              <a:cxnLst/>
              <a:rect l="l" t="t" r="r" b="b"/>
              <a:pathLst>
                <a:path w="2503" h="1002" extrusionOk="0">
                  <a:moveTo>
                    <a:pt x="2502" y="0"/>
                  </a:moveTo>
                  <a:lnTo>
                    <a:pt x="2502" y="0"/>
                  </a:lnTo>
                  <a:cubicBezTo>
                    <a:pt x="1969" y="34"/>
                    <a:pt x="1468" y="134"/>
                    <a:pt x="968" y="334"/>
                  </a:cubicBezTo>
                  <a:cubicBezTo>
                    <a:pt x="634" y="467"/>
                    <a:pt x="301" y="601"/>
                    <a:pt x="1" y="801"/>
                  </a:cubicBezTo>
                  <a:lnTo>
                    <a:pt x="67" y="1001"/>
                  </a:lnTo>
                  <a:cubicBezTo>
                    <a:pt x="434" y="934"/>
                    <a:pt x="768" y="834"/>
                    <a:pt x="1101" y="701"/>
                  </a:cubicBezTo>
                  <a:cubicBezTo>
                    <a:pt x="1602" y="534"/>
                    <a:pt x="2069" y="301"/>
                    <a:pt x="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5"/>
            <p:cNvSpPr/>
            <p:nvPr/>
          </p:nvSpPr>
          <p:spPr>
            <a:xfrm>
              <a:off x="2757150" y="2432250"/>
              <a:ext cx="1290925" cy="1483525"/>
            </a:xfrm>
            <a:custGeom>
              <a:avLst/>
              <a:gdLst/>
              <a:ahLst/>
              <a:cxnLst/>
              <a:rect l="l" t="t" r="r" b="b"/>
              <a:pathLst>
                <a:path w="51637" h="59341" extrusionOk="0">
                  <a:moveTo>
                    <a:pt x="32764" y="1"/>
                  </a:moveTo>
                  <a:cubicBezTo>
                    <a:pt x="30822" y="1"/>
                    <a:pt x="29042" y="433"/>
                    <a:pt x="27920" y="1432"/>
                  </a:cubicBezTo>
                  <a:cubicBezTo>
                    <a:pt x="8173" y="18911"/>
                    <a:pt x="0" y="59340"/>
                    <a:pt x="0" y="59340"/>
                  </a:cubicBezTo>
                  <a:lnTo>
                    <a:pt x="51504" y="59340"/>
                  </a:lnTo>
                  <a:cubicBezTo>
                    <a:pt x="51637" y="59140"/>
                    <a:pt x="47968" y="20813"/>
                    <a:pt x="46667" y="14742"/>
                  </a:cubicBezTo>
                  <a:cubicBezTo>
                    <a:pt x="45366" y="8637"/>
                    <a:pt x="40763" y="2199"/>
                    <a:pt x="39462" y="1566"/>
                  </a:cubicBezTo>
                  <a:cubicBezTo>
                    <a:pt x="37536" y="594"/>
                    <a:pt x="35039" y="1"/>
                    <a:pt x="327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5"/>
            <p:cNvSpPr/>
            <p:nvPr/>
          </p:nvSpPr>
          <p:spPr>
            <a:xfrm>
              <a:off x="3932975" y="2862700"/>
              <a:ext cx="54225" cy="345300"/>
            </a:xfrm>
            <a:custGeom>
              <a:avLst/>
              <a:gdLst/>
              <a:ahLst/>
              <a:cxnLst/>
              <a:rect l="l" t="t" r="r" b="b"/>
              <a:pathLst>
                <a:path w="2169" h="13812" extrusionOk="0">
                  <a:moveTo>
                    <a:pt x="38" y="0"/>
                  </a:moveTo>
                  <a:cubicBezTo>
                    <a:pt x="17" y="0"/>
                    <a:pt x="1" y="9"/>
                    <a:pt x="1" y="26"/>
                  </a:cubicBezTo>
                  <a:cubicBezTo>
                    <a:pt x="134" y="2361"/>
                    <a:pt x="401" y="4696"/>
                    <a:pt x="801" y="6997"/>
                  </a:cubicBezTo>
                  <a:cubicBezTo>
                    <a:pt x="1001" y="8165"/>
                    <a:pt x="1669" y="12801"/>
                    <a:pt x="1902" y="13702"/>
                  </a:cubicBezTo>
                  <a:cubicBezTo>
                    <a:pt x="1932" y="13777"/>
                    <a:pt x="1989" y="13812"/>
                    <a:pt x="2043" y="13812"/>
                  </a:cubicBezTo>
                  <a:cubicBezTo>
                    <a:pt x="2108" y="13812"/>
                    <a:pt x="2169" y="13760"/>
                    <a:pt x="2169" y="13669"/>
                  </a:cubicBezTo>
                  <a:cubicBezTo>
                    <a:pt x="2136" y="12768"/>
                    <a:pt x="1735" y="8298"/>
                    <a:pt x="1568" y="7097"/>
                  </a:cubicBezTo>
                  <a:cubicBezTo>
                    <a:pt x="1502" y="6463"/>
                    <a:pt x="1402" y="5830"/>
                    <a:pt x="1302" y="5196"/>
                  </a:cubicBezTo>
                  <a:cubicBezTo>
                    <a:pt x="1302" y="4829"/>
                    <a:pt x="1368" y="4429"/>
                    <a:pt x="1368" y="4062"/>
                  </a:cubicBezTo>
                  <a:cubicBezTo>
                    <a:pt x="1435" y="3228"/>
                    <a:pt x="1402" y="2427"/>
                    <a:pt x="1302" y="1627"/>
                  </a:cubicBezTo>
                  <a:cubicBezTo>
                    <a:pt x="1302" y="1610"/>
                    <a:pt x="1277" y="1602"/>
                    <a:pt x="1252" y="1602"/>
                  </a:cubicBezTo>
                  <a:cubicBezTo>
                    <a:pt x="1227" y="1602"/>
                    <a:pt x="1202" y="1610"/>
                    <a:pt x="1202" y="1627"/>
                  </a:cubicBezTo>
                  <a:cubicBezTo>
                    <a:pt x="1135" y="2427"/>
                    <a:pt x="1101" y="3228"/>
                    <a:pt x="1101" y="4028"/>
                  </a:cubicBezTo>
                  <a:lnTo>
                    <a:pt x="1101" y="4195"/>
                  </a:lnTo>
                  <a:cubicBezTo>
                    <a:pt x="835" y="2794"/>
                    <a:pt x="501" y="1393"/>
                    <a:pt x="101" y="26"/>
                  </a:cubicBezTo>
                  <a:cubicBezTo>
                    <a:pt x="84" y="9"/>
                    <a:pt x="59"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35"/>
            <p:cNvSpPr/>
            <p:nvPr/>
          </p:nvSpPr>
          <p:spPr>
            <a:xfrm>
              <a:off x="2798825" y="2548925"/>
              <a:ext cx="1178375" cy="1366850"/>
            </a:xfrm>
            <a:custGeom>
              <a:avLst/>
              <a:gdLst/>
              <a:ahLst/>
              <a:cxnLst/>
              <a:rect l="l" t="t" r="r" b="b"/>
              <a:pathLst>
                <a:path w="47135" h="54674" extrusionOk="0">
                  <a:moveTo>
                    <a:pt x="32257" y="1"/>
                  </a:moveTo>
                  <a:lnTo>
                    <a:pt x="32257" y="1"/>
                  </a:lnTo>
                  <a:cubicBezTo>
                    <a:pt x="32658" y="334"/>
                    <a:pt x="33091" y="601"/>
                    <a:pt x="33558" y="835"/>
                  </a:cubicBezTo>
                  <a:cubicBezTo>
                    <a:pt x="34025" y="1068"/>
                    <a:pt x="34526" y="1202"/>
                    <a:pt x="35059" y="1302"/>
                  </a:cubicBezTo>
                  <a:cubicBezTo>
                    <a:pt x="34659" y="968"/>
                    <a:pt x="34192" y="668"/>
                    <a:pt x="33725" y="468"/>
                  </a:cubicBezTo>
                  <a:cubicBezTo>
                    <a:pt x="33258" y="234"/>
                    <a:pt x="32758" y="68"/>
                    <a:pt x="32257" y="1"/>
                  </a:cubicBezTo>
                  <a:close/>
                  <a:moveTo>
                    <a:pt x="23685" y="1268"/>
                  </a:moveTo>
                  <a:lnTo>
                    <a:pt x="23685" y="1268"/>
                  </a:lnTo>
                  <a:cubicBezTo>
                    <a:pt x="23718" y="1769"/>
                    <a:pt x="23818" y="2269"/>
                    <a:pt x="24018" y="2769"/>
                  </a:cubicBezTo>
                  <a:cubicBezTo>
                    <a:pt x="24185" y="3270"/>
                    <a:pt x="24418" y="3737"/>
                    <a:pt x="24752" y="4137"/>
                  </a:cubicBezTo>
                  <a:cubicBezTo>
                    <a:pt x="24652" y="3103"/>
                    <a:pt x="24252" y="2102"/>
                    <a:pt x="23685" y="1268"/>
                  </a:cubicBezTo>
                  <a:close/>
                  <a:moveTo>
                    <a:pt x="36761" y="6639"/>
                  </a:moveTo>
                  <a:cubicBezTo>
                    <a:pt x="36794" y="7139"/>
                    <a:pt x="36894" y="7673"/>
                    <a:pt x="37061" y="8140"/>
                  </a:cubicBezTo>
                  <a:cubicBezTo>
                    <a:pt x="37261" y="8640"/>
                    <a:pt x="37494" y="9107"/>
                    <a:pt x="37828" y="9508"/>
                  </a:cubicBezTo>
                  <a:cubicBezTo>
                    <a:pt x="37728" y="8474"/>
                    <a:pt x="37361" y="7473"/>
                    <a:pt x="36761" y="6639"/>
                  </a:cubicBezTo>
                  <a:close/>
                  <a:moveTo>
                    <a:pt x="29489" y="7306"/>
                  </a:moveTo>
                  <a:lnTo>
                    <a:pt x="29489" y="7306"/>
                  </a:lnTo>
                  <a:cubicBezTo>
                    <a:pt x="29155" y="7706"/>
                    <a:pt x="28888" y="8140"/>
                    <a:pt x="28688" y="8640"/>
                  </a:cubicBezTo>
                  <a:cubicBezTo>
                    <a:pt x="28455" y="9107"/>
                    <a:pt x="28288" y="9608"/>
                    <a:pt x="28221" y="10108"/>
                  </a:cubicBezTo>
                  <a:cubicBezTo>
                    <a:pt x="28888" y="9307"/>
                    <a:pt x="29322" y="8340"/>
                    <a:pt x="29489" y="7306"/>
                  </a:cubicBezTo>
                  <a:close/>
                  <a:moveTo>
                    <a:pt x="21016" y="9574"/>
                  </a:moveTo>
                  <a:lnTo>
                    <a:pt x="21016" y="9574"/>
                  </a:lnTo>
                  <a:cubicBezTo>
                    <a:pt x="20516" y="9608"/>
                    <a:pt x="20015" y="9741"/>
                    <a:pt x="19515" y="9941"/>
                  </a:cubicBezTo>
                  <a:cubicBezTo>
                    <a:pt x="19015" y="10108"/>
                    <a:pt x="18581" y="10342"/>
                    <a:pt x="18147" y="10642"/>
                  </a:cubicBezTo>
                  <a:cubicBezTo>
                    <a:pt x="18648" y="10608"/>
                    <a:pt x="19181" y="10475"/>
                    <a:pt x="19648" y="10308"/>
                  </a:cubicBezTo>
                  <a:cubicBezTo>
                    <a:pt x="20149" y="10141"/>
                    <a:pt x="20616" y="9875"/>
                    <a:pt x="21016" y="9574"/>
                  </a:cubicBezTo>
                  <a:close/>
                  <a:moveTo>
                    <a:pt x="45333" y="14144"/>
                  </a:moveTo>
                  <a:lnTo>
                    <a:pt x="45333" y="14144"/>
                  </a:lnTo>
                  <a:cubicBezTo>
                    <a:pt x="44299" y="14244"/>
                    <a:pt x="43299" y="14611"/>
                    <a:pt x="42465" y="15212"/>
                  </a:cubicBezTo>
                  <a:cubicBezTo>
                    <a:pt x="42965" y="15145"/>
                    <a:pt x="43465" y="15045"/>
                    <a:pt x="43966" y="14845"/>
                  </a:cubicBezTo>
                  <a:cubicBezTo>
                    <a:pt x="44433" y="14678"/>
                    <a:pt x="44900" y="14445"/>
                    <a:pt x="45333" y="14144"/>
                  </a:cubicBezTo>
                  <a:close/>
                  <a:moveTo>
                    <a:pt x="32257" y="14678"/>
                  </a:moveTo>
                  <a:cubicBezTo>
                    <a:pt x="32658" y="15012"/>
                    <a:pt x="33091" y="15312"/>
                    <a:pt x="33558" y="15512"/>
                  </a:cubicBezTo>
                  <a:cubicBezTo>
                    <a:pt x="34025" y="15745"/>
                    <a:pt x="34526" y="15879"/>
                    <a:pt x="35059" y="15979"/>
                  </a:cubicBezTo>
                  <a:cubicBezTo>
                    <a:pt x="34659" y="15645"/>
                    <a:pt x="34225" y="15345"/>
                    <a:pt x="33725" y="15145"/>
                  </a:cubicBezTo>
                  <a:cubicBezTo>
                    <a:pt x="33258" y="14912"/>
                    <a:pt x="32758" y="14778"/>
                    <a:pt x="32257" y="14678"/>
                  </a:cubicBezTo>
                  <a:close/>
                  <a:moveTo>
                    <a:pt x="22784" y="16279"/>
                  </a:moveTo>
                  <a:lnTo>
                    <a:pt x="22784" y="16279"/>
                  </a:lnTo>
                  <a:cubicBezTo>
                    <a:pt x="22851" y="16813"/>
                    <a:pt x="22951" y="17313"/>
                    <a:pt x="23151" y="17780"/>
                  </a:cubicBezTo>
                  <a:lnTo>
                    <a:pt x="23151" y="17814"/>
                  </a:lnTo>
                  <a:cubicBezTo>
                    <a:pt x="23318" y="18281"/>
                    <a:pt x="23551" y="18748"/>
                    <a:pt x="23885" y="19181"/>
                  </a:cubicBezTo>
                  <a:cubicBezTo>
                    <a:pt x="23818" y="18648"/>
                    <a:pt x="23718" y="18147"/>
                    <a:pt x="23518" y="17680"/>
                  </a:cubicBezTo>
                  <a:cubicBezTo>
                    <a:pt x="23351" y="17180"/>
                    <a:pt x="23117" y="16713"/>
                    <a:pt x="22784" y="16279"/>
                  </a:cubicBezTo>
                  <a:close/>
                  <a:moveTo>
                    <a:pt x="15112" y="18414"/>
                  </a:moveTo>
                  <a:cubicBezTo>
                    <a:pt x="14745" y="18814"/>
                    <a:pt x="14478" y="19248"/>
                    <a:pt x="14278" y="19748"/>
                  </a:cubicBezTo>
                  <a:cubicBezTo>
                    <a:pt x="14044" y="20215"/>
                    <a:pt x="13878" y="20716"/>
                    <a:pt x="13811" y="21216"/>
                  </a:cubicBezTo>
                  <a:cubicBezTo>
                    <a:pt x="14144" y="20816"/>
                    <a:pt x="14411" y="20382"/>
                    <a:pt x="14645" y="19915"/>
                  </a:cubicBezTo>
                  <a:cubicBezTo>
                    <a:pt x="14845" y="19415"/>
                    <a:pt x="15012" y="18948"/>
                    <a:pt x="15112" y="18414"/>
                  </a:cubicBezTo>
                  <a:close/>
                  <a:moveTo>
                    <a:pt x="31757" y="21917"/>
                  </a:moveTo>
                  <a:cubicBezTo>
                    <a:pt x="31223" y="21983"/>
                    <a:pt x="30723" y="22083"/>
                    <a:pt x="30223" y="22283"/>
                  </a:cubicBezTo>
                  <a:cubicBezTo>
                    <a:pt x="29722" y="22450"/>
                    <a:pt x="29289" y="22684"/>
                    <a:pt x="28855" y="22984"/>
                  </a:cubicBezTo>
                  <a:cubicBezTo>
                    <a:pt x="29389" y="22951"/>
                    <a:pt x="29889" y="22851"/>
                    <a:pt x="30356" y="22650"/>
                  </a:cubicBezTo>
                  <a:cubicBezTo>
                    <a:pt x="30856" y="22484"/>
                    <a:pt x="31323" y="22217"/>
                    <a:pt x="31757" y="21917"/>
                  </a:cubicBezTo>
                  <a:close/>
                  <a:moveTo>
                    <a:pt x="40396" y="21583"/>
                  </a:moveTo>
                  <a:lnTo>
                    <a:pt x="40396" y="21583"/>
                  </a:lnTo>
                  <a:cubicBezTo>
                    <a:pt x="40063" y="21983"/>
                    <a:pt x="39763" y="22417"/>
                    <a:pt x="39563" y="22917"/>
                  </a:cubicBezTo>
                  <a:lnTo>
                    <a:pt x="39563" y="22884"/>
                  </a:lnTo>
                  <a:cubicBezTo>
                    <a:pt x="39329" y="23351"/>
                    <a:pt x="39196" y="23851"/>
                    <a:pt x="39096" y="24385"/>
                  </a:cubicBezTo>
                  <a:cubicBezTo>
                    <a:pt x="39429" y="23985"/>
                    <a:pt x="39729" y="23551"/>
                    <a:pt x="39929" y="23051"/>
                  </a:cubicBezTo>
                  <a:cubicBezTo>
                    <a:pt x="40163" y="22584"/>
                    <a:pt x="40296" y="22083"/>
                    <a:pt x="40396" y="21583"/>
                  </a:cubicBezTo>
                  <a:close/>
                  <a:moveTo>
                    <a:pt x="14511" y="27854"/>
                  </a:moveTo>
                  <a:cubicBezTo>
                    <a:pt x="13477" y="27954"/>
                    <a:pt x="12477" y="28321"/>
                    <a:pt x="11643" y="28922"/>
                  </a:cubicBezTo>
                  <a:cubicBezTo>
                    <a:pt x="12143" y="28888"/>
                    <a:pt x="12643" y="28755"/>
                    <a:pt x="13144" y="28588"/>
                  </a:cubicBezTo>
                  <a:cubicBezTo>
                    <a:pt x="13644" y="28421"/>
                    <a:pt x="14111" y="28154"/>
                    <a:pt x="14511" y="27854"/>
                  </a:cubicBezTo>
                  <a:close/>
                  <a:moveTo>
                    <a:pt x="23351" y="26520"/>
                  </a:moveTo>
                  <a:lnTo>
                    <a:pt x="23351" y="26520"/>
                  </a:lnTo>
                  <a:cubicBezTo>
                    <a:pt x="23017" y="26920"/>
                    <a:pt x="22717" y="27354"/>
                    <a:pt x="22517" y="27821"/>
                  </a:cubicBezTo>
                  <a:cubicBezTo>
                    <a:pt x="22284" y="28288"/>
                    <a:pt x="22150" y="28788"/>
                    <a:pt x="22050" y="29322"/>
                  </a:cubicBezTo>
                  <a:cubicBezTo>
                    <a:pt x="22384" y="28922"/>
                    <a:pt x="22684" y="28488"/>
                    <a:pt x="22884" y="27988"/>
                  </a:cubicBezTo>
                  <a:cubicBezTo>
                    <a:pt x="23117" y="27521"/>
                    <a:pt x="23284" y="27020"/>
                    <a:pt x="23351" y="26520"/>
                  </a:cubicBezTo>
                  <a:close/>
                  <a:moveTo>
                    <a:pt x="35493" y="31257"/>
                  </a:moveTo>
                  <a:cubicBezTo>
                    <a:pt x="35893" y="31590"/>
                    <a:pt x="36327" y="31857"/>
                    <a:pt x="36827" y="32090"/>
                  </a:cubicBezTo>
                  <a:cubicBezTo>
                    <a:pt x="37294" y="32291"/>
                    <a:pt x="37795" y="32457"/>
                    <a:pt x="38295" y="32524"/>
                  </a:cubicBezTo>
                  <a:cubicBezTo>
                    <a:pt x="37895" y="32191"/>
                    <a:pt x="37461" y="31924"/>
                    <a:pt x="36994" y="31690"/>
                  </a:cubicBezTo>
                  <a:cubicBezTo>
                    <a:pt x="36494" y="31490"/>
                    <a:pt x="36027" y="31323"/>
                    <a:pt x="35493" y="31257"/>
                  </a:cubicBezTo>
                  <a:close/>
                  <a:moveTo>
                    <a:pt x="29155" y="33158"/>
                  </a:moveTo>
                  <a:lnTo>
                    <a:pt x="29155" y="33158"/>
                  </a:lnTo>
                  <a:cubicBezTo>
                    <a:pt x="29222" y="33658"/>
                    <a:pt x="29322" y="34159"/>
                    <a:pt x="29522" y="34659"/>
                  </a:cubicBezTo>
                  <a:cubicBezTo>
                    <a:pt x="29689" y="35159"/>
                    <a:pt x="29922" y="35626"/>
                    <a:pt x="30256" y="36027"/>
                  </a:cubicBezTo>
                  <a:cubicBezTo>
                    <a:pt x="30156" y="34993"/>
                    <a:pt x="29756" y="33992"/>
                    <a:pt x="29155" y="33158"/>
                  </a:cubicBezTo>
                  <a:close/>
                  <a:moveTo>
                    <a:pt x="6606" y="33858"/>
                  </a:moveTo>
                  <a:lnTo>
                    <a:pt x="6606" y="33858"/>
                  </a:lnTo>
                  <a:cubicBezTo>
                    <a:pt x="6272" y="34225"/>
                    <a:pt x="6005" y="34692"/>
                    <a:pt x="5772" y="35159"/>
                  </a:cubicBezTo>
                  <a:cubicBezTo>
                    <a:pt x="5572" y="35626"/>
                    <a:pt x="5405" y="36127"/>
                    <a:pt x="5338" y="36627"/>
                  </a:cubicBezTo>
                  <a:cubicBezTo>
                    <a:pt x="5672" y="36260"/>
                    <a:pt x="5939" y="35793"/>
                    <a:pt x="6172" y="35326"/>
                  </a:cubicBezTo>
                  <a:cubicBezTo>
                    <a:pt x="6372" y="34859"/>
                    <a:pt x="6539" y="34359"/>
                    <a:pt x="6606" y="33858"/>
                  </a:cubicBezTo>
                  <a:close/>
                  <a:moveTo>
                    <a:pt x="16780" y="35393"/>
                  </a:moveTo>
                  <a:lnTo>
                    <a:pt x="16780" y="35393"/>
                  </a:lnTo>
                  <a:cubicBezTo>
                    <a:pt x="17180" y="35726"/>
                    <a:pt x="17614" y="35993"/>
                    <a:pt x="18114" y="36227"/>
                  </a:cubicBezTo>
                  <a:cubicBezTo>
                    <a:pt x="18581" y="36460"/>
                    <a:pt x="19081" y="36594"/>
                    <a:pt x="19582" y="36694"/>
                  </a:cubicBezTo>
                  <a:cubicBezTo>
                    <a:pt x="19181" y="36360"/>
                    <a:pt x="18748" y="36060"/>
                    <a:pt x="18281" y="35860"/>
                  </a:cubicBezTo>
                  <a:cubicBezTo>
                    <a:pt x="17814" y="35626"/>
                    <a:pt x="17313" y="35460"/>
                    <a:pt x="16780" y="35393"/>
                  </a:cubicBezTo>
                  <a:close/>
                  <a:moveTo>
                    <a:pt x="47135" y="35593"/>
                  </a:moveTo>
                  <a:lnTo>
                    <a:pt x="47135" y="35593"/>
                  </a:lnTo>
                  <a:cubicBezTo>
                    <a:pt x="46801" y="35960"/>
                    <a:pt x="46534" y="36394"/>
                    <a:pt x="46334" y="36861"/>
                  </a:cubicBezTo>
                  <a:cubicBezTo>
                    <a:pt x="46101" y="37328"/>
                    <a:pt x="45934" y="37828"/>
                    <a:pt x="45867" y="38328"/>
                  </a:cubicBezTo>
                  <a:cubicBezTo>
                    <a:pt x="46201" y="37928"/>
                    <a:pt x="46501" y="37494"/>
                    <a:pt x="46701" y="37027"/>
                  </a:cubicBezTo>
                  <a:cubicBezTo>
                    <a:pt x="46901" y="36560"/>
                    <a:pt x="47068" y="36093"/>
                    <a:pt x="47135" y="35593"/>
                  </a:cubicBezTo>
                  <a:close/>
                  <a:moveTo>
                    <a:pt x="39196" y="40963"/>
                  </a:moveTo>
                  <a:lnTo>
                    <a:pt x="39196" y="40963"/>
                  </a:lnTo>
                  <a:cubicBezTo>
                    <a:pt x="38662" y="41030"/>
                    <a:pt x="38162" y="41130"/>
                    <a:pt x="37661" y="41330"/>
                  </a:cubicBezTo>
                  <a:cubicBezTo>
                    <a:pt x="37194" y="41497"/>
                    <a:pt x="36727" y="41731"/>
                    <a:pt x="36294" y="42031"/>
                  </a:cubicBezTo>
                  <a:cubicBezTo>
                    <a:pt x="36827" y="41998"/>
                    <a:pt x="37328" y="41864"/>
                    <a:pt x="37828" y="41697"/>
                  </a:cubicBezTo>
                  <a:cubicBezTo>
                    <a:pt x="38295" y="41531"/>
                    <a:pt x="38762" y="41264"/>
                    <a:pt x="39196" y="40963"/>
                  </a:cubicBezTo>
                  <a:close/>
                  <a:moveTo>
                    <a:pt x="25319" y="41531"/>
                  </a:moveTo>
                  <a:cubicBezTo>
                    <a:pt x="24785" y="41564"/>
                    <a:pt x="24285" y="41697"/>
                    <a:pt x="23818" y="41864"/>
                  </a:cubicBezTo>
                  <a:cubicBezTo>
                    <a:pt x="23318" y="42064"/>
                    <a:pt x="22851" y="42298"/>
                    <a:pt x="22450" y="42598"/>
                  </a:cubicBezTo>
                  <a:cubicBezTo>
                    <a:pt x="22951" y="42565"/>
                    <a:pt x="23451" y="42431"/>
                    <a:pt x="23951" y="42264"/>
                  </a:cubicBezTo>
                  <a:cubicBezTo>
                    <a:pt x="24452" y="42064"/>
                    <a:pt x="24885" y="41831"/>
                    <a:pt x="25319" y="41531"/>
                  </a:cubicBezTo>
                  <a:close/>
                  <a:moveTo>
                    <a:pt x="2002" y="42798"/>
                  </a:moveTo>
                  <a:cubicBezTo>
                    <a:pt x="1769" y="42798"/>
                    <a:pt x="1569" y="42831"/>
                    <a:pt x="1369" y="42865"/>
                  </a:cubicBezTo>
                  <a:lnTo>
                    <a:pt x="1402" y="42865"/>
                  </a:lnTo>
                  <a:cubicBezTo>
                    <a:pt x="1369" y="42998"/>
                    <a:pt x="1335" y="43098"/>
                    <a:pt x="1302" y="43232"/>
                  </a:cubicBezTo>
                  <a:cubicBezTo>
                    <a:pt x="1535" y="43098"/>
                    <a:pt x="1769" y="42965"/>
                    <a:pt x="2002" y="42798"/>
                  </a:cubicBezTo>
                  <a:close/>
                  <a:moveTo>
                    <a:pt x="11176" y="40963"/>
                  </a:moveTo>
                  <a:cubicBezTo>
                    <a:pt x="11242" y="41497"/>
                    <a:pt x="11342" y="41998"/>
                    <a:pt x="11543" y="42498"/>
                  </a:cubicBezTo>
                  <a:cubicBezTo>
                    <a:pt x="11709" y="42965"/>
                    <a:pt x="11943" y="43432"/>
                    <a:pt x="12276" y="43866"/>
                  </a:cubicBezTo>
                  <a:cubicBezTo>
                    <a:pt x="12210" y="43332"/>
                    <a:pt x="12110" y="42831"/>
                    <a:pt x="11909" y="42331"/>
                  </a:cubicBezTo>
                  <a:cubicBezTo>
                    <a:pt x="11743" y="41864"/>
                    <a:pt x="11509" y="41397"/>
                    <a:pt x="11176" y="40963"/>
                  </a:cubicBezTo>
                  <a:close/>
                  <a:moveTo>
                    <a:pt x="44900" y="45000"/>
                  </a:moveTo>
                  <a:lnTo>
                    <a:pt x="44900" y="45000"/>
                  </a:lnTo>
                  <a:cubicBezTo>
                    <a:pt x="44933" y="45500"/>
                    <a:pt x="45066" y="46000"/>
                    <a:pt x="45233" y="46501"/>
                  </a:cubicBezTo>
                  <a:cubicBezTo>
                    <a:pt x="45433" y="47001"/>
                    <a:pt x="45667" y="47468"/>
                    <a:pt x="45967" y="47868"/>
                  </a:cubicBezTo>
                  <a:cubicBezTo>
                    <a:pt x="45867" y="46834"/>
                    <a:pt x="45500" y="45834"/>
                    <a:pt x="44900" y="45000"/>
                  </a:cubicBezTo>
                  <a:close/>
                  <a:moveTo>
                    <a:pt x="30790" y="45600"/>
                  </a:moveTo>
                  <a:lnTo>
                    <a:pt x="30790" y="45600"/>
                  </a:lnTo>
                  <a:cubicBezTo>
                    <a:pt x="30456" y="46000"/>
                    <a:pt x="30156" y="46434"/>
                    <a:pt x="29956" y="46934"/>
                  </a:cubicBezTo>
                  <a:lnTo>
                    <a:pt x="29956" y="46901"/>
                  </a:lnTo>
                  <a:cubicBezTo>
                    <a:pt x="29722" y="47368"/>
                    <a:pt x="29589" y="47868"/>
                    <a:pt x="29489" y="48402"/>
                  </a:cubicBezTo>
                  <a:cubicBezTo>
                    <a:pt x="29822" y="48002"/>
                    <a:pt x="30122" y="47568"/>
                    <a:pt x="30323" y="47068"/>
                  </a:cubicBezTo>
                  <a:cubicBezTo>
                    <a:pt x="30556" y="46601"/>
                    <a:pt x="30690" y="46101"/>
                    <a:pt x="30790" y="45600"/>
                  </a:cubicBezTo>
                  <a:close/>
                  <a:moveTo>
                    <a:pt x="18914" y="47001"/>
                  </a:moveTo>
                  <a:lnTo>
                    <a:pt x="18914" y="47001"/>
                  </a:lnTo>
                  <a:cubicBezTo>
                    <a:pt x="18581" y="47401"/>
                    <a:pt x="18281" y="47835"/>
                    <a:pt x="18081" y="48335"/>
                  </a:cubicBezTo>
                  <a:lnTo>
                    <a:pt x="18081" y="48302"/>
                  </a:lnTo>
                  <a:cubicBezTo>
                    <a:pt x="17847" y="48769"/>
                    <a:pt x="17714" y="49269"/>
                    <a:pt x="17614" y="49803"/>
                  </a:cubicBezTo>
                  <a:cubicBezTo>
                    <a:pt x="17980" y="49403"/>
                    <a:pt x="18247" y="48969"/>
                    <a:pt x="18447" y="48469"/>
                  </a:cubicBezTo>
                  <a:cubicBezTo>
                    <a:pt x="18681" y="48002"/>
                    <a:pt x="18848" y="47502"/>
                    <a:pt x="18914" y="47001"/>
                  </a:cubicBezTo>
                  <a:close/>
                  <a:moveTo>
                    <a:pt x="5205" y="48802"/>
                  </a:moveTo>
                  <a:cubicBezTo>
                    <a:pt x="5605" y="49136"/>
                    <a:pt x="6039" y="49436"/>
                    <a:pt x="6539" y="49636"/>
                  </a:cubicBezTo>
                  <a:cubicBezTo>
                    <a:pt x="7006" y="49870"/>
                    <a:pt x="7506" y="50003"/>
                    <a:pt x="8007" y="50103"/>
                  </a:cubicBezTo>
                  <a:cubicBezTo>
                    <a:pt x="7606" y="49770"/>
                    <a:pt x="7173" y="49470"/>
                    <a:pt x="6706" y="49269"/>
                  </a:cubicBezTo>
                  <a:cubicBezTo>
                    <a:pt x="6205" y="49036"/>
                    <a:pt x="5705" y="48903"/>
                    <a:pt x="5205" y="48802"/>
                  </a:cubicBezTo>
                  <a:close/>
                  <a:moveTo>
                    <a:pt x="36027" y="52172"/>
                  </a:moveTo>
                  <a:lnTo>
                    <a:pt x="36027" y="52172"/>
                  </a:lnTo>
                  <a:cubicBezTo>
                    <a:pt x="36427" y="52505"/>
                    <a:pt x="36861" y="52772"/>
                    <a:pt x="37328" y="53005"/>
                  </a:cubicBezTo>
                  <a:lnTo>
                    <a:pt x="37661" y="53139"/>
                  </a:lnTo>
                  <a:lnTo>
                    <a:pt x="38495" y="53172"/>
                  </a:lnTo>
                  <a:cubicBezTo>
                    <a:pt x="38195" y="52972"/>
                    <a:pt x="37861" y="52772"/>
                    <a:pt x="37528" y="52639"/>
                  </a:cubicBezTo>
                  <a:cubicBezTo>
                    <a:pt x="37027" y="52405"/>
                    <a:pt x="36527" y="52238"/>
                    <a:pt x="36027" y="52172"/>
                  </a:cubicBezTo>
                  <a:close/>
                  <a:moveTo>
                    <a:pt x="25719" y="53372"/>
                  </a:moveTo>
                  <a:lnTo>
                    <a:pt x="25719" y="53372"/>
                  </a:lnTo>
                  <a:cubicBezTo>
                    <a:pt x="25186" y="53406"/>
                    <a:pt x="24685" y="53539"/>
                    <a:pt x="24185" y="53739"/>
                  </a:cubicBezTo>
                  <a:cubicBezTo>
                    <a:pt x="23685" y="53906"/>
                    <a:pt x="23251" y="54140"/>
                    <a:pt x="22817" y="54440"/>
                  </a:cubicBezTo>
                  <a:cubicBezTo>
                    <a:pt x="23318" y="54406"/>
                    <a:pt x="23818" y="54273"/>
                    <a:pt x="24318" y="54106"/>
                  </a:cubicBezTo>
                  <a:cubicBezTo>
                    <a:pt x="24819" y="53939"/>
                    <a:pt x="25286" y="53673"/>
                    <a:pt x="25719" y="53372"/>
                  </a:cubicBezTo>
                  <a:close/>
                  <a:moveTo>
                    <a:pt x="13777" y="53005"/>
                  </a:moveTo>
                  <a:cubicBezTo>
                    <a:pt x="13811" y="53506"/>
                    <a:pt x="13944" y="54040"/>
                    <a:pt x="14111" y="54507"/>
                  </a:cubicBezTo>
                  <a:lnTo>
                    <a:pt x="14178" y="54640"/>
                  </a:lnTo>
                  <a:lnTo>
                    <a:pt x="14578" y="54640"/>
                  </a:lnTo>
                  <a:cubicBezTo>
                    <a:pt x="14578" y="54573"/>
                    <a:pt x="14545" y="54473"/>
                    <a:pt x="14511" y="54373"/>
                  </a:cubicBezTo>
                  <a:cubicBezTo>
                    <a:pt x="14311" y="53873"/>
                    <a:pt x="14078" y="53439"/>
                    <a:pt x="13777" y="53005"/>
                  </a:cubicBezTo>
                  <a:close/>
                  <a:moveTo>
                    <a:pt x="1" y="54440"/>
                  </a:moveTo>
                  <a:lnTo>
                    <a:pt x="1" y="54673"/>
                  </a:lnTo>
                  <a:lnTo>
                    <a:pt x="134" y="54673"/>
                  </a:lnTo>
                  <a:cubicBezTo>
                    <a:pt x="101" y="54573"/>
                    <a:pt x="68" y="54507"/>
                    <a:pt x="1" y="544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35"/>
            <p:cNvSpPr/>
            <p:nvPr/>
          </p:nvSpPr>
          <p:spPr>
            <a:xfrm>
              <a:off x="3480150" y="2157975"/>
              <a:ext cx="366125" cy="528150"/>
            </a:xfrm>
            <a:custGeom>
              <a:avLst/>
              <a:gdLst/>
              <a:ahLst/>
              <a:cxnLst/>
              <a:rect l="l" t="t" r="r" b="b"/>
              <a:pathLst>
                <a:path w="14645" h="21126" extrusionOk="0">
                  <a:moveTo>
                    <a:pt x="1650" y="0"/>
                  </a:moveTo>
                  <a:cubicBezTo>
                    <a:pt x="1596" y="0"/>
                    <a:pt x="1569" y="9"/>
                    <a:pt x="1569" y="28"/>
                  </a:cubicBezTo>
                  <a:cubicBezTo>
                    <a:pt x="1502" y="2129"/>
                    <a:pt x="1235" y="4431"/>
                    <a:pt x="968" y="6466"/>
                  </a:cubicBezTo>
                  <a:cubicBezTo>
                    <a:pt x="501" y="9835"/>
                    <a:pt x="1" y="12570"/>
                    <a:pt x="134" y="12870"/>
                  </a:cubicBezTo>
                  <a:cubicBezTo>
                    <a:pt x="1992" y="16523"/>
                    <a:pt x="6673" y="21126"/>
                    <a:pt x="9773" y="21126"/>
                  </a:cubicBezTo>
                  <a:cubicBezTo>
                    <a:pt x="9957" y="21126"/>
                    <a:pt x="10136" y="21110"/>
                    <a:pt x="10308" y="21076"/>
                  </a:cubicBezTo>
                  <a:cubicBezTo>
                    <a:pt x="13344" y="20476"/>
                    <a:pt x="13344" y="14405"/>
                    <a:pt x="13110" y="12770"/>
                  </a:cubicBezTo>
                  <a:cubicBezTo>
                    <a:pt x="13110" y="12737"/>
                    <a:pt x="13110" y="12670"/>
                    <a:pt x="13110" y="12637"/>
                  </a:cubicBezTo>
                  <a:cubicBezTo>
                    <a:pt x="13043" y="12336"/>
                    <a:pt x="13043" y="12070"/>
                    <a:pt x="13043" y="11769"/>
                  </a:cubicBezTo>
                  <a:cubicBezTo>
                    <a:pt x="13177" y="8100"/>
                    <a:pt x="14645" y="3764"/>
                    <a:pt x="14645" y="3764"/>
                  </a:cubicBezTo>
                  <a:cubicBezTo>
                    <a:pt x="14645" y="3764"/>
                    <a:pt x="2748" y="0"/>
                    <a:pt x="1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5"/>
            <p:cNvSpPr/>
            <p:nvPr/>
          </p:nvSpPr>
          <p:spPr>
            <a:xfrm>
              <a:off x="3529350" y="2158650"/>
              <a:ext cx="316925" cy="319225"/>
            </a:xfrm>
            <a:custGeom>
              <a:avLst/>
              <a:gdLst/>
              <a:ahLst/>
              <a:cxnLst/>
              <a:rect l="l" t="t" r="r" b="b"/>
              <a:pathLst>
                <a:path w="12677" h="12769" extrusionOk="0">
                  <a:moveTo>
                    <a:pt x="1" y="1"/>
                  </a:moveTo>
                  <a:lnTo>
                    <a:pt x="1" y="1"/>
                  </a:lnTo>
                  <a:cubicBezTo>
                    <a:pt x="301" y="2436"/>
                    <a:pt x="2036" y="12276"/>
                    <a:pt x="9808" y="12743"/>
                  </a:cubicBezTo>
                  <a:cubicBezTo>
                    <a:pt x="10025" y="12760"/>
                    <a:pt x="10250" y="12768"/>
                    <a:pt x="10475" y="12768"/>
                  </a:cubicBezTo>
                  <a:cubicBezTo>
                    <a:pt x="10700" y="12768"/>
                    <a:pt x="10925" y="12760"/>
                    <a:pt x="11142" y="12743"/>
                  </a:cubicBezTo>
                  <a:cubicBezTo>
                    <a:pt x="11142" y="12710"/>
                    <a:pt x="11142" y="12643"/>
                    <a:pt x="11142" y="12610"/>
                  </a:cubicBezTo>
                  <a:cubicBezTo>
                    <a:pt x="11109" y="12309"/>
                    <a:pt x="11075" y="12043"/>
                    <a:pt x="11109" y="11742"/>
                  </a:cubicBezTo>
                  <a:cubicBezTo>
                    <a:pt x="11209" y="8073"/>
                    <a:pt x="12677" y="3737"/>
                    <a:pt x="12677" y="3737"/>
                  </a:cubicBezTo>
                  <a:cubicBezTo>
                    <a:pt x="12677" y="3737"/>
                    <a:pt x="2102" y="36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5"/>
            <p:cNvSpPr/>
            <p:nvPr/>
          </p:nvSpPr>
          <p:spPr>
            <a:xfrm>
              <a:off x="3413450" y="1622375"/>
              <a:ext cx="663825" cy="797675"/>
            </a:xfrm>
            <a:custGeom>
              <a:avLst/>
              <a:gdLst/>
              <a:ahLst/>
              <a:cxnLst/>
              <a:rect l="l" t="t" r="r" b="b"/>
              <a:pathLst>
                <a:path w="26553" h="31907" extrusionOk="0">
                  <a:moveTo>
                    <a:pt x="12468" y="1"/>
                  </a:moveTo>
                  <a:cubicBezTo>
                    <a:pt x="7443" y="1"/>
                    <a:pt x="2138" y="3343"/>
                    <a:pt x="1034" y="8542"/>
                  </a:cubicBezTo>
                  <a:cubicBezTo>
                    <a:pt x="0" y="13346"/>
                    <a:pt x="3636" y="26589"/>
                    <a:pt x="7205" y="29291"/>
                  </a:cubicBezTo>
                  <a:cubicBezTo>
                    <a:pt x="9439" y="30991"/>
                    <a:pt x="12183" y="31907"/>
                    <a:pt x="14837" y="31907"/>
                  </a:cubicBezTo>
                  <a:cubicBezTo>
                    <a:pt x="18328" y="31907"/>
                    <a:pt x="21665" y="30323"/>
                    <a:pt x="23484" y="26856"/>
                  </a:cubicBezTo>
                  <a:cubicBezTo>
                    <a:pt x="26552" y="20951"/>
                    <a:pt x="21516" y="3772"/>
                    <a:pt x="17579" y="1371"/>
                  </a:cubicBezTo>
                  <a:cubicBezTo>
                    <a:pt x="16051" y="434"/>
                    <a:pt x="14278" y="1"/>
                    <a:pt x="12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5"/>
            <p:cNvSpPr/>
            <p:nvPr/>
          </p:nvSpPr>
          <p:spPr>
            <a:xfrm>
              <a:off x="3769525" y="2026725"/>
              <a:ext cx="24225" cy="65250"/>
            </a:xfrm>
            <a:custGeom>
              <a:avLst/>
              <a:gdLst/>
              <a:ahLst/>
              <a:cxnLst/>
              <a:rect l="l" t="t" r="r" b="b"/>
              <a:pathLst>
                <a:path w="969" h="2610" extrusionOk="0">
                  <a:moveTo>
                    <a:pt x="364" y="1"/>
                  </a:moveTo>
                  <a:cubicBezTo>
                    <a:pt x="350" y="1"/>
                    <a:pt x="301" y="79"/>
                    <a:pt x="301" y="107"/>
                  </a:cubicBezTo>
                  <a:cubicBezTo>
                    <a:pt x="568" y="975"/>
                    <a:pt x="735" y="2042"/>
                    <a:pt x="1" y="2576"/>
                  </a:cubicBezTo>
                  <a:cubicBezTo>
                    <a:pt x="1" y="2576"/>
                    <a:pt x="1" y="2609"/>
                    <a:pt x="34" y="2609"/>
                  </a:cubicBezTo>
                  <a:cubicBezTo>
                    <a:pt x="968" y="2209"/>
                    <a:pt x="768" y="808"/>
                    <a:pt x="368" y="7"/>
                  </a:cubicBezTo>
                  <a:cubicBezTo>
                    <a:pt x="368" y="3"/>
                    <a:pt x="366" y="1"/>
                    <a:pt x="3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5"/>
            <p:cNvSpPr/>
            <p:nvPr/>
          </p:nvSpPr>
          <p:spPr>
            <a:xfrm>
              <a:off x="3716925" y="2008225"/>
              <a:ext cx="82175" cy="74175"/>
            </a:xfrm>
            <a:custGeom>
              <a:avLst/>
              <a:gdLst/>
              <a:ahLst/>
              <a:cxnLst/>
              <a:rect l="l" t="t" r="r" b="b"/>
              <a:pathLst>
                <a:path w="3287" h="2967" extrusionOk="0">
                  <a:moveTo>
                    <a:pt x="1545" y="0"/>
                  </a:moveTo>
                  <a:cubicBezTo>
                    <a:pt x="1499" y="0"/>
                    <a:pt x="1452" y="4"/>
                    <a:pt x="1404" y="13"/>
                  </a:cubicBezTo>
                  <a:cubicBezTo>
                    <a:pt x="1" y="300"/>
                    <a:pt x="549" y="2966"/>
                    <a:pt x="1795" y="2966"/>
                  </a:cubicBezTo>
                  <a:cubicBezTo>
                    <a:pt x="1853" y="2966"/>
                    <a:pt x="1911" y="2961"/>
                    <a:pt x="1971" y="2949"/>
                  </a:cubicBezTo>
                  <a:cubicBezTo>
                    <a:pt x="3286" y="2692"/>
                    <a:pt x="2689" y="0"/>
                    <a:pt x="15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35"/>
            <p:cNvSpPr/>
            <p:nvPr/>
          </p:nvSpPr>
          <p:spPr>
            <a:xfrm>
              <a:off x="3916300" y="1992000"/>
              <a:ext cx="38375" cy="54225"/>
            </a:xfrm>
            <a:custGeom>
              <a:avLst/>
              <a:gdLst/>
              <a:ahLst/>
              <a:cxnLst/>
              <a:rect l="l" t="t" r="r" b="b"/>
              <a:pathLst>
                <a:path w="1535" h="2169" extrusionOk="0">
                  <a:moveTo>
                    <a:pt x="16" y="0"/>
                  </a:moveTo>
                  <a:cubicBezTo>
                    <a:pt x="7" y="0"/>
                    <a:pt x="1" y="8"/>
                    <a:pt x="1" y="29"/>
                  </a:cubicBezTo>
                  <a:cubicBezTo>
                    <a:pt x="33" y="866"/>
                    <a:pt x="438" y="2169"/>
                    <a:pt x="1396" y="2169"/>
                  </a:cubicBezTo>
                  <a:cubicBezTo>
                    <a:pt x="1430" y="2169"/>
                    <a:pt x="1466" y="2167"/>
                    <a:pt x="1502" y="2163"/>
                  </a:cubicBezTo>
                  <a:cubicBezTo>
                    <a:pt x="1535" y="2163"/>
                    <a:pt x="1535" y="2097"/>
                    <a:pt x="1502" y="2097"/>
                  </a:cubicBezTo>
                  <a:cubicBezTo>
                    <a:pt x="601" y="1997"/>
                    <a:pt x="267" y="996"/>
                    <a:pt x="67" y="62"/>
                  </a:cubicBezTo>
                  <a:cubicBezTo>
                    <a:pt x="67" y="39"/>
                    <a:pt x="36" y="0"/>
                    <a:pt x="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35"/>
            <p:cNvSpPr/>
            <p:nvPr/>
          </p:nvSpPr>
          <p:spPr>
            <a:xfrm>
              <a:off x="3903375" y="1963225"/>
              <a:ext cx="80675" cy="73125"/>
            </a:xfrm>
            <a:custGeom>
              <a:avLst/>
              <a:gdLst/>
              <a:ahLst/>
              <a:cxnLst/>
              <a:rect l="l" t="t" r="r" b="b"/>
              <a:pathLst>
                <a:path w="3227" h="2925" extrusionOk="0">
                  <a:moveTo>
                    <a:pt x="1403" y="1"/>
                  </a:moveTo>
                  <a:cubicBezTo>
                    <a:pt x="1311" y="1"/>
                    <a:pt x="1216" y="15"/>
                    <a:pt x="1118" y="45"/>
                  </a:cubicBezTo>
                  <a:cubicBezTo>
                    <a:pt x="0" y="387"/>
                    <a:pt x="559" y="2925"/>
                    <a:pt x="1717" y="2925"/>
                  </a:cubicBezTo>
                  <a:cubicBezTo>
                    <a:pt x="1803" y="2925"/>
                    <a:pt x="1893" y="2911"/>
                    <a:pt x="1985" y="2881"/>
                  </a:cubicBezTo>
                  <a:cubicBezTo>
                    <a:pt x="3226" y="2508"/>
                    <a:pt x="2621" y="1"/>
                    <a:pt x="14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5"/>
            <p:cNvSpPr/>
            <p:nvPr/>
          </p:nvSpPr>
          <p:spPr>
            <a:xfrm>
              <a:off x="3695675" y="1951800"/>
              <a:ext cx="86400" cy="50225"/>
            </a:xfrm>
            <a:custGeom>
              <a:avLst/>
              <a:gdLst/>
              <a:ahLst/>
              <a:cxnLst/>
              <a:rect l="l" t="t" r="r" b="b"/>
              <a:pathLst>
                <a:path w="3456" h="2009" extrusionOk="0">
                  <a:moveTo>
                    <a:pt x="2269" y="1"/>
                  </a:moveTo>
                  <a:cubicBezTo>
                    <a:pt x="2087" y="1"/>
                    <a:pt x="1902" y="34"/>
                    <a:pt x="1720" y="102"/>
                  </a:cubicBezTo>
                  <a:cubicBezTo>
                    <a:pt x="1153" y="202"/>
                    <a:pt x="653" y="502"/>
                    <a:pt x="286" y="969"/>
                  </a:cubicBezTo>
                  <a:cubicBezTo>
                    <a:pt x="1" y="1413"/>
                    <a:pt x="349" y="2008"/>
                    <a:pt x="871" y="2008"/>
                  </a:cubicBezTo>
                  <a:cubicBezTo>
                    <a:pt x="898" y="2008"/>
                    <a:pt x="925" y="2007"/>
                    <a:pt x="953" y="2004"/>
                  </a:cubicBezTo>
                  <a:cubicBezTo>
                    <a:pt x="1354" y="1903"/>
                    <a:pt x="1754" y="1803"/>
                    <a:pt x="2154" y="1703"/>
                  </a:cubicBezTo>
                  <a:cubicBezTo>
                    <a:pt x="2588" y="1637"/>
                    <a:pt x="2988" y="1436"/>
                    <a:pt x="3288" y="1170"/>
                  </a:cubicBezTo>
                  <a:cubicBezTo>
                    <a:pt x="3455" y="903"/>
                    <a:pt x="3455" y="603"/>
                    <a:pt x="3255" y="369"/>
                  </a:cubicBezTo>
                  <a:cubicBezTo>
                    <a:pt x="2969" y="127"/>
                    <a:pt x="2624" y="1"/>
                    <a:pt x="22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5"/>
            <p:cNvSpPr/>
            <p:nvPr/>
          </p:nvSpPr>
          <p:spPr>
            <a:xfrm>
              <a:off x="3882100" y="1878175"/>
              <a:ext cx="89275" cy="42825"/>
            </a:xfrm>
            <a:custGeom>
              <a:avLst/>
              <a:gdLst/>
              <a:ahLst/>
              <a:cxnLst/>
              <a:rect l="l" t="t" r="r" b="b"/>
              <a:pathLst>
                <a:path w="3571" h="1713" extrusionOk="0">
                  <a:moveTo>
                    <a:pt x="1411" y="0"/>
                  </a:moveTo>
                  <a:cubicBezTo>
                    <a:pt x="910" y="0"/>
                    <a:pt x="430" y="231"/>
                    <a:pt x="134" y="645"/>
                  </a:cubicBezTo>
                  <a:cubicBezTo>
                    <a:pt x="1" y="912"/>
                    <a:pt x="68" y="1212"/>
                    <a:pt x="268" y="1413"/>
                  </a:cubicBezTo>
                  <a:cubicBezTo>
                    <a:pt x="577" y="1609"/>
                    <a:pt x="933" y="1688"/>
                    <a:pt x="1316" y="1688"/>
                  </a:cubicBezTo>
                  <a:cubicBezTo>
                    <a:pt x="1388" y="1688"/>
                    <a:pt x="1461" y="1685"/>
                    <a:pt x="1535" y="1679"/>
                  </a:cubicBezTo>
                  <a:cubicBezTo>
                    <a:pt x="1936" y="1713"/>
                    <a:pt x="2336" y="1713"/>
                    <a:pt x="2736" y="1713"/>
                  </a:cubicBezTo>
                  <a:cubicBezTo>
                    <a:pt x="3337" y="1679"/>
                    <a:pt x="3570" y="946"/>
                    <a:pt x="3170" y="545"/>
                  </a:cubicBezTo>
                  <a:cubicBezTo>
                    <a:pt x="2737" y="205"/>
                    <a:pt x="2246" y="8"/>
                    <a:pt x="1724" y="8"/>
                  </a:cubicBezTo>
                  <a:cubicBezTo>
                    <a:pt x="1684" y="8"/>
                    <a:pt x="1643" y="9"/>
                    <a:pt x="1602" y="12"/>
                  </a:cubicBezTo>
                  <a:cubicBezTo>
                    <a:pt x="1538" y="4"/>
                    <a:pt x="1474" y="0"/>
                    <a:pt x="14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5"/>
            <p:cNvSpPr/>
            <p:nvPr/>
          </p:nvSpPr>
          <p:spPr>
            <a:xfrm>
              <a:off x="3802875" y="2230850"/>
              <a:ext cx="49000" cy="19550"/>
            </a:xfrm>
            <a:custGeom>
              <a:avLst/>
              <a:gdLst/>
              <a:ahLst/>
              <a:cxnLst/>
              <a:rect l="l" t="t" r="r" b="b"/>
              <a:pathLst>
                <a:path w="1960" h="782" extrusionOk="0">
                  <a:moveTo>
                    <a:pt x="1930" y="1"/>
                  </a:moveTo>
                  <a:cubicBezTo>
                    <a:pt x="1922" y="1"/>
                    <a:pt x="1912" y="5"/>
                    <a:pt x="1902" y="15"/>
                  </a:cubicBezTo>
                  <a:cubicBezTo>
                    <a:pt x="1635" y="215"/>
                    <a:pt x="1302" y="348"/>
                    <a:pt x="968" y="448"/>
                  </a:cubicBezTo>
                  <a:cubicBezTo>
                    <a:pt x="932" y="456"/>
                    <a:pt x="897" y="459"/>
                    <a:pt x="863" y="459"/>
                  </a:cubicBezTo>
                  <a:cubicBezTo>
                    <a:pt x="577" y="459"/>
                    <a:pt x="339" y="230"/>
                    <a:pt x="101" y="81"/>
                  </a:cubicBezTo>
                  <a:cubicBezTo>
                    <a:pt x="68" y="81"/>
                    <a:pt x="1" y="115"/>
                    <a:pt x="34" y="148"/>
                  </a:cubicBezTo>
                  <a:cubicBezTo>
                    <a:pt x="168" y="515"/>
                    <a:pt x="501" y="782"/>
                    <a:pt x="902" y="782"/>
                  </a:cubicBezTo>
                  <a:cubicBezTo>
                    <a:pt x="1369" y="749"/>
                    <a:pt x="1769" y="448"/>
                    <a:pt x="1936" y="48"/>
                  </a:cubicBezTo>
                  <a:cubicBezTo>
                    <a:pt x="1959" y="25"/>
                    <a:pt x="1950" y="1"/>
                    <a:pt x="19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5"/>
            <p:cNvSpPr/>
            <p:nvPr/>
          </p:nvSpPr>
          <p:spPr>
            <a:xfrm>
              <a:off x="3812375" y="1893050"/>
              <a:ext cx="130725" cy="289875"/>
            </a:xfrm>
            <a:custGeom>
              <a:avLst/>
              <a:gdLst/>
              <a:ahLst/>
              <a:cxnLst/>
              <a:rect l="l" t="t" r="r" b="b"/>
              <a:pathLst>
                <a:path w="5229" h="11595" extrusionOk="0">
                  <a:moveTo>
                    <a:pt x="1820" y="1"/>
                  </a:moveTo>
                  <a:cubicBezTo>
                    <a:pt x="1764" y="1"/>
                    <a:pt x="1701" y="52"/>
                    <a:pt x="1722" y="117"/>
                  </a:cubicBezTo>
                  <a:cubicBezTo>
                    <a:pt x="2456" y="2986"/>
                    <a:pt x="3657" y="5721"/>
                    <a:pt x="4424" y="8623"/>
                  </a:cubicBezTo>
                  <a:cubicBezTo>
                    <a:pt x="4064" y="8551"/>
                    <a:pt x="3686" y="8496"/>
                    <a:pt x="3315" y="8496"/>
                  </a:cubicBezTo>
                  <a:cubicBezTo>
                    <a:pt x="3172" y="8496"/>
                    <a:pt x="3030" y="8505"/>
                    <a:pt x="2890" y="8523"/>
                  </a:cubicBezTo>
                  <a:cubicBezTo>
                    <a:pt x="2790" y="8557"/>
                    <a:pt x="3490" y="10491"/>
                    <a:pt x="3557" y="10825"/>
                  </a:cubicBezTo>
                  <a:cubicBezTo>
                    <a:pt x="3557" y="10825"/>
                    <a:pt x="3557" y="10858"/>
                    <a:pt x="3557" y="10858"/>
                  </a:cubicBezTo>
                  <a:cubicBezTo>
                    <a:pt x="3114" y="11028"/>
                    <a:pt x="2696" y="11105"/>
                    <a:pt x="2274" y="11105"/>
                  </a:cubicBezTo>
                  <a:cubicBezTo>
                    <a:pt x="1616" y="11105"/>
                    <a:pt x="947" y="10916"/>
                    <a:pt x="155" y="10591"/>
                  </a:cubicBezTo>
                  <a:cubicBezTo>
                    <a:pt x="136" y="10585"/>
                    <a:pt x="119" y="10582"/>
                    <a:pt x="104" y="10582"/>
                  </a:cubicBezTo>
                  <a:cubicBezTo>
                    <a:pt x="35" y="10582"/>
                    <a:pt x="0" y="10637"/>
                    <a:pt x="55" y="10691"/>
                  </a:cubicBezTo>
                  <a:cubicBezTo>
                    <a:pt x="659" y="11264"/>
                    <a:pt x="1446" y="11594"/>
                    <a:pt x="2300" y="11594"/>
                  </a:cubicBezTo>
                  <a:cubicBezTo>
                    <a:pt x="2341" y="11594"/>
                    <a:pt x="2382" y="11594"/>
                    <a:pt x="2423" y="11592"/>
                  </a:cubicBezTo>
                  <a:cubicBezTo>
                    <a:pt x="2790" y="11559"/>
                    <a:pt x="3157" y="11492"/>
                    <a:pt x="3524" y="11392"/>
                  </a:cubicBezTo>
                  <a:cubicBezTo>
                    <a:pt x="3590" y="11359"/>
                    <a:pt x="3657" y="11325"/>
                    <a:pt x="3724" y="11325"/>
                  </a:cubicBezTo>
                  <a:cubicBezTo>
                    <a:pt x="3791" y="11292"/>
                    <a:pt x="3857" y="11258"/>
                    <a:pt x="3924" y="11225"/>
                  </a:cubicBezTo>
                  <a:cubicBezTo>
                    <a:pt x="4024" y="11192"/>
                    <a:pt x="4091" y="11092"/>
                    <a:pt x="4057" y="10992"/>
                  </a:cubicBezTo>
                  <a:cubicBezTo>
                    <a:pt x="4057" y="10958"/>
                    <a:pt x="4057" y="10925"/>
                    <a:pt x="4024" y="10892"/>
                  </a:cubicBezTo>
                  <a:lnTo>
                    <a:pt x="4024" y="10825"/>
                  </a:lnTo>
                  <a:cubicBezTo>
                    <a:pt x="3891" y="10124"/>
                    <a:pt x="3590" y="9090"/>
                    <a:pt x="3590" y="9090"/>
                  </a:cubicBezTo>
                  <a:lnTo>
                    <a:pt x="3590" y="9090"/>
                  </a:lnTo>
                  <a:cubicBezTo>
                    <a:pt x="3760" y="9133"/>
                    <a:pt x="4400" y="9269"/>
                    <a:pt x="4820" y="9269"/>
                  </a:cubicBezTo>
                  <a:cubicBezTo>
                    <a:pt x="5060" y="9269"/>
                    <a:pt x="5228" y="9224"/>
                    <a:pt x="5192" y="9090"/>
                  </a:cubicBezTo>
                  <a:cubicBezTo>
                    <a:pt x="4324" y="6121"/>
                    <a:pt x="3357" y="2819"/>
                    <a:pt x="1889" y="50"/>
                  </a:cubicBezTo>
                  <a:cubicBezTo>
                    <a:pt x="1878" y="16"/>
                    <a:pt x="1850" y="1"/>
                    <a:pt x="18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35"/>
            <p:cNvSpPr/>
            <p:nvPr/>
          </p:nvSpPr>
          <p:spPr>
            <a:xfrm>
              <a:off x="3382575" y="1499750"/>
              <a:ext cx="636325" cy="632250"/>
            </a:xfrm>
            <a:custGeom>
              <a:avLst/>
              <a:gdLst/>
              <a:ahLst/>
              <a:cxnLst/>
              <a:rect l="l" t="t" r="r" b="b"/>
              <a:pathLst>
                <a:path w="25453" h="25290" extrusionOk="0">
                  <a:moveTo>
                    <a:pt x="18162" y="0"/>
                  </a:moveTo>
                  <a:cubicBezTo>
                    <a:pt x="14218" y="0"/>
                    <a:pt x="11776" y="3907"/>
                    <a:pt x="11776" y="3907"/>
                  </a:cubicBezTo>
                  <a:cubicBezTo>
                    <a:pt x="11776" y="3907"/>
                    <a:pt x="11651" y="3903"/>
                    <a:pt x="11430" y="3903"/>
                  </a:cubicBezTo>
                  <a:cubicBezTo>
                    <a:pt x="10181" y="3903"/>
                    <a:pt x="5880" y="4047"/>
                    <a:pt x="4037" y="5975"/>
                  </a:cubicBezTo>
                  <a:cubicBezTo>
                    <a:pt x="2836" y="7110"/>
                    <a:pt x="2369" y="8844"/>
                    <a:pt x="2870" y="10445"/>
                  </a:cubicBezTo>
                  <a:cubicBezTo>
                    <a:pt x="2870" y="10445"/>
                    <a:pt x="301" y="11880"/>
                    <a:pt x="201" y="13814"/>
                  </a:cubicBezTo>
                  <a:cubicBezTo>
                    <a:pt x="1" y="18117"/>
                    <a:pt x="4838" y="25289"/>
                    <a:pt x="4838" y="25289"/>
                  </a:cubicBezTo>
                  <a:cubicBezTo>
                    <a:pt x="5872" y="24956"/>
                    <a:pt x="6639" y="24088"/>
                    <a:pt x="6839" y="23021"/>
                  </a:cubicBezTo>
                  <a:cubicBezTo>
                    <a:pt x="7173" y="19885"/>
                    <a:pt x="7073" y="16716"/>
                    <a:pt x="6506" y="13614"/>
                  </a:cubicBezTo>
                  <a:lnTo>
                    <a:pt x="6506" y="13614"/>
                  </a:lnTo>
                  <a:cubicBezTo>
                    <a:pt x="6506" y="13614"/>
                    <a:pt x="9566" y="14128"/>
                    <a:pt x="12985" y="14128"/>
                  </a:cubicBezTo>
                  <a:cubicBezTo>
                    <a:pt x="15474" y="14128"/>
                    <a:pt x="18155" y="13855"/>
                    <a:pt x="19982" y="12914"/>
                  </a:cubicBezTo>
                  <a:cubicBezTo>
                    <a:pt x="24418" y="10612"/>
                    <a:pt x="22450" y="8077"/>
                    <a:pt x="22450" y="8077"/>
                  </a:cubicBezTo>
                  <a:cubicBezTo>
                    <a:pt x="22450" y="8077"/>
                    <a:pt x="25452" y="2173"/>
                    <a:pt x="20282" y="371"/>
                  </a:cubicBezTo>
                  <a:cubicBezTo>
                    <a:pt x="19536" y="111"/>
                    <a:pt x="18827" y="0"/>
                    <a:pt x="18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35"/>
            <p:cNvSpPr/>
            <p:nvPr/>
          </p:nvSpPr>
          <p:spPr>
            <a:xfrm>
              <a:off x="3430125" y="1585875"/>
              <a:ext cx="269375" cy="191200"/>
            </a:xfrm>
            <a:custGeom>
              <a:avLst/>
              <a:gdLst/>
              <a:ahLst/>
              <a:cxnLst/>
              <a:rect l="l" t="t" r="r" b="b"/>
              <a:pathLst>
                <a:path w="10775" h="7648" extrusionOk="0">
                  <a:moveTo>
                    <a:pt x="7825" y="0"/>
                  </a:moveTo>
                  <a:cubicBezTo>
                    <a:pt x="7596" y="0"/>
                    <a:pt x="7367" y="10"/>
                    <a:pt x="7139" y="29"/>
                  </a:cubicBezTo>
                  <a:cubicBezTo>
                    <a:pt x="6038" y="62"/>
                    <a:pt x="4971" y="295"/>
                    <a:pt x="3936" y="696"/>
                  </a:cubicBezTo>
                  <a:cubicBezTo>
                    <a:pt x="2135" y="1430"/>
                    <a:pt x="601" y="2864"/>
                    <a:pt x="401" y="4865"/>
                  </a:cubicBezTo>
                  <a:cubicBezTo>
                    <a:pt x="267" y="5866"/>
                    <a:pt x="567" y="6867"/>
                    <a:pt x="1235" y="7634"/>
                  </a:cubicBezTo>
                  <a:cubicBezTo>
                    <a:pt x="1235" y="7643"/>
                    <a:pt x="1239" y="7647"/>
                    <a:pt x="1246" y="7647"/>
                  </a:cubicBezTo>
                  <a:cubicBezTo>
                    <a:pt x="1263" y="7647"/>
                    <a:pt x="1292" y="7616"/>
                    <a:pt x="1268" y="7567"/>
                  </a:cubicBezTo>
                  <a:cubicBezTo>
                    <a:pt x="0" y="6200"/>
                    <a:pt x="534" y="3898"/>
                    <a:pt x="1668" y="2630"/>
                  </a:cubicBezTo>
                  <a:cubicBezTo>
                    <a:pt x="2969" y="1163"/>
                    <a:pt x="5071" y="529"/>
                    <a:pt x="6939" y="362"/>
                  </a:cubicBezTo>
                  <a:cubicBezTo>
                    <a:pt x="7238" y="346"/>
                    <a:pt x="7540" y="338"/>
                    <a:pt x="7842" y="338"/>
                  </a:cubicBezTo>
                  <a:cubicBezTo>
                    <a:pt x="8786" y="338"/>
                    <a:pt x="9740" y="419"/>
                    <a:pt x="10675" y="596"/>
                  </a:cubicBezTo>
                  <a:cubicBezTo>
                    <a:pt x="10741" y="596"/>
                    <a:pt x="10775" y="529"/>
                    <a:pt x="10741" y="496"/>
                  </a:cubicBezTo>
                  <a:cubicBezTo>
                    <a:pt x="9795" y="171"/>
                    <a:pt x="8806" y="0"/>
                    <a:pt x="78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5"/>
            <p:cNvSpPr/>
            <p:nvPr/>
          </p:nvSpPr>
          <p:spPr>
            <a:xfrm>
              <a:off x="3689475" y="1494275"/>
              <a:ext cx="303575" cy="244925"/>
            </a:xfrm>
            <a:custGeom>
              <a:avLst/>
              <a:gdLst/>
              <a:ahLst/>
              <a:cxnLst/>
              <a:rect l="l" t="t" r="r" b="b"/>
              <a:pathLst>
                <a:path w="12143" h="9797" extrusionOk="0">
                  <a:moveTo>
                    <a:pt x="6792" y="0"/>
                  </a:moveTo>
                  <a:cubicBezTo>
                    <a:pt x="5772" y="0"/>
                    <a:pt x="4748" y="216"/>
                    <a:pt x="3803" y="657"/>
                  </a:cubicBezTo>
                  <a:cubicBezTo>
                    <a:pt x="2269" y="1324"/>
                    <a:pt x="968" y="2392"/>
                    <a:pt x="0" y="3759"/>
                  </a:cubicBezTo>
                  <a:cubicBezTo>
                    <a:pt x="0" y="3759"/>
                    <a:pt x="22" y="3802"/>
                    <a:pt x="47" y="3802"/>
                  </a:cubicBezTo>
                  <a:cubicBezTo>
                    <a:pt x="54" y="3802"/>
                    <a:pt x="60" y="3799"/>
                    <a:pt x="67" y="3793"/>
                  </a:cubicBezTo>
                  <a:cubicBezTo>
                    <a:pt x="1627" y="1742"/>
                    <a:pt x="4013" y="391"/>
                    <a:pt x="6574" y="391"/>
                  </a:cubicBezTo>
                  <a:cubicBezTo>
                    <a:pt x="6970" y="391"/>
                    <a:pt x="7370" y="423"/>
                    <a:pt x="7773" y="490"/>
                  </a:cubicBezTo>
                  <a:cubicBezTo>
                    <a:pt x="9107" y="690"/>
                    <a:pt x="10441" y="1324"/>
                    <a:pt x="11108" y="2525"/>
                  </a:cubicBezTo>
                  <a:cubicBezTo>
                    <a:pt x="11709" y="3726"/>
                    <a:pt x="11742" y="5094"/>
                    <a:pt x="11208" y="6294"/>
                  </a:cubicBezTo>
                  <a:cubicBezTo>
                    <a:pt x="10575" y="7729"/>
                    <a:pt x="9374" y="8863"/>
                    <a:pt x="8106" y="9730"/>
                  </a:cubicBezTo>
                  <a:cubicBezTo>
                    <a:pt x="8073" y="9730"/>
                    <a:pt x="8106" y="9797"/>
                    <a:pt x="8140" y="9797"/>
                  </a:cubicBezTo>
                  <a:cubicBezTo>
                    <a:pt x="9407" y="9096"/>
                    <a:pt x="10475" y="8062"/>
                    <a:pt x="11242" y="6862"/>
                  </a:cubicBezTo>
                  <a:cubicBezTo>
                    <a:pt x="11976" y="5661"/>
                    <a:pt x="12142" y="4193"/>
                    <a:pt x="11742" y="2859"/>
                  </a:cubicBezTo>
                  <a:cubicBezTo>
                    <a:pt x="11242" y="1458"/>
                    <a:pt x="9974" y="590"/>
                    <a:pt x="8573" y="223"/>
                  </a:cubicBezTo>
                  <a:cubicBezTo>
                    <a:pt x="7992" y="75"/>
                    <a:pt x="7392" y="0"/>
                    <a:pt x="67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5"/>
            <p:cNvSpPr/>
            <p:nvPr/>
          </p:nvSpPr>
          <p:spPr>
            <a:xfrm>
              <a:off x="3484325" y="1826750"/>
              <a:ext cx="426825" cy="49825"/>
            </a:xfrm>
            <a:custGeom>
              <a:avLst/>
              <a:gdLst/>
              <a:ahLst/>
              <a:cxnLst/>
              <a:rect l="l" t="t" r="r" b="b"/>
              <a:pathLst>
                <a:path w="17073" h="1993" extrusionOk="0">
                  <a:moveTo>
                    <a:pt x="67" y="0"/>
                  </a:moveTo>
                  <a:cubicBezTo>
                    <a:pt x="1" y="0"/>
                    <a:pt x="1" y="67"/>
                    <a:pt x="67" y="67"/>
                  </a:cubicBezTo>
                  <a:cubicBezTo>
                    <a:pt x="2302" y="901"/>
                    <a:pt x="4637" y="1502"/>
                    <a:pt x="7039" y="1835"/>
                  </a:cubicBezTo>
                  <a:cubicBezTo>
                    <a:pt x="7811" y="1940"/>
                    <a:pt x="8592" y="1992"/>
                    <a:pt x="9372" y="1992"/>
                  </a:cubicBezTo>
                  <a:cubicBezTo>
                    <a:pt x="10816" y="1992"/>
                    <a:pt x="12258" y="1815"/>
                    <a:pt x="13644" y="1468"/>
                  </a:cubicBezTo>
                  <a:cubicBezTo>
                    <a:pt x="14844" y="1135"/>
                    <a:pt x="15979" y="668"/>
                    <a:pt x="17046" y="67"/>
                  </a:cubicBezTo>
                  <a:cubicBezTo>
                    <a:pt x="17073" y="67"/>
                    <a:pt x="17057" y="25"/>
                    <a:pt x="17032" y="25"/>
                  </a:cubicBezTo>
                  <a:cubicBezTo>
                    <a:pt x="17026" y="25"/>
                    <a:pt x="17019" y="27"/>
                    <a:pt x="17013" y="34"/>
                  </a:cubicBezTo>
                  <a:cubicBezTo>
                    <a:pt x="15011" y="934"/>
                    <a:pt x="12876" y="1435"/>
                    <a:pt x="10675" y="1435"/>
                  </a:cubicBezTo>
                  <a:cubicBezTo>
                    <a:pt x="10389" y="1443"/>
                    <a:pt x="10103" y="1447"/>
                    <a:pt x="9818" y="1447"/>
                  </a:cubicBezTo>
                  <a:cubicBezTo>
                    <a:pt x="7836" y="1447"/>
                    <a:pt x="5861" y="1247"/>
                    <a:pt x="3937" y="868"/>
                  </a:cubicBezTo>
                  <a:cubicBezTo>
                    <a:pt x="2636" y="601"/>
                    <a:pt x="1335" y="334"/>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5"/>
            <p:cNvSpPr/>
            <p:nvPr/>
          </p:nvSpPr>
          <p:spPr>
            <a:xfrm>
              <a:off x="3657475" y="1975500"/>
              <a:ext cx="221325" cy="184850"/>
            </a:xfrm>
            <a:custGeom>
              <a:avLst/>
              <a:gdLst/>
              <a:ahLst/>
              <a:cxnLst/>
              <a:rect l="l" t="t" r="r" b="b"/>
              <a:pathLst>
                <a:path w="8853" h="7394" extrusionOk="0">
                  <a:moveTo>
                    <a:pt x="4662" y="491"/>
                  </a:moveTo>
                  <a:cubicBezTo>
                    <a:pt x="6155" y="491"/>
                    <a:pt x="7481" y="1539"/>
                    <a:pt x="7785" y="3057"/>
                  </a:cubicBezTo>
                  <a:cubicBezTo>
                    <a:pt x="8119" y="4725"/>
                    <a:pt x="7118" y="6359"/>
                    <a:pt x="5450" y="6793"/>
                  </a:cubicBezTo>
                  <a:cubicBezTo>
                    <a:pt x="5165" y="6875"/>
                    <a:pt x="4877" y="6913"/>
                    <a:pt x="4594" y="6913"/>
                  </a:cubicBezTo>
                  <a:cubicBezTo>
                    <a:pt x="3257" y="6913"/>
                    <a:pt x="2021" y="6046"/>
                    <a:pt x="1581" y="4725"/>
                  </a:cubicBezTo>
                  <a:cubicBezTo>
                    <a:pt x="1047" y="3124"/>
                    <a:pt x="1847" y="1356"/>
                    <a:pt x="3449" y="722"/>
                  </a:cubicBezTo>
                  <a:cubicBezTo>
                    <a:pt x="3682" y="622"/>
                    <a:pt x="3949" y="555"/>
                    <a:pt x="4216" y="522"/>
                  </a:cubicBezTo>
                  <a:cubicBezTo>
                    <a:pt x="4366" y="501"/>
                    <a:pt x="4515" y="491"/>
                    <a:pt x="4662" y="491"/>
                  </a:cubicBezTo>
                  <a:close/>
                  <a:moveTo>
                    <a:pt x="4652" y="1"/>
                  </a:moveTo>
                  <a:cubicBezTo>
                    <a:pt x="3411" y="1"/>
                    <a:pt x="2166" y="607"/>
                    <a:pt x="1447" y="1856"/>
                  </a:cubicBezTo>
                  <a:cubicBezTo>
                    <a:pt x="0" y="4373"/>
                    <a:pt x="1876" y="7394"/>
                    <a:pt x="4640" y="7394"/>
                  </a:cubicBezTo>
                  <a:cubicBezTo>
                    <a:pt x="4807" y="7394"/>
                    <a:pt x="4977" y="7383"/>
                    <a:pt x="5150" y="7360"/>
                  </a:cubicBezTo>
                  <a:cubicBezTo>
                    <a:pt x="5450" y="7327"/>
                    <a:pt x="5750" y="7227"/>
                    <a:pt x="6050" y="7127"/>
                  </a:cubicBezTo>
                  <a:cubicBezTo>
                    <a:pt x="7952" y="6326"/>
                    <a:pt x="8852" y="4191"/>
                    <a:pt x="8085" y="2290"/>
                  </a:cubicBezTo>
                  <a:cubicBezTo>
                    <a:pt x="7464" y="782"/>
                    <a:pt x="6061" y="1"/>
                    <a:pt x="46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5"/>
            <p:cNvSpPr/>
            <p:nvPr/>
          </p:nvSpPr>
          <p:spPr>
            <a:xfrm>
              <a:off x="3901300" y="1922700"/>
              <a:ext cx="152625" cy="182300"/>
            </a:xfrm>
            <a:custGeom>
              <a:avLst/>
              <a:gdLst/>
              <a:ahLst/>
              <a:cxnLst/>
              <a:rect l="l" t="t" r="r" b="b"/>
              <a:pathLst>
                <a:path w="6105" h="7292" extrusionOk="0">
                  <a:moveTo>
                    <a:pt x="2391" y="495"/>
                  </a:moveTo>
                  <a:cubicBezTo>
                    <a:pt x="2917" y="495"/>
                    <a:pt x="3434" y="692"/>
                    <a:pt x="3836" y="1033"/>
                  </a:cubicBezTo>
                  <a:cubicBezTo>
                    <a:pt x="4470" y="1566"/>
                    <a:pt x="4904" y="2300"/>
                    <a:pt x="5104" y="3101"/>
                  </a:cubicBezTo>
                  <a:cubicBezTo>
                    <a:pt x="5537" y="4802"/>
                    <a:pt x="4937" y="6437"/>
                    <a:pt x="3703" y="6770"/>
                  </a:cubicBezTo>
                  <a:cubicBezTo>
                    <a:pt x="3573" y="6803"/>
                    <a:pt x="3441" y="6818"/>
                    <a:pt x="3310" y="6818"/>
                  </a:cubicBezTo>
                  <a:cubicBezTo>
                    <a:pt x="2224" y="6818"/>
                    <a:pt x="1121" y="5752"/>
                    <a:pt x="734" y="4235"/>
                  </a:cubicBezTo>
                  <a:cubicBezTo>
                    <a:pt x="500" y="3434"/>
                    <a:pt x="534" y="2600"/>
                    <a:pt x="801" y="1833"/>
                  </a:cubicBezTo>
                  <a:cubicBezTo>
                    <a:pt x="1001" y="1233"/>
                    <a:pt x="1468" y="732"/>
                    <a:pt x="2102" y="566"/>
                  </a:cubicBezTo>
                  <a:cubicBezTo>
                    <a:pt x="2168" y="532"/>
                    <a:pt x="2235" y="532"/>
                    <a:pt x="2268" y="499"/>
                  </a:cubicBezTo>
                  <a:cubicBezTo>
                    <a:pt x="2309" y="497"/>
                    <a:pt x="2350" y="495"/>
                    <a:pt x="2391" y="495"/>
                  </a:cubicBezTo>
                  <a:close/>
                  <a:moveTo>
                    <a:pt x="2573" y="0"/>
                  </a:moveTo>
                  <a:cubicBezTo>
                    <a:pt x="1602" y="0"/>
                    <a:pt x="649" y="614"/>
                    <a:pt x="334" y="1666"/>
                  </a:cubicBezTo>
                  <a:cubicBezTo>
                    <a:pt x="33" y="2534"/>
                    <a:pt x="0" y="3468"/>
                    <a:pt x="234" y="4368"/>
                  </a:cubicBezTo>
                  <a:cubicBezTo>
                    <a:pt x="699" y="6075"/>
                    <a:pt x="2002" y="7291"/>
                    <a:pt x="3309" y="7291"/>
                  </a:cubicBezTo>
                  <a:cubicBezTo>
                    <a:pt x="3407" y="7291"/>
                    <a:pt x="3505" y="7284"/>
                    <a:pt x="3603" y="7270"/>
                  </a:cubicBezTo>
                  <a:cubicBezTo>
                    <a:pt x="3703" y="7270"/>
                    <a:pt x="3769" y="7270"/>
                    <a:pt x="3836" y="7237"/>
                  </a:cubicBezTo>
                  <a:cubicBezTo>
                    <a:pt x="5304" y="6870"/>
                    <a:pt x="6104" y="4935"/>
                    <a:pt x="5571" y="2967"/>
                  </a:cubicBezTo>
                  <a:cubicBezTo>
                    <a:pt x="5337" y="2067"/>
                    <a:pt x="4870" y="1266"/>
                    <a:pt x="4170" y="666"/>
                  </a:cubicBezTo>
                  <a:cubicBezTo>
                    <a:pt x="3714" y="210"/>
                    <a:pt x="3141" y="0"/>
                    <a:pt x="2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35"/>
            <p:cNvSpPr/>
            <p:nvPr/>
          </p:nvSpPr>
          <p:spPr>
            <a:xfrm>
              <a:off x="3848750" y="2009800"/>
              <a:ext cx="65900" cy="33800"/>
            </a:xfrm>
            <a:custGeom>
              <a:avLst/>
              <a:gdLst/>
              <a:ahLst/>
              <a:cxnLst/>
              <a:rect l="l" t="t" r="r" b="b"/>
              <a:pathLst>
                <a:path w="2636" h="1352" extrusionOk="0">
                  <a:moveTo>
                    <a:pt x="1793" y="1"/>
                  </a:moveTo>
                  <a:cubicBezTo>
                    <a:pt x="990" y="1"/>
                    <a:pt x="300" y="636"/>
                    <a:pt x="1" y="1085"/>
                  </a:cubicBezTo>
                  <a:lnTo>
                    <a:pt x="401" y="1351"/>
                  </a:lnTo>
                  <a:cubicBezTo>
                    <a:pt x="428" y="1325"/>
                    <a:pt x="1038" y="477"/>
                    <a:pt x="1796" y="477"/>
                  </a:cubicBezTo>
                  <a:cubicBezTo>
                    <a:pt x="1980" y="477"/>
                    <a:pt x="2173" y="527"/>
                    <a:pt x="2369" y="651"/>
                  </a:cubicBezTo>
                  <a:lnTo>
                    <a:pt x="2636" y="251"/>
                  </a:lnTo>
                  <a:cubicBezTo>
                    <a:pt x="2349" y="74"/>
                    <a:pt x="2065" y="1"/>
                    <a:pt x="1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35"/>
            <p:cNvSpPr/>
            <p:nvPr/>
          </p:nvSpPr>
          <p:spPr>
            <a:xfrm>
              <a:off x="3454300" y="2063575"/>
              <a:ext cx="236025" cy="107625"/>
            </a:xfrm>
            <a:custGeom>
              <a:avLst/>
              <a:gdLst/>
              <a:ahLst/>
              <a:cxnLst/>
              <a:rect l="l" t="t" r="r" b="b"/>
              <a:pathLst>
                <a:path w="9441" h="4305" extrusionOk="0">
                  <a:moveTo>
                    <a:pt x="9341" y="1"/>
                  </a:moveTo>
                  <a:cubicBezTo>
                    <a:pt x="9074" y="34"/>
                    <a:pt x="2569" y="1068"/>
                    <a:pt x="1535" y="1535"/>
                  </a:cubicBezTo>
                  <a:cubicBezTo>
                    <a:pt x="534" y="2002"/>
                    <a:pt x="34" y="3970"/>
                    <a:pt x="1" y="4204"/>
                  </a:cubicBezTo>
                  <a:lnTo>
                    <a:pt x="468" y="4304"/>
                  </a:lnTo>
                  <a:cubicBezTo>
                    <a:pt x="601" y="3770"/>
                    <a:pt x="1001" y="2303"/>
                    <a:pt x="1735" y="1969"/>
                  </a:cubicBezTo>
                  <a:cubicBezTo>
                    <a:pt x="2469" y="1669"/>
                    <a:pt x="7539" y="802"/>
                    <a:pt x="9441" y="468"/>
                  </a:cubicBezTo>
                  <a:lnTo>
                    <a:pt x="93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5"/>
            <p:cNvSpPr/>
            <p:nvPr/>
          </p:nvSpPr>
          <p:spPr>
            <a:xfrm>
              <a:off x="3375075" y="2038750"/>
              <a:ext cx="209350" cy="208125"/>
            </a:xfrm>
            <a:custGeom>
              <a:avLst/>
              <a:gdLst/>
              <a:ahLst/>
              <a:cxnLst/>
              <a:rect l="l" t="t" r="r" b="b"/>
              <a:pathLst>
                <a:path w="8374" h="8325" extrusionOk="0">
                  <a:moveTo>
                    <a:pt x="2701" y="0"/>
                  </a:moveTo>
                  <a:cubicBezTo>
                    <a:pt x="2390" y="0"/>
                    <a:pt x="2097" y="78"/>
                    <a:pt x="1835" y="260"/>
                  </a:cubicBezTo>
                  <a:cubicBezTo>
                    <a:pt x="1" y="1528"/>
                    <a:pt x="2970" y="7599"/>
                    <a:pt x="5371" y="8199"/>
                  </a:cubicBezTo>
                  <a:cubicBezTo>
                    <a:pt x="5619" y="8284"/>
                    <a:pt x="5871" y="8324"/>
                    <a:pt x="6118" y="8324"/>
                  </a:cubicBezTo>
                  <a:cubicBezTo>
                    <a:pt x="7135" y="8324"/>
                    <a:pt x="8078" y="7644"/>
                    <a:pt x="8373" y="6598"/>
                  </a:cubicBezTo>
                  <a:lnTo>
                    <a:pt x="7206" y="2962"/>
                  </a:lnTo>
                  <a:cubicBezTo>
                    <a:pt x="7206" y="2962"/>
                    <a:pt x="4614" y="0"/>
                    <a:pt x="2701"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5"/>
            <p:cNvSpPr/>
            <p:nvPr/>
          </p:nvSpPr>
          <p:spPr>
            <a:xfrm>
              <a:off x="3442625" y="2087750"/>
              <a:ext cx="111225" cy="125000"/>
            </a:xfrm>
            <a:custGeom>
              <a:avLst/>
              <a:gdLst/>
              <a:ahLst/>
              <a:cxnLst/>
              <a:rect l="l" t="t" r="r" b="b"/>
              <a:pathLst>
                <a:path w="4449" h="5000" extrusionOk="0">
                  <a:moveTo>
                    <a:pt x="75" y="1"/>
                  </a:moveTo>
                  <a:cubicBezTo>
                    <a:pt x="61" y="1"/>
                    <a:pt x="48" y="1"/>
                    <a:pt x="34" y="1"/>
                  </a:cubicBezTo>
                  <a:cubicBezTo>
                    <a:pt x="1" y="1"/>
                    <a:pt x="1" y="68"/>
                    <a:pt x="34" y="68"/>
                  </a:cubicBezTo>
                  <a:cubicBezTo>
                    <a:pt x="1735" y="535"/>
                    <a:pt x="2736" y="1969"/>
                    <a:pt x="3503" y="3470"/>
                  </a:cubicBezTo>
                  <a:cubicBezTo>
                    <a:pt x="3191" y="3139"/>
                    <a:pt x="2823" y="2910"/>
                    <a:pt x="2424" y="2910"/>
                  </a:cubicBezTo>
                  <a:cubicBezTo>
                    <a:pt x="2140" y="2910"/>
                    <a:pt x="1840" y="3026"/>
                    <a:pt x="1535" y="3304"/>
                  </a:cubicBezTo>
                  <a:cubicBezTo>
                    <a:pt x="1502" y="3337"/>
                    <a:pt x="1535" y="3404"/>
                    <a:pt x="1568" y="3404"/>
                  </a:cubicBezTo>
                  <a:cubicBezTo>
                    <a:pt x="1763" y="3312"/>
                    <a:pt x="1969" y="3268"/>
                    <a:pt x="2174" y="3268"/>
                  </a:cubicBezTo>
                  <a:cubicBezTo>
                    <a:pt x="2566" y="3268"/>
                    <a:pt x="2951" y="3431"/>
                    <a:pt x="3236" y="3737"/>
                  </a:cubicBezTo>
                  <a:cubicBezTo>
                    <a:pt x="3570" y="4104"/>
                    <a:pt x="3870" y="4505"/>
                    <a:pt x="4137" y="4938"/>
                  </a:cubicBezTo>
                  <a:cubicBezTo>
                    <a:pt x="4169" y="4981"/>
                    <a:pt x="4216" y="5000"/>
                    <a:pt x="4261" y="5000"/>
                  </a:cubicBezTo>
                  <a:cubicBezTo>
                    <a:pt x="4357" y="5000"/>
                    <a:pt x="4449" y="4918"/>
                    <a:pt x="4404" y="4805"/>
                  </a:cubicBezTo>
                  <a:cubicBezTo>
                    <a:pt x="4404" y="4805"/>
                    <a:pt x="4404" y="4771"/>
                    <a:pt x="4404" y="4771"/>
                  </a:cubicBezTo>
                  <a:cubicBezTo>
                    <a:pt x="4205" y="2716"/>
                    <a:pt x="2292" y="1"/>
                    <a:pt x="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5"/>
            <p:cNvSpPr/>
            <p:nvPr/>
          </p:nvSpPr>
          <p:spPr>
            <a:xfrm>
              <a:off x="3539625" y="3485700"/>
              <a:ext cx="1157625" cy="582150"/>
            </a:xfrm>
            <a:custGeom>
              <a:avLst/>
              <a:gdLst/>
              <a:ahLst/>
              <a:cxnLst/>
              <a:rect l="l" t="t" r="r" b="b"/>
              <a:pathLst>
                <a:path w="46305" h="23286" extrusionOk="0">
                  <a:moveTo>
                    <a:pt x="23660" y="1"/>
                  </a:moveTo>
                  <a:cubicBezTo>
                    <a:pt x="23417" y="1"/>
                    <a:pt x="23177" y="8"/>
                    <a:pt x="22940" y="23"/>
                  </a:cubicBezTo>
                  <a:cubicBezTo>
                    <a:pt x="21806" y="90"/>
                    <a:pt x="6795" y="2959"/>
                    <a:pt x="2992" y="3926"/>
                  </a:cubicBezTo>
                  <a:cubicBezTo>
                    <a:pt x="1" y="4649"/>
                    <a:pt x="9092" y="23286"/>
                    <a:pt x="12103" y="23286"/>
                  </a:cubicBezTo>
                  <a:cubicBezTo>
                    <a:pt x="12147" y="23286"/>
                    <a:pt x="12190" y="23282"/>
                    <a:pt x="12232" y="23273"/>
                  </a:cubicBezTo>
                  <a:cubicBezTo>
                    <a:pt x="32947" y="19204"/>
                    <a:pt x="41220" y="18370"/>
                    <a:pt x="44288" y="14033"/>
                  </a:cubicBezTo>
                  <a:cubicBezTo>
                    <a:pt x="46305" y="11139"/>
                    <a:pt x="33102" y="1"/>
                    <a:pt x="23660"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5"/>
            <p:cNvSpPr/>
            <p:nvPr/>
          </p:nvSpPr>
          <p:spPr>
            <a:xfrm>
              <a:off x="2913075" y="3559650"/>
              <a:ext cx="1178375" cy="891275"/>
            </a:xfrm>
            <a:custGeom>
              <a:avLst/>
              <a:gdLst/>
              <a:ahLst/>
              <a:cxnLst/>
              <a:rect l="l" t="t" r="r" b="b"/>
              <a:pathLst>
                <a:path w="47135" h="35651" extrusionOk="0">
                  <a:moveTo>
                    <a:pt x="32191" y="1"/>
                  </a:moveTo>
                  <a:cubicBezTo>
                    <a:pt x="32191" y="1"/>
                    <a:pt x="23451" y="1335"/>
                    <a:pt x="19014" y="3470"/>
                  </a:cubicBezTo>
                  <a:cubicBezTo>
                    <a:pt x="13144" y="6305"/>
                    <a:pt x="9241" y="11175"/>
                    <a:pt x="7740" y="13310"/>
                  </a:cubicBezTo>
                  <a:cubicBezTo>
                    <a:pt x="4571" y="17814"/>
                    <a:pt x="1" y="30789"/>
                    <a:pt x="3537" y="32758"/>
                  </a:cubicBezTo>
                  <a:cubicBezTo>
                    <a:pt x="3731" y="32866"/>
                    <a:pt x="3929" y="32917"/>
                    <a:pt x="4129" y="32917"/>
                  </a:cubicBezTo>
                  <a:cubicBezTo>
                    <a:pt x="5363" y="32917"/>
                    <a:pt x="6670" y="30969"/>
                    <a:pt x="7789" y="28648"/>
                  </a:cubicBezTo>
                  <a:lnTo>
                    <a:pt x="7789" y="28648"/>
                  </a:lnTo>
                  <a:cubicBezTo>
                    <a:pt x="6926" y="31813"/>
                    <a:pt x="6654" y="34904"/>
                    <a:pt x="8574" y="35560"/>
                  </a:cubicBezTo>
                  <a:cubicBezTo>
                    <a:pt x="8756" y="35621"/>
                    <a:pt x="8937" y="35651"/>
                    <a:pt x="9118" y="35651"/>
                  </a:cubicBezTo>
                  <a:cubicBezTo>
                    <a:pt x="10695" y="35651"/>
                    <a:pt x="12182" y="33388"/>
                    <a:pt x="13405" y="30644"/>
                  </a:cubicBezTo>
                  <a:lnTo>
                    <a:pt x="13405" y="30644"/>
                  </a:lnTo>
                  <a:cubicBezTo>
                    <a:pt x="13005" y="33111"/>
                    <a:pt x="13220" y="35163"/>
                    <a:pt x="14912" y="35459"/>
                  </a:cubicBezTo>
                  <a:cubicBezTo>
                    <a:pt x="14983" y="35472"/>
                    <a:pt x="15055" y="35478"/>
                    <a:pt x="15127" y="35478"/>
                  </a:cubicBezTo>
                  <a:cubicBezTo>
                    <a:pt x="16856" y="35478"/>
                    <a:pt x="18739" y="31988"/>
                    <a:pt x="20181" y="28532"/>
                  </a:cubicBezTo>
                  <a:lnTo>
                    <a:pt x="20181" y="28532"/>
                  </a:lnTo>
                  <a:cubicBezTo>
                    <a:pt x="19466" y="31299"/>
                    <a:pt x="19251" y="33941"/>
                    <a:pt x="20882" y="34292"/>
                  </a:cubicBezTo>
                  <a:cubicBezTo>
                    <a:pt x="21005" y="34318"/>
                    <a:pt x="21127" y="34331"/>
                    <a:pt x="21251" y="34331"/>
                  </a:cubicBezTo>
                  <a:cubicBezTo>
                    <a:pt x="25075" y="34331"/>
                    <a:pt x="29489" y="22217"/>
                    <a:pt x="29489" y="22217"/>
                  </a:cubicBezTo>
                  <a:cubicBezTo>
                    <a:pt x="30005" y="22241"/>
                    <a:pt x="30507" y="22252"/>
                    <a:pt x="30996" y="22252"/>
                  </a:cubicBezTo>
                  <a:cubicBezTo>
                    <a:pt x="39305" y="22252"/>
                    <a:pt x="43597" y="18883"/>
                    <a:pt x="46401" y="16079"/>
                  </a:cubicBezTo>
                  <a:cubicBezTo>
                    <a:pt x="47135" y="15378"/>
                    <a:pt x="32191" y="1"/>
                    <a:pt x="32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35"/>
            <p:cNvSpPr/>
            <p:nvPr/>
          </p:nvSpPr>
          <p:spPr>
            <a:xfrm>
              <a:off x="3090975" y="3967650"/>
              <a:ext cx="138600" cy="400300"/>
            </a:xfrm>
            <a:custGeom>
              <a:avLst/>
              <a:gdLst/>
              <a:ahLst/>
              <a:cxnLst/>
              <a:rect l="l" t="t" r="r" b="b"/>
              <a:pathLst>
                <a:path w="5544" h="16012" extrusionOk="0">
                  <a:moveTo>
                    <a:pt x="5519" y="1"/>
                  </a:moveTo>
                  <a:cubicBezTo>
                    <a:pt x="5502" y="1"/>
                    <a:pt x="5477" y="9"/>
                    <a:pt x="5461" y="26"/>
                  </a:cubicBezTo>
                  <a:cubicBezTo>
                    <a:pt x="4660" y="1527"/>
                    <a:pt x="3859" y="3061"/>
                    <a:pt x="3192" y="4629"/>
                  </a:cubicBezTo>
                  <a:cubicBezTo>
                    <a:pt x="2525" y="6230"/>
                    <a:pt x="1925" y="7831"/>
                    <a:pt x="1424" y="9466"/>
                  </a:cubicBezTo>
                  <a:cubicBezTo>
                    <a:pt x="194" y="13351"/>
                    <a:pt x="1" y="16011"/>
                    <a:pt x="21" y="16011"/>
                  </a:cubicBezTo>
                  <a:cubicBezTo>
                    <a:pt x="22" y="16011"/>
                    <a:pt x="22" y="16009"/>
                    <a:pt x="23" y="16004"/>
                  </a:cubicBezTo>
                  <a:cubicBezTo>
                    <a:pt x="690" y="12068"/>
                    <a:pt x="2959" y="6397"/>
                    <a:pt x="3626" y="4796"/>
                  </a:cubicBezTo>
                  <a:cubicBezTo>
                    <a:pt x="4293" y="3228"/>
                    <a:pt x="4893" y="1627"/>
                    <a:pt x="5527" y="26"/>
                  </a:cubicBezTo>
                  <a:cubicBezTo>
                    <a:pt x="5544" y="9"/>
                    <a:pt x="5536" y="1"/>
                    <a:pt x="55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35"/>
            <p:cNvSpPr/>
            <p:nvPr/>
          </p:nvSpPr>
          <p:spPr>
            <a:xfrm>
              <a:off x="3246700" y="4025000"/>
              <a:ext cx="126750" cy="302225"/>
            </a:xfrm>
            <a:custGeom>
              <a:avLst/>
              <a:gdLst/>
              <a:ahLst/>
              <a:cxnLst/>
              <a:rect l="l" t="t" r="r" b="b"/>
              <a:pathLst>
                <a:path w="5070" h="12089" extrusionOk="0">
                  <a:moveTo>
                    <a:pt x="5002" y="0"/>
                  </a:moveTo>
                  <a:cubicBezTo>
                    <a:pt x="4068" y="2002"/>
                    <a:pt x="3068" y="3903"/>
                    <a:pt x="2200" y="5938"/>
                  </a:cubicBezTo>
                  <a:cubicBezTo>
                    <a:pt x="1366" y="7972"/>
                    <a:pt x="733" y="9941"/>
                    <a:pt x="32" y="11975"/>
                  </a:cubicBezTo>
                  <a:cubicBezTo>
                    <a:pt x="1" y="12054"/>
                    <a:pt x="6" y="12088"/>
                    <a:pt x="28" y="12088"/>
                  </a:cubicBezTo>
                  <a:cubicBezTo>
                    <a:pt x="53" y="12088"/>
                    <a:pt x="97" y="12046"/>
                    <a:pt x="132" y="11975"/>
                  </a:cubicBezTo>
                  <a:cubicBezTo>
                    <a:pt x="933" y="9941"/>
                    <a:pt x="1800" y="8139"/>
                    <a:pt x="2634" y="6104"/>
                  </a:cubicBezTo>
                  <a:cubicBezTo>
                    <a:pt x="3468" y="4070"/>
                    <a:pt x="4168" y="2035"/>
                    <a:pt x="5069" y="33"/>
                  </a:cubicBezTo>
                  <a:cubicBezTo>
                    <a:pt x="5069" y="0"/>
                    <a:pt x="5002" y="0"/>
                    <a:pt x="50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5"/>
            <p:cNvSpPr/>
            <p:nvPr/>
          </p:nvSpPr>
          <p:spPr>
            <a:xfrm>
              <a:off x="3413925" y="4051800"/>
              <a:ext cx="92675" cy="237550"/>
            </a:xfrm>
            <a:custGeom>
              <a:avLst/>
              <a:gdLst/>
              <a:ahLst/>
              <a:cxnLst/>
              <a:rect l="l" t="t" r="r" b="b"/>
              <a:pathLst>
                <a:path w="3707" h="9502" extrusionOk="0">
                  <a:moveTo>
                    <a:pt x="3628" y="0"/>
                  </a:moveTo>
                  <a:cubicBezTo>
                    <a:pt x="3611" y="0"/>
                    <a:pt x="3594" y="8"/>
                    <a:pt x="3584" y="29"/>
                  </a:cubicBezTo>
                  <a:cubicBezTo>
                    <a:pt x="2016" y="2964"/>
                    <a:pt x="949" y="6200"/>
                    <a:pt x="15" y="9402"/>
                  </a:cubicBezTo>
                  <a:cubicBezTo>
                    <a:pt x="1" y="9472"/>
                    <a:pt x="16" y="9501"/>
                    <a:pt x="41" y="9501"/>
                  </a:cubicBezTo>
                  <a:cubicBezTo>
                    <a:pt x="76" y="9501"/>
                    <a:pt x="129" y="9446"/>
                    <a:pt x="148" y="9369"/>
                  </a:cubicBezTo>
                  <a:cubicBezTo>
                    <a:pt x="1282" y="6233"/>
                    <a:pt x="2149" y="3732"/>
                    <a:pt x="3684" y="62"/>
                  </a:cubicBezTo>
                  <a:cubicBezTo>
                    <a:pt x="3707" y="39"/>
                    <a:pt x="3666" y="0"/>
                    <a:pt x="36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5"/>
            <p:cNvSpPr/>
            <p:nvPr/>
          </p:nvSpPr>
          <p:spPr>
            <a:xfrm>
              <a:off x="3671950" y="3485800"/>
              <a:ext cx="1021675" cy="579250"/>
            </a:xfrm>
            <a:custGeom>
              <a:avLst/>
              <a:gdLst/>
              <a:ahLst/>
              <a:cxnLst/>
              <a:rect l="l" t="t" r="r" b="b"/>
              <a:pathLst>
                <a:path w="40867" h="23170" extrusionOk="0">
                  <a:moveTo>
                    <a:pt x="18464" y="0"/>
                  </a:moveTo>
                  <a:cubicBezTo>
                    <a:pt x="17872" y="0"/>
                    <a:pt x="17287" y="39"/>
                    <a:pt x="16713" y="119"/>
                  </a:cubicBezTo>
                  <a:lnTo>
                    <a:pt x="1" y="2955"/>
                  </a:lnTo>
                  <a:lnTo>
                    <a:pt x="18147" y="23169"/>
                  </a:lnTo>
                  <a:cubicBezTo>
                    <a:pt x="18147" y="23169"/>
                    <a:pt x="36494" y="18966"/>
                    <a:pt x="39196" y="14263"/>
                  </a:cubicBezTo>
                  <a:cubicBezTo>
                    <a:pt x="40866" y="11331"/>
                    <a:pt x="28627" y="0"/>
                    <a:pt x="18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5"/>
            <p:cNvSpPr/>
            <p:nvPr/>
          </p:nvSpPr>
          <p:spPr>
            <a:xfrm>
              <a:off x="3706150" y="3531300"/>
              <a:ext cx="910675" cy="471200"/>
            </a:xfrm>
            <a:custGeom>
              <a:avLst/>
              <a:gdLst/>
              <a:ahLst/>
              <a:cxnLst/>
              <a:rect l="l" t="t" r="r" b="b"/>
              <a:pathLst>
                <a:path w="36427" h="18848" extrusionOk="0">
                  <a:moveTo>
                    <a:pt x="18314" y="1"/>
                  </a:moveTo>
                  <a:lnTo>
                    <a:pt x="18314" y="1"/>
                  </a:lnTo>
                  <a:cubicBezTo>
                    <a:pt x="17813" y="67"/>
                    <a:pt x="17280" y="167"/>
                    <a:pt x="16813" y="368"/>
                  </a:cubicBezTo>
                  <a:cubicBezTo>
                    <a:pt x="16312" y="534"/>
                    <a:pt x="15845" y="768"/>
                    <a:pt x="15445" y="1068"/>
                  </a:cubicBezTo>
                  <a:cubicBezTo>
                    <a:pt x="15945" y="1035"/>
                    <a:pt x="16446" y="901"/>
                    <a:pt x="16946" y="734"/>
                  </a:cubicBezTo>
                  <a:cubicBezTo>
                    <a:pt x="17446" y="568"/>
                    <a:pt x="17913" y="301"/>
                    <a:pt x="18314" y="1"/>
                  </a:cubicBezTo>
                  <a:close/>
                  <a:moveTo>
                    <a:pt x="2903" y="1668"/>
                  </a:moveTo>
                  <a:lnTo>
                    <a:pt x="2903" y="1668"/>
                  </a:lnTo>
                  <a:cubicBezTo>
                    <a:pt x="2369" y="1735"/>
                    <a:pt x="1869" y="1835"/>
                    <a:pt x="1368" y="2035"/>
                  </a:cubicBezTo>
                  <a:cubicBezTo>
                    <a:pt x="901" y="2202"/>
                    <a:pt x="434" y="2436"/>
                    <a:pt x="1" y="2736"/>
                  </a:cubicBezTo>
                  <a:cubicBezTo>
                    <a:pt x="534" y="2703"/>
                    <a:pt x="1035" y="2569"/>
                    <a:pt x="1535" y="2402"/>
                  </a:cubicBezTo>
                  <a:cubicBezTo>
                    <a:pt x="2002" y="2236"/>
                    <a:pt x="2469" y="1969"/>
                    <a:pt x="2903" y="1668"/>
                  </a:cubicBezTo>
                  <a:close/>
                  <a:moveTo>
                    <a:pt x="26986" y="1302"/>
                  </a:moveTo>
                  <a:cubicBezTo>
                    <a:pt x="27053" y="1802"/>
                    <a:pt x="27153" y="2336"/>
                    <a:pt x="27353" y="2803"/>
                  </a:cubicBezTo>
                  <a:cubicBezTo>
                    <a:pt x="27520" y="3303"/>
                    <a:pt x="27754" y="3770"/>
                    <a:pt x="28054" y="4170"/>
                  </a:cubicBezTo>
                  <a:cubicBezTo>
                    <a:pt x="28021" y="3670"/>
                    <a:pt x="27920" y="3170"/>
                    <a:pt x="27720" y="2669"/>
                  </a:cubicBezTo>
                  <a:cubicBezTo>
                    <a:pt x="27554" y="2169"/>
                    <a:pt x="27320" y="1735"/>
                    <a:pt x="26986" y="1302"/>
                  </a:cubicBezTo>
                  <a:close/>
                  <a:moveTo>
                    <a:pt x="8607" y="5671"/>
                  </a:moveTo>
                  <a:lnTo>
                    <a:pt x="8607" y="5671"/>
                  </a:lnTo>
                  <a:cubicBezTo>
                    <a:pt x="8640" y="6205"/>
                    <a:pt x="8773" y="6705"/>
                    <a:pt x="8940" y="7206"/>
                  </a:cubicBezTo>
                  <a:lnTo>
                    <a:pt x="8940" y="7172"/>
                  </a:lnTo>
                  <a:cubicBezTo>
                    <a:pt x="9140" y="7673"/>
                    <a:pt x="9374" y="8140"/>
                    <a:pt x="9674" y="8573"/>
                  </a:cubicBezTo>
                  <a:cubicBezTo>
                    <a:pt x="9574" y="7506"/>
                    <a:pt x="9207" y="6539"/>
                    <a:pt x="8607" y="5671"/>
                  </a:cubicBezTo>
                  <a:close/>
                  <a:moveTo>
                    <a:pt x="16879" y="7906"/>
                  </a:moveTo>
                  <a:lnTo>
                    <a:pt x="16879" y="7906"/>
                  </a:lnTo>
                  <a:cubicBezTo>
                    <a:pt x="17280" y="8240"/>
                    <a:pt x="17713" y="8540"/>
                    <a:pt x="18180" y="8740"/>
                  </a:cubicBezTo>
                  <a:cubicBezTo>
                    <a:pt x="18647" y="8974"/>
                    <a:pt x="19148" y="9141"/>
                    <a:pt x="19681" y="9207"/>
                  </a:cubicBezTo>
                  <a:cubicBezTo>
                    <a:pt x="19281" y="8874"/>
                    <a:pt x="18847" y="8573"/>
                    <a:pt x="18347" y="8373"/>
                  </a:cubicBezTo>
                  <a:cubicBezTo>
                    <a:pt x="17880" y="8140"/>
                    <a:pt x="17380" y="8006"/>
                    <a:pt x="16879" y="7906"/>
                  </a:cubicBezTo>
                  <a:close/>
                  <a:moveTo>
                    <a:pt x="36293" y="8407"/>
                  </a:moveTo>
                  <a:cubicBezTo>
                    <a:pt x="35926" y="8473"/>
                    <a:pt x="35559" y="8573"/>
                    <a:pt x="35192" y="8707"/>
                  </a:cubicBezTo>
                  <a:cubicBezTo>
                    <a:pt x="34725" y="8907"/>
                    <a:pt x="34258" y="9141"/>
                    <a:pt x="33825" y="9441"/>
                  </a:cubicBezTo>
                  <a:cubicBezTo>
                    <a:pt x="34358" y="9407"/>
                    <a:pt x="34859" y="9274"/>
                    <a:pt x="35359" y="9107"/>
                  </a:cubicBezTo>
                  <a:cubicBezTo>
                    <a:pt x="35726" y="8974"/>
                    <a:pt x="36093" y="8774"/>
                    <a:pt x="36427" y="8573"/>
                  </a:cubicBezTo>
                  <a:lnTo>
                    <a:pt x="36293" y="8407"/>
                  </a:lnTo>
                  <a:close/>
                  <a:moveTo>
                    <a:pt x="28221" y="11309"/>
                  </a:moveTo>
                  <a:lnTo>
                    <a:pt x="28221" y="11309"/>
                  </a:lnTo>
                  <a:cubicBezTo>
                    <a:pt x="27854" y="11709"/>
                    <a:pt x="27587" y="12143"/>
                    <a:pt x="27387" y="12610"/>
                  </a:cubicBezTo>
                  <a:cubicBezTo>
                    <a:pt x="27153" y="13077"/>
                    <a:pt x="26986" y="13577"/>
                    <a:pt x="26920" y="14111"/>
                  </a:cubicBezTo>
                  <a:cubicBezTo>
                    <a:pt x="27253" y="13710"/>
                    <a:pt x="27520" y="13277"/>
                    <a:pt x="27754" y="12776"/>
                  </a:cubicBezTo>
                  <a:cubicBezTo>
                    <a:pt x="27954" y="12309"/>
                    <a:pt x="28121" y="11809"/>
                    <a:pt x="28221" y="11309"/>
                  </a:cubicBezTo>
                  <a:close/>
                  <a:moveTo>
                    <a:pt x="14744" y="13744"/>
                  </a:moveTo>
                  <a:lnTo>
                    <a:pt x="14744" y="13744"/>
                  </a:lnTo>
                  <a:cubicBezTo>
                    <a:pt x="14411" y="14144"/>
                    <a:pt x="14144" y="14578"/>
                    <a:pt x="13910" y="15078"/>
                  </a:cubicBezTo>
                  <a:cubicBezTo>
                    <a:pt x="13677" y="15545"/>
                    <a:pt x="13544" y="16045"/>
                    <a:pt x="13443" y="16546"/>
                  </a:cubicBezTo>
                  <a:cubicBezTo>
                    <a:pt x="13810" y="16146"/>
                    <a:pt x="14077" y="15712"/>
                    <a:pt x="14277" y="15245"/>
                  </a:cubicBezTo>
                  <a:cubicBezTo>
                    <a:pt x="14511" y="14778"/>
                    <a:pt x="14678" y="14278"/>
                    <a:pt x="14744" y="13744"/>
                  </a:cubicBezTo>
                  <a:close/>
                  <a:moveTo>
                    <a:pt x="24051" y="17780"/>
                  </a:moveTo>
                  <a:cubicBezTo>
                    <a:pt x="23517" y="17813"/>
                    <a:pt x="23017" y="17947"/>
                    <a:pt x="22517" y="18114"/>
                  </a:cubicBezTo>
                  <a:cubicBezTo>
                    <a:pt x="22016" y="18280"/>
                    <a:pt x="21583" y="18547"/>
                    <a:pt x="21149" y="18847"/>
                  </a:cubicBezTo>
                  <a:cubicBezTo>
                    <a:pt x="21683" y="18781"/>
                    <a:pt x="22183" y="18681"/>
                    <a:pt x="22650" y="18481"/>
                  </a:cubicBezTo>
                  <a:cubicBezTo>
                    <a:pt x="23150" y="18314"/>
                    <a:pt x="23617" y="18080"/>
                    <a:pt x="24051" y="177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5"/>
            <p:cNvSpPr/>
            <p:nvPr/>
          </p:nvSpPr>
          <p:spPr>
            <a:xfrm>
              <a:off x="4088925" y="3485525"/>
              <a:ext cx="313425" cy="87725"/>
            </a:xfrm>
            <a:custGeom>
              <a:avLst/>
              <a:gdLst/>
              <a:ahLst/>
              <a:cxnLst/>
              <a:rect l="l" t="t" r="r" b="b"/>
              <a:pathLst>
                <a:path w="12537" h="3509" extrusionOk="0">
                  <a:moveTo>
                    <a:pt x="2085" y="1"/>
                  </a:moveTo>
                  <a:cubicBezTo>
                    <a:pt x="1420" y="1"/>
                    <a:pt x="736" y="41"/>
                    <a:pt x="34" y="130"/>
                  </a:cubicBezTo>
                  <a:cubicBezTo>
                    <a:pt x="0" y="130"/>
                    <a:pt x="0" y="230"/>
                    <a:pt x="34" y="230"/>
                  </a:cubicBezTo>
                  <a:cubicBezTo>
                    <a:pt x="158" y="227"/>
                    <a:pt x="284" y="225"/>
                    <a:pt x="411" y="225"/>
                  </a:cubicBezTo>
                  <a:cubicBezTo>
                    <a:pt x="4935" y="225"/>
                    <a:pt x="10788" y="2494"/>
                    <a:pt x="12443" y="3499"/>
                  </a:cubicBezTo>
                  <a:cubicBezTo>
                    <a:pt x="12455" y="3506"/>
                    <a:pt x="12467" y="3509"/>
                    <a:pt x="12477" y="3509"/>
                  </a:cubicBezTo>
                  <a:cubicBezTo>
                    <a:pt x="12520" y="3509"/>
                    <a:pt x="12536" y="3460"/>
                    <a:pt x="12509" y="3433"/>
                  </a:cubicBezTo>
                  <a:cubicBezTo>
                    <a:pt x="11035" y="2342"/>
                    <a:pt x="7139" y="1"/>
                    <a:pt x="20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5"/>
            <p:cNvSpPr/>
            <p:nvPr/>
          </p:nvSpPr>
          <p:spPr>
            <a:xfrm>
              <a:off x="3860675" y="3554300"/>
              <a:ext cx="389800" cy="428875"/>
            </a:xfrm>
            <a:custGeom>
              <a:avLst/>
              <a:gdLst/>
              <a:ahLst/>
              <a:cxnLst/>
              <a:rect l="l" t="t" r="r" b="b"/>
              <a:pathLst>
                <a:path w="15592" h="17155" extrusionOk="0">
                  <a:moveTo>
                    <a:pt x="56" y="1"/>
                  </a:moveTo>
                  <a:cubicBezTo>
                    <a:pt x="27" y="1"/>
                    <a:pt x="0" y="24"/>
                    <a:pt x="24" y="48"/>
                  </a:cubicBezTo>
                  <a:cubicBezTo>
                    <a:pt x="1892" y="2383"/>
                    <a:pt x="3893" y="4618"/>
                    <a:pt x="5861" y="6853"/>
                  </a:cubicBezTo>
                  <a:cubicBezTo>
                    <a:pt x="7830" y="9088"/>
                    <a:pt x="9864" y="11289"/>
                    <a:pt x="11899" y="13491"/>
                  </a:cubicBezTo>
                  <a:cubicBezTo>
                    <a:pt x="13033" y="14759"/>
                    <a:pt x="14234" y="15959"/>
                    <a:pt x="15435" y="17127"/>
                  </a:cubicBezTo>
                  <a:cubicBezTo>
                    <a:pt x="15455" y="17146"/>
                    <a:pt x="15477" y="17155"/>
                    <a:pt x="15498" y="17155"/>
                  </a:cubicBezTo>
                  <a:cubicBezTo>
                    <a:pt x="15549" y="17155"/>
                    <a:pt x="15592" y="17107"/>
                    <a:pt x="15568" y="17060"/>
                  </a:cubicBezTo>
                  <a:cubicBezTo>
                    <a:pt x="13700" y="14725"/>
                    <a:pt x="11699" y="12490"/>
                    <a:pt x="9664" y="10255"/>
                  </a:cubicBezTo>
                  <a:cubicBezTo>
                    <a:pt x="7663" y="8054"/>
                    <a:pt x="5661" y="5819"/>
                    <a:pt x="3627" y="3651"/>
                  </a:cubicBezTo>
                  <a:cubicBezTo>
                    <a:pt x="2459" y="2416"/>
                    <a:pt x="1292" y="1182"/>
                    <a:pt x="91" y="15"/>
                  </a:cubicBezTo>
                  <a:cubicBezTo>
                    <a:pt x="81" y="5"/>
                    <a:pt x="68" y="1"/>
                    <a:pt x="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35"/>
            <p:cNvSpPr/>
            <p:nvPr/>
          </p:nvSpPr>
          <p:spPr>
            <a:xfrm>
              <a:off x="3426450" y="2518225"/>
              <a:ext cx="430400" cy="270975"/>
            </a:xfrm>
            <a:custGeom>
              <a:avLst/>
              <a:gdLst/>
              <a:ahLst/>
              <a:cxnLst/>
              <a:rect l="l" t="t" r="r" b="b"/>
              <a:pathLst>
                <a:path w="17216" h="10839" extrusionOk="0">
                  <a:moveTo>
                    <a:pt x="85" y="0"/>
                  </a:moveTo>
                  <a:cubicBezTo>
                    <a:pt x="36" y="0"/>
                    <a:pt x="0" y="48"/>
                    <a:pt x="47" y="95"/>
                  </a:cubicBezTo>
                  <a:cubicBezTo>
                    <a:pt x="1181" y="1763"/>
                    <a:pt x="2182" y="3430"/>
                    <a:pt x="3516" y="4998"/>
                  </a:cubicBezTo>
                  <a:cubicBezTo>
                    <a:pt x="4751" y="6499"/>
                    <a:pt x="6218" y="7800"/>
                    <a:pt x="7819" y="8901"/>
                  </a:cubicBezTo>
                  <a:cubicBezTo>
                    <a:pt x="9273" y="9870"/>
                    <a:pt x="11008" y="10839"/>
                    <a:pt x="12812" y="10839"/>
                  </a:cubicBezTo>
                  <a:cubicBezTo>
                    <a:pt x="12871" y="10839"/>
                    <a:pt x="12931" y="10838"/>
                    <a:pt x="12990" y="10836"/>
                  </a:cubicBezTo>
                  <a:cubicBezTo>
                    <a:pt x="14791" y="10802"/>
                    <a:pt x="15992" y="9601"/>
                    <a:pt x="16392" y="7934"/>
                  </a:cubicBezTo>
                  <a:cubicBezTo>
                    <a:pt x="16959" y="5732"/>
                    <a:pt x="16726" y="3197"/>
                    <a:pt x="16225" y="995"/>
                  </a:cubicBezTo>
                  <a:cubicBezTo>
                    <a:pt x="16225" y="979"/>
                    <a:pt x="16217" y="970"/>
                    <a:pt x="16209" y="970"/>
                  </a:cubicBezTo>
                  <a:cubicBezTo>
                    <a:pt x="16200" y="970"/>
                    <a:pt x="16192" y="979"/>
                    <a:pt x="16192" y="995"/>
                  </a:cubicBezTo>
                  <a:cubicBezTo>
                    <a:pt x="16556" y="3776"/>
                    <a:pt x="17216" y="10170"/>
                    <a:pt x="12923" y="10170"/>
                  </a:cubicBezTo>
                  <a:cubicBezTo>
                    <a:pt x="12890" y="10170"/>
                    <a:pt x="12857" y="10169"/>
                    <a:pt x="12823" y="10169"/>
                  </a:cubicBezTo>
                  <a:cubicBezTo>
                    <a:pt x="11022" y="10135"/>
                    <a:pt x="9354" y="9134"/>
                    <a:pt x="7920" y="8167"/>
                  </a:cubicBezTo>
                  <a:cubicBezTo>
                    <a:pt x="6485" y="7133"/>
                    <a:pt x="5151" y="5966"/>
                    <a:pt x="3950" y="4631"/>
                  </a:cubicBezTo>
                  <a:cubicBezTo>
                    <a:pt x="2549" y="3197"/>
                    <a:pt x="1281" y="1662"/>
                    <a:pt x="147" y="28"/>
                  </a:cubicBezTo>
                  <a:cubicBezTo>
                    <a:pt x="128" y="8"/>
                    <a:pt x="105" y="0"/>
                    <a:pt x="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5"/>
            <p:cNvSpPr/>
            <p:nvPr/>
          </p:nvSpPr>
          <p:spPr>
            <a:xfrm>
              <a:off x="3419275" y="2420500"/>
              <a:ext cx="430325" cy="454300"/>
            </a:xfrm>
            <a:custGeom>
              <a:avLst/>
              <a:gdLst/>
              <a:ahLst/>
              <a:cxnLst/>
              <a:rect l="l" t="t" r="r" b="b"/>
              <a:pathLst>
                <a:path w="17213" h="18172" extrusionOk="0">
                  <a:moveTo>
                    <a:pt x="2769" y="1"/>
                  </a:moveTo>
                  <a:lnTo>
                    <a:pt x="1" y="3103"/>
                  </a:lnTo>
                  <a:cubicBezTo>
                    <a:pt x="1" y="3103"/>
                    <a:pt x="8857" y="18172"/>
                    <a:pt x="9322" y="18172"/>
                  </a:cubicBezTo>
                  <a:cubicBezTo>
                    <a:pt x="9333" y="18172"/>
                    <a:pt x="9339" y="18164"/>
                    <a:pt x="9341" y="18147"/>
                  </a:cubicBezTo>
                  <a:lnTo>
                    <a:pt x="12643" y="11476"/>
                  </a:lnTo>
                  <a:lnTo>
                    <a:pt x="17213" y="16212"/>
                  </a:lnTo>
                  <a:lnTo>
                    <a:pt x="17213" y="16212"/>
                  </a:lnTo>
                  <a:lnTo>
                    <a:pt x="16979" y="4504"/>
                  </a:lnTo>
                  <a:lnTo>
                    <a:pt x="15545" y="2202"/>
                  </a:lnTo>
                  <a:lnTo>
                    <a:pt x="12343" y="9941"/>
                  </a:lnTo>
                  <a:lnTo>
                    <a:pt x="27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5"/>
            <p:cNvSpPr/>
            <p:nvPr/>
          </p:nvSpPr>
          <p:spPr>
            <a:xfrm>
              <a:off x="3428750" y="2517200"/>
              <a:ext cx="430025" cy="373675"/>
            </a:xfrm>
            <a:custGeom>
              <a:avLst/>
              <a:gdLst/>
              <a:ahLst/>
              <a:cxnLst/>
              <a:rect l="l" t="t" r="r" b="b"/>
              <a:pathLst>
                <a:path w="17201" h="14947" extrusionOk="0">
                  <a:moveTo>
                    <a:pt x="70" y="1"/>
                  </a:moveTo>
                  <a:cubicBezTo>
                    <a:pt x="35" y="1"/>
                    <a:pt x="0" y="38"/>
                    <a:pt x="22" y="102"/>
                  </a:cubicBezTo>
                  <a:cubicBezTo>
                    <a:pt x="1288" y="2734"/>
                    <a:pt x="8741" y="14946"/>
                    <a:pt x="8861" y="14946"/>
                  </a:cubicBezTo>
                  <a:cubicBezTo>
                    <a:pt x="8861" y="14946"/>
                    <a:pt x="8861" y="14946"/>
                    <a:pt x="8862" y="14946"/>
                  </a:cubicBezTo>
                  <a:cubicBezTo>
                    <a:pt x="8862" y="14947"/>
                    <a:pt x="8863" y="14947"/>
                    <a:pt x="8864" y="14947"/>
                  </a:cubicBezTo>
                  <a:cubicBezTo>
                    <a:pt x="8995" y="14947"/>
                    <a:pt x="11933" y="9036"/>
                    <a:pt x="12297" y="7908"/>
                  </a:cubicBezTo>
                  <a:cubicBezTo>
                    <a:pt x="12975" y="8747"/>
                    <a:pt x="16806" y="12926"/>
                    <a:pt x="17085" y="12926"/>
                  </a:cubicBezTo>
                  <a:cubicBezTo>
                    <a:pt x="17094" y="12926"/>
                    <a:pt x="17100" y="12921"/>
                    <a:pt x="17101" y="12912"/>
                  </a:cubicBezTo>
                  <a:cubicBezTo>
                    <a:pt x="17201" y="10810"/>
                    <a:pt x="17168" y="8675"/>
                    <a:pt x="17034" y="6540"/>
                  </a:cubicBezTo>
                  <a:cubicBezTo>
                    <a:pt x="16934" y="4606"/>
                    <a:pt x="16901" y="2671"/>
                    <a:pt x="16701" y="736"/>
                  </a:cubicBezTo>
                  <a:cubicBezTo>
                    <a:pt x="16701" y="700"/>
                    <a:pt x="16660" y="673"/>
                    <a:pt x="16624" y="673"/>
                  </a:cubicBezTo>
                  <a:cubicBezTo>
                    <a:pt x="16594" y="673"/>
                    <a:pt x="16567" y="691"/>
                    <a:pt x="16567" y="736"/>
                  </a:cubicBezTo>
                  <a:cubicBezTo>
                    <a:pt x="16133" y="2604"/>
                    <a:pt x="16600" y="9976"/>
                    <a:pt x="16567" y="11744"/>
                  </a:cubicBezTo>
                  <a:lnTo>
                    <a:pt x="16534" y="11744"/>
                  </a:lnTo>
                  <a:cubicBezTo>
                    <a:pt x="16335" y="11546"/>
                    <a:pt x="12364" y="7640"/>
                    <a:pt x="12266" y="7640"/>
                  </a:cubicBezTo>
                  <a:cubicBezTo>
                    <a:pt x="12265" y="7640"/>
                    <a:pt x="12264" y="7641"/>
                    <a:pt x="12264" y="7641"/>
                  </a:cubicBezTo>
                  <a:cubicBezTo>
                    <a:pt x="11530" y="8708"/>
                    <a:pt x="9128" y="13545"/>
                    <a:pt x="8962" y="14012"/>
                  </a:cubicBezTo>
                  <a:cubicBezTo>
                    <a:pt x="7494" y="11510"/>
                    <a:pt x="1890" y="2404"/>
                    <a:pt x="122" y="36"/>
                  </a:cubicBezTo>
                  <a:cubicBezTo>
                    <a:pt x="110" y="12"/>
                    <a:pt x="90" y="1"/>
                    <a:pt x="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5"/>
            <p:cNvSpPr/>
            <p:nvPr/>
          </p:nvSpPr>
          <p:spPr>
            <a:xfrm>
              <a:off x="4103925" y="3216900"/>
              <a:ext cx="190175" cy="144275"/>
            </a:xfrm>
            <a:custGeom>
              <a:avLst/>
              <a:gdLst/>
              <a:ahLst/>
              <a:cxnLst/>
              <a:rect l="l" t="t" r="r" b="b"/>
              <a:pathLst>
                <a:path w="7607" h="5771" extrusionOk="0">
                  <a:moveTo>
                    <a:pt x="5638" y="1"/>
                  </a:moveTo>
                  <a:lnTo>
                    <a:pt x="1" y="1969"/>
                  </a:lnTo>
                  <a:cubicBezTo>
                    <a:pt x="1" y="1969"/>
                    <a:pt x="992" y="5771"/>
                    <a:pt x="3500" y="5771"/>
                  </a:cubicBezTo>
                  <a:cubicBezTo>
                    <a:pt x="3792" y="5771"/>
                    <a:pt x="4104" y="5720"/>
                    <a:pt x="4437" y="5605"/>
                  </a:cubicBezTo>
                  <a:cubicBezTo>
                    <a:pt x="7606" y="4504"/>
                    <a:pt x="5638" y="1"/>
                    <a:pt x="5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5"/>
            <p:cNvSpPr/>
            <p:nvPr/>
          </p:nvSpPr>
          <p:spPr>
            <a:xfrm>
              <a:off x="3821225" y="2293750"/>
              <a:ext cx="424500" cy="976550"/>
            </a:xfrm>
            <a:custGeom>
              <a:avLst/>
              <a:gdLst/>
              <a:ahLst/>
              <a:cxnLst/>
              <a:rect l="l" t="t" r="r" b="b"/>
              <a:pathLst>
                <a:path w="16980" h="39062" extrusionOk="0">
                  <a:moveTo>
                    <a:pt x="935" y="1"/>
                  </a:moveTo>
                  <a:lnTo>
                    <a:pt x="701" y="1602"/>
                  </a:lnTo>
                  <a:lnTo>
                    <a:pt x="1" y="6338"/>
                  </a:lnTo>
                  <a:lnTo>
                    <a:pt x="11376" y="39062"/>
                  </a:lnTo>
                  <a:lnTo>
                    <a:pt x="16980" y="37127"/>
                  </a:lnTo>
                  <a:lnTo>
                    <a:pt x="5605" y="4404"/>
                  </a:lnTo>
                  <a:lnTo>
                    <a:pt x="2102" y="1101"/>
                  </a:lnTo>
                  <a:lnTo>
                    <a:pt x="9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5"/>
            <p:cNvSpPr/>
            <p:nvPr/>
          </p:nvSpPr>
          <p:spPr>
            <a:xfrm>
              <a:off x="3838750" y="2293750"/>
              <a:ext cx="35050" cy="39225"/>
            </a:xfrm>
            <a:custGeom>
              <a:avLst/>
              <a:gdLst/>
              <a:ahLst/>
              <a:cxnLst/>
              <a:rect l="l" t="t" r="r" b="b"/>
              <a:pathLst>
                <a:path w="1402" h="1569" extrusionOk="0">
                  <a:moveTo>
                    <a:pt x="234" y="1"/>
                  </a:moveTo>
                  <a:lnTo>
                    <a:pt x="0" y="1568"/>
                  </a:lnTo>
                  <a:lnTo>
                    <a:pt x="1401" y="1101"/>
                  </a:lnTo>
                  <a:lnTo>
                    <a:pt x="234"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5"/>
            <p:cNvSpPr/>
            <p:nvPr/>
          </p:nvSpPr>
          <p:spPr>
            <a:xfrm>
              <a:off x="4083925" y="3189400"/>
              <a:ext cx="175150" cy="90075"/>
            </a:xfrm>
            <a:custGeom>
              <a:avLst/>
              <a:gdLst/>
              <a:ahLst/>
              <a:cxnLst/>
              <a:rect l="l" t="t" r="r" b="b"/>
              <a:pathLst>
                <a:path w="7006" h="3603" extrusionOk="0">
                  <a:moveTo>
                    <a:pt x="6538" y="0"/>
                  </a:moveTo>
                  <a:lnTo>
                    <a:pt x="0" y="2302"/>
                  </a:lnTo>
                  <a:lnTo>
                    <a:pt x="434" y="3603"/>
                  </a:lnTo>
                  <a:lnTo>
                    <a:pt x="7005" y="1301"/>
                  </a:lnTo>
                  <a:lnTo>
                    <a:pt x="6538"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5"/>
            <p:cNvSpPr/>
            <p:nvPr/>
          </p:nvSpPr>
          <p:spPr>
            <a:xfrm>
              <a:off x="4071400" y="3153525"/>
              <a:ext cx="175150" cy="89275"/>
            </a:xfrm>
            <a:custGeom>
              <a:avLst/>
              <a:gdLst/>
              <a:ahLst/>
              <a:cxnLst/>
              <a:rect l="l" t="t" r="r" b="b"/>
              <a:pathLst>
                <a:path w="7006" h="3571" extrusionOk="0">
                  <a:moveTo>
                    <a:pt x="6539" y="1"/>
                  </a:moveTo>
                  <a:lnTo>
                    <a:pt x="1" y="2269"/>
                  </a:lnTo>
                  <a:lnTo>
                    <a:pt x="468" y="3570"/>
                  </a:lnTo>
                  <a:lnTo>
                    <a:pt x="7006" y="1302"/>
                  </a:lnTo>
                  <a:lnTo>
                    <a:pt x="6539"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5"/>
            <p:cNvSpPr/>
            <p:nvPr/>
          </p:nvSpPr>
          <p:spPr>
            <a:xfrm>
              <a:off x="4108950" y="2860000"/>
              <a:ext cx="126775" cy="311900"/>
            </a:xfrm>
            <a:custGeom>
              <a:avLst/>
              <a:gdLst/>
              <a:ahLst/>
              <a:cxnLst/>
              <a:rect l="l" t="t" r="r" b="b"/>
              <a:pathLst>
                <a:path w="5071" h="12476" extrusionOk="0">
                  <a:moveTo>
                    <a:pt x="801" y="0"/>
                  </a:moveTo>
                  <a:lnTo>
                    <a:pt x="0" y="234"/>
                  </a:lnTo>
                  <a:lnTo>
                    <a:pt x="2935" y="12476"/>
                  </a:lnTo>
                  <a:lnTo>
                    <a:pt x="5070" y="11742"/>
                  </a:lnTo>
                  <a:lnTo>
                    <a:pt x="801" y="0"/>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5"/>
            <p:cNvSpPr/>
            <p:nvPr/>
          </p:nvSpPr>
          <p:spPr>
            <a:xfrm>
              <a:off x="2600350" y="2554750"/>
              <a:ext cx="1309950" cy="1534075"/>
            </a:xfrm>
            <a:custGeom>
              <a:avLst/>
              <a:gdLst/>
              <a:ahLst/>
              <a:cxnLst/>
              <a:rect l="l" t="t" r="r" b="b"/>
              <a:pathLst>
                <a:path w="52398" h="61363" extrusionOk="0">
                  <a:moveTo>
                    <a:pt x="32176" y="0"/>
                  </a:moveTo>
                  <a:cubicBezTo>
                    <a:pt x="30716" y="0"/>
                    <a:pt x="28058" y="2657"/>
                    <a:pt x="25152" y="6272"/>
                  </a:cubicBezTo>
                  <a:cubicBezTo>
                    <a:pt x="11976" y="22751"/>
                    <a:pt x="1" y="46468"/>
                    <a:pt x="2436" y="55041"/>
                  </a:cubicBezTo>
                  <a:cubicBezTo>
                    <a:pt x="3155" y="57543"/>
                    <a:pt x="6911" y="61362"/>
                    <a:pt x="12722" y="61362"/>
                  </a:cubicBezTo>
                  <a:cubicBezTo>
                    <a:pt x="14193" y="61362"/>
                    <a:pt x="15795" y="61117"/>
                    <a:pt x="17513" y="60545"/>
                  </a:cubicBezTo>
                  <a:cubicBezTo>
                    <a:pt x="27087" y="57376"/>
                    <a:pt x="39029" y="49570"/>
                    <a:pt x="50170" y="41264"/>
                  </a:cubicBezTo>
                  <a:cubicBezTo>
                    <a:pt x="52397" y="39602"/>
                    <a:pt x="35391" y="26523"/>
                    <a:pt x="31248" y="26523"/>
                  </a:cubicBezTo>
                  <a:cubicBezTo>
                    <a:pt x="30985" y="26523"/>
                    <a:pt x="30774" y="26576"/>
                    <a:pt x="30623" y="26687"/>
                  </a:cubicBezTo>
                  <a:cubicBezTo>
                    <a:pt x="29466" y="27490"/>
                    <a:pt x="26422" y="30336"/>
                    <a:pt x="25752" y="30336"/>
                  </a:cubicBezTo>
                  <a:cubicBezTo>
                    <a:pt x="25727" y="30336"/>
                    <a:pt x="25704" y="30332"/>
                    <a:pt x="25686" y="30323"/>
                  </a:cubicBezTo>
                  <a:cubicBezTo>
                    <a:pt x="24952" y="29956"/>
                    <a:pt x="28855" y="21850"/>
                    <a:pt x="32157" y="9141"/>
                  </a:cubicBezTo>
                  <a:cubicBezTo>
                    <a:pt x="33886" y="2523"/>
                    <a:pt x="33599" y="0"/>
                    <a:pt x="32176"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5"/>
            <p:cNvSpPr/>
            <p:nvPr/>
          </p:nvSpPr>
          <p:spPr>
            <a:xfrm>
              <a:off x="3335875" y="2654200"/>
              <a:ext cx="900675" cy="998050"/>
            </a:xfrm>
            <a:custGeom>
              <a:avLst/>
              <a:gdLst/>
              <a:ahLst/>
              <a:cxnLst/>
              <a:rect l="l" t="t" r="r" b="b"/>
              <a:pathLst>
                <a:path w="36027" h="39922" extrusionOk="0">
                  <a:moveTo>
                    <a:pt x="26792" y="1"/>
                  </a:moveTo>
                  <a:cubicBezTo>
                    <a:pt x="22353" y="1"/>
                    <a:pt x="13824" y="5556"/>
                    <a:pt x="11509" y="7265"/>
                  </a:cubicBezTo>
                  <a:cubicBezTo>
                    <a:pt x="8140" y="9733"/>
                    <a:pt x="1" y="23943"/>
                    <a:pt x="1" y="23943"/>
                  </a:cubicBezTo>
                  <a:lnTo>
                    <a:pt x="15912" y="39921"/>
                  </a:lnTo>
                  <a:cubicBezTo>
                    <a:pt x="17580" y="38887"/>
                    <a:pt x="27020" y="34251"/>
                    <a:pt x="29522" y="31782"/>
                  </a:cubicBezTo>
                  <a:cubicBezTo>
                    <a:pt x="32024" y="29347"/>
                    <a:pt x="36027" y="25511"/>
                    <a:pt x="35259" y="21975"/>
                  </a:cubicBezTo>
                  <a:cubicBezTo>
                    <a:pt x="34959" y="20674"/>
                    <a:pt x="34159" y="19507"/>
                    <a:pt x="33058" y="18740"/>
                  </a:cubicBezTo>
                  <a:cubicBezTo>
                    <a:pt x="33058" y="18740"/>
                    <a:pt x="33858" y="15270"/>
                    <a:pt x="32324" y="13869"/>
                  </a:cubicBezTo>
                  <a:cubicBezTo>
                    <a:pt x="31357" y="13036"/>
                    <a:pt x="30156" y="12535"/>
                    <a:pt x="28855" y="12402"/>
                  </a:cubicBezTo>
                  <a:cubicBezTo>
                    <a:pt x="28855" y="12402"/>
                    <a:pt x="30122" y="9133"/>
                    <a:pt x="28421" y="7832"/>
                  </a:cubicBezTo>
                  <a:cubicBezTo>
                    <a:pt x="27517" y="7248"/>
                    <a:pt x="26485" y="6946"/>
                    <a:pt x="25438" y="6946"/>
                  </a:cubicBezTo>
                  <a:cubicBezTo>
                    <a:pt x="25287" y="6946"/>
                    <a:pt x="25136" y="6952"/>
                    <a:pt x="24985" y="6965"/>
                  </a:cubicBezTo>
                  <a:cubicBezTo>
                    <a:pt x="24985" y="6965"/>
                    <a:pt x="30723" y="3028"/>
                    <a:pt x="28955" y="827"/>
                  </a:cubicBezTo>
                  <a:cubicBezTo>
                    <a:pt x="28479" y="247"/>
                    <a:pt x="27726" y="1"/>
                    <a:pt x="267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35"/>
            <p:cNvSpPr/>
            <p:nvPr/>
          </p:nvSpPr>
          <p:spPr>
            <a:xfrm>
              <a:off x="3712950" y="2827850"/>
              <a:ext cx="248775" cy="155750"/>
            </a:xfrm>
            <a:custGeom>
              <a:avLst/>
              <a:gdLst/>
              <a:ahLst/>
              <a:cxnLst/>
              <a:rect l="l" t="t" r="r" b="b"/>
              <a:pathLst>
                <a:path w="9951" h="6230" extrusionOk="0">
                  <a:moveTo>
                    <a:pt x="9855" y="0"/>
                  </a:moveTo>
                  <a:cubicBezTo>
                    <a:pt x="9839" y="0"/>
                    <a:pt x="9822" y="6"/>
                    <a:pt x="9802" y="19"/>
                  </a:cubicBezTo>
                  <a:cubicBezTo>
                    <a:pt x="6267" y="1486"/>
                    <a:pt x="3064" y="3821"/>
                    <a:pt x="29" y="6123"/>
                  </a:cubicBezTo>
                  <a:cubicBezTo>
                    <a:pt x="0" y="6152"/>
                    <a:pt x="45" y="6230"/>
                    <a:pt x="101" y="6230"/>
                  </a:cubicBezTo>
                  <a:cubicBezTo>
                    <a:pt x="110" y="6230"/>
                    <a:pt x="120" y="6228"/>
                    <a:pt x="129" y="6223"/>
                  </a:cubicBezTo>
                  <a:cubicBezTo>
                    <a:pt x="3131" y="3921"/>
                    <a:pt x="6800" y="2354"/>
                    <a:pt x="9869" y="152"/>
                  </a:cubicBezTo>
                  <a:cubicBezTo>
                    <a:pt x="9950" y="98"/>
                    <a:pt x="9922" y="0"/>
                    <a:pt x="98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5"/>
            <p:cNvSpPr/>
            <p:nvPr/>
          </p:nvSpPr>
          <p:spPr>
            <a:xfrm>
              <a:off x="3843100" y="2958950"/>
              <a:ext cx="215050" cy="182650"/>
            </a:xfrm>
            <a:custGeom>
              <a:avLst/>
              <a:gdLst/>
              <a:ahLst/>
              <a:cxnLst/>
              <a:rect l="l" t="t" r="r" b="b"/>
              <a:pathLst>
                <a:path w="8602" h="7306" extrusionOk="0">
                  <a:moveTo>
                    <a:pt x="8398" y="1"/>
                  </a:moveTo>
                  <a:cubicBezTo>
                    <a:pt x="8365" y="1"/>
                    <a:pt x="8330" y="14"/>
                    <a:pt x="8299" y="45"/>
                  </a:cubicBezTo>
                  <a:cubicBezTo>
                    <a:pt x="7532" y="445"/>
                    <a:pt x="6831" y="979"/>
                    <a:pt x="6198" y="1579"/>
                  </a:cubicBezTo>
                  <a:cubicBezTo>
                    <a:pt x="5464" y="2146"/>
                    <a:pt x="4797" y="2780"/>
                    <a:pt x="4096" y="3381"/>
                  </a:cubicBezTo>
                  <a:cubicBezTo>
                    <a:pt x="2728" y="4615"/>
                    <a:pt x="1361" y="5882"/>
                    <a:pt x="26" y="7183"/>
                  </a:cubicBezTo>
                  <a:cubicBezTo>
                    <a:pt x="1" y="7235"/>
                    <a:pt x="15" y="7305"/>
                    <a:pt x="68" y="7305"/>
                  </a:cubicBezTo>
                  <a:cubicBezTo>
                    <a:pt x="84" y="7305"/>
                    <a:pt x="103" y="7299"/>
                    <a:pt x="127" y="7283"/>
                  </a:cubicBezTo>
                  <a:cubicBezTo>
                    <a:pt x="1494" y="6083"/>
                    <a:pt x="2929" y="4882"/>
                    <a:pt x="4330" y="3681"/>
                  </a:cubicBezTo>
                  <a:cubicBezTo>
                    <a:pt x="5063" y="3114"/>
                    <a:pt x="5797" y="2513"/>
                    <a:pt x="6498" y="1946"/>
                  </a:cubicBezTo>
                  <a:cubicBezTo>
                    <a:pt x="7232" y="1446"/>
                    <a:pt x="7899" y="879"/>
                    <a:pt x="8499" y="245"/>
                  </a:cubicBezTo>
                  <a:cubicBezTo>
                    <a:pt x="8602" y="143"/>
                    <a:pt x="8507" y="1"/>
                    <a:pt x="83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5"/>
            <p:cNvSpPr/>
            <p:nvPr/>
          </p:nvSpPr>
          <p:spPr>
            <a:xfrm>
              <a:off x="3971725" y="3123500"/>
              <a:ext cx="190600" cy="167375"/>
            </a:xfrm>
            <a:custGeom>
              <a:avLst/>
              <a:gdLst/>
              <a:ahLst/>
              <a:cxnLst/>
              <a:rect l="l" t="t" r="r" b="b"/>
              <a:pathLst>
                <a:path w="7624" h="6695" extrusionOk="0">
                  <a:moveTo>
                    <a:pt x="7591" y="1"/>
                  </a:moveTo>
                  <a:cubicBezTo>
                    <a:pt x="6890" y="301"/>
                    <a:pt x="6290" y="1002"/>
                    <a:pt x="5723" y="1502"/>
                  </a:cubicBezTo>
                  <a:cubicBezTo>
                    <a:pt x="5122" y="2069"/>
                    <a:pt x="4488" y="2636"/>
                    <a:pt x="3855" y="3203"/>
                  </a:cubicBezTo>
                  <a:cubicBezTo>
                    <a:pt x="2620" y="4371"/>
                    <a:pt x="1353" y="5505"/>
                    <a:pt x="52" y="6572"/>
                  </a:cubicBezTo>
                  <a:cubicBezTo>
                    <a:pt x="1" y="6624"/>
                    <a:pt x="28" y="6694"/>
                    <a:pt x="89" y="6694"/>
                  </a:cubicBezTo>
                  <a:cubicBezTo>
                    <a:pt x="107" y="6694"/>
                    <a:pt x="129" y="6688"/>
                    <a:pt x="152" y="6672"/>
                  </a:cubicBezTo>
                  <a:cubicBezTo>
                    <a:pt x="1453" y="5572"/>
                    <a:pt x="2787" y="4504"/>
                    <a:pt x="4088" y="3370"/>
                  </a:cubicBezTo>
                  <a:cubicBezTo>
                    <a:pt x="4755" y="2836"/>
                    <a:pt x="5389" y="2269"/>
                    <a:pt x="6023" y="1702"/>
                  </a:cubicBezTo>
                  <a:cubicBezTo>
                    <a:pt x="6556" y="1235"/>
                    <a:pt x="7290" y="701"/>
                    <a:pt x="7624" y="34"/>
                  </a:cubicBezTo>
                  <a:cubicBezTo>
                    <a:pt x="7624" y="34"/>
                    <a:pt x="7591" y="1"/>
                    <a:pt x="75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5"/>
            <p:cNvSpPr/>
            <p:nvPr/>
          </p:nvSpPr>
          <p:spPr>
            <a:xfrm>
              <a:off x="3730325" y="3586350"/>
              <a:ext cx="124300" cy="90925"/>
            </a:xfrm>
            <a:custGeom>
              <a:avLst/>
              <a:gdLst/>
              <a:ahLst/>
              <a:cxnLst/>
              <a:rect l="l" t="t" r="r" b="b"/>
              <a:pathLst>
                <a:path w="4972" h="3637" extrusionOk="0">
                  <a:moveTo>
                    <a:pt x="4971" y="0"/>
                  </a:moveTo>
                  <a:lnTo>
                    <a:pt x="4971" y="0"/>
                  </a:lnTo>
                  <a:cubicBezTo>
                    <a:pt x="4070" y="467"/>
                    <a:pt x="3203" y="1034"/>
                    <a:pt x="2369" y="1635"/>
                  </a:cubicBezTo>
                  <a:cubicBezTo>
                    <a:pt x="1535" y="2235"/>
                    <a:pt x="735" y="2902"/>
                    <a:pt x="1" y="3636"/>
                  </a:cubicBezTo>
                  <a:cubicBezTo>
                    <a:pt x="902" y="3136"/>
                    <a:pt x="1769" y="2602"/>
                    <a:pt x="2603" y="2002"/>
                  </a:cubicBezTo>
                  <a:cubicBezTo>
                    <a:pt x="3437" y="1401"/>
                    <a:pt x="4237" y="734"/>
                    <a:pt x="49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5"/>
            <p:cNvSpPr/>
            <p:nvPr/>
          </p:nvSpPr>
          <p:spPr>
            <a:xfrm>
              <a:off x="2628725" y="2532675"/>
              <a:ext cx="1157500" cy="1572525"/>
            </a:xfrm>
            <a:custGeom>
              <a:avLst/>
              <a:gdLst/>
              <a:ahLst/>
              <a:cxnLst/>
              <a:rect l="l" t="t" r="r" b="b"/>
              <a:pathLst>
                <a:path w="46300" h="62901" extrusionOk="0">
                  <a:moveTo>
                    <a:pt x="31335" y="0"/>
                  </a:moveTo>
                  <a:cubicBezTo>
                    <a:pt x="30187" y="0"/>
                    <a:pt x="28275" y="1278"/>
                    <a:pt x="25318" y="4420"/>
                  </a:cubicBezTo>
                  <a:cubicBezTo>
                    <a:pt x="16245" y="14027"/>
                    <a:pt x="0" y="42414"/>
                    <a:pt x="267" y="53589"/>
                  </a:cubicBezTo>
                  <a:cubicBezTo>
                    <a:pt x="333" y="56774"/>
                    <a:pt x="3695" y="62900"/>
                    <a:pt x="12391" y="62900"/>
                  </a:cubicBezTo>
                  <a:cubicBezTo>
                    <a:pt x="12529" y="62900"/>
                    <a:pt x="12668" y="62899"/>
                    <a:pt x="12809" y="62895"/>
                  </a:cubicBezTo>
                  <a:cubicBezTo>
                    <a:pt x="21782" y="62662"/>
                    <a:pt x="46300" y="47818"/>
                    <a:pt x="46300" y="47818"/>
                  </a:cubicBezTo>
                  <a:lnTo>
                    <a:pt x="28120" y="28070"/>
                  </a:lnTo>
                  <a:lnTo>
                    <a:pt x="25085" y="30272"/>
                  </a:lnTo>
                  <a:cubicBezTo>
                    <a:pt x="25085" y="30272"/>
                    <a:pt x="28687" y="19765"/>
                    <a:pt x="31156" y="11225"/>
                  </a:cubicBezTo>
                  <a:cubicBezTo>
                    <a:pt x="32820" y="5469"/>
                    <a:pt x="33711" y="0"/>
                    <a:pt x="31335"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5"/>
            <p:cNvSpPr/>
            <p:nvPr/>
          </p:nvSpPr>
          <p:spPr>
            <a:xfrm>
              <a:off x="2661250" y="2580625"/>
              <a:ext cx="907325" cy="1451050"/>
            </a:xfrm>
            <a:custGeom>
              <a:avLst/>
              <a:gdLst/>
              <a:ahLst/>
              <a:cxnLst/>
              <a:rect l="l" t="t" r="r" b="b"/>
              <a:pathLst>
                <a:path w="36293" h="58042" extrusionOk="0">
                  <a:moveTo>
                    <a:pt x="29188" y="0"/>
                  </a:moveTo>
                  <a:lnTo>
                    <a:pt x="29188" y="0"/>
                  </a:lnTo>
                  <a:cubicBezTo>
                    <a:pt x="29221" y="501"/>
                    <a:pt x="29321" y="1001"/>
                    <a:pt x="29521" y="1501"/>
                  </a:cubicBezTo>
                  <a:cubicBezTo>
                    <a:pt x="29688" y="2002"/>
                    <a:pt x="29921" y="2469"/>
                    <a:pt x="30255" y="2869"/>
                  </a:cubicBezTo>
                  <a:cubicBezTo>
                    <a:pt x="30155" y="1835"/>
                    <a:pt x="29755" y="834"/>
                    <a:pt x="29188" y="0"/>
                  </a:cubicBezTo>
                  <a:close/>
                  <a:moveTo>
                    <a:pt x="26552" y="8306"/>
                  </a:moveTo>
                  <a:cubicBezTo>
                    <a:pt x="26019" y="8340"/>
                    <a:pt x="25518" y="8473"/>
                    <a:pt x="25018" y="8673"/>
                  </a:cubicBezTo>
                  <a:cubicBezTo>
                    <a:pt x="24551" y="8840"/>
                    <a:pt x="24084" y="9074"/>
                    <a:pt x="23650" y="9374"/>
                  </a:cubicBezTo>
                  <a:cubicBezTo>
                    <a:pt x="24184" y="9340"/>
                    <a:pt x="24684" y="9207"/>
                    <a:pt x="25151" y="9040"/>
                  </a:cubicBezTo>
                  <a:cubicBezTo>
                    <a:pt x="25652" y="8873"/>
                    <a:pt x="26119" y="8607"/>
                    <a:pt x="26552" y="8306"/>
                  </a:cubicBezTo>
                  <a:close/>
                  <a:moveTo>
                    <a:pt x="17179" y="11309"/>
                  </a:moveTo>
                  <a:lnTo>
                    <a:pt x="16945" y="11609"/>
                  </a:lnTo>
                  <a:cubicBezTo>
                    <a:pt x="17312" y="11776"/>
                    <a:pt x="17713" y="11876"/>
                    <a:pt x="18080" y="11942"/>
                  </a:cubicBezTo>
                  <a:cubicBezTo>
                    <a:pt x="17813" y="11675"/>
                    <a:pt x="17513" y="11475"/>
                    <a:pt x="17179" y="11309"/>
                  </a:cubicBezTo>
                  <a:close/>
                  <a:moveTo>
                    <a:pt x="20615" y="17146"/>
                  </a:moveTo>
                  <a:cubicBezTo>
                    <a:pt x="20248" y="17546"/>
                    <a:pt x="19981" y="17980"/>
                    <a:pt x="19781" y="18480"/>
                  </a:cubicBezTo>
                  <a:cubicBezTo>
                    <a:pt x="19547" y="18947"/>
                    <a:pt x="19381" y="19448"/>
                    <a:pt x="19314" y="19948"/>
                  </a:cubicBezTo>
                  <a:cubicBezTo>
                    <a:pt x="19647" y="19548"/>
                    <a:pt x="19914" y="19114"/>
                    <a:pt x="20148" y="18647"/>
                  </a:cubicBezTo>
                  <a:cubicBezTo>
                    <a:pt x="20348" y="18147"/>
                    <a:pt x="20515" y="17680"/>
                    <a:pt x="20615" y="17146"/>
                  </a:cubicBezTo>
                  <a:close/>
                  <a:moveTo>
                    <a:pt x="10941" y="22984"/>
                  </a:moveTo>
                  <a:cubicBezTo>
                    <a:pt x="10975" y="23484"/>
                    <a:pt x="11108" y="24018"/>
                    <a:pt x="11275" y="24485"/>
                  </a:cubicBezTo>
                  <a:cubicBezTo>
                    <a:pt x="11475" y="24985"/>
                    <a:pt x="11708" y="25452"/>
                    <a:pt x="12009" y="25852"/>
                  </a:cubicBezTo>
                  <a:cubicBezTo>
                    <a:pt x="11909" y="24818"/>
                    <a:pt x="11542" y="23817"/>
                    <a:pt x="10941" y="22984"/>
                  </a:cubicBezTo>
                  <a:close/>
                  <a:moveTo>
                    <a:pt x="20014" y="26586"/>
                  </a:moveTo>
                  <a:lnTo>
                    <a:pt x="20014" y="26586"/>
                  </a:lnTo>
                  <a:cubicBezTo>
                    <a:pt x="18980" y="26686"/>
                    <a:pt x="17980" y="27053"/>
                    <a:pt x="17112" y="27654"/>
                  </a:cubicBezTo>
                  <a:cubicBezTo>
                    <a:pt x="17646" y="27620"/>
                    <a:pt x="18146" y="27487"/>
                    <a:pt x="18647" y="27320"/>
                  </a:cubicBezTo>
                  <a:cubicBezTo>
                    <a:pt x="19114" y="27120"/>
                    <a:pt x="19581" y="26886"/>
                    <a:pt x="20014" y="26586"/>
                  </a:cubicBezTo>
                  <a:close/>
                  <a:moveTo>
                    <a:pt x="27787" y="27220"/>
                  </a:moveTo>
                  <a:cubicBezTo>
                    <a:pt x="27686" y="27487"/>
                    <a:pt x="27586" y="27754"/>
                    <a:pt x="27553" y="28054"/>
                  </a:cubicBezTo>
                  <a:cubicBezTo>
                    <a:pt x="27720" y="27854"/>
                    <a:pt x="27887" y="27654"/>
                    <a:pt x="27987" y="27453"/>
                  </a:cubicBezTo>
                  <a:lnTo>
                    <a:pt x="27787" y="27220"/>
                  </a:lnTo>
                  <a:close/>
                  <a:moveTo>
                    <a:pt x="4670" y="33124"/>
                  </a:moveTo>
                  <a:lnTo>
                    <a:pt x="4670" y="33157"/>
                  </a:lnTo>
                  <a:cubicBezTo>
                    <a:pt x="4603" y="33258"/>
                    <a:pt x="4570" y="33391"/>
                    <a:pt x="4503" y="33524"/>
                  </a:cubicBezTo>
                  <a:cubicBezTo>
                    <a:pt x="4970" y="33725"/>
                    <a:pt x="5471" y="33891"/>
                    <a:pt x="6004" y="33991"/>
                  </a:cubicBezTo>
                  <a:cubicBezTo>
                    <a:pt x="5604" y="33624"/>
                    <a:pt x="5137" y="33358"/>
                    <a:pt x="4670" y="33124"/>
                  </a:cubicBezTo>
                  <a:close/>
                  <a:moveTo>
                    <a:pt x="12109" y="32590"/>
                  </a:moveTo>
                  <a:lnTo>
                    <a:pt x="12109" y="32590"/>
                  </a:lnTo>
                  <a:cubicBezTo>
                    <a:pt x="11775" y="32957"/>
                    <a:pt x="11508" y="33424"/>
                    <a:pt x="11275" y="33891"/>
                  </a:cubicBezTo>
                  <a:cubicBezTo>
                    <a:pt x="11075" y="34358"/>
                    <a:pt x="10908" y="34859"/>
                    <a:pt x="10841" y="35359"/>
                  </a:cubicBezTo>
                  <a:cubicBezTo>
                    <a:pt x="11175" y="34992"/>
                    <a:pt x="11442" y="34525"/>
                    <a:pt x="11675" y="34058"/>
                  </a:cubicBezTo>
                  <a:cubicBezTo>
                    <a:pt x="11875" y="33591"/>
                    <a:pt x="12042" y="33091"/>
                    <a:pt x="12109" y="32590"/>
                  </a:cubicBezTo>
                  <a:close/>
                  <a:moveTo>
                    <a:pt x="22283" y="34125"/>
                  </a:moveTo>
                  <a:cubicBezTo>
                    <a:pt x="22683" y="34458"/>
                    <a:pt x="23117" y="34759"/>
                    <a:pt x="23584" y="34959"/>
                  </a:cubicBezTo>
                  <a:cubicBezTo>
                    <a:pt x="24051" y="35192"/>
                    <a:pt x="24551" y="35359"/>
                    <a:pt x="25085" y="35426"/>
                  </a:cubicBezTo>
                  <a:cubicBezTo>
                    <a:pt x="24684" y="35092"/>
                    <a:pt x="24251" y="34792"/>
                    <a:pt x="23784" y="34592"/>
                  </a:cubicBezTo>
                  <a:lnTo>
                    <a:pt x="23750" y="34592"/>
                  </a:lnTo>
                  <a:cubicBezTo>
                    <a:pt x="23283" y="34358"/>
                    <a:pt x="22783" y="34225"/>
                    <a:pt x="22283" y="34125"/>
                  </a:cubicBezTo>
                  <a:close/>
                  <a:moveTo>
                    <a:pt x="30822" y="40263"/>
                  </a:moveTo>
                  <a:cubicBezTo>
                    <a:pt x="30288" y="40296"/>
                    <a:pt x="29788" y="40429"/>
                    <a:pt x="29321" y="40596"/>
                  </a:cubicBezTo>
                  <a:cubicBezTo>
                    <a:pt x="28821" y="40796"/>
                    <a:pt x="28354" y="41030"/>
                    <a:pt x="27953" y="41330"/>
                  </a:cubicBezTo>
                  <a:cubicBezTo>
                    <a:pt x="28454" y="41297"/>
                    <a:pt x="28954" y="41163"/>
                    <a:pt x="29454" y="40996"/>
                  </a:cubicBezTo>
                  <a:cubicBezTo>
                    <a:pt x="29955" y="40796"/>
                    <a:pt x="30388" y="40563"/>
                    <a:pt x="30822" y="40263"/>
                  </a:cubicBezTo>
                  <a:close/>
                  <a:moveTo>
                    <a:pt x="7472" y="41497"/>
                  </a:moveTo>
                  <a:lnTo>
                    <a:pt x="7472" y="41497"/>
                  </a:lnTo>
                  <a:cubicBezTo>
                    <a:pt x="6972" y="41563"/>
                    <a:pt x="6438" y="41664"/>
                    <a:pt x="5971" y="41864"/>
                  </a:cubicBezTo>
                  <a:cubicBezTo>
                    <a:pt x="5471" y="42030"/>
                    <a:pt x="5004" y="42264"/>
                    <a:pt x="4603" y="42564"/>
                  </a:cubicBezTo>
                  <a:cubicBezTo>
                    <a:pt x="5104" y="42531"/>
                    <a:pt x="5604" y="42431"/>
                    <a:pt x="6104" y="42231"/>
                  </a:cubicBezTo>
                  <a:cubicBezTo>
                    <a:pt x="6605" y="42064"/>
                    <a:pt x="7072" y="41830"/>
                    <a:pt x="7472" y="41497"/>
                  </a:cubicBezTo>
                  <a:close/>
                  <a:moveTo>
                    <a:pt x="16679" y="39695"/>
                  </a:moveTo>
                  <a:cubicBezTo>
                    <a:pt x="16745" y="40229"/>
                    <a:pt x="16845" y="40730"/>
                    <a:pt x="17046" y="41230"/>
                  </a:cubicBezTo>
                  <a:cubicBezTo>
                    <a:pt x="17212" y="41697"/>
                    <a:pt x="17446" y="42164"/>
                    <a:pt x="17779" y="42598"/>
                  </a:cubicBezTo>
                  <a:cubicBezTo>
                    <a:pt x="17713" y="42064"/>
                    <a:pt x="17613" y="41563"/>
                    <a:pt x="17412" y="41063"/>
                  </a:cubicBezTo>
                  <a:cubicBezTo>
                    <a:pt x="17246" y="40596"/>
                    <a:pt x="17012" y="40129"/>
                    <a:pt x="16679" y="39695"/>
                  </a:cubicBezTo>
                  <a:close/>
                  <a:moveTo>
                    <a:pt x="36293" y="44332"/>
                  </a:moveTo>
                  <a:lnTo>
                    <a:pt x="36293" y="44332"/>
                  </a:lnTo>
                  <a:cubicBezTo>
                    <a:pt x="35959" y="44732"/>
                    <a:pt x="35659" y="45166"/>
                    <a:pt x="35459" y="45666"/>
                  </a:cubicBezTo>
                  <a:lnTo>
                    <a:pt x="35459" y="45633"/>
                  </a:lnTo>
                  <a:cubicBezTo>
                    <a:pt x="35225" y="46100"/>
                    <a:pt x="35092" y="46600"/>
                    <a:pt x="34992" y="47134"/>
                  </a:cubicBezTo>
                  <a:cubicBezTo>
                    <a:pt x="35325" y="46734"/>
                    <a:pt x="35625" y="46300"/>
                    <a:pt x="35826" y="45800"/>
                  </a:cubicBezTo>
                  <a:cubicBezTo>
                    <a:pt x="36059" y="45333"/>
                    <a:pt x="36193" y="44833"/>
                    <a:pt x="36293" y="44332"/>
                  </a:cubicBezTo>
                  <a:close/>
                  <a:moveTo>
                    <a:pt x="24417" y="45733"/>
                  </a:moveTo>
                  <a:lnTo>
                    <a:pt x="24417" y="45733"/>
                  </a:lnTo>
                  <a:cubicBezTo>
                    <a:pt x="24084" y="46133"/>
                    <a:pt x="23784" y="46567"/>
                    <a:pt x="23584" y="47067"/>
                  </a:cubicBezTo>
                  <a:lnTo>
                    <a:pt x="23584" y="47034"/>
                  </a:lnTo>
                  <a:cubicBezTo>
                    <a:pt x="23350" y="47501"/>
                    <a:pt x="23217" y="48001"/>
                    <a:pt x="23117" y="48535"/>
                  </a:cubicBezTo>
                  <a:cubicBezTo>
                    <a:pt x="23483" y="48135"/>
                    <a:pt x="23750" y="47701"/>
                    <a:pt x="23950" y="47201"/>
                  </a:cubicBezTo>
                  <a:cubicBezTo>
                    <a:pt x="24184" y="46734"/>
                    <a:pt x="24351" y="46234"/>
                    <a:pt x="24417" y="45733"/>
                  </a:cubicBezTo>
                  <a:close/>
                  <a:moveTo>
                    <a:pt x="10708" y="47534"/>
                  </a:moveTo>
                  <a:cubicBezTo>
                    <a:pt x="11108" y="47901"/>
                    <a:pt x="11542" y="48168"/>
                    <a:pt x="12009" y="48368"/>
                  </a:cubicBezTo>
                  <a:cubicBezTo>
                    <a:pt x="12476" y="48602"/>
                    <a:pt x="12976" y="48769"/>
                    <a:pt x="13510" y="48835"/>
                  </a:cubicBezTo>
                  <a:cubicBezTo>
                    <a:pt x="13109" y="48502"/>
                    <a:pt x="12676" y="48202"/>
                    <a:pt x="12209" y="48001"/>
                  </a:cubicBezTo>
                  <a:lnTo>
                    <a:pt x="12175" y="48001"/>
                  </a:lnTo>
                  <a:cubicBezTo>
                    <a:pt x="11708" y="47801"/>
                    <a:pt x="11208" y="47635"/>
                    <a:pt x="10708" y="47534"/>
                  </a:cubicBezTo>
                  <a:close/>
                  <a:moveTo>
                    <a:pt x="1301" y="47601"/>
                  </a:moveTo>
                  <a:lnTo>
                    <a:pt x="1301" y="47601"/>
                  </a:lnTo>
                  <a:cubicBezTo>
                    <a:pt x="967" y="48001"/>
                    <a:pt x="667" y="48468"/>
                    <a:pt x="467" y="48935"/>
                  </a:cubicBezTo>
                  <a:cubicBezTo>
                    <a:pt x="234" y="49402"/>
                    <a:pt x="100" y="49903"/>
                    <a:pt x="0" y="50403"/>
                  </a:cubicBezTo>
                  <a:cubicBezTo>
                    <a:pt x="334" y="50003"/>
                    <a:pt x="634" y="49569"/>
                    <a:pt x="834" y="49102"/>
                  </a:cubicBezTo>
                  <a:cubicBezTo>
                    <a:pt x="1067" y="48635"/>
                    <a:pt x="1234" y="48135"/>
                    <a:pt x="1301" y="47601"/>
                  </a:cubicBezTo>
                  <a:close/>
                  <a:moveTo>
                    <a:pt x="31189" y="52104"/>
                  </a:moveTo>
                  <a:lnTo>
                    <a:pt x="31189" y="52104"/>
                  </a:lnTo>
                  <a:cubicBezTo>
                    <a:pt x="30689" y="52138"/>
                    <a:pt x="30155" y="52238"/>
                    <a:pt x="29688" y="52438"/>
                  </a:cubicBezTo>
                  <a:cubicBezTo>
                    <a:pt x="29188" y="52605"/>
                    <a:pt x="28721" y="52872"/>
                    <a:pt x="28320" y="53172"/>
                  </a:cubicBezTo>
                  <a:cubicBezTo>
                    <a:pt x="28821" y="53138"/>
                    <a:pt x="29321" y="53005"/>
                    <a:pt x="29821" y="52838"/>
                  </a:cubicBezTo>
                  <a:lnTo>
                    <a:pt x="29821" y="52805"/>
                  </a:lnTo>
                  <a:cubicBezTo>
                    <a:pt x="30322" y="52638"/>
                    <a:pt x="30755" y="52405"/>
                    <a:pt x="31189" y="52104"/>
                  </a:cubicBezTo>
                  <a:close/>
                  <a:moveTo>
                    <a:pt x="19247" y="51737"/>
                  </a:moveTo>
                  <a:lnTo>
                    <a:pt x="19247" y="51737"/>
                  </a:lnTo>
                  <a:cubicBezTo>
                    <a:pt x="19314" y="52271"/>
                    <a:pt x="19414" y="52772"/>
                    <a:pt x="19614" y="53239"/>
                  </a:cubicBezTo>
                  <a:lnTo>
                    <a:pt x="19581" y="53272"/>
                  </a:lnTo>
                  <a:cubicBezTo>
                    <a:pt x="19781" y="53739"/>
                    <a:pt x="20014" y="54206"/>
                    <a:pt x="20315" y="54640"/>
                  </a:cubicBezTo>
                  <a:cubicBezTo>
                    <a:pt x="20281" y="54106"/>
                    <a:pt x="20148" y="53605"/>
                    <a:pt x="19981" y="53138"/>
                  </a:cubicBezTo>
                  <a:cubicBezTo>
                    <a:pt x="19781" y="52638"/>
                    <a:pt x="19547" y="52171"/>
                    <a:pt x="19247" y="51737"/>
                  </a:cubicBezTo>
                  <a:close/>
                  <a:moveTo>
                    <a:pt x="5471" y="53205"/>
                  </a:moveTo>
                  <a:lnTo>
                    <a:pt x="5471" y="53205"/>
                  </a:lnTo>
                  <a:cubicBezTo>
                    <a:pt x="5537" y="53706"/>
                    <a:pt x="5637" y="54206"/>
                    <a:pt x="5838" y="54706"/>
                  </a:cubicBezTo>
                  <a:cubicBezTo>
                    <a:pt x="6004" y="55207"/>
                    <a:pt x="6238" y="55640"/>
                    <a:pt x="6538" y="56074"/>
                  </a:cubicBezTo>
                  <a:cubicBezTo>
                    <a:pt x="6505" y="55540"/>
                    <a:pt x="6405" y="55040"/>
                    <a:pt x="6204" y="54573"/>
                  </a:cubicBezTo>
                  <a:cubicBezTo>
                    <a:pt x="6038" y="54072"/>
                    <a:pt x="5804" y="53605"/>
                    <a:pt x="5471" y="53205"/>
                  </a:cubicBezTo>
                  <a:close/>
                  <a:moveTo>
                    <a:pt x="15111" y="56975"/>
                  </a:moveTo>
                  <a:lnTo>
                    <a:pt x="15111" y="56975"/>
                  </a:lnTo>
                  <a:cubicBezTo>
                    <a:pt x="14610" y="57008"/>
                    <a:pt x="14110" y="57141"/>
                    <a:pt x="13610" y="57308"/>
                  </a:cubicBezTo>
                  <a:cubicBezTo>
                    <a:pt x="13109" y="57508"/>
                    <a:pt x="12676" y="57742"/>
                    <a:pt x="12242" y="58042"/>
                  </a:cubicBezTo>
                  <a:cubicBezTo>
                    <a:pt x="12776" y="58009"/>
                    <a:pt x="13276" y="57875"/>
                    <a:pt x="13743" y="57708"/>
                  </a:cubicBezTo>
                  <a:cubicBezTo>
                    <a:pt x="14244" y="57508"/>
                    <a:pt x="14711" y="57275"/>
                    <a:pt x="15111" y="569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5"/>
            <p:cNvSpPr/>
            <p:nvPr/>
          </p:nvSpPr>
          <p:spPr>
            <a:xfrm>
              <a:off x="3256075" y="3340000"/>
              <a:ext cx="390500" cy="428725"/>
            </a:xfrm>
            <a:custGeom>
              <a:avLst/>
              <a:gdLst/>
              <a:ahLst/>
              <a:cxnLst/>
              <a:rect l="l" t="t" r="r" b="b"/>
              <a:pathLst>
                <a:path w="15620" h="17149" extrusionOk="0">
                  <a:moveTo>
                    <a:pt x="56" y="0"/>
                  </a:moveTo>
                  <a:cubicBezTo>
                    <a:pt x="27" y="0"/>
                    <a:pt x="0" y="24"/>
                    <a:pt x="24" y="47"/>
                  </a:cubicBezTo>
                  <a:cubicBezTo>
                    <a:pt x="1892" y="2382"/>
                    <a:pt x="3893" y="4617"/>
                    <a:pt x="5862" y="6852"/>
                  </a:cubicBezTo>
                  <a:cubicBezTo>
                    <a:pt x="7830" y="9054"/>
                    <a:pt x="9864" y="11289"/>
                    <a:pt x="11899" y="13490"/>
                  </a:cubicBezTo>
                  <a:cubicBezTo>
                    <a:pt x="13067" y="14724"/>
                    <a:pt x="14234" y="15959"/>
                    <a:pt x="15435" y="17126"/>
                  </a:cubicBezTo>
                  <a:cubicBezTo>
                    <a:pt x="15451" y="17142"/>
                    <a:pt x="15470" y="17148"/>
                    <a:pt x="15489" y="17148"/>
                  </a:cubicBezTo>
                  <a:cubicBezTo>
                    <a:pt x="15553" y="17148"/>
                    <a:pt x="15620" y="17077"/>
                    <a:pt x="15568" y="17026"/>
                  </a:cubicBezTo>
                  <a:cubicBezTo>
                    <a:pt x="13700" y="14724"/>
                    <a:pt x="11699" y="12489"/>
                    <a:pt x="9698" y="10254"/>
                  </a:cubicBezTo>
                  <a:cubicBezTo>
                    <a:pt x="7696" y="8053"/>
                    <a:pt x="5695" y="5818"/>
                    <a:pt x="3627" y="3650"/>
                  </a:cubicBezTo>
                  <a:cubicBezTo>
                    <a:pt x="2459" y="2416"/>
                    <a:pt x="1292" y="1181"/>
                    <a:pt x="91" y="14"/>
                  </a:cubicBezTo>
                  <a:cubicBezTo>
                    <a:pt x="81" y="4"/>
                    <a:pt x="68" y="0"/>
                    <a:pt x="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5"/>
            <p:cNvSpPr/>
            <p:nvPr/>
          </p:nvSpPr>
          <p:spPr>
            <a:xfrm>
              <a:off x="3256675" y="2897650"/>
              <a:ext cx="146775" cy="391925"/>
            </a:xfrm>
            <a:custGeom>
              <a:avLst/>
              <a:gdLst/>
              <a:ahLst/>
              <a:cxnLst/>
              <a:rect l="l" t="t" r="r" b="b"/>
              <a:pathLst>
                <a:path w="5871" h="15677" extrusionOk="0">
                  <a:moveTo>
                    <a:pt x="5780" y="1"/>
                  </a:moveTo>
                  <a:cubicBezTo>
                    <a:pt x="5763" y="1"/>
                    <a:pt x="5747" y="9"/>
                    <a:pt x="5737" y="29"/>
                  </a:cubicBezTo>
                  <a:cubicBezTo>
                    <a:pt x="5304" y="1029"/>
                    <a:pt x="4904" y="2030"/>
                    <a:pt x="4503" y="3031"/>
                  </a:cubicBezTo>
                  <a:cubicBezTo>
                    <a:pt x="4103" y="4065"/>
                    <a:pt x="3736" y="5032"/>
                    <a:pt x="3336" y="6033"/>
                  </a:cubicBezTo>
                  <a:cubicBezTo>
                    <a:pt x="2569" y="8068"/>
                    <a:pt x="1801" y="10102"/>
                    <a:pt x="1101" y="12137"/>
                  </a:cubicBezTo>
                  <a:cubicBezTo>
                    <a:pt x="667" y="13271"/>
                    <a:pt x="334" y="14439"/>
                    <a:pt x="0" y="15606"/>
                  </a:cubicBezTo>
                  <a:cubicBezTo>
                    <a:pt x="0" y="15648"/>
                    <a:pt x="13" y="15676"/>
                    <a:pt x="30" y="15676"/>
                  </a:cubicBezTo>
                  <a:cubicBezTo>
                    <a:pt x="41" y="15676"/>
                    <a:pt x="54" y="15665"/>
                    <a:pt x="67" y="15640"/>
                  </a:cubicBezTo>
                  <a:cubicBezTo>
                    <a:pt x="967" y="13705"/>
                    <a:pt x="1735" y="11670"/>
                    <a:pt x="2502" y="9669"/>
                  </a:cubicBezTo>
                  <a:cubicBezTo>
                    <a:pt x="2969" y="8334"/>
                    <a:pt x="3469" y="7000"/>
                    <a:pt x="3936" y="5699"/>
                  </a:cubicBezTo>
                  <a:cubicBezTo>
                    <a:pt x="4470" y="4765"/>
                    <a:pt x="4970" y="3798"/>
                    <a:pt x="5437" y="2831"/>
                  </a:cubicBezTo>
                  <a:cubicBezTo>
                    <a:pt x="5437" y="2807"/>
                    <a:pt x="5421" y="2783"/>
                    <a:pt x="5399" y="2783"/>
                  </a:cubicBezTo>
                  <a:cubicBezTo>
                    <a:pt x="5390" y="2783"/>
                    <a:pt x="5380" y="2787"/>
                    <a:pt x="5371" y="2797"/>
                  </a:cubicBezTo>
                  <a:cubicBezTo>
                    <a:pt x="5004" y="3331"/>
                    <a:pt x="4703" y="3865"/>
                    <a:pt x="4403" y="4432"/>
                  </a:cubicBezTo>
                  <a:cubicBezTo>
                    <a:pt x="4503" y="4131"/>
                    <a:pt x="4603" y="3865"/>
                    <a:pt x="4703" y="3564"/>
                  </a:cubicBezTo>
                  <a:cubicBezTo>
                    <a:pt x="5104" y="2397"/>
                    <a:pt x="5471" y="1263"/>
                    <a:pt x="5871" y="95"/>
                  </a:cubicBezTo>
                  <a:cubicBezTo>
                    <a:pt x="5871" y="48"/>
                    <a:pt x="5821" y="1"/>
                    <a:pt x="57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5"/>
            <p:cNvSpPr/>
            <p:nvPr/>
          </p:nvSpPr>
          <p:spPr>
            <a:xfrm>
              <a:off x="2701275" y="3229375"/>
              <a:ext cx="638600" cy="572975"/>
            </a:xfrm>
            <a:custGeom>
              <a:avLst/>
              <a:gdLst/>
              <a:ahLst/>
              <a:cxnLst/>
              <a:rect l="l" t="t" r="r" b="b"/>
              <a:pathLst>
                <a:path w="25544" h="22919" extrusionOk="0">
                  <a:moveTo>
                    <a:pt x="25058" y="1"/>
                  </a:moveTo>
                  <a:cubicBezTo>
                    <a:pt x="25056" y="1"/>
                    <a:pt x="25053" y="1"/>
                    <a:pt x="25051" y="2"/>
                  </a:cubicBezTo>
                  <a:cubicBezTo>
                    <a:pt x="24051" y="669"/>
                    <a:pt x="23083" y="1470"/>
                    <a:pt x="22083" y="2204"/>
                  </a:cubicBezTo>
                  <a:cubicBezTo>
                    <a:pt x="21616" y="2571"/>
                    <a:pt x="18247" y="5173"/>
                    <a:pt x="17246" y="5973"/>
                  </a:cubicBezTo>
                  <a:cubicBezTo>
                    <a:pt x="15711" y="7174"/>
                    <a:pt x="14210" y="8408"/>
                    <a:pt x="12743" y="9676"/>
                  </a:cubicBezTo>
                  <a:cubicBezTo>
                    <a:pt x="9774" y="12244"/>
                    <a:pt x="6972" y="14980"/>
                    <a:pt x="4337" y="17848"/>
                  </a:cubicBezTo>
                  <a:cubicBezTo>
                    <a:pt x="2869" y="19483"/>
                    <a:pt x="1435" y="21184"/>
                    <a:pt x="0" y="22852"/>
                  </a:cubicBezTo>
                  <a:cubicBezTo>
                    <a:pt x="0" y="22885"/>
                    <a:pt x="34" y="22919"/>
                    <a:pt x="67" y="22919"/>
                  </a:cubicBezTo>
                  <a:cubicBezTo>
                    <a:pt x="1368" y="21451"/>
                    <a:pt x="2769" y="20050"/>
                    <a:pt x="4136" y="18682"/>
                  </a:cubicBezTo>
                  <a:cubicBezTo>
                    <a:pt x="5504" y="17315"/>
                    <a:pt x="6905" y="15947"/>
                    <a:pt x="8306" y="14613"/>
                  </a:cubicBezTo>
                  <a:cubicBezTo>
                    <a:pt x="11141" y="11978"/>
                    <a:pt x="14044" y="9376"/>
                    <a:pt x="16979" y="6874"/>
                  </a:cubicBezTo>
                  <a:cubicBezTo>
                    <a:pt x="18247" y="5806"/>
                    <a:pt x="21882" y="2904"/>
                    <a:pt x="22383" y="2504"/>
                  </a:cubicBezTo>
                  <a:cubicBezTo>
                    <a:pt x="23317" y="1770"/>
                    <a:pt x="24284" y="1103"/>
                    <a:pt x="25185" y="303"/>
                  </a:cubicBezTo>
                  <a:cubicBezTo>
                    <a:pt x="25185" y="336"/>
                    <a:pt x="25485" y="536"/>
                    <a:pt x="25485" y="536"/>
                  </a:cubicBezTo>
                  <a:cubicBezTo>
                    <a:pt x="25485" y="553"/>
                    <a:pt x="25489" y="559"/>
                    <a:pt x="25495" y="559"/>
                  </a:cubicBezTo>
                  <a:cubicBezTo>
                    <a:pt x="25512" y="559"/>
                    <a:pt x="25543" y="503"/>
                    <a:pt x="25518" y="503"/>
                  </a:cubicBezTo>
                  <a:cubicBezTo>
                    <a:pt x="25518" y="503"/>
                    <a:pt x="25142" y="1"/>
                    <a:pt x="250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5"/>
            <p:cNvSpPr/>
            <p:nvPr/>
          </p:nvSpPr>
          <p:spPr>
            <a:xfrm>
              <a:off x="2155875" y="4220975"/>
              <a:ext cx="246875" cy="38375"/>
            </a:xfrm>
            <a:custGeom>
              <a:avLst/>
              <a:gdLst/>
              <a:ahLst/>
              <a:cxnLst/>
              <a:rect l="l" t="t" r="r" b="b"/>
              <a:pathLst>
                <a:path w="9875" h="1535" extrusionOk="0">
                  <a:moveTo>
                    <a:pt x="1" y="0"/>
                  </a:moveTo>
                  <a:lnTo>
                    <a:pt x="1" y="1534"/>
                  </a:lnTo>
                  <a:lnTo>
                    <a:pt x="9874" y="1534"/>
                  </a:lnTo>
                  <a:lnTo>
                    <a:pt x="9874"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5"/>
            <p:cNvSpPr/>
            <p:nvPr/>
          </p:nvSpPr>
          <p:spPr>
            <a:xfrm>
              <a:off x="2155875" y="4220975"/>
              <a:ext cx="246875" cy="25025"/>
            </a:xfrm>
            <a:custGeom>
              <a:avLst/>
              <a:gdLst/>
              <a:ahLst/>
              <a:cxnLst/>
              <a:rect l="l" t="t" r="r" b="b"/>
              <a:pathLst>
                <a:path w="9875" h="1001" extrusionOk="0">
                  <a:moveTo>
                    <a:pt x="1" y="0"/>
                  </a:moveTo>
                  <a:lnTo>
                    <a:pt x="1" y="1001"/>
                  </a:lnTo>
                  <a:lnTo>
                    <a:pt x="9874" y="1001"/>
                  </a:lnTo>
                  <a:lnTo>
                    <a:pt x="987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5"/>
            <p:cNvSpPr/>
            <p:nvPr/>
          </p:nvSpPr>
          <p:spPr>
            <a:xfrm>
              <a:off x="1798125" y="3826325"/>
              <a:ext cx="264375" cy="352425"/>
            </a:xfrm>
            <a:custGeom>
              <a:avLst/>
              <a:gdLst/>
              <a:ahLst/>
              <a:cxnLst/>
              <a:rect l="l" t="t" r="r" b="b"/>
              <a:pathLst>
                <a:path w="10575" h="14097" extrusionOk="0">
                  <a:moveTo>
                    <a:pt x="4718" y="1"/>
                  </a:moveTo>
                  <a:cubicBezTo>
                    <a:pt x="3774" y="1"/>
                    <a:pt x="2853" y="250"/>
                    <a:pt x="2235" y="975"/>
                  </a:cubicBezTo>
                  <a:cubicBezTo>
                    <a:pt x="0" y="3744"/>
                    <a:pt x="901" y="9248"/>
                    <a:pt x="2602" y="11650"/>
                  </a:cubicBezTo>
                  <a:cubicBezTo>
                    <a:pt x="3658" y="13191"/>
                    <a:pt x="5398" y="14097"/>
                    <a:pt x="7236" y="14097"/>
                  </a:cubicBezTo>
                  <a:cubicBezTo>
                    <a:pt x="7546" y="14097"/>
                    <a:pt x="7860" y="14071"/>
                    <a:pt x="8173" y="14018"/>
                  </a:cubicBezTo>
                  <a:cubicBezTo>
                    <a:pt x="8506" y="13951"/>
                    <a:pt x="8840" y="13851"/>
                    <a:pt x="9174" y="13751"/>
                  </a:cubicBezTo>
                  <a:cubicBezTo>
                    <a:pt x="9641" y="13551"/>
                    <a:pt x="10141" y="13284"/>
                    <a:pt x="10575" y="13017"/>
                  </a:cubicBezTo>
                  <a:lnTo>
                    <a:pt x="9307" y="11149"/>
                  </a:lnTo>
                  <a:cubicBezTo>
                    <a:pt x="9074" y="11316"/>
                    <a:pt x="8840" y="11450"/>
                    <a:pt x="8573" y="11550"/>
                  </a:cubicBezTo>
                  <a:cubicBezTo>
                    <a:pt x="8053" y="11784"/>
                    <a:pt x="7576" y="11879"/>
                    <a:pt x="7145" y="11879"/>
                  </a:cubicBezTo>
                  <a:cubicBezTo>
                    <a:pt x="5616" y="11879"/>
                    <a:pt x="4671" y="10687"/>
                    <a:pt x="4437" y="10349"/>
                  </a:cubicBezTo>
                  <a:cubicBezTo>
                    <a:pt x="3069" y="8447"/>
                    <a:pt x="2602" y="4111"/>
                    <a:pt x="3970" y="2443"/>
                  </a:cubicBezTo>
                  <a:cubicBezTo>
                    <a:pt x="4029" y="2364"/>
                    <a:pt x="4195" y="2261"/>
                    <a:pt x="4658" y="2261"/>
                  </a:cubicBezTo>
                  <a:cubicBezTo>
                    <a:pt x="4972" y="2261"/>
                    <a:pt x="5424" y="2308"/>
                    <a:pt x="6071" y="2443"/>
                  </a:cubicBezTo>
                  <a:cubicBezTo>
                    <a:pt x="6338" y="2510"/>
                    <a:pt x="6672" y="2577"/>
                    <a:pt x="7072" y="2677"/>
                  </a:cubicBezTo>
                  <a:cubicBezTo>
                    <a:pt x="7339" y="2777"/>
                    <a:pt x="7673" y="2843"/>
                    <a:pt x="7973" y="2877"/>
                  </a:cubicBezTo>
                  <a:lnTo>
                    <a:pt x="8006" y="1743"/>
                  </a:lnTo>
                  <a:lnTo>
                    <a:pt x="8106" y="642"/>
                  </a:lnTo>
                  <a:cubicBezTo>
                    <a:pt x="8006" y="642"/>
                    <a:pt x="7839" y="575"/>
                    <a:pt x="7639" y="508"/>
                  </a:cubicBezTo>
                  <a:cubicBezTo>
                    <a:pt x="6905" y="308"/>
                    <a:pt x="6171" y="142"/>
                    <a:pt x="5404" y="41"/>
                  </a:cubicBezTo>
                  <a:cubicBezTo>
                    <a:pt x="5177" y="15"/>
                    <a:pt x="4947" y="1"/>
                    <a:pt x="47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5"/>
            <p:cNvSpPr/>
            <p:nvPr/>
          </p:nvSpPr>
          <p:spPr>
            <a:xfrm>
              <a:off x="2012450" y="4105050"/>
              <a:ext cx="50050" cy="64225"/>
            </a:xfrm>
            <a:custGeom>
              <a:avLst/>
              <a:gdLst/>
              <a:ahLst/>
              <a:cxnLst/>
              <a:rect l="l" t="t" r="r" b="b"/>
              <a:pathLst>
                <a:path w="2002" h="2569" extrusionOk="0">
                  <a:moveTo>
                    <a:pt x="734" y="0"/>
                  </a:moveTo>
                  <a:cubicBezTo>
                    <a:pt x="501" y="167"/>
                    <a:pt x="267" y="301"/>
                    <a:pt x="0" y="401"/>
                  </a:cubicBezTo>
                  <a:lnTo>
                    <a:pt x="601" y="2569"/>
                  </a:lnTo>
                  <a:cubicBezTo>
                    <a:pt x="1068" y="2402"/>
                    <a:pt x="1568" y="2135"/>
                    <a:pt x="2002" y="1835"/>
                  </a:cubicBezTo>
                  <a:lnTo>
                    <a:pt x="7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5"/>
            <p:cNvSpPr/>
            <p:nvPr/>
          </p:nvSpPr>
          <p:spPr>
            <a:xfrm>
              <a:off x="1932375" y="3828175"/>
              <a:ext cx="68425" cy="70075"/>
            </a:xfrm>
            <a:custGeom>
              <a:avLst/>
              <a:gdLst/>
              <a:ahLst/>
              <a:cxnLst/>
              <a:rect l="l" t="t" r="r" b="b"/>
              <a:pathLst>
                <a:path w="2737" h="2803" extrusionOk="0">
                  <a:moveTo>
                    <a:pt x="1" y="1"/>
                  </a:moveTo>
                  <a:lnTo>
                    <a:pt x="668" y="2369"/>
                  </a:lnTo>
                  <a:cubicBezTo>
                    <a:pt x="968" y="2436"/>
                    <a:pt x="1302" y="2536"/>
                    <a:pt x="1669" y="2636"/>
                  </a:cubicBezTo>
                  <a:cubicBezTo>
                    <a:pt x="1969" y="2736"/>
                    <a:pt x="2269" y="2803"/>
                    <a:pt x="2569" y="2803"/>
                  </a:cubicBezTo>
                  <a:lnTo>
                    <a:pt x="2636" y="1702"/>
                  </a:lnTo>
                  <a:lnTo>
                    <a:pt x="2736" y="601"/>
                  </a:lnTo>
                  <a:cubicBezTo>
                    <a:pt x="2636" y="601"/>
                    <a:pt x="2469" y="535"/>
                    <a:pt x="2269" y="468"/>
                  </a:cubicBezTo>
                  <a:cubicBezTo>
                    <a:pt x="1535" y="268"/>
                    <a:pt x="768" y="1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5"/>
            <p:cNvSpPr/>
            <p:nvPr/>
          </p:nvSpPr>
          <p:spPr>
            <a:xfrm>
              <a:off x="1951575" y="3755625"/>
              <a:ext cx="656325" cy="475375"/>
            </a:xfrm>
            <a:custGeom>
              <a:avLst/>
              <a:gdLst/>
              <a:ahLst/>
              <a:cxnLst/>
              <a:rect l="l" t="t" r="r" b="b"/>
              <a:pathLst>
                <a:path w="26253" h="19015" extrusionOk="0">
                  <a:moveTo>
                    <a:pt x="0" y="1"/>
                  </a:moveTo>
                  <a:cubicBezTo>
                    <a:pt x="0" y="1"/>
                    <a:pt x="1168" y="10075"/>
                    <a:pt x="3236" y="14311"/>
                  </a:cubicBezTo>
                  <a:cubicBezTo>
                    <a:pt x="5271" y="18514"/>
                    <a:pt x="8106" y="19014"/>
                    <a:pt x="9907" y="19014"/>
                  </a:cubicBezTo>
                  <a:lnTo>
                    <a:pt x="16345" y="19014"/>
                  </a:lnTo>
                  <a:cubicBezTo>
                    <a:pt x="18113" y="19014"/>
                    <a:pt x="20982" y="18547"/>
                    <a:pt x="23017" y="14278"/>
                  </a:cubicBezTo>
                  <a:cubicBezTo>
                    <a:pt x="25085" y="10041"/>
                    <a:pt x="26252" y="1"/>
                    <a:pt x="2625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5"/>
            <p:cNvSpPr/>
            <p:nvPr/>
          </p:nvSpPr>
          <p:spPr>
            <a:xfrm>
              <a:off x="1983250" y="3949100"/>
              <a:ext cx="592950" cy="31725"/>
            </a:xfrm>
            <a:custGeom>
              <a:avLst/>
              <a:gdLst/>
              <a:ahLst/>
              <a:cxnLst/>
              <a:rect l="l" t="t" r="r" b="b"/>
              <a:pathLst>
                <a:path w="23718" h="1269" extrusionOk="0">
                  <a:moveTo>
                    <a:pt x="1" y="1"/>
                  </a:moveTo>
                  <a:cubicBezTo>
                    <a:pt x="101" y="434"/>
                    <a:pt x="167" y="868"/>
                    <a:pt x="268" y="1268"/>
                  </a:cubicBezTo>
                  <a:lnTo>
                    <a:pt x="23417" y="1268"/>
                  </a:lnTo>
                  <a:cubicBezTo>
                    <a:pt x="23517" y="835"/>
                    <a:pt x="23618" y="434"/>
                    <a:pt x="23718"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5"/>
            <p:cNvSpPr/>
            <p:nvPr/>
          </p:nvSpPr>
          <p:spPr>
            <a:xfrm>
              <a:off x="1997425" y="4012475"/>
              <a:ext cx="563775" cy="66750"/>
            </a:xfrm>
            <a:custGeom>
              <a:avLst/>
              <a:gdLst/>
              <a:ahLst/>
              <a:cxnLst/>
              <a:rect l="l" t="t" r="r" b="b"/>
              <a:pathLst>
                <a:path w="22551" h="2670" extrusionOk="0">
                  <a:moveTo>
                    <a:pt x="1" y="1"/>
                  </a:moveTo>
                  <a:cubicBezTo>
                    <a:pt x="268" y="968"/>
                    <a:pt x="534" y="1869"/>
                    <a:pt x="835" y="2669"/>
                  </a:cubicBezTo>
                  <a:lnTo>
                    <a:pt x="21750" y="2669"/>
                  </a:lnTo>
                  <a:cubicBezTo>
                    <a:pt x="22016" y="1869"/>
                    <a:pt x="22283" y="968"/>
                    <a:pt x="2255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5"/>
            <p:cNvSpPr/>
            <p:nvPr/>
          </p:nvSpPr>
          <p:spPr>
            <a:xfrm>
              <a:off x="4507550" y="1143750"/>
              <a:ext cx="71750" cy="24225"/>
            </a:xfrm>
            <a:custGeom>
              <a:avLst/>
              <a:gdLst/>
              <a:ahLst/>
              <a:cxnLst/>
              <a:rect l="l" t="t" r="r" b="b"/>
              <a:pathLst>
                <a:path w="2870" h="969" extrusionOk="0">
                  <a:moveTo>
                    <a:pt x="2869" y="1"/>
                  </a:moveTo>
                  <a:cubicBezTo>
                    <a:pt x="2804" y="21"/>
                    <a:pt x="2739" y="40"/>
                    <a:pt x="2675" y="60"/>
                  </a:cubicBezTo>
                  <a:lnTo>
                    <a:pt x="2675" y="60"/>
                  </a:lnTo>
                  <a:cubicBezTo>
                    <a:pt x="2739" y="41"/>
                    <a:pt x="2804" y="21"/>
                    <a:pt x="2869" y="1"/>
                  </a:cubicBezTo>
                  <a:close/>
                  <a:moveTo>
                    <a:pt x="2675" y="60"/>
                  </a:moveTo>
                  <a:lnTo>
                    <a:pt x="2675" y="60"/>
                  </a:lnTo>
                  <a:cubicBezTo>
                    <a:pt x="2371" y="149"/>
                    <a:pt x="2088" y="227"/>
                    <a:pt x="1837" y="317"/>
                  </a:cubicBezTo>
                  <a:lnTo>
                    <a:pt x="1837" y="317"/>
                  </a:lnTo>
                  <a:cubicBezTo>
                    <a:pt x="2098" y="235"/>
                    <a:pt x="2378" y="149"/>
                    <a:pt x="2675" y="60"/>
                  </a:cubicBezTo>
                  <a:close/>
                  <a:moveTo>
                    <a:pt x="1837" y="317"/>
                  </a:moveTo>
                  <a:lnTo>
                    <a:pt x="1837" y="317"/>
                  </a:lnTo>
                  <a:cubicBezTo>
                    <a:pt x="1004" y="578"/>
                    <a:pt x="363" y="799"/>
                    <a:pt x="1" y="968"/>
                  </a:cubicBezTo>
                  <a:cubicBezTo>
                    <a:pt x="334" y="835"/>
                    <a:pt x="935" y="601"/>
                    <a:pt x="1702" y="368"/>
                  </a:cubicBezTo>
                  <a:cubicBezTo>
                    <a:pt x="1746" y="350"/>
                    <a:pt x="1791" y="333"/>
                    <a:pt x="1837" y="317"/>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5"/>
            <p:cNvSpPr/>
            <p:nvPr/>
          </p:nvSpPr>
          <p:spPr>
            <a:xfrm>
              <a:off x="4579275" y="1129575"/>
              <a:ext cx="45050" cy="14200"/>
            </a:xfrm>
            <a:custGeom>
              <a:avLst/>
              <a:gdLst/>
              <a:ahLst/>
              <a:cxnLst/>
              <a:rect l="l" t="t" r="r" b="b"/>
              <a:pathLst>
                <a:path w="1802" h="568" extrusionOk="0">
                  <a:moveTo>
                    <a:pt x="1802" y="1"/>
                  </a:moveTo>
                  <a:lnTo>
                    <a:pt x="0" y="568"/>
                  </a:lnTo>
                  <a:cubicBezTo>
                    <a:pt x="534" y="401"/>
                    <a:pt x="1168" y="201"/>
                    <a:pt x="1802"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5"/>
            <p:cNvSpPr/>
            <p:nvPr/>
          </p:nvSpPr>
          <p:spPr>
            <a:xfrm>
              <a:off x="4579275" y="1129575"/>
              <a:ext cx="45050" cy="14200"/>
            </a:xfrm>
            <a:custGeom>
              <a:avLst/>
              <a:gdLst/>
              <a:ahLst/>
              <a:cxnLst/>
              <a:rect l="l" t="t" r="r" b="b"/>
              <a:pathLst>
                <a:path w="1802" h="568" extrusionOk="0">
                  <a:moveTo>
                    <a:pt x="1802" y="1"/>
                  </a:moveTo>
                  <a:lnTo>
                    <a:pt x="0" y="568"/>
                  </a:lnTo>
                  <a:cubicBezTo>
                    <a:pt x="534" y="401"/>
                    <a:pt x="1168" y="201"/>
                    <a:pt x="1802"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229582" y="498450"/>
            <a:ext cx="2513617" cy="950100"/>
          </a:xfrm>
          <a:prstGeom prst="rect">
            <a:avLst/>
          </a:prstGeom>
        </p:spPr>
        <p:txBody>
          <a:bodyPr spcFirstLastPara="1" wrap="square" lIns="91425" tIns="91425" rIns="91425" bIns="91425" anchor="t" anchorCtr="0">
            <a:noAutofit/>
          </a:bodyPr>
          <a:lstStyle/>
          <a:p>
            <a:pPr lvl="0"/>
            <a:r>
              <a:rPr lang="es-CO" dirty="0"/>
              <a:t>Responsable: Javier Barco</a:t>
            </a:r>
            <a:endParaRPr dirty="0"/>
          </a:p>
        </p:txBody>
      </p:sp>
      <p:sp>
        <p:nvSpPr>
          <p:cNvPr id="667" name="Google Shape;667;p34"/>
          <p:cNvSpPr txBox="1">
            <a:spLocks noGrp="1"/>
          </p:cNvSpPr>
          <p:nvPr>
            <p:ph type="body" idx="1"/>
          </p:nvPr>
        </p:nvSpPr>
        <p:spPr>
          <a:xfrm>
            <a:off x="1056619" y="3087658"/>
            <a:ext cx="6500409" cy="2825100"/>
          </a:xfrm>
          <a:prstGeom prst="rect">
            <a:avLst/>
          </a:prstGeom>
        </p:spPr>
        <p:txBody>
          <a:bodyPr spcFirstLastPara="1" wrap="square" lIns="91425" tIns="91425" rIns="91425" bIns="91425" anchor="t" anchorCtr="0">
            <a:noAutofit/>
          </a:bodyPr>
          <a:lstStyle/>
          <a:p>
            <a:pPr marL="0" lvl="0" indent="0">
              <a:buNone/>
            </a:pPr>
            <a:r>
              <a:rPr lang="es-CO" sz="1800" b="1" dirty="0" smtClean="0"/>
              <a:t>2021-2022</a:t>
            </a:r>
            <a:endParaRPr lang="es-CO" sz="1800" b="1" dirty="0"/>
          </a:p>
          <a:p>
            <a:pPr marL="0" lvl="0" indent="0">
              <a:buNone/>
            </a:pPr>
            <a:r>
              <a:rPr lang="es-CO" dirty="0"/>
              <a:t>Actualmente trabajando con personas de iglesias en Tuluá, con el apoyo de una iglesia Bautista.</a:t>
            </a:r>
          </a:p>
          <a:p>
            <a:pPr marL="0" lvl="0" indent="0">
              <a:buNone/>
            </a:pPr>
            <a:r>
              <a:rPr lang="es-CO" dirty="0"/>
              <a:t>- Se trabaja la lectura contextual del Apocalipsis desde una perspectiva política.</a:t>
            </a:r>
          </a:p>
        </p:txBody>
      </p:sp>
      <p:sp>
        <p:nvSpPr>
          <p:cNvPr id="4" name="Google Shape;667;p34">
            <a:extLst>
              <a:ext uri="{FF2B5EF4-FFF2-40B4-BE49-F238E27FC236}">
                <a16:creationId xmlns:a16="http://schemas.microsoft.com/office/drawing/2014/main" xmlns="" id="{D140EBED-3EDA-704F-B083-C155A899EE78}"/>
              </a:ext>
            </a:extLst>
          </p:cNvPr>
          <p:cNvSpPr txBox="1">
            <a:spLocks/>
          </p:cNvSpPr>
          <p:nvPr/>
        </p:nvSpPr>
        <p:spPr>
          <a:xfrm>
            <a:off x="3697763" y="739569"/>
            <a:ext cx="4812793" cy="21936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0" indent="0" algn="r">
              <a:buFont typeface="Montserrat"/>
              <a:buNone/>
            </a:pPr>
            <a:r>
              <a:rPr lang="es-CO" sz="1800" b="1" dirty="0"/>
              <a:t>OBJETIVO</a:t>
            </a:r>
          </a:p>
          <a:p>
            <a:pPr marL="0" indent="0" algn="r">
              <a:buNone/>
            </a:pPr>
            <a:r>
              <a:rPr lang="es-CO" sz="1300" dirty="0"/>
              <a:t>Fortalecer la construcción de la paz desde las comunidades indígenas y campesinas a través de una lectura política del libro de Apocalipsis, promoviendo la creación de proyectos prácticos que nazcan en el seno de las mismas comunidades eclesiales, así como un texto que testimonie las experiencias obtenidas en medio de ellas con el fin de que se conviertan en agentes de cambio dentro del lugar donde están.</a:t>
            </a:r>
            <a:br>
              <a:rPr lang="es-CO" sz="1300" dirty="0"/>
            </a:br>
            <a:endParaRPr lang="es-CO" sz="1300" dirty="0"/>
          </a:p>
        </p:txBody>
      </p:sp>
    </p:spTree>
    <p:extLst>
      <p:ext uri="{BB962C8B-B14F-4D97-AF65-F5344CB8AC3E}">
        <p14:creationId xmlns:p14="http://schemas.microsoft.com/office/powerpoint/2010/main" val="146879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4098" name="Picture 2">
            <a:extLst>
              <a:ext uri="{FF2B5EF4-FFF2-40B4-BE49-F238E27FC236}">
                <a16:creationId xmlns:a16="http://schemas.microsoft.com/office/drawing/2014/main" xmlns="" id="{0B9797FA-6F76-1141-AF93-9D175A144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391" y="448056"/>
            <a:ext cx="3601785" cy="27013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xmlns="" id="{4A4F34FD-8342-2240-ABF3-63156BA70D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78" t="8366" r="17413"/>
          <a:stretch/>
        </p:blipFill>
        <p:spPr bwMode="auto">
          <a:xfrm>
            <a:off x="2459735" y="2369292"/>
            <a:ext cx="3758185" cy="24832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68D6F327-A603-C94E-9CE4-167938EF3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56" y="845674"/>
            <a:ext cx="2285428" cy="304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37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sp>
        <p:nvSpPr>
          <p:cNvPr id="398" name="Google Shape;3896;p35">
            <a:extLst>
              <a:ext uri="{FF2B5EF4-FFF2-40B4-BE49-F238E27FC236}">
                <a16:creationId xmlns:a16="http://schemas.microsoft.com/office/drawing/2014/main" xmlns="" id="{20476CEE-9880-784A-8E84-ED3F0D8EB611}"/>
              </a:ext>
            </a:extLst>
          </p:cNvPr>
          <p:cNvSpPr/>
          <p:nvPr/>
        </p:nvSpPr>
        <p:spPr>
          <a:xfrm>
            <a:off x="3911523" y="3390606"/>
            <a:ext cx="2078262" cy="339942"/>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7"/>
          <p:cNvSpPr txBox="1">
            <a:spLocks noGrp="1"/>
          </p:cNvSpPr>
          <p:nvPr>
            <p:ph type="title"/>
          </p:nvPr>
        </p:nvSpPr>
        <p:spPr>
          <a:xfrm>
            <a:off x="2571654" y="1228628"/>
            <a:ext cx="4758000" cy="2686243"/>
          </a:xfrm>
          <a:prstGeom prst="rect">
            <a:avLst/>
          </a:prstGeom>
        </p:spPr>
        <p:txBody>
          <a:bodyPr spcFirstLastPara="1" wrap="square" lIns="91425" tIns="91425" rIns="91425" bIns="91425" anchor="t" anchorCtr="0">
            <a:noAutofit/>
          </a:bodyPr>
          <a:lstStyle/>
          <a:p>
            <a:pPr lvl="0"/>
            <a:r>
              <a:rPr lang="es-CO" dirty="0"/>
              <a:t>Desarrollo de habilidades para la paz</a:t>
            </a:r>
            <a:endParaRPr sz="4000" dirty="0"/>
          </a:p>
        </p:txBody>
      </p:sp>
      <p:sp>
        <p:nvSpPr>
          <p:cNvPr id="4050" name="Google Shape;4050;p37"/>
          <p:cNvSpPr txBox="1">
            <a:spLocks noGrp="1"/>
          </p:cNvSpPr>
          <p:nvPr>
            <p:ph type="body" idx="3"/>
          </p:nvPr>
        </p:nvSpPr>
        <p:spPr>
          <a:xfrm>
            <a:off x="2571654" y="3336948"/>
            <a:ext cx="4758000" cy="393600"/>
          </a:xfrm>
          <a:prstGeom prst="rect">
            <a:avLst/>
          </a:prstGeom>
        </p:spPr>
        <p:txBody>
          <a:bodyPr spcFirstLastPara="1" wrap="square" lIns="91425" tIns="91425" rIns="91425" bIns="91425" anchor="t" anchorCtr="0">
            <a:noAutofit/>
          </a:bodyPr>
          <a:lstStyle/>
          <a:p>
            <a:pPr marL="0" lvl="0" indent="0">
              <a:lnSpc>
                <a:spcPct val="90000"/>
              </a:lnSpc>
              <a:buNone/>
            </a:pPr>
            <a:r>
              <a:rPr lang="es-CO" sz="2000" b="1" dirty="0">
                <a:solidFill>
                  <a:schemeClr val="bg1"/>
                </a:solidFill>
                <a:latin typeface="Montserrat ExtraBold" pitchFamily="2" charset="77"/>
              </a:rPr>
              <a:t>Nariño y Cali</a:t>
            </a:r>
            <a:endParaRPr sz="2000" b="1" dirty="0">
              <a:solidFill>
                <a:schemeClr val="bg1"/>
              </a:solidFill>
              <a:latin typeface="Montserrat ExtraBold" pitchFamily="2" charset="77"/>
            </a:endParaRPr>
          </a:p>
        </p:txBody>
      </p:sp>
      <p:grpSp>
        <p:nvGrpSpPr>
          <p:cNvPr id="4053" name="Google Shape;4053;p37"/>
          <p:cNvGrpSpPr/>
          <p:nvPr/>
        </p:nvGrpSpPr>
        <p:grpSpPr>
          <a:xfrm>
            <a:off x="7148253" y="2618150"/>
            <a:ext cx="2224357" cy="3124706"/>
            <a:chOff x="4796100" y="3366775"/>
            <a:chExt cx="1205875" cy="1693975"/>
          </a:xfrm>
        </p:grpSpPr>
        <p:sp>
          <p:nvSpPr>
            <p:cNvPr id="4054" name="Google Shape;4054;p37"/>
            <p:cNvSpPr/>
            <p:nvPr/>
          </p:nvSpPr>
          <p:spPr>
            <a:xfrm>
              <a:off x="4877825" y="4863925"/>
              <a:ext cx="948200" cy="196825"/>
            </a:xfrm>
            <a:custGeom>
              <a:avLst/>
              <a:gdLst/>
              <a:ahLst/>
              <a:cxnLst/>
              <a:rect l="l" t="t" r="r" b="b"/>
              <a:pathLst>
                <a:path w="37928" h="7873" extrusionOk="0">
                  <a:moveTo>
                    <a:pt x="18947" y="0"/>
                  </a:moveTo>
                  <a:cubicBezTo>
                    <a:pt x="8473" y="0"/>
                    <a:pt x="0" y="1768"/>
                    <a:pt x="0" y="3937"/>
                  </a:cubicBezTo>
                  <a:cubicBezTo>
                    <a:pt x="0" y="6105"/>
                    <a:pt x="8473" y="7873"/>
                    <a:pt x="18947" y="7873"/>
                  </a:cubicBezTo>
                  <a:cubicBezTo>
                    <a:pt x="29421" y="7873"/>
                    <a:pt x="37927" y="6105"/>
                    <a:pt x="37927" y="3937"/>
                  </a:cubicBezTo>
                  <a:cubicBezTo>
                    <a:pt x="37927" y="1768"/>
                    <a:pt x="29421" y="0"/>
                    <a:pt x="18947"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7"/>
            <p:cNvSpPr/>
            <p:nvPr/>
          </p:nvSpPr>
          <p:spPr>
            <a:xfrm>
              <a:off x="5283950" y="3406250"/>
              <a:ext cx="498475" cy="1022600"/>
            </a:xfrm>
            <a:custGeom>
              <a:avLst/>
              <a:gdLst/>
              <a:ahLst/>
              <a:cxnLst/>
              <a:rect l="l" t="t" r="r" b="b"/>
              <a:pathLst>
                <a:path w="19939" h="40904" extrusionOk="0">
                  <a:moveTo>
                    <a:pt x="8452" y="1"/>
                  </a:moveTo>
                  <a:cubicBezTo>
                    <a:pt x="8271" y="1"/>
                    <a:pt x="8089" y="11"/>
                    <a:pt x="7906" y="32"/>
                  </a:cubicBezTo>
                  <a:cubicBezTo>
                    <a:pt x="6105" y="266"/>
                    <a:pt x="4570" y="1367"/>
                    <a:pt x="3503" y="2768"/>
                  </a:cubicBezTo>
                  <a:cubicBezTo>
                    <a:pt x="2335" y="4302"/>
                    <a:pt x="1701" y="6203"/>
                    <a:pt x="1268" y="8071"/>
                  </a:cubicBezTo>
                  <a:cubicBezTo>
                    <a:pt x="801" y="10140"/>
                    <a:pt x="501" y="12208"/>
                    <a:pt x="367" y="14309"/>
                  </a:cubicBezTo>
                  <a:cubicBezTo>
                    <a:pt x="67" y="18712"/>
                    <a:pt x="34" y="23116"/>
                    <a:pt x="0" y="27552"/>
                  </a:cubicBezTo>
                  <a:cubicBezTo>
                    <a:pt x="0" y="29720"/>
                    <a:pt x="34" y="31922"/>
                    <a:pt x="34" y="34123"/>
                  </a:cubicBezTo>
                  <a:cubicBezTo>
                    <a:pt x="34" y="35258"/>
                    <a:pt x="67" y="36358"/>
                    <a:pt x="67" y="37493"/>
                  </a:cubicBezTo>
                  <a:cubicBezTo>
                    <a:pt x="34" y="38560"/>
                    <a:pt x="100" y="39661"/>
                    <a:pt x="234" y="40728"/>
                  </a:cubicBezTo>
                  <a:cubicBezTo>
                    <a:pt x="250" y="40845"/>
                    <a:pt x="359" y="40903"/>
                    <a:pt x="467" y="40903"/>
                  </a:cubicBezTo>
                  <a:cubicBezTo>
                    <a:pt x="576" y="40903"/>
                    <a:pt x="684" y="40845"/>
                    <a:pt x="701" y="40728"/>
                  </a:cubicBezTo>
                  <a:cubicBezTo>
                    <a:pt x="834" y="39594"/>
                    <a:pt x="868" y="38460"/>
                    <a:pt x="834" y="37292"/>
                  </a:cubicBezTo>
                  <a:cubicBezTo>
                    <a:pt x="834" y="36125"/>
                    <a:pt x="868" y="34924"/>
                    <a:pt x="868" y="33757"/>
                  </a:cubicBezTo>
                  <a:cubicBezTo>
                    <a:pt x="868" y="31388"/>
                    <a:pt x="901" y="29053"/>
                    <a:pt x="968" y="26718"/>
                  </a:cubicBezTo>
                  <a:cubicBezTo>
                    <a:pt x="1068" y="22582"/>
                    <a:pt x="1134" y="18412"/>
                    <a:pt x="1501" y="14276"/>
                  </a:cubicBezTo>
                  <a:cubicBezTo>
                    <a:pt x="1635" y="12275"/>
                    <a:pt x="1902" y="10273"/>
                    <a:pt x="2369" y="8305"/>
                  </a:cubicBezTo>
                  <a:cubicBezTo>
                    <a:pt x="2802" y="6537"/>
                    <a:pt x="3403" y="4702"/>
                    <a:pt x="4537" y="3235"/>
                  </a:cubicBezTo>
                  <a:cubicBezTo>
                    <a:pt x="5553" y="1924"/>
                    <a:pt x="7085" y="999"/>
                    <a:pt x="8752" y="999"/>
                  </a:cubicBezTo>
                  <a:cubicBezTo>
                    <a:pt x="8781" y="999"/>
                    <a:pt x="8810" y="999"/>
                    <a:pt x="8840" y="1000"/>
                  </a:cubicBezTo>
                  <a:cubicBezTo>
                    <a:pt x="10541" y="1066"/>
                    <a:pt x="12042" y="2134"/>
                    <a:pt x="13210" y="3301"/>
                  </a:cubicBezTo>
                  <a:cubicBezTo>
                    <a:pt x="14511" y="4602"/>
                    <a:pt x="15711" y="6037"/>
                    <a:pt x="16746" y="7571"/>
                  </a:cubicBezTo>
                  <a:cubicBezTo>
                    <a:pt x="17880" y="9139"/>
                    <a:pt x="18914" y="10807"/>
                    <a:pt x="19814" y="12575"/>
                  </a:cubicBezTo>
                  <a:cubicBezTo>
                    <a:pt x="19824" y="12594"/>
                    <a:pt x="19840" y="12602"/>
                    <a:pt x="19856" y="12602"/>
                  </a:cubicBezTo>
                  <a:cubicBezTo>
                    <a:pt x="19895" y="12602"/>
                    <a:pt x="19938" y="12555"/>
                    <a:pt x="19914" y="12508"/>
                  </a:cubicBezTo>
                  <a:cubicBezTo>
                    <a:pt x="18880" y="10440"/>
                    <a:pt x="17746" y="8438"/>
                    <a:pt x="16479" y="6537"/>
                  </a:cubicBezTo>
                  <a:cubicBezTo>
                    <a:pt x="15345" y="4802"/>
                    <a:pt x="14110" y="3035"/>
                    <a:pt x="12509" y="1667"/>
                  </a:cubicBezTo>
                  <a:cubicBezTo>
                    <a:pt x="11378" y="714"/>
                    <a:pt x="9954" y="1"/>
                    <a:pt x="8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7"/>
            <p:cNvSpPr/>
            <p:nvPr/>
          </p:nvSpPr>
          <p:spPr>
            <a:xfrm>
              <a:off x="5394950" y="3366775"/>
              <a:ext cx="607025" cy="624875"/>
            </a:xfrm>
            <a:custGeom>
              <a:avLst/>
              <a:gdLst/>
              <a:ahLst/>
              <a:cxnLst/>
              <a:rect l="l" t="t" r="r" b="b"/>
              <a:pathLst>
                <a:path w="24281" h="24995" extrusionOk="0">
                  <a:moveTo>
                    <a:pt x="6767" y="8491"/>
                  </a:moveTo>
                  <a:cubicBezTo>
                    <a:pt x="6840" y="8491"/>
                    <a:pt x="6908" y="8510"/>
                    <a:pt x="6968" y="8550"/>
                  </a:cubicBezTo>
                  <a:lnTo>
                    <a:pt x="7002" y="8550"/>
                  </a:lnTo>
                  <a:cubicBezTo>
                    <a:pt x="7524" y="8898"/>
                    <a:pt x="6910" y="10609"/>
                    <a:pt x="6127" y="10609"/>
                  </a:cubicBezTo>
                  <a:cubicBezTo>
                    <a:pt x="6010" y="10609"/>
                    <a:pt x="5889" y="10571"/>
                    <a:pt x="5768" y="10484"/>
                  </a:cubicBezTo>
                  <a:cubicBezTo>
                    <a:pt x="5047" y="9974"/>
                    <a:pt x="6110" y="8491"/>
                    <a:pt x="6767" y="8491"/>
                  </a:cubicBezTo>
                  <a:close/>
                  <a:moveTo>
                    <a:pt x="19250" y="12196"/>
                  </a:moveTo>
                  <a:cubicBezTo>
                    <a:pt x="20030" y="12196"/>
                    <a:pt x="21622" y="13591"/>
                    <a:pt x="21079" y="14421"/>
                  </a:cubicBezTo>
                  <a:cubicBezTo>
                    <a:pt x="20966" y="14584"/>
                    <a:pt x="20812" y="14654"/>
                    <a:pt x="20638" y="14654"/>
                  </a:cubicBezTo>
                  <a:cubicBezTo>
                    <a:pt x="19779" y="14654"/>
                    <a:pt x="18417" y="12957"/>
                    <a:pt x="18944" y="12319"/>
                  </a:cubicBezTo>
                  <a:cubicBezTo>
                    <a:pt x="19015" y="12234"/>
                    <a:pt x="19121" y="12196"/>
                    <a:pt x="19250" y="12196"/>
                  </a:cubicBezTo>
                  <a:close/>
                  <a:moveTo>
                    <a:pt x="12566" y="1"/>
                  </a:moveTo>
                  <a:cubicBezTo>
                    <a:pt x="11980" y="1"/>
                    <a:pt x="11461" y="71"/>
                    <a:pt x="11038" y="210"/>
                  </a:cubicBezTo>
                  <a:cubicBezTo>
                    <a:pt x="9329" y="769"/>
                    <a:pt x="9789" y="5050"/>
                    <a:pt x="9453" y="5050"/>
                  </a:cubicBezTo>
                  <a:cubicBezTo>
                    <a:pt x="9448" y="5050"/>
                    <a:pt x="9442" y="5049"/>
                    <a:pt x="9437" y="5047"/>
                  </a:cubicBezTo>
                  <a:cubicBezTo>
                    <a:pt x="7501" y="4269"/>
                    <a:pt x="5858" y="3861"/>
                    <a:pt x="4549" y="3861"/>
                  </a:cubicBezTo>
                  <a:cubicBezTo>
                    <a:pt x="1145" y="3861"/>
                    <a:pt x="0" y="6618"/>
                    <a:pt x="1831" y="12786"/>
                  </a:cubicBezTo>
                  <a:cubicBezTo>
                    <a:pt x="2065" y="11619"/>
                    <a:pt x="2465" y="10084"/>
                    <a:pt x="3132" y="9183"/>
                  </a:cubicBezTo>
                  <a:cubicBezTo>
                    <a:pt x="3596" y="8553"/>
                    <a:pt x="4074" y="8275"/>
                    <a:pt x="4418" y="8275"/>
                  </a:cubicBezTo>
                  <a:cubicBezTo>
                    <a:pt x="4965" y="8275"/>
                    <a:pt x="5171" y="8978"/>
                    <a:pt x="4433" y="10084"/>
                  </a:cubicBezTo>
                  <a:cubicBezTo>
                    <a:pt x="3533" y="11418"/>
                    <a:pt x="2966" y="12920"/>
                    <a:pt x="2765" y="14521"/>
                  </a:cubicBezTo>
                  <a:cubicBezTo>
                    <a:pt x="2765" y="14521"/>
                    <a:pt x="4767" y="17389"/>
                    <a:pt x="7202" y="18790"/>
                  </a:cubicBezTo>
                  <a:cubicBezTo>
                    <a:pt x="7068" y="17690"/>
                    <a:pt x="6768" y="15988"/>
                    <a:pt x="7002" y="14354"/>
                  </a:cubicBezTo>
                  <a:cubicBezTo>
                    <a:pt x="7241" y="12539"/>
                    <a:pt x="7920" y="11709"/>
                    <a:pt x="8452" y="11709"/>
                  </a:cubicBezTo>
                  <a:cubicBezTo>
                    <a:pt x="8957" y="11709"/>
                    <a:pt x="9330" y="12456"/>
                    <a:pt x="9070" y="13820"/>
                  </a:cubicBezTo>
                  <a:cubicBezTo>
                    <a:pt x="8670" y="16088"/>
                    <a:pt x="8469" y="18490"/>
                    <a:pt x="8603" y="19524"/>
                  </a:cubicBezTo>
                  <a:cubicBezTo>
                    <a:pt x="9403" y="20058"/>
                    <a:pt x="10271" y="20458"/>
                    <a:pt x="11171" y="20792"/>
                  </a:cubicBezTo>
                  <a:cubicBezTo>
                    <a:pt x="11038" y="20358"/>
                    <a:pt x="10905" y="19891"/>
                    <a:pt x="10738" y="19291"/>
                  </a:cubicBezTo>
                  <a:cubicBezTo>
                    <a:pt x="10160" y="17156"/>
                    <a:pt x="10901" y="16014"/>
                    <a:pt x="11489" y="16014"/>
                  </a:cubicBezTo>
                  <a:cubicBezTo>
                    <a:pt x="11783" y="16014"/>
                    <a:pt x="12039" y="16300"/>
                    <a:pt x="12072" y="16889"/>
                  </a:cubicBezTo>
                  <a:cubicBezTo>
                    <a:pt x="12205" y="18423"/>
                    <a:pt x="12472" y="19925"/>
                    <a:pt x="12906" y="21392"/>
                  </a:cubicBezTo>
                  <a:cubicBezTo>
                    <a:pt x="14040" y="21793"/>
                    <a:pt x="15007" y="22059"/>
                    <a:pt x="15608" y="22260"/>
                  </a:cubicBezTo>
                  <a:cubicBezTo>
                    <a:pt x="17142" y="22827"/>
                    <a:pt x="18510" y="23761"/>
                    <a:pt x="19577" y="24995"/>
                  </a:cubicBezTo>
                  <a:cubicBezTo>
                    <a:pt x="20678" y="23994"/>
                    <a:pt x="21612" y="22793"/>
                    <a:pt x="22313" y="21492"/>
                  </a:cubicBezTo>
                  <a:cubicBezTo>
                    <a:pt x="21546" y="20859"/>
                    <a:pt x="20378" y="19891"/>
                    <a:pt x="18744" y="18757"/>
                  </a:cubicBezTo>
                  <a:cubicBezTo>
                    <a:pt x="16368" y="17060"/>
                    <a:pt x="16505" y="15036"/>
                    <a:pt x="17829" y="15036"/>
                  </a:cubicBezTo>
                  <a:cubicBezTo>
                    <a:pt x="18196" y="15036"/>
                    <a:pt x="18655" y="15192"/>
                    <a:pt x="19177" y="15555"/>
                  </a:cubicBezTo>
                  <a:cubicBezTo>
                    <a:pt x="20912" y="16789"/>
                    <a:pt x="22279" y="19057"/>
                    <a:pt x="22880" y="20191"/>
                  </a:cubicBezTo>
                  <a:cubicBezTo>
                    <a:pt x="23714" y="18190"/>
                    <a:pt x="24181" y="16022"/>
                    <a:pt x="24281" y="13854"/>
                  </a:cubicBezTo>
                  <a:cubicBezTo>
                    <a:pt x="21879" y="11619"/>
                    <a:pt x="15941" y="8483"/>
                    <a:pt x="17743" y="8483"/>
                  </a:cubicBezTo>
                  <a:cubicBezTo>
                    <a:pt x="19344" y="8483"/>
                    <a:pt x="22947" y="10818"/>
                    <a:pt x="24247" y="11752"/>
                  </a:cubicBezTo>
                  <a:cubicBezTo>
                    <a:pt x="24214" y="11118"/>
                    <a:pt x="24147" y="10518"/>
                    <a:pt x="24047" y="9884"/>
                  </a:cubicBezTo>
                  <a:cubicBezTo>
                    <a:pt x="21779" y="8416"/>
                    <a:pt x="14474" y="6115"/>
                    <a:pt x="15641" y="5447"/>
                  </a:cubicBezTo>
                  <a:cubicBezTo>
                    <a:pt x="15808" y="5351"/>
                    <a:pt x="16040" y="5308"/>
                    <a:pt x="16323" y="5308"/>
                  </a:cubicBezTo>
                  <a:cubicBezTo>
                    <a:pt x="18189" y="5308"/>
                    <a:pt x="22218" y="7183"/>
                    <a:pt x="23580" y="7849"/>
                  </a:cubicBezTo>
                  <a:cubicBezTo>
                    <a:pt x="23280" y="6848"/>
                    <a:pt x="22813" y="5881"/>
                    <a:pt x="22213" y="5047"/>
                  </a:cubicBezTo>
                  <a:cubicBezTo>
                    <a:pt x="19649" y="1601"/>
                    <a:pt x="15354" y="1"/>
                    <a:pt x="12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7"/>
            <p:cNvSpPr/>
            <p:nvPr/>
          </p:nvSpPr>
          <p:spPr>
            <a:xfrm>
              <a:off x="5548625" y="3498550"/>
              <a:ext cx="328025" cy="441475"/>
            </a:xfrm>
            <a:custGeom>
              <a:avLst/>
              <a:gdLst/>
              <a:ahLst/>
              <a:cxnLst/>
              <a:rect l="l" t="t" r="r" b="b"/>
              <a:pathLst>
                <a:path w="13121" h="17659" extrusionOk="0">
                  <a:moveTo>
                    <a:pt x="3635" y="1"/>
                  </a:moveTo>
                  <a:cubicBezTo>
                    <a:pt x="3602" y="1"/>
                    <a:pt x="3563" y="49"/>
                    <a:pt x="3590" y="76"/>
                  </a:cubicBezTo>
                  <a:cubicBezTo>
                    <a:pt x="3690" y="210"/>
                    <a:pt x="3790" y="343"/>
                    <a:pt x="3890" y="443"/>
                  </a:cubicBezTo>
                  <a:cubicBezTo>
                    <a:pt x="3457" y="977"/>
                    <a:pt x="3090" y="1544"/>
                    <a:pt x="2756" y="2111"/>
                  </a:cubicBezTo>
                  <a:cubicBezTo>
                    <a:pt x="2389" y="2712"/>
                    <a:pt x="2056" y="3345"/>
                    <a:pt x="1755" y="3946"/>
                  </a:cubicBezTo>
                  <a:cubicBezTo>
                    <a:pt x="1122" y="5180"/>
                    <a:pt x="588" y="6448"/>
                    <a:pt x="21" y="7715"/>
                  </a:cubicBezTo>
                  <a:cubicBezTo>
                    <a:pt x="0" y="7756"/>
                    <a:pt x="31" y="7785"/>
                    <a:pt x="65" y="7785"/>
                  </a:cubicBezTo>
                  <a:cubicBezTo>
                    <a:pt x="86" y="7785"/>
                    <a:pt x="108" y="7774"/>
                    <a:pt x="121" y="7749"/>
                  </a:cubicBezTo>
                  <a:cubicBezTo>
                    <a:pt x="621" y="6448"/>
                    <a:pt x="1188" y="5180"/>
                    <a:pt x="1922" y="3979"/>
                  </a:cubicBezTo>
                  <a:cubicBezTo>
                    <a:pt x="2222" y="3412"/>
                    <a:pt x="2556" y="2878"/>
                    <a:pt x="2923" y="2311"/>
                  </a:cubicBezTo>
                  <a:cubicBezTo>
                    <a:pt x="3290" y="1744"/>
                    <a:pt x="3690" y="1211"/>
                    <a:pt x="4024" y="610"/>
                  </a:cubicBezTo>
                  <a:cubicBezTo>
                    <a:pt x="4724" y="1544"/>
                    <a:pt x="5391" y="2478"/>
                    <a:pt x="6025" y="3512"/>
                  </a:cubicBezTo>
                  <a:cubicBezTo>
                    <a:pt x="4891" y="5714"/>
                    <a:pt x="4257" y="8116"/>
                    <a:pt x="3623" y="10484"/>
                  </a:cubicBezTo>
                  <a:cubicBezTo>
                    <a:pt x="3623" y="10525"/>
                    <a:pt x="3674" y="10554"/>
                    <a:pt x="3713" y="10554"/>
                  </a:cubicBezTo>
                  <a:cubicBezTo>
                    <a:pt x="3737" y="10554"/>
                    <a:pt x="3757" y="10543"/>
                    <a:pt x="3757" y="10517"/>
                  </a:cubicBezTo>
                  <a:cubicBezTo>
                    <a:pt x="4190" y="8149"/>
                    <a:pt x="5158" y="5881"/>
                    <a:pt x="6125" y="3679"/>
                  </a:cubicBezTo>
                  <a:cubicBezTo>
                    <a:pt x="6659" y="4613"/>
                    <a:pt x="7193" y="5547"/>
                    <a:pt x="7660" y="6514"/>
                  </a:cubicBezTo>
                  <a:cubicBezTo>
                    <a:pt x="7660" y="6548"/>
                    <a:pt x="7660" y="6548"/>
                    <a:pt x="7660" y="6548"/>
                  </a:cubicBezTo>
                  <a:cubicBezTo>
                    <a:pt x="7660" y="9116"/>
                    <a:pt x="8093" y="11618"/>
                    <a:pt x="8260" y="14153"/>
                  </a:cubicBezTo>
                  <a:cubicBezTo>
                    <a:pt x="8260" y="14187"/>
                    <a:pt x="8293" y="14203"/>
                    <a:pt x="8327" y="14203"/>
                  </a:cubicBezTo>
                  <a:cubicBezTo>
                    <a:pt x="8360" y="14203"/>
                    <a:pt x="8393" y="14187"/>
                    <a:pt x="8393" y="14153"/>
                  </a:cubicBezTo>
                  <a:cubicBezTo>
                    <a:pt x="7993" y="11785"/>
                    <a:pt x="8060" y="9383"/>
                    <a:pt x="7926" y="7015"/>
                  </a:cubicBezTo>
                  <a:lnTo>
                    <a:pt x="7926" y="7015"/>
                  </a:lnTo>
                  <a:cubicBezTo>
                    <a:pt x="8127" y="7448"/>
                    <a:pt x="8327" y="7882"/>
                    <a:pt x="8527" y="8282"/>
                  </a:cubicBezTo>
                  <a:cubicBezTo>
                    <a:pt x="9227" y="9750"/>
                    <a:pt x="9895" y="11251"/>
                    <a:pt x="10562" y="12719"/>
                  </a:cubicBezTo>
                  <a:cubicBezTo>
                    <a:pt x="11329" y="14353"/>
                    <a:pt x="12129" y="15954"/>
                    <a:pt x="12830" y="17622"/>
                  </a:cubicBezTo>
                  <a:cubicBezTo>
                    <a:pt x="12843" y="17648"/>
                    <a:pt x="12865" y="17659"/>
                    <a:pt x="12886" y="17659"/>
                  </a:cubicBezTo>
                  <a:cubicBezTo>
                    <a:pt x="12920" y="17659"/>
                    <a:pt x="12951" y="17630"/>
                    <a:pt x="12930" y="17589"/>
                  </a:cubicBezTo>
                  <a:cubicBezTo>
                    <a:pt x="10628" y="12819"/>
                    <a:pt x="8927" y="7715"/>
                    <a:pt x="6092" y="3245"/>
                  </a:cubicBezTo>
                  <a:lnTo>
                    <a:pt x="6092" y="3245"/>
                  </a:lnTo>
                  <a:cubicBezTo>
                    <a:pt x="7226" y="3746"/>
                    <a:pt x="8393" y="4179"/>
                    <a:pt x="9494" y="4713"/>
                  </a:cubicBezTo>
                  <a:cubicBezTo>
                    <a:pt x="10695" y="5280"/>
                    <a:pt x="11863" y="5881"/>
                    <a:pt x="12997" y="6548"/>
                  </a:cubicBezTo>
                  <a:cubicBezTo>
                    <a:pt x="13006" y="6552"/>
                    <a:pt x="13015" y="6554"/>
                    <a:pt x="13024" y="6554"/>
                  </a:cubicBezTo>
                  <a:cubicBezTo>
                    <a:pt x="13080" y="6554"/>
                    <a:pt x="13121" y="6476"/>
                    <a:pt x="13064" y="6448"/>
                  </a:cubicBezTo>
                  <a:cubicBezTo>
                    <a:pt x="11929" y="5781"/>
                    <a:pt x="10762" y="5113"/>
                    <a:pt x="9528" y="4513"/>
                  </a:cubicBezTo>
                  <a:cubicBezTo>
                    <a:pt x="8393" y="3946"/>
                    <a:pt x="7193" y="3445"/>
                    <a:pt x="5958" y="3079"/>
                  </a:cubicBezTo>
                  <a:cubicBezTo>
                    <a:pt x="5758" y="2745"/>
                    <a:pt x="5558" y="2445"/>
                    <a:pt x="5325" y="2145"/>
                  </a:cubicBezTo>
                  <a:lnTo>
                    <a:pt x="5325" y="2145"/>
                  </a:lnTo>
                  <a:cubicBezTo>
                    <a:pt x="5992" y="2345"/>
                    <a:pt x="6626" y="2478"/>
                    <a:pt x="7293" y="2712"/>
                  </a:cubicBezTo>
                  <a:cubicBezTo>
                    <a:pt x="7993" y="2945"/>
                    <a:pt x="8660" y="3245"/>
                    <a:pt x="9294" y="3512"/>
                  </a:cubicBezTo>
                  <a:cubicBezTo>
                    <a:pt x="9303" y="3517"/>
                    <a:pt x="9312" y="3519"/>
                    <a:pt x="9320" y="3519"/>
                  </a:cubicBezTo>
                  <a:cubicBezTo>
                    <a:pt x="9368" y="3519"/>
                    <a:pt x="9385" y="3441"/>
                    <a:pt x="9327" y="3412"/>
                  </a:cubicBezTo>
                  <a:cubicBezTo>
                    <a:pt x="8660" y="3145"/>
                    <a:pt x="7993" y="2912"/>
                    <a:pt x="7326" y="2678"/>
                  </a:cubicBezTo>
                  <a:cubicBezTo>
                    <a:pt x="6659" y="2445"/>
                    <a:pt x="5958" y="2245"/>
                    <a:pt x="5291" y="2078"/>
                  </a:cubicBezTo>
                  <a:cubicBezTo>
                    <a:pt x="4891" y="1544"/>
                    <a:pt x="4491" y="1010"/>
                    <a:pt x="4057" y="477"/>
                  </a:cubicBezTo>
                  <a:cubicBezTo>
                    <a:pt x="4057" y="477"/>
                    <a:pt x="4024" y="443"/>
                    <a:pt x="4024" y="443"/>
                  </a:cubicBezTo>
                  <a:cubicBezTo>
                    <a:pt x="3890" y="277"/>
                    <a:pt x="3790" y="143"/>
                    <a:pt x="3657" y="10"/>
                  </a:cubicBezTo>
                  <a:cubicBezTo>
                    <a:pt x="3650" y="3"/>
                    <a:pt x="3643" y="1"/>
                    <a:pt x="36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7"/>
            <p:cNvSpPr/>
            <p:nvPr/>
          </p:nvSpPr>
          <p:spPr>
            <a:xfrm>
              <a:off x="5029900" y="3626375"/>
              <a:ext cx="386675" cy="807275"/>
            </a:xfrm>
            <a:custGeom>
              <a:avLst/>
              <a:gdLst/>
              <a:ahLst/>
              <a:cxnLst/>
              <a:rect l="l" t="t" r="r" b="b"/>
              <a:pathLst>
                <a:path w="15467" h="32291" extrusionOk="0">
                  <a:moveTo>
                    <a:pt x="6827" y="0"/>
                  </a:moveTo>
                  <a:cubicBezTo>
                    <a:pt x="3991" y="0"/>
                    <a:pt x="1890" y="2402"/>
                    <a:pt x="55" y="4237"/>
                  </a:cubicBezTo>
                  <a:cubicBezTo>
                    <a:pt x="1" y="4291"/>
                    <a:pt x="57" y="4346"/>
                    <a:pt x="116" y="4346"/>
                  </a:cubicBezTo>
                  <a:cubicBezTo>
                    <a:pt x="130" y="4346"/>
                    <a:pt x="143" y="4343"/>
                    <a:pt x="155" y="4337"/>
                  </a:cubicBezTo>
                  <a:cubicBezTo>
                    <a:pt x="1759" y="2707"/>
                    <a:pt x="4004" y="820"/>
                    <a:pt x="6412" y="820"/>
                  </a:cubicBezTo>
                  <a:cubicBezTo>
                    <a:pt x="7010" y="820"/>
                    <a:pt x="7617" y="936"/>
                    <a:pt x="8228" y="1201"/>
                  </a:cubicBezTo>
                  <a:cubicBezTo>
                    <a:pt x="10462" y="2169"/>
                    <a:pt x="11763" y="4704"/>
                    <a:pt x="12431" y="6939"/>
                  </a:cubicBezTo>
                  <a:cubicBezTo>
                    <a:pt x="13198" y="9374"/>
                    <a:pt x="13431" y="12009"/>
                    <a:pt x="13731" y="14544"/>
                  </a:cubicBezTo>
                  <a:cubicBezTo>
                    <a:pt x="14098" y="17480"/>
                    <a:pt x="14299" y="20382"/>
                    <a:pt x="14399" y="23317"/>
                  </a:cubicBezTo>
                  <a:cubicBezTo>
                    <a:pt x="14465" y="24751"/>
                    <a:pt x="14465" y="26186"/>
                    <a:pt x="14465" y="27653"/>
                  </a:cubicBezTo>
                  <a:cubicBezTo>
                    <a:pt x="14465" y="29121"/>
                    <a:pt x="14399" y="30622"/>
                    <a:pt x="14465" y="32090"/>
                  </a:cubicBezTo>
                  <a:cubicBezTo>
                    <a:pt x="14482" y="32223"/>
                    <a:pt x="14599" y="32290"/>
                    <a:pt x="14720" y="32290"/>
                  </a:cubicBezTo>
                  <a:cubicBezTo>
                    <a:pt x="14841" y="32290"/>
                    <a:pt x="14966" y="32223"/>
                    <a:pt x="14999" y="32090"/>
                  </a:cubicBezTo>
                  <a:cubicBezTo>
                    <a:pt x="15266" y="30322"/>
                    <a:pt x="15399" y="28554"/>
                    <a:pt x="15399" y="26786"/>
                  </a:cubicBezTo>
                  <a:cubicBezTo>
                    <a:pt x="15466" y="25052"/>
                    <a:pt x="15466" y="23284"/>
                    <a:pt x="15399" y="21549"/>
                  </a:cubicBezTo>
                  <a:cubicBezTo>
                    <a:pt x="15333" y="18380"/>
                    <a:pt x="15099" y="15245"/>
                    <a:pt x="14699" y="12142"/>
                  </a:cubicBezTo>
                  <a:cubicBezTo>
                    <a:pt x="14332" y="9541"/>
                    <a:pt x="13898" y="6839"/>
                    <a:pt x="12697" y="4470"/>
                  </a:cubicBezTo>
                  <a:cubicBezTo>
                    <a:pt x="11563" y="2202"/>
                    <a:pt x="9562" y="0"/>
                    <a:pt x="6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7"/>
            <p:cNvSpPr/>
            <p:nvPr/>
          </p:nvSpPr>
          <p:spPr>
            <a:xfrm>
              <a:off x="4796100" y="3520850"/>
              <a:ext cx="506225" cy="527525"/>
            </a:xfrm>
            <a:custGeom>
              <a:avLst/>
              <a:gdLst/>
              <a:ahLst/>
              <a:cxnLst/>
              <a:rect l="l" t="t" r="r" b="b"/>
              <a:pathLst>
                <a:path w="20249" h="21101" extrusionOk="0">
                  <a:moveTo>
                    <a:pt x="3756" y="8281"/>
                  </a:moveTo>
                  <a:cubicBezTo>
                    <a:pt x="4086" y="8281"/>
                    <a:pt x="4398" y="8388"/>
                    <a:pt x="4504" y="8625"/>
                  </a:cubicBezTo>
                  <a:cubicBezTo>
                    <a:pt x="4637" y="8957"/>
                    <a:pt x="3915" y="9319"/>
                    <a:pt x="3368" y="9319"/>
                  </a:cubicBezTo>
                  <a:cubicBezTo>
                    <a:pt x="3091" y="9319"/>
                    <a:pt x="2858" y="9227"/>
                    <a:pt x="2802" y="8991"/>
                  </a:cubicBezTo>
                  <a:lnTo>
                    <a:pt x="2802" y="8958"/>
                  </a:lnTo>
                  <a:cubicBezTo>
                    <a:pt x="2701" y="8534"/>
                    <a:pt x="3249" y="8281"/>
                    <a:pt x="3756" y="8281"/>
                  </a:cubicBezTo>
                  <a:close/>
                  <a:moveTo>
                    <a:pt x="16608" y="12810"/>
                  </a:moveTo>
                  <a:cubicBezTo>
                    <a:pt x="16962" y="12810"/>
                    <a:pt x="17520" y="13160"/>
                    <a:pt x="17446" y="13528"/>
                  </a:cubicBezTo>
                  <a:cubicBezTo>
                    <a:pt x="17409" y="13712"/>
                    <a:pt x="17297" y="13784"/>
                    <a:pt x="17156" y="13784"/>
                  </a:cubicBezTo>
                  <a:cubicBezTo>
                    <a:pt x="16786" y="13784"/>
                    <a:pt x="16225" y="13284"/>
                    <a:pt x="16345" y="12994"/>
                  </a:cubicBezTo>
                  <a:lnTo>
                    <a:pt x="16345" y="12961"/>
                  </a:lnTo>
                  <a:cubicBezTo>
                    <a:pt x="16381" y="12855"/>
                    <a:pt x="16481" y="12810"/>
                    <a:pt x="16608" y="12810"/>
                  </a:cubicBezTo>
                  <a:close/>
                  <a:moveTo>
                    <a:pt x="9043" y="15465"/>
                  </a:moveTo>
                  <a:cubicBezTo>
                    <a:pt x="9802" y="15465"/>
                    <a:pt x="10782" y="17162"/>
                    <a:pt x="10007" y="17564"/>
                  </a:cubicBezTo>
                  <a:cubicBezTo>
                    <a:pt x="9931" y="17602"/>
                    <a:pt x="9855" y="17620"/>
                    <a:pt x="9779" y="17620"/>
                  </a:cubicBezTo>
                  <a:cubicBezTo>
                    <a:pt x="8994" y="17620"/>
                    <a:pt x="8295" y="15742"/>
                    <a:pt x="8873" y="15529"/>
                  </a:cubicBezTo>
                  <a:lnTo>
                    <a:pt x="8873" y="15496"/>
                  </a:lnTo>
                  <a:cubicBezTo>
                    <a:pt x="8928" y="15475"/>
                    <a:pt x="8985" y="15465"/>
                    <a:pt x="9043" y="15465"/>
                  </a:cubicBezTo>
                  <a:close/>
                  <a:moveTo>
                    <a:pt x="8775" y="1"/>
                  </a:moveTo>
                  <a:cubicBezTo>
                    <a:pt x="7757" y="1"/>
                    <a:pt x="6547" y="280"/>
                    <a:pt x="5337" y="986"/>
                  </a:cubicBezTo>
                  <a:cubicBezTo>
                    <a:pt x="6472" y="1086"/>
                    <a:pt x="7839" y="1453"/>
                    <a:pt x="8373" y="2253"/>
                  </a:cubicBezTo>
                  <a:cubicBezTo>
                    <a:pt x="8898" y="3004"/>
                    <a:pt x="8392" y="3492"/>
                    <a:pt x="7824" y="3492"/>
                  </a:cubicBezTo>
                  <a:cubicBezTo>
                    <a:pt x="7635" y="3492"/>
                    <a:pt x="7439" y="3437"/>
                    <a:pt x="7272" y="3321"/>
                  </a:cubicBezTo>
                  <a:cubicBezTo>
                    <a:pt x="6772" y="2987"/>
                    <a:pt x="5838" y="1986"/>
                    <a:pt x="4170" y="1853"/>
                  </a:cubicBezTo>
                  <a:cubicBezTo>
                    <a:pt x="3469" y="2453"/>
                    <a:pt x="2836" y="3154"/>
                    <a:pt x="2302" y="3921"/>
                  </a:cubicBezTo>
                  <a:cubicBezTo>
                    <a:pt x="2102" y="4188"/>
                    <a:pt x="1935" y="4488"/>
                    <a:pt x="1768" y="4788"/>
                  </a:cubicBezTo>
                  <a:cubicBezTo>
                    <a:pt x="2700" y="4371"/>
                    <a:pt x="3693" y="4162"/>
                    <a:pt x="4685" y="4162"/>
                  </a:cubicBezTo>
                  <a:cubicBezTo>
                    <a:pt x="5753" y="4162"/>
                    <a:pt x="6820" y="4404"/>
                    <a:pt x="7806" y="4889"/>
                  </a:cubicBezTo>
                  <a:cubicBezTo>
                    <a:pt x="9717" y="5844"/>
                    <a:pt x="9118" y="7628"/>
                    <a:pt x="7726" y="7628"/>
                  </a:cubicBezTo>
                  <a:cubicBezTo>
                    <a:pt x="7465" y="7628"/>
                    <a:pt x="7177" y="7566"/>
                    <a:pt x="6872" y="7424"/>
                  </a:cubicBezTo>
                  <a:cubicBezTo>
                    <a:pt x="5339" y="6710"/>
                    <a:pt x="3890" y="5996"/>
                    <a:pt x="2325" y="5996"/>
                  </a:cubicBezTo>
                  <a:cubicBezTo>
                    <a:pt x="1915" y="5996"/>
                    <a:pt x="1497" y="6045"/>
                    <a:pt x="1068" y="6156"/>
                  </a:cubicBezTo>
                  <a:cubicBezTo>
                    <a:pt x="334" y="7991"/>
                    <a:pt x="0" y="9959"/>
                    <a:pt x="67" y="11960"/>
                  </a:cubicBezTo>
                  <a:cubicBezTo>
                    <a:pt x="1068" y="11226"/>
                    <a:pt x="2202" y="10693"/>
                    <a:pt x="3403" y="10359"/>
                  </a:cubicBezTo>
                  <a:cubicBezTo>
                    <a:pt x="3806" y="10251"/>
                    <a:pt x="4159" y="10205"/>
                    <a:pt x="4453" y="10205"/>
                  </a:cubicBezTo>
                  <a:cubicBezTo>
                    <a:pt x="5787" y="10205"/>
                    <a:pt x="5893" y="11141"/>
                    <a:pt x="3870" y="11360"/>
                  </a:cubicBezTo>
                  <a:cubicBezTo>
                    <a:pt x="2535" y="11493"/>
                    <a:pt x="1235" y="11894"/>
                    <a:pt x="100" y="12561"/>
                  </a:cubicBezTo>
                  <a:cubicBezTo>
                    <a:pt x="100" y="12928"/>
                    <a:pt x="134" y="13295"/>
                    <a:pt x="134" y="13661"/>
                  </a:cubicBezTo>
                  <a:cubicBezTo>
                    <a:pt x="1034" y="12994"/>
                    <a:pt x="2035" y="12561"/>
                    <a:pt x="3136" y="12394"/>
                  </a:cubicBezTo>
                  <a:cubicBezTo>
                    <a:pt x="3301" y="12377"/>
                    <a:pt x="3455" y="12369"/>
                    <a:pt x="3598" y="12369"/>
                  </a:cubicBezTo>
                  <a:cubicBezTo>
                    <a:pt x="5710" y="12369"/>
                    <a:pt x="5461" y="14101"/>
                    <a:pt x="3836" y="14195"/>
                  </a:cubicBezTo>
                  <a:cubicBezTo>
                    <a:pt x="2602" y="14195"/>
                    <a:pt x="1401" y="14429"/>
                    <a:pt x="267" y="14896"/>
                  </a:cubicBezTo>
                  <a:cubicBezTo>
                    <a:pt x="701" y="18331"/>
                    <a:pt x="1635" y="21067"/>
                    <a:pt x="1768" y="21100"/>
                  </a:cubicBezTo>
                  <a:cubicBezTo>
                    <a:pt x="4070" y="20967"/>
                    <a:pt x="6372" y="20700"/>
                    <a:pt x="8640" y="20233"/>
                  </a:cubicBezTo>
                  <a:cubicBezTo>
                    <a:pt x="8006" y="18865"/>
                    <a:pt x="6505" y="17031"/>
                    <a:pt x="7272" y="16897"/>
                  </a:cubicBezTo>
                  <a:cubicBezTo>
                    <a:pt x="7300" y="16892"/>
                    <a:pt x="7329" y="16889"/>
                    <a:pt x="7357" y="16889"/>
                  </a:cubicBezTo>
                  <a:cubicBezTo>
                    <a:pt x="8070" y="16889"/>
                    <a:pt x="8855" y="18465"/>
                    <a:pt x="9240" y="20133"/>
                  </a:cubicBezTo>
                  <a:cubicBezTo>
                    <a:pt x="10941" y="19799"/>
                    <a:pt x="12609" y="19332"/>
                    <a:pt x="14244" y="18765"/>
                  </a:cubicBezTo>
                  <a:cubicBezTo>
                    <a:pt x="13076" y="17764"/>
                    <a:pt x="11308" y="16530"/>
                    <a:pt x="12009" y="16030"/>
                  </a:cubicBezTo>
                  <a:cubicBezTo>
                    <a:pt x="12094" y="15962"/>
                    <a:pt x="12191" y="15931"/>
                    <a:pt x="12297" y="15931"/>
                  </a:cubicBezTo>
                  <a:cubicBezTo>
                    <a:pt x="13024" y="15931"/>
                    <a:pt x="14183" y="17392"/>
                    <a:pt x="14911" y="18498"/>
                  </a:cubicBezTo>
                  <a:cubicBezTo>
                    <a:pt x="15678" y="18165"/>
                    <a:pt x="16412" y="17764"/>
                    <a:pt x="17079" y="17297"/>
                  </a:cubicBezTo>
                  <a:cubicBezTo>
                    <a:pt x="15545" y="15029"/>
                    <a:pt x="11809" y="14562"/>
                    <a:pt x="12276" y="12928"/>
                  </a:cubicBezTo>
                  <a:cubicBezTo>
                    <a:pt x="12391" y="12550"/>
                    <a:pt x="12667" y="12381"/>
                    <a:pt x="13041" y="12381"/>
                  </a:cubicBezTo>
                  <a:cubicBezTo>
                    <a:pt x="14290" y="12381"/>
                    <a:pt x="16640" y="14262"/>
                    <a:pt x="17846" y="16597"/>
                  </a:cubicBezTo>
                  <a:cubicBezTo>
                    <a:pt x="19681" y="14662"/>
                    <a:pt x="20248" y="11960"/>
                    <a:pt x="20048" y="9659"/>
                  </a:cubicBezTo>
                  <a:cubicBezTo>
                    <a:pt x="18447" y="9458"/>
                    <a:pt x="15345" y="9792"/>
                    <a:pt x="15578" y="8625"/>
                  </a:cubicBezTo>
                  <a:cubicBezTo>
                    <a:pt x="15679" y="8052"/>
                    <a:pt x="16298" y="7820"/>
                    <a:pt x="17122" y="7820"/>
                  </a:cubicBezTo>
                  <a:cubicBezTo>
                    <a:pt x="17932" y="7820"/>
                    <a:pt x="18939" y="8044"/>
                    <a:pt x="19848" y="8391"/>
                  </a:cubicBezTo>
                  <a:cubicBezTo>
                    <a:pt x="19681" y="7457"/>
                    <a:pt x="19314" y="6590"/>
                    <a:pt x="18780" y="5823"/>
                  </a:cubicBezTo>
                  <a:cubicBezTo>
                    <a:pt x="18302" y="5212"/>
                    <a:pt x="17548" y="4993"/>
                    <a:pt x="16713" y="4993"/>
                  </a:cubicBezTo>
                  <a:cubicBezTo>
                    <a:pt x="14579" y="4993"/>
                    <a:pt x="11909" y="6423"/>
                    <a:pt x="11909" y="6423"/>
                  </a:cubicBezTo>
                  <a:cubicBezTo>
                    <a:pt x="11909" y="6423"/>
                    <a:pt x="12476" y="1219"/>
                    <a:pt x="10474" y="319"/>
                  </a:cubicBezTo>
                  <a:cubicBezTo>
                    <a:pt x="10026" y="121"/>
                    <a:pt x="9441" y="1"/>
                    <a:pt x="87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7"/>
            <p:cNvSpPr/>
            <p:nvPr/>
          </p:nvSpPr>
          <p:spPr>
            <a:xfrm>
              <a:off x="4848125" y="3686075"/>
              <a:ext cx="326600" cy="354850"/>
            </a:xfrm>
            <a:custGeom>
              <a:avLst/>
              <a:gdLst/>
              <a:ahLst/>
              <a:cxnLst/>
              <a:rect l="l" t="t" r="r" b="b"/>
              <a:pathLst>
                <a:path w="13064" h="14194" extrusionOk="0">
                  <a:moveTo>
                    <a:pt x="9853" y="1"/>
                  </a:moveTo>
                  <a:cubicBezTo>
                    <a:pt x="9846" y="1"/>
                    <a:pt x="9837" y="5"/>
                    <a:pt x="9828" y="14"/>
                  </a:cubicBezTo>
                  <a:cubicBezTo>
                    <a:pt x="9461" y="581"/>
                    <a:pt x="8961" y="1115"/>
                    <a:pt x="8560" y="1582"/>
                  </a:cubicBezTo>
                  <a:cubicBezTo>
                    <a:pt x="8193" y="2016"/>
                    <a:pt x="7826" y="2483"/>
                    <a:pt x="7459" y="2916"/>
                  </a:cubicBezTo>
                  <a:cubicBezTo>
                    <a:pt x="5425" y="1949"/>
                    <a:pt x="3223" y="1282"/>
                    <a:pt x="988" y="981"/>
                  </a:cubicBezTo>
                  <a:cubicBezTo>
                    <a:pt x="988" y="975"/>
                    <a:pt x="987" y="972"/>
                    <a:pt x="985" y="972"/>
                  </a:cubicBezTo>
                  <a:cubicBezTo>
                    <a:pt x="978" y="972"/>
                    <a:pt x="962" y="1015"/>
                    <a:pt x="988" y="1015"/>
                  </a:cubicBezTo>
                  <a:cubicBezTo>
                    <a:pt x="3190" y="1382"/>
                    <a:pt x="5358" y="2082"/>
                    <a:pt x="7359" y="3050"/>
                  </a:cubicBezTo>
                  <a:cubicBezTo>
                    <a:pt x="6692" y="3884"/>
                    <a:pt x="6025" y="4751"/>
                    <a:pt x="5391" y="5618"/>
                  </a:cubicBezTo>
                  <a:cubicBezTo>
                    <a:pt x="5291" y="5585"/>
                    <a:pt x="5191" y="5551"/>
                    <a:pt x="5091" y="5551"/>
                  </a:cubicBezTo>
                  <a:cubicBezTo>
                    <a:pt x="4891" y="5485"/>
                    <a:pt x="4724" y="5485"/>
                    <a:pt x="4524" y="5451"/>
                  </a:cubicBezTo>
                  <a:cubicBezTo>
                    <a:pt x="4224" y="5385"/>
                    <a:pt x="3890" y="5351"/>
                    <a:pt x="3557" y="5351"/>
                  </a:cubicBezTo>
                  <a:cubicBezTo>
                    <a:pt x="3297" y="5328"/>
                    <a:pt x="3054" y="5304"/>
                    <a:pt x="2805" y="5304"/>
                  </a:cubicBezTo>
                  <a:cubicBezTo>
                    <a:pt x="2701" y="5304"/>
                    <a:pt x="2597" y="5308"/>
                    <a:pt x="2489" y="5318"/>
                  </a:cubicBezTo>
                  <a:cubicBezTo>
                    <a:pt x="2122" y="5318"/>
                    <a:pt x="1755" y="5351"/>
                    <a:pt x="1388" y="5351"/>
                  </a:cubicBezTo>
                  <a:cubicBezTo>
                    <a:pt x="1355" y="5351"/>
                    <a:pt x="1355" y="5418"/>
                    <a:pt x="1388" y="5418"/>
                  </a:cubicBezTo>
                  <a:cubicBezTo>
                    <a:pt x="1657" y="5369"/>
                    <a:pt x="1926" y="5338"/>
                    <a:pt x="2194" y="5338"/>
                  </a:cubicBezTo>
                  <a:cubicBezTo>
                    <a:pt x="2293" y="5338"/>
                    <a:pt x="2391" y="5342"/>
                    <a:pt x="2489" y="5351"/>
                  </a:cubicBezTo>
                  <a:cubicBezTo>
                    <a:pt x="2823" y="5351"/>
                    <a:pt x="3123" y="5385"/>
                    <a:pt x="3490" y="5418"/>
                  </a:cubicBezTo>
                  <a:cubicBezTo>
                    <a:pt x="3857" y="5451"/>
                    <a:pt x="4224" y="5485"/>
                    <a:pt x="4591" y="5551"/>
                  </a:cubicBezTo>
                  <a:lnTo>
                    <a:pt x="5058" y="5651"/>
                  </a:lnTo>
                  <a:cubicBezTo>
                    <a:pt x="5124" y="5651"/>
                    <a:pt x="5225" y="5718"/>
                    <a:pt x="5325" y="5718"/>
                  </a:cubicBezTo>
                  <a:cubicBezTo>
                    <a:pt x="4691" y="6552"/>
                    <a:pt x="4090" y="7453"/>
                    <a:pt x="3523" y="8320"/>
                  </a:cubicBezTo>
                  <a:cubicBezTo>
                    <a:pt x="2322" y="10221"/>
                    <a:pt x="1155" y="12189"/>
                    <a:pt x="21" y="14124"/>
                  </a:cubicBezTo>
                  <a:cubicBezTo>
                    <a:pt x="0" y="14165"/>
                    <a:pt x="18" y="14194"/>
                    <a:pt x="42" y="14194"/>
                  </a:cubicBezTo>
                  <a:cubicBezTo>
                    <a:pt x="57" y="14194"/>
                    <a:pt x="75" y="14183"/>
                    <a:pt x="88" y="14158"/>
                  </a:cubicBezTo>
                  <a:cubicBezTo>
                    <a:pt x="755" y="13090"/>
                    <a:pt x="1422" y="11989"/>
                    <a:pt x="2089" y="10922"/>
                  </a:cubicBezTo>
                  <a:cubicBezTo>
                    <a:pt x="2423" y="10355"/>
                    <a:pt x="2789" y="9821"/>
                    <a:pt x="3123" y="9254"/>
                  </a:cubicBezTo>
                  <a:cubicBezTo>
                    <a:pt x="3156" y="9354"/>
                    <a:pt x="3156" y="9354"/>
                    <a:pt x="3190" y="9488"/>
                  </a:cubicBezTo>
                  <a:cubicBezTo>
                    <a:pt x="3256" y="9621"/>
                    <a:pt x="3290" y="9754"/>
                    <a:pt x="3323" y="9888"/>
                  </a:cubicBezTo>
                  <a:cubicBezTo>
                    <a:pt x="3423" y="10155"/>
                    <a:pt x="3490" y="10388"/>
                    <a:pt x="3557" y="10688"/>
                  </a:cubicBezTo>
                  <a:cubicBezTo>
                    <a:pt x="3623" y="10955"/>
                    <a:pt x="3657" y="11255"/>
                    <a:pt x="3723" y="11556"/>
                  </a:cubicBezTo>
                  <a:cubicBezTo>
                    <a:pt x="3757" y="11856"/>
                    <a:pt x="3790" y="12156"/>
                    <a:pt x="3790" y="12456"/>
                  </a:cubicBezTo>
                  <a:cubicBezTo>
                    <a:pt x="3774" y="12473"/>
                    <a:pt x="3782" y="12481"/>
                    <a:pt x="3794" y="12481"/>
                  </a:cubicBezTo>
                  <a:cubicBezTo>
                    <a:pt x="3807" y="12481"/>
                    <a:pt x="3824" y="12473"/>
                    <a:pt x="3824" y="12456"/>
                  </a:cubicBezTo>
                  <a:cubicBezTo>
                    <a:pt x="3790" y="12123"/>
                    <a:pt x="3757" y="11823"/>
                    <a:pt x="3757" y="11522"/>
                  </a:cubicBezTo>
                  <a:cubicBezTo>
                    <a:pt x="3723" y="11222"/>
                    <a:pt x="3690" y="10955"/>
                    <a:pt x="3657" y="10688"/>
                  </a:cubicBezTo>
                  <a:cubicBezTo>
                    <a:pt x="3590" y="10388"/>
                    <a:pt x="3523" y="10088"/>
                    <a:pt x="3457" y="9821"/>
                  </a:cubicBezTo>
                  <a:cubicBezTo>
                    <a:pt x="3390" y="9688"/>
                    <a:pt x="3357" y="9521"/>
                    <a:pt x="3323" y="9387"/>
                  </a:cubicBezTo>
                  <a:cubicBezTo>
                    <a:pt x="3290" y="9287"/>
                    <a:pt x="3256" y="9221"/>
                    <a:pt x="3223" y="9154"/>
                  </a:cubicBezTo>
                  <a:cubicBezTo>
                    <a:pt x="3957" y="7986"/>
                    <a:pt x="4724" y="6852"/>
                    <a:pt x="5525" y="5718"/>
                  </a:cubicBezTo>
                  <a:cubicBezTo>
                    <a:pt x="5525" y="5718"/>
                    <a:pt x="5525" y="5685"/>
                    <a:pt x="5525" y="5685"/>
                  </a:cubicBezTo>
                  <a:cubicBezTo>
                    <a:pt x="5625" y="5585"/>
                    <a:pt x="5692" y="5485"/>
                    <a:pt x="5758" y="5351"/>
                  </a:cubicBezTo>
                  <a:cubicBezTo>
                    <a:pt x="5992" y="5018"/>
                    <a:pt x="6259" y="4684"/>
                    <a:pt x="6525" y="4317"/>
                  </a:cubicBezTo>
                  <a:cubicBezTo>
                    <a:pt x="6759" y="4851"/>
                    <a:pt x="7026" y="5318"/>
                    <a:pt x="7293" y="5885"/>
                  </a:cubicBezTo>
                  <a:cubicBezTo>
                    <a:pt x="7560" y="6452"/>
                    <a:pt x="7826" y="7052"/>
                    <a:pt x="8027" y="7653"/>
                  </a:cubicBezTo>
                  <a:cubicBezTo>
                    <a:pt x="8494" y="8787"/>
                    <a:pt x="8860" y="9988"/>
                    <a:pt x="9094" y="11222"/>
                  </a:cubicBezTo>
                  <a:cubicBezTo>
                    <a:pt x="9094" y="11239"/>
                    <a:pt x="9111" y="11247"/>
                    <a:pt x="9127" y="11247"/>
                  </a:cubicBezTo>
                  <a:cubicBezTo>
                    <a:pt x="9144" y="11247"/>
                    <a:pt x="9161" y="11239"/>
                    <a:pt x="9161" y="11222"/>
                  </a:cubicBezTo>
                  <a:cubicBezTo>
                    <a:pt x="8927" y="9955"/>
                    <a:pt x="8594" y="8754"/>
                    <a:pt x="8193" y="7553"/>
                  </a:cubicBezTo>
                  <a:cubicBezTo>
                    <a:pt x="7960" y="6986"/>
                    <a:pt x="7760" y="6419"/>
                    <a:pt x="7493" y="5885"/>
                  </a:cubicBezTo>
                  <a:cubicBezTo>
                    <a:pt x="7226" y="5318"/>
                    <a:pt x="6926" y="4751"/>
                    <a:pt x="6592" y="4250"/>
                  </a:cubicBezTo>
                  <a:cubicBezTo>
                    <a:pt x="6892" y="3850"/>
                    <a:pt x="7193" y="3483"/>
                    <a:pt x="7493" y="3083"/>
                  </a:cubicBezTo>
                  <a:lnTo>
                    <a:pt x="7526" y="3050"/>
                  </a:lnTo>
                  <a:lnTo>
                    <a:pt x="7793" y="2683"/>
                  </a:lnTo>
                  <a:lnTo>
                    <a:pt x="8327" y="1982"/>
                  </a:lnTo>
                  <a:cubicBezTo>
                    <a:pt x="9127" y="2616"/>
                    <a:pt x="9928" y="3216"/>
                    <a:pt x="10728" y="3884"/>
                  </a:cubicBezTo>
                  <a:cubicBezTo>
                    <a:pt x="11496" y="4517"/>
                    <a:pt x="12263" y="5218"/>
                    <a:pt x="12997" y="5952"/>
                  </a:cubicBezTo>
                  <a:cubicBezTo>
                    <a:pt x="13030" y="5952"/>
                    <a:pt x="13063" y="5918"/>
                    <a:pt x="13030" y="5885"/>
                  </a:cubicBezTo>
                  <a:cubicBezTo>
                    <a:pt x="12296" y="5151"/>
                    <a:pt x="11529" y="4451"/>
                    <a:pt x="10762" y="3783"/>
                  </a:cubicBezTo>
                  <a:cubicBezTo>
                    <a:pt x="10028" y="3083"/>
                    <a:pt x="9227" y="2449"/>
                    <a:pt x="8393" y="1882"/>
                  </a:cubicBezTo>
                  <a:cubicBezTo>
                    <a:pt x="8860" y="1248"/>
                    <a:pt x="9361" y="648"/>
                    <a:pt x="9861" y="81"/>
                  </a:cubicBezTo>
                  <a:cubicBezTo>
                    <a:pt x="9886" y="32"/>
                    <a:pt x="9874" y="1"/>
                    <a:pt x="98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7"/>
            <p:cNvSpPr/>
            <p:nvPr/>
          </p:nvSpPr>
          <p:spPr>
            <a:xfrm>
              <a:off x="5296000" y="3938250"/>
              <a:ext cx="335725" cy="480125"/>
            </a:xfrm>
            <a:custGeom>
              <a:avLst/>
              <a:gdLst/>
              <a:ahLst/>
              <a:cxnLst/>
              <a:rect l="l" t="t" r="r" b="b"/>
              <a:pathLst>
                <a:path w="13429" h="19205" extrusionOk="0">
                  <a:moveTo>
                    <a:pt x="6690" y="1"/>
                  </a:moveTo>
                  <a:cubicBezTo>
                    <a:pt x="5723" y="134"/>
                    <a:pt x="4822" y="535"/>
                    <a:pt x="4155" y="1235"/>
                  </a:cubicBezTo>
                  <a:cubicBezTo>
                    <a:pt x="2821" y="2536"/>
                    <a:pt x="1920" y="4171"/>
                    <a:pt x="1553" y="6005"/>
                  </a:cubicBezTo>
                  <a:cubicBezTo>
                    <a:pt x="1053" y="8073"/>
                    <a:pt x="919" y="10242"/>
                    <a:pt x="719" y="12376"/>
                  </a:cubicBezTo>
                  <a:cubicBezTo>
                    <a:pt x="586" y="13477"/>
                    <a:pt x="452" y="14578"/>
                    <a:pt x="352" y="15679"/>
                  </a:cubicBezTo>
                  <a:cubicBezTo>
                    <a:pt x="219" y="16780"/>
                    <a:pt x="52" y="17880"/>
                    <a:pt x="19" y="18981"/>
                  </a:cubicBezTo>
                  <a:cubicBezTo>
                    <a:pt x="0" y="19128"/>
                    <a:pt x="113" y="19204"/>
                    <a:pt x="224" y="19204"/>
                  </a:cubicBezTo>
                  <a:cubicBezTo>
                    <a:pt x="315" y="19204"/>
                    <a:pt x="404" y="19153"/>
                    <a:pt x="419" y="19048"/>
                  </a:cubicBezTo>
                  <a:cubicBezTo>
                    <a:pt x="652" y="17880"/>
                    <a:pt x="752" y="16713"/>
                    <a:pt x="919" y="15545"/>
                  </a:cubicBezTo>
                  <a:cubicBezTo>
                    <a:pt x="1053" y="14378"/>
                    <a:pt x="1219" y="13210"/>
                    <a:pt x="1386" y="12043"/>
                  </a:cubicBezTo>
                  <a:cubicBezTo>
                    <a:pt x="1620" y="10075"/>
                    <a:pt x="1820" y="8073"/>
                    <a:pt x="2320" y="6172"/>
                  </a:cubicBezTo>
                  <a:cubicBezTo>
                    <a:pt x="2787" y="4538"/>
                    <a:pt x="3521" y="2903"/>
                    <a:pt x="4789" y="1769"/>
                  </a:cubicBezTo>
                  <a:cubicBezTo>
                    <a:pt x="5394" y="1196"/>
                    <a:pt x="6181" y="866"/>
                    <a:pt x="7034" y="866"/>
                  </a:cubicBezTo>
                  <a:cubicBezTo>
                    <a:pt x="7075" y="866"/>
                    <a:pt x="7116" y="867"/>
                    <a:pt x="7157" y="868"/>
                  </a:cubicBezTo>
                  <a:cubicBezTo>
                    <a:pt x="8024" y="935"/>
                    <a:pt x="8858" y="1302"/>
                    <a:pt x="9525" y="1836"/>
                  </a:cubicBezTo>
                  <a:cubicBezTo>
                    <a:pt x="11093" y="3003"/>
                    <a:pt x="12394" y="4471"/>
                    <a:pt x="13361" y="6139"/>
                  </a:cubicBezTo>
                  <a:cubicBezTo>
                    <a:pt x="13375" y="6152"/>
                    <a:pt x="13389" y="6161"/>
                    <a:pt x="13401" y="6161"/>
                  </a:cubicBezTo>
                  <a:cubicBezTo>
                    <a:pt x="13417" y="6161"/>
                    <a:pt x="13428" y="6144"/>
                    <a:pt x="13428" y="6105"/>
                  </a:cubicBezTo>
                  <a:cubicBezTo>
                    <a:pt x="12894" y="5105"/>
                    <a:pt x="12327" y="4171"/>
                    <a:pt x="11660" y="3237"/>
                  </a:cubicBezTo>
                  <a:cubicBezTo>
                    <a:pt x="11060" y="2303"/>
                    <a:pt x="10293" y="1502"/>
                    <a:pt x="9392" y="835"/>
                  </a:cubicBezTo>
                  <a:cubicBezTo>
                    <a:pt x="8591" y="268"/>
                    <a:pt x="7657" y="1"/>
                    <a:pt x="6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7"/>
            <p:cNvSpPr/>
            <p:nvPr/>
          </p:nvSpPr>
          <p:spPr>
            <a:xfrm>
              <a:off x="5364000" y="3924850"/>
              <a:ext cx="447850" cy="398700"/>
            </a:xfrm>
            <a:custGeom>
              <a:avLst/>
              <a:gdLst/>
              <a:ahLst/>
              <a:cxnLst/>
              <a:rect l="l" t="t" r="r" b="b"/>
              <a:pathLst>
                <a:path w="17914" h="15948" extrusionOk="0">
                  <a:moveTo>
                    <a:pt x="14153" y="3367"/>
                  </a:moveTo>
                  <a:cubicBezTo>
                    <a:pt x="14579" y="3367"/>
                    <a:pt x="15014" y="3520"/>
                    <a:pt x="15078" y="3873"/>
                  </a:cubicBezTo>
                  <a:cubicBezTo>
                    <a:pt x="15123" y="4230"/>
                    <a:pt x="14788" y="4375"/>
                    <a:pt x="14395" y="4375"/>
                  </a:cubicBezTo>
                  <a:cubicBezTo>
                    <a:pt x="13908" y="4375"/>
                    <a:pt x="13332" y="4153"/>
                    <a:pt x="13277" y="3839"/>
                  </a:cubicBezTo>
                  <a:cubicBezTo>
                    <a:pt x="13242" y="3545"/>
                    <a:pt x="13693" y="3367"/>
                    <a:pt x="14153" y="3367"/>
                  </a:cubicBezTo>
                  <a:close/>
                  <a:moveTo>
                    <a:pt x="16508" y="9327"/>
                  </a:moveTo>
                  <a:cubicBezTo>
                    <a:pt x="16712" y="9327"/>
                    <a:pt x="16946" y="9427"/>
                    <a:pt x="17046" y="9643"/>
                  </a:cubicBezTo>
                  <a:cubicBezTo>
                    <a:pt x="17096" y="9794"/>
                    <a:pt x="16879" y="9877"/>
                    <a:pt x="16646" y="9877"/>
                  </a:cubicBezTo>
                  <a:cubicBezTo>
                    <a:pt x="16412" y="9877"/>
                    <a:pt x="16162" y="9794"/>
                    <a:pt x="16145" y="9610"/>
                  </a:cubicBezTo>
                  <a:cubicBezTo>
                    <a:pt x="16129" y="9427"/>
                    <a:pt x="16304" y="9327"/>
                    <a:pt x="16508" y="9327"/>
                  </a:cubicBezTo>
                  <a:close/>
                  <a:moveTo>
                    <a:pt x="6616" y="9942"/>
                  </a:moveTo>
                  <a:cubicBezTo>
                    <a:pt x="6624" y="9942"/>
                    <a:pt x="6631" y="9943"/>
                    <a:pt x="6639" y="9944"/>
                  </a:cubicBezTo>
                  <a:cubicBezTo>
                    <a:pt x="7230" y="10042"/>
                    <a:pt x="7562" y="12113"/>
                    <a:pt x="6585" y="12113"/>
                  </a:cubicBezTo>
                  <a:cubicBezTo>
                    <a:pt x="6570" y="12113"/>
                    <a:pt x="6554" y="12113"/>
                    <a:pt x="6539" y="12112"/>
                  </a:cubicBezTo>
                  <a:cubicBezTo>
                    <a:pt x="5783" y="12079"/>
                    <a:pt x="6128" y="9942"/>
                    <a:pt x="6616" y="9942"/>
                  </a:cubicBezTo>
                  <a:close/>
                  <a:moveTo>
                    <a:pt x="11720" y="1"/>
                  </a:moveTo>
                  <a:cubicBezTo>
                    <a:pt x="7978" y="1"/>
                    <a:pt x="9374" y="4773"/>
                    <a:pt x="9374" y="4773"/>
                  </a:cubicBezTo>
                  <a:cubicBezTo>
                    <a:pt x="9374" y="4773"/>
                    <a:pt x="6720" y="2938"/>
                    <a:pt x="4204" y="2938"/>
                  </a:cubicBezTo>
                  <a:cubicBezTo>
                    <a:pt x="4182" y="2938"/>
                    <a:pt x="4159" y="2938"/>
                    <a:pt x="4137" y="2939"/>
                  </a:cubicBezTo>
                  <a:cubicBezTo>
                    <a:pt x="1602" y="3005"/>
                    <a:pt x="1" y="7175"/>
                    <a:pt x="2736" y="10944"/>
                  </a:cubicBezTo>
                  <a:cubicBezTo>
                    <a:pt x="3069" y="11411"/>
                    <a:pt x="3470" y="11845"/>
                    <a:pt x="3903" y="12179"/>
                  </a:cubicBezTo>
                  <a:cubicBezTo>
                    <a:pt x="3737" y="11111"/>
                    <a:pt x="3503" y="9210"/>
                    <a:pt x="4070" y="8176"/>
                  </a:cubicBezTo>
                  <a:cubicBezTo>
                    <a:pt x="4398" y="7559"/>
                    <a:pt x="4752" y="7304"/>
                    <a:pt x="5030" y="7304"/>
                  </a:cubicBezTo>
                  <a:cubicBezTo>
                    <a:pt x="5459" y="7304"/>
                    <a:pt x="5708" y="7913"/>
                    <a:pt x="5404" y="8743"/>
                  </a:cubicBezTo>
                  <a:cubicBezTo>
                    <a:pt x="4904" y="10010"/>
                    <a:pt x="4637" y="11311"/>
                    <a:pt x="4604" y="12646"/>
                  </a:cubicBezTo>
                  <a:cubicBezTo>
                    <a:pt x="5738" y="13379"/>
                    <a:pt x="6972" y="13947"/>
                    <a:pt x="8240" y="14380"/>
                  </a:cubicBezTo>
                  <a:cubicBezTo>
                    <a:pt x="8106" y="13746"/>
                    <a:pt x="8073" y="13113"/>
                    <a:pt x="8140" y="12479"/>
                  </a:cubicBezTo>
                  <a:cubicBezTo>
                    <a:pt x="8222" y="11657"/>
                    <a:pt x="8571" y="11240"/>
                    <a:pt x="8865" y="11240"/>
                  </a:cubicBezTo>
                  <a:cubicBezTo>
                    <a:pt x="9167" y="11240"/>
                    <a:pt x="9410" y="11682"/>
                    <a:pt x="9240" y="12579"/>
                  </a:cubicBezTo>
                  <a:cubicBezTo>
                    <a:pt x="9140" y="13279"/>
                    <a:pt x="9074" y="13947"/>
                    <a:pt x="9074" y="14647"/>
                  </a:cubicBezTo>
                  <a:cubicBezTo>
                    <a:pt x="10942" y="15214"/>
                    <a:pt x="12843" y="15648"/>
                    <a:pt x="14778" y="15948"/>
                  </a:cubicBezTo>
                  <a:cubicBezTo>
                    <a:pt x="15778" y="14647"/>
                    <a:pt x="16546" y="13246"/>
                    <a:pt x="17146" y="11745"/>
                  </a:cubicBezTo>
                  <a:cubicBezTo>
                    <a:pt x="15778" y="11378"/>
                    <a:pt x="12976" y="11311"/>
                    <a:pt x="13043" y="10344"/>
                  </a:cubicBezTo>
                  <a:cubicBezTo>
                    <a:pt x="13066" y="9886"/>
                    <a:pt x="13399" y="9707"/>
                    <a:pt x="13890" y="9707"/>
                  </a:cubicBezTo>
                  <a:cubicBezTo>
                    <a:pt x="14830" y="9707"/>
                    <a:pt x="16350" y="10364"/>
                    <a:pt x="17380" y="10978"/>
                  </a:cubicBezTo>
                  <a:cubicBezTo>
                    <a:pt x="17747" y="9844"/>
                    <a:pt x="17913" y="8643"/>
                    <a:pt x="17880" y="7442"/>
                  </a:cubicBezTo>
                  <a:cubicBezTo>
                    <a:pt x="16646" y="7075"/>
                    <a:pt x="15345" y="6875"/>
                    <a:pt x="14077" y="6808"/>
                  </a:cubicBezTo>
                  <a:cubicBezTo>
                    <a:pt x="11299" y="6579"/>
                    <a:pt x="11371" y="5005"/>
                    <a:pt x="13322" y="5005"/>
                  </a:cubicBezTo>
                  <a:cubicBezTo>
                    <a:pt x="13362" y="5005"/>
                    <a:pt x="13402" y="5005"/>
                    <a:pt x="13443" y="5007"/>
                  </a:cubicBezTo>
                  <a:cubicBezTo>
                    <a:pt x="14945" y="5007"/>
                    <a:pt x="16879" y="5941"/>
                    <a:pt x="17780" y="6441"/>
                  </a:cubicBezTo>
                  <a:cubicBezTo>
                    <a:pt x="17179" y="2572"/>
                    <a:pt x="14244" y="103"/>
                    <a:pt x="11876" y="3"/>
                  </a:cubicBezTo>
                  <a:cubicBezTo>
                    <a:pt x="11823" y="1"/>
                    <a:pt x="11771" y="1"/>
                    <a:pt x="117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7"/>
            <p:cNvSpPr/>
            <p:nvPr/>
          </p:nvSpPr>
          <p:spPr>
            <a:xfrm>
              <a:off x="5549975" y="4212625"/>
              <a:ext cx="6675" cy="21425"/>
            </a:xfrm>
            <a:custGeom>
              <a:avLst/>
              <a:gdLst/>
              <a:ahLst/>
              <a:cxnLst/>
              <a:rect l="l" t="t" r="r" b="b"/>
              <a:pathLst>
                <a:path w="267" h="857" extrusionOk="0">
                  <a:moveTo>
                    <a:pt x="267" y="1"/>
                  </a:moveTo>
                  <a:cubicBezTo>
                    <a:pt x="200" y="268"/>
                    <a:pt x="100" y="534"/>
                    <a:pt x="0" y="801"/>
                  </a:cubicBezTo>
                  <a:cubicBezTo>
                    <a:pt x="0" y="840"/>
                    <a:pt x="23" y="856"/>
                    <a:pt x="49" y="856"/>
                  </a:cubicBezTo>
                  <a:cubicBezTo>
                    <a:pt x="67" y="856"/>
                    <a:pt x="86" y="848"/>
                    <a:pt x="100" y="834"/>
                  </a:cubicBezTo>
                  <a:cubicBezTo>
                    <a:pt x="134" y="568"/>
                    <a:pt x="200" y="268"/>
                    <a:pt x="2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7"/>
            <p:cNvSpPr/>
            <p:nvPr/>
          </p:nvSpPr>
          <p:spPr>
            <a:xfrm>
              <a:off x="5558300" y="4049625"/>
              <a:ext cx="208525" cy="269000"/>
            </a:xfrm>
            <a:custGeom>
              <a:avLst/>
              <a:gdLst/>
              <a:ahLst/>
              <a:cxnLst/>
              <a:rect l="l" t="t" r="r" b="b"/>
              <a:pathLst>
                <a:path w="8341" h="10760" extrusionOk="0">
                  <a:moveTo>
                    <a:pt x="75" y="6091"/>
                  </a:moveTo>
                  <a:cubicBezTo>
                    <a:pt x="50" y="6167"/>
                    <a:pt x="25" y="6244"/>
                    <a:pt x="1" y="6320"/>
                  </a:cubicBezTo>
                  <a:cubicBezTo>
                    <a:pt x="26" y="6244"/>
                    <a:pt x="51" y="6167"/>
                    <a:pt x="75" y="6091"/>
                  </a:cubicBezTo>
                  <a:close/>
                  <a:moveTo>
                    <a:pt x="1745" y="1"/>
                  </a:moveTo>
                  <a:cubicBezTo>
                    <a:pt x="1735" y="1"/>
                    <a:pt x="1735" y="16"/>
                    <a:pt x="1735" y="16"/>
                  </a:cubicBezTo>
                  <a:cubicBezTo>
                    <a:pt x="1802" y="249"/>
                    <a:pt x="1902" y="483"/>
                    <a:pt x="2036" y="716"/>
                  </a:cubicBezTo>
                  <a:cubicBezTo>
                    <a:pt x="1902" y="950"/>
                    <a:pt x="1769" y="1183"/>
                    <a:pt x="1702" y="1417"/>
                  </a:cubicBezTo>
                  <a:cubicBezTo>
                    <a:pt x="1569" y="1717"/>
                    <a:pt x="1435" y="1984"/>
                    <a:pt x="1335" y="2284"/>
                  </a:cubicBezTo>
                  <a:cubicBezTo>
                    <a:pt x="1135" y="2818"/>
                    <a:pt x="901" y="3352"/>
                    <a:pt x="735" y="3919"/>
                  </a:cubicBezTo>
                  <a:cubicBezTo>
                    <a:pt x="493" y="4613"/>
                    <a:pt x="306" y="5361"/>
                    <a:pt x="75" y="6091"/>
                  </a:cubicBezTo>
                  <a:lnTo>
                    <a:pt x="75" y="6091"/>
                  </a:lnTo>
                  <a:cubicBezTo>
                    <a:pt x="323" y="5339"/>
                    <a:pt x="596" y="4612"/>
                    <a:pt x="868" y="3885"/>
                  </a:cubicBezTo>
                  <a:cubicBezTo>
                    <a:pt x="1102" y="3318"/>
                    <a:pt x="1302" y="2784"/>
                    <a:pt x="1535" y="2217"/>
                  </a:cubicBezTo>
                  <a:cubicBezTo>
                    <a:pt x="1635" y="1984"/>
                    <a:pt x="1735" y="1717"/>
                    <a:pt x="1835" y="1484"/>
                  </a:cubicBezTo>
                  <a:cubicBezTo>
                    <a:pt x="1935" y="1250"/>
                    <a:pt x="2036" y="1050"/>
                    <a:pt x="2102" y="816"/>
                  </a:cubicBezTo>
                  <a:lnTo>
                    <a:pt x="2402" y="1350"/>
                  </a:lnTo>
                  <a:cubicBezTo>
                    <a:pt x="2636" y="1784"/>
                    <a:pt x="2836" y="2184"/>
                    <a:pt x="3070" y="2651"/>
                  </a:cubicBezTo>
                  <a:cubicBezTo>
                    <a:pt x="3303" y="3118"/>
                    <a:pt x="3537" y="3585"/>
                    <a:pt x="3770" y="4052"/>
                  </a:cubicBezTo>
                  <a:cubicBezTo>
                    <a:pt x="3703" y="4219"/>
                    <a:pt x="3670" y="4386"/>
                    <a:pt x="3637" y="4552"/>
                  </a:cubicBezTo>
                  <a:cubicBezTo>
                    <a:pt x="3603" y="4753"/>
                    <a:pt x="3570" y="4986"/>
                    <a:pt x="3537" y="5186"/>
                  </a:cubicBezTo>
                  <a:cubicBezTo>
                    <a:pt x="3470" y="5653"/>
                    <a:pt x="3403" y="6053"/>
                    <a:pt x="3336" y="6520"/>
                  </a:cubicBezTo>
                  <a:cubicBezTo>
                    <a:pt x="3303" y="6987"/>
                    <a:pt x="3270" y="7454"/>
                    <a:pt x="3236" y="7921"/>
                  </a:cubicBezTo>
                  <a:cubicBezTo>
                    <a:pt x="3203" y="8355"/>
                    <a:pt x="3203" y="8822"/>
                    <a:pt x="3136" y="9256"/>
                  </a:cubicBezTo>
                  <a:cubicBezTo>
                    <a:pt x="3136" y="9289"/>
                    <a:pt x="3153" y="9306"/>
                    <a:pt x="3170" y="9306"/>
                  </a:cubicBezTo>
                  <a:cubicBezTo>
                    <a:pt x="3186" y="9306"/>
                    <a:pt x="3203" y="9289"/>
                    <a:pt x="3203" y="9256"/>
                  </a:cubicBezTo>
                  <a:cubicBezTo>
                    <a:pt x="3236" y="8322"/>
                    <a:pt x="3336" y="7421"/>
                    <a:pt x="3537" y="6520"/>
                  </a:cubicBezTo>
                  <a:cubicBezTo>
                    <a:pt x="3603" y="6053"/>
                    <a:pt x="3670" y="5620"/>
                    <a:pt x="3737" y="5186"/>
                  </a:cubicBezTo>
                  <a:cubicBezTo>
                    <a:pt x="3770" y="4953"/>
                    <a:pt x="3803" y="4753"/>
                    <a:pt x="3870" y="4519"/>
                  </a:cubicBezTo>
                  <a:cubicBezTo>
                    <a:pt x="3870" y="4452"/>
                    <a:pt x="3904" y="4386"/>
                    <a:pt x="3904" y="4319"/>
                  </a:cubicBezTo>
                  <a:lnTo>
                    <a:pt x="4404" y="5320"/>
                  </a:lnTo>
                  <a:cubicBezTo>
                    <a:pt x="5305" y="7054"/>
                    <a:pt x="6072" y="8889"/>
                    <a:pt x="6772" y="10723"/>
                  </a:cubicBezTo>
                  <a:cubicBezTo>
                    <a:pt x="6772" y="10749"/>
                    <a:pt x="6782" y="10760"/>
                    <a:pt x="6794" y="10760"/>
                  </a:cubicBezTo>
                  <a:cubicBezTo>
                    <a:pt x="6814" y="10760"/>
                    <a:pt x="6839" y="10731"/>
                    <a:pt x="6839" y="10690"/>
                  </a:cubicBezTo>
                  <a:cubicBezTo>
                    <a:pt x="6138" y="8822"/>
                    <a:pt x="5438" y="6954"/>
                    <a:pt x="4604" y="5153"/>
                  </a:cubicBezTo>
                  <a:cubicBezTo>
                    <a:pt x="4237" y="4319"/>
                    <a:pt x="3837" y="3485"/>
                    <a:pt x="3403" y="2684"/>
                  </a:cubicBezTo>
                  <a:lnTo>
                    <a:pt x="3403" y="2684"/>
                  </a:lnTo>
                  <a:cubicBezTo>
                    <a:pt x="3537" y="2718"/>
                    <a:pt x="3703" y="2784"/>
                    <a:pt x="3870" y="2784"/>
                  </a:cubicBezTo>
                  <a:lnTo>
                    <a:pt x="4471" y="2918"/>
                  </a:lnTo>
                  <a:cubicBezTo>
                    <a:pt x="4871" y="3018"/>
                    <a:pt x="5271" y="3118"/>
                    <a:pt x="5705" y="3185"/>
                  </a:cubicBezTo>
                  <a:cubicBezTo>
                    <a:pt x="6539" y="3385"/>
                    <a:pt x="7406" y="3618"/>
                    <a:pt x="8240" y="3919"/>
                  </a:cubicBezTo>
                  <a:cubicBezTo>
                    <a:pt x="8273" y="3919"/>
                    <a:pt x="8340" y="3819"/>
                    <a:pt x="8273" y="3819"/>
                  </a:cubicBezTo>
                  <a:cubicBezTo>
                    <a:pt x="7439" y="3552"/>
                    <a:pt x="6605" y="3285"/>
                    <a:pt x="5738" y="3051"/>
                  </a:cubicBezTo>
                  <a:cubicBezTo>
                    <a:pt x="5305" y="2918"/>
                    <a:pt x="4904" y="2818"/>
                    <a:pt x="4471" y="2751"/>
                  </a:cubicBezTo>
                  <a:cubicBezTo>
                    <a:pt x="4270" y="2684"/>
                    <a:pt x="4070" y="2651"/>
                    <a:pt x="3870" y="2618"/>
                  </a:cubicBezTo>
                  <a:cubicBezTo>
                    <a:pt x="3670" y="2584"/>
                    <a:pt x="3503" y="2551"/>
                    <a:pt x="3303" y="2551"/>
                  </a:cubicBezTo>
                  <a:cubicBezTo>
                    <a:pt x="3270" y="2518"/>
                    <a:pt x="3270" y="2484"/>
                    <a:pt x="3270" y="2484"/>
                  </a:cubicBezTo>
                  <a:cubicBezTo>
                    <a:pt x="3170" y="2317"/>
                    <a:pt x="3070" y="2151"/>
                    <a:pt x="2970" y="1984"/>
                  </a:cubicBezTo>
                  <a:lnTo>
                    <a:pt x="2970" y="1984"/>
                  </a:lnTo>
                  <a:lnTo>
                    <a:pt x="3503" y="2017"/>
                  </a:lnTo>
                  <a:cubicBezTo>
                    <a:pt x="3737" y="2051"/>
                    <a:pt x="3970" y="2084"/>
                    <a:pt x="4170" y="2117"/>
                  </a:cubicBezTo>
                  <a:cubicBezTo>
                    <a:pt x="4404" y="2151"/>
                    <a:pt x="4637" y="2184"/>
                    <a:pt x="4871" y="2217"/>
                  </a:cubicBezTo>
                  <a:cubicBezTo>
                    <a:pt x="5138" y="2251"/>
                    <a:pt x="5371" y="2317"/>
                    <a:pt x="5605" y="2418"/>
                  </a:cubicBezTo>
                  <a:cubicBezTo>
                    <a:pt x="5671" y="2418"/>
                    <a:pt x="5671" y="2351"/>
                    <a:pt x="5638" y="2351"/>
                  </a:cubicBezTo>
                  <a:cubicBezTo>
                    <a:pt x="5405" y="2317"/>
                    <a:pt x="5171" y="2217"/>
                    <a:pt x="4938" y="2184"/>
                  </a:cubicBezTo>
                  <a:lnTo>
                    <a:pt x="4237" y="2017"/>
                  </a:lnTo>
                  <a:cubicBezTo>
                    <a:pt x="4004" y="1951"/>
                    <a:pt x="3737" y="1917"/>
                    <a:pt x="3503" y="1850"/>
                  </a:cubicBezTo>
                  <a:cubicBezTo>
                    <a:pt x="3303" y="1817"/>
                    <a:pt x="3070" y="1784"/>
                    <a:pt x="2836" y="1750"/>
                  </a:cubicBezTo>
                  <a:cubicBezTo>
                    <a:pt x="2736" y="1584"/>
                    <a:pt x="2636" y="1383"/>
                    <a:pt x="2536" y="1183"/>
                  </a:cubicBezTo>
                  <a:cubicBezTo>
                    <a:pt x="2302" y="783"/>
                    <a:pt x="2036" y="383"/>
                    <a:pt x="1769" y="16"/>
                  </a:cubicBezTo>
                  <a:cubicBezTo>
                    <a:pt x="1758" y="5"/>
                    <a:pt x="1750" y="1"/>
                    <a:pt x="17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7"/>
            <p:cNvSpPr/>
            <p:nvPr/>
          </p:nvSpPr>
          <p:spPr>
            <a:xfrm>
              <a:off x="5557475" y="4207625"/>
              <a:ext cx="850" cy="5025"/>
            </a:xfrm>
            <a:custGeom>
              <a:avLst/>
              <a:gdLst/>
              <a:ahLst/>
              <a:cxnLst/>
              <a:rect l="l" t="t" r="r" b="b"/>
              <a:pathLst>
                <a:path w="34" h="201" extrusionOk="0">
                  <a:moveTo>
                    <a:pt x="34" y="0"/>
                  </a:moveTo>
                  <a:cubicBezTo>
                    <a:pt x="34" y="67"/>
                    <a:pt x="0" y="134"/>
                    <a:pt x="0" y="200"/>
                  </a:cubicBezTo>
                  <a:cubicBezTo>
                    <a:pt x="34" y="134"/>
                    <a:pt x="34" y="100"/>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7"/>
            <p:cNvSpPr/>
            <p:nvPr/>
          </p:nvSpPr>
          <p:spPr>
            <a:xfrm>
              <a:off x="5131325" y="4359400"/>
              <a:ext cx="441175" cy="526225"/>
            </a:xfrm>
            <a:custGeom>
              <a:avLst/>
              <a:gdLst/>
              <a:ahLst/>
              <a:cxnLst/>
              <a:rect l="l" t="t" r="r" b="b"/>
              <a:pathLst>
                <a:path w="17647" h="21049" extrusionOk="0">
                  <a:moveTo>
                    <a:pt x="1" y="0"/>
                  </a:moveTo>
                  <a:lnTo>
                    <a:pt x="268" y="5871"/>
                  </a:lnTo>
                  <a:lnTo>
                    <a:pt x="1002" y="21049"/>
                  </a:lnTo>
                  <a:lnTo>
                    <a:pt x="16646" y="21049"/>
                  </a:lnTo>
                  <a:lnTo>
                    <a:pt x="17380" y="5871"/>
                  </a:lnTo>
                  <a:lnTo>
                    <a:pt x="176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7"/>
            <p:cNvSpPr/>
            <p:nvPr/>
          </p:nvSpPr>
          <p:spPr>
            <a:xfrm>
              <a:off x="5131325" y="4359400"/>
              <a:ext cx="441175" cy="146800"/>
            </a:xfrm>
            <a:custGeom>
              <a:avLst/>
              <a:gdLst/>
              <a:ahLst/>
              <a:cxnLst/>
              <a:rect l="l" t="t" r="r" b="b"/>
              <a:pathLst>
                <a:path w="17647" h="5872" extrusionOk="0">
                  <a:moveTo>
                    <a:pt x="1" y="0"/>
                  </a:moveTo>
                  <a:lnTo>
                    <a:pt x="268" y="5871"/>
                  </a:lnTo>
                  <a:lnTo>
                    <a:pt x="17380" y="5871"/>
                  </a:lnTo>
                  <a:lnTo>
                    <a:pt x="176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7"/>
            <p:cNvSpPr/>
            <p:nvPr/>
          </p:nvSpPr>
          <p:spPr>
            <a:xfrm>
              <a:off x="5102975" y="4299350"/>
              <a:ext cx="497050" cy="119275"/>
            </a:xfrm>
            <a:custGeom>
              <a:avLst/>
              <a:gdLst/>
              <a:ahLst/>
              <a:cxnLst/>
              <a:rect l="l" t="t" r="r" b="b"/>
              <a:pathLst>
                <a:path w="19882" h="4771" extrusionOk="0">
                  <a:moveTo>
                    <a:pt x="1" y="1"/>
                  </a:moveTo>
                  <a:lnTo>
                    <a:pt x="1" y="4771"/>
                  </a:lnTo>
                  <a:lnTo>
                    <a:pt x="19882" y="4771"/>
                  </a:lnTo>
                  <a:lnTo>
                    <a:pt x="198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7"/>
            <p:cNvSpPr/>
            <p:nvPr/>
          </p:nvSpPr>
          <p:spPr>
            <a:xfrm>
              <a:off x="5447400" y="4885600"/>
              <a:ext cx="68400" cy="62575"/>
            </a:xfrm>
            <a:custGeom>
              <a:avLst/>
              <a:gdLst/>
              <a:ahLst/>
              <a:cxnLst/>
              <a:rect l="l" t="t" r="r" b="b"/>
              <a:pathLst>
                <a:path w="2736" h="2503" extrusionOk="0">
                  <a:moveTo>
                    <a:pt x="0" y="1"/>
                  </a:moveTo>
                  <a:lnTo>
                    <a:pt x="0" y="2503"/>
                  </a:lnTo>
                  <a:lnTo>
                    <a:pt x="2736" y="2503"/>
                  </a:lnTo>
                  <a:lnTo>
                    <a:pt x="2736"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7"/>
            <p:cNvSpPr/>
            <p:nvPr/>
          </p:nvSpPr>
          <p:spPr>
            <a:xfrm>
              <a:off x="5447400" y="4885600"/>
              <a:ext cx="68400" cy="31725"/>
            </a:xfrm>
            <a:custGeom>
              <a:avLst/>
              <a:gdLst/>
              <a:ahLst/>
              <a:cxnLst/>
              <a:rect l="l" t="t" r="r" b="b"/>
              <a:pathLst>
                <a:path w="2736" h="1269" extrusionOk="0">
                  <a:moveTo>
                    <a:pt x="0" y="1"/>
                  </a:moveTo>
                  <a:lnTo>
                    <a:pt x="0" y="1268"/>
                  </a:lnTo>
                  <a:lnTo>
                    <a:pt x="2736" y="1268"/>
                  </a:lnTo>
                  <a:lnTo>
                    <a:pt x="2736"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7"/>
            <p:cNvSpPr/>
            <p:nvPr/>
          </p:nvSpPr>
          <p:spPr>
            <a:xfrm>
              <a:off x="5188050" y="4885600"/>
              <a:ext cx="68400" cy="62575"/>
            </a:xfrm>
            <a:custGeom>
              <a:avLst/>
              <a:gdLst/>
              <a:ahLst/>
              <a:cxnLst/>
              <a:rect l="l" t="t" r="r" b="b"/>
              <a:pathLst>
                <a:path w="2736" h="2503" extrusionOk="0">
                  <a:moveTo>
                    <a:pt x="0" y="1"/>
                  </a:moveTo>
                  <a:lnTo>
                    <a:pt x="0" y="2503"/>
                  </a:lnTo>
                  <a:lnTo>
                    <a:pt x="2735" y="2503"/>
                  </a:lnTo>
                  <a:lnTo>
                    <a:pt x="2735"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7"/>
            <p:cNvSpPr/>
            <p:nvPr/>
          </p:nvSpPr>
          <p:spPr>
            <a:xfrm>
              <a:off x="5188050" y="4885600"/>
              <a:ext cx="68400" cy="31725"/>
            </a:xfrm>
            <a:custGeom>
              <a:avLst/>
              <a:gdLst/>
              <a:ahLst/>
              <a:cxnLst/>
              <a:rect l="l" t="t" r="r" b="b"/>
              <a:pathLst>
                <a:path w="2736" h="1269" extrusionOk="0">
                  <a:moveTo>
                    <a:pt x="0" y="1"/>
                  </a:moveTo>
                  <a:lnTo>
                    <a:pt x="0" y="1268"/>
                  </a:lnTo>
                  <a:lnTo>
                    <a:pt x="2735" y="1268"/>
                  </a:lnTo>
                  <a:lnTo>
                    <a:pt x="27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3" name="Google Shape;4073;p37"/>
          <p:cNvSpPr/>
          <p:nvPr/>
        </p:nvSpPr>
        <p:spPr>
          <a:xfrm>
            <a:off x="-821675" y="2598125"/>
            <a:ext cx="23375" cy="20025"/>
          </a:xfrm>
          <a:custGeom>
            <a:avLst/>
            <a:gdLst/>
            <a:ahLst/>
            <a:cxnLst/>
            <a:rect l="l" t="t" r="r" b="b"/>
            <a:pathLst>
              <a:path w="935" h="801" extrusionOk="0">
                <a:moveTo>
                  <a:pt x="502" y="47"/>
                </a:moveTo>
                <a:cubicBezTo>
                  <a:pt x="689" y="47"/>
                  <a:pt x="868" y="192"/>
                  <a:pt x="868" y="401"/>
                </a:cubicBezTo>
                <a:cubicBezTo>
                  <a:pt x="868" y="601"/>
                  <a:pt x="701" y="768"/>
                  <a:pt x="535" y="768"/>
                </a:cubicBezTo>
                <a:cubicBezTo>
                  <a:pt x="201" y="735"/>
                  <a:pt x="34" y="368"/>
                  <a:pt x="268" y="134"/>
                </a:cubicBezTo>
                <a:cubicBezTo>
                  <a:pt x="338" y="74"/>
                  <a:pt x="421" y="47"/>
                  <a:pt x="502" y="47"/>
                </a:cubicBezTo>
                <a:close/>
                <a:moveTo>
                  <a:pt x="535" y="1"/>
                </a:moveTo>
                <a:cubicBezTo>
                  <a:pt x="168" y="34"/>
                  <a:pt x="1" y="435"/>
                  <a:pt x="268" y="668"/>
                </a:cubicBezTo>
                <a:cubicBezTo>
                  <a:pt x="348" y="760"/>
                  <a:pt x="448" y="800"/>
                  <a:pt x="546" y="800"/>
                </a:cubicBezTo>
                <a:cubicBezTo>
                  <a:pt x="733" y="800"/>
                  <a:pt x="913" y="653"/>
                  <a:pt x="935" y="435"/>
                </a:cubicBezTo>
                <a:cubicBezTo>
                  <a:pt x="935" y="201"/>
                  <a:pt x="768"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7"/>
          <p:cNvSpPr/>
          <p:nvPr/>
        </p:nvSpPr>
        <p:spPr>
          <a:xfrm>
            <a:off x="-836450" y="2692325"/>
            <a:ext cx="24550" cy="20625"/>
          </a:xfrm>
          <a:custGeom>
            <a:avLst/>
            <a:gdLst/>
            <a:ahLst/>
            <a:cxnLst/>
            <a:rect l="l" t="t" r="r" b="b"/>
            <a:pathLst>
              <a:path w="982" h="825" extrusionOk="0">
                <a:moveTo>
                  <a:pt x="565" y="26"/>
                </a:moveTo>
                <a:cubicBezTo>
                  <a:pt x="744" y="26"/>
                  <a:pt x="925" y="167"/>
                  <a:pt x="925" y="369"/>
                </a:cubicBezTo>
                <a:cubicBezTo>
                  <a:pt x="925" y="569"/>
                  <a:pt x="759" y="736"/>
                  <a:pt x="592" y="736"/>
                </a:cubicBezTo>
                <a:cubicBezTo>
                  <a:pt x="258" y="736"/>
                  <a:pt x="91" y="369"/>
                  <a:pt x="325" y="136"/>
                </a:cubicBezTo>
                <a:cubicBezTo>
                  <a:pt x="390" y="59"/>
                  <a:pt x="477" y="26"/>
                  <a:pt x="565" y="26"/>
                </a:cubicBezTo>
                <a:close/>
                <a:moveTo>
                  <a:pt x="551" y="1"/>
                </a:moveTo>
                <a:cubicBezTo>
                  <a:pt x="178" y="1"/>
                  <a:pt x="0" y="445"/>
                  <a:pt x="258" y="703"/>
                </a:cubicBezTo>
                <a:cubicBezTo>
                  <a:pt x="342" y="787"/>
                  <a:pt x="445" y="824"/>
                  <a:pt x="547" y="824"/>
                </a:cubicBezTo>
                <a:cubicBezTo>
                  <a:pt x="769" y="824"/>
                  <a:pt x="982" y="644"/>
                  <a:pt x="959" y="369"/>
                </a:cubicBezTo>
                <a:cubicBezTo>
                  <a:pt x="959" y="169"/>
                  <a:pt x="792" y="2"/>
                  <a:pt x="592" y="2"/>
                </a:cubicBezTo>
                <a:cubicBezTo>
                  <a:pt x="578" y="1"/>
                  <a:pt x="565" y="1"/>
                  <a:pt x="5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7"/>
          <p:cNvSpPr/>
          <p:nvPr/>
        </p:nvSpPr>
        <p:spPr>
          <a:xfrm>
            <a:off x="-776625" y="2648175"/>
            <a:ext cx="23375" cy="20250"/>
          </a:xfrm>
          <a:custGeom>
            <a:avLst/>
            <a:gdLst/>
            <a:ahLst/>
            <a:cxnLst/>
            <a:rect l="l" t="t" r="r" b="b"/>
            <a:pathLst>
              <a:path w="935" h="810" extrusionOk="0">
                <a:moveTo>
                  <a:pt x="488" y="57"/>
                </a:moveTo>
                <a:cubicBezTo>
                  <a:pt x="668" y="57"/>
                  <a:pt x="834" y="199"/>
                  <a:pt x="834" y="401"/>
                </a:cubicBezTo>
                <a:cubicBezTo>
                  <a:pt x="834" y="601"/>
                  <a:pt x="667" y="768"/>
                  <a:pt x="500" y="768"/>
                </a:cubicBezTo>
                <a:cubicBezTo>
                  <a:pt x="167" y="768"/>
                  <a:pt x="0" y="367"/>
                  <a:pt x="234" y="167"/>
                </a:cubicBezTo>
                <a:cubicBezTo>
                  <a:pt x="310" y="91"/>
                  <a:pt x="401" y="57"/>
                  <a:pt x="488" y="57"/>
                </a:cubicBezTo>
                <a:close/>
                <a:moveTo>
                  <a:pt x="500" y="0"/>
                </a:moveTo>
                <a:cubicBezTo>
                  <a:pt x="134" y="34"/>
                  <a:pt x="0" y="434"/>
                  <a:pt x="234" y="701"/>
                </a:cubicBezTo>
                <a:cubicBezTo>
                  <a:pt x="309" y="776"/>
                  <a:pt x="405" y="810"/>
                  <a:pt x="500" y="810"/>
                </a:cubicBezTo>
                <a:cubicBezTo>
                  <a:pt x="701" y="810"/>
                  <a:pt x="901" y="660"/>
                  <a:pt x="901" y="434"/>
                </a:cubicBezTo>
                <a:cubicBezTo>
                  <a:pt x="934" y="200"/>
                  <a:pt x="734"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7"/>
          <p:cNvSpPr/>
          <p:nvPr/>
        </p:nvSpPr>
        <p:spPr>
          <a:xfrm>
            <a:off x="-873375" y="2643175"/>
            <a:ext cx="23375" cy="19975"/>
          </a:xfrm>
          <a:custGeom>
            <a:avLst/>
            <a:gdLst/>
            <a:ahLst/>
            <a:cxnLst/>
            <a:rect l="l" t="t" r="r" b="b"/>
            <a:pathLst>
              <a:path w="935" h="799" extrusionOk="0">
                <a:moveTo>
                  <a:pt x="518" y="40"/>
                </a:moveTo>
                <a:cubicBezTo>
                  <a:pt x="702" y="40"/>
                  <a:pt x="879" y="174"/>
                  <a:pt x="901" y="400"/>
                </a:cubicBezTo>
                <a:cubicBezTo>
                  <a:pt x="901" y="601"/>
                  <a:pt x="735" y="734"/>
                  <a:pt x="534" y="767"/>
                </a:cubicBezTo>
                <a:cubicBezTo>
                  <a:pt x="234" y="767"/>
                  <a:pt x="67" y="367"/>
                  <a:pt x="268" y="134"/>
                </a:cubicBezTo>
                <a:cubicBezTo>
                  <a:pt x="342" y="69"/>
                  <a:pt x="431" y="40"/>
                  <a:pt x="518" y="40"/>
                </a:cubicBezTo>
                <a:close/>
                <a:moveTo>
                  <a:pt x="534" y="0"/>
                </a:moveTo>
                <a:cubicBezTo>
                  <a:pt x="167" y="0"/>
                  <a:pt x="1" y="434"/>
                  <a:pt x="234" y="667"/>
                </a:cubicBezTo>
                <a:cubicBezTo>
                  <a:pt x="324" y="758"/>
                  <a:pt x="434" y="798"/>
                  <a:pt x="539" y="798"/>
                </a:cubicBezTo>
                <a:cubicBezTo>
                  <a:pt x="745" y="798"/>
                  <a:pt x="935" y="643"/>
                  <a:pt x="935" y="400"/>
                </a:cubicBezTo>
                <a:cubicBezTo>
                  <a:pt x="935" y="167"/>
                  <a:pt x="735"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7"/>
          <p:cNvSpPr/>
          <p:nvPr/>
        </p:nvSpPr>
        <p:spPr>
          <a:xfrm>
            <a:off x="-815825" y="2524750"/>
            <a:ext cx="22525" cy="20000"/>
          </a:xfrm>
          <a:custGeom>
            <a:avLst/>
            <a:gdLst/>
            <a:ahLst/>
            <a:cxnLst/>
            <a:rect l="l" t="t" r="r" b="b"/>
            <a:pathLst>
              <a:path w="901" h="800" extrusionOk="0">
                <a:moveTo>
                  <a:pt x="522" y="57"/>
                </a:moveTo>
                <a:cubicBezTo>
                  <a:pt x="702" y="57"/>
                  <a:pt x="868" y="199"/>
                  <a:pt x="868" y="401"/>
                </a:cubicBezTo>
                <a:cubicBezTo>
                  <a:pt x="868" y="601"/>
                  <a:pt x="701" y="768"/>
                  <a:pt x="534" y="768"/>
                </a:cubicBezTo>
                <a:cubicBezTo>
                  <a:pt x="200" y="768"/>
                  <a:pt x="34" y="367"/>
                  <a:pt x="267" y="167"/>
                </a:cubicBezTo>
                <a:cubicBezTo>
                  <a:pt x="344" y="91"/>
                  <a:pt x="434" y="57"/>
                  <a:pt x="522" y="57"/>
                </a:cubicBezTo>
                <a:close/>
                <a:moveTo>
                  <a:pt x="534" y="0"/>
                </a:moveTo>
                <a:cubicBezTo>
                  <a:pt x="167" y="0"/>
                  <a:pt x="0" y="434"/>
                  <a:pt x="234" y="668"/>
                </a:cubicBezTo>
                <a:cubicBezTo>
                  <a:pt x="314" y="759"/>
                  <a:pt x="418" y="800"/>
                  <a:pt x="520" y="800"/>
                </a:cubicBezTo>
                <a:cubicBezTo>
                  <a:pt x="714" y="800"/>
                  <a:pt x="901" y="653"/>
                  <a:pt x="901" y="434"/>
                </a:cubicBezTo>
                <a:cubicBezTo>
                  <a:pt x="901" y="201"/>
                  <a:pt x="734" y="34"/>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7"/>
          <p:cNvSpPr/>
          <p:nvPr/>
        </p:nvSpPr>
        <p:spPr>
          <a:xfrm>
            <a:off x="-812500" y="2756575"/>
            <a:ext cx="23375" cy="20025"/>
          </a:xfrm>
          <a:custGeom>
            <a:avLst/>
            <a:gdLst/>
            <a:ahLst/>
            <a:cxnLst/>
            <a:rect l="l" t="t" r="r" b="b"/>
            <a:pathLst>
              <a:path w="935" h="801" extrusionOk="0">
                <a:moveTo>
                  <a:pt x="517" y="40"/>
                </a:moveTo>
                <a:cubicBezTo>
                  <a:pt x="699" y="40"/>
                  <a:pt x="868" y="174"/>
                  <a:pt x="868" y="401"/>
                </a:cubicBezTo>
                <a:cubicBezTo>
                  <a:pt x="868" y="601"/>
                  <a:pt x="735" y="735"/>
                  <a:pt x="534" y="735"/>
                </a:cubicBezTo>
                <a:cubicBezTo>
                  <a:pt x="201" y="735"/>
                  <a:pt x="67" y="368"/>
                  <a:pt x="268" y="134"/>
                </a:cubicBezTo>
                <a:cubicBezTo>
                  <a:pt x="342" y="70"/>
                  <a:pt x="431" y="40"/>
                  <a:pt x="517" y="40"/>
                </a:cubicBezTo>
                <a:close/>
                <a:moveTo>
                  <a:pt x="534" y="1"/>
                </a:moveTo>
                <a:cubicBezTo>
                  <a:pt x="168" y="1"/>
                  <a:pt x="1" y="401"/>
                  <a:pt x="234" y="668"/>
                </a:cubicBezTo>
                <a:cubicBezTo>
                  <a:pt x="315" y="760"/>
                  <a:pt x="419" y="800"/>
                  <a:pt x="522" y="800"/>
                </a:cubicBezTo>
                <a:cubicBezTo>
                  <a:pt x="719" y="800"/>
                  <a:pt x="913" y="653"/>
                  <a:pt x="935" y="434"/>
                </a:cubicBezTo>
                <a:cubicBezTo>
                  <a:pt x="935" y="201"/>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9" name="Google Shape;4079;p37"/>
          <p:cNvGrpSpPr/>
          <p:nvPr/>
        </p:nvGrpSpPr>
        <p:grpSpPr>
          <a:xfrm>
            <a:off x="-421449" y="1192882"/>
            <a:ext cx="3720368" cy="6686915"/>
            <a:chOff x="-1021800" y="1706925"/>
            <a:chExt cx="1878025" cy="3375525"/>
          </a:xfrm>
        </p:grpSpPr>
        <p:sp>
          <p:nvSpPr>
            <p:cNvPr id="4080" name="Google Shape;4080;p37"/>
            <p:cNvSpPr/>
            <p:nvPr/>
          </p:nvSpPr>
          <p:spPr>
            <a:xfrm>
              <a:off x="-186225" y="3577075"/>
              <a:ext cx="30475" cy="26125"/>
            </a:xfrm>
            <a:custGeom>
              <a:avLst/>
              <a:gdLst/>
              <a:ahLst/>
              <a:cxnLst/>
              <a:rect l="l" t="t" r="r" b="b"/>
              <a:pathLst>
                <a:path w="1219" h="1045" extrusionOk="0">
                  <a:moveTo>
                    <a:pt x="536" y="1"/>
                  </a:moveTo>
                  <a:cubicBezTo>
                    <a:pt x="302" y="1"/>
                    <a:pt x="74" y="160"/>
                    <a:pt x="34" y="438"/>
                  </a:cubicBezTo>
                  <a:cubicBezTo>
                    <a:pt x="1" y="705"/>
                    <a:pt x="168" y="972"/>
                    <a:pt x="468" y="1038"/>
                  </a:cubicBezTo>
                  <a:cubicBezTo>
                    <a:pt x="494" y="1042"/>
                    <a:pt x="521" y="1044"/>
                    <a:pt x="546" y="1044"/>
                  </a:cubicBezTo>
                  <a:cubicBezTo>
                    <a:pt x="940" y="1044"/>
                    <a:pt x="1219" y="582"/>
                    <a:pt x="968" y="238"/>
                  </a:cubicBezTo>
                  <a:cubicBezTo>
                    <a:pt x="860" y="75"/>
                    <a:pt x="697" y="1"/>
                    <a:pt x="53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7"/>
            <p:cNvSpPr/>
            <p:nvPr/>
          </p:nvSpPr>
          <p:spPr>
            <a:xfrm>
              <a:off x="-197900" y="3653675"/>
              <a:ext cx="25900" cy="14425"/>
            </a:xfrm>
            <a:custGeom>
              <a:avLst/>
              <a:gdLst/>
              <a:ahLst/>
              <a:cxnLst/>
              <a:rect l="l" t="t" r="r" b="b"/>
              <a:pathLst>
                <a:path w="1036" h="577" extrusionOk="0">
                  <a:moveTo>
                    <a:pt x="526" y="0"/>
                  </a:moveTo>
                  <a:cubicBezTo>
                    <a:pt x="290" y="0"/>
                    <a:pt x="52" y="151"/>
                    <a:pt x="1" y="443"/>
                  </a:cubicBezTo>
                  <a:cubicBezTo>
                    <a:pt x="1" y="476"/>
                    <a:pt x="1" y="510"/>
                    <a:pt x="1" y="576"/>
                  </a:cubicBezTo>
                  <a:lnTo>
                    <a:pt x="1035" y="409"/>
                  </a:lnTo>
                  <a:cubicBezTo>
                    <a:pt x="970" y="134"/>
                    <a:pt x="748" y="0"/>
                    <a:pt x="52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7"/>
            <p:cNvSpPr/>
            <p:nvPr/>
          </p:nvSpPr>
          <p:spPr>
            <a:xfrm>
              <a:off x="-181400" y="3302350"/>
              <a:ext cx="28750" cy="25975"/>
            </a:xfrm>
            <a:custGeom>
              <a:avLst/>
              <a:gdLst/>
              <a:ahLst/>
              <a:cxnLst/>
              <a:rect l="l" t="t" r="r" b="b"/>
              <a:pathLst>
                <a:path w="1150" h="1039" extrusionOk="0">
                  <a:moveTo>
                    <a:pt x="579" y="0"/>
                  </a:moveTo>
                  <a:cubicBezTo>
                    <a:pt x="350" y="0"/>
                    <a:pt x="119" y="140"/>
                    <a:pt x="75" y="452"/>
                  </a:cubicBezTo>
                  <a:cubicBezTo>
                    <a:pt x="1" y="822"/>
                    <a:pt x="285" y="1038"/>
                    <a:pt x="571" y="1038"/>
                  </a:cubicBezTo>
                  <a:cubicBezTo>
                    <a:pt x="801" y="1038"/>
                    <a:pt x="1031" y="898"/>
                    <a:pt x="1076" y="586"/>
                  </a:cubicBezTo>
                  <a:cubicBezTo>
                    <a:pt x="1149" y="216"/>
                    <a:pt x="865" y="0"/>
                    <a:pt x="57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7"/>
            <p:cNvSpPr/>
            <p:nvPr/>
          </p:nvSpPr>
          <p:spPr>
            <a:xfrm>
              <a:off x="-193925" y="3379200"/>
              <a:ext cx="31075" cy="26075"/>
            </a:xfrm>
            <a:custGeom>
              <a:avLst/>
              <a:gdLst/>
              <a:ahLst/>
              <a:cxnLst/>
              <a:rect l="l" t="t" r="r" b="b"/>
              <a:pathLst>
                <a:path w="1243" h="1043" extrusionOk="0">
                  <a:moveTo>
                    <a:pt x="561" y="1"/>
                  </a:moveTo>
                  <a:cubicBezTo>
                    <a:pt x="310" y="1"/>
                    <a:pt x="104" y="186"/>
                    <a:pt x="75" y="447"/>
                  </a:cubicBezTo>
                  <a:cubicBezTo>
                    <a:pt x="0" y="773"/>
                    <a:pt x="283" y="1043"/>
                    <a:pt x="585" y="1043"/>
                  </a:cubicBezTo>
                  <a:cubicBezTo>
                    <a:pt x="684" y="1043"/>
                    <a:pt x="785" y="1014"/>
                    <a:pt x="876" y="948"/>
                  </a:cubicBezTo>
                  <a:cubicBezTo>
                    <a:pt x="1243" y="681"/>
                    <a:pt x="1110" y="80"/>
                    <a:pt x="676" y="14"/>
                  </a:cubicBezTo>
                  <a:cubicBezTo>
                    <a:pt x="637" y="5"/>
                    <a:pt x="598" y="1"/>
                    <a:pt x="561"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7"/>
            <p:cNvSpPr/>
            <p:nvPr/>
          </p:nvSpPr>
          <p:spPr>
            <a:xfrm>
              <a:off x="-206225" y="3455975"/>
              <a:ext cx="31125" cy="25650"/>
            </a:xfrm>
            <a:custGeom>
              <a:avLst/>
              <a:gdLst/>
              <a:ahLst/>
              <a:cxnLst/>
              <a:rect l="l" t="t" r="r" b="b"/>
              <a:pathLst>
                <a:path w="1245" h="1026" extrusionOk="0">
                  <a:moveTo>
                    <a:pt x="585" y="1"/>
                  </a:moveTo>
                  <a:cubicBezTo>
                    <a:pt x="345" y="1"/>
                    <a:pt x="108" y="161"/>
                    <a:pt x="67" y="445"/>
                  </a:cubicBezTo>
                  <a:cubicBezTo>
                    <a:pt x="0" y="712"/>
                    <a:pt x="201" y="979"/>
                    <a:pt x="467" y="1012"/>
                  </a:cubicBezTo>
                  <a:cubicBezTo>
                    <a:pt x="508" y="1021"/>
                    <a:pt x="548" y="1025"/>
                    <a:pt x="587" y="1025"/>
                  </a:cubicBezTo>
                  <a:cubicBezTo>
                    <a:pt x="988" y="1025"/>
                    <a:pt x="1245" y="577"/>
                    <a:pt x="1001" y="212"/>
                  </a:cubicBezTo>
                  <a:cubicBezTo>
                    <a:pt x="896" y="68"/>
                    <a:pt x="740" y="1"/>
                    <a:pt x="58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7"/>
            <p:cNvSpPr/>
            <p:nvPr/>
          </p:nvSpPr>
          <p:spPr>
            <a:xfrm>
              <a:off x="-218950" y="3532875"/>
              <a:ext cx="31100" cy="25850"/>
            </a:xfrm>
            <a:custGeom>
              <a:avLst/>
              <a:gdLst/>
              <a:ahLst/>
              <a:cxnLst/>
              <a:rect l="l" t="t" r="r" b="b"/>
              <a:pathLst>
                <a:path w="1244" h="1034" extrusionOk="0">
                  <a:moveTo>
                    <a:pt x="575" y="0"/>
                  </a:moveTo>
                  <a:cubicBezTo>
                    <a:pt x="332" y="0"/>
                    <a:pt x="106" y="160"/>
                    <a:pt x="76" y="405"/>
                  </a:cubicBezTo>
                  <a:cubicBezTo>
                    <a:pt x="0" y="757"/>
                    <a:pt x="266" y="1033"/>
                    <a:pt x="574" y="1033"/>
                  </a:cubicBezTo>
                  <a:cubicBezTo>
                    <a:pt x="674" y="1033"/>
                    <a:pt x="778" y="1004"/>
                    <a:pt x="876" y="938"/>
                  </a:cubicBezTo>
                  <a:cubicBezTo>
                    <a:pt x="1243" y="671"/>
                    <a:pt x="1110" y="71"/>
                    <a:pt x="643" y="4"/>
                  </a:cubicBezTo>
                  <a:cubicBezTo>
                    <a:pt x="620" y="2"/>
                    <a:pt x="597" y="0"/>
                    <a:pt x="57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7"/>
            <p:cNvSpPr/>
            <p:nvPr/>
          </p:nvSpPr>
          <p:spPr>
            <a:xfrm>
              <a:off x="-230400" y="3609425"/>
              <a:ext cx="30300" cy="25625"/>
            </a:xfrm>
            <a:custGeom>
              <a:avLst/>
              <a:gdLst/>
              <a:ahLst/>
              <a:cxnLst/>
              <a:rect l="l" t="t" r="r" b="b"/>
              <a:pathLst>
                <a:path w="1212" h="1025" extrusionOk="0">
                  <a:moveTo>
                    <a:pt x="552" y="0"/>
                  </a:moveTo>
                  <a:cubicBezTo>
                    <a:pt x="312" y="0"/>
                    <a:pt x="74" y="161"/>
                    <a:pt x="33" y="445"/>
                  </a:cubicBezTo>
                  <a:cubicBezTo>
                    <a:pt x="0" y="712"/>
                    <a:pt x="167" y="979"/>
                    <a:pt x="467" y="1012"/>
                  </a:cubicBezTo>
                  <a:cubicBezTo>
                    <a:pt x="503" y="1020"/>
                    <a:pt x="539" y="1024"/>
                    <a:pt x="573" y="1024"/>
                  </a:cubicBezTo>
                  <a:cubicBezTo>
                    <a:pt x="952" y="1024"/>
                    <a:pt x="1212" y="548"/>
                    <a:pt x="967"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7"/>
            <p:cNvSpPr/>
            <p:nvPr/>
          </p:nvSpPr>
          <p:spPr>
            <a:xfrm>
              <a:off x="-163050" y="2951100"/>
              <a:ext cx="28300" cy="26050"/>
            </a:xfrm>
            <a:custGeom>
              <a:avLst/>
              <a:gdLst/>
              <a:ahLst/>
              <a:cxnLst/>
              <a:rect l="l" t="t" r="r" b="b"/>
              <a:pathLst>
                <a:path w="1132" h="1042" extrusionOk="0">
                  <a:moveTo>
                    <a:pt x="557" y="1"/>
                  </a:moveTo>
                  <a:cubicBezTo>
                    <a:pt x="336" y="1"/>
                    <a:pt x="119" y="133"/>
                    <a:pt x="75" y="426"/>
                  </a:cubicBezTo>
                  <a:cubicBezTo>
                    <a:pt x="0" y="817"/>
                    <a:pt x="290" y="1042"/>
                    <a:pt x="578" y="1042"/>
                  </a:cubicBezTo>
                  <a:cubicBezTo>
                    <a:pt x="805" y="1042"/>
                    <a:pt x="1031" y="902"/>
                    <a:pt x="1075" y="592"/>
                  </a:cubicBezTo>
                  <a:cubicBezTo>
                    <a:pt x="1132" y="218"/>
                    <a:pt x="841" y="1"/>
                    <a:pt x="557"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7"/>
            <p:cNvSpPr/>
            <p:nvPr/>
          </p:nvSpPr>
          <p:spPr>
            <a:xfrm>
              <a:off x="-175375" y="3027525"/>
              <a:ext cx="30475" cy="26100"/>
            </a:xfrm>
            <a:custGeom>
              <a:avLst/>
              <a:gdLst/>
              <a:ahLst/>
              <a:cxnLst/>
              <a:rect l="l" t="t" r="r" b="b"/>
              <a:pathLst>
                <a:path w="1219" h="1044" extrusionOk="0">
                  <a:moveTo>
                    <a:pt x="548" y="0"/>
                  </a:moveTo>
                  <a:cubicBezTo>
                    <a:pt x="323" y="0"/>
                    <a:pt x="107" y="160"/>
                    <a:pt x="67" y="438"/>
                  </a:cubicBezTo>
                  <a:cubicBezTo>
                    <a:pt x="1" y="704"/>
                    <a:pt x="201" y="971"/>
                    <a:pt x="468" y="1038"/>
                  </a:cubicBezTo>
                  <a:cubicBezTo>
                    <a:pt x="496" y="1042"/>
                    <a:pt x="524" y="1044"/>
                    <a:pt x="551" y="1044"/>
                  </a:cubicBezTo>
                  <a:cubicBezTo>
                    <a:pt x="969" y="1044"/>
                    <a:pt x="1218" y="582"/>
                    <a:pt x="968" y="237"/>
                  </a:cubicBezTo>
                  <a:cubicBezTo>
                    <a:pt x="860" y="75"/>
                    <a:pt x="702" y="0"/>
                    <a:pt x="54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7"/>
            <p:cNvSpPr/>
            <p:nvPr/>
          </p:nvSpPr>
          <p:spPr>
            <a:xfrm>
              <a:off x="-187875" y="3104250"/>
              <a:ext cx="30475" cy="26100"/>
            </a:xfrm>
            <a:custGeom>
              <a:avLst/>
              <a:gdLst/>
              <a:ahLst/>
              <a:cxnLst/>
              <a:rect l="l" t="t" r="r" b="b"/>
              <a:pathLst>
                <a:path w="1219" h="1044" extrusionOk="0">
                  <a:moveTo>
                    <a:pt x="546" y="0"/>
                  </a:moveTo>
                  <a:cubicBezTo>
                    <a:pt x="317" y="0"/>
                    <a:pt x="93" y="160"/>
                    <a:pt x="34" y="437"/>
                  </a:cubicBezTo>
                  <a:cubicBezTo>
                    <a:pt x="0" y="704"/>
                    <a:pt x="200" y="971"/>
                    <a:pt x="467" y="1038"/>
                  </a:cubicBezTo>
                  <a:cubicBezTo>
                    <a:pt x="496" y="1042"/>
                    <a:pt x="524" y="1044"/>
                    <a:pt x="551" y="1044"/>
                  </a:cubicBezTo>
                  <a:cubicBezTo>
                    <a:pt x="969" y="1044"/>
                    <a:pt x="1218" y="582"/>
                    <a:pt x="968" y="237"/>
                  </a:cubicBezTo>
                  <a:cubicBezTo>
                    <a:pt x="859" y="75"/>
                    <a:pt x="702" y="0"/>
                    <a:pt x="54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7"/>
            <p:cNvSpPr/>
            <p:nvPr/>
          </p:nvSpPr>
          <p:spPr>
            <a:xfrm>
              <a:off x="-200950" y="3181275"/>
              <a:ext cx="28675" cy="25425"/>
            </a:xfrm>
            <a:custGeom>
              <a:avLst/>
              <a:gdLst/>
              <a:ahLst/>
              <a:cxnLst/>
              <a:rect l="l" t="t" r="r" b="b"/>
              <a:pathLst>
                <a:path w="1147" h="1017" extrusionOk="0">
                  <a:moveTo>
                    <a:pt x="566" y="1"/>
                  </a:moveTo>
                  <a:cubicBezTo>
                    <a:pt x="340" y="1"/>
                    <a:pt x="115" y="133"/>
                    <a:pt x="56" y="425"/>
                  </a:cubicBezTo>
                  <a:cubicBezTo>
                    <a:pt x="0" y="800"/>
                    <a:pt x="301" y="1017"/>
                    <a:pt x="594" y="1017"/>
                  </a:cubicBezTo>
                  <a:cubicBezTo>
                    <a:pt x="823" y="1017"/>
                    <a:pt x="1046" y="885"/>
                    <a:pt x="1090" y="592"/>
                  </a:cubicBezTo>
                  <a:cubicBezTo>
                    <a:pt x="1147" y="217"/>
                    <a:pt x="856" y="1"/>
                    <a:pt x="56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7"/>
            <p:cNvSpPr/>
            <p:nvPr/>
          </p:nvSpPr>
          <p:spPr>
            <a:xfrm>
              <a:off x="-212900" y="3257675"/>
              <a:ext cx="30475" cy="26125"/>
            </a:xfrm>
            <a:custGeom>
              <a:avLst/>
              <a:gdLst/>
              <a:ahLst/>
              <a:cxnLst/>
              <a:rect l="l" t="t" r="r" b="b"/>
              <a:pathLst>
                <a:path w="1219" h="1045" extrusionOk="0">
                  <a:moveTo>
                    <a:pt x="546" y="1"/>
                  </a:moveTo>
                  <a:cubicBezTo>
                    <a:pt x="318" y="1"/>
                    <a:pt x="93" y="161"/>
                    <a:pt x="34" y="438"/>
                  </a:cubicBezTo>
                  <a:cubicBezTo>
                    <a:pt x="1" y="705"/>
                    <a:pt x="167" y="972"/>
                    <a:pt x="468" y="1039"/>
                  </a:cubicBezTo>
                  <a:cubicBezTo>
                    <a:pt x="494" y="1043"/>
                    <a:pt x="520" y="1045"/>
                    <a:pt x="546" y="1045"/>
                  </a:cubicBezTo>
                  <a:cubicBezTo>
                    <a:pt x="940" y="1045"/>
                    <a:pt x="1218" y="582"/>
                    <a:pt x="968" y="238"/>
                  </a:cubicBezTo>
                  <a:cubicBezTo>
                    <a:pt x="860" y="75"/>
                    <a:pt x="702" y="1"/>
                    <a:pt x="54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7"/>
            <p:cNvSpPr/>
            <p:nvPr/>
          </p:nvSpPr>
          <p:spPr>
            <a:xfrm>
              <a:off x="-225400" y="3335000"/>
              <a:ext cx="31750" cy="25550"/>
            </a:xfrm>
            <a:custGeom>
              <a:avLst/>
              <a:gdLst/>
              <a:ahLst/>
              <a:cxnLst/>
              <a:rect l="l" t="t" r="r" b="b"/>
              <a:pathLst>
                <a:path w="1270" h="1022" extrusionOk="0">
                  <a:moveTo>
                    <a:pt x="529" y="1"/>
                  </a:moveTo>
                  <a:cubicBezTo>
                    <a:pt x="300" y="1"/>
                    <a:pt x="91" y="182"/>
                    <a:pt x="34" y="414"/>
                  </a:cubicBezTo>
                  <a:cubicBezTo>
                    <a:pt x="0" y="714"/>
                    <a:pt x="167" y="981"/>
                    <a:pt x="467" y="1014"/>
                  </a:cubicBezTo>
                  <a:cubicBezTo>
                    <a:pt x="499" y="1019"/>
                    <a:pt x="529" y="1021"/>
                    <a:pt x="559" y="1021"/>
                  </a:cubicBezTo>
                  <a:cubicBezTo>
                    <a:pt x="1148" y="1021"/>
                    <a:pt x="1269" y="109"/>
                    <a:pt x="634" y="14"/>
                  </a:cubicBezTo>
                  <a:cubicBezTo>
                    <a:pt x="599" y="5"/>
                    <a:pt x="564" y="1"/>
                    <a:pt x="529"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7"/>
            <p:cNvSpPr/>
            <p:nvPr/>
          </p:nvSpPr>
          <p:spPr>
            <a:xfrm>
              <a:off x="-238500" y="3411450"/>
              <a:ext cx="28700" cy="25425"/>
            </a:xfrm>
            <a:custGeom>
              <a:avLst/>
              <a:gdLst/>
              <a:ahLst/>
              <a:cxnLst/>
              <a:rect l="l" t="t" r="r" b="b"/>
              <a:pathLst>
                <a:path w="1148" h="1017" extrusionOk="0">
                  <a:moveTo>
                    <a:pt x="553" y="0"/>
                  </a:moveTo>
                  <a:cubicBezTo>
                    <a:pt x="324" y="0"/>
                    <a:pt x="101" y="132"/>
                    <a:pt x="57" y="425"/>
                  </a:cubicBezTo>
                  <a:cubicBezTo>
                    <a:pt x="1" y="799"/>
                    <a:pt x="292" y="1016"/>
                    <a:pt x="581" y="1016"/>
                  </a:cubicBezTo>
                  <a:cubicBezTo>
                    <a:pt x="808" y="1016"/>
                    <a:pt x="1033" y="884"/>
                    <a:pt x="1091" y="592"/>
                  </a:cubicBezTo>
                  <a:cubicBezTo>
                    <a:pt x="1147" y="217"/>
                    <a:pt x="846" y="0"/>
                    <a:pt x="55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7"/>
            <p:cNvSpPr/>
            <p:nvPr/>
          </p:nvSpPr>
          <p:spPr>
            <a:xfrm>
              <a:off x="-251000" y="3487550"/>
              <a:ext cx="28675" cy="26050"/>
            </a:xfrm>
            <a:custGeom>
              <a:avLst/>
              <a:gdLst/>
              <a:ahLst/>
              <a:cxnLst/>
              <a:rect l="l" t="t" r="r" b="b"/>
              <a:pathLst>
                <a:path w="1147" h="1042" extrusionOk="0">
                  <a:moveTo>
                    <a:pt x="557" y="0"/>
                  </a:moveTo>
                  <a:cubicBezTo>
                    <a:pt x="327" y="0"/>
                    <a:pt x="101" y="141"/>
                    <a:pt x="57" y="450"/>
                  </a:cubicBezTo>
                  <a:cubicBezTo>
                    <a:pt x="1" y="824"/>
                    <a:pt x="292" y="1041"/>
                    <a:pt x="581" y="1041"/>
                  </a:cubicBezTo>
                  <a:cubicBezTo>
                    <a:pt x="807" y="1041"/>
                    <a:pt x="1032" y="909"/>
                    <a:pt x="1091" y="616"/>
                  </a:cubicBezTo>
                  <a:cubicBezTo>
                    <a:pt x="1147" y="225"/>
                    <a:pt x="849" y="0"/>
                    <a:pt x="55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7"/>
            <p:cNvSpPr/>
            <p:nvPr/>
          </p:nvSpPr>
          <p:spPr>
            <a:xfrm>
              <a:off x="-262925" y="3564575"/>
              <a:ext cx="30450" cy="26125"/>
            </a:xfrm>
            <a:custGeom>
              <a:avLst/>
              <a:gdLst/>
              <a:ahLst/>
              <a:cxnLst/>
              <a:rect l="l" t="t" r="r" b="b"/>
              <a:pathLst>
                <a:path w="1218" h="1045" extrusionOk="0">
                  <a:moveTo>
                    <a:pt x="536" y="0"/>
                  </a:moveTo>
                  <a:cubicBezTo>
                    <a:pt x="301" y="0"/>
                    <a:pt x="73" y="160"/>
                    <a:pt x="33" y="438"/>
                  </a:cubicBezTo>
                  <a:cubicBezTo>
                    <a:pt x="0" y="704"/>
                    <a:pt x="167" y="971"/>
                    <a:pt x="467" y="1038"/>
                  </a:cubicBezTo>
                  <a:cubicBezTo>
                    <a:pt x="494" y="1042"/>
                    <a:pt x="520" y="1044"/>
                    <a:pt x="545" y="1044"/>
                  </a:cubicBezTo>
                  <a:cubicBezTo>
                    <a:pt x="939" y="1044"/>
                    <a:pt x="1218" y="582"/>
                    <a:pt x="967" y="237"/>
                  </a:cubicBezTo>
                  <a:cubicBezTo>
                    <a:pt x="859" y="75"/>
                    <a:pt x="696" y="0"/>
                    <a:pt x="53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7"/>
            <p:cNvSpPr/>
            <p:nvPr/>
          </p:nvSpPr>
          <p:spPr>
            <a:xfrm>
              <a:off x="-275450" y="3641300"/>
              <a:ext cx="30475" cy="26100"/>
            </a:xfrm>
            <a:custGeom>
              <a:avLst/>
              <a:gdLst/>
              <a:ahLst/>
              <a:cxnLst/>
              <a:rect l="l" t="t" r="r" b="b"/>
              <a:pathLst>
                <a:path w="1219" h="1044" extrusionOk="0">
                  <a:moveTo>
                    <a:pt x="536" y="0"/>
                  </a:moveTo>
                  <a:cubicBezTo>
                    <a:pt x="302" y="0"/>
                    <a:pt x="74" y="160"/>
                    <a:pt x="34" y="437"/>
                  </a:cubicBezTo>
                  <a:cubicBezTo>
                    <a:pt x="1" y="704"/>
                    <a:pt x="168" y="971"/>
                    <a:pt x="468" y="1038"/>
                  </a:cubicBezTo>
                  <a:cubicBezTo>
                    <a:pt x="494" y="1042"/>
                    <a:pt x="520" y="1044"/>
                    <a:pt x="546" y="1044"/>
                  </a:cubicBezTo>
                  <a:cubicBezTo>
                    <a:pt x="940" y="1044"/>
                    <a:pt x="1219" y="582"/>
                    <a:pt x="968" y="237"/>
                  </a:cubicBezTo>
                  <a:cubicBezTo>
                    <a:pt x="860" y="75"/>
                    <a:pt x="697" y="0"/>
                    <a:pt x="53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7"/>
            <p:cNvSpPr/>
            <p:nvPr/>
          </p:nvSpPr>
          <p:spPr>
            <a:xfrm>
              <a:off x="-157025" y="2676250"/>
              <a:ext cx="30300" cy="25650"/>
            </a:xfrm>
            <a:custGeom>
              <a:avLst/>
              <a:gdLst/>
              <a:ahLst/>
              <a:cxnLst/>
              <a:rect l="l" t="t" r="r" b="b"/>
              <a:pathLst>
                <a:path w="1212" h="1026" extrusionOk="0">
                  <a:moveTo>
                    <a:pt x="552" y="1"/>
                  </a:moveTo>
                  <a:cubicBezTo>
                    <a:pt x="312" y="1"/>
                    <a:pt x="74" y="161"/>
                    <a:pt x="34" y="445"/>
                  </a:cubicBezTo>
                  <a:cubicBezTo>
                    <a:pt x="0" y="712"/>
                    <a:pt x="167" y="979"/>
                    <a:pt x="467" y="1012"/>
                  </a:cubicBezTo>
                  <a:cubicBezTo>
                    <a:pt x="506" y="1021"/>
                    <a:pt x="543" y="1025"/>
                    <a:pt x="579" y="1025"/>
                  </a:cubicBezTo>
                  <a:cubicBezTo>
                    <a:pt x="955" y="1025"/>
                    <a:pt x="1211" y="577"/>
                    <a:pt x="968" y="212"/>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7"/>
            <p:cNvSpPr/>
            <p:nvPr/>
          </p:nvSpPr>
          <p:spPr>
            <a:xfrm>
              <a:off x="-169525" y="2752975"/>
              <a:ext cx="30275" cy="25650"/>
            </a:xfrm>
            <a:custGeom>
              <a:avLst/>
              <a:gdLst/>
              <a:ahLst/>
              <a:cxnLst/>
              <a:rect l="l" t="t" r="r" b="b"/>
              <a:pathLst>
                <a:path w="1211" h="1026" extrusionOk="0">
                  <a:moveTo>
                    <a:pt x="552" y="1"/>
                  </a:moveTo>
                  <a:cubicBezTo>
                    <a:pt x="312" y="1"/>
                    <a:pt x="74" y="161"/>
                    <a:pt x="33" y="445"/>
                  </a:cubicBezTo>
                  <a:cubicBezTo>
                    <a:pt x="0" y="712"/>
                    <a:pt x="167" y="979"/>
                    <a:pt x="467" y="1012"/>
                  </a:cubicBezTo>
                  <a:cubicBezTo>
                    <a:pt x="505" y="1021"/>
                    <a:pt x="542" y="1025"/>
                    <a:pt x="579" y="1025"/>
                  </a:cubicBezTo>
                  <a:cubicBezTo>
                    <a:pt x="955" y="1025"/>
                    <a:pt x="1211" y="577"/>
                    <a:pt x="967" y="211"/>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7"/>
            <p:cNvSpPr/>
            <p:nvPr/>
          </p:nvSpPr>
          <p:spPr>
            <a:xfrm>
              <a:off x="-182050" y="2829700"/>
              <a:ext cx="30300" cy="25625"/>
            </a:xfrm>
            <a:custGeom>
              <a:avLst/>
              <a:gdLst/>
              <a:ahLst/>
              <a:cxnLst/>
              <a:rect l="l" t="t" r="r" b="b"/>
              <a:pathLst>
                <a:path w="1212" h="1025" extrusionOk="0">
                  <a:moveTo>
                    <a:pt x="552" y="0"/>
                  </a:moveTo>
                  <a:cubicBezTo>
                    <a:pt x="312" y="0"/>
                    <a:pt x="75" y="161"/>
                    <a:pt x="34" y="445"/>
                  </a:cubicBezTo>
                  <a:cubicBezTo>
                    <a:pt x="1" y="712"/>
                    <a:pt x="168" y="979"/>
                    <a:pt x="468" y="1012"/>
                  </a:cubicBezTo>
                  <a:cubicBezTo>
                    <a:pt x="506" y="1021"/>
                    <a:pt x="543" y="1025"/>
                    <a:pt x="579" y="1025"/>
                  </a:cubicBezTo>
                  <a:cubicBezTo>
                    <a:pt x="955" y="1025"/>
                    <a:pt x="1212" y="576"/>
                    <a:pt x="968"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7"/>
            <p:cNvSpPr/>
            <p:nvPr/>
          </p:nvSpPr>
          <p:spPr>
            <a:xfrm>
              <a:off x="-194550" y="2906425"/>
              <a:ext cx="30300" cy="25625"/>
            </a:xfrm>
            <a:custGeom>
              <a:avLst/>
              <a:gdLst/>
              <a:ahLst/>
              <a:cxnLst/>
              <a:rect l="l" t="t" r="r" b="b"/>
              <a:pathLst>
                <a:path w="1212" h="1025" extrusionOk="0">
                  <a:moveTo>
                    <a:pt x="552" y="0"/>
                  </a:moveTo>
                  <a:cubicBezTo>
                    <a:pt x="312" y="0"/>
                    <a:pt x="74" y="161"/>
                    <a:pt x="34" y="445"/>
                  </a:cubicBezTo>
                  <a:cubicBezTo>
                    <a:pt x="0" y="712"/>
                    <a:pt x="167" y="978"/>
                    <a:pt x="467" y="1012"/>
                  </a:cubicBezTo>
                  <a:cubicBezTo>
                    <a:pt x="505" y="1021"/>
                    <a:pt x="543" y="1025"/>
                    <a:pt x="579" y="1025"/>
                  </a:cubicBezTo>
                  <a:cubicBezTo>
                    <a:pt x="955" y="1025"/>
                    <a:pt x="1211" y="576"/>
                    <a:pt x="968"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7"/>
            <p:cNvSpPr/>
            <p:nvPr/>
          </p:nvSpPr>
          <p:spPr>
            <a:xfrm>
              <a:off x="-207050" y="2983150"/>
              <a:ext cx="30275" cy="25625"/>
            </a:xfrm>
            <a:custGeom>
              <a:avLst/>
              <a:gdLst/>
              <a:ahLst/>
              <a:cxnLst/>
              <a:rect l="l" t="t" r="r" b="b"/>
              <a:pathLst>
                <a:path w="1211" h="1025" extrusionOk="0">
                  <a:moveTo>
                    <a:pt x="552" y="0"/>
                  </a:moveTo>
                  <a:cubicBezTo>
                    <a:pt x="312" y="0"/>
                    <a:pt x="74" y="161"/>
                    <a:pt x="33" y="445"/>
                  </a:cubicBezTo>
                  <a:cubicBezTo>
                    <a:pt x="0" y="711"/>
                    <a:pt x="167" y="978"/>
                    <a:pt x="467" y="1012"/>
                  </a:cubicBezTo>
                  <a:cubicBezTo>
                    <a:pt x="505" y="1020"/>
                    <a:pt x="542" y="1025"/>
                    <a:pt x="579" y="1025"/>
                  </a:cubicBezTo>
                  <a:cubicBezTo>
                    <a:pt x="955" y="1025"/>
                    <a:pt x="1211" y="576"/>
                    <a:pt x="967"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7"/>
            <p:cNvSpPr/>
            <p:nvPr/>
          </p:nvSpPr>
          <p:spPr>
            <a:xfrm>
              <a:off x="-220400" y="3059875"/>
              <a:ext cx="30300" cy="25625"/>
            </a:xfrm>
            <a:custGeom>
              <a:avLst/>
              <a:gdLst/>
              <a:ahLst/>
              <a:cxnLst/>
              <a:rect l="l" t="t" r="r" b="b"/>
              <a:pathLst>
                <a:path w="1212" h="1025" extrusionOk="0">
                  <a:moveTo>
                    <a:pt x="578" y="0"/>
                  </a:moveTo>
                  <a:cubicBezTo>
                    <a:pt x="345" y="0"/>
                    <a:pt x="108" y="161"/>
                    <a:pt x="67" y="444"/>
                  </a:cubicBezTo>
                  <a:cubicBezTo>
                    <a:pt x="0" y="711"/>
                    <a:pt x="200" y="978"/>
                    <a:pt x="467" y="1012"/>
                  </a:cubicBezTo>
                  <a:cubicBezTo>
                    <a:pt x="508" y="1020"/>
                    <a:pt x="548" y="1024"/>
                    <a:pt x="586" y="1024"/>
                  </a:cubicBezTo>
                  <a:cubicBezTo>
                    <a:pt x="983" y="1024"/>
                    <a:pt x="1211" y="576"/>
                    <a:pt x="968" y="211"/>
                  </a:cubicBezTo>
                  <a:cubicBezTo>
                    <a:pt x="876" y="67"/>
                    <a:pt x="728" y="0"/>
                    <a:pt x="57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7"/>
            <p:cNvSpPr/>
            <p:nvPr/>
          </p:nvSpPr>
          <p:spPr>
            <a:xfrm>
              <a:off x="-232075" y="3136575"/>
              <a:ext cx="30325" cy="25625"/>
            </a:xfrm>
            <a:custGeom>
              <a:avLst/>
              <a:gdLst/>
              <a:ahLst/>
              <a:cxnLst/>
              <a:rect l="l" t="t" r="r" b="b"/>
              <a:pathLst>
                <a:path w="1213" h="1025" extrusionOk="0">
                  <a:moveTo>
                    <a:pt x="552" y="1"/>
                  </a:moveTo>
                  <a:cubicBezTo>
                    <a:pt x="312" y="1"/>
                    <a:pt x="74" y="162"/>
                    <a:pt x="34" y="445"/>
                  </a:cubicBezTo>
                  <a:cubicBezTo>
                    <a:pt x="0" y="712"/>
                    <a:pt x="167" y="979"/>
                    <a:pt x="434" y="1012"/>
                  </a:cubicBezTo>
                  <a:cubicBezTo>
                    <a:pt x="473" y="1021"/>
                    <a:pt x="511" y="1025"/>
                    <a:pt x="548" y="1025"/>
                  </a:cubicBezTo>
                  <a:cubicBezTo>
                    <a:pt x="952" y="1025"/>
                    <a:pt x="1212" y="548"/>
                    <a:pt x="968" y="212"/>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7"/>
            <p:cNvSpPr/>
            <p:nvPr/>
          </p:nvSpPr>
          <p:spPr>
            <a:xfrm>
              <a:off x="-245425" y="3213300"/>
              <a:ext cx="31150" cy="25625"/>
            </a:xfrm>
            <a:custGeom>
              <a:avLst/>
              <a:gdLst/>
              <a:ahLst/>
              <a:cxnLst/>
              <a:rect l="l" t="t" r="r" b="b"/>
              <a:pathLst>
                <a:path w="1246" h="1025" extrusionOk="0">
                  <a:moveTo>
                    <a:pt x="586" y="1"/>
                  </a:moveTo>
                  <a:cubicBezTo>
                    <a:pt x="345" y="1"/>
                    <a:pt x="108" y="161"/>
                    <a:pt x="67" y="445"/>
                  </a:cubicBezTo>
                  <a:cubicBezTo>
                    <a:pt x="1" y="712"/>
                    <a:pt x="201" y="979"/>
                    <a:pt x="468" y="1012"/>
                  </a:cubicBezTo>
                  <a:cubicBezTo>
                    <a:pt x="507" y="1021"/>
                    <a:pt x="544" y="1025"/>
                    <a:pt x="581" y="1025"/>
                  </a:cubicBezTo>
                  <a:cubicBezTo>
                    <a:pt x="986" y="1025"/>
                    <a:pt x="1246" y="548"/>
                    <a:pt x="1001" y="212"/>
                  </a:cubicBezTo>
                  <a:cubicBezTo>
                    <a:pt x="897" y="68"/>
                    <a:pt x="741" y="1"/>
                    <a:pt x="58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7"/>
            <p:cNvSpPr/>
            <p:nvPr/>
          </p:nvSpPr>
          <p:spPr>
            <a:xfrm>
              <a:off x="-257925" y="3289975"/>
              <a:ext cx="31150" cy="25675"/>
            </a:xfrm>
            <a:custGeom>
              <a:avLst/>
              <a:gdLst/>
              <a:ahLst/>
              <a:cxnLst/>
              <a:rect l="l" t="t" r="r" b="b"/>
              <a:pathLst>
                <a:path w="1246" h="1027" extrusionOk="0">
                  <a:moveTo>
                    <a:pt x="578" y="1"/>
                  </a:moveTo>
                  <a:cubicBezTo>
                    <a:pt x="340" y="1"/>
                    <a:pt x="107" y="153"/>
                    <a:pt x="67" y="414"/>
                  </a:cubicBezTo>
                  <a:cubicBezTo>
                    <a:pt x="0" y="714"/>
                    <a:pt x="200" y="981"/>
                    <a:pt x="467" y="1014"/>
                  </a:cubicBezTo>
                  <a:cubicBezTo>
                    <a:pt x="506" y="1022"/>
                    <a:pt x="544" y="1026"/>
                    <a:pt x="581" y="1026"/>
                  </a:cubicBezTo>
                  <a:cubicBezTo>
                    <a:pt x="986" y="1026"/>
                    <a:pt x="1246" y="550"/>
                    <a:pt x="1001" y="214"/>
                  </a:cubicBezTo>
                  <a:cubicBezTo>
                    <a:pt x="895" y="67"/>
                    <a:pt x="735" y="1"/>
                    <a:pt x="57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7"/>
            <p:cNvSpPr/>
            <p:nvPr/>
          </p:nvSpPr>
          <p:spPr>
            <a:xfrm>
              <a:off x="-270450" y="3366700"/>
              <a:ext cx="28400" cy="25475"/>
            </a:xfrm>
            <a:custGeom>
              <a:avLst/>
              <a:gdLst/>
              <a:ahLst/>
              <a:cxnLst/>
              <a:rect l="l" t="t" r="r" b="b"/>
              <a:pathLst>
                <a:path w="1136" h="1019" extrusionOk="0">
                  <a:moveTo>
                    <a:pt x="552" y="0"/>
                  </a:moveTo>
                  <a:cubicBezTo>
                    <a:pt x="302" y="0"/>
                    <a:pt x="97" y="182"/>
                    <a:pt x="68" y="414"/>
                  </a:cubicBezTo>
                  <a:cubicBezTo>
                    <a:pt x="1" y="714"/>
                    <a:pt x="201" y="981"/>
                    <a:pt x="468" y="1014"/>
                  </a:cubicBezTo>
                  <a:cubicBezTo>
                    <a:pt x="493" y="1017"/>
                    <a:pt x="519" y="1018"/>
                    <a:pt x="543" y="1018"/>
                  </a:cubicBezTo>
                  <a:cubicBezTo>
                    <a:pt x="807" y="1018"/>
                    <a:pt x="1007" y="858"/>
                    <a:pt x="1068" y="614"/>
                  </a:cubicBezTo>
                  <a:cubicBezTo>
                    <a:pt x="1135" y="313"/>
                    <a:pt x="935" y="47"/>
                    <a:pt x="668" y="13"/>
                  </a:cubicBezTo>
                  <a:cubicBezTo>
                    <a:pt x="629" y="4"/>
                    <a:pt x="590"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7"/>
            <p:cNvSpPr/>
            <p:nvPr/>
          </p:nvSpPr>
          <p:spPr>
            <a:xfrm>
              <a:off x="-282950" y="3443475"/>
              <a:ext cx="30325" cy="25625"/>
            </a:xfrm>
            <a:custGeom>
              <a:avLst/>
              <a:gdLst/>
              <a:ahLst/>
              <a:cxnLst/>
              <a:rect l="l" t="t" r="r" b="b"/>
              <a:pathLst>
                <a:path w="1213" h="1025" extrusionOk="0">
                  <a:moveTo>
                    <a:pt x="564" y="0"/>
                  </a:moveTo>
                  <a:cubicBezTo>
                    <a:pt x="333" y="0"/>
                    <a:pt x="108" y="161"/>
                    <a:pt x="67" y="445"/>
                  </a:cubicBezTo>
                  <a:cubicBezTo>
                    <a:pt x="1" y="712"/>
                    <a:pt x="201" y="978"/>
                    <a:pt x="468" y="1012"/>
                  </a:cubicBezTo>
                  <a:cubicBezTo>
                    <a:pt x="506" y="1020"/>
                    <a:pt x="544" y="1024"/>
                    <a:pt x="581" y="1024"/>
                  </a:cubicBezTo>
                  <a:cubicBezTo>
                    <a:pt x="981" y="1024"/>
                    <a:pt x="1212" y="548"/>
                    <a:pt x="968" y="211"/>
                  </a:cubicBezTo>
                  <a:cubicBezTo>
                    <a:pt x="863" y="67"/>
                    <a:pt x="712" y="0"/>
                    <a:pt x="564"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7"/>
            <p:cNvSpPr/>
            <p:nvPr/>
          </p:nvSpPr>
          <p:spPr>
            <a:xfrm>
              <a:off x="-294725" y="3518900"/>
              <a:ext cx="28325" cy="25775"/>
            </a:xfrm>
            <a:custGeom>
              <a:avLst/>
              <a:gdLst/>
              <a:ahLst/>
              <a:cxnLst/>
              <a:rect l="l" t="t" r="r" b="b"/>
              <a:pathLst>
                <a:path w="1133" h="1031" extrusionOk="0">
                  <a:moveTo>
                    <a:pt x="526" y="0"/>
                  </a:moveTo>
                  <a:cubicBezTo>
                    <a:pt x="294" y="0"/>
                    <a:pt x="67" y="142"/>
                    <a:pt x="38" y="463"/>
                  </a:cubicBezTo>
                  <a:cubicBezTo>
                    <a:pt x="0" y="821"/>
                    <a:pt x="282" y="1030"/>
                    <a:pt x="558" y="1030"/>
                  </a:cubicBezTo>
                  <a:cubicBezTo>
                    <a:pt x="771" y="1030"/>
                    <a:pt x="981" y="906"/>
                    <a:pt x="1039" y="630"/>
                  </a:cubicBezTo>
                  <a:cubicBezTo>
                    <a:pt x="1132" y="236"/>
                    <a:pt x="825" y="0"/>
                    <a:pt x="52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7"/>
            <p:cNvSpPr/>
            <p:nvPr/>
          </p:nvSpPr>
          <p:spPr>
            <a:xfrm>
              <a:off x="-307975" y="3596875"/>
              <a:ext cx="30325" cy="25650"/>
            </a:xfrm>
            <a:custGeom>
              <a:avLst/>
              <a:gdLst/>
              <a:ahLst/>
              <a:cxnLst/>
              <a:rect l="l" t="t" r="r" b="b"/>
              <a:pathLst>
                <a:path w="1213" h="1026" extrusionOk="0">
                  <a:moveTo>
                    <a:pt x="557" y="0"/>
                  </a:moveTo>
                  <a:cubicBezTo>
                    <a:pt x="329" y="0"/>
                    <a:pt x="108" y="152"/>
                    <a:pt x="68" y="413"/>
                  </a:cubicBezTo>
                  <a:cubicBezTo>
                    <a:pt x="1" y="713"/>
                    <a:pt x="201" y="980"/>
                    <a:pt x="468" y="1014"/>
                  </a:cubicBezTo>
                  <a:cubicBezTo>
                    <a:pt x="507" y="1022"/>
                    <a:pt x="544" y="1026"/>
                    <a:pt x="581" y="1026"/>
                  </a:cubicBezTo>
                  <a:cubicBezTo>
                    <a:pt x="981" y="1026"/>
                    <a:pt x="1213" y="549"/>
                    <a:pt x="968" y="213"/>
                  </a:cubicBezTo>
                  <a:cubicBezTo>
                    <a:pt x="862" y="67"/>
                    <a:pt x="708" y="0"/>
                    <a:pt x="55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7"/>
            <p:cNvSpPr/>
            <p:nvPr/>
          </p:nvSpPr>
          <p:spPr>
            <a:xfrm>
              <a:off x="-319650" y="3673575"/>
              <a:ext cx="25050" cy="11200"/>
            </a:xfrm>
            <a:custGeom>
              <a:avLst/>
              <a:gdLst/>
              <a:ahLst/>
              <a:cxnLst/>
              <a:rect l="l" t="t" r="r" b="b"/>
              <a:pathLst>
                <a:path w="1002" h="448" extrusionOk="0">
                  <a:moveTo>
                    <a:pt x="496" y="1"/>
                  </a:moveTo>
                  <a:cubicBezTo>
                    <a:pt x="268" y="1"/>
                    <a:pt x="59" y="182"/>
                    <a:pt x="1" y="414"/>
                  </a:cubicBezTo>
                  <a:lnTo>
                    <a:pt x="1" y="447"/>
                  </a:lnTo>
                  <a:lnTo>
                    <a:pt x="134" y="447"/>
                  </a:lnTo>
                  <a:lnTo>
                    <a:pt x="535" y="381"/>
                  </a:lnTo>
                  <a:lnTo>
                    <a:pt x="1002" y="314"/>
                  </a:lnTo>
                  <a:cubicBezTo>
                    <a:pt x="935" y="147"/>
                    <a:pt x="768" y="47"/>
                    <a:pt x="601" y="14"/>
                  </a:cubicBezTo>
                  <a:cubicBezTo>
                    <a:pt x="566" y="5"/>
                    <a:pt x="531" y="1"/>
                    <a:pt x="49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7"/>
            <p:cNvSpPr/>
            <p:nvPr/>
          </p:nvSpPr>
          <p:spPr>
            <a:xfrm>
              <a:off x="-188725" y="2631400"/>
              <a:ext cx="30325" cy="26275"/>
            </a:xfrm>
            <a:custGeom>
              <a:avLst/>
              <a:gdLst/>
              <a:ahLst/>
              <a:cxnLst/>
              <a:rect l="l" t="t" r="r" b="b"/>
              <a:pathLst>
                <a:path w="1213" h="1051" extrusionOk="0">
                  <a:moveTo>
                    <a:pt x="536" y="1"/>
                  </a:moveTo>
                  <a:cubicBezTo>
                    <a:pt x="302" y="1"/>
                    <a:pt x="74" y="160"/>
                    <a:pt x="34" y="438"/>
                  </a:cubicBezTo>
                  <a:cubicBezTo>
                    <a:pt x="1" y="705"/>
                    <a:pt x="168" y="972"/>
                    <a:pt x="468" y="1038"/>
                  </a:cubicBezTo>
                  <a:cubicBezTo>
                    <a:pt x="504" y="1047"/>
                    <a:pt x="539" y="1051"/>
                    <a:pt x="574" y="1051"/>
                  </a:cubicBezTo>
                  <a:cubicBezTo>
                    <a:pt x="953" y="1051"/>
                    <a:pt x="1213" y="574"/>
                    <a:pt x="968" y="238"/>
                  </a:cubicBezTo>
                  <a:cubicBezTo>
                    <a:pt x="860" y="75"/>
                    <a:pt x="697" y="1"/>
                    <a:pt x="53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7"/>
            <p:cNvSpPr/>
            <p:nvPr/>
          </p:nvSpPr>
          <p:spPr>
            <a:xfrm>
              <a:off x="-202050" y="2708125"/>
              <a:ext cx="31300" cy="26125"/>
            </a:xfrm>
            <a:custGeom>
              <a:avLst/>
              <a:gdLst/>
              <a:ahLst/>
              <a:cxnLst/>
              <a:rect l="l" t="t" r="r" b="b"/>
              <a:pathLst>
                <a:path w="1252" h="1045" extrusionOk="0">
                  <a:moveTo>
                    <a:pt x="569" y="1"/>
                  </a:moveTo>
                  <a:cubicBezTo>
                    <a:pt x="335" y="1"/>
                    <a:pt x="107" y="160"/>
                    <a:pt x="67" y="438"/>
                  </a:cubicBezTo>
                  <a:cubicBezTo>
                    <a:pt x="0" y="705"/>
                    <a:pt x="200" y="971"/>
                    <a:pt x="467" y="1038"/>
                  </a:cubicBezTo>
                  <a:cubicBezTo>
                    <a:pt x="496" y="1042"/>
                    <a:pt x="524" y="1044"/>
                    <a:pt x="551" y="1044"/>
                  </a:cubicBezTo>
                  <a:cubicBezTo>
                    <a:pt x="973" y="1044"/>
                    <a:pt x="1251" y="582"/>
                    <a:pt x="1001" y="238"/>
                  </a:cubicBezTo>
                  <a:cubicBezTo>
                    <a:pt x="893" y="75"/>
                    <a:pt x="729" y="1"/>
                    <a:pt x="569"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7"/>
            <p:cNvSpPr/>
            <p:nvPr/>
          </p:nvSpPr>
          <p:spPr>
            <a:xfrm>
              <a:off x="-214575" y="2784850"/>
              <a:ext cx="31175" cy="26275"/>
            </a:xfrm>
            <a:custGeom>
              <a:avLst/>
              <a:gdLst/>
              <a:ahLst/>
              <a:cxnLst/>
              <a:rect l="l" t="t" r="r" b="b"/>
              <a:pathLst>
                <a:path w="1247" h="1051" extrusionOk="0">
                  <a:moveTo>
                    <a:pt x="570" y="0"/>
                  </a:moveTo>
                  <a:cubicBezTo>
                    <a:pt x="335" y="0"/>
                    <a:pt x="107" y="160"/>
                    <a:pt x="68" y="438"/>
                  </a:cubicBezTo>
                  <a:cubicBezTo>
                    <a:pt x="1" y="704"/>
                    <a:pt x="201" y="971"/>
                    <a:pt x="468" y="1038"/>
                  </a:cubicBezTo>
                  <a:cubicBezTo>
                    <a:pt x="507" y="1046"/>
                    <a:pt x="545" y="1050"/>
                    <a:pt x="582" y="1050"/>
                  </a:cubicBezTo>
                  <a:cubicBezTo>
                    <a:pt x="986" y="1050"/>
                    <a:pt x="1246" y="574"/>
                    <a:pt x="1002" y="237"/>
                  </a:cubicBezTo>
                  <a:cubicBezTo>
                    <a:pt x="893" y="75"/>
                    <a:pt x="730" y="0"/>
                    <a:pt x="57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7"/>
            <p:cNvSpPr/>
            <p:nvPr/>
          </p:nvSpPr>
          <p:spPr>
            <a:xfrm>
              <a:off x="-227075" y="2861575"/>
              <a:ext cx="31300" cy="26100"/>
            </a:xfrm>
            <a:custGeom>
              <a:avLst/>
              <a:gdLst/>
              <a:ahLst/>
              <a:cxnLst/>
              <a:rect l="l" t="t" r="r" b="b"/>
              <a:pathLst>
                <a:path w="1252" h="1044" extrusionOk="0">
                  <a:moveTo>
                    <a:pt x="569" y="0"/>
                  </a:moveTo>
                  <a:cubicBezTo>
                    <a:pt x="335" y="0"/>
                    <a:pt x="107" y="160"/>
                    <a:pt x="67" y="437"/>
                  </a:cubicBezTo>
                  <a:cubicBezTo>
                    <a:pt x="0" y="704"/>
                    <a:pt x="201" y="971"/>
                    <a:pt x="467" y="1038"/>
                  </a:cubicBezTo>
                  <a:cubicBezTo>
                    <a:pt x="496" y="1042"/>
                    <a:pt x="524" y="1044"/>
                    <a:pt x="551" y="1044"/>
                  </a:cubicBezTo>
                  <a:cubicBezTo>
                    <a:pt x="973" y="1044"/>
                    <a:pt x="1252" y="582"/>
                    <a:pt x="1001" y="237"/>
                  </a:cubicBezTo>
                  <a:cubicBezTo>
                    <a:pt x="893" y="75"/>
                    <a:pt x="730" y="0"/>
                    <a:pt x="56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7"/>
            <p:cNvSpPr/>
            <p:nvPr/>
          </p:nvSpPr>
          <p:spPr>
            <a:xfrm>
              <a:off x="-238850" y="2939225"/>
              <a:ext cx="26925" cy="24200"/>
            </a:xfrm>
            <a:custGeom>
              <a:avLst/>
              <a:gdLst/>
              <a:ahLst/>
              <a:cxnLst/>
              <a:rect l="l" t="t" r="r" b="b"/>
              <a:pathLst>
                <a:path w="1077" h="968" extrusionOk="0">
                  <a:moveTo>
                    <a:pt x="519" y="0"/>
                  </a:moveTo>
                  <a:cubicBezTo>
                    <a:pt x="306" y="0"/>
                    <a:pt x="96" y="124"/>
                    <a:pt x="38" y="400"/>
                  </a:cubicBezTo>
                  <a:cubicBezTo>
                    <a:pt x="0" y="758"/>
                    <a:pt x="282" y="967"/>
                    <a:pt x="558" y="967"/>
                  </a:cubicBezTo>
                  <a:cubicBezTo>
                    <a:pt x="771" y="967"/>
                    <a:pt x="980" y="843"/>
                    <a:pt x="1039" y="567"/>
                  </a:cubicBezTo>
                  <a:cubicBezTo>
                    <a:pt x="1076" y="209"/>
                    <a:pt x="795" y="0"/>
                    <a:pt x="51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7"/>
            <p:cNvSpPr/>
            <p:nvPr/>
          </p:nvSpPr>
          <p:spPr>
            <a:xfrm>
              <a:off x="-251250" y="3015025"/>
              <a:ext cx="30450" cy="26100"/>
            </a:xfrm>
            <a:custGeom>
              <a:avLst/>
              <a:gdLst/>
              <a:ahLst/>
              <a:cxnLst/>
              <a:rect l="l" t="t" r="r" b="b"/>
              <a:pathLst>
                <a:path w="1218" h="1044" extrusionOk="0">
                  <a:moveTo>
                    <a:pt x="536" y="0"/>
                  </a:moveTo>
                  <a:cubicBezTo>
                    <a:pt x="301" y="0"/>
                    <a:pt x="73" y="160"/>
                    <a:pt x="33" y="437"/>
                  </a:cubicBezTo>
                  <a:cubicBezTo>
                    <a:pt x="0" y="704"/>
                    <a:pt x="167" y="971"/>
                    <a:pt x="467" y="1038"/>
                  </a:cubicBezTo>
                  <a:cubicBezTo>
                    <a:pt x="494" y="1042"/>
                    <a:pt x="520" y="1044"/>
                    <a:pt x="545" y="1044"/>
                  </a:cubicBezTo>
                  <a:cubicBezTo>
                    <a:pt x="939" y="1044"/>
                    <a:pt x="1218" y="582"/>
                    <a:pt x="967" y="237"/>
                  </a:cubicBezTo>
                  <a:cubicBezTo>
                    <a:pt x="859" y="75"/>
                    <a:pt x="696" y="0"/>
                    <a:pt x="53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7"/>
            <p:cNvSpPr/>
            <p:nvPr/>
          </p:nvSpPr>
          <p:spPr>
            <a:xfrm>
              <a:off x="-264250" y="3092650"/>
              <a:ext cx="27300" cy="24200"/>
            </a:xfrm>
            <a:custGeom>
              <a:avLst/>
              <a:gdLst/>
              <a:ahLst/>
              <a:cxnLst/>
              <a:rect l="l" t="t" r="r" b="b"/>
              <a:pathLst>
                <a:path w="1092" h="968" extrusionOk="0">
                  <a:moveTo>
                    <a:pt x="528" y="1"/>
                  </a:moveTo>
                  <a:cubicBezTo>
                    <a:pt x="310" y="1"/>
                    <a:pt x="92" y="125"/>
                    <a:pt x="20" y="401"/>
                  </a:cubicBezTo>
                  <a:cubicBezTo>
                    <a:pt x="1" y="759"/>
                    <a:pt x="291" y="968"/>
                    <a:pt x="570" y="968"/>
                  </a:cubicBezTo>
                  <a:cubicBezTo>
                    <a:pt x="786" y="968"/>
                    <a:pt x="996" y="844"/>
                    <a:pt x="1054" y="568"/>
                  </a:cubicBezTo>
                  <a:cubicBezTo>
                    <a:pt x="1091" y="210"/>
                    <a:pt x="810" y="1"/>
                    <a:pt x="52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7"/>
            <p:cNvSpPr/>
            <p:nvPr/>
          </p:nvSpPr>
          <p:spPr>
            <a:xfrm>
              <a:off x="-277100" y="3168450"/>
              <a:ext cx="30450" cy="26125"/>
            </a:xfrm>
            <a:custGeom>
              <a:avLst/>
              <a:gdLst/>
              <a:ahLst/>
              <a:cxnLst/>
              <a:rect l="l" t="t" r="r" b="b"/>
              <a:pathLst>
                <a:path w="1218" h="1045" extrusionOk="0">
                  <a:moveTo>
                    <a:pt x="545" y="1"/>
                  </a:moveTo>
                  <a:cubicBezTo>
                    <a:pt x="317" y="1"/>
                    <a:pt x="93" y="160"/>
                    <a:pt x="33" y="438"/>
                  </a:cubicBezTo>
                  <a:cubicBezTo>
                    <a:pt x="0" y="705"/>
                    <a:pt x="200" y="972"/>
                    <a:pt x="467" y="1038"/>
                  </a:cubicBezTo>
                  <a:cubicBezTo>
                    <a:pt x="496" y="1042"/>
                    <a:pt x="523" y="1044"/>
                    <a:pt x="551" y="1044"/>
                  </a:cubicBezTo>
                  <a:cubicBezTo>
                    <a:pt x="969" y="1044"/>
                    <a:pt x="1218" y="582"/>
                    <a:pt x="967" y="238"/>
                  </a:cubicBezTo>
                  <a:cubicBezTo>
                    <a:pt x="859" y="75"/>
                    <a:pt x="701" y="1"/>
                    <a:pt x="54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7"/>
            <p:cNvSpPr/>
            <p:nvPr/>
          </p:nvSpPr>
          <p:spPr>
            <a:xfrm>
              <a:off x="-289250" y="3243900"/>
              <a:ext cx="28675" cy="26400"/>
            </a:xfrm>
            <a:custGeom>
              <a:avLst/>
              <a:gdLst/>
              <a:ahLst/>
              <a:cxnLst/>
              <a:rect l="l" t="t" r="r" b="b"/>
              <a:pathLst>
                <a:path w="1147" h="1056" extrusionOk="0">
                  <a:moveTo>
                    <a:pt x="525" y="1"/>
                  </a:moveTo>
                  <a:cubicBezTo>
                    <a:pt x="284" y="1"/>
                    <a:pt x="48" y="151"/>
                    <a:pt x="19" y="489"/>
                  </a:cubicBezTo>
                  <a:cubicBezTo>
                    <a:pt x="0" y="847"/>
                    <a:pt x="279" y="1056"/>
                    <a:pt x="556" y="1056"/>
                  </a:cubicBezTo>
                  <a:cubicBezTo>
                    <a:pt x="769" y="1056"/>
                    <a:pt x="980" y="931"/>
                    <a:pt x="1053" y="656"/>
                  </a:cubicBezTo>
                  <a:cubicBezTo>
                    <a:pt x="1147" y="245"/>
                    <a:pt x="832" y="1"/>
                    <a:pt x="52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7"/>
            <p:cNvSpPr/>
            <p:nvPr/>
          </p:nvSpPr>
          <p:spPr>
            <a:xfrm>
              <a:off x="-302125" y="3321725"/>
              <a:ext cx="31250" cy="26300"/>
            </a:xfrm>
            <a:custGeom>
              <a:avLst/>
              <a:gdLst/>
              <a:ahLst/>
              <a:cxnLst/>
              <a:rect l="l" t="t" r="r" b="b"/>
              <a:pathLst>
                <a:path w="1250" h="1052" extrusionOk="0">
                  <a:moveTo>
                    <a:pt x="552" y="0"/>
                  </a:moveTo>
                  <a:cubicBezTo>
                    <a:pt x="312" y="0"/>
                    <a:pt x="74" y="161"/>
                    <a:pt x="34" y="445"/>
                  </a:cubicBezTo>
                  <a:cubicBezTo>
                    <a:pt x="0" y="711"/>
                    <a:pt x="167" y="978"/>
                    <a:pt x="467" y="1045"/>
                  </a:cubicBezTo>
                  <a:cubicBezTo>
                    <a:pt x="496" y="1049"/>
                    <a:pt x="524" y="1051"/>
                    <a:pt x="551" y="1051"/>
                  </a:cubicBezTo>
                  <a:cubicBezTo>
                    <a:pt x="973" y="1051"/>
                    <a:pt x="1250" y="587"/>
                    <a:pt x="968"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7"/>
            <p:cNvSpPr/>
            <p:nvPr/>
          </p:nvSpPr>
          <p:spPr>
            <a:xfrm>
              <a:off x="-314650" y="3398450"/>
              <a:ext cx="30475" cy="26275"/>
            </a:xfrm>
            <a:custGeom>
              <a:avLst/>
              <a:gdLst/>
              <a:ahLst/>
              <a:cxnLst/>
              <a:rect l="l" t="t" r="r" b="b"/>
              <a:pathLst>
                <a:path w="1219" h="1051" extrusionOk="0">
                  <a:moveTo>
                    <a:pt x="553" y="0"/>
                  </a:moveTo>
                  <a:cubicBezTo>
                    <a:pt x="312" y="0"/>
                    <a:pt x="75" y="161"/>
                    <a:pt x="34" y="444"/>
                  </a:cubicBezTo>
                  <a:cubicBezTo>
                    <a:pt x="1" y="711"/>
                    <a:pt x="168" y="978"/>
                    <a:pt x="468" y="1045"/>
                  </a:cubicBezTo>
                  <a:cubicBezTo>
                    <a:pt x="494" y="1049"/>
                    <a:pt x="520" y="1051"/>
                    <a:pt x="546" y="1051"/>
                  </a:cubicBezTo>
                  <a:cubicBezTo>
                    <a:pt x="940" y="1051"/>
                    <a:pt x="1219" y="587"/>
                    <a:pt x="968" y="211"/>
                  </a:cubicBezTo>
                  <a:cubicBezTo>
                    <a:pt x="864" y="67"/>
                    <a:pt x="708" y="0"/>
                    <a:pt x="55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7"/>
            <p:cNvSpPr/>
            <p:nvPr/>
          </p:nvSpPr>
          <p:spPr>
            <a:xfrm>
              <a:off x="-328150" y="3475325"/>
              <a:ext cx="31875" cy="26350"/>
            </a:xfrm>
            <a:custGeom>
              <a:avLst/>
              <a:gdLst/>
              <a:ahLst/>
              <a:cxnLst/>
              <a:rect l="l" t="t" r="r" b="b"/>
              <a:pathLst>
                <a:path w="1275" h="1054" extrusionOk="0">
                  <a:moveTo>
                    <a:pt x="607" y="0"/>
                  </a:moveTo>
                  <a:cubicBezTo>
                    <a:pt x="364" y="0"/>
                    <a:pt x="135" y="164"/>
                    <a:pt x="74" y="438"/>
                  </a:cubicBezTo>
                  <a:cubicBezTo>
                    <a:pt x="0" y="782"/>
                    <a:pt x="270" y="1053"/>
                    <a:pt x="563" y="1053"/>
                  </a:cubicBezTo>
                  <a:cubicBezTo>
                    <a:pt x="669" y="1053"/>
                    <a:pt x="777" y="1018"/>
                    <a:pt x="875" y="939"/>
                  </a:cubicBezTo>
                  <a:cubicBezTo>
                    <a:pt x="1275" y="672"/>
                    <a:pt x="1141" y="71"/>
                    <a:pt x="674" y="5"/>
                  </a:cubicBezTo>
                  <a:cubicBezTo>
                    <a:pt x="652" y="2"/>
                    <a:pt x="629" y="0"/>
                    <a:pt x="60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7"/>
            <p:cNvSpPr/>
            <p:nvPr/>
          </p:nvSpPr>
          <p:spPr>
            <a:xfrm>
              <a:off x="-339650" y="3552350"/>
              <a:ext cx="30325" cy="25975"/>
            </a:xfrm>
            <a:custGeom>
              <a:avLst/>
              <a:gdLst/>
              <a:ahLst/>
              <a:cxnLst/>
              <a:rect l="l" t="t" r="r" b="b"/>
              <a:pathLst>
                <a:path w="1213" h="1039" extrusionOk="0">
                  <a:moveTo>
                    <a:pt x="556" y="1"/>
                  </a:moveTo>
                  <a:cubicBezTo>
                    <a:pt x="315" y="1"/>
                    <a:pt x="74" y="174"/>
                    <a:pt x="34" y="460"/>
                  </a:cubicBezTo>
                  <a:cubicBezTo>
                    <a:pt x="0" y="726"/>
                    <a:pt x="167" y="993"/>
                    <a:pt x="467" y="1027"/>
                  </a:cubicBezTo>
                  <a:cubicBezTo>
                    <a:pt x="503" y="1035"/>
                    <a:pt x="539" y="1039"/>
                    <a:pt x="573" y="1039"/>
                  </a:cubicBezTo>
                  <a:cubicBezTo>
                    <a:pt x="952" y="1039"/>
                    <a:pt x="1212" y="562"/>
                    <a:pt x="968" y="226"/>
                  </a:cubicBezTo>
                  <a:cubicBezTo>
                    <a:pt x="864" y="71"/>
                    <a:pt x="710" y="1"/>
                    <a:pt x="55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7"/>
            <p:cNvSpPr/>
            <p:nvPr/>
          </p:nvSpPr>
          <p:spPr>
            <a:xfrm>
              <a:off x="-352175" y="3628600"/>
              <a:ext cx="30475" cy="26300"/>
            </a:xfrm>
            <a:custGeom>
              <a:avLst/>
              <a:gdLst/>
              <a:ahLst/>
              <a:cxnLst/>
              <a:rect l="l" t="t" r="r" b="b"/>
              <a:pathLst>
                <a:path w="1219" h="1052" extrusionOk="0">
                  <a:moveTo>
                    <a:pt x="552" y="1"/>
                  </a:moveTo>
                  <a:cubicBezTo>
                    <a:pt x="312" y="1"/>
                    <a:pt x="75" y="161"/>
                    <a:pt x="34" y="445"/>
                  </a:cubicBezTo>
                  <a:cubicBezTo>
                    <a:pt x="1" y="712"/>
                    <a:pt x="168" y="979"/>
                    <a:pt x="468" y="1046"/>
                  </a:cubicBezTo>
                  <a:cubicBezTo>
                    <a:pt x="494" y="1050"/>
                    <a:pt x="520" y="1052"/>
                    <a:pt x="546" y="1052"/>
                  </a:cubicBezTo>
                  <a:cubicBezTo>
                    <a:pt x="940" y="1052"/>
                    <a:pt x="1219" y="587"/>
                    <a:pt x="968" y="212"/>
                  </a:cubicBezTo>
                  <a:cubicBezTo>
                    <a:pt x="864" y="68"/>
                    <a:pt x="708"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7"/>
            <p:cNvSpPr/>
            <p:nvPr/>
          </p:nvSpPr>
          <p:spPr>
            <a:xfrm>
              <a:off x="-170375" y="2554775"/>
              <a:ext cx="25350" cy="25950"/>
            </a:xfrm>
            <a:custGeom>
              <a:avLst/>
              <a:gdLst/>
              <a:ahLst/>
              <a:cxnLst/>
              <a:rect l="l" t="t" r="r" b="b"/>
              <a:pathLst>
                <a:path w="1014" h="1038" extrusionOk="0">
                  <a:moveTo>
                    <a:pt x="401" y="0"/>
                  </a:moveTo>
                  <a:lnTo>
                    <a:pt x="1" y="934"/>
                  </a:lnTo>
                  <a:cubicBezTo>
                    <a:pt x="67" y="968"/>
                    <a:pt x="134" y="1001"/>
                    <a:pt x="234" y="1034"/>
                  </a:cubicBezTo>
                  <a:cubicBezTo>
                    <a:pt x="256" y="1037"/>
                    <a:pt x="277" y="1038"/>
                    <a:pt x="298" y="1038"/>
                  </a:cubicBezTo>
                  <a:cubicBezTo>
                    <a:pt x="879" y="1038"/>
                    <a:pt x="1013" y="161"/>
                    <a:pt x="40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7"/>
            <p:cNvSpPr/>
            <p:nvPr/>
          </p:nvSpPr>
          <p:spPr>
            <a:xfrm>
              <a:off x="-222900" y="2666525"/>
              <a:ext cx="16700" cy="22850"/>
            </a:xfrm>
            <a:custGeom>
              <a:avLst/>
              <a:gdLst/>
              <a:ahLst/>
              <a:cxnLst/>
              <a:rect l="l" t="t" r="r" b="b"/>
              <a:pathLst>
                <a:path w="668" h="914" extrusionOk="0">
                  <a:moveTo>
                    <a:pt x="434" y="0"/>
                  </a:moveTo>
                  <a:lnTo>
                    <a:pt x="234" y="434"/>
                  </a:lnTo>
                  <a:lnTo>
                    <a:pt x="67" y="834"/>
                  </a:lnTo>
                  <a:lnTo>
                    <a:pt x="0" y="901"/>
                  </a:lnTo>
                  <a:lnTo>
                    <a:pt x="34" y="901"/>
                  </a:lnTo>
                  <a:cubicBezTo>
                    <a:pt x="73" y="910"/>
                    <a:pt x="111" y="914"/>
                    <a:pt x="148" y="914"/>
                  </a:cubicBezTo>
                  <a:cubicBezTo>
                    <a:pt x="392" y="914"/>
                    <a:pt x="576" y="732"/>
                    <a:pt x="634" y="501"/>
                  </a:cubicBezTo>
                  <a:cubicBezTo>
                    <a:pt x="667" y="300"/>
                    <a:pt x="601" y="100"/>
                    <a:pt x="434"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7"/>
            <p:cNvSpPr/>
            <p:nvPr/>
          </p:nvSpPr>
          <p:spPr>
            <a:xfrm>
              <a:off x="-246250" y="2741300"/>
              <a:ext cx="27175" cy="24575"/>
            </a:xfrm>
            <a:custGeom>
              <a:avLst/>
              <a:gdLst/>
              <a:ahLst/>
              <a:cxnLst/>
              <a:rect l="l" t="t" r="r" b="b"/>
              <a:pathLst>
                <a:path w="1087" h="983" extrusionOk="0">
                  <a:moveTo>
                    <a:pt x="542" y="1"/>
                  </a:moveTo>
                  <a:cubicBezTo>
                    <a:pt x="325" y="1"/>
                    <a:pt x="107" y="131"/>
                    <a:pt x="34" y="412"/>
                  </a:cubicBezTo>
                  <a:cubicBezTo>
                    <a:pt x="0" y="678"/>
                    <a:pt x="200" y="945"/>
                    <a:pt x="467" y="979"/>
                  </a:cubicBezTo>
                  <a:cubicBezTo>
                    <a:pt x="490" y="982"/>
                    <a:pt x="513" y="983"/>
                    <a:pt x="535" y="983"/>
                  </a:cubicBezTo>
                  <a:cubicBezTo>
                    <a:pt x="778" y="983"/>
                    <a:pt x="1007" y="823"/>
                    <a:pt x="1068" y="578"/>
                  </a:cubicBezTo>
                  <a:cubicBezTo>
                    <a:pt x="1086" y="207"/>
                    <a:pt x="815" y="1"/>
                    <a:pt x="54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7"/>
            <p:cNvSpPr/>
            <p:nvPr/>
          </p:nvSpPr>
          <p:spPr>
            <a:xfrm>
              <a:off x="-258775" y="2817200"/>
              <a:ext cx="30300" cy="25625"/>
            </a:xfrm>
            <a:custGeom>
              <a:avLst/>
              <a:gdLst/>
              <a:ahLst/>
              <a:cxnLst/>
              <a:rect l="l" t="t" r="r" b="b"/>
              <a:pathLst>
                <a:path w="1212" h="1025" extrusionOk="0">
                  <a:moveTo>
                    <a:pt x="552" y="0"/>
                  </a:moveTo>
                  <a:cubicBezTo>
                    <a:pt x="312" y="0"/>
                    <a:pt x="75" y="161"/>
                    <a:pt x="34" y="445"/>
                  </a:cubicBezTo>
                  <a:cubicBezTo>
                    <a:pt x="1" y="711"/>
                    <a:pt x="168" y="978"/>
                    <a:pt x="468" y="1012"/>
                  </a:cubicBezTo>
                  <a:cubicBezTo>
                    <a:pt x="506" y="1020"/>
                    <a:pt x="543" y="1025"/>
                    <a:pt x="579" y="1025"/>
                  </a:cubicBezTo>
                  <a:cubicBezTo>
                    <a:pt x="955" y="1025"/>
                    <a:pt x="1212" y="576"/>
                    <a:pt x="968" y="211"/>
                  </a:cubicBezTo>
                  <a:cubicBezTo>
                    <a:pt x="864" y="67"/>
                    <a:pt x="708"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7"/>
            <p:cNvSpPr/>
            <p:nvPr/>
          </p:nvSpPr>
          <p:spPr>
            <a:xfrm>
              <a:off x="-271375" y="2892825"/>
              <a:ext cx="29150" cy="26050"/>
            </a:xfrm>
            <a:custGeom>
              <a:avLst/>
              <a:gdLst/>
              <a:ahLst/>
              <a:cxnLst/>
              <a:rect l="l" t="t" r="r" b="b"/>
              <a:pathLst>
                <a:path w="1166" h="1042" extrusionOk="0">
                  <a:moveTo>
                    <a:pt x="544" y="1"/>
                  </a:moveTo>
                  <a:cubicBezTo>
                    <a:pt x="303" y="1"/>
                    <a:pt x="67" y="151"/>
                    <a:pt x="38" y="488"/>
                  </a:cubicBezTo>
                  <a:cubicBezTo>
                    <a:pt x="1" y="843"/>
                    <a:pt x="277" y="1041"/>
                    <a:pt x="557" y="1041"/>
                  </a:cubicBezTo>
                  <a:cubicBezTo>
                    <a:pt x="777" y="1041"/>
                    <a:pt x="999" y="919"/>
                    <a:pt x="1072" y="655"/>
                  </a:cubicBezTo>
                  <a:cubicBezTo>
                    <a:pt x="1165" y="244"/>
                    <a:pt x="851" y="1"/>
                    <a:pt x="544"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7"/>
            <p:cNvSpPr/>
            <p:nvPr/>
          </p:nvSpPr>
          <p:spPr>
            <a:xfrm>
              <a:off x="-283875" y="2971475"/>
              <a:ext cx="27275" cy="24125"/>
            </a:xfrm>
            <a:custGeom>
              <a:avLst/>
              <a:gdLst/>
              <a:ahLst/>
              <a:cxnLst/>
              <a:rect l="l" t="t" r="r" b="b"/>
              <a:pathLst>
                <a:path w="1091" h="965" extrusionOk="0">
                  <a:moveTo>
                    <a:pt x="546" y="0"/>
                  </a:moveTo>
                  <a:cubicBezTo>
                    <a:pt x="329" y="0"/>
                    <a:pt x="111" y="131"/>
                    <a:pt x="38" y="411"/>
                  </a:cubicBezTo>
                  <a:cubicBezTo>
                    <a:pt x="0" y="766"/>
                    <a:pt x="277" y="964"/>
                    <a:pt x="557" y="964"/>
                  </a:cubicBezTo>
                  <a:cubicBezTo>
                    <a:pt x="776" y="964"/>
                    <a:pt x="998" y="842"/>
                    <a:pt x="1072" y="578"/>
                  </a:cubicBezTo>
                  <a:cubicBezTo>
                    <a:pt x="1090" y="206"/>
                    <a:pt x="819" y="0"/>
                    <a:pt x="54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7"/>
            <p:cNvSpPr/>
            <p:nvPr/>
          </p:nvSpPr>
          <p:spPr>
            <a:xfrm>
              <a:off x="-297125" y="3047525"/>
              <a:ext cx="32275" cy="26000"/>
            </a:xfrm>
            <a:custGeom>
              <a:avLst/>
              <a:gdLst/>
              <a:ahLst/>
              <a:cxnLst/>
              <a:rect l="l" t="t" r="r" b="b"/>
              <a:pathLst>
                <a:path w="1291" h="1040" extrusionOk="0">
                  <a:moveTo>
                    <a:pt x="592" y="0"/>
                  </a:moveTo>
                  <a:cubicBezTo>
                    <a:pt x="329" y="0"/>
                    <a:pt x="128" y="161"/>
                    <a:pt x="67" y="405"/>
                  </a:cubicBezTo>
                  <a:cubicBezTo>
                    <a:pt x="0" y="705"/>
                    <a:pt x="201" y="972"/>
                    <a:pt x="501" y="1039"/>
                  </a:cubicBezTo>
                  <a:cubicBezTo>
                    <a:pt x="512" y="1039"/>
                    <a:pt x="523" y="1039"/>
                    <a:pt x="534" y="1039"/>
                  </a:cubicBezTo>
                  <a:cubicBezTo>
                    <a:pt x="1140" y="1039"/>
                    <a:pt x="1290" y="136"/>
                    <a:pt x="668" y="4"/>
                  </a:cubicBezTo>
                  <a:cubicBezTo>
                    <a:pt x="642" y="2"/>
                    <a:pt x="617" y="0"/>
                    <a:pt x="59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7"/>
            <p:cNvSpPr/>
            <p:nvPr/>
          </p:nvSpPr>
          <p:spPr>
            <a:xfrm>
              <a:off x="-309625" y="3123675"/>
              <a:ext cx="31150" cy="26025"/>
            </a:xfrm>
            <a:custGeom>
              <a:avLst/>
              <a:gdLst/>
              <a:ahLst/>
              <a:cxnLst/>
              <a:rect l="l" t="t" r="r" b="b"/>
              <a:pathLst>
                <a:path w="1246" h="1041" extrusionOk="0">
                  <a:moveTo>
                    <a:pt x="583" y="0"/>
                  </a:moveTo>
                  <a:cubicBezTo>
                    <a:pt x="344" y="0"/>
                    <a:pt x="107" y="165"/>
                    <a:pt x="67" y="428"/>
                  </a:cubicBezTo>
                  <a:cubicBezTo>
                    <a:pt x="0" y="728"/>
                    <a:pt x="200" y="995"/>
                    <a:pt x="467" y="1028"/>
                  </a:cubicBezTo>
                  <a:cubicBezTo>
                    <a:pt x="506" y="1036"/>
                    <a:pt x="544" y="1040"/>
                    <a:pt x="581" y="1040"/>
                  </a:cubicBezTo>
                  <a:cubicBezTo>
                    <a:pt x="986" y="1040"/>
                    <a:pt x="1245" y="564"/>
                    <a:pt x="1001" y="227"/>
                  </a:cubicBezTo>
                  <a:cubicBezTo>
                    <a:pt x="896" y="70"/>
                    <a:pt x="739" y="0"/>
                    <a:pt x="58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7"/>
            <p:cNvSpPr/>
            <p:nvPr/>
          </p:nvSpPr>
          <p:spPr>
            <a:xfrm>
              <a:off x="-322150" y="3200375"/>
              <a:ext cx="31175" cy="26050"/>
            </a:xfrm>
            <a:custGeom>
              <a:avLst/>
              <a:gdLst/>
              <a:ahLst/>
              <a:cxnLst/>
              <a:rect l="l" t="t" r="r" b="b"/>
              <a:pathLst>
                <a:path w="1247" h="1042" extrusionOk="0">
                  <a:moveTo>
                    <a:pt x="584" y="1"/>
                  </a:moveTo>
                  <a:cubicBezTo>
                    <a:pt x="344" y="1"/>
                    <a:pt x="108" y="166"/>
                    <a:pt x="67" y="428"/>
                  </a:cubicBezTo>
                  <a:cubicBezTo>
                    <a:pt x="1" y="729"/>
                    <a:pt x="201" y="996"/>
                    <a:pt x="468" y="1029"/>
                  </a:cubicBezTo>
                  <a:cubicBezTo>
                    <a:pt x="507" y="1037"/>
                    <a:pt x="545" y="1041"/>
                    <a:pt x="581" y="1041"/>
                  </a:cubicBezTo>
                  <a:cubicBezTo>
                    <a:pt x="986" y="1041"/>
                    <a:pt x="1246" y="565"/>
                    <a:pt x="1001" y="228"/>
                  </a:cubicBezTo>
                  <a:cubicBezTo>
                    <a:pt x="896" y="71"/>
                    <a:pt x="739" y="1"/>
                    <a:pt x="584"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7"/>
            <p:cNvSpPr/>
            <p:nvPr/>
          </p:nvSpPr>
          <p:spPr>
            <a:xfrm>
              <a:off x="-334650" y="3276875"/>
              <a:ext cx="31150" cy="26275"/>
            </a:xfrm>
            <a:custGeom>
              <a:avLst/>
              <a:gdLst/>
              <a:ahLst/>
              <a:cxnLst/>
              <a:rect l="l" t="t" r="r" b="b"/>
              <a:pathLst>
                <a:path w="1246" h="1051" extrusionOk="0">
                  <a:moveTo>
                    <a:pt x="569" y="0"/>
                  </a:moveTo>
                  <a:cubicBezTo>
                    <a:pt x="335" y="0"/>
                    <a:pt x="107" y="160"/>
                    <a:pt x="67" y="437"/>
                  </a:cubicBezTo>
                  <a:cubicBezTo>
                    <a:pt x="0" y="738"/>
                    <a:pt x="201" y="1004"/>
                    <a:pt x="467" y="1038"/>
                  </a:cubicBezTo>
                  <a:cubicBezTo>
                    <a:pt x="506" y="1046"/>
                    <a:pt x="544" y="1050"/>
                    <a:pt x="581" y="1050"/>
                  </a:cubicBezTo>
                  <a:cubicBezTo>
                    <a:pt x="986" y="1050"/>
                    <a:pt x="1246" y="574"/>
                    <a:pt x="1001" y="237"/>
                  </a:cubicBezTo>
                  <a:cubicBezTo>
                    <a:pt x="893" y="75"/>
                    <a:pt x="730" y="0"/>
                    <a:pt x="56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7"/>
            <p:cNvSpPr/>
            <p:nvPr/>
          </p:nvSpPr>
          <p:spPr>
            <a:xfrm>
              <a:off x="-347350" y="3355025"/>
              <a:ext cx="31075" cy="25375"/>
            </a:xfrm>
            <a:custGeom>
              <a:avLst/>
              <a:gdLst/>
              <a:ahLst/>
              <a:cxnLst/>
              <a:rect l="l" t="t" r="r" b="b"/>
              <a:pathLst>
                <a:path w="1243" h="1015" extrusionOk="0">
                  <a:moveTo>
                    <a:pt x="559" y="0"/>
                  </a:moveTo>
                  <a:cubicBezTo>
                    <a:pt x="309" y="0"/>
                    <a:pt x="104" y="182"/>
                    <a:pt x="75" y="414"/>
                  </a:cubicBezTo>
                  <a:cubicBezTo>
                    <a:pt x="1" y="760"/>
                    <a:pt x="256" y="1014"/>
                    <a:pt x="556" y="1014"/>
                  </a:cubicBezTo>
                  <a:cubicBezTo>
                    <a:pt x="661" y="1014"/>
                    <a:pt x="772" y="983"/>
                    <a:pt x="875" y="914"/>
                  </a:cubicBezTo>
                  <a:cubicBezTo>
                    <a:pt x="1242" y="680"/>
                    <a:pt x="1109" y="80"/>
                    <a:pt x="675" y="13"/>
                  </a:cubicBezTo>
                  <a:cubicBezTo>
                    <a:pt x="636" y="4"/>
                    <a:pt x="597" y="0"/>
                    <a:pt x="55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7"/>
            <p:cNvSpPr/>
            <p:nvPr/>
          </p:nvSpPr>
          <p:spPr>
            <a:xfrm>
              <a:off x="-358925" y="3429400"/>
              <a:ext cx="28750" cy="26300"/>
            </a:xfrm>
            <a:custGeom>
              <a:avLst/>
              <a:gdLst/>
              <a:ahLst/>
              <a:cxnLst/>
              <a:rect l="l" t="t" r="r" b="b"/>
              <a:pathLst>
                <a:path w="1150" h="1052" extrusionOk="0">
                  <a:moveTo>
                    <a:pt x="533" y="0"/>
                  </a:moveTo>
                  <a:cubicBezTo>
                    <a:pt x="290" y="0"/>
                    <a:pt x="52" y="148"/>
                    <a:pt x="37" y="474"/>
                  </a:cubicBezTo>
                  <a:cubicBezTo>
                    <a:pt x="0" y="846"/>
                    <a:pt x="274" y="1052"/>
                    <a:pt x="546" y="1052"/>
                  </a:cubicBezTo>
                  <a:cubicBezTo>
                    <a:pt x="763" y="1052"/>
                    <a:pt x="979" y="922"/>
                    <a:pt x="1038" y="641"/>
                  </a:cubicBezTo>
                  <a:cubicBezTo>
                    <a:pt x="1149" y="233"/>
                    <a:pt x="838" y="0"/>
                    <a:pt x="53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7"/>
            <p:cNvSpPr/>
            <p:nvPr/>
          </p:nvSpPr>
          <p:spPr>
            <a:xfrm>
              <a:off x="-372400" y="3507625"/>
              <a:ext cx="31100" cy="26075"/>
            </a:xfrm>
            <a:custGeom>
              <a:avLst/>
              <a:gdLst/>
              <a:ahLst/>
              <a:cxnLst/>
              <a:rect l="l" t="t" r="r" b="b"/>
              <a:pathLst>
                <a:path w="1244" h="1043" extrusionOk="0">
                  <a:moveTo>
                    <a:pt x="560" y="1"/>
                  </a:moveTo>
                  <a:cubicBezTo>
                    <a:pt x="310" y="1"/>
                    <a:pt x="105" y="182"/>
                    <a:pt x="76" y="414"/>
                  </a:cubicBezTo>
                  <a:cubicBezTo>
                    <a:pt x="1" y="766"/>
                    <a:pt x="267" y="1043"/>
                    <a:pt x="574" y="1043"/>
                  </a:cubicBezTo>
                  <a:cubicBezTo>
                    <a:pt x="674" y="1043"/>
                    <a:pt x="778" y="1013"/>
                    <a:pt x="877" y="948"/>
                  </a:cubicBezTo>
                  <a:cubicBezTo>
                    <a:pt x="1244" y="681"/>
                    <a:pt x="1110" y="80"/>
                    <a:pt x="676" y="14"/>
                  </a:cubicBezTo>
                  <a:cubicBezTo>
                    <a:pt x="637" y="5"/>
                    <a:pt x="598" y="1"/>
                    <a:pt x="560"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7"/>
            <p:cNvSpPr/>
            <p:nvPr/>
          </p:nvSpPr>
          <p:spPr>
            <a:xfrm>
              <a:off x="-384875" y="3584350"/>
              <a:ext cx="31075" cy="25375"/>
            </a:xfrm>
            <a:custGeom>
              <a:avLst/>
              <a:gdLst/>
              <a:ahLst/>
              <a:cxnLst/>
              <a:rect l="l" t="t" r="r" b="b"/>
              <a:pathLst>
                <a:path w="1243" h="1015" extrusionOk="0">
                  <a:moveTo>
                    <a:pt x="537" y="1"/>
                  </a:moveTo>
                  <a:cubicBezTo>
                    <a:pt x="309" y="1"/>
                    <a:pt x="104" y="182"/>
                    <a:pt x="75" y="414"/>
                  </a:cubicBezTo>
                  <a:cubicBezTo>
                    <a:pt x="1" y="760"/>
                    <a:pt x="256" y="1014"/>
                    <a:pt x="556" y="1014"/>
                  </a:cubicBezTo>
                  <a:cubicBezTo>
                    <a:pt x="661" y="1014"/>
                    <a:pt x="772" y="983"/>
                    <a:pt x="875" y="914"/>
                  </a:cubicBezTo>
                  <a:cubicBezTo>
                    <a:pt x="1242" y="681"/>
                    <a:pt x="1109" y="80"/>
                    <a:pt x="642" y="13"/>
                  </a:cubicBezTo>
                  <a:cubicBezTo>
                    <a:pt x="607" y="5"/>
                    <a:pt x="572" y="1"/>
                    <a:pt x="537"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7"/>
            <p:cNvSpPr/>
            <p:nvPr/>
          </p:nvSpPr>
          <p:spPr>
            <a:xfrm>
              <a:off x="-397200" y="3661075"/>
              <a:ext cx="30325" cy="25675"/>
            </a:xfrm>
            <a:custGeom>
              <a:avLst/>
              <a:gdLst/>
              <a:ahLst/>
              <a:cxnLst/>
              <a:rect l="l" t="t" r="r" b="b"/>
              <a:pathLst>
                <a:path w="1213" h="1027" extrusionOk="0">
                  <a:moveTo>
                    <a:pt x="545" y="1"/>
                  </a:moveTo>
                  <a:cubicBezTo>
                    <a:pt x="307" y="1"/>
                    <a:pt x="74" y="153"/>
                    <a:pt x="34" y="414"/>
                  </a:cubicBezTo>
                  <a:cubicBezTo>
                    <a:pt x="1" y="714"/>
                    <a:pt x="167" y="981"/>
                    <a:pt x="468" y="1014"/>
                  </a:cubicBezTo>
                  <a:cubicBezTo>
                    <a:pt x="504" y="1022"/>
                    <a:pt x="539" y="1026"/>
                    <a:pt x="574" y="1026"/>
                  </a:cubicBezTo>
                  <a:cubicBezTo>
                    <a:pt x="953" y="1026"/>
                    <a:pt x="1213" y="550"/>
                    <a:pt x="968" y="214"/>
                  </a:cubicBezTo>
                  <a:cubicBezTo>
                    <a:pt x="862" y="67"/>
                    <a:pt x="702" y="1"/>
                    <a:pt x="54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7"/>
            <p:cNvSpPr/>
            <p:nvPr/>
          </p:nvSpPr>
          <p:spPr>
            <a:xfrm>
              <a:off x="-272950" y="2780775"/>
              <a:ext cx="9200" cy="16700"/>
            </a:xfrm>
            <a:custGeom>
              <a:avLst/>
              <a:gdLst/>
              <a:ahLst/>
              <a:cxnLst/>
              <a:rect l="l" t="t" r="r" b="b"/>
              <a:pathLst>
                <a:path w="368" h="668" extrusionOk="0">
                  <a:moveTo>
                    <a:pt x="301" y="0"/>
                  </a:moveTo>
                  <a:lnTo>
                    <a:pt x="1" y="667"/>
                  </a:lnTo>
                  <a:cubicBezTo>
                    <a:pt x="201" y="601"/>
                    <a:pt x="301" y="434"/>
                    <a:pt x="334" y="267"/>
                  </a:cubicBezTo>
                  <a:cubicBezTo>
                    <a:pt x="368" y="167"/>
                    <a:pt x="334" y="100"/>
                    <a:pt x="30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7"/>
            <p:cNvSpPr/>
            <p:nvPr/>
          </p:nvSpPr>
          <p:spPr>
            <a:xfrm>
              <a:off x="-316300" y="2925775"/>
              <a:ext cx="31300" cy="26125"/>
            </a:xfrm>
            <a:custGeom>
              <a:avLst/>
              <a:gdLst/>
              <a:ahLst/>
              <a:cxnLst/>
              <a:rect l="l" t="t" r="r" b="b"/>
              <a:pathLst>
                <a:path w="1252" h="1045" extrusionOk="0">
                  <a:moveTo>
                    <a:pt x="569" y="1"/>
                  </a:moveTo>
                  <a:cubicBezTo>
                    <a:pt x="335" y="1"/>
                    <a:pt x="107" y="160"/>
                    <a:pt x="67" y="438"/>
                  </a:cubicBezTo>
                  <a:cubicBezTo>
                    <a:pt x="0" y="705"/>
                    <a:pt x="200" y="972"/>
                    <a:pt x="467" y="1038"/>
                  </a:cubicBezTo>
                  <a:cubicBezTo>
                    <a:pt x="496" y="1042"/>
                    <a:pt x="524" y="1044"/>
                    <a:pt x="551" y="1044"/>
                  </a:cubicBezTo>
                  <a:cubicBezTo>
                    <a:pt x="973" y="1044"/>
                    <a:pt x="1251" y="582"/>
                    <a:pt x="1001" y="238"/>
                  </a:cubicBezTo>
                  <a:cubicBezTo>
                    <a:pt x="893" y="75"/>
                    <a:pt x="729" y="1"/>
                    <a:pt x="569"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7"/>
            <p:cNvSpPr/>
            <p:nvPr/>
          </p:nvSpPr>
          <p:spPr>
            <a:xfrm>
              <a:off x="-329025" y="3002825"/>
              <a:ext cx="28325" cy="25425"/>
            </a:xfrm>
            <a:custGeom>
              <a:avLst/>
              <a:gdLst/>
              <a:ahLst/>
              <a:cxnLst/>
              <a:rect l="l" t="t" r="r" b="b"/>
              <a:pathLst>
                <a:path w="1133" h="1017" extrusionOk="0">
                  <a:moveTo>
                    <a:pt x="558" y="0"/>
                  </a:moveTo>
                  <a:cubicBezTo>
                    <a:pt x="336" y="0"/>
                    <a:pt x="119" y="132"/>
                    <a:pt x="76" y="425"/>
                  </a:cubicBezTo>
                  <a:cubicBezTo>
                    <a:pt x="1" y="799"/>
                    <a:pt x="294" y="1016"/>
                    <a:pt x="583" y="1016"/>
                  </a:cubicBezTo>
                  <a:cubicBezTo>
                    <a:pt x="809" y="1016"/>
                    <a:pt x="1032" y="884"/>
                    <a:pt x="1076" y="592"/>
                  </a:cubicBezTo>
                  <a:cubicBezTo>
                    <a:pt x="1132" y="217"/>
                    <a:pt x="842" y="0"/>
                    <a:pt x="55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7"/>
            <p:cNvSpPr/>
            <p:nvPr/>
          </p:nvSpPr>
          <p:spPr>
            <a:xfrm>
              <a:off x="-341325" y="3079050"/>
              <a:ext cx="30475" cy="26300"/>
            </a:xfrm>
            <a:custGeom>
              <a:avLst/>
              <a:gdLst/>
              <a:ahLst/>
              <a:cxnLst/>
              <a:rect l="l" t="t" r="r" b="b"/>
              <a:pathLst>
                <a:path w="1219" h="1052" extrusionOk="0">
                  <a:moveTo>
                    <a:pt x="564" y="0"/>
                  </a:moveTo>
                  <a:cubicBezTo>
                    <a:pt x="333" y="0"/>
                    <a:pt x="108" y="161"/>
                    <a:pt x="67" y="445"/>
                  </a:cubicBezTo>
                  <a:cubicBezTo>
                    <a:pt x="1" y="712"/>
                    <a:pt x="201" y="978"/>
                    <a:pt x="468" y="1045"/>
                  </a:cubicBezTo>
                  <a:cubicBezTo>
                    <a:pt x="496" y="1049"/>
                    <a:pt x="524" y="1051"/>
                    <a:pt x="551" y="1051"/>
                  </a:cubicBezTo>
                  <a:cubicBezTo>
                    <a:pt x="969" y="1051"/>
                    <a:pt x="1218" y="587"/>
                    <a:pt x="968" y="211"/>
                  </a:cubicBezTo>
                  <a:cubicBezTo>
                    <a:pt x="863" y="67"/>
                    <a:pt x="712" y="0"/>
                    <a:pt x="564"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7"/>
            <p:cNvSpPr/>
            <p:nvPr/>
          </p:nvSpPr>
          <p:spPr>
            <a:xfrm>
              <a:off x="-354950" y="3155450"/>
              <a:ext cx="30150" cy="27900"/>
            </a:xfrm>
            <a:custGeom>
              <a:avLst/>
              <a:gdLst/>
              <a:ahLst/>
              <a:cxnLst/>
              <a:rect l="l" t="t" r="r" b="b"/>
              <a:pathLst>
                <a:path w="1206" h="1116" extrusionOk="0">
                  <a:moveTo>
                    <a:pt x="597" y="0"/>
                  </a:moveTo>
                  <a:cubicBezTo>
                    <a:pt x="359" y="0"/>
                    <a:pt x="127" y="150"/>
                    <a:pt x="112" y="491"/>
                  </a:cubicBezTo>
                  <a:cubicBezTo>
                    <a:pt x="1" y="880"/>
                    <a:pt x="302" y="1115"/>
                    <a:pt x="602" y="1115"/>
                  </a:cubicBezTo>
                  <a:cubicBezTo>
                    <a:pt x="843" y="1115"/>
                    <a:pt x="1083" y="965"/>
                    <a:pt x="1113" y="624"/>
                  </a:cubicBezTo>
                  <a:cubicBezTo>
                    <a:pt x="1205" y="235"/>
                    <a:pt x="896" y="0"/>
                    <a:pt x="59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7"/>
            <p:cNvSpPr/>
            <p:nvPr/>
          </p:nvSpPr>
          <p:spPr>
            <a:xfrm>
              <a:off x="-366350" y="3232675"/>
              <a:ext cx="30475" cy="26100"/>
            </a:xfrm>
            <a:custGeom>
              <a:avLst/>
              <a:gdLst/>
              <a:ahLst/>
              <a:cxnLst/>
              <a:rect l="l" t="t" r="r" b="b"/>
              <a:pathLst>
                <a:path w="1219" h="1044" extrusionOk="0">
                  <a:moveTo>
                    <a:pt x="563" y="0"/>
                  </a:moveTo>
                  <a:cubicBezTo>
                    <a:pt x="335" y="0"/>
                    <a:pt x="107" y="160"/>
                    <a:pt x="68" y="437"/>
                  </a:cubicBezTo>
                  <a:cubicBezTo>
                    <a:pt x="1" y="704"/>
                    <a:pt x="201" y="971"/>
                    <a:pt x="468" y="1038"/>
                  </a:cubicBezTo>
                  <a:cubicBezTo>
                    <a:pt x="496" y="1042"/>
                    <a:pt x="524" y="1044"/>
                    <a:pt x="551" y="1044"/>
                  </a:cubicBezTo>
                  <a:cubicBezTo>
                    <a:pt x="969" y="1044"/>
                    <a:pt x="1219" y="582"/>
                    <a:pt x="968" y="237"/>
                  </a:cubicBezTo>
                  <a:cubicBezTo>
                    <a:pt x="873" y="75"/>
                    <a:pt x="718" y="0"/>
                    <a:pt x="56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7"/>
            <p:cNvSpPr/>
            <p:nvPr/>
          </p:nvSpPr>
          <p:spPr>
            <a:xfrm>
              <a:off x="-378850" y="3309200"/>
              <a:ext cx="30475" cy="26300"/>
            </a:xfrm>
            <a:custGeom>
              <a:avLst/>
              <a:gdLst/>
              <a:ahLst/>
              <a:cxnLst/>
              <a:rect l="l" t="t" r="r" b="b"/>
              <a:pathLst>
                <a:path w="1219" h="1052" extrusionOk="0">
                  <a:moveTo>
                    <a:pt x="561" y="1"/>
                  </a:moveTo>
                  <a:cubicBezTo>
                    <a:pt x="328" y="1"/>
                    <a:pt x="95" y="161"/>
                    <a:pt x="34" y="445"/>
                  </a:cubicBezTo>
                  <a:cubicBezTo>
                    <a:pt x="0" y="712"/>
                    <a:pt x="167" y="979"/>
                    <a:pt x="467" y="1046"/>
                  </a:cubicBezTo>
                  <a:cubicBezTo>
                    <a:pt x="496" y="1050"/>
                    <a:pt x="524" y="1052"/>
                    <a:pt x="551" y="1052"/>
                  </a:cubicBezTo>
                  <a:cubicBezTo>
                    <a:pt x="969" y="1052"/>
                    <a:pt x="1218" y="588"/>
                    <a:pt x="968" y="212"/>
                  </a:cubicBezTo>
                  <a:cubicBezTo>
                    <a:pt x="863" y="68"/>
                    <a:pt x="712" y="1"/>
                    <a:pt x="561"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7"/>
            <p:cNvSpPr/>
            <p:nvPr/>
          </p:nvSpPr>
          <p:spPr>
            <a:xfrm>
              <a:off x="-391350" y="3385725"/>
              <a:ext cx="28075" cy="25625"/>
            </a:xfrm>
            <a:custGeom>
              <a:avLst/>
              <a:gdLst/>
              <a:ahLst/>
              <a:cxnLst/>
              <a:rect l="l" t="t" r="r" b="b"/>
              <a:pathLst>
                <a:path w="1123" h="1025" extrusionOk="0">
                  <a:moveTo>
                    <a:pt x="555" y="1"/>
                  </a:moveTo>
                  <a:cubicBezTo>
                    <a:pt x="325" y="1"/>
                    <a:pt x="93" y="141"/>
                    <a:pt x="33" y="453"/>
                  </a:cubicBezTo>
                  <a:cubicBezTo>
                    <a:pt x="0" y="720"/>
                    <a:pt x="200" y="987"/>
                    <a:pt x="467" y="1020"/>
                  </a:cubicBezTo>
                  <a:cubicBezTo>
                    <a:pt x="490" y="1023"/>
                    <a:pt x="512" y="1024"/>
                    <a:pt x="535" y="1024"/>
                  </a:cubicBezTo>
                  <a:cubicBezTo>
                    <a:pt x="778" y="1024"/>
                    <a:pt x="1006" y="861"/>
                    <a:pt x="1068" y="587"/>
                  </a:cubicBezTo>
                  <a:cubicBezTo>
                    <a:pt x="1123" y="217"/>
                    <a:pt x="840" y="1"/>
                    <a:pt x="555"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7"/>
            <p:cNvSpPr/>
            <p:nvPr/>
          </p:nvSpPr>
          <p:spPr>
            <a:xfrm>
              <a:off x="-403875" y="3462650"/>
              <a:ext cx="30475" cy="26300"/>
            </a:xfrm>
            <a:custGeom>
              <a:avLst/>
              <a:gdLst/>
              <a:ahLst/>
              <a:cxnLst/>
              <a:rect l="l" t="t" r="r" b="b"/>
              <a:pathLst>
                <a:path w="1219" h="1052" extrusionOk="0">
                  <a:moveTo>
                    <a:pt x="562" y="1"/>
                  </a:moveTo>
                  <a:cubicBezTo>
                    <a:pt x="328" y="1"/>
                    <a:pt x="95" y="161"/>
                    <a:pt x="34" y="445"/>
                  </a:cubicBezTo>
                  <a:cubicBezTo>
                    <a:pt x="1" y="712"/>
                    <a:pt x="168" y="979"/>
                    <a:pt x="468" y="1045"/>
                  </a:cubicBezTo>
                  <a:cubicBezTo>
                    <a:pt x="494" y="1049"/>
                    <a:pt x="520" y="1051"/>
                    <a:pt x="546" y="1051"/>
                  </a:cubicBezTo>
                  <a:cubicBezTo>
                    <a:pt x="940" y="1051"/>
                    <a:pt x="1219" y="587"/>
                    <a:pt x="968" y="211"/>
                  </a:cubicBezTo>
                  <a:cubicBezTo>
                    <a:pt x="863" y="68"/>
                    <a:pt x="712" y="1"/>
                    <a:pt x="56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7"/>
            <p:cNvSpPr/>
            <p:nvPr/>
          </p:nvSpPr>
          <p:spPr>
            <a:xfrm>
              <a:off x="-416375" y="3539375"/>
              <a:ext cx="30475" cy="26300"/>
            </a:xfrm>
            <a:custGeom>
              <a:avLst/>
              <a:gdLst/>
              <a:ahLst/>
              <a:cxnLst/>
              <a:rect l="l" t="t" r="r" b="b"/>
              <a:pathLst>
                <a:path w="1219" h="1052" extrusionOk="0">
                  <a:moveTo>
                    <a:pt x="552" y="0"/>
                  </a:moveTo>
                  <a:cubicBezTo>
                    <a:pt x="312" y="0"/>
                    <a:pt x="74" y="161"/>
                    <a:pt x="34" y="445"/>
                  </a:cubicBezTo>
                  <a:cubicBezTo>
                    <a:pt x="0" y="712"/>
                    <a:pt x="167" y="979"/>
                    <a:pt x="467" y="1045"/>
                  </a:cubicBezTo>
                  <a:cubicBezTo>
                    <a:pt x="494" y="1049"/>
                    <a:pt x="520" y="1051"/>
                    <a:pt x="546" y="1051"/>
                  </a:cubicBezTo>
                  <a:cubicBezTo>
                    <a:pt x="939" y="1051"/>
                    <a:pt x="1218" y="587"/>
                    <a:pt x="968"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7"/>
            <p:cNvSpPr/>
            <p:nvPr/>
          </p:nvSpPr>
          <p:spPr>
            <a:xfrm>
              <a:off x="-428875" y="3616100"/>
              <a:ext cx="30450" cy="26300"/>
            </a:xfrm>
            <a:custGeom>
              <a:avLst/>
              <a:gdLst/>
              <a:ahLst/>
              <a:cxnLst/>
              <a:rect l="l" t="t" r="r" b="b"/>
              <a:pathLst>
                <a:path w="1218" h="1052" extrusionOk="0">
                  <a:moveTo>
                    <a:pt x="578" y="0"/>
                  </a:moveTo>
                  <a:cubicBezTo>
                    <a:pt x="345" y="0"/>
                    <a:pt x="107" y="161"/>
                    <a:pt x="67" y="445"/>
                  </a:cubicBezTo>
                  <a:cubicBezTo>
                    <a:pt x="0" y="712"/>
                    <a:pt x="200" y="978"/>
                    <a:pt x="467" y="1045"/>
                  </a:cubicBezTo>
                  <a:cubicBezTo>
                    <a:pt x="496" y="1049"/>
                    <a:pt x="523" y="1051"/>
                    <a:pt x="551" y="1051"/>
                  </a:cubicBezTo>
                  <a:cubicBezTo>
                    <a:pt x="969" y="1051"/>
                    <a:pt x="1218" y="587"/>
                    <a:pt x="967" y="211"/>
                  </a:cubicBezTo>
                  <a:cubicBezTo>
                    <a:pt x="876" y="67"/>
                    <a:pt x="728" y="0"/>
                    <a:pt x="57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7"/>
            <p:cNvSpPr/>
            <p:nvPr/>
          </p:nvSpPr>
          <p:spPr>
            <a:xfrm>
              <a:off x="-439725" y="3692950"/>
              <a:ext cx="22550" cy="9325"/>
            </a:xfrm>
            <a:custGeom>
              <a:avLst/>
              <a:gdLst/>
              <a:ahLst/>
              <a:cxnLst/>
              <a:rect l="l" t="t" r="r" b="b"/>
              <a:pathLst>
                <a:path w="902" h="373" extrusionOk="0">
                  <a:moveTo>
                    <a:pt x="488" y="1"/>
                  </a:moveTo>
                  <a:cubicBezTo>
                    <a:pt x="255" y="1"/>
                    <a:pt x="60" y="133"/>
                    <a:pt x="0" y="373"/>
                  </a:cubicBezTo>
                  <a:lnTo>
                    <a:pt x="901" y="239"/>
                  </a:lnTo>
                  <a:cubicBezTo>
                    <a:pt x="834" y="106"/>
                    <a:pt x="701" y="39"/>
                    <a:pt x="567" y="6"/>
                  </a:cubicBezTo>
                  <a:cubicBezTo>
                    <a:pt x="540" y="3"/>
                    <a:pt x="514" y="1"/>
                    <a:pt x="48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7"/>
            <p:cNvSpPr/>
            <p:nvPr/>
          </p:nvSpPr>
          <p:spPr>
            <a:xfrm>
              <a:off x="-302975" y="2849150"/>
              <a:ext cx="31775" cy="26875"/>
            </a:xfrm>
            <a:custGeom>
              <a:avLst/>
              <a:gdLst/>
              <a:ahLst/>
              <a:cxnLst/>
              <a:rect l="l" t="t" r="r" b="b"/>
              <a:pathLst>
                <a:path w="1271" h="1075" extrusionOk="0">
                  <a:moveTo>
                    <a:pt x="601" y="0"/>
                  </a:moveTo>
                  <a:cubicBezTo>
                    <a:pt x="435" y="0"/>
                    <a:pt x="268" y="34"/>
                    <a:pt x="168" y="167"/>
                  </a:cubicBezTo>
                  <a:lnTo>
                    <a:pt x="34" y="501"/>
                  </a:lnTo>
                  <a:cubicBezTo>
                    <a:pt x="1" y="768"/>
                    <a:pt x="168" y="1001"/>
                    <a:pt x="435" y="1068"/>
                  </a:cubicBezTo>
                  <a:cubicBezTo>
                    <a:pt x="466" y="1072"/>
                    <a:pt x="496" y="1074"/>
                    <a:pt x="525" y="1074"/>
                  </a:cubicBezTo>
                  <a:cubicBezTo>
                    <a:pt x="1148" y="1074"/>
                    <a:pt x="1271" y="96"/>
                    <a:pt x="60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7"/>
            <p:cNvSpPr/>
            <p:nvPr/>
          </p:nvSpPr>
          <p:spPr>
            <a:xfrm>
              <a:off x="-357175" y="2958400"/>
              <a:ext cx="28200" cy="25325"/>
            </a:xfrm>
            <a:custGeom>
              <a:avLst/>
              <a:gdLst/>
              <a:ahLst/>
              <a:cxnLst/>
              <a:rect l="l" t="t" r="r" b="b"/>
              <a:pathLst>
                <a:path w="1128" h="1013" extrusionOk="0">
                  <a:moveTo>
                    <a:pt x="401" y="0"/>
                  </a:moveTo>
                  <a:lnTo>
                    <a:pt x="168" y="467"/>
                  </a:lnTo>
                  <a:lnTo>
                    <a:pt x="1" y="834"/>
                  </a:lnTo>
                  <a:cubicBezTo>
                    <a:pt x="101" y="934"/>
                    <a:pt x="201" y="1001"/>
                    <a:pt x="334" y="1001"/>
                  </a:cubicBezTo>
                  <a:cubicBezTo>
                    <a:pt x="375" y="1009"/>
                    <a:pt x="413" y="1013"/>
                    <a:pt x="450" y="1013"/>
                  </a:cubicBezTo>
                  <a:cubicBezTo>
                    <a:pt x="1019" y="1013"/>
                    <a:pt x="1128" y="94"/>
                    <a:pt x="50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7"/>
            <p:cNvSpPr/>
            <p:nvPr/>
          </p:nvSpPr>
          <p:spPr>
            <a:xfrm>
              <a:off x="-373025" y="3034800"/>
              <a:ext cx="30325" cy="25675"/>
            </a:xfrm>
            <a:custGeom>
              <a:avLst/>
              <a:gdLst/>
              <a:ahLst/>
              <a:cxnLst/>
              <a:rect l="l" t="t" r="r" b="b"/>
              <a:pathLst>
                <a:path w="1213" h="1027" extrusionOk="0">
                  <a:moveTo>
                    <a:pt x="545" y="0"/>
                  </a:moveTo>
                  <a:cubicBezTo>
                    <a:pt x="308" y="0"/>
                    <a:pt x="74" y="153"/>
                    <a:pt x="34" y="413"/>
                  </a:cubicBezTo>
                  <a:cubicBezTo>
                    <a:pt x="1" y="714"/>
                    <a:pt x="168" y="980"/>
                    <a:pt x="468" y="1014"/>
                  </a:cubicBezTo>
                  <a:cubicBezTo>
                    <a:pt x="504" y="1022"/>
                    <a:pt x="540" y="1026"/>
                    <a:pt x="574" y="1026"/>
                  </a:cubicBezTo>
                  <a:cubicBezTo>
                    <a:pt x="953" y="1026"/>
                    <a:pt x="1213" y="550"/>
                    <a:pt x="968" y="213"/>
                  </a:cubicBezTo>
                  <a:cubicBezTo>
                    <a:pt x="862" y="67"/>
                    <a:pt x="703" y="0"/>
                    <a:pt x="54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7"/>
            <p:cNvSpPr/>
            <p:nvPr/>
          </p:nvSpPr>
          <p:spPr>
            <a:xfrm>
              <a:off x="-385525" y="3111525"/>
              <a:ext cx="30325" cy="25650"/>
            </a:xfrm>
            <a:custGeom>
              <a:avLst/>
              <a:gdLst/>
              <a:ahLst/>
              <a:cxnLst/>
              <a:rect l="l" t="t" r="r" b="b"/>
              <a:pathLst>
                <a:path w="1213" h="1026" extrusionOk="0">
                  <a:moveTo>
                    <a:pt x="545" y="0"/>
                  </a:moveTo>
                  <a:cubicBezTo>
                    <a:pt x="307" y="0"/>
                    <a:pt x="74" y="152"/>
                    <a:pt x="34" y="413"/>
                  </a:cubicBezTo>
                  <a:cubicBezTo>
                    <a:pt x="1" y="713"/>
                    <a:pt x="167" y="980"/>
                    <a:pt x="468" y="1014"/>
                  </a:cubicBezTo>
                  <a:cubicBezTo>
                    <a:pt x="504" y="1022"/>
                    <a:pt x="539" y="1026"/>
                    <a:pt x="574" y="1026"/>
                  </a:cubicBezTo>
                  <a:cubicBezTo>
                    <a:pt x="953" y="1026"/>
                    <a:pt x="1213" y="549"/>
                    <a:pt x="968" y="213"/>
                  </a:cubicBezTo>
                  <a:cubicBezTo>
                    <a:pt x="862" y="67"/>
                    <a:pt x="702" y="0"/>
                    <a:pt x="545"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7"/>
            <p:cNvSpPr/>
            <p:nvPr/>
          </p:nvSpPr>
          <p:spPr>
            <a:xfrm>
              <a:off x="-398600" y="3187950"/>
              <a:ext cx="28675" cy="25425"/>
            </a:xfrm>
            <a:custGeom>
              <a:avLst/>
              <a:gdLst/>
              <a:ahLst/>
              <a:cxnLst/>
              <a:rect l="l" t="t" r="r" b="b"/>
              <a:pathLst>
                <a:path w="1147" h="1017" extrusionOk="0">
                  <a:moveTo>
                    <a:pt x="553" y="0"/>
                  </a:moveTo>
                  <a:cubicBezTo>
                    <a:pt x="324" y="0"/>
                    <a:pt x="100" y="133"/>
                    <a:pt x="57" y="425"/>
                  </a:cubicBezTo>
                  <a:cubicBezTo>
                    <a:pt x="0" y="800"/>
                    <a:pt x="291" y="1017"/>
                    <a:pt x="581" y="1017"/>
                  </a:cubicBezTo>
                  <a:cubicBezTo>
                    <a:pt x="807" y="1017"/>
                    <a:pt x="1032" y="884"/>
                    <a:pt x="1091" y="592"/>
                  </a:cubicBezTo>
                  <a:cubicBezTo>
                    <a:pt x="1147" y="217"/>
                    <a:pt x="845" y="0"/>
                    <a:pt x="55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7"/>
            <p:cNvSpPr/>
            <p:nvPr/>
          </p:nvSpPr>
          <p:spPr>
            <a:xfrm>
              <a:off x="-411375" y="3264950"/>
              <a:ext cx="31150" cy="25675"/>
            </a:xfrm>
            <a:custGeom>
              <a:avLst/>
              <a:gdLst/>
              <a:ahLst/>
              <a:cxnLst/>
              <a:rect l="l" t="t" r="r" b="b"/>
              <a:pathLst>
                <a:path w="1246" h="1027" extrusionOk="0">
                  <a:moveTo>
                    <a:pt x="578" y="1"/>
                  </a:moveTo>
                  <a:cubicBezTo>
                    <a:pt x="341" y="1"/>
                    <a:pt x="107" y="153"/>
                    <a:pt x="67" y="414"/>
                  </a:cubicBezTo>
                  <a:cubicBezTo>
                    <a:pt x="1" y="714"/>
                    <a:pt x="201" y="981"/>
                    <a:pt x="468" y="1014"/>
                  </a:cubicBezTo>
                  <a:cubicBezTo>
                    <a:pt x="506" y="1023"/>
                    <a:pt x="544" y="1027"/>
                    <a:pt x="581" y="1027"/>
                  </a:cubicBezTo>
                  <a:cubicBezTo>
                    <a:pt x="986" y="1027"/>
                    <a:pt x="1246" y="550"/>
                    <a:pt x="1001" y="214"/>
                  </a:cubicBezTo>
                  <a:cubicBezTo>
                    <a:pt x="895" y="68"/>
                    <a:pt x="736" y="1"/>
                    <a:pt x="57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7"/>
            <p:cNvSpPr/>
            <p:nvPr/>
          </p:nvSpPr>
          <p:spPr>
            <a:xfrm>
              <a:off x="-423875" y="3341675"/>
              <a:ext cx="31150" cy="25675"/>
            </a:xfrm>
            <a:custGeom>
              <a:avLst/>
              <a:gdLst/>
              <a:ahLst/>
              <a:cxnLst/>
              <a:rect l="l" t="t" r="r" b="b"/>
              <a:pathLst>
                <a:path w="1246" h="1027" extrusionOk="0">
                  <a:moveTo>
                    <a:pt x="578" y="1"/>
                  </a:moveTo>
                  <a:cubicBezTo>
                    <a:pt x="340" y="1"/>
                    <a:pt x="107" y="153"/>
                    <a:pt x="67" y="414"/>
                  </a:cubicBezTo>
                  <a:cubicBezTo>
                    <a:pt x="0" y="714"/>
                    <a:pt x="200" y="981"/>
                    <a:pt x="467" y="1014"/>
                  </a:cubicBezTo>
                  <a:cubicBezTo>
                    <a:pt x="506" y="1023"/>
                    <a:pt x="544" y="1027"/>
                    <a:pt x="581" y="1027"/>
                  </a:cubicBezTo>
                  <a:cubicBezTo>
                    <a:pt x="986" y="1027"/>
                    <a:pt x="1245" y="550"/>
                    <a:pt x="1001" y="214"/>
                  </a:cubicBezTo>
                  <a:cubicBezTo>
                    <a:pt x="895" y="68"/>
                    <a:pt x="735" y="1"/>
                    <a:pt x="57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7"/>
            <p:cNvSpPr/>
            <p:nvPr/>
          </p:nvSpPr>
          <p:spPr>
            <a:xfrm>
              <a:off x="-436400" y="3418400"/>
              <a:ext cx="31175" cy="25675"/>
            </a:xfrm>
            <a:custGeom>
              <a:avLst/>
              <a:gdLst/>
              <a:ahLst/>
              <a:cxnLst/>
              <a:rect l="l" t="t" r="r" b="b"/>
              <a:pathLst>
                <a:path w="1247" h="1027" extrusionOk="0">
                  <a:moveTo>
                    <a:pt x="579" y="1"/>
                  </a:moveTo>
                  <a:cubicBezTo>
                    <a:pt x="341" y="1"/>
                    <a:pt x="108" y="153"/>
                    <a:pt x="68" y="414"/>
                  </a:cubicBezTo>
                  <a:cubicBezTo>
                    <a:pt x="1" y="714"/>
                    <a:pt x="201" y="981"/>
                    <a:pt x="468" y="1014"/>
                  </a:cubicBezTo>
                  <a:cubicBezTo>
                    <a:pt x="507" y="1022"/>
                    <a:pt x="545" y="1026"/>
                    <a:pt x="582" y="1026"/>
                  </a:cubicBezTo>
                  <a:cubicBezTo>
                    <a:pt x="986" y="1026"/>
                    <a:pt x="1246" y="550"/>
                    <a:pt x="1002" y="214"/>
                  </a:cubicBezTo>
                  <a:cubicBezTo>
                    <a:pt x="895" y="67"/>
                    <a:pt x="736" y="1"/>
                    <a:pt x="579"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7"/>
            <p:cNvSpPr/>
            <p:nvPr/>
          </p:nvSpPr>
          <p:spPr>
            <a:xfrm>
              <a:off x="-449100" y="3494825"/>
              <a:ext cx="28775" cy="26050"/>
            </a:xfrm>
            <a:custGeom>
              <a:avLst/>
              <a:gdLst/>
              <a:ahLst/>
              <a:cxnLst/>
              <a:rect l="l" t="t" r="r" b="b"/>
              <a:pathLst>
                <a:path w="1151" h="1042" extrusionOk="0">
                  <a:moveTo>
                    <a:pt x="568" y="1"/>
                  </a:moveTo>
                  <a:cubicBezTo>
                    <a:pt x="342" y="1"/>
                    <a:pt x="119" y="133"/>
                    <a:pt x="75" y="426"/>
                  </a:cubicBezTo>
                  <a:cubicBezTo>
                    <a:pt x="1" y="817"/>
                    <a:pt x="290" y="1042"/>
                    <a:pt x="578" y="1042"/>
                  </a:cubicBezTo>
                  <a:cubicBezTo>
                    <a:pt x="806" y="1042"/>
                    <a:pt x="1032" y="901"/>
                    <a:pt x="1076" y="592"/>
                  </a:cubicBezTo>
                  <a:cubicBezTo>
                    <a:pt x="1151" y="218"/>
                    <a:pt x="858" y="1"/>
                    <a:pt x="56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7"/>
            <p:cNvSpPr/>
            <p:nvPr/>
          </p:nvSpPr>
          <p:spPr>
            <a:xfrm>
              <a:off x="-460675" y="3570600"/>
              <a:ext cx="28325" cy="25775"/>
            </a:xfrm>
            <a:custGeom>
              <a:avLst/>
              <a:gdLst/>
              <a:ahLst/>
              <a:cxnLst/>
              <a:rect l="l" t="t" r="r" b="b"/>
              <a:pathLst>
                <a:path w="1133" h="1031" extrusionOk="0">
                  <a:moveTo>
                    <a:pt x="526" y="0"/>
                  </a:moveTo>
                  <a:cubicBezTo>
                    <a:pt x="294" y="0"/>
                    <a:pt x="67" y="143"/>
                    <a:pt x="38" y="463"/>
                  </a:cubicBezTo>
                  <a:cubicBezTo>
                    <a:pt x="0" y="821"/>
                    <a:pt x="282" y="1030"/>
                    <a:pt x="558" y="1030"/>
                  </a:cubicBezTo>
                  <a:cubicBezTo>
                    <a:pt x="771" y="1030"/>
                    <a:pt x="980" y="906"/>
                    <a:pt x="1039" y="630"/>
                  </a:cubicBezTo>
                  <a:cubicBezTo>
                    <a:pt x="1132" y="236"/>
                    <a:pt x="825" y="0"/>
                    <a:pt x="52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7"/>
            <p:cNvSpPr/>
            <p:nvPr/>
          </p:nvSpPr>
          <p:spPr>
            <a:xfrm>
              <a:off x="-473925" y="3648575"/>
              <a:ext cx="30325" cy="25650"/>
            </a:xfrm>
            <a:custGeom>
              <a:avLst/>
              <a:gdLst/>
              <a:ahLst/>
              <a:cxnLst/>
              <a:rect l="l" t="t" r="r" b="b"/>
              <a:pathLst>
                <a:path w="1213" h="1026" extrusionOk="0">
                  <a:moveTo>
                    <a:pt x="571" y="0"/>
                  </a:moveTo>
                  <a:cubicBezTo>
                    <a:pt x="341" y="0"/>
                    <a:pt x="108" y="152"/>
                    <a:pt x="67" y="413"/>
                  </a:cubicBezTo>
                  <a:cubicBezTo>
                    <a:pt x="1" y="714"/>
                    <a:pt x="201" y="980"/>
                    <a:pt x="468" y="1014"/>
                  </a:cubicBezTo>
                  <a:cubicBezTo>
                    <a:pt x="507" y="1022"/>
                    <a:pt x="544" y="1026"/>
                    <a:pt x="581" y="1026"/>
                  </a:cubicBezTo>
                  <a:cubicBezTo>
                    <a:pt x="981" y="1026"/>
                    <a:pt x="1213" y="549"/>
                    <a:pt x="968" y="213"/>
                  </a:cubicBezTo>
                  <a:cubicBezTo>
                    <a:pt x="875" y="67"/>
                    <a:pt x="724" y="0"/>
                    <a:pt x="57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7"/>
            <p:cNvSpPr/>
            <p:nvPr/>
          </p:nvSpPr>
          <p:spPr>
            <a:xfrm>
              <a:off x="-430550" y="3143125"/>
              <a:ext cx="28100" cy="25775"/>
            </a:xfrm>
            <a:custGeom>
              <a:avLst/>
              <a:gdLst/>
              <a:ahLst/>
              <a:cxnLst/>
              <a:rect l="l" t="t" r="r" b="b"/>
              <a:pathLst>
                <a:path w="1124" h="1031" extrusionOk="0">
                  <a:moveTo>
                    <a:pt x="548" y="1"/>
                  </a:moveTo>
                  <a:cubicBezTo>
                    <a:pt x="320" y="1"/>
                    <a:pt x="93" y="141"/>
                    <a:pt x="34" y="450"/>
                  </a:cubicBezTo>
                  <a:cubicBezTo>
                    <a:pt x="0" y="717"/>
                    <a:pt x="200" y="984"/>
                    <a:pt x="467" y="1017"/>
                  </a:cubicBezTo>
                  <a:cubicBezTo>
                    <a:pt x="507" y="1026"/>
                    <a:pt x="545" y="1030"/>
                    <a:pt x="582" y="1030"/>
                  </a:cubicBezTo>
                  <a:cubicBezTo>
                    <a:pt x="826" y="1030"/>
                    <a:pt x="1010" y="849"/>
                    <a:pt x="1068" y="617"/>
                  </a:cubicBezTo>
                  <a:cubicBezTo>
                    <a:pt x="1124" y="226"/>
                    <a:pt x="836" y="1"/>
                    <a:pt x="54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7"/>
            <p:cNvSpPr/>
            <p:nvPr/>
          </p:nvSpPr>
          <p:spPr>
            <a:xfrm>
              <a:off x="-443075" y="3219975"/>
              <a:ext cx="30475" cy="26300"/>
            </a:xfrm>
            <a:custGeom>
              <a:avLst/>
              <a:gdLst/>
              <a:ahLst/>
              <a:cxnLst/>
              <a:rect l="l" t="t" r="r" b="b"/>
              <a:pathLst>
                <a:path w="1219" h="1052" extrusionOk="0">
                  <a:moveTo>
                    <a:pt x="562" y="1"/>
                  </a:moveTo>
                  <a:cubicBezTo>
                    <a:pt x="328" y="1"/>
                    <a:pt x="95" y="161"/>
                    <a:pt x="34" y="445"/>
                  </a:cubicBezTo>
                  <a:cubicBezTo>
                    <a:pt x="1" y="712"/>
                    <a:pt x="201" y="979"/>
                    <a:pt x="468" y="1045"/>
                  </a:cubicBezTo>
                  <a:cubicBezTo>
                    <a:pt x="494" y="1050"/>
                    <a:pt x="520" y="1051"/>
                    <a:pt x="546" y="1051"/>
                  </a:cubicBezTo>
                  <a:cubicBezTo>
                    <a:pt x="940" y="1051"/>
                    <a:pt x="1219" y="587"/>
                    <a:pt x="968" y="212"/>
                  </a:cubicBezTo>
                  <a:cubicBezTo>
                    <a:pt x="864" y="68"/>
                    <a:pt x="713" y="1"/>
                    <a:pt x="56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7"/>
            <p:cNvSpPr/>
            <p:nvPr/>
          </p:nvSpPr>
          <p:spPr>
            <a:xfrm>
              <a:off x="-455575" y="3296875"/>
              <a:ext cx="27550" cy="26050"/>
            </a:xfrm>
            <a:custGeom>
              <a:avLst/>
              <a:gdLst/>
              <a:ahLst/>
              <a:cxnLst/>
              <a:rect l="l" t="t" r="r" b="b"/>
              <a:pathLst>
                <a:path w="1102" h="1042" extrusionOk="0">
                  <a:moveTo>
                    <a:pt x="567" y="0"/>
                  </a:moveTo>
                  <a:cubicBezTo>
                    <a:pt x="324" y="0"/>
                    <a:pt x="95" y="163"/>
                    <a:pt x="34" y="438"/>
                  </a:cubicBezTo>
                  <a:cubicBezTo>
                    <a:pt x="1" y="705"/>
                    <a:pt x="201" y="972"/>
                    <a:pt x="468" y="1038"/>
                  </a:cubicBezTo>
                  <a:cubicBezTo>
                    <a:pt x="487" y="1041"/>
                    <a:pt x="507" y="1042"/>
                    <a:pt x="526" y="1042"/>
                  </a:cubicBezTo>
                  <a:cubicBezTo>
                    <a:pt x="773" y="1042"/>
                    <a:pt x="1006" y="852"/>
                    <a:pt x="1068" y="605"/>
                  </a:cubicBezTo>
                  <a:cubicBezTo>
                    <a:pt x="1101" y="338"/>
                    <a:pt x="901" y="71"/>
                    <a:pt x="634" y="4"/>
                  </a:cubicBezTo>
                  <a:cubicBezTo>
                    <a:pt x="612" y="1"/>
                    <a:pt x="589" y="0"/>
                    <a:pt x="56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7"/>
            <p:cNvSpPr/>
            <p:nvPr/>
          </p:nvSpPr>
          <p:spPr>
            <a:xfrm>
              <a:off x="-468650" y="3373300"/>
              <a:ext cx="28675" cy="26050"/>
            </a:xfrm>
            <a:custGeom>
              <a:avLst/>
              <a:gdLst/>
              <a:ahLst/>
              <a:cxnLst/>
              <a:rect l="l" t="t" r="r" b="b"/>
              <a:pathLst>
                <a:path w="1147" h="1042" extrusionOk="0">
                  <a:moveTo>
                    <a:pt x="571" y="0"/>
                  </a:moveTo>
                  <a:cubicBezTo>
                    <a:pt x="343" y="0"/>
                    <a:pt x="115" y="141"/>
                    <a:pt x="57" y="450"/>
                  </a:cubicBezTo>
                  <a:cubicBezTo>
                    <a:pt x="0" y="824"/>
                    <a:pt x="302" y="1041"/>
                    <a:pt x="595" y="1041"/>
                  </a:cubicBezTo>
                  <a:cubicBezTo>
                    <a:pt x="823" y="1041"/>
                    <a:pt x="1047" y="909"/>
                    <a:pt x="1091" y="617"/>
                  </a:cubicBezTo>
                  <a:cubicBezTo>
                    <a:pt x="1147" y="225"/>
                    <a:pt x="859" y="0"/>
                    <a:pt x="57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7"/>
            <p:cNvSpPr/>
            <p:nvPr/>
          </p:nvSpPr>
          <p:spPr>
            <a:xfrm>
              <a:off x="-481425" y="3450300"/>
              <a:ext cx="32250" cy="26000"/>
            </a:xfrm>
            <a:custGeom>
              <a:avLst/>
              <a:gdLst/>
              <a:ahLst/>
              <a:cxnLst/>
              <a:rect l="l" t="t" r="r" b="b"/>
              <a:pathLst>
                <a:path w="1290" h="1040" extrusionOk="0">
                  <a:moveTo>
                    <a:pt x="600" y="1"/>
                  </a:moveTo>
                  <a:cubicBezTo>
                    <a:pt x="357" y="1"/>
                    <a:pt x="128" y="164"/>
                    <a:pt x="67" y="439"/>
                  </a:cubicBezTo>
                  <a:cubicBezTo>
                    <a:pt x="1" y="705"/>
                    <a:pt x="201" y="972"/>
                    <a:pt x="501" y="1039"/>
                  </a:cubicBezTo>
                  <a:cubicBezTo>
                    <a:pt x="512" y="1040"/>
                    <a:pt x="524" y="1040"/>
                    <a:pt x="535" y="1040"/>
                  </a:cubicBezTo>
                  <a:cubicBezTo>
                    <a:pt x="1140" y="1040"/>
                    <a:pt x="1290" y="169"/>
                    <a:pt x="668" y="5"/>
                  </a:cubicBezTo>
                  <a:cubicBezTo>
                    <a:pt x="645" y="2"/>
                    <a:pt x="623" y="1"/>
                    <a:pt x="600"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7"/>
            <p:cNvSpPr/>
            <p:nvPr/>
          </p:nvSpPr>
          <p:spPr>
            <a:xfrm>
              <a:off x="-493100" y="3526875"/>
              <a:ext cx="30475" cy="26275"/>
            </a:xfrm>
            <a:custGeom>
              <a:avLst/>
              <a:gdLst/>
              <a:ahLst/>
              <a:cxnLst/>
              <a:rect l="l" t="t" r="r" b="b"/>
              <a:pathLst>
                <a:path w="1219" h="1051" extrusionOk="0">
                  <a:moveTo>
                    <a:pt x="552" y="0"/>
                  </a:moveTo>
                  <a:cubicBezTo>
                    <a:pt x="312" y="0"/>
                    <a:pt x="74" y="161"/>
                    <a:pt x="34" y="444"/>
                  </a:cubicBezTo>
                  <a:cubicBezTo>
                    <a:pt x="1" y="711"/>
                    <a:pt x="167" y="978"/>
                    <a:pt x="468" y="1045"/>
                  </a:cubicBezTo>
                  <a:cubicBezTo>
                    <a:pt x="494" y="1049"/>
                    <a:pt x="520" y="1051"/>
                    <a:pt x="546" y="1051"/>
                  </a:cubicBezTo>
                  <a:cubicBezTo>
                    <a:pt x="940" y="1051"/>
                    <a:pt x="1218" y="587"/>
                    <a:pt x="968"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7"/>
            <p:cNvSpPr/>
            <p:nvPr/>
          </p:nvSpPr>
          <p:spPr>
            <a:xfrm>
              <a:off x="-506025" y="3603750"/>
              <a:ext cx="30475" cy="25875"/>
            </a:xfrm>
            <a:custGeom>
              <a:avLst/>
              <a:gdLst/>
              <a:ahLst/>
              <a:cxnLst/>
              <a:rect l="l" t="t" r="r" b="b"/>
              <a:pathLst>
                <a:path w="1219" h="1035" extrusionOk="0">
                  <a:moveTo>
                    <a:pt x="583" y="1"/>
                  </a:moveTo>
                  <a:cubicBezTo>
                    <a:pt x="340" y="1"/>
                    <a:pt x="112" y="164"/>
                    <a:pt x="51" y="438"/>
                  </a:cubicBezTo>
                  <a:cubicBezTo>
                    <a:pt x="0" y="765"/>
                    <a:pt x="271" y="1034"/>
                    <a:pt x="564" y="1034"/>
                  </a:cubicBezTo>
                  <a:cubicBezTo>
                    <a:pt x="661" y="1034"/>
                    <a:pt x="760" y="1005"/>
                    <a:pt x="851" y="939"/>
                  </a:cubicBezTo>
                  <a:cubicBezTo>
                    <a:pt x="1218" y="672"/>
                    <a:pt x="1118" y="105"/>
                    <a:pt x="651" y="5"/>
                  </a:cubicBezTo>
                  <a:cubicBezTo>
                    <a:pt x="628" y="2"/>
                    <a:pt x="606" y="1"/>
                    <a:pt x="583"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7"/>
            <p:cNvSpPr/>
            <p:nvPr/>
          </p:nvSpPr>
          <p:spPr>
            <a:xfrm>
              <a:off x="-518125" y="3680300"/>
              <a:ext cx="30300" cy="25650"/>
            </a:xfrm>
            <a:custGeom>
              <a:avLst/>
              <a:gdLst/>
              <a:ahLst/>
              <a:cxnLst/>
              <a:rect l="l" t="t" r="r" b="b"/>
              <a:pathLst>
                <a:path w="1212" h="1026" extrusionOk="0">
                  <a:moveTo>
                    <a:pt x="552" y="1"/>
                  </a:moveTo>
                  <a:cubicBezTo>
                    <a:pt x="312" y="1"/>
                    <a:pt x="75" y="161"/>
                    <a:pt x="34" y="445"/>
                  </a:cubicBezTo>
                  <a:cubicBezTo>
                    <a:pt x="1" y="712"/>
                    <a:pt x="168" y="979"/>
                    <a:pt x="468" y="1012"/>
                  </a:cubicBezTo>
                  <a:cubicBezTo>
                    <a:pt x="506" y="1021"/>
                    <a:pt x="543" y="1025"/>
                    <a:pt x="579" y="1025"/>
                  </a:cubicBezTo>
                  <a:cubicBezTo>
                    <a:pt x="955" y="1025"/>
                    <a:pt x="1212" y="577"/>
                    <a:pt x="968" y="212"/>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7"/>
            <p:cNvSpPr/>
            <p:nvPr/>
          </p:nvSpPr>
          <p:spPr>
            <a:xfrm>
              <a:off x="-408875" y="3068475"/>
              <a:ext cx="22625" cy="24425"/>
            </a:xfrm>
            <a:custGeom>
              <a:avLst/>
              <a:gdLst/>
              <a:ahLst/>
              <a:cxnLst/>
              <a:rect l="l" t="t" r="r" b="b"/>
              <a:pathLst>
                <a:path w="905" h="977" extrusionOk="0">
                  <a:moveTo>
                    <a:pt x="401" y="0"/>
                  </a:moveTo>
                  <a:lnTo>
                    <a:pt x="1" y="901"/>
                  </a:lnTo>
                  <a:cubicBezTo>
                    <a:pt x="34" y="934"/>
                    <a:pt x="67" y="934"/>
                    <a:pt x="101" y="968"/>
                  </a:cubicBezTo>
                  <a:cubicBezTo>
                    <a:pt x="134" y="973"/>
                    <a:pt x="167" y="976"/>
                    <a:pt x="198" y="976"/>
                  </a:cubicBezTo>
                  <a:cubicBezTo>
                    <a:pt x="725" y="976"/>
                    <a:pt x="905" y="221"/>
                    <a:pt x="40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7"/>
            <p:cNvSpPr/>
            <p:nvPr/>
          </p:nvSpPr>
          <p:spPr>
            <a:xfrm>
              <a:off x="-459750" y="3181050"/>
              <a:ext cx="11700" cy="20050"/>
            </a:xfrm>
            <a:custGeom>
              <a:avLst/>
              <a:gdLst/>
              <a:ahLst/>
              <a:cxnLst/>
              <a:rect l="l" t="t" r="r" b="b"/>
              <a:pathLst>
                <a:path w="468" h="802" extrusionOk="0">
                  <a:moveTo>
                    <a:pt x="368" y="1"/>
                  </a:moveTo>
                  <a:lnTo>
                    <a:pt x="201" y="334"/>
                  </a:lnTo>
                  <a:lnTo>
                    <a:pt x="1" y="801"/>
                  </a:lnTo>
                  <a:cubicBezTo>
                    <a:pt x="234" y="768"/>
                    <a:pt x="401" y="601"/>
                    <a:pt x="468" y="368"/>
                  </a:cubicBezTo>
                  <a:cubicBezTo>
                    <a:pt x="468" y="234"/>
                    <a:pt x="434" y="101"/>
                    <a:pt x="368"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7"/>
            <p:cNvSpPr/>
            <p:nvPr/>
          </p:nvSpPr>
          <p:spPr>
            <a:xfrm>
              <a:off x="-560650" y="3712150"/>
              <a:ext cx="20875" cy="7650"/>
            </a:xfrm>
            <a:custGeom>
              <a:avLst/>
              <a:gdLst/>
              <a:ahLst/>
              <a:cxnLst/>
              <a:rect l="l" t="t" r="r" b="b"/>
              <a:pathLst>
                <a:path w="835" h="306" extrusionOk="0">
                  <a:moveTo>
                    <a:pt x="471" y="0"/>
                  </a:moveTo>
                  <a:cubicBezTo>
                    <a:pt x="287" y="0"/>
                    <a:pt x="90" y="126"/>
                    <a:pt x="1" y="305"/>
                  </a:cubicBezTo>
                  <a:lnTo>
                    <a:pt x="501" y="205"/>
                  </a:lnTo>
                  <a:lnTo>
                    <a:pt x="835" y="172"/>
                  </a:lnTo>
                  <a:cubicBezTo>
                    <a:pt x="768" y="105"/>
                    <a:pt x="668" y="39"/>
                    <a:pt x="534" y="5"/>
                  </a:cubicBezTo>
                  <a:cubicBezTo>
                    <a:pt x="514" y="2"/>
                    <a:pt x="493" y="0"/>
                    <a:pt x="47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7"/>
            <p:cNvSpPr/>
            <p:nvPr/>
          </p:nvSpPr>
          <p:spPr>
            <a:xfrm>
              <a:off x="-487375" y="3251200"/>
              <a:ext cx="28800" cy="25775"/>
            </a:xfrm>
            <a:custGeom>
              <a:avLst/>
              <a:gdLst/>
              <a:ahLst/>
              <a:cxnLst/>
              <a:rect l="l" t="t" r="r" b="b"/>
              <a:pathLst>
                <a:path w="1152" h="1031" extrusionOk="0">
                  <a:moveTo>
                    <a:pt x="537" y="0"/>
                  </a:moveTo>
                  <a:cubicBezTo>
                    <a:pt x="301" y="0"/>
                    <a:pt x="68" y="143"/>
                    <a:pt x="38" y="464"/>
                  </a:cubicBezTo>
                  <a:cubicBezTo>
                    <a:pt x="1" y="822"/>
                    <a:pt x="282" y="1030"/>
                    <a:pt x="558" y="1030"/>
                  </a:cubicBezTo>
                  <a:cubicBezTo>
                    <a:pt x="771" y="1030"/>
                    <a:pt x="981" y="906"/>
                    <a:pt x="1039" y="630"/>
                  </a:cubicBezTo>
                  <a:cubicBezTo>
                    <a:pt x="1152" y="236"/>
                    <a:pt x="842" y="0"/>
                    <a:pt x="537"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7"/>
            <p:cNvSpPr/>
            <p:nvPr/>
          </p:nvSpPr>
          <p:spPr>
            <a:xfrm>
              <a:off x="-500600" y="3328800"/>
              <a:ext cx="31150" cy="26050"/>
            </a:xfrm>
            <a:custGeom>
              <a:avLst/>
              <a:gdLst/>
              <a:ahLst/>
              <a:cxnLst/>
              <a:rect l="l" t="t" r="r" b="b"/>
              <a:pathLst>
                <a:path w="1246" h="1042" extrusionOk="0">
                  <a:moveTo>
                    <a:pt x="583" y="1"/>
                  </a:moveTo>
                  <a:cubicBezTo>
                    <a:pt x="344" y="1"/>
                    <a:pt x="107" y="166"/>
                    <a:pt x="67" y="428"/>
                  </a:cubicBezTo>
                  <a:cubicBezTo>
                    <a:pt x="0" y="729"/>
                    <a:pt x="200" y="996"/>
                    <a:pt x="467" y="1029"/>
                  </a:cubicBezTo>
                  <a:cubicBezTo>
                    <a:pt x="506" y="1037"/>
                    <a:pt x="544" y="1041"/>
                    <a:pt x="581" y="1041"/>
                  </a:cubicBezTo>
                  <a:cubicBezTo>
                    <a:pt x="986" y="1041"/>
                    <a:pt x="1246" y="565"/>
                    <a:pt x="1001" y="228"/>
                  </a:cubicBezTo>
                  <a:cubicBezTo>
                    <a:pt x="896" y="71"/>
                    <a:pt x="739" y="1"/>
                    <a:pt x="583"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7"/>
            <p:cNvSpPr/>
            <p:nvPr/>
          </p:nvSpPr>
          <p:spPr>
            <a:xfrm>
              <a:off x="-513325" y="3405900"/>
              <a:ext cx="31100" cy="26050"/>
            </a:xfrm>
            <a:custGeom>
              <a:avLst/>
              <a:gdLst/>
              <a:ahLst/>
              <a:cxnLst/>
              <a:rect l="l" t="t" r="r" b="b"/>
              <a:pathLst>
                <a:path w="1244" h="1042" extrusionOk="0">
                  <a:moveTo>
                    <a:pt x="560" y="0"/>
                  </a:moveTo>
                  <a:cubicBezTo>
                    <a:pt x="310" y="0"/>
                    <a:pt x="105" y="182"/>
                    <a:pt x="76" y="413"/>
                  </a:cubicBezTo>
                  <a:cubicBezTo>
                    <a:pt x="0" y="766"/>
                    <a:pt x="266" y="1042"/>
                    <a:pt x="573" y="1042"/>
                  </a:cubicBezTo>
                  <a:cubicBezTo>
                    <a:pt x="673" y="1042"/>
                    <a:pt x="778" y="1013"/>
                    <a:pt x="876" y="947"/>
                  </a:cubicBezTo>
                  <a:cubicBezTo>
                    <a:pt x="1243" y="680"/>
                    <a:pt x="1110" y="80"/>
                    <a:pt x="676" y="13"/>
                  </a:cubicBezTo>
                  <a:cubicBezTo>
                    <a:pt x="637" y="4"/>
                    <a:pt x="598" y="0"/>
                    <a:pt x="56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7"/>
            <p:cNvSpPr/>
            <p:nvPr/>
          </p:nvSpPr>
          <p:spPr>
            <a:xfrm>
              <a:off x="-525625" y="3482375"/>
              <a:ext cx="31300" cy="25750"/>
            </a:xfrm>
            <a:custGeom>
              <a:avLst/>
              <a:gdLst/>
              <a:ahLst/>
              <a:cxnLst/>
              <a:rect l="l" t="t" r="r" b="b"/>
              <a:pathLst>
                <a:path w="1252" h="1030" extrusionOk="0">
                  <a:moveTo>
                    <a:pt x="563" y="0"/>
                  </a:moveTo>
                  <a:cubicBezTo>
                    <a:pt x="331" y="0"/>
                    <a:pt x="107" y="148"/>
                    <a:pt x="67" y="423"/>
                  </a:cubicBezTo>
                  <a:cubicBezTo>
                    <a:pt x="1" y="723"/>
                    <a:pt x="201" y="957"/>
                    <a:pt x="468" y="1024"/>
                  </a:cubicBezTo>
                  <a:cubicBezTo>
                    <a:pt x="496" y="1028"/>
                    <a:pt x="524" y="1030"/>
                    <a:pt x="552" y="1030"/>
                  </a:cubicBezTo>
                  <a:cubicBezTo>
                    <a:pt x="973" y="1030"/>
                    <a:pt x="1252" y="568"/>
                    <a:pt x="1001" y="223"/>
                  </a:cubicBezTo>
                  <a:cubicBezTo>
                    <a:pt x="892" y="72"/>
                    <a:pt x="726" y="0"/>
                    <a:pt x="56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7"/>
            <p:cNvSpPr/>
            <p:nvPr/>
          </p:nvSpPr>
          <p:spPr>
            <a:xfrm>
              <a:off x="-538125" y="3559100"/>
              <a:ext cx="31300" cy="25750"/>
            </a:xfrm>
            <a:custGeom>
              <a:avLst/>
              <a:gdLst/>
              <a:ahLst/>
              <a:cxnLst/>
              <a:rect l="l" t="t" r="r" b="b"/>
              <a:pathLst>
                <a:path w="1252" h="1030" extrusionOk="0">
                  <a:moveTo>
                    <a:pt x="563" y="0"/>
                  </a:moveTo>
                  <a:cubicBezTo>
                    <a:pt x="331" y="0"/>
                    <a:pt x="106" y="148"/>
                    <a:pt x="67" y="423"/>
                  </a:cubicBezTo>
                  <a:cubicBezTo>
                    <a:pt x="0" y="723"/>
                    <a:pt x="200" y="990"/>
                    <a:pt x="467" y="1023"/>
                  </a:cubicBezTo>
                  <a:cubicBezTo>
                    <a:pt x="496" y="1028"/>
                    <a:pt x="524" y="1030"/>
                    <a:pt x="551" y="1030"/>
                  </a:cubicBezTo>
                  <a:cubicBezTo>
                    <a:pt x="973" y="1030"/>
                    <a:pt x="1251" y="567"/>
                    <a:pt x="1001" y="223"/>
                  </a:cubicBezTo>
                  <a:cubicBezTo>
                    <a:pt x="891" y="72"/>
                    <a:pt x="725" y="0"/>
                    <a:pt x="563"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7"/>
            <p:cNvSpPr/>
            <p:nvPr/>
          </p:nvSpPr>
          <p:spPr>
            <a:xfrm>
              <a:off x="-550650" y="3636100"/>
              <a:ext cx="30300" cy="25650"/>
            </a:xfrm>
            <a:custGeom>
              <a:avLst/>
              <a:gdLst/>
              <a:ahLst/>
              <a:cxnLst/>
              <a:rect l="l" t="t" r="r" b="b"/>
              <a:pathLst>
                <a:path w="1212" h="1026" extrusionOk="0">
                  <a:moveTo>
                    <a:pt x="576" y="1"/>
                  </a:moveTo>
                  <a:cubicBezTo>
                    <a:pt x="341" y="1"/>
                    <a:pt x="95" y="161"/>
                    <a:pt x="34" y="445"/>
                  </a:cubicBezTo>
                  <a:cubicBezTo>
                    <a:pt x="1" y="712"/>
                    <a:pt x="201" y="979"/>
                    <a:pt x="468" y="1012"/>
                  </a:cubicBezTo>
                  <a:cubicBezTo>
                    <a:pt x="509" y="1021"/>
                    <a:pt x="549" y="1025"/>
                    <a:pt x="587" y="1025"/>
                  </a:cubicBezTo>
                  <a:cubicBezTo>
                    <a:pt x="983" y="1025"/>
                    <a:pt x="1212" y="577"/>
                    <a:pt x="968" y="212"/>
                  </a:cubicBezTo>
                  <a:cubicBezTo>
                    <a:pt x="877" y="68"/>
                    <a:pt x="729" y="1"/>
                    <a:pt x="576"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7"/>
            <p:cNvSpPr/>
            <p:nvPr/>
          </p:nvSpPr>
          <p:spPr>
            <a:xfrm>
              <a:off x="-508100" y="3299475"/>
              <a:ext cx="2525" cy="5025"/>
            </a:xfrm>
            <a:custGeom>
              <a:avLst/>
              <a:gdLst/>
              <a:ahLst/>
              <a:cxnLst/>
              <a:rect l="l" t="t" r="r" b="b"/>
              <a:pathLst>
                <a:path w="101" h="201" extrusionOk="0">
                  <a:moveTo>
                    <a:pt x="100" y="0"/>
                  </a:moveTo>
                  <a:lnTo>
                    <a:pt x="0" y="200"/>
                  </a:lnTo>
                  <a:cubicBezTo>
                    <a:pt x="33" y="167"/>
                    <a:pt x="67" y="100"/>
                    <a:pt x="100"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7"/>
            <p:cNvSpPr/>
            <p:nvPr/>
          </p:nvSpPr>
          <p:spPr>
            <a:xfrm>
              <a:off x="-557300" y="3437825"/>
              <a:ext cx="30450" cy="26100"/>
            </a:xfrm>
            <a:custGeom>
              <a:avLst/>
              <a:gdLst/>
              <a:ahLst/>
              <a:cxnLst/>
              <a:rect l="l" t="t" r="r" b="b"/>
              <a:pathLst>
                <a:path w="1218" h="1044" extrusionOk="0">
                  <a:moveTo>
                    <a:pt x="536" y="0"/>
                  </a:moveTo>
                  <a:cubicBezTo>
                    <a:pt x="301" y="0"/>
                    <a:pt x="73" y="160"/>
                    <a:pt x="33" y="437"/>
                  </a:cubicBezTo>
                  <a:cubicBezTo>
                    <a:pt x="0" y="704"/>
                    <a:pt x="167" y="971"/>
                    <a:pt x="467" y="1038"/>
                  </a:cubicBezTo>
                  <a:cubicBezTo>
                    <a:pt x="494" y="1042"/>
                    <a:pt x="520" y="1044"/>
                    <a:pt x="545" y="1044"/>
                  </a:cubicBezTo>
                  <a:cubicBezTo>
                    <a:pt x="939" y="1044"/>
                    <a:pt x="1218" y="582"/>
                    <a:pt x="967" y="237"/>
                  </a:cubicBezTo>
                  <a:cubicBezTo>
                    <a:pt x="859" y="75"/>
                    <a:pt x="696" y="0"/>
                    <a:pt x="536"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7"/>
            <p:cNvSpPr/>
            <p:nvPr/>
          </p:nvSpPr>
          <p:spPr>
            <a:xfrm>
              <a:off x="-569825" y="3514350"/>
              <a:ext cx="30475" cy="26300"/>
            </a:xfrm>
            <a:custGeom>
              <a:avLst/>
              <a:gdLst/>
              <a:ahLst/>
              <a:cxnLst/>
              <a:rect l="l" t="t" r="r" b="b"/>
              <a:pathLst>
                <a:path w="1219" h="1052" extrusionOk="0">
                  <a:moveTo>
                    <a:pt x="552" y="1"/>
                  </a:moveTo>
                  <a:cubicBezTo>
                    <a:pt x="312" y="1"/>
                    <a:pt x="75" y="161"/>
                    <a:pt x="34" y="445"/>
                  </a:cubicBezTo>
                  <a:cubicBezTo>
                    <a:pt x="1" y="712"/>
                    <a:pt x="167" y="979"/>
                    <a:pt x="468" y="1046"/>
                  </a:cubicBezTo>
                  <a:cubicBezTo>
                    <a:pt x="494" y="1050"/>
                    <a:pt x="520" y="1052"/>
                    <a:pt x="546" y="1052"/>
                  </a:cubicBezTo>
                  <a:cubicBezTo>
                    <a:pt x="940" y="1052"/>
                    <a:pt x="1219" y="587"/>
                    <a:pt x="968" y="212"/>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7"/>
            <p:cNvSpPr/>
            <p:nvPr/>
          </p:nvSpPr>
          <p:spPr>
            <a:xfrm>
              <a:off x="-582325" y="3591075"/>
              <a:ext cx="30475" cy="26300"/>
            </a:xfrm>
            <a:custGeom>
              <a:avLst/>
              <a:gdLst/>
              <a:ahLst/>
              <a:cxnLst/>
              <a:rect l="l" t="t" r="r" b="b"/>
              <a:pathLst>
                <a:path w="1219" h="1052" extrusionOk="0">
                  <a:moveTo>
                    <a:pt x="552" y="1"/>
                  </a:moveTo>
                  <a:cubicBezTo>
                    <a:pt x="312" y="1"/>
                    <a:pt x="74" y="161"/>
                    <a:pt x="34" y="445"/>
                  </a:cubicBezTo>
                  <a:cubicBezTo>
                    <a:pt x="0" y="712"/>
                    <a:pt x="167" y="979"/>
                    <a:pt x="434" y="1045"/>
                  </a:cubicBezTo>
                  <a:cubicBezTo>
                    <a:pt x="462" y="1049"/>
                    <a:pt x="490" y="1051"/>
                    <a:pt x="518" y="1051"/>
                  </a:cubicBezTo>
                  <a:cubicBezTo>
                    <a:pt x="939" y="1051"/>
                    <a:pt x="1218" y="587"/>
                    <a:pt x="968" y="211"/>
                  </a:cubicBezTo>
                  <a:cubicBezTo>
                    <a:pt x="863" y="68"/>
                    <a:pt x="707" y="1"/>
                    <a:pt x="552"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7"/>
            <p:cNvSpPr/>
            <p:nvPr/>
          </p:nvSpPr>
          <p:spPr>
            <a:xfrm>
              <a:off x="-595675" y="3667800"/>
              <a:ext cx="30300" cy="25625"/>
            </a:xfrm>
            <a:custGeom>
              <a:avLst/>
              <a:gdLst/>
              <a:ahLst/>
              <a:cxnLst/>
              <a:rect l="l" t="t" r="r" b="b"/>
              <a:pathLst>
                <a:path w="1212" h="1025" extrusionOk="0">
                  <a:moveTo>
                    <a:pt x="564" y="0"/>
                  </a:moveTo>
                  <a:cubicBezTo>
                    <a:pt x="333" y="0"/>
                    <a:pt x="108" y="161"/>
                    <a:pt x="67" y="445"/>
                  </a:cubicBezTo>
                  <a:cubicBezTo>
                    <a:pt x="1" y="712"/>
                    <a:pt x="201" y="979"/>
                    <a:pt x="468" y="1012"/>
                  </a:cubicBezTo>
                  <a:cubicBezTo>
                    <a:pt x="509" y="1021"/>
                    <a:pt x="548" y="1025"/>
                    <a:pt x="587" y="1025"/>
                  </a:cubicBezTo>
                  <a:cubicBezTo>
                    <a:pt x="983" y="1025"/>
                    <a:pt x="1211" y="576"/>
                    <a:pt x="968" y="211"/>
                  </a:cubicBezTo>
                  <a:cubicBezTo>
                    <a:pt x="863" y="67"/>
                    <a:pt x="712" y="0"/>
                    <a:pt x="564"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7"/>
            <p:cNvSpPr/>
            <p:nvPr/>
          </p:nvSpPr>
          <p:spPr>
            <a:xfrm>
              <a:off x="-542300" y="3361175"/>
              <a:ext cx="30050" cy="26050"/>
            </a:xfrm>
            <a:custGeom>
              <a:avLst/>
              <a:gdLst/>
              <a:ahLst/>
              <a:cxnLst/>
              <a:rect l="l" t="t" r="r" b="b"/>
              <a:pathLst>
                <a:path w="1202" h="1042" extrusionOk="0">
                  <a:moveTo>
                    <a:pt x="334" y="1"/>
                  </a:moveTo>
                  <a:lnTo>
                    <a:pt x="0" y="701"/>
                  </a:lnTo>
                  <a:cubicBezTo>
                    <a:pt x="67" y="868"/>
                    <a:pt x="201" y="1001"/>
                    <a:pt x="367" y="1035"/>
                  </a:cubicBezTo>
                  <a:cubicBezTo>
                    <a:pt x="401" y="1040"/>
                    <a:pt x="433" y="1042"/>
                    <a:pt x="463" y="1042"/>
                  </a:cubicBezTo>
                  <a:cubicBezTo>
                    <a:pt x="1082" y="1042"/>
                    <a:pt x="1201" y="128"/>
                    <a:pt x="534"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7"/>
            <p:cNvSpPr/>
            <p:nvPr/>
          </p:nvSpPr>
          <p:spPr>
            <a:xfrm>
              <a:off x="-595675" y="3470425"/>
              <a:ext cx="26500" cy="25350"/>
            </a:xfrm>
            <a:custGeom>
              <a:avLst/>
              <a:gdLst/>
              <a:ahLst/>
              <a:cxnLst/>
              <a:rect l="l" t="t" r="r" b="b"/>
              <a:pathLst>
                <a:path w="1060" h="1014" extrusionOk="0">
                  <a:moveTo>
                    <a:pt x="434" y="1"/>
                  </a:moveTo>
                  <a:lnTo>
                    <a:pt x="368" y="167"/>
                  </a:lnTo>
                  <a:lnTo>
                    <a:pt x="201" y="468"/>
                  </a:lnTo>
                  <a:lnTo>
                    <a:pt x="1" y="901"/>
                  </a:lnTo>
                  <a:cubicBezTo>
                    <a:pt x="67" y="968"/>
                    <a:pt x="134" y="968"/>
                    <a:pt x="234" y="1001"/>
                  </a:cubicBezTo>
                  <a:cubicBezTo>
                    <a:pt x="276" y="1010"/>
                    <a:pt x="315" y="1013"/>
                    <a:pt x="353" y="1013"/>
                  </a:cubicBezTo>
                  <a:cubicBezTo>
                    <a:pt x="923" y="1013"/>
                    <a:pt x="1060" y="126"/>
                    <a:pt x="434"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7"/>
            <p:cNvSpPr/>
            <p:nvPr/>
          </p:nvSpPr>
          <p:spPr>
            <a:xfrm>
              <a:off x="-614850" y="3546225"/>
              <a:ext cx="31300" cy="26125"/>
            </a:xfrm>
            <a:custGeom>
              <a:avLst/>
              <a:gdLst/>
              <a:ahLst/>
              <a:cxnLst/>
              <a:rect l="l" t="t" r="r" b="b"/>
              <a:pathLst>
                <a:path w="1252" h="1045" extrusionOk="0">
                  <a:moveTo>
                    <a:pt x="569" y="1"/>
                  </a:moveTo>
                  <a:cubicBezTo>
                    <a:pt x="335" y="1"/>
                    <a:pt x="107" y="160"/>
                    <a:pt x="67" y="438"/>
                  </a:cubicBezTo>
                  <a:cubicBezTo>
                    <a:pt x="0" y="705"/>
                    <a:pt x="201" y="971"/>
                    <a:pt x="467" y="1038"/>
                  </a:cubicBezTo>
                  <a:cubicBezTo>
                    <a:pt x="496" y="1042"/>
                    <a:pt x="524" y="1044"/>
                    <a:pt x="551" y="1044"/>
                  </a:cubicBezTo>
                  <a:cubicBezTo>
                    <a:pt x="973" y="1044"/>
                    <a:pt x="1252" y="582"/>
                    <a:pt x="1001" y="238"/>
                  </a:cubicBezTo>
                  <a:cubicBezTo>
                    <a:pt x="893" y="75"/>
                    <a:pt x="730" y="1"/>
                    <a:pt x="569"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7"/>
            <p:cNvSpPr/>
            <p:nvPr/>
          </p:nvSpPr>
          <p:spPr>
            <a:xfrm>
              <a:off x="-627575" y="3623550"/>
              <a:ext cx="31925" cy="26075"/>
            </a:xfrm>
            <a:custGeom>
              <a:avLst/>
              <a:gdLst/>
              <a:ahLst/>
              <a:cxnLst/>
              <a:rect l="l" t="t" r="r" b="b"/>
              <a:pathLst>
                <a:path w="1277" h="1043" extrusionOk="0">
                  <a:moveTo>
                    <a:pt x="561" y="0"/>
                  </a:moveTo>
                  <a:cubicBezTo>
                    <a:pt x="317" y="0"/>
                    <a:pt x="134" y="182"/>
                    <a:pt x="76" y="414"/>
                  </a:cubicBezTo>
                  <a:cubicBezTo>
                    <a:pt x="0" y="766"/>
                    <a:pt x="285" y="1042"/>
                    <a:pt x="588" y="1042"/>
                  </a:cubicBezTo>
                  <a:cubicBezTo>
                    <a:pt x="686" y="1042"/>
                    <a:pt x="786" y="1013"/>
                    <a:pt x="876" y="947"/>
                  </a:cubicBezTo>
                  <a:cubicBezTo>
                    <a:pt x="1277" y="680"/>
                    <a:pt x="1143" y="80"/>
                    <a:pt x="676" y="13"/>
                  </a:cubicBezTo>
                  <a:cubicBezTo>
                    <a:pt x="637" y="5"/>
                    <a:pt x="598" y="0"/>
                    <a:pt x="561"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7"/>
            <p:cNvSpPr/>
            <p:nvPr/>
          </p:nvSpPr>
          <p:spPr>
            <a:xfrm>
              <a:off x="-639875" y="3699675"/>
              <a:ext cx="30475" cy="26100"/>
            </a:xfrm>
            <a:custGeom>
              <a:avLst/>
              <a:gdLst/>
              <a:ahLst/>
              <a:cxnLst/>
              <a:rect l="l" t="t" r="r" b="b"/>
              <a:pathLst>
                <a:path w="1219" h="1044" extrusionOk="0">
                  <a:moveTo>
                    <a:pt x="548" y="0"/>
                  </a:moveTo>
                  <a:cubicBezTo>
                    <a:pt x="323" y="0"/>
                    <a:pt x="107" y="160"/>
                    <a:pt x="67" y="437"/>
                  </a:cubicBezTo>
                  <a:cubicBezTo>
                    <a:pt x="1" y="704"/>
                    <a:pt x="201" y="971"/>
                    <a:pt x="468" y="1038"/>
                  </a:cubicBezTo>
                  <a:cubicBezTo>
                    <a:pt x="496" y="1042"/>
                    <a:pt x="524" y="1044"/>
                    <a:pt x="551" y="1044"/>
                  </a:cubicBezTo>
                  <a:cubicBezTo>
                    <a:pt x="969" y="1044"/>
                    <a:pt x="1219" y="582"/>
                    <a:pt x="968" y="237"/>
                  </a:cubicBezTo>
                  <a:cubicBezTo>
                    <a:pt x="860" y="75"/>
                    <a:pt x="702" y="0"/>
                    <a:pt x="548"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7"/>
            <p:cNvSpPr/>
            <p:nvPr/>
          </p:nvSpPr>
          <p:spPr>
            <a:xfrm>
              <a:off x="-646550" y="3582175"/>
              <a:ext cx="15050" cy="22025"/>
            </a:xfrm>
            <a:custGeom>
              <a:avLst/>
              <a:gdLst/>
              <a:ahLst/>
              <a:cxnLst/>
              <a:rect l="l" t="t" r="r" b="b"/>
              <a:pathLst>
                <a:path w="602" h="881" extrusionOk="0">
                  <a:moveTo>
                    <a:pt x="434" y="0"/>
                  </a:moveTo>
                  <a:lnTo>
                    <a:pt x="1" y="868"/>
                  </a:lnTo>
                  <a:cubicBezTo>
                    <a:pt x="36" y="876"/>
                    <a:pt x="71" y="881"/>
                    <a:pt x="106" y="881"/>
                  </a:cubicBezTo>
                  <a:cubicBezTo>
                    <a:pt x="334" y="881"/>
                    <a:pt x="543" y="699"/>
                    <a:pt x="601" y="467"/>
                  </a:cubicBezTo>
                  <a:cubicBezTo>
                    <a:pt x="601" y="267"/>
                    <a:pt x="535" y="100"/>
                    <a:pt x="434"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7"/>
            <p:cNvSpPr/>
            <p:nvPr/>
          </p:nvSpPr>
          <p:spPr>
            <a:xfrm>
              <a:off x="-671550" y="3655300"/>
              <a:ext cx="30275" cy="25625"/>
            </a:xfrm>
            <a:custGeom>
              <a:avLst/>
              <a:gdLst/>
              <a:ahLst/>
              <a:cxnLst/>
              <a:rect l="l" t="t" r="r" b="b"/>
              <a:pathLst>
                <a:path w="1211" h="1025" extrusionOk="0">
                  <a:moveTo>
                    <a:pt x="552" y="0"/>
                  </a:moveTo>
                  <a:cubicBezTo>
                    <a:pt x="312" y="0"/>
                    <a:pt x="74" y="161"/>
                    <a:pt x="33" y="445"/>
                  </a:cubicBezTo>
                  <a:cubicBezTo>
                    <a:pt x="0" y="711"/>
                    <a:pt x="167" y="978"/>
                    <a:pt x="467" y="1012"/>
                  </a:cubicBezTo>
                  <a:cubicBezTo>
                    <a:pt x="505" y="1020"/>
                    <a:pt x="542" y="1025"/>
                    <a:pt x="579" y="1025"/>
                  </a:cubicBezTo>
                  <a:cubicBezTo>
                    <a:pt x="955" y="1025"/>
                    <a:pt x="1211" y="576"/>
                    <a:pt x="967" y="211"/>
                  </a:cubicBezTo>
                  <a:cubicBezTo>
                    <a:pt x="863" y="67"/>
                    <a:pt x="707" y="0"/>
                    <a:pt x="552"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7"/>
            <p:cNvSpPr/>
            <p:nvPr/>
          </p:nvSpPr>
          <p:spPr>
            <a:xfrm>
              <a:off x="-679900" y="3732075"/>
              <a:ext cx="16700" cy="4400"/>
            </a:xfrm>
            <a:custGeom>
              <a:avLst/>
              <a:gdLst/>
              <a:ahLst/>
              <a:cxnLst/>
              <a:rect l="l" t="t" r="r" b="b"/>
              <a:pathLst>
                <a:path w="668" h="176" extrusionOk="0">
                  <a:moveTo>
                    <a:pt x="379" y="0"/>
                  </a:moveTo>
                  <a:cubicBezTo>
                    <a:pt x="235" y="0"/>
                    <a:pt x="83" y="65"/>
                    <a:pt x="1" y="176"/>
                  </a:cubicBezTo>
                  <a:lnTo>
                    <a:pt x="668" y="75"/>
                  </a:lnTo>
                  <a:cubicBezTo>
                    <a:pt x="601" y="42"/>
                    <a:pt x="534" y="9"/>
                    <a:pt x="468" y="9"/>
                  </a:cubicBezTo>
                  <a:cubicBezTo>
                    <a:pt x="439" y="3"/>
                    <a:pt x="409" y="0"/>
                    <a:pt x="379" y="0"/>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7"/>
            <p:cNvSpPr/>
            <p:nvPr/>
          </p:nvSpPr>
          <p:spPr>
            <a:xfrm>
              <a:off x="-696575" y="3697250"/>
              <a:ext cx="6700" cy="14200"/>
            </a:xfrm>
            <a:custGeom>
              <a:avLst/>
              <a:gdLst/>
              <a:ahLst/>
              <a:cxnLst/>
              <a:rect l="l" t="t" r="r" b="b"/>
              <a:pathLst>
                <a:path w="268" h="568" extrusionOk="0">
                  <a:moveTo>
                    <a:pt x="267" y="1"/>
                  </a:moveTo>
                  <a:lnTo>
                    <a:pt x="167" y="201"/>
                  </a:lnTo>
                  <a:lnTo>
                    <a:pt x="0" y="568"/>
                  </a:lnTo>
                  <a:cubicBezTo>
                    <a:pt x="134" y="501"/>
                    <a:pt x="234" y="368"/>
                    <a:pt x="267" y="201"/>
                  </a:cubicBezTo>
                  <a:cubicBezTo>
                    <a:pt x="267" y="134"/>
                    <a:pt x="267" y="67"/>
                    <a:pt x="267" y="1"/>
                  </a:cubicBezTo>
                  <a:close/>
                </a:path>
              </a:pathLst>
            </a:custGeom>
            <a:solidFill>
              <a:srgbClr val="DA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7"/>
            <p:cNvSpPr/>
            <p:nvPr/>
          </p:nvSpPr>
          <p:spPr>
            <a:xfrm>
              <a:off x="-1021800" y="4834725"/>
              <a:ext cx="1878025" cy="247725"/>
            </a:xfrm>
            <a:custGeom>
              <a:avLst/>
              <a:gdLst/>
              <a:ahLst/>
              <a:cxnLst/>
              <a:rect l="l" t="t" r="r" b="b"/>
              <a:pathLst>
                <a:path w="75121" h="9909" extrusionOk="0">
                  <a:moveTo>
                    <a:pt x="37560" y="1"/>
                  </a:moveTo>
                  <a:cubicBezTo>
                    <a:pt x="16812" y="1"/>
                    <a:pt x="0" y="2203"/>
                    <a:pt x="0" y="4938"/>
                  </a:cubicBezTo>
                  <a:cubicBezTo>
                    <a:pt x="0" y="7706"/>
                    <a:pt x="16812" y="9908"/>
                    <a:pt x="37560" y="9908"/>
                  </a:cubicBezTo>
                  <a:cubicBezTo>
                    <a:pt x="58308" y="9908"/>
                    <a:pt x="75120" y="7706"/>
                    <a:pt x="75120" y="4938"/>
                  </a:cubicBezTo>
                  <a:cubicBezTo>
                    <a:pt x="75120" y="2203"/>
                    <a:pt x="58308" y="1"/>
                    <a:pt x="37560"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7"/>
            <p:cNvSpPr/>
            <p:nvPr/>
          </p:nvSpPr>
          <p:spPr>
            <a:xfrm>
              <a:off x="-428875" y="4380250"/>
              <a:ext cx="678000" cy="605400"/>
            </a:xfrm>
            <a:custGeom>
              <a:avLst/>
              <a:gdLst/>
              <a:ahLst/>
              <a:cxnLst/>
              <a:rect l="l" t="t" r="r" b="b"/>
              <a:pathLst>
                <a:path w="27120" h="24216" extrusionOk="0">
                  <a:moveTo>
                    <a:pt x="100" y="0"/>
                  </a:moveTo>
                  <a:cubicBezTo>
                    <a:pt x="100" y="0"/>
                    <a:pt x="0" y="6305"/>
                    <a:pt x="33" y="12376"/>
                  </a:cubicBezTo>
                  <a:lnTo>
                    <a:pt x="33" y="12776"/>
                  </a:lnTo>
                  <a:cubicBezTo>
                    <a:pt x="33" y="13677"/>
                    <a:pt x="67" y="14577"/>
                    <a:pt x="67" y="15445"/>
                  </a:cubicBezTo>
                  <a:lnTo>
                    <a:pt x="67" y="15578"/>
                  </a:lnTo>
                  <a:cubicBezTo>
                    <a:pt x="133" y="19781"/>
                    <a:pt x="300" y="23284"/>
                    <a:pt x="634" y="23484"/>
                  </a:cubicBezTo>
                  <a:cubicBezTo>
                    <a:pt x="1309" y="23934"/>
                    <a:pt x="14932" y="24216"/>
                    <a:pt x="22052" y="24216"/>
                  </a:cubicBezTo>
                  <a:cubicBezTo>
                    <a:pt x="24426" y="24216"/>
                    <a:pt x="26077" y="24184"/>
                    <a:pt x="26285" y="24118"/>
                  </a:cubicBezTo>
                  <a:cubicBezTo>
                    <a:pt x="27119" y="23851"/>
                    <a:pt x="26419" y="21449"/>
                    <a:pt x="25518" y="20682"/>
                  </a:cubicBezTo>
                  <a:cubicBezTo>
                    <a:pt x="24618" y="19948"/>
                    <a:pt x="15511" y="15712"/>
                    <a:pt x="15511" y="15712"/>
                  </a:cubicBezTo>
                  <a:lnTo>
                    <a:pt x="15511" y="15478"/>
                  </a:lnTo>
                  <a:lnTo>
                    <a:pt x="15611" y="12910"/>
                  </a:lnTo>
                  <a:lnTo>
                    <a:pt x="15611" y="12443"/>
                  </a:lnTo>
                  <a:lnTo>
                    <a:pt x="16078" y="167"/>
                  </a:lnTo>
                  <a:lnTo>
                    <a:pt x="100" y="0"/>
                  </a:lnTo>
                  <a:close/>
                </a:path>
              </a:pathLst>
            </a:custGeom>
            <a:solidFill>
              <a:srgbClr val="C9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7"/>
            <p:cNvSpPr/>
            <p:nvPr/>
          </p:nvSpPr>
          <p:spPr>
            <a:xfrm>
              <a:off x="-428050" y="4689625"/>
              <a:ext cx="677175" cy="296025"/>
            </a:xfrm>
            <a:custGeom>
              <a:avLst/>
              <a:gdLst/>
              <a:ahLst/>
              <a:cxnLst/>
              <a:rect l="l" t="t" r="r" b="b"/>
              <a:pathLst>
                <a:path w="27087" h="11841" extrusionOk="0">
                  <a:moveTo>
                    <a:pt x="0" y="1"/>
                  </a:moveTo>
                  <a:lnTo>
                    <a:pt x="0" y="401"/>
                  </a:lnTo>
                  <a:cubicBezTo>
                    <a:pt x="0" y="1302"/>
                    <a:pt x="34" y="2202"/>
                    <a:pt x="34" y="3070"/>
                  </a:cubicBezTo>
                  <a:lnTo>
                    <a:pt x="34" y="3203"/>
                  </a:lnTo>
                  <a:cubicBezTo>
                    <a:pt x="100" y="7406"/>
                    <a:pt x="267" y="10909"/>
                    <a:pt x="601" y="11109"/>
                  </a:cubicBezTo>
                  <a:cubicBezTo>
                    <a:pt x="1276" y="11559"/>
                    <a:pt x="14899" y="11841"/>
                    <a:pt x="22019" y="11841"/>
                  </a:cubicBezTo>
                  <a:cubicBezTo>
                    <a:pt x="24393" y="11841"/>
                    <a:pt x="26044" y="11809"/>
                    <a:pt x="26252" y="11743"/>
                  </a:cubicBezTo>
                  <a:cubicBezTo>
                    <a:pt x="27086" y="11476"/>
                    <a:pt x="26386" y="9074"/>
                    <a:pt x="25485" y="8307"/>
                  </a:cubicBezTo>
                  <a:cubicBezTo>
                    <a:pt x="24585" y="7573"/>
                    <a:pt x="15478" y="3337"/>
                    <a:pt x="15478" y="3337"/>
                  </a:cubicBezTo>
                  <a:lnTo>
                    <a:pt x="15478" y="3103"/>
                  </a:lnTo>
                  <a:lnTo>
                    <a:pt x="15578" y="535"/>
                  </a:lnTo>
                  <a:lnTo>
                    <a:pt x="15578" y="68"/>
                  </a:lnTo>
                  <a:lnTo>
                    <a:pt x="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7"/>
            <p:cNvSpPr/>
            <p:nvPr/>
          </p:nvSpPr>
          <p:spPr>
            <a:xfrm>
              <a:off x="-427225" y="4766350"/>
              <a:ext cx="676350" cy="219225"/>
            </a:xfrm>
            <a:custGeom>
              <a:avLst/>
              <a:gdLst/>
              <a:ahLst/>
              <a:cxnLst/>
              <a:rect l="l" t="t" r="r" b="b"/>
              <a:pathLst>
                <a:path w="27054" h="8769" extrusionOk="0">
                  <a:moveTo>
                    <a:pt x="1" y="1"/>
                  </a:moveTo>
                  <a:lnTo>
                    <a:pt x="1" y="134"/>
                  </a:lnTo>
                  <a:lnTo>
                    <a:pt x="1" y="301"/>
                  </a:lnTo>
                  <a:cubicBezTo>
                    <a:pt x="67" y="4437"/>
                    <a:pt x="234" y="7806"/>
                    <a:pt x="568" y="8040"/>
                  </a:cubicBezTo>
                  <a:cubicBezTo>
                    <a:pt x="935" y="8273"/>
                    <a:pt x="4671" y="8440"/>
                    <a:pt x="9174" y="8573"/>
                  </a:cubicBezTo>
                  <a:cubicBezTo>
                    <a:pt x="13612" y="8696"/>
                    <a:pt x="18783" y="8768"/>
                    <a:pt x="22261" y="8768"/>
                  </a:cubicBezTo>
                  <a:cubicBezTo>
                    <a:pt x="24481" y="8768"/>
                    <a:pt x="26011" y="8739"/>
                    <a:pt x="26219" y="8674"/>
                  </a:cubicBezTo>
                  <a:cubicBezTo>
                    <a:pt x="27053" y="8407"/>
                    <a:pt x="26320" y="6005"/>
                    <a:pt x="25419" y="5238"/>
                  </a:cubicBezTo>
                  <a:cubicBezTo>
                    <a:pt x="24518" y="4504"/>
                    <a:pt x="15412" y="268"/>
                    <a:pt x="15412" y="268"/>
                  </a:cubicBezTo>
                  <a:lnTo>
                    <a:pt x="15412" y="34"/>
                  </a:lnTo>
                  <a:lnTo>
                    <a:pt x="1"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7"/>
            <p:cNvSpPr/>
            <p:nvPr/>
          </p:nvSpPr>
          <p:spPr>
            <a:xfrm>
              <a:off x="-386350" y="4953400"/>
              <a:ext cx="610450" cy="9450"/>
            </a:xfrm>
            <a:custGeom>
              <a:avLst/>
              <a:gdLst/>
              <a:ahLst/>
              <a:cxnLst/>
              <a:rect l="l" t="t" r="r" b="b"/>
              <a:pathLst>
                <a:path w="24418" h="378" extrusionOk="0">
                  <a:moveTo>
                    <a:pt x="4762" y="0"/>
                  </a:moveTo>
                  <a:cubicBezTo>
                    <a:pt x="2698" y="0"/>
                    <a:pt x="1005" y="17"/>
                    <a:pt x="34" y="57"/>
                  </a:cubicBezTo>
                  <a:cubicBezTo>
                    <a:pt x="0" y="57"/>
                    <a:pt x="0" y="91"/>
                    <a:pt x="34" y="91"/>
                  </a:cubicBezTo>
                  <a:cubicBezTo>
                    <a:pt x="3219" y="277"/>
                    <a:pt x="14158" y="378"/>
                    <a:pt x="20527" y="378"/>
                  </a:cubicBezTo>
                  <a:cubicBezTo>
                    <a:pt x="22161" y="378"/>
                    <a:pt x="23494" y="371"/>
                    <a:pt x="24318" y="358"/>
                  </a:cubicBezTo>
                  <a:cubicBezTo>
                    <a:pt x="24384" y="324"/>
                    <a:pt x="24418" y="291"/>
                    <a:pt x="24318" y="291"/>
                  </a:cubicBezTo>
                  <a:cubicBezTo>
                    <a:pt x="21261" y="165"/>
                    <a:pt x="11202" y="0"/>
                    <a:pt x="4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7"/>
            <p:cNvSpPr/>
            <p:nvPr/>
          </p:nvSpPr>
          <p:spPr>
            <a:xfrm>
              <a:off x="-118675" y="4765350"/>
              <a:ext cx="123450" cy="31050"/>
            </a:xfrm>
            <a:custGeom>
              <a:avLst/>
              <a:gdLst/>
              <a:ahLst/>
              <a:cxnLst/>
              <a:rect l="l" t="t" r="r" b="b"/>
              <a:pathLst>
                <a:path w="4938" h="1242" extrusionOk="0">
                  <a:moveTo>
                    <a:pt x="3433" y="0"/>
                  </a:moveTo>
                  <a:cubicBezTo>
                    <a:pt x="2195" y="0"/>
                    <a:pt x="930" y="343"/>
                    <a:pt x="34" y="1141"/>
                  </a:cubicBezTo>
                  <a:cubicBezTo>
                    <a:pt x="1" y="1175"/>
                    <a:pt x="34" y="1242"/>
                    <a:pt x="101" y="1242"/>
                  </a:cubicBezTo>
                  <a:cubicBezTo>
                    <a:pt x="1635" y="775"/>
                    <a:pt x="3203" y="474"/>
                    <a:pt x="4771" y="341"/>
                  </a:cubicBezTo>
                  <a:cubicBezTo>
                    <a:pt x="4904" y="341"/>
                    <a:pt x="4938" y="141"/>
                    <a:pt x="4804" y="141"/>
                  </a:cubicBezTo>
                  <a:cubicBezTo>
                    <a:pt x="4365" y="49"/>
                    <a:pt x="3901" y="0"/>
                    <a:pt x="34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7"/>
            <p:cNvSpPr/>
            <p:nvPr/>
          </p:nvSpPr>
          <p:spPr>
            <a:xfrm>
              <a:off x="-90300" y="4782850"/>
              <a:ext cx="123425" cy="31075"/>
            </a:xfrm>
            <a:custGeom>
              <a:avLst/>
              <a:gdLst/>
              <a:ahLst/>
              <a:cxnLst/>
              <a:rect l="l" t="t" r="r" b="b"/>
              <a:pathLst>
                <a:path w="4937" h="1243" extrusionOk="0">
                  <a:moveTo>
                    <a:pt x="3432" y="1"/>
                  </a:moveTo>
                  <a:cubicBezTo>
                    <a:pt x="2194" y="1"/>
                    <a:pt x="929" y="343"/>
                    <a:pt x="33" y="1142"/>
                  </a:cubicBezTo>
                  <a:cubicBezTo>
                    <a:pt x="0" y="1175"/>
                    <a:pt x="33" y="1242"/>
                    <a:pt x="100" y="1242"/>
                  </a:cubicBezTo>
                  <a:cubicBezTo>
                    <a:pt x="1635" y="775"/>
                    <a:pt x="3202" y="475"/>
                    <a:pt x="4770" y="341"/>
                  </a:cubicBezTo>
                  <a:cubicBezTo>
                    <a:pt x="4904" y="341"/>
                    <a:pt x="4937" y="141"/>
                    <a:pt x="4803" y="141"/>
                  </a:cubicBezTo>
                  <a:cubicBezTo>
                    <a:pt x="4364" y="50"/>
                    <a:pt x="3900" y="1"/>
                    <a:pt x="34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7"/>
            <p:cNvSpPr/>
            <p:nvPr/>
          </p:nvSpPr>
          <p:spPr>
            <a:xfrm>
              <a:off x="-61800" y="4800750"/>
              <a:ext cx="123300" cy="30900"/>
            </a:xfrm>
            <a:custGeom>
              <a:avLst/>
              <a:gdLst/>
              <a:ahLst/>
              <a:cxnLst/>
              <a:rect l="l" t="t" r="r" b="b"/>
              <a:pathLst>
                <a:path w="4932" h="1236" extrusionOk="0">
                  <a:moveTo>
                    <a:pt x="3455" y="1"/>
                  </a:moveTo>
                  <a:cubicBezTo>
                    <a:pt x="2207" y="1"/>
                    <a:pt x="930" y="330"/>
                    <a:pt x="28" y="1160"/>
                  </a:cubicBezTo>
                  <a:cubicBezTo>
                    <a:pt x="1" y="1187"/>
                    <a:pt x="17" y="1236"/>
                    <a:pt x="60" y="1236"/>
                  </a:cubicBezTo>
                  <a:cubicBezTo>
                    <a:pt x="70" y="1236"/>
                    <a:pt x="81" y="1233"/>
                    <a:pt x="94" y="1227"/>
                  </a:cubicBezTo>
                  <a:cubicBezTo>
                    <a:pt x="1629" y="760"/>
                    <a:pt x="3196" y="459"/>
                    <a:pt x="4764" y="326"/>
                  </a:cubicBezTo>
                  <a:cubicBezTo>
                    <a:pt x="4898" y="326"/>
                    <a:pt x="4931" y="126"/>
                    <a:pt x="4798" y="126"/>
                  </a:cubicBezTo>
                  <a:cubicBezTo>
                    <a:pt x="4367" y="45"/>
                    <a:pt x="3913" y="1"/>
                    <a:pt x="3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7"/>
            <p:cNvSpPr/>
            <p:nvPr/>
          </p:nvSpPr>
          <p:spPr>
            <a:xfrm>
              <a:off x="-70300" y="4669975"/>
              <a:ext cx="138450" cy="110750"/>
            </a:xfrm>
            <a:custGeom>
              <a:avLst/>
              <a:gdLst/>
              <a:ahLst/>
              <a:cxnLst/>
              <a:rect l="l" t="t" r="r" b="b"/>
              <a:pathLst>
                <a:path w="5538" h="4430" extrusionOk="0">
                  <a:moveTo>
                    <a:pt x="4039" y="444"/>
                  </a:moveTo>
                  <a:cubicBezTo>
                    <a:pt x="4463" y="444"/>
                    <a:pt x="4772" y="690"/>
                    <a:pt x="4637" y="1454"/>
                  </a:cubicBezTo>
                  <a:cubicBezTo>
                    <a:pt x="4470" y="2455"/>
                    <a:pt x="2936" y="3022"/>
                    <a:pt x="2169" y="3289"/>
                  </a:cubicBezTo>
                  <a:cubicBezTo>
                    <a:pt x="1535" y="3555"/>
                    <a:pt x="868" y="3756"/>
                    <a:pt x="234" y="4022"/>
                  </a:cubicBezTo>
                  <a:cubicBezTo>
                    <a:pt x="734" y="3322"/>
                    <a:pt x="1168" y="2621"/>
                    <a:pt x="1735" y="1954"/>
                  </a:cubicBezTo>
                  <a:cubicBezTo>
                    <a:pt x="2002" y="1621"/>
                    <a:pt x="2269" y="1321"/>
                    <a:pt x="2569" y="1054"/>
                  </a:cubicBezTo>
                  <a:cubicBezTo>
                    <a:pt x="2826" y="815"/>
                    <a:pt x="3519" y="444"/>
                    <a:pt x="4039" y="444"/>
                  </a:cubicBezTo>
                  <a:close/>
                  <a:moveTo>
                    <a:pt x="3944" y="1"/>
                  </a:moveTo>
                  <a:cubicBezTo>
                    <a:pt x="3438" y="1"/>
                    <a:pt x="2900" y="250"/>
                    <a:pt x="2502" y="553"/>
                  </a:cubicBezTo>
                  <a:cubicBezTo>
                    <a:pt x="1368" y="1521"/>
                    <a:pt x="501" y="2755"/>
                    <a:pt x="1" y="4156"/>
                  </a:cubicBezTo>
                  <a:cubicBezTo>
                    <a:pt x="1" y="4189"/>
                    <a:pt x="34" y="4223"/>
                    <a:pt x="34" y="4223"/>
                  </a:cubicBezTo>
                  <a:cubicBezTo>
                    <a:pt x="34" y="4338"/>
                    <a:pt x="135" y="4429"/>
                    <a:pt x="248" y="4429"/>
                  </a:cubicBezTo>
                  <a:cubicBezTo>
                    <a:pt x="266" y="4429"/>
                    <a:pt x="283" y="4427"/>
                    <a:pt x="301" y="4423"/>
                  </a:cubicBezTo>
                  <a:cubicBezTo>
                    <a:pt x="1602" y="3956"/>
                    <a:pt x="3069" y="3622"/>
                    <a:pt x="4204" y="2755"/>
                  </a:cubicBezTo>
                  <a:cubicBezTo>
                    <a:pt x="4904" y="2255"/>
                    <a:pt x="5538" y="1321"/>
                    <a:pt x="4971" y="520"/>
                  </a:cubicBezTo>
                  <a:cubicBezTo>
                    <a:pt x="4697" y="145"/>
                    <a:pt x="4330" y="1"/>
                    <a:pt x="39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7"/>
            <p:cNvSpPr/>
            <p:nvPr/>
          </p:nvSpPr>
          <p:spPr>
            <a:xfrm>
              <a:off x="-211225" y="4692475"/>
              <a:ext cx="150950" cy="88075"/>
            </a:xfrm>
            <a:custGeom>
              <a:avLst/>
              <a:gdLst/>
              <a:ahLst/>
              <a:cxnLst/>
              <a:rect l="l" t="t" r="r" b="b"/>
              <a:pathLst>
                <a:path w="6038" h="3523" extrusionOk="0">
                  <a:moveTo>
                    <a:pt x="1608" y="484"/>
                  </a:moveTo>
                  <a:cubicBezTo>
                    <a:pt x="2064" y="484"/>
                    <a:pt x="2589" y="642"/>
                    <a:pt x="2836" y="787"/>
                  </a:cubicBezTo>
                  <a:cubicBezTo>
                    <a:pt x="3203" y="988"/>
                    <a:pt x="3536" y="1188"/>
                    <a:pt x="3870" y="1455"/>
                  </a:cubicBezTo>
                  <a:cubicBezTo>
                    <a:pt x="4537" y="1955"/>
                    <a:pt x="5204" y="2522"/>
                    <a:pt x="5804" y="3122"/>
                  </a:cubicBezTo>
                  <a:cubicBezTo>
                    <a:pt x="5137" y="2989"/>
                    <a:pt x="4437" y="2922"/>
                    <a:pt x="3770" y="2856"/>
                  </a:cubicBezTo>
                  <a:cubicBezTo>
                    <a:pt x="2969" y="2756"/>
                    <a:pt x="1335" y="2555"/>
                    <a:pt x="934" y="1655"/>
                  </a:cubicBezTo>
                  <a:cubicBezTo>
                    <a:pt x="539" y="750"/>
                    <a:pt x="1016" y="484"/>
                    <a:pt x="1608" y="484"/>
                  </a:cubicBezTo>
                  <a:close/>
                  <a:moveTo>
                    <a:pt x="1639" y="1"/>
                  </a:moveTo>
                  <a:cubicBezTo>
                    <a:pt x="1109" y="1"/>
                    <a:pt x="611" y="212"/>
                    <a:pt x="401" y="787"/>
                  </a:cubicBezTo>
                  <a:cubicBezTo>
                    <a:pt x="0" y="1755"/>
                    <a:pt x="868" y="2455"/>
                    <a:pt x="1635" y="2789"/>
                  </a:cubicBezTo>
                  <a:cubicBezTo>
                    <a:pt x="2936" y="3356"/>
                    <a:pt x="4437" y="3356"/>
                    <a:pt x="5804" y="3523"/>
                  </a:cubicBezTo>
                  <a:cubicBezTo>
                    <a:pt x="5938" y="3523"/>
                    <a:pt x="6038" y="3389"/>
                    <a:pt x="6005" y="3256"/>
                  </a:cubicBezTo>
                  <a:cubicBezTo>
                    <a:pt x="6038" y="3256"/>
                    <a:pt x="6038" y="3223"/>
                    <a:pt x="6038" y="3189"/>
                  </a:cubicBezTo>
                  <a:cubicBezTo>
                    <a:pt x="5204" y="1955"/>
                    <a:pt x="4103" y="954"/>
                    <a:pt x="2769" y="287"/>
                  </a:cubicBezTo>
                  <a:cubicBezTo>
                    <a:pt x="2443" y="117"/>
                    <a:pt x="2032" y="1"/>
                    <a:pt x="16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7"/>
            <p:cNvSpPr/>
            <p:nvPr/>
          </p:nvSpPr>
          <p:spPr>
            <a:xfrm>
              <a:off x="-427225" y="4773850"/>
              <a:ext cx="229350" cy="207675"/>
            </a:xfrm>
            <a:custGeom>
              <a:avLst/>
              <a:gdLst/>
              <a:ahLst/>
              <a:cxnLst/>
              <a:rect l="l" t="t" r="r" b="b"/>
              <a:pathLst>
                <a:path w="9174" h="8307" extrusionOk="0">
                  <a:moveTo>
                    <a:pt x="1" y="1"/>
                  </a:moveTo>
                  <a:lnTo>
                    <a:pt x="1" y="1"/>
                  </a:lnTo>
                  <a:cubicBezTo>
                    <a:pt x="67" y="4137"/>
                    <a:pt x="234" y="7540"/>
                    <a:pt x="568" y="7740"/>
                  </a:cubicBezTo>
                  <a:cubicBezTo>
                    <a:pt x="935" y="7973"/>
                    <a:pt x="4671" y="8173"/>
                    <a:pt x="9174" y="8307"/>
                  </a:cubicBezTo>
                  <a:cubicBezTo>
                    <a:pt x="6472" y="5805"/>
                    <a:pt x="1869" y="1669"/>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7"/>
            <p:cNvSpPr/>
            <p:nvPr/>
          </p:nvSpPr>
          <p:spPr>
            <a:xfrm>
              <a:off x="-548975" y="2688650"/>
              <a:ext cx="533750" cy="2072350"/>
            </a:xfrm>
            <a:custGeom>
              <a:avLst/>
              <a:gdLst/>
              <a:ahLst/>
              <a:cxnLst/>
              <a:rect l="l" t="t" r="r" b="b"/>
              <a:pathLst>
                <a:path w="21350" h="82894" extrusionOk="0">
                  <a:moveTo>
                    <a:pt x="1" y="1"/>
                  </a:moveTo>
                  <a:cubicBezTo>
                    <a:pt x="1" y="1"/>
                    <a:pt x="3570" y="40363"/>
                    <a:pt x="4170" y="43465"/>
                  </a:cubicBezTo>
                  <a:cubicBezTo>
                    <a:pt x="4304" y="44166"/>
                    <a:pt x="4370" y="47969"/>
                    <a:pt x="4437" y="52872"/>
                  </a:cubicBezTo>
                  <a:cubicBezTo>
                    <a:pt x="4571" y="63580"/>
                    <a:pt x="4470" y="82894"/>
                    <a:pt x="4470" y="82894"/>
                  </a:cubicBezTo>
                  <a:lnTo>
                    <a:pt x="21349" y="82894"/>
                  </a:lnTo>
                  <a:cubicBezTo>
                    <a:pt x="21349" y="82894"/>
                    <a:pt x="20849" y="49436"/>
                    <a:pt x="20082" y="43299"/>
                  </a:cubicBezTo>
                  <a:cubicBezTo>
                    <a:pt x="19348" y="37128"/>
                    <a:pt x="14578" y="1"/>
                    <a:pt x="14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7"/>
            <p:cNvSpPr/>
            <p:nvPr/>
          </p:nvSpPr>
          <p:spPr>
            <a:xfrm>
              <a:off x="-421375" y="4654825"/>
              <a:ext cx="387800" cy="8250"/>
            </a:xfrm>
            <a:custGeom>
              <a:avLst/>
              <a:gdLst/>
              <a:ahLst/>
              <a:cxnLst/>
              <a:rect l="l" t="t" r="r" b="b"/>
              <a:pathLst>
                <a:path w="15512" h="330" extrusionOk="0">
                  <a:moveTo>
                    <a:pt x="5467" y="0"/>
                  </a:moveTo>
                  <a:cubicBezTo>
                    <a:pt x="3044" y="0"/>
                    <a:pt x="634" y="25"/>
                    <a:pt x="34" y="125"/>
                  </a:cubicBezTo>
                  <a:cubicBezTo>
                    <a:pt x="0" y="125"/>
                    <a:pt x="0" y="192"/>
                    <a:pt x="34" y="192"/>
                  </a:cubicBezTo>
                  <a:cubicBezTo>
                    <a:pt x="679" y="300"/>
                    <a:pt x="3416" y="330"/>
                    <a:pt x="6012" y="330"/>
                  </a:cubicBezTo>
                  <a:cubicBezTo>
                    <a:pt x="8245" y="330"/>
                    <a:pt x="10373" y="307"/>
                    <a:pt x="10975" y="292"/>
                  </a:cubicBezTo>
                  <a:cubicBezTo>
                    <a:pt x="13610" y="292"/>
                    <a:pt x="12843" y="259"/>
                    <a:pt x="15478" y="192"/>
                  </a:cubicBezTo>
                  <a:cubicBezTo>
                    <a:pt x="15511" y="192"/>
                    <a:pt x="15511" y="125"/>
                    <a:pt x="15478" y="125"/>
                  </a:cubicBezTo>
                  <a:cubicBezTo>
                    <a:pt x="12843" y="59"/>
                    <a:pt x="13610" y="59"/>
                    <a:pt x="10975" y="25"/>
                  </a:cubicBezTo>
                  <a:cubicBezTo>
                    <a:pt x="10324" y="25"/>
                    <a:pt x="7889" y="0"/>
                    <a:pt x="54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7"/>
            <p:cNvSpPr/>
            <p:nvPr/>
          </p:nvSpPr>
          <p:spPr>
            <a:xfrm>
              <a:off x="-496425" y="2705925"/>
              <a:ext cx="141775" cy="1912425"/>
            </a:xfrm>
            <a:custGeom>
              <a:avLst/>
              <a:gdLst/>
              <a:ahLst/>
              <a:cxnLst/>
              <a:rect l="l" t="t" r="r" b="b"/>
              <a:pathLst>
                <a:path w="5671" h="76497" extrusionOk="0">
                  <a:moveTo>
                    <a:pt x="33" y="0"/>
                  </a:moveTo>
                  <a:cubicBezTo>
                    <a:pt x="17" y="0"/>
                    <a:pt x="0" y="9"/>
                    <a:pt x="0" y="25"/>
                  </a:cubicBezTo>
                  <a:cubicBezTo>
                    <a:pt x="801" y="9566"/>
                    <a:pt x="1668" y="19106"/>
                    <a:pt x="3002" y="28612"/>
                  </a:cubicBezTo>
                  <a:cubicBezTo>
                    <a:pt x="3336" y="30947"/>
                    <a:pt x="3703" y="33316"/>
                    <a:pt x="4070" y="35651"/>
                  </a:cubicBezTo>
                  <a:cubicBezTo>
                    <a:pt x="4470" y="38053"/>
                    <a:pt x="4870" y="40421"/>
                    <a:pt x="5037" y="42823"/>
                  </a:cubicBezTo>
                  <a:cubicBezTo>
                    <a:pt x="5237" y="45224"/>
                    <a:pt x="5271" y="47526"/>
                    <a:pt x="5271" y="49894"/>
                  </a:cubicBezTo>
                  <a:cubicBezTo>
                    <a:pt x="5304" y="52363"/>
                    <a:pt x="5337" y="54798"/>
                    <a:pt x="5371" y="57233"/>
                  </a:cubicBezTo>
                  <a:cubicBezTo>
                    <a:pt x="5404" y="62670"/>
                    <a:pt x="5471" y="71009"/>
                    <a:pt x="5504" y="76447"/>
                  </a:cubicBezTo>
                  <a:cubicBezTo>
                    <a:pt x="5521" y="76480"/>
                    <a:pt x="5562" y="76497"/>
                    <a:pt x="5600" y="76497"/>
                  </a:cubicBezTo>
                  <a:cubicBezTo>
                    <a:pt x="5637" y="76497"/>
                    <a:pt x="5671" y="76480"/>
                    <a:pt x="5671" y="76447"/>
                  </a:cubicBezTo>
                  <a:cubicBezTo>
                    <a:pt x="5671" y="71577"/>
                    <a:pt x="5637" y="63804"/>
                    <a:pt x="5604" y="58968"/>
                  </a:cubicBezTo>
                  <a:cubicBezTo>
                    <a:pt x="5571" y="56532"/>
                    <a:pt x="5537" y="54064"/>
                    <a:pt x="5537" y="51629"/>
                  </a:cubicBezTo>
                  <a:cubicBezTo>
                    <a:pt x="5537" y="49261"/>
                    <a:pt x="5537" y="46892"/>
                    <a:pt x="5404" y="44557"/>
                  </a:cubicBezTo>
                  <a:cubicBezTo>
                    <a:pt x="5170" y="39754"/>
                    <a:pt x="4203" y="35050"/>
                    <a:pt x="3503" y="30314"/>
                  </a:cubicBezTo>
                  <a:cubicBezTo>
                    <a:pt x="2835" y="25577"/>
                    <a:pt x="2268" y="20840"/>
                    <a:pt x="1735" y="16070"/>
                  </a:cubicBezTo>
                  <a:cubicBezTo>
                    <a:pt x="1134" y="10733"/>
                    <a:pt x="634" y="5396"/>
                    <a:pt x="67" y="25"/>
                  </a:cubicBezTo>
                  <a:cubicBezTo>
                    <a:pt x="67" y="9"/>
                    <a:pt x="50" y="0"/>
                    <a:pt x="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7"/>
            <p:cNvSpPr/>
            <p:nvPr/>
          </p:nvSpPr>
          <p:spPr>
            <a:xfrm>
              <a:off x="-638200" y="2658175"/>
              <a:ext cx="401150" cy="1322650"/>
            </a:xfrm>
            <a:custGeom>
              <a:avLst/>
              <a:gdLst/>
              <a:ahLst/>
              <a:cxnLst/>
              <a:rect l="l" t="t" r="r" b="b"/>
              <a:pathLst>
                <a:path w="16046" h="52906" extrusionOk="0">
                  <a:moveTo>
                    <a:pt x="16045" y="1"/>
                  </a:moveTo>
                  <a:lnTo>
                    <a:pt x="0" y="34"/>
                  </a:lnTo>
                  <a:cubicBezTo>
                    <a:pt x="0" y="34"/>
                    <a:pt x="7139" y="40396"/>
                    <a:pt x="7739" y="43498"/>
                  </a:cubicBezTo>
                  <a:cubicBezTo>
                    <a:pt x="7873" y="44199"/>
                    <a:pt x="7939" y="48002"/>
                    <a:pt x="8006" y="52905"/>
                  </a:cubicBezTo>
                  <a:lnTo>
                    <a:pt x="1604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7"/>
            <p:cNvSpPr/>
            <p:nvPr/>
          </p:nvSpPr>
          <p:spPr>
            <a:xfrm>
              <a:off x="-907550" y="4371075"/>
              <a:ext cx="668000" cy="648325"/>
            </a:xfrm>
            <a:custGeom>
              <a:avLst/>
              <a:gdLst/>
              <a:ahLst/>
              <a:cxnLst/>
              <a:rect l="l" t="t" r="r" b="b"/>
              <a:pathLst>
                <a:path w="26720" h="25933" extrusionOk="0">
                  <a:moveTo>
                    <a:pt x="1468" y="0"/>
                  </a:moveTo>
                  <a:cubicBezTo>
                    <a:pt x="1468" y="0"/>
                    <a:pt x="934" y="6305"/>
                    <a:pt x="500" y="12376"/>
                  </a:cubicBezTo>
                  <a:cubicBezTo>
                    <a:pt x="500" y="12509"/>
                    <a:pt x="500" y="12609"/>
                    <a:pt x="500" y="12743"/>
                  </a:cubicBezTo>
                  <a:cubicBezTo>
                    <a:pt x="434" y="13643"/>
                    <a:pt x="367" y="14544"/>
                    <a:pt x="334" y="15411"/>
                  </a:cubicBezTo>
                  <a:lnTo>
                    <a:pt x="334" y="15545"/>
                  </a:lnTo>
                  <a:cubicBezTo>
                    <a:pt x="100" y="19748"/>
                    <a:pt x="0" y="23217"/>
                    <a:pt x="334" y="23450"/>
                  </a:cubicBezTo>
                  <a:cubicBezTo>
                    <a:pt x="1160" y="24086"/>
                    <a:pt x="22849" y="25933"/>
                    <a:pt x="25618" y="25933"/>
                  </a:cubicBezTo>
                  <a:cubicBezTo>
                    <a:pt x="25755" y="25933"/>
                    <a:pt x="25846" y="25928"/>
                    <a:pt x="25885" y="25919"/>
                  </a:cubicBezTo>
                  <a:cubicBezTo>
                    <a:pt x="26719" y="25719"/>
                    <a:pt x="26219" y="23250"/>
                    <a:pt x="25318" y="22416"/>
                  </a:cubicBezTo>
                  <a:cubicBezTo>
                    <a:pt x="24451" y="21616"/>
                    <a:pt x="15678" y="16779"/>
                    <a:pt x="15678" y="16779"/>
                  </a:cubicBezTo>
                  <a:lnTo>
                    <a:pt x="15711" y="16512"/>
                  </a:lnTo>
                  <a:lnTo>
                    <a:pt x="15978" y="13977"/>
                  </a:lnTo>
                  <a:lnTo>
                    <a:pt x="16045" y="13510"/>
                  </a:lnTo>
                  <a:lnTo>
                    <a:pt x="17379" y="1301"/>
                  </a:lnTo>
                  <a:lnTo>
                    <a:pt x="1468" y="0"/>
                  </a:lnTo>
                  <a:close/>
                </a:path>
              </a:pathLst>
            </a:custGeom>
            <a:solidFill>
              <a:srgbClr val="C9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7"/>
            <p:cNvSpPr/>
            <p:nvPr/>
          </p:nvSpPr>
          <p:spPr>
            <a:xfrm>
              <a:off x="-907550" y="4680450"/>
              <a:ext cx="668000" cy="338950"/>
            </a:xfrm>
            <a:custGeom>
              <a:avLst/>
              <a:gdLst/>
              <a:ahLst/>
              <a:cxnLst/>
              <a:rect l="l" t="t" r="r" b="b"/>
              <a:pathLst>
                <a:path w="26720" h="13558" extrusionOk="0">
                  <a:moveTo>
                    <a:pt x="500" y="1"/>
                  </a:moveTo>
                  <a:cubicBezTo>
                    <a:pt x="500" y="134"/>
                    <a:pt x="500" y="234"/>
                    <a:pt x="500" y="368"/>
                  </a:cubicBezTo>
                  <a:cubicBezTo>
                    <a:pt x="434" y="1268"/>
                    <a:pt x="367" y="2169"/>
                    <a:pt x="334" y="3036"/>
                  </a:cubicBezTo>
                  <a:lnTo>
                    <a:pt x="334" y="3170"/>
                  </a:lnTo>
                  <a:cubicBezTo>
                    <a:pt x="100" y="7373"/>
                    <a:pt x="0" y="10842"/>
                    <a:pt x="334" y="11075"/>
                  </a:cubicBezTo>
                  <a:cubicBezTo>
                    <a:pt x="1160" y="11711"/>
                    <a:pt x="22849" y="13558"/>
                    <a:pt x="25618" y="13558"/>
                  </a:cubicBezTo>
                  <a:cubicBezTo>
                    <a:pt x="25755" y="13558"/>
                    <a:pt x="25846" y="13553"/>
                    <a:pt x="25885" y="13544"/>
                  </a:cubicBezTo>
                  <a:cubicBezTo>
                    <a:pt x="26719" y="13344"/>
                    <a:pt x="26219" y="10875"/>
                    <a:pt x="25318" y="10041"/>
                  </a:cubicBezTo>
                  <a:cubicBezTo>
                    <a:pt x="24451" y="9241"/>
                    <a:pt x="15678" y="4404"/>
                    <a:pt x="15678" y="4404"/>
                  </a:cubicBezTo>
                  <a:lnTo>
                    <a:pt x="15711" y="4137"/>
                  </a:lnTo>
                  <a:lnTo>
                    <a:pt x="15978" y="1602"/>
                  </a:lnTo>
                  <a:lnTo>
                    <a:pt x="16045" y="1135"/>
                  </a:lnTo>
                  <a:lnTo>
                    <a:pt x="50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7"/>
            <p:cNvSpPr/>
            <p:nvPr/>
          </p:nvSpPr>
          <p:spPr>
            <a:xfrm>
              <a:off x="-907550" y="4756350"/>
              <a:ext cx="668000" cy="263050"/>
            </a:xfrm>
            <a:custGeom>
              <a:avLst/>
              <a:gdLst/>
              <a:ahLst/>
              <a:cxnLst/>
              <a:rect l="l" t="t" r="r" b="b"/>
              <a:pathLst>
                <a:path w="26720" h="10522" extrusionOk="0">
                  <a:moveTo>
                    <a:pt x="334" y="0"/>
                  </a:moveTo>
                  <a:lnTo>
                    <a:pt x="334" y="134"/>
                  </a:lnTo>
                  <a:cubicBezTo>
                    <a:pt x="100" y="4337"/>
                    <a:pt x="0" y="7806"/>
                    <a:pt x="334" y="8039"/>
                  </a:cubicBezTo>
                  <a:cubicBezTo>
                    <a:pt x="1160" y="8675"/>
                    <a:pt x="22849" y="10522"/>
                    <a:pt x="25618" y="10522"/>
                  </a:cubicBezTo>
                  <a:cubicBezTo>
                    <a:pt x="25755" y="10522"/>
                    <a:pt x="25846" y="10517"/>
                    <a:pt x="25885" y="10508"/>
                  </a:cubicBezTo>
                  <a:cubicBezTo>
                    <a:pt x="26719" y="10308"/>
                    <a:pt x="26219" y="7873"/>
                    <a:pt x="25318" y="7039"/>
                  </a:cubicBezTo>
                  <a:cubicBezTo>
                    <a:pt x="24451" y="6238"/>
                    <a:pt x="15678" y="1368"/>
                    <a:pt x="15678" y="1368"/>
                  </a:cubicBezTo>
                  <a:lnTo>
                    <a:pt x="15711" y="1135"/>
                  </a:lnTo>
                  <a:lnTo>
                    <a:pt x="334" y="0"/>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7"/>
            <p:cNvSpPr/>
            <p:nvPr/>
          </p:nvSpPr>
          <p:spPr>
            <a:xfrm>
              <a:off x="-870875" y="4946475"/>
              <a:ext cx="607075" cy="50300"/>
            </a:xfrm>
            <a:custGeom>
              <a:avLst/>
              <a:gdLst/>
              <a:ahLst/>
              <a:cxnLst/>
              <a:rect l="l" t="t" r="r" b="b"/>
              <a:pathLst>
                <a:path w="24283" h="2012" extrusionOk="0">
                  <a:moveTo>
                    <a:pt x="1" y="1"/>
                  </a:moveTo>
                  <a:cubicBezTo>
                    <a:pt x="1" y="1"/>
                    <a:pt x="1" y="34"/>
                    <a:pt x="1" y="34"/>
                  </a:cubicBezTo>
                  <a:cubicBezTo>
                    <a:pt x="3970" y="535"/>
                    <a:pt x="20182" y="1802"/>
                    <a:pt x="24218" y="2002"/>
                  </a:cubicBezTo>
                  <a:cubicBezTo>
                    <a:pt x="24231" y="2009"/>
                    <a:pt x="24241" y="2011"/>
                    <a:pt x="24249" y="2011"/>
                  </a:cubicBezTo>
                  <a:cubicBezTo>
                    <a:pt x="24282" y="2011"/>
                    <a:pt x="24272" y="1963"/>
                    <a:pt x="24218" y="1936"/>
                  </a:cubicBezTo>
                  <a:cubicBezTo>
                    <a:pt x="20182" y="1502"/>
                    <a:pt x="4004" y="1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7"/>
            <p:cNvSpPr/>
            <p:nvPr/>
          </p:nvSpPr>
          <p:spPr>
            <a:xfrm>
              <a:off x="-594000" y="4782575"/>
              <a:ext cx="124275" cy="25500"/>
            </a:xfrm>
            <a:custGeom>
              <a:avLst/>
              <a:gdLst/>
              <a:ahLst/>
              <a:cxnLst/>
              <a:rect l="l" t="t" r="r" b="b"/>
              <a:pathLst>
                <a:path w="4971" h="1020" extrusionOk="0">
                  <a:moveTo>
                    <a:pt x="3032" y="0"/>
                  </a:moveTo>
                  <a:cubicBezTo>
                    <a:pt x="1959" y="0"/>
                    <a:pt x="887" y="268"/>
                    <a:pt x="67" y="919"/>
                  </a:cubicBezTo>
                  <a:cubicBezTo>
                    <a:pt x="0" y="953"/>
                    <a:pt x="67" y="1020"/>
                    <a:pt x="134" y="1020"/>
                  </a:cubicBezTo>
                  <a:cubicBezTo>
                    <a:pt x="1668" y="653"/>
                    <a:pt x="3269" y="452"/>
                    <a:pt x="4837" y="452"/>
                  </a:cubicBezTo>
                  <a:cubicBezTo>
                    <a:pt x="4971" y="419"/>
                    <a:pt x="4971" y="286"/>
                    <a:pt x="4870" y="252"/>
                  </a:cubicBezTo>
                  <a:cubicBezTo>
                    <a:pt x="4291" y="92"/>
                    <a:pt x="3661" y="0"/>
                    <a:pt x="30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7"/>
            <p:cNvSpPr/>
            <p:nvPr/>
          </p:nvSpPr>
          <p:spPr>
            <a:xfrm>
              <a:off x="-566325" y="4802325"/>
              <a:ext cx="124125" cy="25150"/>
            </a:xfrm>
            <a:custGeom>
              <a:avLst/>
              <a:gdLst/>
              <a:ahLst/>
              <a:cxnLst/>
              <a:rect l="l" t="t" r="r" b="b"/>
              <a:pathLst>
                <a:path w="4965" h="1006" extrusionOk="0">
                  <a:moveTo>
                    <a:pt x="3042" y="1"/>
                  </a:moveTo>
                  <a:cubicBezTo>
                    <a:pt x="1956" y="1"/>
                    <a:pt x="856" y="259"/>
                    <a:pt x="27" y="897"/>
                  </a:cubicBezTo>
                  <a:cubicBezTo>
                    <a:pt x="0" y="951"/>
                    <a:pt x="17" y="1006"/>
                    <a:pt x="61" y="1006"/>
                  </a:cubicBezTo>
                  <a:cubicBezTo>
                    <a:pt x="71" y="1006"/>
                    <a:pt x="82" y="1003"/>
                    <a:pt x="94" y="997"/>
                  </a:cubicBezTo>
                  <a:cubicBezTo>
                    <a:pt x="1629" y="663"/>
                    <a:pt x="3230" y="463"/>
                    <a:pt x="4831" y="430"/>
                  </a:cubicBezTo>
                  <a:cubicBezTo>
                    <a:pt x="4931" y="430"/>
                    <a:pt x="4964" y="263"/>
                    <a:pt x="4831" y="230"/>
                  </a:cubicBezTo>
                  <a:cubicBezTo>
                    <a:pt x="4274" y="84"/>
                    <a:pt x="3661" y="1"/>
                    <a:pt x="30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7"/>
            <p:cNvSpPr/>
            <p:nvPr/>
          </p:nvSpPr>
          <p:spPr>
            <a:xfrm>
              <a:off x="-539800" y="4821750"/>
              <a:ext cx="125125" cy="25525"/>
            </a:xfrm>
            <a:custGeom>
              <a:avLst/>
              <a:gdLst/>
              <a:ahLst/>
              <a:cxnLst/>
              <a:rect l="l" t="t" r="r" b="b"/>
              <a:pathLst>
                <a:path w="5005" h="1021" extrusionOk="0">
                  <a:moveTo>
                    <a:pt x="3033" y="1"/>
                  </a:moveTo>
                  <a:cubicBezTo>
                    <a:pt x="1959" y="1"/>
                    <a:pt x="887" y="268"/>
                    <a:pt x="67" y="920"/>
                  </a:cubicBezTo>
                  <a:cubicBezTo>
                    <a:pt x="1" y="954"/>
                    <a:pt x="67" y="1020"/>
                    <a:pt x="134" y="1020"/>
                  </a:cubicBezTo>
                  <a:cubicBezTo>
                    <a:pt x="1668" y="653"/>
                    <a:pt x="3270" y="453"/>
                    <a:pt x="4837" y="453"/>
                  </a:cubicBezTo>
                  <a:cubicBezTo>
                    <a:pt x="4971" y="453"/>
                    <a:pt x="5004" y="253"/>
                    <a:pt x="4871" y="253"/>
                  </a:cubicBezTo>
                  <a:cubicBezTo>
                    <a:pt x="4291" y="93"/>
                    <a:pt x="3662" y="1"/>
                    <a:pt x="30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7"/>
            <p:cNvSpPr/>
            <p:nvPr/>
          </p:nvSpPr>
          <p:spPr>
            <a:xfrm>
              <a:off x="-543125" y="4691975"/>
              <a:ext cx="142625" cy="104025"/>
            </a:xfrm>
            <a:custGeom>
              <a:avLst/>
              <a:gdLst/>
              <a:ahLst/>
              <a:cxnLst/>
              <a:rect l="l" t="t" r="r" b="b"/>
              <a:pathLst>
                <a:path w="5705" h="4161" extrusionOk="0">
                  <a:moveTo>
                    <a:pt x="4181" y="468"/>
                  </a:moveTo>
                  <a:cubicBezTo>
                    <a:pt x="4649" y="468"/>
                    <a:pt x="4996" y="724"/>
                    <a:pt x="4804" y="1541"/>
                  </a:cubicBezTo>
                  <a:cubicBezTo>
                    <a:pt x="4570" y="2475"/>
                    <a:pt x="2969" y="2942"/>
                    <a:pt x="2202" y="3176"/>
                  </a:cubicBezTo>
                  <a:cubicBezTo>
                    <a:pt x="1535" y="3376"/>
                    <a:pt x="867" y="3543"/>
                    <a:pt x="234" y="3776"/>
                  </a:cubicBezTo>
                  <a:cubicBezTo>
                    <a:pt x="734" y="3076"/>
                    <a:pt x="1268" y="2442"/>
                    <a:pt x="1868" y="1808"/>
                  </a:cubicBezTo>
                  <a:cubicBezTo>
                    <a:pt x="2135" y="1508"/>
                    <a:pt x="2435" y="1241"/>
                    <a:pt x="2769" y="974"/>
                  </a:cubicBezTo>
                  <a:cubicBezTo>
                    <a:pt x="3029" y="766"/>
                    <a:pt x="3675" y="468"/>
                    <a:pt x="4181" y="468"/>
                  </a:cubicBezTo>
                  <a:close/>
                  <a:moveTo>
                    <a:pt x="4093" y="1"/>
                  </a:moveTo>
                  <a:cubicBezTo>
                    <a:pt x="3616" y="1"/>
                    <a:pt x="3106" y="209"/>
                    <a:pt x="2735" y="474"/>
                  </a:cubicBezTo>
                  <a:cubicBezTo>
                    <a:pt x="1535" y="1341"/>
                    <a:pt x="601" y="2509"/>
                    <a:pt x="0" y="3876"/>
                  </a:cubicBezTo>
                  <a:cubicBezTo>
                    <a:pt x="0" y="3910"/>
                    <a:pt x="0" y="3943"/>
                    <a:pt x="33" y="3943"/>
                  </a:cubicBezTo>
                  <a:cubicBezTo>
                    <a:pt x="33" y="4052"/>
                    <a:pt x="100" y="4161"/>
                    <a:pt x="197" y="4161"/>
                  </a:cubicBezTo>
                  <a:cubicBezTo>
                    <a:pt x="219" y="4161"/>
                    <a:pt x="242" y="4155"/>
                    <a:pt x="267" y="4143"/>
                  </a:cubicBezTo>
                  <a:cubicBezTo>
                    <a:pt x="1601" y="3776"/>
                    <a:pt x="3102" y="3543"/>
                    <a:pt x="4270" y="2776"/>
                  </a:cubicBezTo>
                  <a:cubicBezTo>
                    <a:pt x="4970" y="2342"/>
                    <a:pt x="5704" y="1441"/>
                    <a:pt x="5170" y="607"/>
                  </a:cubicBezTo>
                  <a:cubicBezTo>
                    <a:pt x="4919" y="167"/>
                    <a:pt x="4519" y="1"/>
                    <a:pt x="40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7"/>
            <p:cNvSpPr/>
            <p:nvPr/>
          </p:nvSpPr>
          <p:spPr>
            <a:xfrm>
              <a:off x="-681575" y="4700525"/>
              <a:ext cx="148475" cy="95150"/>
            </a:xfrm>
            <a:custGeom>
              <a:avLst/>
              <a:gdLst/>
              <a:ahLst/>
              <a:cxnLst/>
              <a:rect l="l" t="t" r="r" b="b"/>
              <a:pathLst>
                <a:path w="5939" h="3806" extrusionOk="0">
                  <a:moveTo>
                    <a:pt x="1569" y="468"/>
                  </a:moveTo>
                  <a:cubicBezTo>
                    <a:pt x="2055" y="468"/>
                    <a:pt x="2647" y="690"/>
                    <a:pt x="2903" y="866"/>
                  </a:cubicBezTo>
                  <a:cubicBezTo>
                    <a:pt x="3236" y="1066"/>
                    <a:pt x="3570" y="1333"/>
                    <a:pt x="3904" y="1600"/>
                  </a:cubicBezTo>
                  <a:cubicBezTo>
                    <a:pt x="4537" y="2167"/>
                    <a:pt x="5138" y="2767"/>
                    <a:pt x="5705" y="3401"/>
                  </a:cubicBezTo>
                  <a:cubicBezTo>
                    <a:pt x="5038" y="3234"/>
                    <a:pt x="4371" y="3134"/>
                    <a:pt x="3703" y="3001"/>
                  </a:cubicBezTo>
                  <a:cubicBezTo>
                    <a:pt x="2870" y="2834"/>
                    <a:pt x="1268" y="2534"/>
                    <a:pt x="935" y="1600"/>
                  </a:cubicBezTo>
                  <a:cubicBezTo>
                    <a:pt x="639" y="731"/>
                    <a:pt x="1041" y="468"/>
                    <a:pt x="1569" y="468"/>
                  </a:cubicBezTo>
                  <a:close/>
                  <a:moveTo>
                    <a:pt x="1653" y="1"/>
                  </a:moveTo>
                  <a:cubicBezTo>
                    <a:pt x="1171" y="1"/>
                    <a:pt x="716" y="185"/>
                    <a:pt x="468" y="699"/>
                  </a:cubicBezTo>
                  <a:cubicBezTo>
                    <a:pt x="1" y="1633"/>
                    <a:pt x="835" y="2400"/>
                    <a:pt x="1569" y="2800"/>
                  </a:cubicBezTo>
                  <a:cubicBezTo>
                    <a:pt x="2803" y="3468"/>
                    <a:pt x="4304" y="3568"/>
                    <a:pt x="5672" y="3801"/>
                  </a:cubicBezTo>
                  <a:cubicBezTo>
                    <a:pt x="5686" y="3804"/>
                    <a:pt x="5700" y="3806"/>
                    <a:pt x="5713" y="3806"/>
                  </a:cubicBezTo>
                  <a:cubicBezTo>
                    <a:pt x="5850" y="3806"/>
                    <a:pt x="5905" y="3659"/>
                    <a:pt x="5905" y="3568"/>
                  </a:cubicBezTo>
                  <a:cubicBezTo>
                    <a:pt x="5905" y="3568"/>
                    <a:pt x="5938" y="3534"/>
                    <a:pt x="5905" y="3501"/>
                  </a:cubicBezTo>
                  <a:cubicBezTo>
                    <a:pt x="5205" y="2200"/>
                    <a:pt x="4170" y="1099"/>
                    <a:pt x="2870" y="332"/>
                  </a:cubicBezTo>
                  <a:cubicBezTo>
                    <a:pt x="2525" y="144"/>
                    <a:pt x="2079" y="1"/>
                    <a:pt x="16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7"/>
            <p:cNvSpPr/>
            <p:nvPr/>
          </p:nvSpPr>
          <p:spPr>
            <a:xfrm>
              <a:off x="-918400" y="2658175"/>
              <a:ext cx="733875" cy="2096525"/>
            </a:xfrm>
            <a:custGeom>
              <a:avLst/>
              <a:gdLst/>
              <a:ahLst/>
              <a:cxnLst/>
              <a:rect l="l" t="t" r="r" b="b"/>
              <a:pathLst>
                <a:path w="29355" h="83861" extrusionOk="0">
                  <a:moveTo>
                    <a:pt x="8807" y="1"/>
                  </a:moveTo>
                  <a:cubicBezTo>
                    <a:pt x="8807" y="1"/>
                    <a:pt x="4904" y="38028"/>
                    <a:pt x="4670" y="43932"/>
                  </a:cubicBezTo>
                  <a:cubicBezTo>
                    <a:pt x="4570" y="46200"/>
                    <a:pt x="0" y="83127"/>
                    <a:pt x="0" y="83127"/>
                  </a:cubicBezTo>
                  <a:lnTo>
                    <a:pt x="16812" y="83861"/>
                  </a:lnTo>
                  <a:cubicBezTo>
                    <a:pt x="16812" y="83861"/>
                    <a:pt x="19414" y="50804"/>
                    <a:pt x="19548" y="44599"/>
                  </a:cubicBezTo>
                  <a:cubicBezTo>
                    <a:pt x="19648" y="41464"/>
                    <a:pt x="21549" y="16312"/>
                    <a:pt x="21549" y="16312"/>
                  </a:cubicBezTo>
                  <a:cubicBezTo>
                    <a:pt x="22917" y="15545"/>
                    <a:pt x="24351" y="14878"/>
                    <a:pt x="25852" y="14344"/>
                  </a:cubicBezTo>
                  <a:cubicBezTo>
                    <a:pt x="28054" y="8774"/>
                    <a:pt x="29355" y="1"/>
                    <a:pt x="29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7"/>
            <p:cNvSpPr/>
            <p:nvPr/>
          </p:nvSpPr>
          <p:spPr>
            <a:xfrm>
              <a:off x="-895875" y="4660325"/>
              <a:ext cx="387800" cy="18500"/>
            </a:xfrm>
            <a:custGeom>
              <a:avLst/>
              <a:gdLst/>
              <a:ahLst/>
              <a:cxnLst/>
              <a:rect l="l" t="t" r="r" b="b"/>
              <a:pathLst>
                <a:path w="15512" h="740" extrusionOk="0">
                  <a:moveTo>
                    <a:pt x="1114" y="1"/>
                  </a:moveTo>
                  <a:cubicBezTo>
                    <a:pt x="610" y="1"/>
                    <a:pt x="230" y="12"/>
                    <a:pt x="33" y="39"/>
                  </a:cubicBezTo>
                  <a:cubicBezTo>
                    <a:pt x="33" y="39"/>
                    <a:pt x="0" y="72"/>
                    <a:pt x="33" y="72"/>
                  </a:cubicBezTo>
                  <a:cubicBezTo>
                    <a:pt x="1234" y="339"/>
                    <a:pt x="9674" y="606"/>
                    <a:pt x="10975" y="672"/>
                  </a:cubicBezTo>
                  <a:cubicBezTo>
                    <a:pt x="13610" y="739"/>
                    <a:pt x="12843" y="706"/>
                    <a:pt x="15478" y="739"/>
                  </a:cubicBezTo>
                  <a:cubicBezTo>
                    <a:pt x="15511" y="739"/>
                    <a:pt x="15511" y="672"/>
                    <a:pt x="15478" y="672"/>
                  </a:cubicBezTo>
                  <a:cubicBezTo>
                    <a:pt x="12843" y="506"/>
                    <a:pt x="13610" y="506"/>
                    <a:pt x="10975" y="372"/>
                  </a:cubicBezTo>
                  <a:cubicBezTo>
                    <a:pt x="9909" y="316"/>
                    <a:pt x="3775" y="1"/>
                    <a:pt x="11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7"/>
            <p:cNvSpPr/>
            <p:nvPr/>
          </p:nvSpPr>
          <p:spPr>
            <a:xfrm>
              <a:off x="-857525" y="2713625"/>
              <a:ext cx="200575" cy="1893900"/>
            </a:xfrm>
            <a:custGeom>
              <a:avLst/>
              <a:gdLst/>
              <a:ahLst/>
              <a:cxnLst/>
              <a:rect l="l" t="t" r="r" b="b"/>
              <a:pathLst>
                <a:path w="8023" h="75756" extrusionOk="0">
                  <a:moveTo>
                    <a:pt x="7952" y="1"/>
                  </a:moveTo>
                  <a:cubicBezTo>
                    <a:pt x="7914" y="1"/>
                    <a:pt x="7873" y="18"/>
                    <a:pt x="7873" y="51"/>
                  </a:cubicBezTo>
                  <a:cubicBezTo>
                    <a:pt x="7106" y="9624"/>
                    <a:pt x="6338" y="19198"/>
                    <a:pt x="5471" y="28771"/>
                  </a:cubicBezTo>
                  <a:cubicBezTo>
                    <a:pt x="4570" y="38345"/>
                    <a:pt x="3536" y="47952"/>
                    <a:pt x="2302" y="57525"/>
                  </a:cubicBezTo>
                  <a:cubicBezTo>
                    <a:pt x="1602" y="62863"/>
                    <a:pt x="834" y="70401"/>
                    <a:pt x="0" y="75705"/>
                  </a:cubicBezTo>
                  <a:cubicBezTo>
                    <a:pt x="0" y="75738"/>
                    <a:pt x="9" y="75755"/>
                    <a:pt x="17" y="75755"/>
                  </a:cubicBezTo>
                  <a:cubicBezTo>
                    <a:pt x="25" y="75755"/>
                    <a:pt x="34" y="75738"/>
                    <a:pt x="34" y="75705"/>
                  </a:cubicBezTo>
                  <a:cubicBezTo>
                    <a:pt x="1735" y="66265"/>
                    <a:pt x="3003" y="54523"/>
                    <a:pt x="4070" y="44983"/>
                  </a:cubicBezTo>
                  <a:cubicBezTo>
                    <a:pt x="5104" y="35443"/>
                    <a:pt x="5971" y="25869"/>
                    <a:pt x="6739" y="16296"/>
                  </a:cubicBezTo>
                  <a:lnTo>
                    <a:pt x="8006" y="51"/>
                  </a:lnTo>
                  <a:cubicBezTo>
                    <a:pt x="8023" y="18"/>
                    <a:pt x="7989" y="1"/>
                    <a:pt x="79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7"/>
            <p:cNvSpPr/>
            <p:nvPr/>
          </p:nvSpPr>
          <p:spPr>
            <a:xfrm>
              <a:off x="-381125" y="3007250"/>
              <a:ext cx="132050" cy="61425"/>
            </a:xfrm>
            <a:custGeom>
              <a:avLst/>
              <a:gdLst/>
              <a:ahLst/>
              <a:cxnLst/>
              <a:rect l="l" t="t" r="r" b="b"/>
              <a:pathLst>
                <a:path w="5282" h="2457" extrusionOk="0">
                  <a:moveTo>
                    <a:pt x="5147" y="1"/>
                  </a:moveTo>
                  <a:cubicBezTo>
                    <a:pt x="5131" y="1"/>
                    <a:pt x="5114" y="5"/>
                    <a:pt x="5095" y="14"/>
                  </a:cubicBezTo>
                  <a:cubicBezTo>
                    <a:pt x="3360" y="648"/>
                    <a:pt x="1659" y="1415"/>
                    <a:pt x="58" y="2349"/>
                  </a:cubicBezTo>
                  <a:cubicBezTo>
                    <a:pt x="1" y="2378"/>
                    <a:pt x="42" y="2456"/>
                    <a:pt x="97" y="2456"/>
                  </a:cubicBezTo>
                  <a:cubicBezTo>
                    <a:pt x="106" y="2456"/>
                    <a:pt x="115" y="2454"/>
                    <a:pt x="125" y="2449"/>
                  </a:cubicBezTo>
                  <a:cubicBezTo>
                    <a:pt x="1793" y="1716"/>
                    <a:pt x="3527" y="1048"/>
                    <a:pt x="5195" y="214"/>
                  </a:cubicBezTo>
                  <a:cubicBezTo>
                    <a:pt x="5281" y="157"/>
                    <a:pt x="5244" y="1"/>
                    <a:pt x="51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7"/>
            <p:cNvSpPr/>
            <p:nvPr/>
          </p:nvSpPr>
          <p:spPr>
            <a:xfrm>
              <a:off x="-338825" y="2715300"/>
              <a:ext cx="105100" cy="284200"/>
            </a:xfrm>
            <a:custGeom>
              <a:avLst/>
              <a:gdLst/>
              <a:ahLst/>
              <a:cxnLst/>
              <a:rect l="l" t="t" r="r" b="b"/>
              <a:pathLst>
                <a:path w="4204" h="11368" extrusionOk="0">
                  <a:moveTo>
                    <a:pt x="3903" y="1"/>
                  </a:moveTo>
                  <a:cubicBezTo>
                    <a:pt x="3870" y="1"/>
                    <a:pt x="3837" y="17"/>
                    <a:pt x="3837" y="51"/>
                  </a:cubicBezTo>
                  <a:cubicBezTo>
                    <a:pt x="3837" y="1952"/>
                    <a:pt x="3737" y="3820"/>
                    <a:pt x="3570" y="5721"/>
                  </a:cubicBezTo>
                  <a:cubicBezTo>
                    <a:pt x="3473" y="6557"/>
                    <a:pt x="2819" y="11078"/>
                    <a:pt x="1429" y="11078"/>
                  </a:cubicBezTo>
                  <a:cubicBezTo>
                    <a:pt x="1376" y="11078"/>
                    <a:pt x="1323" y="11072"/>
                    <a:pt x="1268" y="11059"/>
                  </a:cubicBezTo>
                  <a:cubicBezTo>
                    <a:pt x="1001" y="10992"/>
                    <a:pt x="901" y="10758"/>
                    <a:pt x="868" y="10358"/>
                  </a:cubicBezTo>
                  <a:cubicBezTo>
                    <a:pt x="868" y="9858"/>
                    <a:pt x="935" y="9357"/>
                    <a:pt x="1068" y="8890"/>
                  </a:cubicBezTo>
                  <a:cubicBezTo>
                    <a:pt x="1235" y="7890"/>
                    <a:pt x="1368" y="6856"/>
                    <a:pt x="1435" y="5855"/>
                  </a:cubicBezTo>
                  <a:cubicBezTo>
                    <a:pt x="1635" y="3953"/>
                    <a:pt x="1602" y="2019"/>
                    <a:pt x="1368" y="117"/>
                  </a:cubicBezTo>
                  <a:cubicBezTo>
                    <a:pt x="1368" y="101"/>
                    <a:pt x="1352" y="92"/>
                    <a:pt x="1335" y="92"/>
                  </a:cubicBezTo>
                  <a:cubicBezTo>
                    <a:pt x="1318" y="92"/>
                    <a:pt x="1302" y="101"/>
                    <a:pt x="1302" y="117"/>
                  </a:cubicBezTo>
                  <a:cubicBezTo>
                    <a:pt x="1335" y="2786"/>
                    <a:pt x="1168" y="5421"/>
                    <a:pt x="835" y="8023"/>
                  </a:cubicBezTo>
                  <a:cubicBezTo>
                    <a:pt x="634" y="9257"/>
                    <a:pt x="1" y="11159"/>
                    <a:pt x="1302" y="11359"/>
                  </a:cubicBezTo>
                  <a:cubicBezTo>
                    <a:pt x="1342" y="11365"/>
                    <a:pt x="1382" y="11368"/>
                    <a:pt x="1422" y="11368"/>
                  </a:cubicBezTo>
                  <a:cubicBezTo>
                    <a:pt x="2688" y="11368"/>
                    <a:pt x="3508" y="8363"/>
                    <a:pt x="3670" y="7523"/>
                  </a:cubicBezTo>
                  <a:cubicBezTo>
                    <a:pt x="4104" y="5054"/>
                    <a:pt x="4204" y="2552"/>
                    <a:pt x="3970" y="51"/>
                  </a:cubicBezTo>
                  <a:cubicBezTo>
                    <a:pt x="3970" y="17"/>
                    <a:pt x="3937" y="1"/>
                    <a:pt x="39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7"/>
            <p:cNvSpPr/>
            <p:nvPr/>
          </p:nvSpPr>
          <p:spPr>
            <a:xfrm>
              <a:off x="-318800" y="2992350"/>
              <a:ext cx="21050" cy="49600"/>
            </a:xfrm>
            <a:custGeom>
              <a:avLst/>
              <a:gdLst/>
              <a:ahLst/>
              <a:cxnLst/>
              <a:rect l="l" t="t" r="r" b="b"/>
              <a:pathLst>
                <a:path w="842" h="1984" extrusionOk="0">
                  <a:moveTo>
                    <a:pt x="660" y="1"/>
                  </a:moveTo>
                  <a:cubicBezTo>
                    <a:pt x="601" y="1"/>
                    <a:pt x="539" y="33"/>
                    <a:pt x="501" y="110"/>
                  </a:cubicBezTo>
                  <a:cubicBezTo>
                    <a:pt x="367" y="444"/>
                    <a:pt x="234" y="777"/>
                    <a:pt x="167" y="1111"/>
                  </a:cubicBezTo>
                  <a:cubicBezTo>
                    <a:pt x="67" y="1378"/>
                    <a:pt x="0" y="1644"/>
                    <a:pt x="0" y="1945"/>
                  </a:cubicBezTo>
                  <a:cubicBezTo>
                    <a:pt x="19" y="1964"/>
                    <a:pt x="50" y="1983"/>
                    <a:pt x="78" y="1983"/>
                  </a:cubicBezTo>
                  <a:cubicBezTo>
                    <a:pt x="99" y="1983"/>
                    <a:pt x="119" y="1973"/>
                    <a:pt x="134" y="1945"/>
                  </a:cubicBezTo>
                  <a:cubicBezTo>
                    <a:pt x="267" y="1711"/>
                    <a:pt x="400" y="1444"/>
                    <a:pt x="467" y="1144"/>
                  </a:cubicBezTo>
                  <a:cubicBezTo>
                    <a:pt x="601" y="844"/>
                    <a:pt x="701" y="544"/>
                    <a:pt x="801" y="210"/>
                  </a:cubicBezTo>
                  <a:cubicBezTo>
                    <a:pt x="842" y="86"/>
                    <a:pt x="756" y="1"/>
                    <a:pt x="6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7"/>
            <p:cNvSpPr/>
            <p:nvPr/>
          </p:nvSpPr>
          <p:spPr>
            <a:xfrm>
              <a:off x="-631525" y="2739275"/>
              <a:ext cx="154300" cy="164925"/>
            </a:xfrm>
            <a:custGeom>
              <a:avLst/>
              <a:gdLst/>
              <a:ahLst/>
              <a:cxnLst/>
              <a:rect l="l" t="t" r="r" b="b"/>
              <a:pathLst>
                <a:path w="6172" h="6597" extrusionOk="0">
                  <a:moveTo>
                    <a:pt x="6038" y="1"/>
                  </a:moveTo>
                  <a:cubicBezTo>
                    <a:pt x="6021" y="1"/>
                    <a:pt x="6005" y="9"/>
                    <a:pt x="6005" y="26"/>
                  </a:cubicBezTo>
                  <a:cubicBezTo>
                    <a:pt x="5971" y="192"/>
                    <a:pt x="5938" y="393"/>
                    <a:pt x="5938" y="559"/>
                  </a:cubicBezTo>
                  <a:cubicBezTo>
                    <a:pt x="5938" y="759"/>
                    <a:pt x="5871" y="993"/>
                    <a:pt x="5871" y="1193"/>
                  </a:cubicBezTo>
                  <a:cubicBezTo>
                    <a:pt x="5838" y="1627"/>
                    <a:pt x="5738" y="2027"/>
                    <a:pt x="5638" y="2427"/>
                  </a:cubicBezTo>
                  <a:cubicBezTo>
                    <a:pt x="5437" y="3228"/>
                    <a:pt x="5037" y="3962"/>
                    <a:pt x="4470" y="4529"/>
                  </a:cubicBezTo>
                  <a:cubicBezTo>
                    <a:pt x="3936" y="5063"/>
                    <a:pt x="3269" y="5530"/>
                    <a:pt x="2535" y="5830"/>
                  </a:cubicBezTo>
                  <a:cubicBezTo>
                    <a:pt x="1701" y="6097"/>
                    <a:pt x="868" y="6330"/>
                    <a:pt x="34" y="6530"/>
                  </a:cubicBezTo>
                  <a:cubicBezTo>
                    <a:pt x="0" y="6530"/>
                    <a:pt x="0" y="6597"/>
                    <a:pt x="34" y="6597"/>
                  </a:cubicBezTo>
                  <a:cubicBezTo>
                    <a:pt x="968" y="6597"/>
                    <a:pt x="1868" y="6397"/>
                    <a:pt x="2736" y="6063"/>
                  </a:cubicBezTo>
                  <a:cubicBezTo>
                    <a:pt x="3536" y="5796"/>
                    <a:pt x="4237" y="5363"/>
                    <a:pt x="4837" y="4796"/>
                  </a:cubicBezTo>
                  <a:cubicBezTo>
                    <a:pt x="5404" y="4195"/>
                    <a:pt x="5804" y="3461"/>
                    <a:pt x="6005" y="2627"/>
                  </a:cubicBezTo>
                  <a:cubicBezTo>
                    <a:pt x="6105" y="2227"/>
                    <a:pt x="6171" y="1827"/>
                    <a:pt x="6171" y="1393"/>
                  </a:cubicBezTo>
                  <a:cubicBezTo>
                    <a:pt x="6171" y="1160"/>
                    <a:pt x="6171" y="893"/>
                    <a:pt x="6138" y="659"/>
                  </a:cubicBezTo>
                  <a:cubicBezTo>
                    <a:pt x="6138" y="459"/>
                    <a:pt x="6105" y="226"/>
                    <a:pt x="6071" y="26"/>
                  </a:cubicBezTo>
                  <a:cubicBezTo>
                    <a:pt x="6071" y="9"/>
                    <a:pt x="6055" y="1"/>
                    <a:pt x="60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7"/>
            <p:cNvSpPr/>
            <p:nvPr/>
          </p:nvSpPr>
          <p:spPr>
            <a:xfrm>
              <a:off x="76575" y="1948375"/>
              <a:ext cx="312200" cy="357450"/>
            </a:xfrm>
            <a:custGeom>
              <a:avLst/>
              <a:gdLst/>
              <a:ahLst/>
              <a:cxnLst/>
              <a:rect l="l" t="t" r="r" b="b"/>
              <a:pathLst>
                <a:path w="12488" h="14298" extrusionOk="0">
                  <a:moveTo>
                    <a:pt x="5613" y="1"/>
                  </a:moveTo>
                  <a:cubicBezTo>
                    <a:pt x="5475" y="1"/>
                    <a:pt x="5347" y="30"/>
                    <a:pt x="5234" y="91"/>
                  </a:cubicBezTo>
                  <a:cubicBezTo>
                    <a:pt x="3399" y="1058"/>
                    <a:pt x="197" y="7229"/>
                    <a:pt x="97" y="8397"/>
                  </a:cubicBezTo>
                  <a:cubicBezTo>
                    <a:pt x="1" y="9546"/>
                    <a:pt x="5157" y="14298"/>
                    <a:pt x="6538" y="14298"/>
                  </a:cubicBezTo>
                  <a:cubicBezTo>
                    <a:pt x="6600" y="14298"/>
                    <a:pt x="6655" y="14288"/>
                    <a:pt x="6701" y="14268"/>
                  </a:cubicBezTo>
                  <a:cubicBezTo>
                    <a:pt x="7769" y="13801"/>
                    <a:pt x="10904" y="10565"/>
                    <a:pt x="11705" y="8697"/>
                  </a:cubicBezTo>
                  <a:cubicBezTo>
                    <a:pt x="12488" y="6849"/>
                    <a:pt x="7741" y="1"/>
                    <a:pt x="5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7"/>
            <p:cNvSpPr/>
            <p:nvPr/>
          </p:nvSpPr>
          <p:spPr>
            <a:xfrm>
              <a:off x="31450" y="1881700"/>
              <a:ext cx="161800" cy="260350"/>
            </a:xfrm>
            <a:custGeom>
              <a:avLst/>
              <a:gdLst/>
              <a:ahLst/>
              <a:cxnLst/>
              <a:rect l="l" t="t" r="r" b="b"/>
              <a:pathLst>
                <a:path w="6472" h="10414" extrusionOk="0">
                  <a:moveTo>
                    <a:pt x="1285" y="1"/>
                  </a:moveTo>
                  <a:cubicBezTo>
                    <a:pt x="1178" y="1"/>
                    <a:pt x="1072" y="18"/>
                    <a:pt x="968" y="56"/>
                  </a:cubicBezTo>
                  <a:cubicBezTo>
                    <a:pt x="0" y="423"/>
                    <a:pt x="1068" y="3158"/>
                    <a:pt x="1668" y="5026"/>
                  </a:cubicBezTo>
                  <a:cubicBezTo>
                    <a:pt x="2102" y="6627"/>
                    <a:pt x="2302" y="8262"/>
                    <a:pt x="2268" y="9930"/>
                  </a:cubicBezTo>
                  <a:cubicBezTo>
                    <a:pt x="2666" y="10244"/>
                    <a:pt x="3143" y="10413"/>
                    <a:pt x="3633" y="10413"/>
                  </a:cubicBezTo>
                  <a:cubicBezTo>
                    <a:pt x="3923" y="10413"/>
                    <a:pt x="4218" y="10354"/>
                    <a:pt x="4503" y="10230"/>
                  </a:cubicBezTo>
                  <a:cubicBezTo>
                    <a:pt x="6471" y="9329"/>
                    <a:pt x="5738" y="6127"/>
                    <a:pt x="5738" y="6127"/>
                  </a:cubicBezTo>
                  <a:cubicBezTo>
                    <a:pt x="5738" y="6127"/>
                    <a:pt x="3275" y="1"/>
                    <a:pt x="1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7"/>
            <p:cNvSpPr/>
            <p:nvPr/>
          </p:nvSpPr>
          <p:spPr>
            <a:xfrm>
              <a:off x="134125" y="1806925"/>
              <a:ext cx="274200" cy="379100"/>
            </a:xfrm>
            <a:custGeom>
              <a:avLst/>
              <a:gdLst/>
              <a:ahLst/>
              <a:cxnLst/>
              <a:rect l="l" t="t" r="r" b="b"/>
              <a:pathLst>
                <a:path w="10968" h="15164" extrusionOk="0">
                  <a:moveTo>
                    <a:pt x="9285" y="1"/>
                  </a:moveTo>
                  <a:cubicBezTo>
                    <a:pt x="7159" y="1"/>
                    <a:pt x="1332" y="6583"/>
                    <a:pt x="442" y="6583"/>
                  </a:cubicBezTo>
                  <a:cubicBezTo>
                    <a:pt x="438" y="6583"/>
                    <a:pt x="434" y="6583"/>
                    <a:pt x="430" y="6583"/>
                  </a:cubicBezTo>
                  <a:cubicBezTo>
                    <a:pt x="422" y="6582"/>
                    <a:pt x="414" y="6582"/>
                    <a:pt x="407" y="6582"/>
                  </a:cubicBezTo>
                  <a:cubicBezTo>
                    <a:pt x="1" y="6582"/>
                    <a:pt x="134" y="7457"/>
                    <a:pt x="396" y="7850"/>
                  </a:cubicBezTo>
                  <a:cubicBezTo>
                    <a:pt x="679" y="8204"/>
                    <a:pt x="962" y="8306"/>
                    <a:pt x="1194" y="8306"/>
                  </a:cubicBezTo>
                  <a:cubicBezTo>
                    <a:pt x="1509" y="8306"/>
                    <a:pt x="1731" y="8117"/>
                    <a:pt x="1731" y="8117"/>
                  </a:cubicBezTo>
                  <a:lnTo>
                    <a:pt x="1731" y="8117"/>
                  </a:lnTo>
                  <a:cubicBezTo>
                    <a:pt x="1730" y="8118"/>
                    <a:pt x="330" y="9652"/>
                    <a:pt x="897" y="10719"/>
                  </a:cubicBezTo>
                  <a:cubicBezTo>
                    <a:pt x="1094" y="11058"/>
                    <a:pt x="1373" y="11175"/>
                    <a:pt x="1664" y="11175"/>
                  </a:cubicBezTo>
                  <a:cubicBezTo>
                    <a:pt x="2258" y="11175"/>
                    <a:pt x="2898" y="10686"/>
                    <a:pt x="2965" y="10619"/>
                  </a:cubicBezTo>
                  <a:lnTo>
                    <a:pt x="2965" y="10619"/>
                  </a:lnTo>
                  <a:cubicBezTo>
                    <a:pt x="2898" y="10719"/>
                    <a:pt x="1631" y="12187"/>
                    <a:pt x="2331" y="13154"/>
                  </a:cubicBezTo>
                  <a:cubicBezTo>
                    <a:pt x="2535" y="13445"/>
                    <a:pt x="2783" y="13550"/>
                    <a:pt x="3035" y="13550"/>
                  </a:cubicBezTo>
                  <a:cubicBezTo>
                    <a:pt x="3650" y="13550"/>
                    <a:pt x="4285" y="12925"/>
                    <a:pt x="4333" y="12854"/>
                  </a:cubicBezTo>
                  <a:lnTo>
                    <a:pt x="4333" y="12854"/>
                  </a:lnTo>
                  <a:cubicBezTo>
                    <a:pt x="4299" y="12954"/>
                    <a:pt x="3699" y="14288"/>
                    <a:pt x="4399" y="14955"/>
                  </a:cubicBezTo>
                  <a:cubicBezTo>
                    <a:pt x="4562" y="15100"/>
                    <a:pt x="4733" y="15163"/>
                    <a:pt x="4909" y="15163"/>
                  </a:cubicBezTo>
                  <a:cubicBezTo>
                    <a:pt x="6029" y="15163"/>
                    <a:pt x="7373" y="12604"/>
                    <a:pt x="8469" y="12287"/>
                  </a:cubicBezTo>
                  <a:cubicBezTo>
                    <a:pt x="8469" y="12287"/>
                    <a:pt x="9369" y="14322"/>
                    <a:pt x="9403" y="14355"/>
                  </a:cubicBezTo>
                  <a:cubicBezTo>
                    <a:pt x="9403" y="14355"/>
                    <a:pt x="9403" y="14355"/>
                    <a:pt x="9403" y="14355"/>
                  </a:cubicBezTo>
                  <a:cubicBezTo>
                    <a:pt x="9452" y="14355"/>
                    <a:pt x="10967" y="11177"/>
                    <a:pt x="10337" y="9518"/>
                  </a:cubicBezTo>
                  <a:cubicBezTo>
                    <a:pt x="10186" y="9064"/>
                    <a:pt x="9760" y="8775"/>
                    <a:pt x="9284" y="8775"/>
                  </a:cubicBezTo>
                  <a:cubicBezTo>
                    <a:pt x="9235" y="8775"/>
                    <a:pt x="9186" y="8778"/>
                    <a:pt x="9136" y="8784"/>
                  </a:cubicBezTo>
                  <a:cubicBezTo>
                    <a:pt x="9136" y="8784"/>
                    <a:pt x="9770" y="7817"/>
                    <a:pt x="9236" y="7016"/>
                  </a:cubicBezTo>
                  <a:cubicBezTo>
                    <a:pt x="9053" y="6720"/>
                    <a:pt x="8574" y="6673"/>
                    <a:pt x="8290" y="6673"/>
                  </a:cubicBezTo>
                  <a:cubicBezTo>
                    <a:pt x="8158" y="6673"/>
                    <a:pt x="8069" y="6683"/>
                    <a:pt x="8069" y="6683"/>
                  </a:cubicBezTo>
                  <a:cubicBezTo>
                    <a:pt x="8335" y="6216"/>
                    <a:pt x="8302" y="5649"/>
                    <a:pt x="8035" y="5182"/>
                  </a:cubicBezTo>
                  <a:cubicBezTo>
                    <a:pt x="7768" y="4853"/>
                    <a:pt x="7350" y="4790"/>
                    <a:pt x="7067" y="4790"/>
                  </a:cubicBezTo>
                  <a:cubicBezTo>
                    <a:pt x="6891" y="4790"/>
                    <a:pt x="6768" y="4815"/>
                    <a:pt x="6768" y="4815"/>
                  </a:cubicBezTo>
                  <a:cubicBezTo>
                    <a:pt x="6768" y="4815"/>
                    <a:pt x="10604" y="1146"/>
                    <a:pt x="9803" y="212"/>
                  </a:cubicBezTo>
                  <a:cubicBezTo>
                    <a:pt x="9673" y="66"/>
                    <a:pt x="9497" y="1"/>
                    <a:pt x="92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7"/>
            <p:cNvSpPr/>
            <p:nvPr/>
          </p:nvSpPr>
          <p:spPr>
            <a:xfrm>
              <a:off x="174900" y="1926450"/>
              <a:ext cx="125100" cy="92000"/>
            </a:xfrm>
            <a:custGeom>
              <a:avLst/>
              <a:gdLst/>
              <a:ahLst/>
              <a:cxnLst/>
              <a:rect l="l" t="t" r="r" b="b"/>
              <a:pathLst>
                <a:path w="5004" h="3680" extrusionOk="0">
                  <a:moveTo>
                    <a:pt x="5003" y="0"/>
                  </a:moveTo>
                  <a:cubicBezTo>
                    <a:pt x="3068" y="601"/>
                    <a:pt x="1334" y="1768"/>
                    <a:pt x="66" y="3370"/>
                  </a:cubicBezTo>
                  <a:cubicBezTo>
                    <a:pt x="6" y="3430"/>
                    <a:pt x="0" y="3679"/>
                    <a:pt x="48" y="3679"/>
                  </a:cubicBezTo>
                  <a:cubicBezTo>
                    <a:pt x="54" y="3679"/>
                    <a:pt x="60" y="3676"/>
                    <a:pt x="66" y="3670"/>
                  </a:cubicBezTo>
                  <a:cubicBezTo>
                    <a:pt x="1467" y="2135"/>
                    <a:pt x="3135" y="901"/>
                    <a:pt x="5003" y="34"/>
                  </a:cubicBezTo>
                  <a:lnTo>
                    <a:pt x="50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7"/>
            <p:cNvSpPr/>
            <p:nvPr/>
          </p:nvSpPr>
          <p:spPr>
            <a:xfrm>
              <a:off x="205925" y="1972325"/>
              <a:ext cx="130750" cy="103150"/>
            </a:xfrm>
            <a:custGeom>
              <a:avLst/>
              <a:gdLst/>
              <a:ahLst/>
              <a:cxnLst/>
              <a:rect l="l" t="t" r="r" b="b"/>
              <a:pathLst>
                <a:path w="5230" h="4126" extrusionOk="0">
                  <a:moveTo>
                    <a:pt x="5230" y="0"/>
                  </a:moveTo>
                  <a:cubicBezTo>
                    <a:pt x="3062" y="667"/>
                    <a:pt x="1227" y="2102"/>
                    <a:pt x="26" y="4003"/>
                  </a:cubicBezTo>
                  <a:cubicBezTo>
                    <a:pt x="1" y="4054"/>
                    <a:pt x="14" y="4125"/>
                    <a:pt x="37" y="4125"/>
                  </a:cubicBezTo>
                  <a:cubicBezTo>
                    <a:pt x="44" y="4125"/>
                    <a:pt x="52" y="4119"/>
                    <a:pt x="60" y="4103"/>
                  </a:cubicBezTo>
                  <a:cubicBezTo>
                    <a:pt x="927" y="2836"/>
                    <a:pt x="3529" y="834"/>
                    <a:pt x="5230" y="34"/>
                  </a:cubicBezTo>
                  <a:lnTo>
                    <a:pt x="523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7"/>
            <p:cNvSpPr/>
            <p:nvPr/>
          </p:nvSpPr>
          <p:spPr>
            <a:xfrm>
              <a:off x="240175" y="2025700"/>
              <a:ext cx="120700" cy="107475"/>
            </a:xfrm>
            <a:custGeom>
              <a:avLst/>
              <a:gdLst/>
              <a:ahLst/>
              <a:cxnLst/>
              <a:rect l="l" t="t" r="r" b="b"/>
              <a:pathLst>
                <a:path w="4828" h="4299" extrusionOk="0">
                  <a:moveTo>
                    <a:pt x="4827" y="0"/>
                  </a:moveTo>
                  <a:cubicBezTo>
                    <a:pt x="3726" y="267"/>
                    <a:pt x="2592" y="1101"/>
                    <a:pt x="1758" y="1801"/>
                  </a:cubicBezTo>
                  <a:cubicBezTo>
                    <a:pt x="991" y="2435"/>
                    <a:pt x="391" y="3302"/>
                    <a:pt x="24" y="4236"/>
                  </a:cubicBezTo>
                  <a:cubicBezTo>
                    <a:pt x="1" y="4259"/>
                    <a:pt x="25" y="4298"/>
                    <a:pt x="43" y="4298"/>
                  </a:cubicBezTo>
                  <a:cubicBezTo>
                    <a:pt x="51" y="4298"/>
                    <a:pt x="57" y="4290"/>
                    <a:pt x="57" y="4270"/>
                  </a:cubicBezTo>
                  <a:cubicBezTo>
                    <a:pt x="1258" y="2435"/>
                    <a:pt x="2926" y="1134"/>
                    <a:pt x="4827" y="33"/>
                  </a:cubicBezTo>
                  <a:cubicBezTo>
                    <a:pt x="4827" y="33"/>
                    <a:pt x="4827" y="0"/>
                    <a:pt x="48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7"/>
            <p:cNvSpPr/>
            <p:nvPr/>
          </p:nvSpPr>
          <p:spPr>
            <a:xfrm>
              <a:off x="134850" y="2009850"/>
              <a:ext cx="211000" cy="179325"/>
            </a:xfrm>
            <a:custGeom>
              <a:avLst/>
              <a:gdLst/>
              <a:ahLst/>
              <a:cxnLst/>
              <a:rect l="l" t="t" r="r" b="b"/>
              <a:pathLst>
                <a:path w="8440" h="7173" extrusionOk="0">
                  <a:moveTo>
                    <a:pt x="1702" y="0"/>
                  </a:moveTo>
                  <a:lnTo>
                    <a:pt x="1702" y="0"/>
                  </a:lnTo>
                  <a:cubicBezTo>
                    <a:pt x="1401" y="301"/>
                    <a:pt x="0" y="2035"/>
                    <a:pt x="801" y="2902"/>
                  </a:cubicBezTo>
                  <a:cubicBezTo>
                    <a:pt x="1069" y="3130"/>
                    <a:pt x="1374" y="3212"/>
                    <a:pt x="1667" y="3212"/>
                  </a:cubicBezTo>
                  <a:cubicBezTo>
                    <a:pt x="1867" y="3212"/>
                    <a:pt x="2060" y="3174"/>
                    <a:pt x="2233" y="3118"/>
                  </a:cubicBezTo>
                  <a:lnTo>
                    <a:pt x="2233" y="3118"/>
                  </a:lnTo>
                  <a:cubicBezTo>
                    <a:pt x="2119" y="3342"/>
                    <a:pt x="2027" y="3583"/>
                    <a:pt x="1969" y="3836"/>
                  </a:cubicBezTo>
                  <a:cubicBezTo>
                    <a:pt x="1802" y="4270"/>
                    <a:pt x="1868" y="4770"/>
                    <a:pt x="2102" y="5171"/>
                  </a:cubicBezTo>
                  <a:cubicBezTo>
                    <a:pt x="2235" y="5371"/>
                    <a:pt x="2436" y="5538"/>
                    <a:pt x="2636" y="5638"/>
                  </a:cubicBezTo>
                  <a:cubicBezTo>
                    <a:pt x="2752" y="5671"/>
                    <a:pt x="2878" y="5688"/>
                    <a:pt x="3003" y="5688"/>
                  </a:cubicBezTo>
                  <a:cubicBezTo>
                    <a:pt x="3128" y="5688"/>
                    <a:pt x="3253" y="5671"/>
                    <a:pt x="3370" y="5638"/>
                  </a:cubicBezTo>
                  <a:cubicBezTo>
                    <a:pt x="3585" y="5555"/>
                    <a:pt x="3784" y="5447"/>
                    <a:pt x="3967" y="5319"/>
                  </a:cubicBezTo>
                  <a:lnTo>
                    <a:pt x="3967" y="5319"/>
                  </a:lnTo>
                  <a:cubicBezTo>
                    <a:pt x="3944" y="5416"/>
                    <a:pt x="3924" y="5512"/>
                    <a:pt x="3903" y="5604"/>
                  </a:cubicBezTo>
                  <a:cubicBezTo>
                    <a:pt x="3837" y="5971"/>
                    <a:pt x="3903" y="6305"/>
                    <a:pt x="4037" y="6605"/>
                  </a:cubicBezTo>
                  <a:cubicBezTo>
                    <a:pt x="4203" y="6972"/>
                    <a:pt x="4537" y="7172"/>
                    <a:pt x="4937" y="7172"/>
                  </a:cubicBezTo>
                  <a:cubicBezTo>
                    <a:pt x="5271" y="7105"/>
                    <a:pt x="5571" y="6972"/>
                    <a:pt x="5838" y="6738"/>
                  </a:cubicBezTo>
                  <a:cubicBezTo>
                    <a:pt x="6305" y="6338"/>
                    <a:pt x="6739" y="5904"/>
                    <a:pt x="7139" y="5404"/>
                  </a:cubicBezTo>
                  <a:cubicBezTo>
                    <a:pt x="7306" y="5171"/>
                    <a:pt x="7539" y="4937"/>
                    <a:pt x="7739" y="4704"/>
                  </a:cubicBezTo>
                  <a:cubicBezTo>
                    <a:pt x="7939" y="4470"/>
                    <a:pt x="8173" y="4270"/>
                    <a:pt x="8440" y="4137"/>
                  </a:cubicBezTo>
                  <a:lnTo>
                    <a:pt x="8440" y="4137"/>
                  </a:lnTo>
                  <a:cubicBezTo>
                    <a:pt x="8140" y="4270"/>
                    <a:pt x="7906" y="4437"/>
                    <a:pt x="7673" y="4670"/>
                  </a:cubicBezTo>
                  <a:cubicBezTo>
                    <a:pt x="7439" y="4870"/>
                    <a:pt x="7239" y="5071"/>
                    <a:pt x="7005" y="5304"/>
                  </a:cubicBezTo>
                  <a:cubicBezTo>
                    <a:pt x="6605" y="5738"/>
                    <a:pt x="6138" y="6171"/>
                    <a:pt x="5671" y="6538"/>
                  </a:cubicBezTo>
                  <a:cubicBezTo>
                    <a:pt x="5438" y="6738"/>
                    <a:pt x="5204" y="6838"/>
                    <a:pt x="4904" y="6872"/>
                  </a:cubicBezTo>
                  <a:cubicBezTo>
                    <a:pt x="4637" y="6872"/>
                    <a:pt x="4437" y="6705"/>
                    <a:pt x="4337" y="6472"/>
                  </a:cubicBezTo>
                  <a:cubicBezTo>
                    <a:pt x="4203" y="6238"/>
                    <a:pt x="4203" y="5938"/>
                    <a:pt x="4237" y="5671"/>
                  </a:cubicBezTo>
                  <a:cubicBezTo>
                    <a:pt x="4304" y="5371"/>
                    <a:pt x="4370" y="5104"/>
                    <a:pt x="4504" y="4837"/>
                  </a:cubicBezTo>
                  <a:lnTo>
                    <a:pt x="4904" y="3870"/>
                  </a:lnTo>
                  <a:lnTo>
                    <a:pt x="4203" y="4637"/>
                  </a:lnTo>
                  <a:cubicBezTo>
                    <a:pt x="4193" y="4649"/>
                    <a:pt x="4183" y="4660"/>
                    <a:pt x="4172" y="4672"/>
                  </a:cubicBezTo>
                  <a:lnTo>
                    <a:pt x="4172" y="4672"/>
                  </a:lnTo>
                  <a:lnTo>
                    <a:pt x="4170" y="4670"/>
                  </a:lnTo>
                  <a:cubicBezTo>
                    <a:pt x="4169" y="4673"/>
                    <a:pt x="4168" y="4675"/>
                    <a:pt x="4167" y="4677"/>
                  </a:cubicBezTo>
                  <a:lnTo>
                    <a:pt x="4167" y="4677"/>
                  </a:lnTo>
                  <a:cubicBezTo>
                    <a:pt x="3909" y="4958"/>
                    <a:pt x="3620" y="5177"/>
                    <a:pt x="3269" y="5304"/>
                  </a:cubicBezTo>
                  <a:cubicBezTo>
                    <a:pt x="3196" y="5326"/>
                    <a:pt x="3120" y="5337"/>
                    <a:pt x="3046" y="5337"/>
                  </a:cubicBezTo>
                  <a:cubicBezTo>
                    <a:pt x="2783" y="5337"/>
                    <a:pt x="2532" y="5204"/>
                    <a:pt x="2402" y="4970"/>
                  </a:cubicBezTo>
                  <a:cubicBezTo>
                    <a:pt x="2202" y="4637"/>
                    <a:pt x="2169" y="4270"/>
                    <a:pt x="2269" y="3903"/>
                  </a:cubicBezTo>
                  <a:cubicBezTo>
                    <a:pt x="2369" y="3536"/>
                    <a:pt x="2536" y="3169"/>
                    <a:pt x="2769" y="2836"/>
                  </a:cubicBezTo>
                  <a:lnTo>
                    <a:pt x="3236" y="2102"/>
                  </a:lnTo>
                  <a:lnTo>
                    <a:pt x="2536" y="2635"/>
                  </a:lnTo>
                  <a:cubicBezTo>
                    <a:pt x="2358" y="2734"/>
                    <a:pt x="1993" y="2856"/>
                    <a:pt x="1648" y="2856"/>
                  </a:cubicBezTo>
                  <a:cubicBezTo>
                    <a:pt x="1411" y="2856"/>
                    <a:pt x="1184" y="2799"/>
                    <a:pt x="1035" y="2635"/>
                  </a:cubicBezTo>
                  <a:cubicBezTo>
                    <a:pt x="568" y="2102"/>
                    <a:pt x="1368" y="801"/>
                    <a:pt x="1835" y="134"/>
                  </a:cubicBezTo>
                  <a:cubicBezTo>
                    <a:pt x="1868" y="67"/>
                    <a:pt x="1635" y="67"/>
                    <a:pt x="17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7"/>
            <p:cNvSpPr/>
            <p:nvPr/>
          </p:nvSpPr>
          <p:spPr>
            <a:xfrm>
              <a:off x="-482850" y="2133125"/>
              <a:ext cx="741975" cy="375450"/>
            </a:xfrm>
            <a:custGeom>
              <a:avLst/>
              <a:gdLst/>
              <a:ahLst/>
              <a:cxnLst/>
              <a:rect l="l" t="t" r="r" b="b"/>
              <a:pathLst>
                <a:path w="29679" h="15018" extrusionOk="0">
                  <a:moveTo>
                    <a:pt x="2295" y="1"/>
                  </a:moveTo>
                  <a:cubicBezTo>
                    <a:pt x="772" y="1"/>
                    <a:pt x="0" y="1069"/>
                    <a:pt x="1559" y="3475"/>
                  </a:cubicBezTo>
                  <a:cubicBezTo>
                    <a:pt x="4194" y="7545"/>
                    <a:pt x="12800" y="14383"/>
                    <a:pt x="17203" y="14983"/>
                  </a:cubicBezTo>
                  <a:cubicBezTo>
                    <a:pt x="17372" y="15007"/>
                    <a:pt x="17547" y="15018"/>
                    <a:pt x="17727" y="15018"/>
                  </a:cubicBezTo>
                  <a:cubicBezTo>
                    <a:pt x="22215" y="15018"/>
                    <a:pt x="29679" y="8079"/>
                    <a:pt x="29679" y="8079"/>
                  </a:cubicBezTo>
                  <a:lnTo>
                    <a:pt x="21439" y="940"/>
                  </a:lnTo>
                  <a:cubicBezTo>
                    <a:pt x="21439" y="940"/>
                    <a:pt x="16669" y="4976"/>
                    <a:pt x="16403" y="5076"/>
                  </a:cubicBezTo>
                  <a:cubicBezTo>
                    <a:pt x="16398" y="5078"/>
                    <a:pt x="16391" y="5079"/>
                    <a:pt x="16383" y="5079"/>
                  </a:cubicBezTo>
                  <a:cubicBezTo>
                    <a:pt x="15840" y="5079"/>
                    <a:pt x="7388" y="1921"/>
                    <a:pt x="4694" y="640"/>
                  </a:cubicBezTo>
                  <a:cubicBezTo>
                    <a:pt x="3838" y="222"/>
                    <a:pt x="2989" y="1"/>
                    <a:pt x="2295" y="1"/>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7"/>
            <p:cNvSpPr/>
            <p:nvPr/>
          </p:nvSpPr>
          <p:spPr>
            <a:xfrm>
              <a:off x="-429725" y="2171175"/>
              <a:ext cx="24775" cy="21400"/>
            </a:xfrm>
            <a:custGeom>
              <a:avLst/>
              <a:gdLst/>
              <a:ahLst/>
              <a:cxnLst/>
              <a:rect l="l" t="t" r="r" b="b"/>
              <a:pathLst>
                <a:path w="991" h="856" extrusionOk="0">
                  <a:moveTo>
                    <a:pt x="556" y="57"/>
                  </a:moveTo>
                  <a:cubicBezTo>
                    <a:pt x="735" y="57"/>
                    <a:pt x="901" y="198"/>
                    <a:pt x="901" y="400"/>
                  </a:cubicBezTo>
                  <a:cubicBezTo>
                    <a:pt x="901" y="600"/>
                    <a:pt x="768" y="767"/>
                    <a:pt x="568" y="767"/>
                  </a:cubicBezTo>
                  <a:cubicBezTo>
                    <a:pt x="234" y="767"/>
                    <a:pt x="101" y="367"/>
                    <a:pt x="301" y="167"/>
                  </a:cubicBezTo>
                  <a:cubicBezTo>
                    <a:pt x="377" y="90"/>
                    <a:pt x="468" y="57"/>
                    <a:pt x="556" y="57"/>
                  </a:cubicBezTo>
                  <a:close/>
                  <a:moveTo>
                    <a:pt x="568" y="0"/>
                  </a:moveTo>
                  <a:cubicBezTo>
                    <a:pt x="167" y="0"/>
                    <a:pt x="1" y="467"/>
                    <a:pt x="268" y="734"/>
                  </a:cubicBezTo>
                  <a:cubicBezTo>
                    <a:pt x="351" y="818"/>
                    <a:pt x="455" y="855"/>
                    <a:pt x="556" y="855"/>
                  </a:cubicBezTo>
                  <a:cubicBezTo>
                    <a:pt x="778" y="855"/>
                    <a:pt x="991" y="675"/>
                    <a:pt x="968" y="400"/>
                  </a:cubicBezTo>
                  <a:cubicBezTo>
                    <a:pt x="968" y="200"/>
                    <a:pt x="768"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7"/>
            <p:cNvSpPr/>
            <p:nvPr/>
          </p:nvSpPr>
          <p:spPr>
            <a:xfrm>
              <a:off x="-345500" y="2290425"/>
              <a:ext cx="20050" cy="20025"/>
            </a:xfrm>
            <a:custGeom>
              <a:avLst/>
              <a:gdLst/>
              <a:ahLst/>
              <a:cxnLst/>
              <a:rect l="l" t="t" r="r" b="b"/>
              <a:pathLst>
                <a:path w="802" h="801" extrusionOk="0">
                  <a:moveTo>
                    <a:pt x="401" y="0"/>
                  </a:moveTo>
                  <a:cubicBezTo>
                    <a:pt x="201" y="0"/>
                    <a:pt x="34" y="167"/>
                    <a:pt x="1" y="367"/>
                  </a:cubicBezTo>
                  <a:lnTo>
                    <a:pt x="34" y="400"/>
                  </a:lnTo>
                  <a:cubicBezTo>
                    <a:pt x="34" y="167"/>
                    <a:pt x="218" y="50"/>
                    <a:pt x="401" y="50"/>
                  </a:cubicBezTo>
                  <a:cubicBezTo>
                    <a:pt x="584" y="50"/>
                    <a:pt x="768" y="167"/>
                    <a:pt x="768" y="400"/>
                  </a:cubicBezTo>
                  <a:cubicBezTo>
                    <a:pt x="768" y="601"/>
                    <a:pt x="601" y="734"/>
                    <a:pt x="434" y="767"/>
                  </a:cubicBezTo>
                  <a:lnTo>
                    <a:pt x="468" y="801"/>
                  </a:lnTo>
                  <a:cubicBezTo>
                    <a:pt x="668" y="767"/>
                    <a:pt x="801" y="601"/>
                    <a:pt x="801" y="400"/>
                  </a:cubicBezTo>
                  <a:cubicBezTo>
                    <a:pt x="801" y="167"/>
                    <a:pt x="635" y="0"/>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7"/>
            <p:cNvSpPr/>
            <p:nvPr/>
          </p:nvSpPr>
          <p:spPr>
            <a:xfrm>
              <a:off x="-357175" y="2206200"/>
              <a:ext cx="22550" cy="20050"/>
            </a:xfrm>
            <a:custGeom>
              <a:avLst/>
              <a:gdLst/>
              <a:ahLst/>
              <a:cxnLst/>
              <a:rect l="l" t="t" r="r" b="b"/>
              <a:pathLst>
                <a:path w="902" h="802" extrusionOk="0">
                  <a:moveTo>
                    <a:pt x="468" y="46"/>
                  </a:moveTo>
                  <a:cubicBezTo>
                    <a:pt x="656" y="46"/>
                    <a:pt x="835" y="191"/>
                    <a:pt x="835" y="400"/>
                  </a:cubicBezTo>
                  <a:cubicBezTo>
                    <a:pt x="835" y="600"/>
                    <a:pt x="701" y="767"/>
                    <a:pt x="501" y="767"/>
                  </a:cubicBezTo>
                  <a:cubicBezTo>
                    <a:pt x="168" y="767"/>
                    <a:pt x="34" y="367"/>
                    <a:pt x="234" y="133"/>
                  </a:cubicBezTo>
                  <a:cubicBezTo>
                    <a:pt x="305" y="73"/>
                    <a:pt x="387" y="46"/>
                    <a:pt x="468" y="46"/>
                  </a:cubicBezTo>
                  <a:close/>
                  <a:moveTo>
                    <a:pt x="501" y="0"/>
                  </a:moveTo>
                  <a:cubicBezTo>
                    <a:pt x="134" y="33"/>
                    <a:pt x="1" y="467"/>
                    <a:pt x="234" y="701"/>
                  </a:cubicBezTo>
                  <a:cubicBezTo>
                    <a:pt x="314" y="771"/>
                    <a:pt x="407" y="802"/>
                    <a:pt x="496" y="802"/>
                  </a:cubicBezTo>
                  <a:cubicBezTo>
                    <a:pt x="706" y="802"/>
                    <a:pt x="901" y="634"/>
                    <a:pt x="901" y="400"/>
                  </a:cubicBezTo>
                  <a:cubicBezTo>
                    <a:pt x="901"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7"/>
            <p:cNvSpPr/>
            <p:nvPr/>
          </p:nvSpPr>
          <p:spPr>
            <a:xfrm>
              <a:off x="-217900" y="2212850"/>
              <a:ext cx="22550" cy="20075"/>
            </a:xfrm>
            <a:custGeom>
              <a:avLst/>
              <a:gdLst/>
              <a:ahLst/>
              <a:cxnLst/>
              <a:rect l="l" t="t" r="r" b="b"/>
              <a:pathLst>
                <a:path w="902" h="803" extrusionOk="0">
                  <a:moveTo>
                    <a:pt x="475" y="47"/>
                  </a:moveTo>
                  <a:cubicBezTo>
                    <a:pt x="672" y="47"/>
                    <a:pt x="868" y="192"/>
                    <a:pt x="868" y="401"/>
                  </a:cubicBezTo>
                  <a:cubicBezTo>
                    <a:pt x="834" y="601"/>
                    <a:pt x="701" y="768"/>
                    <a:pt x="501" y="768"/>
                  </a:cubicBezTo>
                  <a:cubicBezTo>
                    <a:pt x="167" y="768"/>
                    <a:pt x="34" y="368"/>
                    <a:pt x="234" y="134"/>
                  </a:cubicBezTo>
                  <a:cubicBezTo>
                    <a:pt x="304" y="74"/>
                    <a:pt x="390" y="47"/>
                    <a:pt x="475" y="47"/>
                  </a:cubicBezTo>
                  <a:close/>
                  <a:moveTo>
                    <a:pt x="501" y="1"/>
                  </a:moveTo>
                  <a:cubicBezTo>
                    <a:pt x="134" y="34"/>
                    <a:pt x="0" y="468"/>
                    <a:pt x="234" y="701"/>
                  </a:cubicBezTo>
                  <a:cubicBezTo>
                    <a:pt x="314" y="772"/>
                    <a:pt x="406" y="803"/>
                    <a:pt x="496" y="803"/>
                  </a:cubicBezTo>
                  <a:cubicBezTo>
                    <a:pt x="705" y="803"/>
                    <a:pt x="901" y="635"/>
                    <a:pt x="901" y="401"/>
                  </a:cubicBezTo>
                  <a:cubicBezTo>
                    <a:pt x="901" y="168"/>
                    <a:pt x="734"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7"/>
            <p:cNvSpPr/>
            <p:nvPr/>
          </p:nvSpPr>
          <p:spPr>
            <a:xfrm>
              <a:off x="-194775" y="2322850"/>
              <a:ext cx="23350" cy="20150"/>
            </a:xfrm>
            <a:custGeom>
              <a:avLst/>
              <a:gdLst/>
              <a:ahLst/>
              <a:cxnLst/>
              <a:rect l="l" t="t" r="r" b="b"/>
              <a:pathLst>
                <a:path w="934" h="806" extrusionOk="0">
                  <a:moveTo>
                    <a:pt x="6" y="327"/>
                  </a:moveTo>
                  <a:lnTo>
                    <a:pt x="6" y="327"/>
                  </a:lnTo>
                  <a:cubicBezTo>
                    <a:pt x="3" y="348"/>
                    <a:pt x="1" y="369"/>
                    <a:pt x="1" y="390"/>
                  </a:cubicBezTo>
                  <a:lnTo>
                    <a:pt x="1" y="390"/>
                  </a:lnTo>
                  <a:cubicBezTo>
                    <a:pt x="1" y="369"/>
                    <a:pt x="3" y="348"/>
                    <a:pt x="6" y="327"/>
                  </a:cubicBezTo>
                  <a:close/>
                  <a:moveTo>
                    <a:pt x="435" y="0"/>
                  </a:moveTo>
                  <a:cubicBezTo>
                    <a:pt x="416" y="0"/>
                    <a:pt x="397" y="2"/>
                    <a:pt x="376" y="4"/>
                  </a:cubicBezTo>
                  <a:cubicBezTo>
                    <a:pt x="155" y="19"/>
                    <a:pt x="31" y="164"/>
                    <a:pt x="6" y="327"/>
                  </a:cubicBezTo>
                  <a:lnTo>
                    <a:pt x="6" y="327"/>
                  </a:lnTo>
                  <a:cubicBezTo>
                    <a:pt x="31" y="175"/>
                    <a:pt x="155" y="37"/>
                    <a:pt x="376" y="37"/>
                  </a:cubicBezTo>
                  <a:cubicBezTo>
                    <a:pt x="843" y="37"/>
                    <a:pt x="843" y="738"/>
                    <a:pt x="376" y="738"/>
                  </a:cubicBezTo>
                  <a:cubicBezTo>
                    <a:pt x="127" y="738"/>
                    <a:pt x="2" y="564"/>
                    <a:pt x="1" y="390"/>
                  </a:cubicBezTo>
                  <a:lnTo>
                    <a:pt x="1" y="390"/>
                  </a:lnTo>
                  <a:cubicBezTo>
                    <a:pt x="0" y="578"/>
                    <a:pt x="125" y="771"/>
                    <a:pt x="376" y="805"/>
                  </a:cubicBezTo>
                  <a:cubicBezTo>
                    <a:pt x="387" y="805"/>
                    <a:pt x="397" y="806"/>
                    <a:pt x="407" y="806"/>
                  </a:cubicBezTo>
                  <a:cubicBezTo>
                    <a:pt x="924" y="806"/>
                    <a:pt x="933"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7"/>
            <p:cNvSpPr/>
            <p:nvPr/>
          </p:nvSpPr>
          <p:spPr>
            <a:xfrm>
              <a:off x="-304425" y="2237000"/>
              <a:ext cx="24000" cy="20650"/>
            </a:xfrm>
            <a:custGeom>
              <a:avLst/>
              <a:gdLst/>
              <a:ahLst/>
              <a:cxnLst/>
              <a:rect l="l" t="t" r="r" b="b"/>
              <a:pathLst>
                <a:path w="960" h="826" extrusionOk="0">
                  <a:moveTo>
                    <a:pt x="551" y="27"/>
                  </a:moveTo>
                  <a:cubicBezTo>
                    <a:pt x="742" y="27"/>
                    <a:pt x="926" y="176"/>
                    <a:pt x="926" y="403"/>
                  </a:cubicBezTo>
                  <a:cubicBezTo>
                    <a:pt x="926" y="569"/>
                    <a:pt x="759" y="736"/>
                    <a:pt x="559" y="736"/>
                  </a:cubicBezTo>
                  <a:cubicBezTo>
                    <a:pt x="259" y="736"/>
                    <a:pt x="92" y="369"/>
                    <a:pt x="292" y="136"/>
                  </a:cubicBezTo>
                  <a:cubicBezTo>
                    <a:pt x="368" y="61"/>
                    <a:pt x="460" y="27"/>
                    <a:pt x="551" y="27"/>
                  </a:cubicBezTo>
                  <a:close/>
                  <a:moveTo>
                    <a:pt x="520" y="0"/>
                  </a:moveTo>
                  <a:cubicBezTo>
                    <a:pt x="178" y="0"/>
                    <a:pt x="1" y="414"/>
                    <a:pt x="226" y="703"/>
                  </a:cubicBezTo>
                  <a:cubicBezTo>
                    <a:pt x="311" y="788"/>
                    <a:pt x="416" y="825"/>
                    <a:pt x="520" y="825"/>
                  </a:cubicBezTo>
                  <a:cubicBezTo>
                    <a:pt x="743" y="825"/>
                    <a:pt x="960" y="653"/>
                    <a:pt x="960" y="403"/>
                  </a:cubicBezTo>
                  <a:cubicBezTo>
                    <a:pt x="960" y="169"/>
                    <a:pt x="793" y="2"/>
                    <a:pt x="559" y="2"/>
                  </a:cubicBezTo>
                  <a:cubicBezTo>
                    <a:pt x="546" y="1"/>
                    <a:pt x="533" y="0"/>
                    <a:pt x="5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7"/>
            <p:cNvSpPr/>
            <p:nvPr/>
          </p:nvSpPr>
          <p:spPr>
            <a:xfrm>
              <a:off x="-287125" y="2336275"/>
              <a:ext cx="21725" cy="20050"/>
            </a:xfrm>
            <a:custGeom>
              <a:avLst/>
              <a:gdLst/>
              <a:ahLst/>
              <a:cxnLst/>
              <a:rect l="l" t="t" r="r" b="b"/>
              <a:pathLst>
                <a:path w="869" h="802" extrusionOk="0">
                  <a:moveTo>
                    <a:pt x="401" y="1"/>
                  </a:moveTo>
                  <a:cubicBezTo>
                    <a:pt x="201" y="1"/>
                    <a:pt x="1" y="168"/>
                    <a:pt x="1" y="401"/>
                  </a:cubicBezTo>
                  <a:cubicBezTo>
                    <a:pt x="1" y="468"/>
                    <a:pt x="1" y="501"/>
                    <a:pt x="34" y="568"/>
                  </a:cubicBezTo>
                  <a:lnTo>
                    <a:pt x="134" y="635"/>
                  </a:lnTo>
                  <a:cubicBezTo>
                    <a:pt x="67" y="568"/>
                    <a:pt x="34" y="468"/>
                    <a:pt x="34" y="401"/>
                  </a:cubicBezTo>
                  <a:cubicBezTo>
                    <a:pt x="34" y="174"/>
                    <a:pt x="203" y="40"/>
                    <a:pt x="385" y="40"/>
                  </a:cubicBezTo>
                  <a:cubicBezTo>
                    <a:pt x="471" y="40"/>
                    <a:pt x="560" y="70"/>
                    <a:pt x="635" y="134"/>
                  </a:cubicBezTo>
                  <a:cubicBezTo>
                    <a:pt x="868" y="368"/>
                    <a:pt x="701" y="768"/>
                    <a:pt x="401" y="768"/>
                  </a:cubicBezTo>
                  <a:cubicBezTo>
                    <a:pt x="334" y="768"/>
                    <a:pt x="301" y="735"/>
                    <a:pt x="234" y="735"/>
                  </a:cubicBezTo>
                  <a:lnTo>
                    <a:pt x="334" y="801"/>
                  </a:lnTo>
                  <a:lnTo>
                    <a:pt x="401" y="801"/>
                  </a:lnTo>
                  <a:cubicBezTo>
                    <a:pt x="868" y="735"/>
                    <a:pt x="868" y="34"/>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7"/>
            <p:cNvSpPr/>
            <p:nvPr/>
          </p:nvSpPr>
          <p:spPr>
            <a:xfrm>
              <a:off x="-240300" y="2375275"/>
              <a:ext cx="21600" cy="18575"/>
            </a:xfrm>
            <a:custGeom>
              <a:avLst/>
              <a:gdLst/>
              <a:ahLst/>
              <a:cxnLst/>
              <a:rect l="l" t="t" r="r" b="b"/>
              <a:pathLst>
                <a:path w="864" h="743" extrusionOk="0">
                  <a:moveTo>
                    <a:pt x="329" y="8"/>
                  </a:moveTo>
                  <a:cubicBezTo>
                    <a:pt x="142" y="34"/>
                    <a:pt x="1" y="205"/>
                    <a:pt x="29" y="375"/>
                  </a:cubicBezTo>
                  <a:lnTo>
                    <a:pt x="62" y="409"/>
                  </a:lnTo>
                  <a:cubicBezTo>
                    <a:pt x="62" y="409"/>
                    <a:pt x="62" y="409"/>
                    <a:pt x="62" y="375"/>
                  </a:cubicBezTo>
                  <a:cubicBezTo>
                    <a:pt x="34" y="162"/>
                    <a:pt x="170" y="39"/>
                    <a:pt x="329" y="8"/>
                  </a:cubicBezTo>
                  <a:close/>
                  <a:moveTo>
                    <a:pt x="413" y="0"/>
                  </a:moveTo>
                  <a:cubicBezTo>
                    <a:pt x="385" y="0"/>
                    <a:pt x="357" y="3"/>
                    <a:pt x="329" y="8"/>
                  </a:cubicBezTo>
                  <a:lnTo>
                    <a:pt x="329" y="8"/>
                  </a:lnTo>
                  <a:cubicBezTo>
                    <a:pt x="345" y="6"/>
                    <a:pt x="362" y="5"/>
                    <a:pt x="378" y="5"/>
                  </a:cubicBezTo>
                  <a:cubicBezTo>
                    <a:pt x="395" y="5"/>
                    <a:pt x="412" y="6"/>
                    <a:pt x="429" y="9"/>
                  </a:cubicBezTo>
                  <a:cubicBezTo>
                    <a:pt x="445" y="6"/>
                    <a:pt x="461" y="5"/>
                    <a:pt x="477" y="5"/>
                  </a:cubicBezTo>
                  <a:lnTo>
                    <a:pt x="477" y="5"/>
                  </a:lnTo>
                  <a:cubicBezTo>
                    <a:pt x="645" y="30"/>
                    <a:pt x="793" y="153"/>
                    <a:pt x="763" y="375"/>
                  </a:cubicBezTo>
                  <a:cubicBezTo>
                    <a:pt x="763" y="542"/>
                    <a:pt x="663" y="676"/>
                    <a:pt x="496" y="709"/>
                  </a:cubicBezTo>
                  <a:lnTo>
                    <a:pt x="529" y="742"/>
                  </a:lnTo>
                  <a:cubicBezTo>
                    <a:pt x="696" y="709"/>
                    <a:pt x="830" y="576"/>
                    <a:pt x="863" y="409"/>
                  </a:cubicBezTo>
                  <a:cubicBezTo>
                    <a:pt x="863" y="193"/>
                    <a:pt x="691" y="5"/>
                    <a:pt x="480" y="5"/>
                  </a:cubicBezTo>
                  <a:cubicBezTo>
                    <a:pt x="479" y="5"/>
                    <a:pt x="478" y="5"/>
                    <a:pt x="477" y="5"/>
                  </a:cubicBezTo>
                  <a:lnTo>
                    <a:pt x="477" y="5"/>
                  </a:lnTo>
                  <a:cubicBezTo>
                    <a:pt x="456" y="2"/>
                    <a:pt x="434"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7"/>
            <p:cNvSpPr/>
            <p:nvPr/>
          </p:nvSpPr>
          <p:spPr>
            <a:xfrm>
              <a:off x="-351325" y="2144475"/>
              <a:ext cx="23375" cy="19975"/>
            </a:xfrm>
            <a:custGeom>
              <a:avLst/>
              <a:gdLst/>
              <a:ahLst/>
              <a:cxnLst/>
              <a:rect l="l" t="t" r="r" b="b"/>
              <a:pathLst>
                <a:path w="935" h="799" extrusionOk="0">
                  <a:moveTo>
                    <a:pt x="516" y="40"/>
                  </a:moveTo>
                  <a:cubicBezTo>
                    <a:pt x="698" y="40"/>
                    <a:pt x="868" y="174"/>
                    <a:pt x="868" y="401"/>
                  </a:cubicBezTo>
                  <a:cubicBezTo>
                    <a:pt x="868" y="601"/>
                    <a:pt x="734" y="734"/>
                    <a:pt x="534" y="734"/>
                  </a:cubicBezTo>
                  <a:cubicBezTo>
                    <a:pt x="521" y="736"/>
                    <a:pt x="508" y="736"/>
                    <a:pt x="495" y="736"/>
                  </a:cubicBezTo>
                  <a:cubicBezTo>
                    <a:pt x="190" y="736"/>
                    <a:pt x="75" y="358"/>
                    <a:pt x="267" y="134"/>
                  </a:cubicBezTo>
                  <a:cubicBezTo>
                    <a:pt x="342" y="70"/>
                    <a:pt x="430" y="40"/>
                    <a:pt x="516" y="40"/>
                  </a:cubicBezTo>
                  <a:close/>
                  <a:moveTo>
                    <a:pt x="534" y="1"/>
                  </a:moveTo>
                  <a:cubicBezTo>
                    <a:pt x="167" y="1"/>
                    <a:pt x="0" y="434"/>
                    <a:pt x="234" y="668"/>
                  </a:cubicBezTo>
                  <a:cubicBezTo>
                    <a:pt x="324" y="758"/>
                    <a:pt x="434" y="799"/>
                    <a:pt x="539" y="799"/>
                  </a:cubicBezTo>
                  <a:cubicBezTo>
                    <a:pt x="745" y="799"/>
                    <a:pt x="934" y="644"/>
                    <a:pt x="934" y="401"/>
                  </a:cubicBezTo>
                  <a:cubicBezTo>
                    <a:pt x="934" y="167"/>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7"/>
            <p:cNvSpPr/>
            <p:nvPr/>
          </p:nvSpPr>
          <p:spPr>
            <a:xfrm>
              <a:off x="-463900" y="2125300"/>
              <a:ext cx="11700" cy="19200"/>
            </a:xfrm>
            <a:custGeom>
              <a:avLst/>
              <a:gdLst/>
              <a:ahLst/>
              <a:cxnLst/>
              <a:rect l="l" t="t" r="r" b="b"/>
              <a:pathLst>
                <a:path w="468" h="768" extrusionOk="0">
                  <a:moveTo>
                    <a:pt x="33" y="0"/>
                  </a:moveTo>
                  <a:lnTo>
                    <a:pt x="33" y="34"/>
                  </a:lnTo>
                  <a:cubicBezTo>
                    <a:pt x="167" y="67"/>
                    <a:pt x="300" y="201"/>
                    <a:pt x="300" y="367"/>
                  </a:cubicBezTo>
                  <a:cubicBezTo>
                    <a:pt x="300" y="534"/>
                    <a:pt x="167" y="701"/>
                    <a:pt x="0" y="701"/>
                  </a:cubicBezTo>
                  <a:cubicBezTo>
                    <a:pt x="0" y="734"/>
                    <a:pt x="0" y="734"/>
                    <a:pt x="0" y="768"/>
                  </a:cubicBezTo>
                  <a:cubicBezTo>
                    <a:pt x="434" y="701"/>
                    <a:pt x="467" y="67"/>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7"/>
            <p:cNvSpPr/>
            <p:nvPr/>
          </p:nvSpPr>
          <p:spPr>
            <a:xfrm>
              <a:off x="-247100" y="2274475"/>
              <a:ext cx="22550" cy="19525"/>
            </a:xfrm>
            <a:custGeom>
              <a:avLst/>
              <a:gdLst/>
              <a:ahLst/>
              <a:cxnLst/>
              <a:rect l="l" t="t" r="r" b="b"/>
              <a:pathLst>
                <a:path w="902" h="781" extrusionOk="0">
                  <a:moveTo>
                    <a:pt x="485" y="29"/>
                  </a:moveTo>
                  <a:cubicBezTo>
                    <a:pt x="666" y="29"/>
                    <a:pt x="835" y="178"/>
                    <a:pt x="835" y="405"/>
                  </a:cubicBezTo>
                  <a:cubicBezTo>
                    <a:pt x="835" y="571"/>
                    <a:pt x="701" y="738"/>
                    <a:pt x="501" y="738"/>
                  </a:cubicBezTo>
                  <a:cubicBezTo>
                    <a:pt x="168" y="738"/>
                    <a:pt x="34" y="371"/>
                    <a:pt x="234" y="138"/>
                  </a:cubicBezTo>
                  <a:cubicBezTo>
                    <a:pt x="310" y="63"/>
                    <a:pt x="399" y="29"/>
                    <a:pt x="485" y="29"/>
                  </a:cubicBezTo>
                  <a:close/>
                  <a:moveTo>
                    <a:pt x="552" y="1"/>
                  </a:moveTo>
                  <a:cubicBezTo>
                    <a:pt x="535" y="1"/>
                    <a:pt x="518" y="2"/>
                    <a:pt x="501" y="4"/>
                  </a:cubicBezTo>
                  <a:cubicBezTo>
                    <a:pt x="134" y="4"/>
                    <a:pt x="1" y="438"/>
                    <a:pt x="234" y="671"/>
                  </a:cubicBezTo>
                  <a:cubicBezTo>
                    <a:pt x="320" y="747"/>
                    <a:pt x="420" y="780"/>
                    <a:pt x="516" y="780"/>
                  </a:cubicBezTo>
                  <a:cubicBezTo>
                    <a:pt x="717" y="780"/>
                    <a:pt x="902" y="631"/>
                    <a:pt x="902" y="405"/>
                  </a:cubicBezTo>
                  <a:cubicBezTo>
                    <a:pt x="902" y="188"/>
                    <a:pt x="758" y="1"/>
                    <a:pt x="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7"/>
            <p:cNvSpPr/>
            <p:nvPr/>
          </p:nvSpPr>
          <p:spPr>
            <a:xfrm>
              <a:off x="-155350" y="2375375"/>
              <a:ext cx="23375" cy="19500"/>
            </a:xfrm>
            <a:custGeom>
              <a:avLst/>
              <a:gdLst/>
              <a:ahLst/>
              <a:cxnLst/>
              <a:rect l="l" t="t" r="r" b="b"/>
              <a:pathLst>
                <a:path w="935" h="780" extrusionOk="0">
                  <a:moveTo>
                    <a:pt x="522" y="28"/>
                  </a:moveTo>
                  <a:cubicBezTo>
                    <a:pt x="701" y="28"/>
                    <a:pt x="867" y="170"/>
                    <a:pt x="867" y="371"/>
                  </a:cubicBezTo>
                  <a:cubicBezTo>
                    <a:pt x="867" y="572"/>
                    <a:pt x="701" y="738"/>
                    <a:pt x="534" y="738"/>
                  </a:cubicBezTo>
                  <a:cubicBezTo>
                    <a:pt x="200" y="738"/>
                    <a:pt x="34" y="338"/>
                    <a:pt x="267" y="138"/>
                  </a:cubicBezTo>
                  <a:cubicBezTo>
                    <a:pt x="343" y="62"/>
                    <a:pt x="434" y="28"/>
                    <a:pt x="522" y="28"/>
                  </a:cubicBezTo>
                  <a:close/>
                  <a:moveTo>
                    <a:pt x="578" y="1"/>
                  </a:moveTo>
                  <a:cubicBezTo>
                    <a:pt x="564" y="1"/>
                    <a:pt x="549" y="2"/>
                    <a:pt x="534" y="5"/>
                  </a:cubicBezTo>
                  <a:cubicBezTo>
                    <a:pt x="167" y="5"/>
                    <a:pt x="0" y="438"/>
                    <a:pt x="267" y="672"/>
                  </a:cubicBezTo>
                  <a:cubicBezTo>
                    <a:pt x="352" y="746"/>
                    <a:pt x="449" y="779"/>
                    <a:pt x="544" y="779"/>
                  </a:cubicBezTo>
                  <a:cubicBezTo>
                    <a:pt x="747" y="779"/>
                    <a:pt x="934" y="622"/>
                    <a:pt x="934" y="371"/>
                  </a:cubicBezTo>
                  <a:cubicBezTo>
                    <a:pt x="934" y="186"/>
                    <a:pt x="763"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7"/>
            <p:cNvSpPr/>
            <p:nvPr/>
          </p:nvSpPr>
          <p:spPr>
            <a:xfrm>
              <a:off x="-118675" y="2345800"/>
              <a:ext cx="22550" cy="19525"/>
            </a:xfrm>
            <a:custGeom>
              <a:avLst/>
              <a:gdLst/>
              <a:ahLst/>
              <a:cxnLst/>
              <a:rect l="l" t="t" r="r" b="b"/>
              <a:pathLst>
                <a:path w="902" h="781" extrusionOk="0">
                  <a:moveTo>
                    <a:pt x="489" y="29"/>
                  </a:moveTo>
                  <a:cubicBezTo>
                    <a:pt x="669" y="29"/>
                    <a:pt x="835" y="170"/>
                    <a:pt x="835" y="372"/>
                  </a:cubicBezTo>
                  <a:cubicBezTo>
                    <a:pt x="835" y="572"/>
                    <a:pt x="701" y="739"/>
                    <a:pt x="501" y="739"/>
                  </a:cubicBezTo>
                  <a:cubicBezTo>
                    <a:pt x="168" y="739"/>
                    <a:pt x="34" y="339"/>
                    <a:pt x="234" y="139"/>
                  </a:cubicBezTo>
                  <a:cubicBezTo>
                    <a:pt x="311" y="62"/>
                    <a:pt x="402" y="29"/>
                    <a:pt x="489" y="29"/>
                  </a:cubicBezTo>
                  <a:close/>
                  <a:moveTo>
                    <a:pt x="560" y="1"/>
                  </a:moveTo>
                  <a:cubicBezTo>
                    <a:pt x="541" y="1"/>
                    <a:pt x="521" y="2"/>
                    <a:pt x="501" y="5"/>
                  </a:cubicBezTo>
                  <a:cubicBezTo>
                    <a:pt x="134" y="5"/>
                    <a:pt x="1" y="439"/>
                    <a:pt x="234" y="672"/>
                  </a:cubicBezTo>
                  <a:cubicBezTo>
                    <a:pt x="319" y="746"/>
                    <a:pt x="417" y="780"/>
                    <a:pt x="511" y="780"/>
                  </a:cubicBezTo>
                  <a:cubicBezTo>
                    <a:pt x="715" y="780"/>
                    <a:pt x="902" y="623"/>
                    <a:pt x="902" y="372"/>
                  </a:cubicBezTo>
                  <a:cubicBezTo>
                    <a:pt x="902" y="159"/>
                    <a:pt x="762"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7"/>
            <p:cNvSpPr/>
            <p:nvPr/>
          </p:nvSpPr>
          <p:spPr>
            <a:xfrm>
              <a:off x="-14425" y="2278375"/>
              <a:ext cx="22550" cy="20000"/>
            </a:xfrm>
            <a:custGeom>
              <a:avLst/>
              <a:gdLst/>
              <a:ahLst/>
              <a:cxnLst/>
              <a:rect l="l" t="t" r="r" b="b"/>
              <a:pathLst>
                <a:path w="902" h="800" extrusionOk="0">
                  <a:moveTo>
                    <a:pt x="468" y="46"/>
                  </a:moveTo>
                  <a:cubicBezTo>
                    <a:pt x="656" y="46"/>
                    <a:pt x="834" y="191"/>
                    <a:pt x="834" y="401"/>
                  </a:cubicBezTo>
                  <a:cubicBezTo>
                    <a:pt x="834" y="601"/>
                    <a:pt x="701" y="767"/>
                    <a:pt x="501" y="767"/>
                  </a:cubicBezTo>
                  <a:cubicBezTo>
                    <a:pt x="167" y="767"/>
                    <a:pt x="34" y="367"/>
                    <a:pt x="234" y="134"/>
                  </a:cubicBezTo>
                  <a:cubicBezTo>
                    <a:pt x="304" y="73"/>
                    <a:pt x="387" y="46"/>
                    <a:pt x="468" y="46"/>
                  </a:cubicBezTo>
                  <a:close/>
                  <a:moveTo>
                    <a:pt x="501" y="0"/>
                  </a:moveTo>
                  <a:cubicBezTo>
                    <a:pt x="134" y="34"/>
                    <a:pt x="1" y="434"/>
                    <a:pt x="234" y="667"/>
                  </a:cubicBezTo>
                  <a:cubicBezTo>
                    <a:pt x="314" y="759"/>
                    <a:pt x="418" y="800"/>
                    <a:pt x="520" y="800"/>
                  </a:cubicBezTo>
                  <a:cubicBezTo>
                    <a:pt x="715" y="800"/>
                    <a:pt x="901" y="653"/>
                    <a:pt x="901" y="434"/>
                  </a:cubicBezTo>
                  <a:cubicBezTo>
                    <a:pt x="901" y="200"/>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7"/>
            <p:cNvSpPr/>
            <p:nvPr/>
          </p:nvSpPr>
          <p:spPr>
            <a:xfrm>
              <a:off x="11425" y="2218325"/>
              <a:ext cx="25050" cy="20600"/>
            </a:xfrm>
            <a:custGeom>
              <a:avLst/>
              <a:gdLst/>
              <a:ahLst/>
              <a:cxnLst/>
              <a:rect l="l" t="t" r="r" b="b"/>
              <a:pathLst>
                <a:path w="1002" h="824" extrusionOk="0">
                  <a:moveTo>
                    <a:pt x="570" y="25"/>
                  </a:moveTo>
                  <a:cubicBezTo>
                    <a:pt x="751" y="25"/>
                    <a:pt x="935" y="175"/>
                    <a:pt x="935" y="401"/>
                  </a:cubicBezTo>
                  <a:cubicBezTo>
                    <a:pt x="935" y="568"/>
                    <a:pt x="768" y="734"/>
                    <a:pt x="568" y="734"/>
                  </a:cubicBezTo>
                  <a:cubicBezTo>
                    <a:pt x="267" y="734"/>
                    <a:pt x="101" y="367"/>
                    <a:pt x="334" y="134"/>
                  </a:cubicBezTo>
                  <a:cubicBezTo>
                    <a:pt x="399" y="59"/>
                    <a:pt x="484" y="25"/>
                    <a:pt x="570" y="25"/>
                  </a:cubicBezTo>
                  <a:close/>
                  <a:moveTo>
                    <a:pt x="568" y="1"/>
                  </a:moveTo>
                  <a:cubicBezTo>
                    <a:pt x="201" y="1"/>
                    <a:pt x="1" y="434"/>
                    <a:pt x="267" y="701"/>
                  </a:cubicBezTo>
                  <a:cubicBezTo>
                    <a:pt x="352" y="786"/>
                    <a:pt x="458" y="824"/>
                    <a:pt x="562" y="824"/>
                  </a:cubicBezTo>
                  <a:cubicBezTo>
                    <a:pt x="784" y="824"/>
                    <a:pt x="1001" y="651"/>
                    <a:pt x="1001" y="401"/>
                  </a:cubicBezTo>
                  <a:cubicBezTo>
                    <a:pt x="1001" y="167"/>
                    <a:pt x="801"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7"/>
            <p:cNvSpPr/>
            <p:nvPr/>
          </p:nvSpPr>
          <p:spPr>
            <a:xfrm>
              <a:off x="59800" y="2265850"/>
              <a:ext cx="22525" cy="19800"/>
            </a:xfrm>
            <a:custGeom>
              <a:avLst/>
              <a:gdLst/>
              <a:ahLst/>
              <a:cxnLst/>
              <a:rect l="l" t="t" r="r" b="b"/>
              <a:pathLst>
                <a:path w="901" h="792" extrusionOk="0">
                  <a:moveTo>
                    <a:pt x="516" y="40"/>
                  </a:moveTo>
                  <a:cubicBezTo>
                    <a:pt x="698" y="40"/>
                    <a:pt x="868" y="175"/>
                    <a:pt x="868" y="401"/>
                  </a:cubicBezTo>
                  <a:cubicBezTo>
                    <a:pt x="868" y="601"/>
                    <a:pt x="701" y="735"/>
                    <a:pt x="534" y="735"/>
                  </a:cubicBezTo>
                  <a:cubicBezTo>
                    <a:pt x="200" y="735"/>
                    <a:pt x="34" y="368"/>
                    <a:pt x="267" y="134"/>
                  </a:cubicBezTo>
                  <a:cubicBezTo>
                    <a:pt x="342" y="70"/>
                    <a:pt x="431" y="40"/>
                    <a:pt x="516" y="40"/>
                  </a:cubicBezTo>
                  <a:close/>
                  <a:moveTo>
                    <a:pt x="534" y="1"/>
                  </a:moveTo>
                  <a:cubicBezTo>
                    <a:pt x="167" y="1"/>
                    <a:pt x="0" y="435"/>
                    <a:pt x="234" y="668"/>
                  </a:cubicBezTo>
                  <a:cubicBezTo>
                    <a:pt x="320" y="754"/>
                    <a:pt x="420" y="792"/>
                    <a:pt x="516" y="792"/>
                  </a:cubicBezTo>
                  <a:cubicBezTo>
                    <a:pt x="717" y="792"/>
                    <a:pt x="901" y="627"/>
                    <a:pt x="901" y="401"/>
                  </a:cubicBezTo>
                  <a:cubicBezTo>
                    <a:pt x="901"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7"/>
            <p:cNvSpPr/>
            <p:nvPr/>
          </p:nvSpPr>
          <p:spPr>
            <a:xfrm>
              <a:off x="-281275" y="2171175"/>
              <a:ext cx="24775" cy="21400"/>
            </a:xfrm>
            <a:custGeom>
              <a:avLst/>
              <a:gdLst/>
              <a:ahLst/>
              <a:cxnLst/>
              <a:rect l="l" t="t" r="r" b="b"/>
              <a:pathLst>
                <a:path w="991" h="856" extrusionOk="0">
                  <a:moveTo>
                    <a:pt x="555" y="57"/>
                  </a:moveTo>
                  <a:cubicBezTo>
                    <a:pt x="735" y="57"/>
                    <a:pt x="901" y="198"/>
                    <a:pt x="901" y="400"/>
                  </a:cubicBezTo>
                  <a:cubicBezTo>
                    <a:pt x="901" y="600"/>
                    <a:pt x="734" y="767"/>
                    <a:pt x="567" y="767"/>
                  </a:cubicBezTo>
                  <a:cubicBezTo>
                    <a:pt x="234" y="767"/>
                    <a:pt x="67" y="367"/>
                    <a:pt x="300" y="167"/>
                  </a:cubicBezTo>
                  <a:cubicBezTo>
                    <a:pt x="377" y="90"/>
                    <a:pt x="468" y="57"/>
                    <a:pt x="555" y="57"/>
                  </a:cubicBezTo>
                  <a:close/>
                  <a:moveTo>
                    <a:pt x="567" y="0"/>
                  </a:moveTo>
                  <a:cubicBezTo>
                    <a:pt x="167" y="0"/>
                    <a:pt x="0" y="467"/>
                    <a:pt x="267" y="734"/>
                  </a:cubicBezTo>
                  <a:cubicBezTo>
                    <a:pt x="351" y="818"/>
                    <a:pt x="454" y="855"/>
                    <a:pt x="556" y="855"/>
                  </a:cubicBezTo>
                  <a:cubicBezTo>
                    <a:pt x="778" y="855"/>
                    <a:pt x="990" y="675"/>
                    <a:pt x="968" y="400"/>
                  </a:cubicBezTo>
                  <a:cubicBezTo>
                    <a:pt x="968" y="167"/>
                    <a:pt x="767"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7"/>
            <p:cNvSpPr/>
            <p:nvPr/>
          </p:nvSpPr>
          <p:spPr>
            <a:xfrm>
              <a:off x="-163475" y="2265350"/>
              <a:ext cx="24550" cy="20625"/>
            </a:xfrm>
            <a:custGeom>
              <a:avLst/>
              <a:gdLst/>
              <a:ahLst/>
              <a:cxnLst/>
              <a:rect l="l" t="t" r="r" b="b"/>
              <a:pathLst>
                <a:path w="982" h="825" extrusionOk="0">
                  <a:moveTo>
                    <a:pt x="565" y="26"/>
                  </a:moveTo>
                  <a:cubicBezTo>
                    <a:pt x="745" y="26"/>
                    <a:pt x="926" y="167"/>
                    <a:pt x="926" y="369"/>
                  </a:cubicBezTo>
                  <a:cubicBezTo>
                    <a:pt x="926" y="569"/>
                    <a:pt x="759" y="736"/>
                    <a:pt x="559" y="736"/>
                  </a:cubicBezTo>
                  <a:cubicBezTo>
                    <a:pt x="258" y="736"/>
                    <a:pt x="92" y="369"/>
                    <a:pt x="325" y="136"/>
                  </a:cubicBezTo>
                  <a:cubicBezTo>
                    <a:pt x="391" y="59"/>
                    <a:pt x="478" y="26"/>
                    <a:pt x="565" y="26"/>
                  </a:cubicBezTo>
                  <a:close/>
                  <a:moveTo>
                    <a:pt x="522" y="1"/>
                  </a:moveTo>
                  <a:cubicBezTo>
                    <a:pt x="179" y="1"/>
                    <a:pt x="1" y="445"/>
                    <a:pt x="258" y="703"/>
                  </a:cubicBezTo>
                  <a:cubicBezTo>
                    <a:pt x="342" y="787"/>
                    <a:pt x="446" y="824"/>
                    <a:pt x="547" y="824"/>
                  </a:cubicBezTo>
                  <a:cubicBezTo>
                    <a:pt x="769" y="824"/>
                    <a:pt x="982" y="644"/>
                    <a:pt x="959" y="369"/>
                  </a:cubicBezTo>
                  <a:cubicBezTo>
                    <a:pt x="959" y="169"/>
                    <a:pt x="792" y="2"/>
                    <a:pt x="559" y="2"/>
                  </a:cubicBezTo>
                  <a:cubicBezTo>
                    <a:pt x="546" y="1"/>
                    <a:pt x="534" y="1"/>
                    <a:pt x="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7"/>
            <p:cNvSpPr/>
            <p:nvPr/>
          </p:nvSpPr>
          <p:spPr>
            <a:xfrm>
              <a:off x="-45275" y="2340075"/>
              <a:ext cx="24200" cy="20775"/>
            </a:xfrm>
            <a:custGeom>
              <a:avLst/>
              <a:gdLst/>
              <a:ahLst/>
              <a:cxnLst/>
              <a:rect l="l" t="t" r="r" b="b"/>
              <a:pathLst>
                <a:path w="968" h="831" extrusionOk="0">
                  <a:moveTo>
                    <a:pt x="550" y="40"/>
                  </a:moveTo>
                  <a:cubicBezTo>
                    <a:pt x="732" y="40"/>
                    <a:pt x="901" y="174"/>
                    <a:pt x="901" y="401"/>
                  </a:cubicBezTo>
                  <a:cubicBezTo>
                    <a:pt x="901" y="601"/>
                    <a:pt x="734" y="735"/>
                    <a:pt x="567" y="735"/>
                  </a:cubicBezTo>
                  <a:cubicBezTo>
                    <a:pt x="234" y="735"/>
                    <a:pt x="67" y="368"/>
                    <a:pt x="301" y="134"/>
                  </a:cubicBezTo>
                  <a:cubicBezTo>
                    <a:pt x="375" y="70"/>
                    <a:pt x="464" y="40"/>
                    <a:pt x="550" y="40"/>
                  </a:cubicBezTo>
                  <a:close/>
                  <a:moveTo>
                    <a:pt x="567" y="1"/>
                  </a:moveTo>
                  <a:cubicBezTo>
                    <a:pt x="167" y="1"/>
                    <a:pt x="0" y="434"/>
                    <a:pt x="267" y="701"/>
                  </a:cubicBezTo>
                  <a:cubicBezTo>
                    <a:pt x="356" y="790"/>
                    <a:pt x="464" y="831"/>
                    <a:pt x="567" y="831"/>
                  </a:cubicBezTo>
                  <a:cubicBezTo>
                    <a:pt x="775" y="831"/>
                    <a:pt x="968" y="668"/>
                    <a:pt x="968" y="401"/>
                  </a:cubicBezTo>
                  <a:cubicBezTo>
                    <a:pt x="968" y="167"/>
                    <a:pt x="768" y="1"/>
                    <a:pt x="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7"/>
            <p:cNvSpPr/>
            <p:nvPr/>
          </p:nvSpPr>
          <p:spPr>
            <a:xfrm>
              <a:off x="-27775" y="2436825"/>
              <a:ext cx="23375" cy="20050"/>
            </a:xfrm>
            <a:custGeom>
              <a:avLst/>
              <a:gdLst/>
              <a:ahLst/>
              <a:cxnLst/>
              <a:rect l="l" t="t" r="r" b="b"/>
              <a:pathLst>
                <a:path w="935" h="802" extrusionOk="0">
                  <a:moveTo>
                    <a:pt x="487" y="46"/>
                  </a:moveTo>
                  <a:cubicBezTo>
                    <a:pt x="673" y="46"/>
                    <a:pt x="868" y="191"/>
                    <a:pt x="868" y="400"/>
                  </a:cubicBezTo>
                  <a:cubicBezTo>
                    <a:pt x="868" y="601"/>
                    <a:pt x="701" y="767"/>
                    <a:pt x="501" y="767"/>
                  </a:cubicBezTo>
                  <a:cubicBezTo>
                    <a:pt x="201" y="734"/>
                    <a:pt x="34" y="367"/>
                    <a:pt x="268" y="134"/>
                  </a:cubicBezTo>
                  <a:cubicBezTo>
                    <a:pt x="328" y="73"/>
                    <a:pt x="407" y="46"/>
                    <a:pt x="487" y="46"/>
                  </a:cubicBezTo>
                  <a:close/>
                  <a:moveTo>
                    <a:pt x="501" y="0"/>
                  </a:moveTo>
                  <a:cubicBezTo>
                    <a:pt x="168" y="33"/>
                    <a:pt x="1" y="434"/>
                    <a:pt x="234" y="701"/>
                  </a:cubicBezTo>
                  <a:cubicBezTo>
                    <a:pt x="314" y="771"/>
                    <a:pt x="407" y="802"/>
                    <a:pt x="497" y="802"/>
                  </a:cubicBezTo>
                  <a:cubicBezTo>
                    <a:pt x="709" y="802"/>
                    <a:pt x="911" y="634"/>
                    <a:pt x="935" y="400"/>
                  </a:cubicBezTo>
                  <a:cubicBezTo>
                    <a:pt x="935"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7"/>
            <p:cNvSpPr/>
            <p:nvPr/>
          </p:nvSpPr>
          <p:spPr>
            <a:xfrm>
              <a:off x="65625" y="2420125"/>
              <a:ext cx="23375" cy="20000"/>
            </a:xfrm>
            <a:custGeom>
              <a:avLst/>
              <a:gdLst/>
              <a:ahLst/>
              <a:cxnLst/>
              <a:rect l="l" t="t" r="r" b="b"/>
              <a:pathLst>
                <a:path w="935" h="800" extrusionOk="0">
                  <a:moveTo>
                    <a:pt x="520" y="47"/>
                  </a:moveTo>
                  <a:cubicBezTo>
                    <a:pt x="706" y="47"/>
                    <a:pt x="901" y="192"/>
                    <a:pt x="901" y="401"/>
                  </a:cubicBezTo>
                  <a:cubicBezTo>
                    <a:pt x="901" y="601"/>
                    <a:pt x="735" y="768"/>
                    <a:pt x="535" y="768"/>
                  </a:cubicBezTo>
                  <a:cubicBezTo>
                    <a:pt x="234" y="768"/>
                    <a:pt x="68" y="368"/>
                    <a:pt x="301" y="134"/>
                  </a:cubicBezTo>
                  <a:cubicBezTo>
                    <a:pt x="361" y="74"/>
                    <a:pt x="440" y="47"/>
                    <a:pt x="520" y="47"/>
                  </a:cubicBezTo>
                  <a:close/>
                  <a:moveTo>
                    <a:pt x="535" y="1"/>
                  </a:moveTo>
                  <a:cubicBezTo>
                    <a:pt x="201" y="1"/>
                    <a:pt x="1" y="435"/>
                    <a:pt x="268" y="668"/>
                  </a:cubicBezTo>
                  <a:cubicBezTo>
                    <a:pt x="347" y="758"/>
                    <a:pt x="449" y="799"/>
                    <a:pt x="549" y="799"/>
                  </a:cubicBezTo>
                  <a:cubicBezTo>
                    <a:pt x="745" y="799"/>
                    <a:pt x="935" y="644"/>
                    <a:pt x="935" y="401"/>
                  </a:cubicBezTo>
                  <a:cubicBezTo>
                    <a:pt x="935" y="201"/>
                    <a:pt x="768"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7"/>
            <p:cNvSpPr/>
            <p:nvPr/>
          </p:nvSpPr>
          <p:spPr>
            <a:xfrm>
              <a:off x="-88650" y="2287550"/>
              <a:ext cx="23375" cy="20000"/>
            </a:xfrm>
            <a:custGeom>
              <a:avLst/>
              <a:gdLst/>
              <a:ahLst/>
              <a:cxnLst/>
              <a:rect l="l" t="t" r="r" b="b"/>
              <a:pathLst>
                <a:path w="935" h="800" extrusionOk="0">
                  <a:moveTo>
                    <a:pt x="522" y="57"/>
                  </a:moveTo>
                  <a:cubicBezTo>
                    <a:pt x="702" y="57"/>
                    <a:pt x="868" y="199"/>
                    <a:pt x="868" y="400"/>
                  </a:cubicBezTo>
                  <a:cubicBezTo>
                    <a:pt x="868" y="601"/>
                    <a:pt x="701" y="767"/>
                    <a:pt x="534" y="767"/>
                  </a:cubicBezTo>
                  <a:cubicBezTo>
                    <a:pt x="201" y="767"/>
                    <a:pt x="34" y="367"/>
                    <a:pt x="268" y="167"/>
                  </a:cubicBezTo>
                  <a:cubicBezTo>
                    <a:pt x="344" y="91"/>
                    <a:pt x="435" y="57"/>
                    <a:pt x="522" y="57"/>
                  </a:cubicBezTo>
                  <a:close/>
                  <a:moveTo>
                    <a:pt x="534" y="0"/>
                  </a:moveTo>
                  <a:cubicBezTo>
                    <a:pt x="168" y="0"/>
                    <a:pt x="1" y="434"/>
                    <a:pt x="234" y="667"/>
                  </a:cubicBezTo>
                  <a:cubicBezTo>
                    <a:pt x="315" y="759"/>
                    <a:pt x="419" y="800"/>
                    <a:pt x="521" y="800"/>
                  </a:cubicBezTo>
                  <a:cubicBezTo>
                    <a:pt x="715" y="800"/>
                    <a:pt x="901" y="653"/>
                    <a:pt x="901" y="434"/>
                  </a:cubicBezTo>
                  <a:cubicBezTo>
                    <a:pt x="935" y="200"/>
                    <a:pt x="735"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7"/>
            <p:cNvSpPr/>
            <p:nvPr/>
          </p:nvSpPr>
          <p:spPr>
            <a:xfrm>
              <a:off x="-50275" y="2231675"/>
              <a:ext cx="21375" cy="19200"/>
            </a:xfrm>
            <a:custGeom>
              <a:avLst/>
              <a:gdLst/>
              <a:ahLst/>
              <a:cxnLst/>
              <a:rect l="l" t="t" r="r" b="b"/>
              <a:pathLst>
                <a:path w="855" h="768" extrusionOk="0">
                  <a:moveTo>
                    <a:pt x="534" y="0"/>
                  </a:moveTo>
                  <a:lnTo>
                    <a:pt x="501" y="34"/>
                  </a:lnTo>
                  <a:cubicBezTo>
                    <a:pt x="854" y="160"/>
                    <a:pt x="443" y="592"/>
                    <a:pt x="193" y="592"/>
                  </a:cubicBezTo>
                  <a:cubicBezTo>
                    <a:pt x="113" y="592"/>
                    <a:pt x="50" y="547"/>
                    <a:pt x="34" y="434"/>
                  </a:cubicBezTo>
                  <a:lnTo>
                    <a:pt x="0" y="467"/>
                  </a:lnTo>
                  <a:cubicBezTo>
                    <a:pt x="34" y="634"/>
                    <a:pt x="200" y="767"/>
                    <a:pt x="367" y="767"/>
                  </a:cubicBezTo>
                  <a:cubicBezTo>
                    <a:pt x="601" y="767"/>
                    <a:pt x="767" y="601"/>
                    <a:pt x="801" y="367"/>
                  </a:cubicBezTo>
                  <a:cubicBezTo>
                    <a:pt x="767" y="200"/>
                    <a:pt x="667" y="67"/>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7"/>
            <p:cNvSpPr/>
            <p:nvPr/>
          </p:nvSpPr>
          <p:spPr>
            <a:xfrm>
              <a:off x="-77600" y="2398400"/>
              <a:ext cx="23175" cy="19450"/>
            </a:xfrm>
            <a:custGeom>
              <a:avLst/>
              <a:gdLst/>
              <a:ahLst/>
              <a:cxnLst/>
              <a:rect l="l" t="t" r="r" b="b"/>
              <a:pathLst>
                <a:path w="927" h="778" extrusionOk="0">
                  <a:moveTo>
                    <a:pt x="514" y="26"/>
                  </a:moveTo>
                  <a:cubicBezTo>
                    <a:pt x="694" y="26"/>
                    <a:pt x="860" y="168"/>
                    <a:pt x="860" y="370"/>
                  </a:cubicBezTo>
                  <a:cubicBezTo>
                    <a:pt x="860" y="570"/>
                    <a:pt x="726" y="737"/>
                    <a:pt x="526" y="737"/>
                  </a:cubicBezTo>
                  <a:cubicBezTo>
                    <a:pt x="193" y="737"/>
                    <a:pt x="26" y="370"/>
                    <a:pt x="259" y="136"/>
                  </a:cubicBezTo>
                  <a:cubicBezTo>
                    <a:pt x="336" y="60"/>
                    <a:pt x="426" y="26"/>
                    <a:pt x="514" y="26"/>
                  </a:cubicBezTo>
                  <a:close/>
                  <a:moveTo>
                    <a:pt x="487" y="1"/>
                  </a:moveTo>
                  <a:cubicBezTo>
                    <a:pt x="147" y="1"/>
                    <a:pt x="1" y="413"/>
                    <a:pt x="226" y="670"/>
                  </a:cubicBezTo>
                  <a:cubicBezTo>
                    <a:pt x="310" y="744"/>
                    <a:pt x="412" y="778"/>
                    <a:pt x="511" y="778"/>
                  </a:cubicBezTo>
                  <a:cubicBezTo>
                    <a:pt x="724" y="778"/>
                    <a:pt x="926" y="620"/>
                    <a:pt x="926" y="370"/>
                  </a:cubicBezTo>
                  <a:cubicBezTo>
                    <a:pt x="926" y="169"/>
                    <a:pt x="726" y="3"/>
                    <a:pt x="526" y="3"/>
                  </a:cubicBezTo>
                  <a:cubicBezTo>
                    <a:pt x="513" y="1"/>
                    <a:pt x="499"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7"/>
            <p:cNvSpPr/>
            <p:nvPr/>
          </p:nvSpPr>
          <p:spPr>
            <a:xfrm>
              <a:off x="26450" y="2467675"/>
              <a:ext cx="22525" cy="20025"/>
            </a:xfrm>
            <a:custGeom>
              <a:avLst/>
              <a:gdLst/>
              <a:ahLst/>
              <a:cxnLst/>
              <a:rect l="l" t="t" r="r" b="b"/>
              <a:pathLst>
                <a:path w="901" h="801" extrusionOk="0">
                  <a:moveTo>
                    <a:pt x="522" y="57"/>
                  </a:moveTo>
                  <a:cubicBezTo>
                    <a:pt x="701" y="57"/>
                    <a:pt x="867" y="199"/>
                    <a:pt x="867" y="401"/>
                  </a:cubicBezTo>
                  <a:cubicBezTo>
                    <a:pt x="867" y="601"/>
                    <a:pt x="701" y="768"/>
                    <a:pt x="534" y="768"/>
                  </a:cubicBezTo>
                  <a:cubicBezTo>
                    <a:pt x="200" y="768"/>
                    <a:pt x="33" y="367"/>
                    <a:pt x="267" y="167"/>
                  </a:cubicBezTo>
                  <a:cubicBezTo>
                    <a:pt x="343" y="91"/>
                    <a:pt x="434" y="57"/>
                    <a:pt x="522" y="57"/>
                  </a:cubicBezTo>
                  <a:close/>
                  <a:moveTo>
                    <a:pt x="534" y="0"/>
                  </a:moveTo>
                  <a:cubicBezTo>
                    <a:pt x="0" y="0"/>
                    <a:pt x="0" y="801"/>
                    <a:pt x="534" y="801"/>
                  </a:cubicBezTo>
                  <a:lnTo>
                    <a:pt x="600" y="801"/>
                  </a:lnTo>
                  <a:cubicBezTo>
                    <a:pt x="634" y="801"/>
                    <a:pt x="701" y="768"/>
                    <a:pt x="734" y="734"/>
                  </a:cubicBezTo>
                  <a:cubicBezTo>
                    <a:pt x="834" y="634"/>
                    <a:pt x="901" y="534"/>
                    <a:pt x="901" y="434"/>
                  </a:cubicBezTo>
                  <a:cubicBezTo>
                    <a:pt x="901" y="200"/>
                    <a:pt x="734" y="34"/>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7"/>
            <p:cNvSpPr/>
            <p:nvPr/>
          </p:nvSpPr>
          <p:spPr>
            <a:xfrm>
              <a:off x="9250" y="2381675"/>
              <a:ext cx="23400" cy="19400"/>
            </a:xfrm>
            <a:custGeom>
              <a:avLst/>
              <a:gdLst/>
              <a:ahLst/>
              <a:cxnLst/>
              <a:rect l="l" t="t" r="r" b="b"/>
              <a:pathLst>
                <a:path w="936" h="776" extrusionOk="0">
                  <a:moveTo>
                    <a:pt x="125" y="134"/>
                  </a:moveTo>
                  <a:lnTo>
                    <a:pt x="125" y="134"/>
                  </a:lnTo>
                  <a:cubicBezTo>
                    <a:pt x="124" y="135"/>
                    <a:pt x="122" y="137"/>
                    <a:pt x="121" y="138"/>
                  </a:cubicBezTo>
                  <a:cubicBezTo>
                    <a:pt x="2" y="277"/>
                    <a:pt x="1" y="462"/>
                    <a:pt x="89" y="590"/>
                  </a:cubicBezTo>
                  <a:lnTo>
                    <a:pt x="89" y="590"/>
                  </a:lnTo>
                  <a:cubicBezTo>
                    <a:pt x="10" y="450"/>
                    <a:pt x="22" y="260"/>
                    <a:pt x="125" y="134"/>
                  </a:cubicBezTo>
                  <a:close/>
                  <a:moveTo>
                    <a:pt x="446" y="1"/>
                  </a:moveTo>
                  <a:cubicBezTo>
                    <a:pt x="428" y="1"/>
                    <a:pt x="408" y="2"/>
                    <a:pt x="388" y="5"/>
                  </a:cubicBezTo>
                  <a:cubicBezTo>
                    <a:pt x="271" y="13"/>
                    <a:pt x="183" y="63"/>
                    <a:pt x="125" y="134"/>
                  </a:cubicBezTo>
                  <a:lnTo>
                    <a:pt x="125" y="134"/>
                  </a:lnTo>
                  <a:cubicBezTo>
                    <a:pt x="199" y="62"/>
                    <a:pt x="290" y="29"/>
                    <a:pt x="379" y="29"/>
                  </a:cubicBezTo>
                  <a:cubicBezTo>
                    <a:pt x="571" y="29"/>
                    <a:pt x="755" y="179"/>
                    <a:pt x="755" y="405"/>
                  </a:cubicBezTo>
                  <a:cubicBezTo>
                    <a:pt x="721" y="572"/>
                    <a:pt x="588" y="738"/>
                    <a:pt x="388" y="738"/>
                  </a:cubicBezTo>
                  <a:cubicBezTo>
                    <a:pt x="252" y="738"/>
                    <a:pt x="150" y="678"/>
                    <a:pt x="89" y="590"/>
                  </a:cubicBezTo>
                  <a:lnTo>
                    <a:pt x="89" y="590"/>
                  </a:lnTo>
                  <a:cubicBezTo>
                    <a:pt x="145" y="688"/>
                    <a:pt x="244" y="761"/>
                    <a:pt x="388" y="772"/>
                  </a:cubicBezTo>
                  <a:cubicBezTo>
                    <a:pt x="408" y="774"/>
                    <a:pt x="428" y="775"/>
                    <a:pt x="446" y="775"/>
                  </a:cubicBezTo>
                  <a:cubicBezTo>
                    <a:pt x="935" y="775"/>
                    <a:pt x="935" y="1"/>
                    <a:pt x="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7"/>
            <p:cNvSpPr/>
            <p:nvPr/>
          </p:nvSpPr>
          <p:spPr>
            <a:xfrm>
              <a:off x="88150" y="2364275"/>
              <a:ext cx="23375" cy="19775"/>
            </a:xfrm>
            <a:custGeom>
              <a:avLst/>
              <a:gdLst/>
              <a:ahLst/>
              <a:cxnLst/>
              <a:rect l="l" t="t" r="r" b="b"/>
              <a:pathLst>
                <a:path w="935" h="791" extrusionOk="0">
                  <a:moveTo>
                    <a:pt x="526" y="25"/>
                  </a:moveTo>
                  <a:cubicBezTo>
                    <a:pt x="717" y="25"/>
                    <a:pt x="901" y="174"/>
                    <a:pt x="901" y="400"/>
                  </a:cubicBezTo>
                  <a:cubicBezTo>
                    <a:pt x="868" y="600"/>
                    <a:pt x="734" y="734"/>
                    <a:pt x="534" y="734"/>
                  </a:cubicBezTo>
                  <a:cubicBezTo>
                    <a:pt x="201" y="734"/>
                    <a:pt x="67" y="367"/>
                    <a:pt x="267" y="133"/>
                  </a:cubicBezTo>
                  <a:cubicBezTo>
                    <a:pt x="342" y="58"/>
                    <a:pt x="435" y="25"/>
                    <a:pt x="526" y="25"/>
                  </a:cubicBezTo>
                  <a:close/>
                  <a:moveTo>
                    <a:pt x="534" y="0"/>
                  </a:moveTo>
                  <a:cubicBezTo>
                    <a:pt x="167" y="0"/>
                    <a:pt x="0" y="434"/>
                    <a:pt x="234" y="667"/>
                  </a:cubicBezTo>
                  <a:cubicBezTo>
                    <a:pt x="320" y="753"/>
                    <a:pt x="424" y="791"/>
                    <a:pt x="524" y="791"/>
                  </a:cubicBezTo>
                  <a:cubicBezTo>
                    <a:pt x="736" y="791"/>
                    <a:pt x="934" y="626"/>
                    <a:pt x="934" y="400"/>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7"/>
            <p:cNvSpPr/>
            <p:nvPr/>
          </p:nvSpPr>
          <p:spPr>
            <a:xfrm>
              <a:off x="33100" y="2322450"/>
              <a:ext cx="22550" cy="19525"/>
            </a:xfrm>
            <a:custGeom>
              <a:avLst/>
              <a:gdLst/>
              <a:ahLst/>
              <a:cxnLst/>
              <a:rect l="l" t="t" r="r" b="b"/>
              <a:pathLst>
                <a:path w="902" h="781" extrusionOk="0">
                  <a:moveTo>
                    <a:pt x="489" y="29"/>
                  </a:moveTo>
                  <a:cubicBezTo>
                    <a:pt x="669" y="29"/>
                    <a:pt x="835" y="170"/>
                    <a:pt x="835" y="372"/>
                  </a:cubicBezTo>
                  <a:cubicBezTo>
                    <a:pt x="835" y="572"/>
                    <a:pt x="701" y="739"/>
                    <a:pt x="501" y="739"/>
                  </a:cubicBezTo>
                  <a:cubicBezTo>
                    <a:pt x="168" y="739"/>
                    <a:pt x="34" y="339"/>
                    <a:pt x="234" y="139"/>
                  </a:cubicBezTo>
                  <a:cubicBezTo>
                    <a:pt x="311" y="62"/>
                    <a:pt x="402" y="29"/>
                    <a:pt x="489" y="29"/>
                  </a:cubicBezTo>
                  <a:close/>
                  <a:moveTo>
                    <a:pt x="560" y="1"/>
                  </a:moveTo>
                  <a:cubicBezTo>
                    <a:pt x="541" y="1"/>
                    <a:pt x="521" y="2"/>
                    <a:pt x="501" y="5"/>
                  </a:cubicBezTo>
                  <a:cubicBezTo>
                    <a:pt x="134" y="5"/>
                    <a:pt x="1" y="439"/>
                    <a:pt x="234" y="672"/>
                  </a:cubicBezTo>
                  <a:cubicBezTo>
                    <a:pt x="319" y="746"/>
                    <a:pt x="417" y="780"/>
                    <a:pt x="511" y="780"/>
                  </a:cubicBezTo>
                  <a:cubicBezTo>
                    <a:pt x="715" y="780"/>
                    <a:pt x="902" y="623"/>
                    <a:pt x="902" y="372"/>
                  </a:cubicBezTo>
                  <a:cubicBezTo>
                    <a:pt x="902" y="159"/>
                    <a:pt x="762"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7"/>
            <p:cNvSpPr/>
            <p:nvPr/>
          </p:nvSpPr>
          <p:spPr>
            <a:xfrm>
              <a:off x="114825" y="2310050"/>
              <a:ext cx="24225" cy="20025"/>
            </a:xfrm>
            <a:custGeom>
              <a:avLst/>
              <a:gdLst/>
              <a:ahLst/>
              <a:cxnLst/>
              <a:rect l="l" t="t" r="r" b="b"/>
              <a:pathLst>
                <a:path w="969" h="801" extrusionOk="0">
                  <a:moveTo>
                    <a:pt x="550" y="40"/>
                  </a:moveTo>
                  <a:cubicBezTo>
                    <a:pt x="732" y="40"/>
                    <a:pt x="902" y="174"/>
                    <a:pt x="902" y="401"/>
                  </a:cubicBezTo>
                  <a:cubicBezTo>
                    <a:pt x="902" y="601"/>
                    <a:pt x="735" y="735"/>
                    <a:pt x="535" y="735"/>
                  </a:cubicBezTo>
                  <a:cubicBezTo>
                    <a:pt x="234" y="735"/>
                    <a:pt x="68" y="368"/>
                    <a:pt x="301" y="134"/>
                  </a:cubicBezTo>
                  <a:cubicBezTo>
                    <a:pt x="376" y="70"/>
                    <a:pt x="465" y="40"/>
                    <a:pt x="550" y="40"/>
                  </a:cubicBezTo>
                  <a:close/>
                  <a:moveTo>
                    <a:pt x="535" y="1"/>
                  </a:moveTo>
                  <a:cubicBezTo>
                    <a:pt x="201" y="1"/>
                    <a:pt x="1" y="401"/>
                    <a:pt x="268" y="668"/>
                  </a:cubicBezTo>
                  <a:cubicBezTo>
                    <a:pt x="348" y="760"/>
                    <a:pt x="452" y="800"/>
                    <a:pt x="554" y="800"/>
                  </a:cubicBezTo>
                  <a:cubicBezTo>
                    <a:pt x="748" y="800"/>
                    <a:pt x="935" y="653"/>
                    <a:pt x="935" y="434"/>
                  </a:cubicBezTo>
                  <a:cubicBezTo>
                    <a:pt x="968" y="201"/>
                    <a:pt x="768"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7"/>
            <p:cNvSpPr/>
            <p:nvPr/>
          </p:nvSpPr>
          <p:spPr>
            <a:xfrm>
              <a:off x="143200" y="2401800"/>
              <a:ext cx="24200" cy="18350"/>
            </a:xfrm>
            <a:custGeom>
              <a:avLst/>
              <a:gdLst/>
              <a:ahLst/>
              <a:cxnLst/>
              <a:rect l="l" t="t" r="r" b="b"/>
              <a:pathLst>
                <a:path w="968" h="734" extrusionOk="0">
                  <a:moveTo>
                    <a:pt x="567" y="0"/>
                  </a:moveTo>
                  <a:cubicBezTo>
                    <a:pt x="133" y="0"/>
                    <a:pt x="0" y="567"/>
                    <a:pt x="400" y="734"/>
                  </a:cubicBezTo>
                  <a:lnTo>
                    <a:pt x="434" y="734"/>
                  </a:lnTo>
                  <a:cubicBezTo>
                    <a:pt x="67" y="567"/>
                    <a:pt x="167" y="33"/>
                    <a:pt x="567" y="33"/>
                  </a:cubicBezTo>
                  <a:cubicBezTo>
                    <a:pt x="767" y="33"/>
                    <a:pt x="934" y="167"/>
                    <a:pt x="934" y="367"/>
                  </a:cubicBezTo>
                  <a:lnTo>
                    <a:pt x="967" y="334"/>
                  </a:lnTo>
                  <a:cubicBezTo>
                    <a:pt x="934" y="134"/>
                    <a:pt x="767" y="0"/>
                    <a:pt x="5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7"/>
            <p:cNvSpPr/>
            <p:nvPr/>
          </p:nvSpPr>
          <p:spPr>
            <a:xfrm>
              <a:off x="195725" y="2290875"/>
              <a:ext cx="24200" cy="20875"/>
            </a:xfrm>
            <a:custGeom>
              <a:avLst/>
              <a:gdLst/>
              <a:ahLst/>
              <a:cxnLst/>
              <a:rect l="l" t="t" r="r" b="b"/>
              <a:pathLst>
                <a:path w="968" h="835" extrusionOk="0">
                  <a:moveTo>
                    <a:pt x="501" y="1"/>
                  </a:moveTo>
                  <a:cubicBezTo>
                    <a:pt x="134" y="34"/>
                    <a:pt x="1" y="468"/>
                    <a:pt x="267" y="734"/>
                  </a:cubicBezTo>
                  <a:cubicBezTo>
                    <a:pt x="346" y="804"/>
                    <a:pt x="440" y="835"/>
                    <a:pt x="533" y="835"/>
                  </a:cubicBezTo>
                  <a:cubicBezTo>
                    <a:pt x="753" y="835"/>
                    <a:pt x="968" y="659"/>
                    <a:pt x="968" y="401"/>
                  </a:cubicBezTo>
                  <a:lnTo>
                    <a:pt x="935" y="368"/>
                  </a:lnTo>
                  <a:cubicBezTo>
                    <a:pt x="935" y="368"/>
                    <a:pt x="935" y="368"/>
                    <a:pt x="935" y="401"/>
                  </a:cubicBezTo>
                  <a:cubicBezTo>
                    <a:pt x="912" y="603"/>
                    <a:pt x="739" y="744"/>
                    <a:pt x="567" y="744"/>
                  </a:cubicBezTo>
                  <a:cubicBezTo>
                    <a:pt x="483" y="744"/>
                    <a:pt x="400" y="711"/>
                    <a:pt x="334" y="634"/>
                  </a:cubicBezTo>
                  <a:cubicBezTo>
                    <a:pt x="101" y="434"/>
                    <a:pt x="234" y="34"/>
                    <a:pt x="534" y="34"/>
                  </a:cubicBezTo>
                  <a:lnTo>
                    <a:pt x="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7"/>
            <p:cNvSpPr/>
            <p:nvPr/>
          </p:nvSpPr>
          <p:spPr>
            <a:xfrm>
              <a:off x="144025" y="2251675"/>
              <a:ext cx="24200" cy="21450"/>
            </a:xfrm>
            <a:custGeom>
              <a:avLst/>
              <a:gdLst/>
              <a:ahLst/>
              <a:cxnLst/>
              <a:rect l="l" t="t" r="r" b="b"/>
              <a:pathLst>
                <a:path w="968" h="858" extrusionOk="0">
                  <a:moveTo>
                    <a:pt x="540" y="58"/>
                  </a:moveTo>
                  <a:cubicBezTo>
                    <a:pt x="720" y="58"/>
                    <a:pt x="901" y="199"/>
                    <a:pt x="901" y="401"/>
                  </a:cubicBezTo>
                  <a:cubicBezTo>
                    <a:pt x="901" y="601"/>
                    <a:pt x="734" y="768"/>
                    <a:pt x="534" y="768"/>
                  </a:cubicBezTo>
                  <a:cubicBezTo>
                    <a:pt x="234" y="768"/>
                    <a:pt x="67" y="368"/>
                    <a:pt x="301" y="168"/>
                  </a:cubicBezTo>
                  <a:cubicBezTo>
                    <a:pt x="366" y="91"/>
                    <a:pt x="453" y="58"/>
                    <a:pt x="540" y="58"/>
                  </a:cubicBezTo>
                  <a:close/>
                  <a:moveTo>
                    <a:pt x="534" y="1"/>
                  </a:moveTo>
                  <a:cubicBezTo>
                    <a:pt x="167" y="1"/>
                    <a:pt x="0" y="468"/>
                    <a:pt x="234" y="735"/>
                  </a:cubicBezTo>
                  <a:cubicBezTo>
                    <a:pt x="319" y="820"/>
                    <a:pt x="424" y="857"/>
                    <a:pt x="528" y="857"/>
                  </a:cubicBezTo>
                  <a:cubicBezTo>
                    <a:pt x="751" y="857"/>
                    <a:pt x="968" y="685"/>
                    <a:pt x="968" y="434"/>
                  </a:cubicBezTo>
                  <a:cubicBezTo>
                    <a:pt x="968" y="201"/>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7"/>
            <p:cNvSpPr/>
            <p:nvPr/>
          </p:nvSpPr>
          <p:spPr>
            <a:xfrm>
              <a:off x="171550" y="2349250"/>
              <a:ext cx="23375" cy="20075"/>
            </a:xfrm>
            <a:custGeom>
              <a:avLst/>
              <a:gdLst/>
              <a:ahLst/>
              <a:cxnLst/>
              <a:rect l="l" t="t" r="r" b="b"/>
              <a:pathLst>
                <a:path w="935" h="803" extrusionOk="0">
                  <a:moveTo>
                    <a:pt x="501" y="47"/>
                  </a:moveTo>
                  <a:cubicBezTo>
                    <a:pt x="689" y="47"/>
                    <a:pt x="867" y="191"/>
                    <a:pt x="867" y="401"/>
                  </a:cubicBezTo>
                  <a:cubicBezTo>
                    <a:pt x="867" y="601"/>
                    <a:pt x="701" y="768"/>
                    <a:pt x="501" y="768"/>
                  </a:cubicBezTo>
                  <a:cubicBezTo>
                    <a:pt x="200" y="734"/>
                    <a:pt x="34" y="368"/>
                    <a:pt x="267" y="134"/>
                  </a:cubicBezTo>
                  <a:cubicBezTo>
                    <a:pt x="337" y="74"/>
                    <a:pt x="420" y="47"/>
                    <a:pt x="501" y="47"/>
                  </a:cubicBezTo>
                  <a:close/>
                  <a:moveTo>
                    <a:pt x="501" y="1"/>
                  </a:moveTo>
                  <a:cubicBezTo>
                    <a:pt x="167" y="34"/>
                    <a:pt x="0" y="434"/>
                    <a:pt x="267" y="701"/>
                  </a:cubicBezTo>
                  <a:cubicBezTo>
                    <a:pt x="337" y="771"/>
                    <a:pt x="425" y="802"/>
                    <a:pt x="515" y="802"/>
                  </a:cubicBezTo>
                  <a:cubicBezTo>
                    <a:pt x="722" y="802"/>
                    <a:pt x="934" y="634"/>
                    <a:pt x="934" y="401"/>
                  </a:cubicBezTo>
                  <a:cubicBezTo>
                    <a:pt x="934" y="167"/>
                    <a:pt x="734"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7"/>
            <p:cNvSpPr/>
            <p:nvPr/>
          </p:nvSpPr>
          <p:spPr>
            <a:xfrm>
              <a:off x="18100" y="2205825"/>
              <a:ext cx="192650" cy="165975"/>
            </a:xfrm>
            <a:custGeom>
              <a:avLst/>
              <a:gdLst/>
              <a:ahLst/>
              <a:cxnLst/>
              <a:rect l="l" t="t" r="r" b="b"/>
              <a:pathLst>
                <a:path w="7706" h="6639" extrusionOk="0">
                  <a:moveTo>
                    <a:pt x="67" y="0"/>
                  </a:moveTo>
                  <a:cubicBezTo>
                    <a:pt x="67" y="0"/>
                    <a:pt x="0" y="0"/>
                    <a:pt x="34" y="34"/>
                  </a:cubicBezTo>
                  <a:cubicBezTo>
                    <a:pt x="1201" y="1234"/>
                    <a:pt x="2469" y="2335"/>
                    <a:pt x="3703" y="3436"/>
                  </a:cubicBezTo>
                  <a:cubicBezTo>
                    <a:pt x="4337" y="3970"/>
                    <a:pt x="4971" y="4537"/>
                    <a:pt x="5604" y="5037"/>
                  </a:cubicBezTo>
                  <a:cubicBezTo>
                    <a:pt x="5938" y="5304"/>
                    <a:pt x="6272" y="5571"/>
                    <a:pt x="6572" y="5804"/>
                  </a:cubicBezTo>
                  <a:cubicBezTo>
                    <a:pt x="6905" y="6105"/>
                    <a:pt x="7272" y="6405"/>
                    <a:pt x="7639" y="6638"/>
                  </a:cubicBezTo>
                  <a:cubicBezTo>
                    <a:pt x="7673" y="6638"/>
                    <a:pt x="7706" y="6605"/>
                    <a:pt x="7673" y="6605"/>
                  </a:cubicBezTo>
                  <a:cubicBezTo>
                    <a:pt x="7406" y="6305"/>
                    <a:pt x="7106" y="6004"/>
                    <a:pt x="6805" y="5771"/>
                  </a:cubicBezTo>
                  <a:lnTo>
                    <a:pt x="5871" y="4870"/>
                  </a:lnTo>
                  <a:cubicBezTo>
                    <a:pt x="5271" y="4303"/>
                    <a:pt x="4637" y="3736"/>
                    <a:pt x="4003" y="3202"/>
                  </a:cubicBezTo>
                  <a:cubicBezTo>
                    <a:pt x="2736" y="2102"/>
                    <a:pt x="1435" y="1001"/>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7"/>
            <p:cNvSpPr/>
            <p:nvPr/>
          </p:nvSpPr>
          <p:spPr>
            <a:xfrm>
              <a:off x="-760800" y="2120700"/>
              <a:ext cx="648825" cy="824875"/>
            </a:xfrm>
            <a:custGeom>
              <a:avLst/>
              <a:gdLst/>
              <a:ahLst/>
              <a:cxnLst/>
              <a:rect l="l" t="t" r="r" b="b"/>
              <a:pathLst>
                <a:path w="25953" h="32995" extrusionOk="0">
                  <a:moveTo>
                    <a:pt x="13219" y="0"/>
                  </a:moveTo>
                  <a:cubicBezTo>
                    <a:pt x="12658" y="0"/>
                    <a:pt x="12064" y="61"/>
                    <a:pt x="11509" y="170"/>
                  </a:cubicBezTo>
                  <a:cubicBezTo>
                    <a:pt x="11109" y="270"/>
                    <a:pt x="10709" y="370"/>
                    <a:pt x="10342" y="503"/>
                  </a:cubicBezTo>
                  <a:lnTo>
                    <a:pt x="10308" y="503"/>
                  </a:lnTo>
                  <a:cubicBezTo>
                    <a:pt x="10008" y="637"/>
                    <a:pt x="9708" y="803"/>
                    <a:pt x="9474" y="1003"/>
                  </a:cubicBezTo>
                  <a:cubicBezTo>
                    <a:pt x="5405" y="4773"/>
                    <a:pt x="2636" y="17048"/>
                    <a:pt x="2036" y="20718"/>
                  </a:cubicBezTo>
                  <a:cubicBezTo>
                    <a:pt x="1035" y="26789"/>
                    <a:pt x="1" y="32793"/>
                    <a:pt x="201" y="32993"/>
                  </a:cubicBezTo>
                  <a:cubicBezTo>
                    <a:pt x="202" y="32994"/>
                    <a:pt x="212" y="32995"/>
                    <a:pt x="231" y="32995"/>
                  </a:cubicBezTo>
                  <a:cubicBezTo>
                    <a:pt x="1208" y="32995"/>
                    <a:pt x="25456" y="31320"/>
                    <a:pt x="25653" y="31058"/>
                  </a:cubicBezTo>
                  <a:cubicBezTo>
                    <a:pt x="25953" y="30691"/>
                    <a:pt x="18314" y="3805"/>
                    <a:pt x="15479" y="637"/>
                  </a:cubicBezTo>
                  <a:cubicBezTo>
                    <a:pt x="15095" y="189"/>
                    <a:pt x="14209" y="0"/>
                    <a:pt x="13219"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7"/>
            <p:cNvSpPr/>
            <p:nvPr/>
          </p:nvSpPr>
          <p:spPr>
            <a:xfrm>
              <a:off x="-558150" y="2151150"/>
              <a:ext cx="3375" cy="5025"/>
            </a:xfrm>
            <a:custGeom>
              <a:avLst/>
              <a:gdLst/>
              <a:ahLst/>
              <a:cxnLst/>
              <a:rect l="l" t="t" r="r" b="b"/>
              <a:pathLst>
                <a:path w="135" h="201" extrusionOk="0">
                  <a:moveTo>
                    <a:pt x="134" y="0"/>
                  </a:moveTo>
                  <a:lnTo>
                    <a:pt x="1" y="201"/>
                  </a:lnTo>
                  <a:cubicBezTo>
                    <a:pt x="67" y="167"/>
                    <a:pt x="101" y="101"/>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7"/>
            <p:cNvSpPr/>
            <p:nvPr/>
          </p:nvSpPr>
          <p:spPr>
            <a:xfrm>
              <a:off x="-589000" y="2302100"/>
              <a:ext cx="23375" cy="20000"/>
            </a:xfrm>
            <a:custGeom>
              <a:avLst/>
              <a:gdLst/>
              <a:ahLst/>
              <a:cxnLst/>
              <a:rect l="l" t="t" r="r" b="b"/>
              <a:pathLst>
                <a:path w="935" h="800" extrusionOk="0">
                  <a:moveTo>
                    <a:pt x="483" y="39"/>
                  </a:moveTo>
                  <a:cubicBezTo>
                    <a:pt x="665" y="39"/>
                    <a:pt x="834" y="174"/>
                    <a:pt x="834" y="400"/>
                  </a:cubicBezTo>
                  <a:cubicBezTo>
                    <a:pt x="834" y="601"/>
                    <a:pt x="701" y="767"/>
                    <a:pt x="501" y="767"/>
                  </a:cubicBezTo>
                  <a:lnTo>
                    <a:pt x="501" y="734"/>
                  </a:lnTo>
                  <a:cubicBezTo>
                    <a:pt x="167" y="734"/>
                    <a:pt x="0" y="367"/>
                    <a:pt x="234" y="134"/>
                  </a:cubicBezTo>
                  <a:cubicBezTo>
                    <a:pt x="309" y="69"/>
                    <a:pt x="397" y="39"/>
                    <a:pt x="483" y="39"/>
                  </a:cubicBezTo>
                  <a:close/>
                  <a:moveTo>
                    <a:pt x="501" y="0"/>
                  </a:moveTo>
                  <a:cubicBezTo>
                    <a:pt x="134" y="33"/>
                    <a:pt x="0" y="434"/>
                    <a:pt x="234" y="667"/>
                  </a:cubicBezTo>
                  <a:cubicBezTo>
                    <a:pt x="314" y="759"/>
                    <a:pt x="418" y="800"/>
                    <a:pt x="520" y="800"/>
                  </a:cubicBezTo>
                  <a:cubicBezTo>
                    <a:pt x="715" y="800"/>
                    <a:pt x="901" y="653"/>
                    <a:pt x="901" y="434"/>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7"/>
            <p:cNvSpPr/>
            <p:nvPr/>
          </p:nvSpPr>
          <p:spPr>
            <a:xfrm>
              <a:off x="-580650" y="2386325"/>
              <a:ext cx="23375" cy="19400"/>
            </a:xfrm>
            <a:custGeom>
              <a:avLst/>
              <a:gdLst/>
              <a:ahLst/>
              <a:cxnLst/>
              <a:rect l="l" t="t" r="r" b="b"/>
              <a:pathLst>
                <a:path w="935" h="776" extrusionOk="0">
                  <a:moveTo>
                    <a:pt x="522" y="24"/>
                  </a:moveTo>
                  <a:cubicBezTo>
                    <a:pt x="701" y="24"/>
                    <a:pt x="867" y="165"/>
                    <a:pt x="867" y="367"/>
                  </a:cubicBezTo>
                  <a:cubicBezTo>
                    <a:pt x="867" y="567"/>
                    <a:pt x="734" y="734"/>
                    <a:pt x="534" y="734"/>
                  </a:cubicBezTo>
                  <a:cubicBezTo>
                    <a:pt x="200" y="734"/>
                    <a:pt x="67" y="367"/>
                    <a:pt x="267" y="134"/>
                  </a:cubicBezTo>
                  <a:cubicBezTo>
                    <a:pt x="343" y="57"/>
                    <a:pt x="434" y="24"/>
                    <a:pt x="522" y="24"/>
                  </a:cubicBezTo>
                  <a:close/>
                  <a:moveTo>
                    <a:pt x="534" y="0"/>
                  </a:moveTo>
                  <a:cubicBezTo>
                    <a:pt x="167" y="0"/>
                    <a:pt x="0" y="400"/>
                    <a:pt x="234" y="667"/>
                  </a:cubicBezTo>
                  <a:cubicBezTo>
                    <a:pt x="318" y="741"/>
                    <a:pt x="419" y="775"/>
                    <a:pt x="518" y="775"/>
                  </a:cubicBezTo>
                  <a:cubicBezTo>
                    <a:pt x="732" y="775"/>
                    <a:pt x="934" y="618"/>
                    <a:pt x="934" y="367"/>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7"/>
            <p:cNvSpPr/>
            <p:nvPr/>
          </p:nvSpPr>
          <p:spPr>
            <a:xfrm>
              <a:off x="-666550" y="2403000"/>
              <a:ext cx="18100" cy="20050"/>
            </a:xfrm>
            <a:custGeom>
              <a:avLst/>
              <a:gdLst/>
              <a:ahLst/>
              <a:cxnLst/>
              <a:rect l="l" t="t" r="r" b="b"/>
              <a:pathLst>
                <a:path w="724" h="802" extrusionOk="0">
                  <a:moveTo>
                    <a:pt x="167" y="0"/>
                  </a:moveTo>
                  <a:cubicBezTo>
                    <a:pt x="167" y="34"/>
                    <a:pt x="167" y="34"/>
                    <a:pt x="167" y="34"/>
                  </a:cubicBezTo>
                  <a:cubicBezTo>
                    <a:pt x="367" y="67"/>
                    <a:pt x="501" y="200"/>
                    <a:pt x="501" y="401"/>
                  </a:cubicBezTo>
                  <a:cubicBezTo>
                    <a:pt x="501" y="601"/>
                    <a:pt x="334" y="734"/>
                    <a:pt x="134" y="734"/>
                  </a:cubicBezTo>
                  <a:cubicBezTo>
                    <a:pt x="100" y="734"/>
                    <a:pt x="34" y="734"/>
                    <a:pt x="0" y="701"/>
                  </a:cubicBezTo>
                  <a:lnTo>
                    <a:pt x="0" y="768"/>
                  </a:lnTo>
                  <a:cubicBezTo>
                    <a:pt x="34" y="768"/>
                    <a:pt x="100" y="801"/>
                    <a:pt x="167" y="801"/>
                  </a:cubicBezTo>
                  <a:cubicBezTo>
                    <a:pt x="177" y="802"/>
                    <a:pt x="187" y="802"/>
                    <a:pt x="197" y="802"/>
                  </a:cubicBezTo>
                  <a:cubicBezTo>
                    <a:pt x="670" y="802"/>
                    <a:pt x="723" y="33"/>
                    <a:pt x="2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7"/>
            <p:cNvSpPr/>
            <p:nvPr/>
          </p:nvSpPr>
          <p:spPr>
            <a:xfrm>
              <a:off x="-568975" y="2215350"/>
              <a:ext cx="24775" cy="21425"/>
            </a:xfrm>
            <a:custGeom>
              <a:avLst/>
              <a:gdLst/>
              <a:ahLst/>
              <a:cxnLst/>
              <a:rect l="l" t="t" r="r" b="b"/>
              <a:pathLst>
                <a:path w="991" h="857" extrusionOk="0">
                  <a:moveTo>
                    <a:pt x="555" y="58"/>
                  </a:moveTo>
                  <a:cubicBezTo>
                    <a:pt x="735" y="58"/>
                    <a:pt x="901" y="199"/>
                    <a:pt x="901" y="401"/>
                  </a:cubicBezTo>
                  <a:cubicBezTo>
                    <a:pt x="901" y="601"/>
                    <a:pt x="767" y="768"/>
                    <a:pt x="567" y="768"/>
                  </a:cubicBezTo>
                  <a:cubicBezTo>
                    <a:pt x="234" y="768"/>
                    <a:pt x="100" y="368"/>
                    <a:pt x="300" y="168"/>
                  </a:cubicBezTo>
                  <a:cubicBezTo>
                    <a:pt x="377" y="91"/>
                    <a:pt x="467" y="58"/>
                    <a:pt x="555" y="58"/>
                  </a:cubicBezTo>
                  <a:close/>
                  <a:moveTo>
                    <a:pt x="567" y="1"/>
                  </a:moveTo>
                  <a:cubicBezTo>
                    <a:pt x="167" y="1"/>
                    <a:pt x="0" y="468"/>
                    <a:pt x="267" y="735"/>
                  </a:cubicBezTo>
                  <a:cubicBezTo>
                    <a:pt x="351" y="819"/>
                    <a:pt x="454" y="856"/>
                    <a:pt x="556" y="856"/>
                  </a:cubicBezTo>
                  <a:cubicBezTo>
                    <a:pt x="778" y="856"/>
                    <a:pt x="990" y="676"/>
                    <a:pt x="967" y="401"/>
                  </a:cubicBezTo>
                  <a:cubicBezTo>
                    <a:pt x="967" y="168"/>
                    <a:pt x="801" y="1"/>
                    <a:pt x="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7"/>
            <p:cNvSpPr/>
            <p:nvPr/>
          </p:nvSpPr>
          <p:spPr>
            <a:xfrm>
              <a:off x="-533125" y="2340450"/>
              <a:ext cx="23375" cy="19600"/>
            </a:xfrm>
            <a:custGeom>
              <a:avLst/>
              <a:gdLst/>
              <a:ahLst/>
              <a:cxnLst/>
              <a:rect l="l" t="t" r="r" b="b"/>
              <a:pathLst>
                <a:path w="935" h="784" extrusionOk="0">
                  <a:moveTo>
                    <a:pt x="526" y="25"/>
                  </a:moveTo>
                  <a:cubicBezTo>
                    <a:pt x="717" y="25"/>
                    <a:pt x="901" y="175"/>
                    <a:pt x="901" y="401"/>
                  </a:cubicBezTo>
                  <a:cubicBezTo>
                    <a:pt x="901" y="568"/>
                    <a:pt x="734" y="734"/>
                    <a:pt x="534" y="734"/>
                  </a:cubicBezTo>
                  <a:cubicBezTo>
                    <a:pt x="234" y="734"/>
                    <a:pt x="67" y="367"/>
                    <a:pt x="267" y="134"/>
                  </a:cubicBezTo>
                  <a:cubicBezTo>
                    <a:pt x="342" y="59"/>
                    <a:pt x="435" y="25"/>
                    <a:pt x="526" y="25"/>
                  </a:cubicBezTo>
                  <a:close/>
                  <a:moveTo>
                    <a:pt x="534" y="1"/>
                  </a:moveTo>
                  <a:cubicBezTo>
                    <a:pt x="201" y="1"/>
                    <a:pt x="0" y="401"/>
                    <a:pt x="234" y="668"/>
                  </a:cubicBezTo>
                  <a:cubicBezTo>
                    <a:pt x="324" y="747"/>
                    <a:pt x="430" y="784"/>
                    <a:pt x="532" y="784"/>
                  </a:cubicBezTo>
                  <a:cubicBezTo>
                    <a:pt x="730" y="784"/>
                    <a:pt x="912" y="643"/>
                    <a:pt x="934" y="401"/>
                  </a:cubicBezTo>
                  <a:cubicBezTo>
                    <a:pt x="934" y="167"/>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7"/>
            <p:cNvSpPr/>
            <p:nvPr/>
          </p:nvSpPr>
          <p:spPr>
            <a:xfrm>
              <a:off x="-459750" y="2456375"/>
              <a:ext cx="23375" cy="20225"/>
            </a:xfrm>
            <a:custGeom>
              <a:avLst/>
              <a:gdLst/>
              <a:ahLst/>
              <a:cxnLst/>
              <a:rect l="l" t="t" r="r" b="b"/>
              <a:pathLst>
                <a:path w="935" h="809" extrusionOk="0">
                  <a:moveTo>
                    <a:pt x="522" y="57"/>
                  </a:moveTo>
                  <a:cubicBezTo>
                    <a:pt x="702" y="57"/>
                    <a:pt x="868" y="199"/>
                    <a:pt x="868" y="400"/>
                  </a:cubicBezTo>
                  <a:cubicBezTo>
                    <a:pt x="868" y="601"/>
                    <a:pt x="701" y="767"/>
                    <a:pt x="501" y="767"/>
                  </a:cubicBezTo>
                  <a:cubicBezTo>
                    <a:pt x="201" y="767"/>
                    <a:pt x="34" y="367"/>
                    <a:pt x="268" y="167"/>
                  </a:cubicBezTo>
                  <a:cubicBezTo>
                    <a:pt x="344" y="91"/>
                    <a:pt x="435" y="57"/>
                    <a:pt x="522" y="57"/>
                  </a:cubicBezTo>
                  <a:close/>
                  <a:moveTo>
                    <a:pt x="501" y="0"/>
                  </a:moveTo>
                  <a:cubicBezTo>
                    <a:pt x="168" y="34"/>
                    <a:pt x="1" y="467"/>
                    <a:pt x="268" y="701"/>
                  </a:cubicBezTo>
                  <a:cubicBezTo>
                    <a:pt x="342" y="775"/>
                    <a:pt x="436" y="808"/>
                    <a:pt x="530" y="808"/>
                  </a:cubicBezTo>
                  <a:cubicBezTo>
                    <a:pt x="732" y="808"/>
                    <a:pt x="935" y="651"/>
                    <a:pt x="935" y="400"/>
                  </a:cubicBezTo>
                  <a:cubicBezTo>
                    <a:pt x="901" y="200"/>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7"/>
            <p:cNvSpPr/>
            <p:nvPr/>
          </p:nvSpPr>
          <p:spPr>
            <a:xfrm>
              <a:off x="-306300" y="2499650"/>
              <a:ext cx="23375" cy="19475"/>
            </a:xfrm>
            <a:custGeom>
              <a:avLst/>
              <a:gdLst/>
              <a:ahLst/>
              <a:cxnLst/>
              <a:rect l="l" t="t" r="r" b="b"/>
              <a:pathLst>
                <a:path w="935" h="779" extrusionOk="0">
                  <a:moveTo>
                    <a:pt x="522" y="27"/>
                  </a:moveTo>
                  <a:cubicBezTo>
                    <a:pt x="702" y="27"/>
                    <a:pt x="868" y="169"/>
                    <a:pt x="868" y="371"/>
                  </a:cubicBezTo>
                  <a:cubicBezTo>
                    <a:pt x="868" y="571"/>
                    <a:pt x="701" y="738"/>
                    <a:pt x="534" y="738"/>
                  </a:cubicBezTo>
                  <a:cubicBezTo>
                    <a:pt x="201" y="738"/>
                    <a:pt x="34" y="371"/>
                    <a:pt x="267" y="137"/>
                  </a:cubicBezTo>
                  <a:cubicBezTo>
                    <a:pt x="344" y="61"/>
                    <a:pt x="435" y="27"/>
                    <a:pt x="522" y="27"/>
                  </a:cubicBezTo>
                  <a:close/>
                  <a:moveTo>
                    <a:pt x="579" y="0"/>
                  </a:moveTo>
                  <a:cubicBezTo>
                    <a:pt x="564" y="0"/>
                    <a:pt x="549" y="1"/>
                    <a:pt x="534" y="4"/>
                  </a:cubicBezTo>
                  <a:cubicBezTo>
                    <a:pt x="167" y="4"/>
                    <a:pt x="1" y="437"/>
                    <a:pt x="267" y="671"/>
                  </a:cubicBezTo>
                  <a:cubicBezTo>
                    <a:pt x="352" y="745"/>
                    <a:pt x="450" y="779"/>
                    <a:pt x="544" y="779"/>
                  </a:cubicBezTo>
                  <a:cubicBezTo>
                    <a:pt x="748" y="779"/>
                    <a:pt x="935" y="621"/>
                    <a:pt x="935" y="371"/>
                  </a:cubicBezTo>
                  <a:cubicBezTo>
                    <a:pt x="935" y="185"/>
                    <a:pt x="763" y="0"/>
                    <a:pt x="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7"/>
            <p:cNvSpPr/>
            <p:nvPr/>
          </p:nvSpPr>
          <p:spPr>
            <a:xfrm>
              <a:off x="-501450" y="2511400"/>
              <a:ext cx="24800" cy="20875"/>
            </a:xfrm>
            <a:custGeom>
              <a:avLst/>
              <a:gdLst/>
              <a:ahLst/>
              <a:cxnLst/>
              <a:rect l="l" t="t" r="r" b="b"/>
              <a:pathLst>
                <a:path w="992" h="835" extrusionOk="0">
                  <a:moveTo>
                    <a:pt x="535" y="47"/>
                  </a:moveTo>
                  <a:cubicBezTo>
                    <a:pt x="723" y="47"/>
                    <a:pt x="902" y="191"/>
                    <a:pt x="902" y="401"/>
                  </a:cubicBezTo>
                  <a:cubicBezTo>
                    <a:pt x="902" y="601"/>
                    <a:pt x="768" y="768"/>
                    <a:pt x="568" y="768"/>
                  </a:cubicBezTo>
                  <a:cubicBezTo>
                    <a:pt x="234" y="768"/>
                    <a:pt x="101" y="368"/>
                    <a:pt x="301" y="134"/>
                  </a:cubicBezTo>
                  <a:cubicBezTo>
                    <a:pt x="372" y="74"/>
                    <a:pt x="454" y="47"/>
                    <a:pt x="535" y="47"/>
                  </a:cubicBezTo>
                  <a:close/>
                  <a:moveTo>
                    <a:pt x="568" y="1"/>
                  </a:moveTo>
                  <a:cubicBezTo>
                    <a:pt x="201" y="1"/>
                    <a:pt x="1" y="468"/>
                    <a:pt x="268" y="735"/>
                  </a:cubicBezTo>
                  <a:cubicBezTo>
                    <a:pt x="347" y="804"/>
                    <a:pt x="443" y="835"/>
                    <a:pt x="539" y="835"/>
                  </a:cubicBezTo>
                  <a:cubicBezTo>
                    <a:pt x="767" y="835"/>
                    <a:pt x="992" y="659"/>
                    <a:pt x="968" y="401"/>
                  </a:cubicBezTo>
                  <a:cubicBezTo>
                    <a:pt x="968" y="168"/>
                    <a:pt x="802"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7"/>
            <p:cNvSpPr/>
            <p:nvPr/>
          </p:nvSpPr>
          <p:spPr>
            <a:xfrm>
              <a:off x="-613175" y="2598125"/>
              <a:ext cx="23375" cy="20025"/>
            </a:xfrm>
            <a:custGeom>
              <a:avLst/>
              <a:gdLst/>
              <a:ahLst/>
              <a:cxnLst/>
              <a:rect l="l" t="t" r="r" b="b"/>
              <a:pathLst>
                <a:path w="935" h="801" extrusionOk="0">
                  <a:moveTo>
                    <a:pt x="535" y="40"/>
                  </a:moveTo>
                  <a:cubicBezTo>
                    <a:pt x="716" y="40"/>
                    <a:pt x="901" y="175"/>
                    <a:pt x="901" y="401"/>
                  </a:cubicBezTo>
                  <a:cubicBezTo>
                    <a:pt x="901" y="601"/>
                    <a:pt x="734" y="735"/>
                    <a:pt x="534" y="768"/>
                  </a:cubicBezTo>
                  <a:cubicBezTo>
                    <a:pt x="234" y="768"/>
                    <a:pt x="67" y="368"/>
                    <a:pt x="300" y="134"/>
                  </a:cubicBezTo>
                  <a:cubicBezTo>
                    <a:pt x="364" y="70"/>
                    <a:pt x="449" y="40"/>
                    <a:pt x="535" y="40"/>
                  </a:cubicBezTo>
                  <a:close/>
                  <a:moveTo>
                    <a:pt x="534" y="1"/>
                  </a:moveTo>
                  <a:cubicBezTo>
                    <a:pt x="200" y="1"/>
                    <a:pt x="0" y="435"/>
                    <a:pt x="234" y="668"/>
                  </a:cubicBezTo>
                  <a:cubicBezTo>
                    <a:pt x="325" y="760"/>
                    <a:pt x="433" y="800"/>
                    <a:pt x="536" y="800"/>
                  </a:cubicBezTo>
                  <a:cubicBezTo>
                    <a:pt x="732" y="800"/>
                    <a:pt x="912" y="653"/>
                    <a:pt x="934" y="435"/>
                  </a:cubicBezTo>
                  <a:cubicBezTo>
                    <a:pt x="934" y="201"/>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7"/>
            <p:cNvSpPr/>
            <p:nvPr/>
          </p:nvSpPr>
          <p:spPr>
            <a:xfrm>
              <a:off x="-710750" y="2680700"/>
              <a:ext cx="22525" cy="19800"/>
            </a:xfrm>
            <a:custGeom>
              <a:avLst/>
              <a:gdLst/>
              <a:ahLst/>
              <a:cxnLst/>
              <a:rect l="l" t="t" r="r" b="b"/>
              <a:pathLst>
                <a:path w="901" h="792" extrusionOk="0">
                  <a:moveTo>
                    <a:pt x="517" y="25"/>
                  </a:moveTo>
                  <a:cubicBezTo>
                    <a:pt x="699" y="25"/>
                    <a:pt x="868" y="174"/>
                    <a:pt x="868" y="401"/>
                  </a:cubicBezTo>
                  <a:cubicBezTo>
                    <a:pt x="868" y="567"/>
                    <a:pt x="701" y="734"/>
                    <a:pt x="534" y="734"/>
                  </a:cubicBezTo>
                  <a:cubicBezTo>
                    <a:pt x="200" y="734"/>
                    <a:pt x="34" y="367"/>
                    <a:pt x="267" y="134"/>
                  </a:cubicBezTo>
                  <a:cubicBezTo>
                    <a:pt x="342" y="59"/>
                    <a:pt x="431" y="25"/>
                    <a:pt x="517" y="25"/>
                  </a:cubicBezTo>
                  <a:close/>
                  <a:moveTo>
                    <a:pt x="534" y="0"/>
                  </a:moveTo>
                  <a:cubicBezTo>
                    <a:pt x="167" y="0"/>
                    <a:pt x="0" y="434"/>
                    <a:pt x="234" y="667"/>
                  </a:cubicBezTo>
                  <a:cubicBezTo>
                    <a:pt x="320" y="754"/>
                    <a:pt x="420" y="791"/>
                    <a:pt x="516" y="791"/>
                  </a:cubicBezTo>
                  <a:cubicBezTo>
                    <a:pt x="717" y="791"/>
                    <a:pt x="901" y="626"/>
                    <a:pt x="901" y="401"/>
                  </a:cubicBezTo>
                  <a:cubicBezTo>
                    <a:pt x="901"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7"/>
            <p:cNvSpPr/>
            <p:nvPr/>
          </p:nvSpPr>
          <p:spPr>
            <a:xfrm>
              <a:off x="-555425" y="2722350"/>
              <a:ext cx="24000" cy="20850"/>
            </a:xfrm>
            <a:custGeom>
              <a:avLst/>
              <a:gdLst/>
              <a:ahLst/>
              <a:cxnLst/>
              <a:rect l="l" t="t" r="r" b="b"/>
              <a:pathLst>
                <a:path w="960" h="834" extrusionOk="0">
                  <a:moveTo>
                    <a:pt x="560" y="42"/>
                  </a:moveTo>
                  <a:cubicBezTo>
                    <a:pt x="741" y="42"/>
                    <a:pt x="926" y="176"/>
                    <a:pt x="926" y="402"/>
                  </a:cubicBezTo>
                  <a:cubicBezTo>
                    <a:pt x="926" y="603"/>
                    <a:pt x="759" y="736"/>
                    <a:pt x="559" y="769"/>
                  </a:cubicBezTo>
                  <a:cubicBezTo>
                    <a:pt x="259" y="769"/>
                    <a:pt x="92" y="369"/>
                    <a:pt x="325" y="136"/>
                  </a:cubicBezTo>
                  <a:cubicBezTo>
                    <a:pt x="389" y="71"/>
                    <a:pt x="474" y="42"/>
                    <a:pt x="560" y="42"/>
                  </a:cubicBezTo>
                  <a:close/>
                  <a:moveTo>
                    <a:pt x="522" y="0"/>
                  </a:moveTo>
                  <a:cubicBezTo>
                    <a:pt x="179" y="0"/>
                    <a:pt x="1" y="445"/>
                    <a:pt x="259" y="703"/>
                  </a:cubicBezTo>
                  <a:cubicBezTo>
                    <a:pt x="338" y="793"/>
                    <a:pt x="443" y="834"/>
                    <a:pt x="549" y="834"/>
                  </a:cubicBezTo>
                  <a:cubicBezTo>
                    <a:pt x="755" y="834"/>
                    <a:pt x="959" y="678"/>
                    <a:pt x="959" y="436"/>
                  </a:cubicBezTo>
                  <a:cubicBezTo>
                    <a:pt x="959" y="202"/>
                    <a:pt x="792" y="2"/>
                    <a:pt x="559" y="2"/>
                  </a:cubicBezTo>
                  <a:cubicBezTo>
                    <a:pt x="546" y="1"/>
                    <a:pt x="534"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7"/>
            <p:cNvSpPr/>
            <p:nvPr/>
          </p:nvSpPr>
          <p:spPr>
            <a:xfrm>
              <a:off x="-429725" y="2171175"/>
              <a:ext cx="24775" cy="21400"/>
            </a:xfrm>
            <a:custGeom>
              <a:avLst/>
              <a:gdLst/>
              <a:ahLst/>
              <a:cxnLst/>
              <a:rect l="l" t="t" r="r" b="b"/>
              <a:pathLst>
                <a:path w="991" h="856" extrusionOk="0">
                  <a:moveTo>
                    <a:pt x="556" y="57"/>
                  </a:moveTo>
                  <a:cubicBezTo>
                    <a:pt x="735" y="57"/>
                    <a:pt x="901" y="198"/>
                    <a:pt x="901" y="400"/>
                  </a:cubicBezTo>
                  <a:cubicBezTo>
                    <a:pt x="901" y="600"/>
                    <a:pt x="768" y="767"/>
                    <a:pt x="568" y="767"/>
                  </a:cubicBezTo>
                  <a:cubicBezTo>
                    <a:pt x="234" y="767"/>
                    <a:pt x="101" y="367"/>
                    <a:pt x="301" y="167"/>
                  </a:cubicBezTo>
                  <a:cubicBezTo>
                    <a:pt x="377" y="90"/>
                    <a:pt x="468" y="57"/>
                    <a:pt x="556" y="57"/>
                  </a:cubicBezTo>
                  <a:close/>
                  <a:moveTo>
                    <a:pt x="568" y="0"/>
                  </a:moveTo>
                  <a:cubicBezTo>
                    <a:pt x="167" y="0"/>
                    <a:pt x="1" y="467"/>
                    <a:pt x="268" y="734"/>
                  </a:cubicBezTo>
                  <a:cubicBezTo>
                    <a:pt x="351" y="818"/>
                    <a:pt x="455" y="855"/>
                    <a:pt x="556" y="855"/>
                  </a:cubicBezTo>
                  <a:cubicBezTo>
                    <a:pt x="778" y="855"/>
                    <a:pt x="991" y="675"/>
                    <a:pt x="968" y="400"/>
                  </a:cubicBezTo>
                  <a:cubicBezTo>
                    <a:pt x="968" y="200"/>
                    <a:pt x="768"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7"/>
            <p:cNvSpPr/>
            <p:nvPr/>
          </p:nvSpPr>
          <p:spPr>
            <a:xfrm>
              <a:off x="-475925" y="2225275"/>
              <a:ext cx="22900" cy="19375"/>
            </a:xfrm>
            <a:custGeom>
              <a:avLst/>
              <a:gdLst/>
              <a:ahLst/>
              <a:cxnLst/>
              <a:rect l="l" t="t" r="r" b="b"/>
              <a:pathLst>
                <a:path w="916" h="775" extrusionOk="0">
                  <a:moveTo>
                    <a:pt x="847" y="187"/>
                  </a:moveTo>
                  <a:cubicBezTo>
                    <a:pt x="915" y="309"/>
                    <a:pt x="915" y="469"/>
                    <a:pt x="846" y="590"/>
                  </a:cubicBezTo>
                  <a:lnTo>
                    <a:pt x="846" y="590"/>
                  </a:lnTo>
                  <a:cubicBezTo>
                    <a:pt x="889" y="535"/>
                    <a:pt x="915" y="470"/>
                    <a:pt x="915" y="405"/>
                  </a:cubicBezTo>
                  <a:cubicBezTo>
                    <a:pt x="915" y="320"/>
                    <a:pt x="889" y="247"/>
                    <a:pt x="847" y="187"/>
                  </a:cubicBezTo>
                  <a:close/>
                  <a:moveTo>
                    <a:pt x="489" y="1"/>
                  </a:moveTo>
                  <a:cubicBezTo>
                    <a:pt x="0" y="1"/>
                    <a:pt x="0" y="775"/>
                    <a:pt x="489" y="775"/>
                  </a:cubicBezTo>
                  <a:cubicBezTo>
                    <a:pt x="508" y="775"/>
                    <a:pt x="527" y="774"/>
                    <a:pt x="548" y="771"/>
                  </a:cubicBezTo>
                  <a:cubicBezTo>
                    <a:pt x="691" y="761"/>
                    <a:pt x="791" y="688"/>
                    <a:pt x="846" y="590"/>
                  </a:cubicBezTo>
                  <a:lnTo>
                    <a:pt x="846" y="590"/>
                  </a:lnTo>
                  <a:cubicBezTo>
                    <a:pt x="779" y="676"/>
                    <a:pt x="669" y="738"/>
                    <a:pt x="548" y="738"/>
                  </a:cubicBezTo>
                  <a:cubicBezTo>
                    <a:pt x="248" y="738"/>
                    <a:pt x="81" y="371"/>
                    <a:pt x="281" y="138"/>
                  </a:cubicBezTo>
                  <a:cubicBezTo>
                    <a:pt x="356" y="63"/>
                    <a:pt x="448" y="29"/>
                    <a:pt x="539" y="29"/>
                  </a:cubicBezTo>
                  <a:cubicBezTo>
                    <a:pt x="659" y="29"/>
                    <a:pt x="777" y="88"/>
                    <a:pt x="847" y="187"/>
                  </a:cubicBezTo>
                  <a:lnTo>
                    <a:pt x="847" y="187"/>
                  </a:lnTo>
                  <a:cubicBezTo>
                    <a:pt x="792" y="89"/>
                    <a:pt x="692" y="15"/>
                    <a:pt x="548" y="4"/>
                  </a:cubicBezTo>
                  <a:cubicBezTo>
                    <a:pt x="527" y="2"/>
                    <a:pt x="508"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7"/>
            <p:cNvSpPr/>
            <p:nvPr/>
          </p:nvSpPr>
          <p:spPr>
            <a:xfrm>
              <a:off x="-400525" y="2336275"/>
              <a:ext cx="23375" cy="20075"/>
            </a:xfrm>
            <a:custGeom>
              <a:avLst/>
              <a:gdLst/>
              <a:ahLst/>
              <a:cxnLst/>
              <a:rect l="l" t="t" r="r" b="b"/>
              <a:pathLst>
                <a:path w="935" h="803" extrusionOk="0">
                  <a:moveTo>
                    <a:pt x="501" y="47"/>
                  </a:moveTo>
                  <a:cubicBezTo>
                    <a:pt x="689" y="47"/>
                    <a:pt x="867" y="191"/>
                    <a:pt x="867" y="401"/>
                  </a:cubicBezTo>
                  <a:cubicBezTo>
                    <a:pt x="867" y="601"/>
                    <a:pt x="701" y="768"/>
                    <a:pt x="501" y="768"/>
                  </a:cubicBezTo>
                  <a:cubicBezTo>
                    <a:pt x="200" y="768"/>
                    <a:pt x="34" y="368"/>
                    <a:pt x="267" y="134"/>
                  </a:cubicBezTo>
                  <a:cubicBezTo>
                    <a:pt x="337" y="74"/>
                    <a:pt x="420" y="47"/>
                    <a:pt x="501" y="47"/>
                  </a:cubicBezTo>
                  <a:close/>
                  <a:moveTo>
                    <a:pt x="501" y="1"/>
                  </a:moveTo>
                  <a:cubicBezTo>
                    <a:pt x="167" y="34"/>
                    <a:pt x="0" y="468"/>
                    <a:pt x="267" y="701"/>
                  </a:cubicBezTo>
                  <a:cubicBezTo>
                    <a:pt x="337" y="771"/>
                    <a:pt x="425" y="802"/>
                    <a:pt x="515" y="802"/>
                  </a:cubicBezTo>
                  <a:cubicBezTo>
                    <a:pt x="722" y="802"/>
                    <a:pt x="934" y="634"/>
                    <a:pt x="934" y="401"/>
                  </a:cubicBezTo>
                  <a:cubicBezTo>
                    <a:pt x="934" y="168"/>
                    <a:pt x="734"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7"/>
            <p:cNvSpPr/>
            <p:nvPr/>
          </p:nvSpPr>
          <p:spPr>
            <a:xfrm>
              <a:off x="-301925" y="2417125"/>
              <a:ext cx="23175" cy="19450"/>
            </a:xfrm>
            <a:custGeom>
              <a:avLst/>
              <a:gdLst/>
              <a:ahLst/>
              <a:cxnLst/>
              <a:rect l="l" t="t" r="r" b="b"/>
              <a:pathLst>
                <a:path w="927" h="778" extrusionOk="0">
                  <a:moveTo>
                    <a:pt x="514" y="26"/>
                  </a:moveTo>
                  <a:cubicBezTo>
                    <a:pt x="694" y="26"/>
                    <a:pt x="860" y="167"/>
                    <a:pt x="860" y="369"/>
                  </a:cubicBezTo>
                  <a:cubicBezTo>
                    <a:pt x="860" y="569"/>
                    <a:pt x="726" y="736"/>
                    <a:pt x="526" y="736"/>
                  </a:cubicBezTo>
                  <a:cubicBezTo>
                    <a:pt x="192" y="736"/>
                    <a:pt x="59" y="369"/>
                    <a:pt x="259" y="136"/>
                  </a:cubicBezTo>
                  <a:cubicBezTo>
                    <a:pt x="336" y="59"/>
                    <a:pt x="426" y="26"/>
                    <a:pt x="514" y="26"/>
                  </a:cubicBezTo>
                  <a:close/>
                  <a:moveTo>
                    <a:pt x="487" y="1"/>
                  </a:moveTo>
                  <a:cubicBezTo>
                    <a:pt x="147" y="1"/>
                    <a:pt x="1" y="412"/>
                    <a:pt x="226" y="670"/>
                  </a:cubicBezTo>
                  <a:cubicBezTo>
                    <a:pt x="310" y="744"/>
                    <a:pt x="412" y="777"/>
                    <a:pt x="511" y="777"/>
                  </a:cubicBezTo>
                  <a:cubicBezTo>
                    <a:pt x="724" y="777"/>
                    <a:pt x="926" y="620"/>
                    <a:pt x="926" y="369"/>
                  </a:cubicBezTo>
                  <a:cubicBezTo>
                    <a:pt x="926" y="169"/>
                    <a:pt x="726" y="2"/>
                    <a:pt x="526" y="2"/>
                  </a:cubicBezTo>
                  <a:cubicBezTo>
                    <a:pt x="513" y="1"/>
                    <a:pt x="499"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7"/>
            <p:cNvSpPr/>
            <p:nvPr/>
          </p:nvSpPr>
          <p:spPr>
            <a:xfrm>
              <a:off x="-535425" y="2265350"/>
              <a:ext cx="23175" cy="19450"/>
            </a:xfrm>
            <a:custGeom>
              <a:avLst/>
              <a:gdLst/>
              <a:ahLst/>
              <a:cxnLst/>
              <a:rect l="l" t="t" r="r" b="b"/>
              <a:pathLst>
                <a:path w="927" h="778" extrusionOk="0">
                  <a:moveTo>
                    <a:pt x="514" y="26"/>
                  </a:moveTo>
                  <a:cubicBezTo>
                    <a:pt x="694" y="26"/>
                    <a:pt x="860" y="167"/>
                    <a:pt x="860" y="369"/>
                  </a:cubicBezTo>
                  <a:cubicBezTo>
                    <a:pt x="860" y="569"/>
                    <a:pt x="726" y="736"/>
                    <a:pt x="526" y="736"/>
                  </a:cubicBezTo>
                  <a:cubicBezTo>
                    <a:pt x="192" y="736"/>
                    <a:pt x="59" y="369"/>
                    <a:pt x="259" y="136"/>
                  </a:cubicBezTo>
                  <a:cubicBezTo>
                    <a:pt x="336" y="59"/>
                    <a:pt x="426" y="26"/>
                    <a:pt x="514" y="26"/>
                  </a:cubicBezTo>
                  <a:close/>
                  <a:moveTo>
                    <a:pt x="487" y="1"/>
                  </a:moveTo>
                  <a:cubicBezTo>
                    <a:pt x="147" y="1"/>
                    <a:pt x="1" y="412"/>
                    <a:pt x="226" y="670"/>
                  </a:cubicBezTo>
                  <a:cubicBezTo>
                    <a:pt x="310" y="743"/>
                    <a:pt x="412" y="777"/>
                    <a:pt x="511" y="777"/>
                  </a:cubicBezTo>
                  <a:cubicBezTo>
                    <a:pt x="724" y="777"/>
                    <a:pt x="926" y="620"/>
                    <a:pt x="926" y="369"/>
                  </a:cubicBezTo>
                  <a:cubicBezTo>
                    <a:pt x="893" y="169"/>
                    <a:pt x="726" y="2"/>
                    <a:pt x="526" y="2"/>
                  </a:cubicBezTo>
                  <a:cubicBezTo>
                    <a:pt x="513" y="1"/>
                    <a:pt x="499"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7"/>
            <p:cNvSpPr/>
            <p:nvPr/>
          </p:nvSpPr>
          <p:spPr>
            <a:xfrm>
              <a:off x="-468925" y="2370475"/>
              <a:ext cx="23375" cy="20225"/>
            </a:xfrm>
            <a:custGeom>
              <a:avLst/>
              <a:gdLst/>
              <a:ahLst/>
              <a:cxnLst/>
              <a:rect l="l" t="t" r="r" b="b"/>
              <a:pathLst>
                <a:path w="935" h="809" extrusionOk="0">
                  <a:moveTo>
                    <a:pt x="497" y="57"/>
                  </a:moveTo>
                  <a:cubicBezTo>
                    <a:pt x="687" y="57"/>
                    <a:pt x="868" y="199"/>
                    <a:pt x="868" y="401"/>
                  </a:cubicBezTo>
                  <a:cubicBezTo>
                    <a:pt x="868" y="601"/>
                    <a:pt x="701" y="768"/>
                    <a:pt x="501" y="768"/>
                  </a:cubicBezTo>
                  <a:cubicBezTo>
                    <a:pt x="201" y="768"/>
                    <a:pt x="34" y="367"/>
                    <a:pt x="234" y="167"/>
                  </a:cubicBezTo>
                  <a:cubicBezTo>
                    <a:pt x="311" y="91"/>
                    <a:pt x="405" y="57"/>
                    <a:pt x="497" y="57"/>
                  </a:cubicBezTo>
                  <a:close/>
                  <a:moveTo>
                    <a:pt x="501" y="0"/>
                  </a:moveTo>
                  <a:cubicBezTo>
                    <a:pt x="168" y="34"/>
                    <a:pt x="1" y="467"/>
                    <a:pt x="234" y="701"/>
                  </a:cubicBezTo>
                  <a:cubicBezTo>
                    <a:pt x="319" y="775"/>
                    <a:pt x="417" y="809"/>
                    <a:pt x="511" y="809"/>
                  </a:cubicBezTo>
                  <a:cubicBezTo>
                    <a:pt x="715" y="809"/>
                    <a:pt x="902" y="651"/>
                    <a:pt x="902" y="401"/>
                  </a:cubicBezTo>
                  <a:cubicBezTo>
                    <a:pt x="935"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7"/>
            <p:cNvSpPr/>
            <p:nvPr/>
          </p:nvSpPr>
          <p:spPr>
            <a:xfrm>
              <a:off x="-563150" y="2480550"/>
              <a:ext cx="23375" cy="20000"/>
            </a:xfrm>
            <a:custGeom>
              <a:avLst/>
              <a:gdLst/>
              <a:ahLst/>
              <a:cxnLst/>
              <a:rect l="l" t="t" r="r" b="b"/>
              <a:pathLst>
                <a:path w="935" h="800" extrusionOk="0">
                  <a:moveTo>
                    <a:pt x="487" y="47"/>
                  </a:moveTo>
                  <a:cubicBezTo>
                    <a:pt x="673" y="47"/>
                    <a:pt x="868" y="191"/>
                    <a:pt x="868" y="401"/>
                  </a:cubicBezTo>
                  <a:cubicBezTo>
                    <a:pt x="868" y="601"/>
                    <a:pt x="701" y="768"/>
                    <a:pt x="501" y="768"/>
                  </a:cubicBezTo>
                  <a:cubicBezTo>
                    <a:pt x="201" y="768"/>
                    <a:pt x="34" y="367"/>
                    <a:pt x="267" y="134"/>
                  </a:cubicBezTo>
                  <a:cubicBezTo>
                    <a:pt x="328" y="74"/>
                    <a:pt x="406" y="47"/>
                    <a:pt x="487" y="47"/>
                  </a:cubicBezTo>
                  <a:close/>
                  <a:moveTo>
                    <a:pt x="501" y="1"/>
                  </a:moveTo>
                  <a:cubicBezTo>
                    <a:pt x="167" y="34"/>
                    <a:pt x="1" y="434"/>
                    <a:pt x="234" y="668"/>
                  </a:cubicBezTo>
                  <a:cubicBezTo>
                    <a:pt x="326" y="760"/>
                    <a:pt x="433" y="800"/>
                    <a:pt x="537" y="800"/>
                  </a:cubicBezTo>
                  <a:cubicBezTo>
                    <a:pt x="733" y="800"/>
                    <a:pt x="913" y="653"/>
                    <a:pt x="935" y="434"/>
                  </a:cubicBezTo>
                  <a:cubicBezTo>
                    <a:pt x="935" y="201"/>
                    <a:pt x="734"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7"/>
            <p:cNvSpPr/>
            <p:nvPr/>
          </p:nvSpPr>
          <p:spPr>
            <a:xfrm>
              <a:off x="-614850" y="2524750"/>
              <a:ext cx="22550" cy="20250"/>
            </a:xfrm>
            <a:custGeom>
              <a:avLst/>
              <a:gdLst/>
              <a:ahLst/>
              <a:cxnLst/>
              <a:rect l="l" t="t" r="r" b="b"/>
              <a:pathLst>
                <a:path w="902" h="810" extrusionOk="0">
                  <a:moveTo>
                    <a:pt x="497" y="57"/>
                  </a:moveTo>
                  <a:cubicBezTo>
                    <a:pt x="687" y="57"/>
                    <a:pt x="868" y="199"/>
                    <a:pt x="868" y="401"/>
                  </a:cubicBezTo>
                  <a:cubicBezTo>
                    <a:pt x="868" y="601"/>
                    <a:pt x="701" y="768"/>
                    <a:pt x="501" y="768"/>
                  </a:cubicBezTo>
                  <a:cubicBezTo>
                    <a:pt x="201" y="768"/>
                    <a:pt x="34" y="367"/>
                    <a:pt x="234" y="167"/>
                  </a:cubicBezTo>
                  <a:cubicBezTo>
                    <a:pt x="310" y="91"/>
                    <a:pt x="405" y="57"/>
                    <a:pt x="497" y="57"/>
                  </a:cubicBezTo>
                  <a:close/>
                  <a:moveTo>
                    <a:pt x="501" y="0"/>
                  </a:moveTo>
                  <a:cubicBezTo>
                    <a:pt x="167" y="34"/>
                    <a:pt x="0" y="434"/>
                    <a:pt x="234" y="701"/>
                  </a:cubicBezTo>
                  <a:cubicBezTo>
                    <a:pt x="320" y="776"/>
                    <a:pt x="419" y="810"/>
                    <a:pt x="515" y="810"/>
                  </a:cubicBezTo>
                  <a:cubicBezTo>
                    <a:pt x="717" y="810"/>
                    <a:pt x="901" y="660"/>
                    <a:pt x="901" y="434"/>
                  </a:cubicBezTo>
                  <a:cubicBezTo>
                    <a:pt x="901" y="201"/>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7"/>
            <p:cNvSpPr/>
            <p:nvPr/>
          </p:nvSpPr>
          <p:spPr>
            <a:xfrm>
              <a:off x="-712425" y="2611400"/>
              <a:ext cx="22025" cy="19375"/>
            </a:xfrm>
            <a:custGeom>
              <a:avLst/>
              <a:gdLst/>
              <a:ahLst/>
              <a:cxnLst/>
              <a:rect l="l" t="t" r="r" b="b"/>
              <a:pathLst>
                <a:path w="881" h="775" extrusionOk="0">
                  <a:moveTo>
                    <a:pt x="363" y="0"/>
                  </a:moveTo>
                  <a:cubicBezTo>
                    <a:pt x="343" y="0"/>
                    <a:pt x="322" y="1"/>
                    <a:pt x="301" y="4"/>
                  </a:cubicBezTo>
                  <a:cubicBezTo>
                    <a:pt x="201" y="4"/>
                    <a:pt x="134" y="4"/>
                    <a:pt x="67" y="70"/>
                  </a:cubicBezTo>
                  <a:lnTo>
                    <a:pt x="67" y="137"/>
                  </a:lnTo>
                  <a:cubicBezTo>
                    <a:pt x="118" y="87"/>
                    <a:pt x="169" y="65"/>
                    <a:pt x="218" y="65"/>
                  </a:cubicBezTo>
                  <a:cubicBezTo>
                    <a:pt x="493" y="65"/>
                    <a:pt x="697" y="737"/>
                    <a:pt x="301" y="737"/>
                  </a:cubicBezTo>
                  <a:cubicBezTo>
                    <a:pt x="167" y="737"/>
                    <a:pt x="67" y="671"/>
                    <a:pt x="1" y="571"/>
                  </a:cubicBezTo>
                  <a:cubicBezTo>
                    <a:pt x="1" y="571"/>
                    <a:pt x="1" y="604"/>
                    <a:pt x="1" y="604"/>
                  </a:cubicBezTo>
                  <a:cubicBezTo>
                    <a:pt x="67" y="737"/>
                    <a:pt x="167" y="771"/>
                    <a:pt x="301" y="771"/>
                  </a:cubicBezTo>
                  <a:cubicBezTo>
                    <a:pt x="322" y="773"/>
                    <a:pt x="343" y="774"/>
                    <a:pt x="363" y="774"/>
                  </a:cubicBezTo>
                  <a:cubicBezTo>
                    <a:pt x="881" y="774"/>
                    <a:pt x="881" y="0"/>
                    <a:pt x="3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7"/>
            <p:cNvSpPr/>
            <p:nvPr/>
          </p:nvSpPr>
          <p:spPr>
            <a:xfrm>
              <a:off x="-666550" y="2563950"/>
              <a:ext cx="23375" cy="20050"/>
            </a:xfrm>
            <a:custGeom>
              <a:avLst/>
              <a:gdLst/>
              <a:ahLst/>
              <a:cxnLst/>
              <a:rect l="l" t="t" r="r" b="b"/>
              <a:pathLst>
                <a:path w="935" h="802" extrusionOk="0">
                  <a:moveTo>
                    <a:pt x="501" y="40"/>
                  </a:moveTo>
                  <a:cubicBezTo>
                    <a:pt x="683" y="40"/>
                    <a:pt x="868" y="174"/>
                    <a:pt x="868" y="401"/>
                  </a:cubicBezTo>
                  <a:cubicBezTo>
                    <a:pt x="868" y="601"/>
                    <a:pt x="701" y="767"/>
                    <a:pt x="501" y="767"/>
                  </a:cubicBezTo>
                  <a:cubicBezTo>
                    <a:pt x="200" y="767"/>
                    <a:pt x="34" y="367"/>
                    <a:pt x="267" y="134"/>
                  </a:cubicBezTo>
                  <a:cubicBezTo>
                    <a:pt x="331" y="70"/>
                    <a:pt x="416" y="40"/>
                    <a:pt x="501" y="40"/>
                  </a:cubicBezTo>
                  <a:close/>
                  <a:moveTo>
                    <a:pt x="501" y="0"/>
                  </a:moveTo>
                  <a:cubicBezTo>
                    <a:pt x="167" y="34"/>
                    <a:pt x="0" y="434"/>
                    <a:pt x="267" y="701"/>
                  </a:cubicBezTo>
                  <a:cubicBezTo>
                    <a:pt x="337" y="771"/>
                    <a:pt x="425" y="802"/>
                    <a:pt x="515" y="802"/>
                  </a:cubicBezTo>
                  <a:cubicBezTo>
                    <a:pt x="722" y="802"/>
                    <a:pt x="934" y="634"/>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7"/>
            <p:cNvSpPr/>
            <p:nvPr/>
          </p:nvSpPr>
          <p:spPr>
            <a:xfrm>
              <a:off x="-662375" y="2479725"/>
              <a:ext cx="23375" cy="19425"/>
            </a:xfrm>
            <a:custGeom>
              <a:avLst/>
              <a:gdLst/>
              <a:ahLst/>
              <a:cxnLst/>
              <a:rect l="l" t="t" r="r" b="b"/>
              <a:pathLst>
                <a:path w="935" h="777" extrusionOk="0">
                  <a:moveTo>
                    <a:pt x="522" y="24"/>
                  </a:moveTo>
                  <a:cubicBezTo>
                    <a:pt x="701" y="24"/>
                    <a:pt x="867" y="165"/>
                    <a:pt x="867" y="367"/>
                  </a:cubicBezTo>
                  <a:cubicBezTo>
                    <a:pt x="867" y="567"/>
                    <a:pt x="701" y="701"/>
                    <a:pt x="534" y="701"/>
                  </a:cubicBezTo>
                  <a:lnTo>
                    <a:pt x="534" y="734"/>
                  </a:lnTo>
                  <a:cubicBezTo>
                    <a:pt x="200" y="734"/>
                    <a:pt x="67" y="367"/>
                    <a:pt x="267" y="134"/>
                  </a:cubicBezTo>
                  <a:cubicBezTo>
                    <a:pt x="343" y="57"/>
                    <a:pt x="434" y="24"/>
                    <a:pt x="522" y="24"/>
                  </a:cubicBezTo>
                  <a:close/>
                  <a:moveTo>
                    <a:pt x="534" y="0"/>
                  </a:moveTo>
                  <a:cubicBezTo>
                    <a:pt x="167" y="0"/>
                    <a:pt x="0" y="400"/>
                    <a:pt x="234" y="667"/>
                  </a:cubicBezTo>
                  <a:cubicBezTo>
                    <a:pt x="309" y="742"/>
                    <a:pt x="405" y="776"/>
                    <a:pt x="501" y="776"/>
                  </a:cubicBezTo>
                  <a:cubicBezTo>
                    <a:pt x="705" y="776"/>
                    <a:pt x="911" y="627"/>
                    <a:pt x="934" y="400"/>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7"/>
            <p:cNvSpPr/>
            <p:nvPr/>
          </p:nvSpPr>
          <p:spPr>
            <a:xfrm>
              <a:off x="-554800" y="2635650"/>
              <a:ext cx="23375" cy="19800"/>
            </a:xfrm>
            <a:custGeom>
              <a:avLst/>
              <a:gdLst/>
              <a:ahLst/>
              <a:cxnLst/>
              <a:rect l="l" t="t" r="r" b="b"/>
              <a:pathLst>
                <a:path w="935" h="792" extrusionOk="0">
                  <a:moveTo>
                    <a:pt x="934" y="417"/>
                  </a:moveTo>
                  <a:cubicBezTo>
                    <a:pt x="933" y="427"/>
                    <a:pt x="932" y="437"/>
                    <a:pt x="931" y="447"/>
                  </a:cubicBezTo>
                  <a:lnTo>
                    <a:pt x="931" y="447"/>
                  </a:lnTo>
                  <a:cubicBezTo>
                    <a:pt x="932" y="443"/>
                    <a:pt x="933" y="439"/>
                    <a:pt x="934" y="435"/>
                  </a:cubicBezTo>
                  <a:cubicBezTo>
                    <a:pt x="934" y="429"/>
                    <a:pt x="934" y="423"/>
                    <a:pt x="934" y="417"/>
                  </a:cubicBezTo>
                  <a:close/>
                  <a:moveTo>
                    <a:pt x="534" y="1"/>
                  </a:moveTo>
                  <a:cubicBezTo>
                    <a:pt x="200" y="1"/>
                    <a:pt x="0" y="435"/>
                    <a:pt x="267" y="668"/>
                  </a:cubicBezTo>
                  <a:cubicBezTo>
                    <a:pt x="342" y="754"/>
                    <a:pt x="439" y="792"/>
                    <a:pt x="534" y="792"/>
                  </a:cubicBezTo>
                  <a:cubicBezTo>
                    <a:pt x="721" y="792"/>
                    <a:pt x="906" y="649"/>
                    <a:pt x="931" y="447"/>
                  </a:cubicBezTo>
                  <a:lnTo>
                    <a:pt x="931" y="447"/>
                  </a:lnTo>
                  <a:cubicBezTo>
                    <a:pt x="892" y="610"/>
                    <a:pt x="729" y="768"/>
                    <a:pt x="534" y="768"/>
                  </a:cubicBezTo>
                  <a:lnTo>
                    <a:pt x="534" y="735"/>
                  </a:lnTo>
                  <a:cubicBezTo>
                    <a:pt x="234" y="735"/>
                    <a:pt x="100" y="335"/>
                    <a:pt x="334" y="134"/>
                  </a:cubicBezTo>
                  <a:cubicBezTo>
                    <a:pt x="404" y="64"/>
                    <a:pt x="486" y="33"/>
                    <a:pt x="567" y="33"/>
                  </a:cubicBezTo>
                  <a:cubicBezTo>
                    <a:pt x="750" y="33"/>
                    <a:pt x="925" y="193"/>
                    <a:pt x="934" y="417"/>
                  </a:cubicBezTo>
                  <a:lnTo>
                    <a:pt x="934" y="417"/>
                  </a:lnTo>
                  <a:cubicBezTo>
                    <a:pt x="934" y="412"/>
                    <a:pt x="934" y="40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7"/>
            <p:cNvSpPr/>
            <p:nvPr/>
          </p:nvSpPr>
          <p:spPr>
            <a:xfrm>
              <a:off x="-657375" y="2645675"/>
              <a:ext cx="23375" cy="19425"/>
            </a:xfrm>
            <a:custGeom>
              <a:avLst/>
              <a:gdLst/>
              <a:ahLst/>
              <a:cxnLst/>
              <a:rect l="l" t="t" r="r" b="b"/>
              <a:pathLst>
                <a:path w="935" h="777" extrusionOk="0">
                  <a:moveTo>
                    <a:pt x="517" y="25"/>
                  </a:moveTo>
                  <a:cubicBezTo>
                    <a:pt x="699" y="25"/>
                    <a:pt x="867" y="174"/>
                    <a:pt x="867" y="401"/>
                  </a:cubicBezTo>
                  <a:cubicBezTo>
                    <a:pt x="867" y="567"/>
                    <a:pt x="701" y="734"/>
                    <a:pt x="501" y="734"/>
                  </a:cubicBezTo>
                  <a:cubicBezTo>
                    <a:pt x="200" y="734"/>
                    <a:pt x="34" y="367"/>
                    <a:pt x="267" y="134"/>
                  </a:cubicBezTo>
                  <a:cubicBezTo>
                    <a:pt x="342" y="59"/>
                    <a:pt x="431" y="25"/>
                    <a:pt x="517" y="25"/>
                  </a:cubicBezTo>
                  <a:close/>
                  <a:moveTo>
                    <a:pt x="501" y="0"/>
                  </a:moveTo>
                  <a:cubicBezTo>
                    <a:pt x="167" y="0"/>
                    <a:pt x="0" y="434"/>
                    <a:pt x="267" y="667"/>
                  </a:cubicBezTo>
                  <a:cubicBezTo>
                    <a:pt x="342" y="743"/>
                    <a:pt x="438" y="776"/>
                    <a:pt x="534" y="776"/>
                  </a:cubicBezTo>
                  <a:cubicBezTo>
                    <a:pt x="735" y="776"/>
                    <a:pt x="934" y="627"/>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62375" y="2725625"/>
              <a:ext cx="23375" cy="19500"/>
            </a:xfrm>
            <a:custGeom>
              <a:avLst/>
              <a:gdLst/>
              <a:ahLst/>
              <a:cxnLst/>
              <a:rect l="l" t="t" r="r" b="b"/>
              <a:pathLst>
                <a:path w="935" h="780" extrusionOk="0">
                  <a:moveTo>
                    <a:pt x="522" y="28"/>
                  </a:moveTo>
                  <a:cubicBezTo>
                    <a:pt x="701" y="28"/>
                    <a:pt x="867" y="170"/>
                    <a:pt x="867" y="371"/>
                  </a:cubicBezTo>
                  <a:cubicBezTo>
                    <a:pt x="867" y="572"/>
                    <a:pt x="734" y="738"/>
                    <a:pt x="534" y="738"/>
                  </a:cubicBezTo>
                  <a:cubicBezTo>
                    <a:pt x="200" y="738"/>
                    <a:pt x="67" y="338"/>
                    <a:pt x="267" y="138"/>
                  </a:cubicBezTo>
                  <a:cubicBezTo>
                    <a:pt x="343" y="62"/>
                    <a:pt x="434" y="28"/>
                    <a:pt x="522" y="28"/>
                  </a:cubicBezTo>
                  <a:close/>
                  <a:moveTo>
                    <a:pt x="578" y="1"/>
                  </a:moveTo>
                  <a:cubicBezTo>
                    <a:pt x="563" y="1"/>
                    <a:pt x="549" y="2"/>
                    <a:pt x="534" y="5"/>
                  </a:cubicBezTo>
                  <a:cubicBezTo>
                    <a:pt x="167" y="5"/>
                    <a:pt x="0" y="405"/>
                    <a:pt x="234" y="672"/>
                  </a:cubicBezTo>
                  <a:cubicBezTo>
                    <a:pt x="318" y="746"/>
                    <a:pt x="419" y="779"/>
                    <a:pt x="518" y="779"/>
                  </a:cubicBezTo>
                  <a:cubicBezTo>
                    <a:pt x="732" y="779"/>
                    <a:pt x="934" y="622"/>
                    <a:pt x="934" y="371"/>
                  </a:cubicBezTo>
                  <a:cubicBezTo>
                    <a:pt x="934" y="186"/>
                    <a:pt x="762"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745775" y="2809125"/>
              <a:ext cx="11700" cy="19200"/>
            </a:xfrm>
            <a:custGeom>
              <a:avLst/>
              <a:gdLst/>
              <a:ahLst/>
              <a:cxnLst/>
              <a:rect l="l" t="t" r="r" b="b"/>
              <a:pathLst>
                <a:path w="468" h="768" extrusionOk="0">
                  <a:moveTo>
                    <a:pt x="100" y="0"/>
                  </a:moveTo>
                  <a:lnTo>
                    <a:pt x="100" y="34"/>
                  </a:lnTo>
                  <a:cubicBezTo>
                    <a:pt x="467" y="167"/>
                    <a:pt x="367" y="667"/>
                    <a:pt x="0" y="701"/>
                  </a:cubicBezTo>
                  <a:cubicBezTo>
                    <a:pt x="0" y="734"/>
                    <a:pt x="0" y="734"/>
                    <a:pt x="0" y="768"/>
                  </a:cubicBezTo>
                  <a:cubicBezTo>
                    <a:pt x="200" y="734"/>
                    <a:pt x="367" y="567"/>
                    <a:pt x="401" y="367"/>
                  </a:cubicBezTo>
                  <a:cubicBezTo>
                    <a:pt x="401" y="200"/>
                    <a:pt x="267" y="34"/>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662375" y="2808275"/>
              <a:ext cx="23375" cy="19800"/>
            </a:xfrm>
            <a:custGeom>
              <a:avLst/>
              <a:gdLst/>
              <a:ahLst/>
              <a:cxnLst/>
              <a:rect l="l" t="t" r="r" b="b"/>
              <a:pathLst>
                <a:path w="935" h="792" extrusionOk="0">
                  <a:moveTo>
                    <a:pt x="517" y="26"/>
                  </a:moveTo>
                  <a:cubicBezTo>
                    <a:pt x="699" y="26"/>
                    <a:pt x="867" y="175"/>
                    <a:pt x="867" y="401"/>
                  </a:cubicBezTo>
                  <a:cubicBezTo>
                    <a:pt x="867" y="568"/>
                    <a:pt x="734" y="735"/>
                    <a:pt x="534" y="735"/>
                  </a:cubicBezTo>
                  <a:cubicBezTo>
                    <a:pt x="200" y="735"/>
                    <a:pt x="67" y="368"/>
                    <a:pt x="267" y="134"/>
                  </a:cubicBezTo>
                  <a:cubicBezTo>
                    <a:pt x="342" y="59"/>
                    <a:pt x="431" y="26"/>
                    <a:pt x="517" y="26"/>
                  </a:cubicBezTo>
                  <a:close/>
                  <a:moveTo>
                    <a:pt x="534" y="1"/>
                  </a:moveTo>
                  <a:cubicBezTo>
                    <a:pt x="167" y="1"/>
                    <a:pt x="0" y="435"/>
                    <a:pt x="234" y="668"/>
                  </a:cubicBezTo>
                  <a:cubicBezTo>
                    <a:pt x="320" y="754"/>
                    <a:pt x="423" y="792"/>
                    <a:pt x="524" y="792"/>
                  </a:cubicBezTo>
                  <a:cubicBezTo>
                    <a:pt x="735" y="792"/>
                    <a:pt x="934" y="627"/>
                    <a:pt x="934" y="401"/>
                  </a:cubicBezTo>
                  <a:cubicBezTo>
                    <a:pt x="934"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756625" y="2890750"/>
              <a:ext cx="18725" cy="20225"/>
            </a:xfrm>
            <a:custGeom>
              <a:avLst/>
              <a:gdLst/>
              <a:ahLst/>
              <a:cxnLst/>
              <a:rect l="l" t="t" r="r" b="b"/>
              <a:pathLst>
                <a:path w="749" h="809" extrusionOk="0">
                  <a:moveTo>
                    <a:pt x="258" y="1"/>
                  </a:moveTo>
                  <a:cubicBezTo>
                    <a:pt x="239" y="1"/>
                    <a:pt x="220" y="2"/>
                    <a:pt x="201" y="4"/>
                  </a:cubicBezTo>
                  <a:cubicBezTo>
                    <a:pt x="134" y="4"/>
                    <a:pt x="101" y="4"/>
                    <a:pt x="67" y="38"/>
                  </a:cubicBezTo>
                  <a:cubicBezTo>
                    <a:pt x="67" y="38"/>
                    <a:pt x="67" y="71"/>
                    <a:pt x="67" y="71"/>
                  </a:cubicBezTo>
                  <a:cubicBezTo>
                    <a:pt x="101" y="71"/>
                    <a:pt x="134" y="38"/>
                    <a:pt x="201" y="38"/>
                  </a:cubicBezTo>
                  <a:cubicBezTo>
                    <a:pt x="668" y="38"/>
                    <a:pt x="668" y="772"/>
                    <a:pt x="201" y="772"/>
                  </a:cubicBezTo>
                  <a:cubicBezTo>
                    <a:pt x="134" y="772"/>
                    <a:pt x="67" y="738"/>
                    <a:pt x="1" y="705"/>
                  </a:cubicBezTo>
                  <a:cubicBezTo>
                    <a:pt x="1" y="705"/>
                    <a:pt x="1" y="738"/>
                    <a:pt x="1" y="738"/>
                  </a:cubicBezTo>
                  <a:cubicBezTo>
                    <a:pt x="67" y="772"/>
                    <a:pt x="134" y="805"/>
                    <a:pt x="201" y="805"/>
                  </a:cubicBezTo>
                  <a:cubicBezTo>
                    <a:pt x="220" y="807"/>
                    <a:pt x="239" y="808"/>
                    <a:pt x="258" y="808"/>
                  </a:cubicBezTo>
                  <a:cubicBezTo>
                    <a:pt x="749" y="808"/>
                    <a:pt x="749"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7"/>
            <p:cNvSpPr/>
            <p:nvPr/>
          </p:nvSpPr>
          <p:spPr>
            <a:xfrm>
              <a:off x="-696575" y="2523075"/>
              <a:ext cx="7525" cy="17550"/>
            </a:xfrm>
            <a:custGeom>
              <a:avLst/>
              <a:gdLst/>
              <a:ahLst/>
              <a:cxnLst/>
              <a:rect l="l" t="t" r="r" b="b"/>
              <a:pathLst>
                <a:path w="301" h="702" extrusionOk="0">
                  <a:moveTo>
                    <a:pt x="134" y="1"/>
                  </a:moveTo>
                  <a:cubicBezTo>
                    <a:pt x="134" y="34"/>
                    <a:pt x="134" y="34"/>
                    <a:pt x="134" y="67"/>
                  </a:cubicBezTo>
                  <a:cubicBezTo>
                    <a:pt x="201" y="134"/>
                    <a:pt x="234" y="201"/>
                    <a:pt x="234" y="301"/>
                  </a:cubicBezTo>
                  <a:cubicBezTo>
                    <a:pt x="234" y="468"/>
                    <a:pt x="134" y="601"/>
                    <a:pt x="0" y="635"/>
                  </a:cubicBezTo>
                  <a:cubicBezTo>
                    <a:pt x="0" y="668"/>
                    <a:pt x="0" y="668"/>
                    <a:pt x="0" y="701"/>
                  </a:cubicBezTo>
                  <a:cubicBezTo>
                    <a:pt x="167" y="635"/>
                    <a:pt x="301" y="501"/>
                    <a:pt x="301" y="301"/>
                  </a:cubicBezTo>
                  <a:cubicBezTo>
                    <a:pt x="301" y="201"/>
                    <a:pt x="234" y="67"/>
                    <a:pt x="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7"/>
            <p:cNvSpPr/>
            <p:nvPr/>
          </p:nvSpPr>
          <p:spPr>
            <a:xfrm>
              <a:off x="-615375" y="2439700"/>
              <a:ext cx="21400" cy="20050"/>
            </a:xfrm>
            <a:custGeom>
              <a:avLst/>
              <a:gdLst/>
              <a:ahLst/>
              <a:cxnLst/>
              <a:rect l="l" t="t" r="r" b="b"/>
              <a:pathLst>
                <a:path w="856" h="802" extrusionOk="0">
                  <a:moveTo>
                    <a:pt x="184" y="111"/>
                  </a:moveTo>
                  <a:cubicBezTo>
                    <a:pt x="174" y="118"/>
                    <a:pt x="164" y="125"/>
                    <a:pt x="155" y="133"/>
                  </a:cubicBezTo>
                  <a:cubicBezTo>
                    <a:pt x="129" y="164"/>
                    <a:pt x="109" y="197"/>
                    <a:pt x="95" y="232"/>
                  </a:cubicBezTo>
                  <a:lnTo>
                    <a:pt x="95" y="232"/>
                  </a:lnTo>
                  <a:cubicBezTo>
                    <a:pt x="118" y="187"/>
                    <a:pt x="148" y="146"/>
                    <a:pt x="184" y="111"/>
                  </a:cubicBezTo>
                  <a:close/>
                  <a:moveTo>
                    <a:pt x="422" y="0"/>
                  </a:moveTo>
                  <a:cubicBezTo>
                    <a:pt x="327" y="9"/>
                    <a:pt x="246" y="51"/>
                    <a:pt x="184" y="111"/>
                  </a:cubicBezTo>
                  <a:lnTo>
                    <a:pt x="184" y="111"/>
                  </a:lnTo>
                  <a:cubicBezTo>
                    <a:pt x="253" y="62"/>
                    <a:pt x="333" y="39"/>
                    <a:pt x="412" y="39"/>
                  </a:cubicBezTo>
                  <a:cubicBezTo>
                    <a:pt x="604" y="39"/>
                    <a:pt x="789" y="174"/>
                    <a:pt x="789" y="400"/>
                  </a:cubicBezTo>
                  <a:cubicBezTo>
                    <a:pt x="789" y="600"/>
                    <a:pt x="622" y="767"/>
                    <a:pt x="422" y="767"/>
                  </a:cubicBezTo>
                  <a:cubicBezTo>
                    <a:pt x="160" y="767"/>
                    <a:pt x="0" y="464"/>
                    <a:pt x="95" y="232"/>
                  </a:cubicBezTo>
                  <a:lnTo>
                    <a:pt x="95" y="232"/>
                  </a:lnTo>
                  <a:cubicBezTo>
                    <a:pt x="19" y="382"/>
                    <a:pt x="26" y="572"/>
                    <a:pt x="155" y="701"/>
                  </a:cubicBezTo>
                  <a:cubicBezTo>
                    <a:pt x="235" y="771"/>
                    <a:pt x="330" y="802"/>
                    <a:pt x="424" y="802"/>
                  </a:cubicBezTo>
                  <a:cubicBezTo>
                    <a:pt x="643" y="802"/>
                    <a:pt x="855" y="634"/>
                    <a:pt x="855" y="400"/>
                  </a:cubicBezTo>
                  <a:cubicBezTo>
                    <a:pt x="822" y="167"/>
                    <a:pt x="655"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7"/>
            <p:cNvSpPr/>
            <p:nvPr/>
          </p:nvSpPr>
          <p:spPr>
            <a:xfrm>
              <a:off x="-639875" y="2342125"/>
              <a:ext cx="23375" cy="20225"/>
            </a:xfrm>
            <a:custGeom>
              <a:avLst/>
              <a:gdLst/>
              <a:ahLst/>
              <a:cxnLst/>
              <a:rect l="l" t="t" r="r" b="b"/>
              <a:pathLst>
                <a:path w="935" h="809" extrusionOk="0">
                  <a:moveTo>
                    <a:pt x="522" y="57"/>
                  </a:moveTo>
                  <a:cubicBezTo>
                    <a:pt x="702" y="57"/>
                    <a:pt x="868" y="199"/>
                    <a:pt x="868" y="401"/>
                  </a:cubicBezTo>
                  <a:cubicBezTo>
                    <a:pt x="868" y="601"/>
                    <a:pt x="735" y="767"/>
                    <a:pt x="534" y="767"/>
                  </a:cubicBezTo>
                  <a:cubicBezTo>
                    <a:pt x="201" y="767"/>
                    <a:pt x="67" y="367"/>
                    <a:pt x="268" y="167"/>
                  </a:cubicBezTo>
                  <a:cubicBezTo>
                    <a:pt x="344" y="91"/>
                    <a:pt x="435" y="57"/>
                    <a:pt x="522" y="57"/>
                  </a:cubicBezTo>
                  <a:close/>
                  <a:moveTo>
                    <a:pt x="534" y="0"/>
                  </a:moveTo>
                  <a:cubicBezTo>
                    <a:pt x="167" y="0"/>
                    <a:pt x="1" y="434"/>
                    <a:pt x="234" y="701"/>
                  </a:cubicBezTo>
                  <a:cubicBezTo>
                    <a:pt x="319" y="775"/>
                    <a:pt x="420" y="809"/>
                    <a:pt x="519" y="809"/>
                  </a:cubicBezTo>
                  <a:cubicBezTo>
                    <a:pt x="732" y="809"/>
                    <a:pt x="935" y="651"/>
                    <a:pt x="935" y="401"/>
                  </a:cubicBezTo>
                  <a:cubicBezTo>
                    <a:pt x="935" y="200"/>
                    <a:pt x="735"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407200" y="2092775"/>
              <a:ext cx="20025" cy="13775"/>
            </a:xfrm>
            <a:custGeom>
              <a:avLst/>
              <a:gdLst/>
              <a:ahLst/>
              <a:cxnLst/>
              <a:rect l="l" t="t" r="r" b="b"/>
              <a:pathLst>
                <a:path w="801" h="551" extrusionOk="0">
                  <a:moveTo>
                    <a:pt x="67" y="0"/>
                  </a:moveTo>
                  <a:cubicBezTo>
                    <a:pt x="34" y="34"/>
                    <a:pt x="0" y="101"/>
                    <a:pt x="0" y="201"/>
                  </a:cubicBezTo>
                  <a:cubicBezTo>
                    <a:pt x="34" y="434"/>
                    <a:pt x="225" y="551"/>
                    <a:pt x="413" y="551"/>
                  </a:cubicBezTo>
                  <a:cubicBezTo>
                    <a:pt x="601" y="551"/>
                    <a:pt x="784" y="434"/>
                    <a:pt x="801" y="201"/>
                  </a:cubicBezTo>
                  <a:lnTo>
                    <a:pt x="768" y="167"/>
                  </a:lnTo>
                  <a:cubicBezTo>
                    <a:pt x="734" y="384"/>
                    <a:pt x="567" y="492"/>
                    <a:pt x="405" y="492"/>
                  </a:cubicBezTo>
                  <a:cubicBezTo>
                    <a:pt x="242" y="492"/>
                    <a:pt x="84" y="384"/>
                    <a:pt x="67" y="167"/>
                  </a:cubicBezTo>
                  <a:cubicBezTo>
                    <a:pt x="67" y="101"/>
                    <a:pt x="67" y="34"/>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348000" y="2290425"/>
              <a:ext cx="23375" cy="19425"/>
            </a:xfrm>
            <a:custGeom>
              <a:avLst/>
              <a:gdLst/>
              <a:ahLst/>
              <a:cxnLst/>
              <a:rect l="l" t="t" r="r" b="b"/>
              <a:pathLst>
                <a:path w="935" h="777" extrusionOk="0">
                  <a:moveTo>
                    <a:pt x="493" y="25"/>
                  </a:moveTo>
                  <a:cubicBezTo>
                    <a:pt x="684" y="25"/>
                    <a:pt x="868" y="174"/>
                    <a:pt x="868" y="400"/>
                  </a:cubicBezTo>
                  <a:cubicBezTo>
                    <a:pt x="868" y="567"/>
                    <a:pt x="701" y="734"/>
                    <a:pt x="501" y="734"/>
                  </a:cubicBezTo>
                  <a:cubicBezTo>
                    <a:pt x="201" y="734"/>
                    <a:pt x="34" y="367"/>
                    <a:pt x="234" y="134"/>
                  </a:cubicBezTo>
                  <a:cubicBezTo>
                    <a:pt x="309" y="58"/>
                    <a:pt x="402" y="25"/>
                    <a:pt x="493" y="25"/>
                  </a:cubicBezTo>
                  <a:close/>
                  <a:moveTo>
                    <a:pt x="501" y="0"/>
                  </a:moveTo>
                  <a:cubicBezTo>
                    <a:pt x="167" y="0"/>
                    <a:pt x="1" y="434"/>
                    <a:pt x="234" y="667"/>
                  </a:cubicBezTo>
                  <a:cubicBezTo>
                    <a:pt x="320" y="742"/>
                    <a:pt x="420" y="776"/>
                    <a:pt x="517" y="776"/>
                  </a:cubicBezTo>
                  <a:cubicBezTo>
                    <a:pt x="721" y="776"/>
                    <a:pt x="912" y="627"/>
                    <a:pt x="935" y="400"/>
                  </a:cubicBezTo>
                  <a:cubicBezTo>
                    <a:pt x="901"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400525" y="2417075"/>
              <a:ext cx="23375" cy="19500"/>
            </a:xfrm>
            <a:custGeom>
              <a:avLst/>
              <a:gdLst/>
              <a:ahLst/>
              <a:cxnLst/>
              <a:rect l="l" t="t" r="r" b="b"/>
              <a:pathLst>
                <a:path w="935" h="780" extrusionOk="0">
                  <a:moveTo>
                    <a:pt x="522" y="28"/>
                  </a:moveTo>
                  <a:cubicBezTo>
                    <a:pt x="701" y="28"/>
                    <a:pt x="867" y="169"/>
                    <a:pt x="867" y="371"/>
                  </a:cubicBezTo>
                  <a:cubicBezTo>
                    <a:pt x="867" y="571"/>
                    <a:pt x="701" y="738"/>
                    <a:pt x="501" y="738"/>
                  </a:cubicBezTo>
                  <a:cubicBezTo>
                    <a:pt x="200" y="738"/>
                    <a:pt x="34" y="338"/>
                    <a:pt x="267" y="138"/>
                  </a:cubicBezTo>
                  <a:cubicBezTo>
                    <a:pt x="343" y="61"/>
                    <a:pt x="434" y="28"/>
                    <a:pt x="522" y="28"/>
                  </a:cubicBezTo>
                  <a:close/>
                  <a:moveTo>
                    <a:pt x="560" y="0"/>
                  </a:moveTo>
                  <a:cubicBezTo>
                    <a:pt x="540" y="0"/>
                    <a:pt x="521" y="2"/>
                    <a:pt x="501" y="4"/>
                  </a:cubicBezTo>
                  <a:cubicBezTo>
                    <a:pt x="167" y="4"/>
                    <a:pt x="0" y="438"/>
                    <a:pt x="267" y="672"/>
                  </a:cubicBezTo>
                  <a:cubicBezTo>
                    <a:pt x="341" y="746"/>
                    <a:pt x="435" y="779"/>
                    <a:pt x="529" y="779"/>
                  </a:cubicBezTo>
                  <a:cubicBezTo>
                    <a:pt x="732" y="779"/>
                    <a:pt x="934" y="622"/>
                    <a:pt x="934" y="371"/>
                  </a:cubicBezTo>
                  <a:cubicBezTo>
                    <a:pt x="934" y="158"/>
                    <a:pt x="767"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560400" y="2552225"/>
              <a:ext cx="24800" cy="20650"/>
            </a:xfrm>
            <a:custGeom>
              <a:avLst/>
              <a:gdLst/>
              <a:ahLst/>
              <a:cxnLst/>
              <a:rect l="l" t="t" r="r" b="b"/>
              <a:pathLst>
                <a:path w="992" h="826" extrusionOk="0">
                  <a:moveTo>
                    <a:pt x="581" y="42"/>
                  </a:moveTo>
                  <a:cubicBezTo>
                    <a:pt x="773" y="42"/>
                    <a:pt x="958" y="176"/>
                    <a:pt x="958" y="403"/>
                  </a:cubicBezTo>
                  <a:cubicBezTo>
                    <a:pt x="925" y="603"/>
                    <a:pt x="791" y="736"/>
                    <a:pt x="591" y="736"/>
                  </a:cubicBezTo>
                  <a:lnTo>
                    <a:pt x="591" y="769"/>
                  </a:lnTo>
                  <a:cubicBezTo>
                    <a:pt x="291" y="769"/>
                    <a:pt x="124" y="369"/>
                    <a:pt x="324" y="136"/>
                  </a:cubicBezTo>
                  <a:cubicBezTo>
                    <a:pt x="399" y="72"/>
                    <a:pt x="491" y="42"/>
                    <a:pt x="581" y="42"/>
                  </a:cubicBezTo>
                  <a:close/>
                  <a:moveTo>
                    <a:pt x="554" y="1"/>
                  </a:moveTo>
                  <a:cubicBezTo>
                    <a:pt x="209" y="1"/>
                    <a:pt x="1" y="445"/>
                    <a:pt x="291" y="703"/>
                  </a:cubicBezTo>
                  <a:cubicBezTo>
                    <a:pt x="376" y="788"/>
                    <a:pt x="478" y="825"/>
                    <a:pt x="577" y="825"/>
                  </a:cubicBezTo>
                  <a:cubicBezTo>
                    <a:pt x="790" y="825"/>
                    <a:pt x="991" y="653"/>
                    <a:pt x="991" y="403"/>
                  </a:cubicBezTo>
                  <a:cubicBezTo>
                    <a:pt x="991" y="169"/>
                    <a:pt x="791" y="2"/>
                    <a:pt x="591" y="2"/>
                  </a:cubicBezTo>
                  <a:cubicBezTo>
                    <a:pt x="578" y="1"/>
                    <a:pt x="566" y="1"/>
                    <a:pt x="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7"/>
            <p:cNvSpPr/>
            <p:nvPr/>
          </p:nvSpPr>
          <p:spPr>
            <a:xfrm>
              <a:off x="-505600" y="2592300"/>
              <a:ext cx="23375" cy="20225"/>
            </a:xfrm>
            <a:custGeom>
              <a:avLst/>
              <a:gdLst/>
              <a:ahLst/>
              <a:cxnLst/>
              <a:rect l="l" t="t" r="r" b="b"/>
              <a:pathLst>
                <a:path w="935" h="809" extrusionOk="0">
                  <a:moveTo>
                    <a:pt x="522" y="57"/>
                  </a:moveTo>
                  <a:cubicBezTo>
                    <a:pt x="701" y="57"/>
                    <a:pt x="867" y="199"/>
                    <a:pt x="867" y="401"/>
                  </a:cubicBezTo>
                  <a:cubicBezTo>
                    <a:pt x="867" y="601"/>
                    <a:pt x="701" y="768"/>
                    <a:pt x="501" y="768"/>
                  </a:cubicBezTo>
                  <a:cubicBezTo>
                    <a:pt x="200" y="768"/>
                    <a:pt x="34" y="367"/>
                    <a:pt x="267" y="167"/>
                  </a:cubicBezTo>
                  <a:cubicBezTo>
                    <a:pt x="343" y="91"/>
                    <a:pt x="434" y="57"/>
                    <a:pt x="522" y="57"/>
                  </a:cubicBezTo>
                  <a:close/>
                  <a:moveTo>
                    <a:pt x="501" y="0"/>
                  </a:moveTo>
                  <a:cubicBezTo>
                    <a:pt x="167" y="34"/>
                    <a:pt x="0" y="467"/>
                    <a:pt x="267" y="701"/>
                  </a:cubicBezTo>
                  <a:cubicBezTo>
                    <a:pt x="341" y="775"/>
                    <a:pt x="435" y="809"/>
                    <a:pt x="529" y="809"/>
                  </a:cubicBezTo>
                  <a:cubicBezTo>
                    <a:pt x="732" y="809"/>
                    <a:pt x="934" y="651"/>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7"/>
            <p:cNvSpPr/>
            <p:nvPr/>
          </p:nvSpPr>
          <p:spPr>
            <a:xfrm>
              <a:off x="-302125" y="2589800"/>
              <a:ext cx="23375" cy="19975"/>
            </a:xfrm>
            <a:custGeom>
              <a:avLst/>
              <a:gdLst/>
              <a:ahLst/>
              <a:cxnLst/>
              <a:rect l="l" t="t" r="r" b="b"/>
              <a:pathLst>
                <a:path w="935" h="799" extrusionOk="0">
                  <a:moveTo>
                    <a:pt x="501" y="46"/>
                  </a:moveTo>
                  <a:cubicBezTo>
                    <a:pt x="689" y="46"/>
                    <a:pt x="868" y="191"/>
                    <a:pt x="868" y="401"/>
                  </a:cubicBezTo>
                  <a:cubicBezTo>
                    <a:pt x="868" y="601"/>
                    <a:pt x="734" y="768"/>
                    <a:pt x="534" y="768"/>
                  </a:cubicBezTo>
                  <a:cubicBezTo>
                    <a:pt x="200" y="768"/>
                    <a:pt x="67" y="367"/>
                    <a:pt x="267" y="134"/>
                  </a:cubicBezTo>
                  <a:cubicBezTo>
                    <a:pt x="338" y="73"/>
                    <a:pt x="420" y="46"/>
                    <a:pt x="501" y="46"/>
                  </a:cubicBezTo>
                  <a:close/>
                  <a:moveTo>
                    <a:pt x="534" y="0"/>
                  </a:moveTo>
                  <a:cubicBezTo>
                    <a:pt x="167" y="0"/>
                    <a:pt x="0" y="434"/>
                    <a:pt x="234" y="667"/>
                  </a:cubicBezTo>
                  <a:cubicBezTo>
                    <a:pt x="324" y="758"/>
                    <a:pt x="434" y="798"/>
                    <a:pt x="539" y="798"/>
                  </a:cubicBezTo>
                  <a:cubicBezTo>
                    <a:pt x="745" y="798"/>
                    <a:pt x="934" y="643"/>
                    <a:pt x="934" y="401"/>
                  </a:cubicBezTo>
                  <a:cubicBezTo>
                    <a:pt x="934" y="200"/>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193225" y="2653075"/>
              <a:ext cx="22875" cy="19400"/>
            </a:xfrm>
            <a:custGeom>
              <a:avLst/>
              <a:gdLst/>
              <a:ahLst/>
              <a:cxnLst/>
              <a:rect l="l" t="t" r="r" b="b"/>
              <a:pathLst>
                <a:path w="915" h="776" extrusionOk="0">
                  <a:moveTo>
                    <a:pt x="489" y="1"/>
                  </a:moveTo>
                  <a:cubicBezTo>
                    <a:pt x="0" y="1"/>
                    <a:pt x="0" y="775"/>
                    <a:pt x="489" y="775"/>
                  </a:cubicBezTo>
                  <a:cubicBezTo>
                    <a:pt x="508" y="775"/>
                    <a:pt x="528" y="774"/>
                    <a:pt x="548" y="772"/>
                  </a:cubicBezTo>
                  <a:cubicBezTo>
                    <a:pt x="715" y="772"/>
                    <a:pt x="848" y="705"/>
                    <a:pt x="915" y="572"/>
                  </a:cubicBezTo>
                  <a:cubicBezTo>
                    <a:pt x="881" y="572"/>
                    <a:pt x="881" y="538"/>
                    <a:pt x="881" y="505"/>
                  </a:cubicBezTo>
                  <a:cubicBezTo>
                    <a:pt x="815" y="638"/>
                    <a:pt x="681" y="738"/>
                    <a:pt x="548" y="738"/>
                  </a:cubicBezTo>
                  <a:cubicBezTo>
                    <a:pt x="47" y="738"/>
                    <a:pt x="47" y="38"/>
                    <a:pt x="548" y="38"/>
                  </a:cubicBezTo>
                  <a:cubicBezTo>
                    <a:pt x="615" y="38"/>
                    <a:pt x="681" y="71"/>
                    <a:pt x="748" y="105"/>
                  </a:cubicBezTo>
                  <a:lnTo>
                    <a:pt x="748" y="71"/>
                  </a:lnTo>
                  <a:cubicBezTo>
                    <a:pt x="681" y="4"/>
                    <a:pt x="615" y="4"/>
                    <a:pt x="548" y="4"/>
                  </a:cubicBezTo>
                  <a:cubicBezTo>
                    <a:pt x="528" y="2"/>
                    <a:pt x="508"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222900" y="2779925"/>
              <a:ext cx="23375" cy="19800"/>
            </a:xfrm>
            <a:custGeom>
              <a:avLst/>
              <a:gdLst/>
              <a:ahLst/>
              <a:cxnLst/>
              <a:rect l="l" t="t" r="r" b="b"/>
              <a:pathLst>
                <a:path w="935" h="792" extrusionOk="0">
                  <a:moveTo>
                    <a:pt x="535" y="40"/>
                  </a:moveTo>
                  <a:cubicBezTo>
                    <a:pt x="716" y="40"/>
                    <a:pt x="901" y="174"/>
                    <a:pt x="901" y="401"/>
                  </a:cubicBezTo>
                  <a:cubicBezTo>
                    <a:pt x="901" y="601"/>
                    <a:pt x="734" y="735"/>
                    <a:pt x="534" y="735"/>
                  </a:cubicBezTo>
                  <a:cubicBezTo>
                    <a:pt x="234" y="735"/>
                    <a:pt x="67" y="368"/>
                    <a:pt x="300" y="134"/>
                  </a:cubicBezTo>
                  <a:cubicBezTo>
                    <a:pt x="365" y="70"/>
                    <a:pt x="449" y="40"/>
                    <a:pt x="535" y="40"/>
                  </a:cubicBezTo>
                  <a:close/>
                  <a:moveTo>
                    <a:pt x="534" y="1"/>
                  </a:moveTo>
                  <a:cubicBezTo>
                    <a:pt x="200" y="1"/>
                    <a:pt x="0" y="434"/>
                    <a:pt x="267" y="668"/>
                  </a:cubicBezTo>
                  <a:cubicBezTo>
                    <a:pt x="343" y="754"/>
                    <a:pt x="439" y="792"/>
                    <a:pt x="535" y="792"/>
                  </a:cubicBezTo>
                  <a:cubicBezTo>
                    <a:pt x="735" y="792"/>
                    <a:pt x="934" y="62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203725" y="2855725"/>
              <a:ext cx="23375" cy="19500"/>
            </a:xfrm>
            <a:custGeom>
              <a:avLst/>
              <a:gdLst/>
              <a:ahLst/>
              <a:cxnLst/>
              <a:rect l="l" t="t" r="r" b="b"/>
              <a:pathLst>
                <a:path w="935" h="780" extrusionOk="0">
                  <a:moveTo>
                    <a:pt x="522" y="28"/>
                  </a:moveTo>
                  <a:cubicBezTo>
                    <a:pt x="702" y="28"/>
                    <a:pt x="868" y="169"/>
                    <a:pt x="868" y="371"/>
                  </a:cubicBezTo>
                  <a:cubicBezTo>
                    <a:pt x="868" y="571"/>
                    <a:pt x="701" y="738"/>
                    <a:pt x="534" y="738"/>
                  </a:cubicBezTo>
                  <a:cubicBezTo>
                    <a:pt x="201" y="738"/>
                    <a:pt x="34" y="338"/>
                    <a:pt x="267" y="138"/>
                  </a:cubicBezTo>
                  <a:cubicBezTo>
                    <a:pt x="344" y="61"/>
                    <a:pt x="435" y="28"/>
                    <a:pt x="522" y="28"/>
                  </a:cubicBezTo>
                  <a:close/>
                  <a:moveTo>
                    <a:pt x="579" y="1"/>
                  </a:moveTo>
                  <a:cubicBezTo>
                    <a:pt x="564" y="1"/>
                    <a:pt x="549" y="2"/>
                    <a:pt x="534" y="4"/>
                  </a:cubicBezTo>
                  <a:cubicBezTo>
                    <a:pt x="167" y="4"/>
                    <a:pt x="0" y="438"/>
                    <a:pt x="267" y="671"/>
                  </a:cubicBezTo>
                  <a:cubicBezTo>
                    <a:pt x="352" y="745"/>
                    <a:pt x="450" y="779"/>
                    <a:pt x="544" y="779"/>
                  </a:cubicBezTo>
                  <a:cubicBezTo>
                    <a:pt x="748" y="779"/>
                    <a:pt x="934" y="622"/>
                    <a:pt x="934" y="371"/>
                  </a:cubicBezTo>
                  <a:cubicBezTo>
                    <a:pt x="934" y="186"/>
                    <a:pt x="763" y="1"/>
                    <a:pt x="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160350" y="2802450"/>
              <a:ext cx="23375" cy="19800"/>
            </a:xfrm>
            <a:custGeom>
              <a:avLst/>
              <a:gdLst/>
              <a:ahLst/>
              <a:cxnLst/>
              <a:rect l="l" t="t" r="r" b="b"/>
              <a:pathLst>
                <a:path w="935" h="792" extrusionOk="0">
                  <a:moveTo>
                    <a:pt x="516" y="40"/>
                  </a:moveTo>
                  <a:cubicBezTo>
                    <a:pt x="698" y="40"/>
                    <a:pt x="867" y="174"/>
                    <a:pt x="867" y="401"/>
                  </a:cubicBezTo>
                  <a:cubicBezTo>
                    <a:pt x="867" y="601"/>
                    <a:pt x="734" y="768"/>
                    <a:pt x="534" y="768"/>
                  </a:cubicBezTo>
                  <a:cubicBezTo>
                    <a:pt x="200" y="768"/>
                    <a:pt x="67" y="367"/>
                    <a:pt x="267" y="134"/>
                  </a:cubicBezTo>
                  <a:cubicBezTo>
                    <a:pt x="342" y="70"/>
                    <a:pt x="430" y="40"/>
                    <a:pt x="516" y="40"/>
                  </a:cubicBezTo>
                  <a:close/>
                  <a:moveTo>
                    <a:pt x="534" y="0"/>
                  </a:moveTo>
                  <a:cubicBezTo>
                    <a:pt x="167" y="0"/>
                    <a:pt x="0" y="434"/>
                    <a:pt x="234" y="668"/>
                  </a:cubicBezTo>
                  <a:cubicBezTo>
                    <a:pt x="320" y="754"/>
                    <a:pt x="423" y="791"/>
                    <a:pt x="524" y="791"/>
                  </a:cubicBezTo>
                  <a:cubicBezTo>
                    <a:pt x="735" y="791"/>
                    <a:pt x="934" y="627"/>
                    <a:pt x="934" y="401"/>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7"/>
            <p:cNvSpPr/>
            <p:nvPr/>
          </p:nvSpPr>
          <p:spPr>
            <a:xfrm>
              <a:off x="-406375" y="2592300"/>
              <a:ext cx="25050" cy="21400"/>
            </a:xfrm>
            <a:custGeom>
              <a:avLst/>
              <a:gdLst/>
              <a:ahLst/>
              <a:cxnLst/>
              <a:rect l="l" t="t" r="r" b="b"/>
              <a:pathLst>
                <a:path w="1002" h="856" extrusionOk="0">
                  <a:moveTo>
                    <a:pt x="590" y="57"/>
                  </a:moveTo>
                  <a:cubicBezTo>
                    <a:pt x="772" y="57"/>
                    <a:pt x="946" y="199"/>
                    <a:pt x="968" y="401"/>
                  </a:cubicBezTo>
                  <a:cubicBezTo>
                    <a:pt x="968" y="601"/>
                    <a:pt x="801" y="768"/>
                    <a:pt x="601" y="768"/>
                  </a:cubicBezTo>
                  <a:cubicBezTo>
                    <a:pt x="301" y="768"/>
                    <a:pt x="134" y="367"/>
                    <a:pt x="334" y="167"/>
                  </a:cubicBezTo>
                  <a:cubicBezTo>
                    <a:pt x="411" y="91"/>
                    <a:pt x="501" y="57"/>
                    <a:pt x="590" y="57"/>
                  </a:cubicBezTo>
                  <a:close/>
                  <a:moveTo>
                    <a:pt x="601" y="0"/>
                  </a:moveTo>
                  <a:cubicBezTo>
                    <a:pt x="234" y="0"/>
                    <a:pt x="1" y="434"/>
                    <a:pt x="268" y="734"/>
                  </a:cubicBezTo>
                  <a:cubicBezTo>
                    <a:pt x="351" y="818"/>
                    <a:pt x="455" y="856"/>
                    <a:pt x="557" y="856"/>
                  </a:cubicBezTo>
                  <a:cubicBezTo>
                    <a:pt x="782" y="856"/>
                    <a:pt x="1001" y="675"/>
                    <a:pt x="1001" y="401"/>
                  </a:cubicBezTo>
                  <a:cubicBezTo>
                    <a:pt x="968" y="201"/>
                    <a:pt x="801" y="34"/>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7"/>
            <p:cNvSpPr/>
            <p:nvPr/>
          </p:nvSpPr>
          <p:spPr>
            <a:xfrm>
              <a:off x="-393850" y="2680600"/>
              <a:ext cx="26425" cy="20150"/>
            </a:xfrm>
            <a:custGeom>
              <a:avLst/>
              <a:gdLst/>
              <a:ahLst/>
              <a:cxnLst/>
              <a:rect l="l" t="t" r="r" b="b"/>
              <a:pathLst>
                <a:path w="1057" h="806" extrusionOk="0">
                  <a:moveTo>
                    <a:pt x="469" y="29"/>
                  </a:moveTo>
                  <a:cubicBezTo>
                    <a:pt x="650" y="29"/>
                    <a:pt x="834" y="178"/>
                    <a:pt x="834" y="405"/>
                  </a:cubicBezTo>
                  <a:cubicBezTo>
                    <a:pt x="834" y="571"/>
                    <a:pt x="667" y="738"/>
                    <a:pt x="467" y="738"/>
                  </a:cubicBezTo>
                  <a:cubicBezTo>
                    <a:pt x="167" y="738"/>
                    <a:pt x="0" y="371"/>
                    <a:pt x="234" y="138"/>
                  </a:cubicBezTo>
                  <a:cubicBezTo>
                    <a:pt x="298" y="63"/>
                    <a:pt x="383" y="29"/>
                    <a:pt x="469" y="29"/>
                  </a:cubicBezTo>
                  <a:close/>
                  <a:moveTo>
                    <a:pt x="529" y="1"/>
                  </a:moveTo>
                  <a:cubicBezTo>
                    <a:pt x="509" y="1"/>
                    <a:pt x="488" y="2"/>
                    <a:pt x="467" y="4"/>
                  </a:cubicBezTo>
                  <a:cubicBezTo>
                    <a:pt x="0" y="38"/>
                    <a:pt x="0" y="738"/>
                    <a:pt x="467" y="805"/>
                  </a:cubicBezTo>
                  <a:cubicBezTo>
                    <a:pt x="478" y="805"/>
                    <a:pt x="489" y="806"/>
                    <a:pt x="499" y="806"/>
                  </a:cubicBezTo>
                  <a:cubicBezTo>
                    <a:pt x="1047" y="806"/>
                    <a:pt x="1057" y="1"/>
                    <a:pt x="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392750" y="2760675"/>
              <a:ext cx="26425" cy="20150"/>
            </a:xfrm>
            <a:custGeom>
              <a:avLst/>
              <a:gdLst/>
              <a:ahLst/>
              <a:cxnLst/>
              <a:rect l="l" t="t" r="r" b="b"/>
              <a:pathLst>
                <a:path w="1057" h="806" extrusionOk="0">
                  <a:moveTo>
                    <a:pt x="572" y="43"/>
                  </a:moveTo>
                  <a:cubicBezTo>
                    <a:pt x="754" y="43"/>
                    <a:pt x="923" y="177"/>
                    <a:pt x="923" y="404"/>
                  </a:cubicBezTo>
                  <a:cubicBezTo>
                    <a:pt x="923" y="604"/>
                    <a:pt x="790" y="771"/>
                    <a:pt x="590" y="771"/>
                  </a:cubicBezTo>
                  <a:lnTo>
                    <a:pt x="590" y="737"/>
                  </a:lnTo>
                  <a:cubicBezTo>
                    <a:pt x="256" y="737"/>
                    <a:pt x="89" y="370"/>
                    <a:pt x="323" y="137"/>
                  </a:cubicBezTo>
                  <a:cubicBezTo>
                    <a:pt x="398" y="73"/>
                    <a:pt x="486" y="43"/>
                    <a:pt x="572" y="43"/>
                  </a:cubicBezTo>
                  <a:close/>
                  <a:moveTo>
                    <a:pt x="528" y="0"/>
                  </a:moveTo>
                  <a:cubicBezTo>
                    <a:pt x="0" y="0"/>
                    <a:pt x="10" y="805"/>
                    <a:pt x="558" y="805"/>
                  </a:cubicBezTo>
                  <a:cubicBezTo>
                    <a:pt x="568" y="805"/>
                    <a:pt x="579" y="805"/>
                    <a:pt x="590" y="804"/>
                  </a:cubicBezTo>
                  <a:cubicBezTo>
                    <a:pt x="1057" y="737"/>
                    <a:pt x="1057" y="37"/>
                    <a:pt x="590" y="4"/>
                  </a:cubicBezTo>
                  <a:cubicBezTo>
                    <a:pt x="568" y="1"/>
                    <a:pt x="548" y="0"/>
                    <a:pt x="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410550" y="2502225"/>
              <a:ext cx="23375" cy="19800"/>
            </a:xfrm>
            <a:custGeom>
              <a:avLst/>
              <a:gdLst/>
              <a:ahLst/>
              <a:cxnLst/>
              <a:rect l="l" t="t" r="r" b="b"/>
              <a:pathLst>
                <a:path w="935" h="792" extrusionOk="0">
                  <a:moveTo>
                    <a:pt x="535" y="40"/>
                  </a:moveTo>
                  <a:cubicBezTo>
                    <a:pt x="717" y="40"/>
                    <a:pt x="902" y="174"/>
                    <a:pt x="902" y="401"/>
                  </a:cubicBezTo>
                  <a:cubicBezTo>
                    <a:pt x="902" y="601"/>
                    <a:pt x="735" y="768"/>
                    <a:pt x="535" y="768"/>
                  </a:cubicBezTo>
                  <a:lnTo>
                    <a:pt x="535" y="735"/>
                  </a:lnTo>
                  <a:cubicBezTo>
                    <a:pt x="234" y="735"/>
                    <a:pt x="68" y="368"/>
                    <a:pt x="301" y="134"/>
                  </a:cubicBezTo>
                  <a:cubicBezTo>
                    <a:pt x="365" y="70"/>
                    <a:pt x="450" y="40"/>
                    <a:pt x="535" y="40"/>
                  </a:cubicBezTo>
                  <a:close/>
                  <a:moveTo>
                    <a:pt x="535" y="1"/>
                  </a:moveTo>
                  <a:cubicBezTo>
                    <a:pt x="201" y="1"/>
                    <a:pt x="1" y="434"/>
                    <a:pt x="268" y="668"/>
                  </a:cubicBezTo>
                  <a:cubicBezTo>
                    <a:pt x="343" y="754"/>
                    <a:pt x="439" y="792"/>
                    <a:pt x="535" y="792"/>
                  </a:cubicBezTo>
                  <a:cubicBezTo>
                    <a:pt x="736" y="792"/>
                    <a:pt x="935" y="627"/>
                    <a:pt x="935" y="401"/>
                  </a:cubicBezTo>
                  <a:cubicBezTo>
                    <a:pt x="935" y="168"/>
                    <a:pt x="768"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451775" y="2548025"/>
              <a:ext cx="22500" cy="20200"/>
            </a:xfrm>
            <a:custGeom>
              <a:avLst/>
              <a:gdLst/>
              <a:ahLst/>
              <a:cxnLst/>
              <a:rect l="l" t="t" r="r" b="b"/>
              <a:pathLst>
                <a:path w="900" h="808" extrusionOk="0">
                  <a:moveTo>
                    <a:pt x="492" y="0"/>
                  </a:moveTo>
                  <a:cubicBezTo>
                    <a:pt x="1" y="0"/>
                    <a:pt x="1" y="807"/>
                    <a:pt x="492" y="807"/>
                  </a:cubicBezTo>
                  <a:cubicBezTo>
                    <a:pt x="511" y="807"/>
                    <a:pt x="530" y="806"/>
                    <a:pt x="549" y="804"/>
                  </a:cubicBezTo>
                  <a:cubicBezTo>
                    <a:pt x="778" y="771"/>
                    <a:pt x="894" y="595"/>
                    <a:pt x="899" y="415"/>
                  </a:cubicBezTo>
                  <a:lnTo>
                    <a:pt x="899" y="415"/>
                  </a:lnTo>
                  <a:cubicBezTo>
                    <a:pt x="894" y="595"/>
                    <a:pt x="778" y="771"/>
                    <a:pt x="549" y="771"/>
                  </a:cubicBezTo>
                  <a:cubicBezTo>
                    <a:pt x="82" y="771"/>
                    <a:pt x="82" y="37"/>
                    <a:pt x="549" y="37"/>
                  </a:cubicBezTo>
                  <a:cubicBezTo>
                    <a:pt x="780" y="37"/>
                    <a:pt x="897" y="216"/>
                    <a:pt x="899" y="398"/>
                  </a:cubicBezTo>
                  <a:lnTo>
                    <a:pt x="899" y="398"/>
                  </a:lnTo>
                  <a:cubicBezTo>
                    <a:pt x="897" y="216"/>
                    <a:pt x="780" y="36"/>
                    <a:pt x="549" y="3"/>
                  </a:cubicBezTo>
                  <a:cubicBezTo>
                    <a:pt x="530" y="1"/>
                    <a:pt x="511" y="0"/>
                    <a:pt x="4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454500" y="2639800"/>
              <a:ext cx="24550" cy="20625"/>
            </a:xfrm>
            <a:custGeom>
              <a:avLst/>
              <a:gdLst/>
              <a:ahLst/>
              <a:cxnLst/>
              <a:rect l="l" t="t" r="r" b="b"/>
              <a:pathLst>
                <a:path w="982" h="825" extrusionOk="0">
                  <a:moveTo>
                    <a:pt x="560" y="26"/>
                  </a:moveTo>
                  <a:cubicBezTo>
                    <a:pt x="741" y="26"/>
                    <a:pt x="925" y="176"/>
                    <a:pt x="925" y="402"/>
                  </a:cubicBezTo>
                  <a:cubicBezTo>
                    <a:pt x="925" y="569"/>
                    <a:pt x="758" y="736"/>
                    <a:pt x="591" y="736"/>
                  </a:cubicBezTo>
                  <a:cubicBezTo>
                    <a:pt x="258" y="736"/>
                    <a:pt x="91" y="369"/>
                    <a:pt x="325" y="135"/>
                  </a:cubicBezTo>
                  <a:cubicBezTo>
                    <a:pt x="389" y="60"/>
                    <a:pt x="474" y="26"/>
                    <a:pt x="560" y="26"/>
                  </a:cubicBezTo>
                  <a:close/>
                  <a:moveTo>
                    <a:pt x="551" y="0"/>
                  </a:moveTo>
                  <a:cubicBezTo>
                    <a:pt x="178" y="0"/>
                    <a:pt x="0" y="445"/>
                    <a:pt x="258" y="702"/>
                  </a:cubicBezTo>
                  <a:cubicBezTo>
                    <a:pt x="343" y="787"/>
                    <a:pt x="448" y="825"/>
                    <a:pt x="551" y="825"/>
                  </a:cubicBezTo>
                  <a:cubicBezTo>
                    <a:pt x="771" y="825"/>
                    <a:pt x="981" y="652"/>
                    <a:pt x="958" y="402"/>
                  </a:cubicBezTo>
                  <a:cubicBezTo>
                    <a:pt x="958" y="169"/>
                    <a:pt x="792" y="2"/>
                    <a:pt x="591" y="2"/>
                  </a:cubicBezTo>
                  <a:cubicBezTo>
                    <a:pt x="578" y="1"/>
                    <a:pt x="564"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7"/>
            <p:cNvSpPr/>
            <p:nvPr/>
          </p:nvSpPr>
          <p:spPr>
            <a:xfrm>
              <a:off x="-606275" y="2684825"/>
              <a:ext cx="23125" cy="19425"/>
            </a:xfrm>
            <a:custGeom>
              <a:avLst/>
              <a:gdLst/>
              <a:ahLst/>
              <a:cxnLst/>
              <a:rect l="l" t="t" r="r" b="b"/>
              <a:pathLst>
                <a:path w="925" h="777" extrusionOk="0">
                  <a:moveTo>
                    <a:pt x="531" y="26"/>
                  </a:moveTo>
                  <a:cubicBezTo>
                    <a:pt x="710" y="26"/>
                    <a:pt x="892" y="167"/>
                    <a:pt x="892" y="369"/>
                  </a:cubicBezTo>
                  <a:cubicBezTo>
                    <a:pt x="892" y="569"/>
                    <a:pt x="725" y="736"/>
                    <a:pt x="525" y="736"/>
                  </a:cubicBezTo>
                  <a:cubicBezTo>
                    <a:pt x="224" y="736"/>
                    <a:pt x="58" y="369"/>
                    <a:pt x="291" y="135"/>
                  </a:cubicBezTo>
                  <a:cubicBezTo>
                    <a:pt x="357" y="59"/>
                    <a:pt x="444" y="26"/>
                    <a:pt x="531" y="26"/>
                  </a:cubicBezTo>
                  <a:close/>
                  <a:moveTo>
                    <a:pt x="489" y="0"/>
                  </a:moveTo>
                  <a:cubicBezTo>
                    <a:pt x="177" y="0"/>
                    <a:pt x="1" y="412"/>
                    <a:pt x="258" y="669"/>
                  </a:cubicBezTo>
                  <a:cubicBezTo>
                    <a:pt x="332" y="743"/>
                    <a:pt x="426" y="777"/>
                    <a:pt x="520" y="777"/>
                  </a:cubicBezTo>
                  <a:cubicBezTo>
                    <a:pt x="723" y="777"/>
                    <a:pt x="925" y="620"/>
                    <a:pt x="925" y="369"/>
                  </a:cubicBezTo>
                  <a:cubicBezTo>
                    <a:pt x="925" y="169"/>
                    <a:pt x="758" y="2"/>
                    <a:pt x="525" y="2"/>
                  </a:cubicBezTo>
                  <a:cubicBezTo>
                    <a:pt x="512" y="1"/>
                    <a:pt x="500"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7"/>
            <p:cNvSpPr/>
            <p:nvPr/>
          </p:nvSpPr>
          <p:spPr>
            <a:xfrm>
              <a:off x="-549800" y="2808275"/>
              <a:ext cx="23375" cy="19800"/>
            </a:xfrm>
            <a:custGeom>
              <a:avLst/>
              <a:gdLst/>
              <a:ahLst/>
              <a:cxnLst/>
              <a:rect l="l" t="t" r="r" b="b"/>
              <a:pathLst>
                <a:path w="935" h="792" extrusionOk="0">
                  <a:moveTo>
                    <a:pt x="536" y="26"/>
                  </a:moveTo>
                  <a:cubicBezTo>
                    <a:pt x="717" y="26"/>
                    <a:pt x="901" y="175"/>
                    <a:pt x="901" y="401"/>
                  </a:cubicBezTo>
                  <a:cubicBezTo>
                    <a:pt x="901" y="568"/>
                    <a:pt x="734" y="735"/>
                    <a:pt x="534" y="735"/>
                  </a:cubicBezTo>
                  <a:cubicBezTo>
                    <a:pt x="234" y="735"/>
                    <a:pt x="67" y="368"/>
                    <a:pt x="300" y="134"/>
                  </a:cubicBezTo>
                  <a:cubicBezTo>
                    <a:pt x="365" y="59"/>
                    <a:pt x="450" y="26"/>
                    <a:pt x="536" y="26"/>
                  </a:cubicBezTo>
                  <a:close/>
                  <a:moveTo>
                    <a:pt x="534" y="1"/>
                  </a:moveTo>
                  <a:cubicBezTo>
                    <a:pt x="200" y="1"/>
                    <a:pt x="0" y="435"/>
                    <a:pt x="267" y="668"/>
                  </a:cubicBezTo>
                  <a:cubicBezTo>
                    <a:pt x="342" y="754"/>
                    <a:pt x="439" y="792"/>
                    <a:pt x="535" y="792"/>
                  </a:cubicBezTo>
                  <a:cubicBezTo>
                    <a:pt x="735" y="792"/>
                    <a:pt x="934" y="62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66550" y="2888350"/>
              <a:ext cx="23375" cy="20050"/>
            </a:xfrm>
            <a:custGeom>
              <a:avLst/>
              <a:gdLst/>
              <a:ahLst/>
              <a:cxnLst/>
              <a:rect l="l" t="t" r="r" b="b"/>
              <a:pathLst>
                <a:path w="935" h="802" extrusionOk="0">
                  <a:moveTo>
                    <a:pt x="501" y="40"/>
                  </a:moveTo>
                  <a:cubicBezTo>
                    <a:pt x="683" y="40"/>
                    <a:pt x="868" y="174"/>
                    <a:pt x="868" y="401"/>
                  </a:cubicBezTo>
                  <a:cubicBezTo>
                    <a:pt x="868" y="567"/>
                    <a:pt x="701" y="734"/>
                    <a:pt x="501" y="734"/>
                  </a:cubicBezTo>
                  <a:cubicBezTo>
                    <a:pt x="200" y="734"/>
                    <a:pt x="34" y="367"/>
                    <a:pt x="267" y="134"/>
                  </a:cubicBezTo>
                  <a:cubicBezTo>
                    <a:pt x="331" y="69"/>
                    <a:pt x="416" y="40"/>
                    <a:pt x="501" y="40"/>
                  </a:cubicBezTo>
                  <a:close/>
                  <a:moveTo>
                    <a:pt x="501" y="0"/>
                  </a:moveTo>
                  <a:cubicBezTo>
                    <a:pt x="167" y="34"/>
                    <a:pt x="0" y="434"/>
                    <a:pt x="267" y="701"/>
                  </a:cubicBezTo>
                  <a:cubicBezTo>
                    <a:pt x="337" y="771"/>
                    <a:pt x="425" y="802"/>
                    <a:pt x="515" y="802"/>
                  </a:cubicBezTo>
                  <a:cubicBezTo>
                    <a:pt x="722" y="802"/>
                    <a:pt x="934" y="634"/>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493925" y="2853225"/>
              <a:ext cx="26175" cy="19375"/>
            </a:xfrm>
            <a:custGeom>
              <a:avLst/>
              <a:gdLst/>
              <a:ahLst/>
              <a:cxnLst/>
              <a:rect l="l" t="t" r="r" b="b"/>
              <a:pathLst>
                <a:path w="1047" h="775" extrusionOk="0">
                  <a:moveTo>
                    <a:pt x="474" y="28"/>
                  </a:moveTo>
                  <a:cubicBezTo>
                    <a:pt x="653" y="28"/>
                    <a:pt x="834" y="169"/>
                    <a:pt x="834" y="371"/>
                  </a:cubicBezTo>
                  <a:cubicBezTo>
                    <a:pt x="834" y="571"/>
                    <a:pt x="667" y="738"/>
                    <a:pt x="467" y="738"/>
                  </a:cubicBezTo>
                  <a:cubicBezTo>
                    <a:pt x="167" y="738"/>
                    <a:pt x="0" y="371"/>
                    <a:pt x="234" y="138"/>
                  </a:cubicBezTo>
                  <a:cubicBezTo>
                    <a:pt x="299" y="61"/>
                    <a:pt x="386" y="28"/>
                    <a:pt x="474" y="28"/>
                  </a:cubicBezTo>
                  <a:close/>
                  <a:moveTo>
                    <a:pt x="529" y="1"/>
                  </a:moveTo>
                  <a:cubicBezTo>
                    <a:pt x="509" y="1"/>
                    <a:pt x="489" y="2"/>
                    <a:pt x="467" y="4"/>
                  </a:cubicBezTo>
                  <a:cubicBezTo>
                    <a:pt x="0" y="38"/>
                    <a:pt x="0" y="738"/>
                    <a:pt x="467" y="771"/>
                  </a:cubicBezTo>
                  <a:cubicBezTo>
                    <a:pt x="489" y="774"/>
                    <a:pt x="509" y="775"/>
                    <a:pt x="529" y="775"/>
                  </a:cubicBezTo>
                  <a:cubicBezTo>
                    <a:pt x="1047" y="775"/>
                    <a:pt x="1047" y="1"/>
                    <a:pt x="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431400" y="2890850"/>
              <a:ext cx="14225" cy="4200"/>
            </a:xfrm>
            <a:custGeom>
              <a:avLst/>
              <a:gdLst/>
              <a:ahLst/>
              <a:cxnLst/>
              <a:rect l="l" t="t" r="r" b="b"/>
              <a:pathLst>
                <a:path w="569" h="168" extrusionOk="0">
                  <a:moveTo>
                    <a:pt x="301" y="0"/>
                  </a:moveTo>
                  <a:cubicBezTo>
                    <a:pt x="168" y="0"/>
                    <a:pt x="68" y="67"/>
                    <a:pt x="1" y="167"/>
                  </a:cubicBezTo>
                  <a:lnTo>
                    <a:pt x="68" y="167"/>
                  </a:lnTo>
                  <a:cubicBezTo>
                    <a:pt x="95" y="113"/>
                    <a:pt x="167" y="58"/>
                    <a:pt x="246" y="58"/>
                  </a:cubicBezTo>
                  <a:cubicBezTo>
                    <a:pt x="264" y="58"/>
                    <a:pt x="283" y="61"/>
                    <a:pt x="301" y="67"/>
                  </a:cubicBezTo>
                  <a:cubicBezTo>
                    <a:pt x="368" y="67"/>
                    <a:pt x="435" y="67"/>
                    <a:pt x="501" y="134"/>
                  </a:cubicBezTo>
                  <a:lnTo>
                    <a:pt x="568" y="134"/>
                  </a:lnTo>
                  <a:cubicBezTo>
                    <a:pt x="501" y="34"/>
                    <a:pt x="401" y="0"/>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709075" y="2770750"/>
              <a:ext cx="23375" cy="19800"/>
            </a:xfrm>
            <a:custGeom>
              <a:avLst/>
              <a:gdLst/>
              <a:ahLst/>
              <a:cxnLst/>
              <a:rect l="l" t="t" r="r" b="b"/>
              <a:pathLst>
                <a:path w="935" h="792" extrusionOk="0">
                  <a:moveTo>
                    <a:pt x="525" y="25"/>
                  </a:moveTo>
                  <a:cubicBezTo>
                    <a:pt x="717" y="25"/>
                    <a:pt x="901" y="175"/>
                    <a:pt x="901" y="401"/>
                  </a:cubicBezTo>
                  <a:cubicBezTo>
                    <a:pt x="901" y="568"/>
                    <a:pt x="734" y="735"/>
                    <a:pt x="534" y="735"/>
                  </a:cubicBezTo>
                  <a:cubicBezTo>
                    <a:pt x="200" y="735"/>
                    <a:pt x="67" y="368"/>
                    <a:pt x="267" y="134"/>
                  </a:cubicBezTo>
                  <a:cubicBezTo>
                    <a:pt x="342" y="59"/>
                    <a:pt x="434" y="25"/>
                    <a:pt x="525" y="25"/>
                  </a:cubicBezTo>
                  <a:close/>
                  <a:moveTo>
                    <a:pt x="534" y="1"/>
                  </a:moveTo>
                  <a:cubicBezTo>
                    <a:pt x="167" y="1"/>
                    <a:pt x="0" y="434"/>
                    <a:pt x="267" y="668"/>
                  </a:cubicBezTo>
                  <a:cubicBezTo>
                    <a:pt x="342" y="754"/>
                    <a:pt x="439" y="792"/>
                    <a:pt x="534" y="792"/>
                  </a:cubicBezTo>
                  <a:cubicBezTo>
                    <a:pt x="735" y="792"/>
                    <a:pt x="934" y="627"/>
                    <a:pt x="934" y="401"/>
                  </a:cubicBezTo>
                  <a:cubicBezTo>
                    <a:pt x="934"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7"/>
            <p:cNvSpPr/>
            <p:nvPr/>
          </p:nvSpPr>
          <p:spPr>
            <a:xfrm>
              <a:off x="-714925" y="2847475"/>
              <a:ext cx="23375" cy="19625"/>
            </a:xfrm>
            <a:custGeom>
              <a:avLst/>
              <a:gdLst/>
              <a:ahLst/>
              <a:cxnLst/>
              <a:rect l="l" t="t" r="r" b="b"/>
              <a:pathLst>
                <a:path w="935" h="785" extrusionOk="0">
                  <a:moveTo>
                    <a:pt x="522" y="24"/>
                  </a:moveTo>
                  <a:cubicBezTo>
                    <a:pt x="702" y="24"/>
                    <a:pt x="868" y="166"/>
                    <a:pt x="868" y="368"/>
                  </a:cubicBezTo>
                  <a:cubicBezTo>
                    <a:pt x="868" y="568"/>
                    <a:pt x="734" y="735"/>
                    <a:pt x="534" y="735"/>
                  </a:cubicBezTo>
                  <a:cubicBezTo>
                    <a:pt x="201" y="735"/>
                    <a:pt x="67" y="334"/>
                    <a:pt x="267" y="134"/>
                  </a:cubicBezTo>
                  <a:cubicBezTo>
                    <a:pt x="344" y="58"/>
                    <a:pt x="435" y="24"/>
                    <a:pt x="522" y="24"/>
                  </a:cubicBezTo>
                  <a:close/>
                  <a:moveTo>
                    <a:pt x="534" y="1"/>
                  </a:moveTo>
                  <a:cubicBezTo>
                    <a:pt x="167" y="1"/>
                    <a:pt x="1" y="401"/>
                    <a:pt x="234" y="668"/>
                  </a:cubicBezTo>
                  <a:cubicBezTo>
                    <a:pt x="313" y="747"/>
                    <a:pt x="415" y="784"/>
                    <a:pt x="517" y="784"/>
                  </a:cubicBezTo>
                  <a:cubicBezTo>
                    <a:pt x="716" y="784"/>
                    <a:pt x="912" y="644"/>
                    <a:pt x="935" y="401"/>
                  </a:cubicBezTo>
                  <a:cubicBezTo>
                    <a:pt x="935" y="168"/>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7"/>
            <p:cNvSpPr/>
            <p:nvPr/>
          </p:nvSpPr>
          <p:spPr>
            <a:xfrm>
              <a:off x="-446400" y="2722400"/>
              <a:ext cx="23375" cy="20000"/>
            </a:xfrm>
            <a:custGeom>
              <a:avLst/>
              <a:gdLst/>
              <a:ahLst/>
              <a:cxnLst/>
              <a:rect l="l" t="t" r="r" b="b"/>
              <a:pathLst>
                <a:path w="935" h="800" extrusionOk="0">
                  <a:moveTo>
                    <a:pt x="517" y="40"/>
                  </a:moveTo>
                  <a:cubicBezTo>
                    <a:pt x="698" y="40"/>
                    <a:pt x="868" y="174"/>
                    <a:pt x="868" y="400"/>
                  </a:cubicBezTo>
                  <a:cubicBezTo>
                    <a:pt x="868" y="601"/>
                    <a:pt x="701" y="767"/>
                    <a:pt x="534" y="767"/>
                  </a:cubicBezTo>
                  <a:cubicBezTo>
                    <a:pt x="201" y="767"/>
                    <a:pt x="34" y="367"/>
                    <a:pt x="267" y="134"/>
                  </a:cubicBezTo>
                  <a:cubicBezTo>
                    <a:pt x="342" y="69"/>
                    <a:pt x="431" y="40"/>
                    <a:pt x="517" y="40"/>
                  </a:cubicBezTo>
                  <a:close/>
                  <a:moveTo>
                    <a:pt x="534" y="0"/>
                  </a:moveTo>
                  <a:cubicBezTo>
                    <a:pt x="167" y="33"/>
                    <a:pt x="1" y="434"/>
                    <a:pt x="267" y="667"/>
                  </a:cubicBezTo>
                  <a:cubicBezTo>
                    <a:pt x="348" y="759"/>
                    <a:pt x="448" y="800"/>
                    <a:pt x="546" y="800"/>
                  </a:cubicBezTo>
                  <a:cubicBezTo>
                    <a:pt x="733" y="800"/>
                    <a:pt x="913" y="653"/>
                    <a:pt x="935" y="434"/>
                  </a:cubicBezTo>
                  <a:cubicBezTo>
                    <a:pt x="935" y="167"/>
                    <a:pt x="768"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491425" y="2765750"/>
              <a:ext cx="23375" cy="20225"/>
            </a:xfrm>
            <a:custGeom>
              <a:avLst/>
              <a:gdLst/>
              <a:ahLst/>
              <a:cxnLst/>
              <a:rect l="l" t="t" r="r" b="b"/>
              <a:pathLst>
                <a:path w="935" h="809" extrusionOk="0">
                  <a:moveTo>
                    <a:pt x="530" y="58"/>
                  </a:moveTo>
                  <a:cubicBezTo>
                    <a:pt x="720" y="58"/>
                    <a:pt x="901" y="199"/>
                    <a:pt x="901" y="401"/>
                  </a:cubicBezTo>
                  <a:cubicBezTo>
                    <a:pt x="901" y="601"/>
                    <a:pt x="734" y="768"/>
                    <a:pt x="534" y="768"/>
                  </a:cubicBezTo>
                  <a:cubicBezTo>
                    <a:pt x="234" y="768"/>
                    <a:pt x="67" y="368"/>
                    <a:pt x="267" y="167"/>
                  </a:cubicBezTo>
                  <a:cubicBezTo>
                    <a:pt x="344" y="91"/>
                    <a:pt x="438" y="58"/>
                    <a:pt x="530" y="58"/>
                  </a:cubicBezTo>
                  <a:close/>
                  <a:moveTo>
                    <a:pt x="534" y="1"/>
                  </a:moveTo>
                  <a:cubicBezTo>
                    <a:pt x="167" y="1"/>
                    <a:pt x="0" y="434"/>
                    <a:pt x="267" y="701"/>
                  </a:cubicBezTo>
                  <a:cubicBezTo>
                    <a:pt x="341" y="775"/>
                    <a:pt x="435" y="809"/>
                    <a:pt x="529" y="809"/>
                  </a:cubicBezTo>
                  <a:cubicBezTo>
                    <a:pt x="732" y="809"/>
                    <a:pt x="934" y="652"/>
                    <a:pt x="934" y="401"/>
                  </a:cubicBezTo>
                  <a:cubicBezTo>
                    <a:pt x="934" y="201"/>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48150" y="2890850"/>
              <a:ext cx="20050" cy="11700"/>
            </a:xfrm>
            <a:custGeom>
              <a:avLst/>
              <a:gdLst/>
              <a:ahLst/>
              <a:cxnLst/>
              <a:rect l="l" t="t" r="r" b="b"/>
              <a:pathLst>
                <a:path w="802" h="468" extrusionOk="0">
                  <a:moveTo>
                    <a:pt x="405" y="1"/>
                  </a:moveTo>
                  <a:cubicBezTo>
                    <a:pt x="499" y="15"/>
                    <a:pt x="582" y="50"/>
                    <a:pt x="645" y="101"/>
                  </a:cubicBezTo>
                  <a:lnTo>
                    <a:pt x="645" y="101"/>
                  </a:lnTo>
                  <a:cubicBezTo>
                    <a:pt x="582" y="39"/>
                    <a:pt x="494" y="5"/>
                    <a:pt x="405" y="1"/>
                  </a:cubicBezTo>
                  <a:close/>
                  <a:moveTo>
                    <a:pt x="385" y="0"/>
                  </a:moveTo>
                  <a:cubicBezTo>
                    <a:pt x="252" y="0"/>
                    <a:pt x="119" y="64"/>
                    <a:pt x="61" y="192"/>
                  </a:cubicBezTo>
                  <a:lnTo>
                    <a:pt x="61" y="192"/>
                  </a:lnTo>
                  <a:cubicBezTo>
                    <a:pt x="134" y="76"/>
                    <a:pt x="263" y="3"/>
                    <a:pt x="393" y="0"/>
                  </a:cubicBezTo>
                  <a:lnTo>
                    <a:pt x="393" y="0"/>
                  </a:lnTo>
                  <a:cubicBezTo>
                    <a:pt x="397" y="0"/>
                    <a:pt x="401" y="1"/>
                    <a:pt x="405" y="1"/>
                  </a:cubicBezTo>
                  <a:lnTo>
                    <a:pt x="405" y="1"/>
                  </a:lnTo>
                  <a:cubicBezTo>
                    <a:pt x="403" y="1"/>
                    <a:pt x="402" y="0"/>
                    <a:pt x="401" y="0"/>
                  </a:cubicBezTo>
                  <a:cubicBezTo>
                    <a:pt x="399" y="0"/>
                    <a:pt x="396" y="0"/>
                    <a:pt x="393" y="0"/>
                  </a:cubicBezTo>
                  <a:lnTo>
                    <a:pt x="393" y="0"/>
                  </a:lnTo>
                  <a:cubicBezTo>
                    <a:pt x="390" y="0"/>
                    <a:pt x="387" y="0"/>
                    <a:pt x="385" y="0"/>
                  </a:cubicBezTo>
                  <a:close/>
                  <a:moveTo>
                    <a:pt x="645" y="101"/>
                  </a:moveTo>
                  <a:cubicBezTo>
                    <a:pt x="712" y="168"/>
                    <a:pt x="751" y="268"/>
                    <a:pt x="735" y="401"/>
                  </a:cubicBezTo>
                  <a:cubicBezTo>
                    <a:pt x="735" y="401"/>
                    <a:pt x="735" y="434"/>
                    <a:pt x="735" y="434"/>
                  </a:cubicBezTo>
                  <a:lnTo>
                    <a:pt x="768" y="434"/>
                  </a:lnTo>
                  <a:cubicBezTo>
                    <a:pt x="802" y="434"/>
                    <a:pt x="802" y="401"/>
                    <a:pt x="768" y="401"/>
                  </a:cubicBezTo>
                  <a:cubicBezTo>
                    <a:pt x="788" y="282"/>
                    <a:pt x="738" y="176"/>
                    <a:pt x="645" y="101"/>
                  </a:cubicBezTo>
                  <a:close/>
                  <a:moveTo>
                    <a:pt x="61" y="192"/>
                  </a:moveTo>
                  <a:cubicBezTo>
                    <a:pt x="24" y="251"/>
                    <a:pt x="1" y="322"/>
                    <a:pt x="1" y="401"/>
                  </a:cubicBezTo>
                  <a:cubicBezTo>
                    <a:pt x="1" y="434"/>
                    <a:pt x="1" y="467"/>
                    <a:pt x="1" y="467"/>
                  </a:cubicBezTo>
                  <a:lnTo>
                    <a:pt x="34" y="467"/>
                  </a:lnTo>
                  <a:cubicBezTo>
                    <a:pt x="34" y="467"/>
                    <a:pt x="34" y="434"/>
                    <a:pt x="34" y="401"/>
                  </a:cubicBezTo>
                  <a:cubicBezTo>
                    <a:pt x="24" y="318"/>
                    <a:pt x="35" y="248"/>
                    <a:pt x="61" y="1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374100" y="2850725"/>
              <a:ext cx="23150" cy="19375"/>
            </a:xfrm>
            <a:custGeom>
              <a:avLst/>
              <a:gdLst/>
              <a:ahLst/>
              <a:cxnLst/>
              <a:rect l="l" t="t" r="r" b="b"/>
              <a:pathLst>
                <a:path w="926" h="775" extrusionOk="0">
                  <a:moveTo>
                    <a:pt x="4" y="349"/>
                  </a:moveTo>
                  <a:lnTo>
                    <a:pt x="4" y="349"/>
                  </a:lnTo>
                  <a:cubicBezTo>
                    <a:pt x="1" y="375"/>
                    <a:pt x="1" y="402"/>
                    <a:pt x="4" y="428"/>
                  </a:cubicBezTo>
                  <a:lnTo>
                    <a:pt x="4" y="428"/>
                  </a:lnTo>
                  <a:cubicBezTo>
                    <a:pt x="2" y="402"/>
                    <a:pt x="2" y="375"/>
                    <a:pt x="4" y="349"/>
                  </a:cubicBezTo>
                  <a:close/>
                  <a:moveTo>
                    <a:pt x="436" y="1"/>
                  </a:moveTo>
                  <a:cubicBezTo>
                    <a:pt x="417" y="1"/>
                    <a:pt x="398" y="2"/>
                    <a:pt x="378" y="4"/>
                  </a:cubicBezTo>
                  <a:cubicBezTo>
                    <a:pt x="145" y="20"/>
                    <a:pt x="21" y="179"/>
                    <a:pt x="4" y="349"/>
                  </a:cubicBezTo>
                  <a:lnTo>
                    <a:pt x="4" y="349"/>
                  </a:lnTo>
                  <a:cubicBezTo>
                    <a:pt x="13" y="275"/>
                    <a:pt x="47" y="201"/>
                    <a:pt x="111" y="138"/>
                  </a:cubicBezTo>
                  <a:cubicBezTo>
                    <a:pt x="186" y="62"/>
                    <a:pt x="275" y="29"/>
                    <a:pt x="361" y="29"/>
                  </a:cubicBezTo>
                  <a:cubicBezTo>
                    <a:pt x="542" y="29"/>
                    <a:pt x="711" y="178"/>
                    <a:pt x="711" y="404"/>
                  </a:cubicBezTo>
                  <a:cubicBezTo>
                    <a:pt x="711" y="571"/>
                    <a:pt x="544" y="738"/>
                    <a:pt x="378" y="738"/>
                  </a:cubicBezTo>
                  <a:cubicBezTo>
                    <a:pt x="168" y="738"/>
                    <a:pt x="25" y="594"/>
                    <a:pt x="4" y="428"/>
                  </a:cubicBezTo>
                  <a:lnTo>
                    <a:pt x="4" y="428"/>
                  </a:lnTo>
                  <a:cubicBezTo>
                    <a:pt x="21" y="597"/>
                    <a:pt x="146" y="756"/>
                    <a:pt x="378" y="771"/>
                  </a:cubicBezTo>
                  <a:cubicBezTo>
                    <a:pt x="398" y="774"/>
                    <a:pt x="417" y="775"/>
                    <a:pt x="436" y="775"/>
                  </a:cubicBezTo>
                  <a:cubicBezTo>
                    <a:pt x="925" y="775"/>
                    <a:pt x="925" y="1"/>
                    <a:pt x="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312125" y="2879175"/>
              <a:ext cx="18350" cy="6700"/>
            </a:xfrm>
            <a:custGeom>
              <a:avLst/>
              <a:gdLst/>
              <a:ahLst/>
              <a:cxnLst/>
              <a:rect l="l" t="t" r="r" b="b"/>
              <a:pathLst>
                <a:path w="734" h="268" extrusionOk="0">
                  <a:moveTo>
                    <a:pt x="400" y="0"/>
                  </a:moveTo>
                  <a:cubicBezTo>
                    <a:pt x="200" y="0"/>
                    <a:pt x="67" y="100"/>
                    <a:pt x="0" y="267"/>
                  </a:cubicBezTo>
                  <a:lnTo>
                    <a:pt x="67" y="267"/>
                  </a:lnTo>
                  <a:cubicBezTo>
                    <a:pt x="100" y="134"/>
                    <a:pt x="234" y="34"/>
                    <a:pt x="400" y="34"/>
                  </a:cubicBezTo>
                  <a:cubicBezTo>
                    <a:pt x="500" y="34"/>
                    <a:pt x="634" y="100"/>
                    <a:pt x="701" y="200"/>
                  </a:cubicBezTo>
                  <a:lnTo>
                    <a:pt x="734" y="200"/>
                  </a:lnTo>
                  <a:cubicBezTo>
                    <a:pt x="667" y="67"/>
                    <a:pt x="534" y="0"/>
                    <a:pt x="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7"/>
            <p:cNvSpPr/>
            <p:nvPr/>
          </p:nvSpPr>
          <p:spPr>
            <a:xfrm>
              <a:off x="-357175" y="2206200"/>
              <a:ext cx="22550" cy="20050"/>
            </a:xfrm>
            <a:custGeom>
              <a:avLst/>
              <a:gdLst/>
              <a:ahLst/>
              <a:cxnLst/>
              <a:rect l="l" t="t" r="r" b="b"/>
              <a:pathLst>
                <a:path w="902" h="802" extrusionOk="0">
                  <a:moveTo>
                    <a:pt x="468" y="46"/>
                  </a:moveTo>
                  <a:cubicBezTo>
                    <a:pt x="656" y="46"/>
                    <a:pt x="835" y="191"/>
                    <a:pt x="835" y="400"/>
                  </a:cubicBezTo>
                  <a:cubicBezTo>
                    <a:pt x="835" y="600"/>
                    <a:pt x="701" y="767"/>
                    <a:pt x="501" y="767"/>
                  </a:cubicBezTo>
                  <a:cubicBezTo>
                    <a:pt x="168" y="767"/>
                    <a:pt x="34" y="367"/>
                    <a:pt x="234" y="133"/>
                  </a:cubicBezTo>
                  <a:cubicBezTo>
                    <a:pt x="305" y="73"/>
                    <a:pt x="387" y="46"/>
                    <a:pt x="468" y="46"/>
                  </a:cubicBezTo>
                  <a:close/>
                  <a:moveTo>
                    <a:pt x="501" y="0"/>
                  </a:moveTo>
                  <a:cubicBezTo>
                    <a:pt x="134" y="33"/>
                    <a:pt x="1" y="467"/>
                    <a:pt x="234" y="701"/>
                  </a:cubicBezTo>
                  <a:cubicBezTo>
                    <a:pt x="314" y="771"/>
                    <a:pt x="407" y="802"/>
                    <a:pt x="496" y="802"/>
                  </a:cubicBezTo>
                  <a:cubicBezTo>
                    <a:pt x="706" y="802"/>
                    <a:pt x="901" y="634"/>
                    <a:pt x="901" y="400"/>
                  </a:cubicBezTo>
                  <a:cubicBezTo>
                    <a:pt x="901"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7"/>
            <p:cNvSpPr/>
            <p:nvPr/>
          </p:nvSpPr>
          <p:spPr>
            <a:xfrm>
              <a:off x="-468925" y="2302100"/>
              <a:ext cx="23375" cy="20000"/>
            </a:xfrm>
            <a:custGeom>
              <a:avLst/>
              <a:gdLst/>
              <a:ahLst/>
              <a:cxnLst/>
              <a:rect l="l" t="t" r="r" b="b"/>
              <a:pathLst>
                <a:path w="935" h="800" extrusionOk="0">
                  <a:moveTo>
                    <a:pt x="502" y="39"/>
                  </a:moveTo>
                  <a:cubicBezTo>
                    <a:pt x="683" y="39"/>
                    <a:pt x="868" y="174"/>
                    <a:pt x="868" y="400"/>
                  </a:cubicBezTo>
                  <a:cubicBezTo>
                    <a:pt x="868" y="601"/>
                    <a:pt x="701" y="767"/>
                    <a:pt x="501" y="767"/>
                  </a:cubicBezTo>
                  <a:lnTo>
                    <a:pt x="501" y="734"/>
                  </a:lnTo>
                  <a:cubicBezTo>
                    <a:pt x="201" y="734"/>
                    <a:pt x="34" y="367"/>
                    <a:pt x="268" y="134"/>
                  </a:cubicBezTo>
                  <a:cubicBezTo>
                    <a:pt x="332" y="69"/>
                    <a:pt x="417" y="39"/>
                    <a:pt x="502" y="39"/>
                  </a:cubicBezTo>
                  <a:close/>
                  <a:moveTo>
                    <a:pt x="501" y="0"/>
                  </a:moveTo>
                  <a:cubicBezTo>
                    <a:pt x="168" y="33"/>
                    <a:pt x="1" y="434"/>
                    <a:pt x="234" y="667"/>
                  </a:cubicBezTo>
                  <a:cubicBezTo>
                    <a:pt x="326" y="759"/>
                    <a:pt x="434" y="800"/>
                    <a:pt x="536" y="800"/>
                  </a:cubicBezTo>
                  <a:cubicBezTo>
                    <a:pt x="729" y="800"/>
                    <a:pt x="902" y="653"/>
                    <a:pt x="902" y="434"/>
                  </a:cubicBezTo>
                  <a:cubicBezTo>
                    <a:pt x="935" y="167"/>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520625" y="2423000"/>
              <a:ext cx="25050" cy="21200"/>
            </a:xfrm>
            <a:custGeom>
              <a:avLst/>
              <a:gdLst/>
              <a:ahLst/>
              <a:cxnLst/>
              <a:rect l="l" t="t" r="r" b="b"/>
              <a:pathLst>
                <a:path w="1002" h="848" extrusionOk="0">
                  <a:moveTo>
                    <a:pt x="574" y="58"/>
                  </a:moveTo>
                  <a:cubicBezTo>
                    <a:pt x="754" y="58"/>
                    <a:pt x="935" y="199"/>
                    <a:pt x="935" y="401"/>
                  </a:cubicBezTo>
                  <a:cubicBezTo>
                    <a:pt x="935" y="601"/>
                    <a:pt x="768" y="768"/>
                    <a:pt x="601" y="768"/>
                  </a:cubicBezTo>
                  <a:cubicBezTo>
                    <a:pt x="268" y="768"/>
                    <a:pt x="101" y="401"/>
                    <a:pt x="334" y="168"/>
                  </a:cubicBezTo>
                  <a:cubicBezTo>
                    <a:pt x="400" y="91"/>
                    <a:pt x="487" y="58"/>
                    <a:pt x="574" y="58"/>
                  </a:cubicBezTo>
                  <a:close/>
                  <a:moveTo>
                    <a:pt x="601" y="1"/>
                  </a:moveTo>
                  <a:cubicBezTo>
                    <a:pt x="201" y="1"/>
                    <a:pt x="1" y="435"/>
                    <a:pt x="268" y="701"/>
                  </a:cubicBezTo>
                  <a:cubicBezTo>
                    <a:pt x="347" y="803"/>
                    <a:pt x="452" y="847"/>
                    <a:pt x="557" y="847"/>
                  </a:cubicBezTo>
                  <a:cubicBezTo>
                    <a:pt x="763" y="847"/>
                    <a:pt x="968" y="677"/>
                    <a:pt x="968" y="435"/>
                  </a:cubicBezTo>
                  <a:cubicBezTo>
                    <a:pt x="1001" y="201"/>
                    <a:pt x="801" y="1"/>
                    <a:pt x="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20625" y="2171175"/>
              <a:ext cx="24775" cy="21400"/>
            </a:xfrm>
            <a:custGeom>
              <a:avLst/>
              <a:gdLst/>
              <a:ahLst/>
              <a:cxnLst/>
              <a:rect l="l" t="t" r="r" b="b"/>
              <a:pathLst>
                <a:path w="991" h="856" extrusionOk="0">
                  <a:moveTo>
                    <a:pt x="574" y="57"/>
                  </a:moveTo>
                  <a:cubicBezTo>
                    <a:pt x="754" y="57"/>
                    <a:pt x="935" y="198"/>
                    <a:pt x="935" y="400"/>
                  </a:cubicBezTo>
                  <a:cubicBezTo>
                    <a:pt x="935" y="600"/>
                    <a:pt x="768" y="767"/>
                    <a:pt x="601" y="767"/>
                  </a:cubicBezTo>
                  <a:cubicBezTo>
                    <a:pt x="268" y="767"/>
                    <a:pt x="101" y="400"/>
                    <a:pt x="334" y="167"/>
                  </a:cubicBezTo>
                  <a:cubicBezTo>
                    <a:pt x="400" y="90"/>
                    <a:pt x="487" y="57"/>
                    <a:pt x="574" y="57"/>
                  </a:cubicBezTo>
                  <a:close/>
                  <a:moveTo>
                    <a:pt x="601" y="0"/>
                  </a:moveTo>
                  <a:cubicBezTo>
                    <a:pt x="201" y="0"/>
                    <a:pt x="1" y="434"/>
                    <a:pt x="268" y="734"/>
                  </a:cubicBezTo>
                  <a:cubicBezTo>
                    <a:pt x="351" y="818"/>
                    <a:pt x="455" y="855"/>
                    <a:pt x="556" y="855"/>
                  </a:cubicBezTo>
                  <a:cubicBezTo>
                    <a:pt x="778" y="855"/>
                    <a:pt x="991" y="675"/>
                    <a:pt x="968" y="400"/>
                  </a:cubicBezTo>
                  <a:cubicBezTo>
                    <a:pt x="968" y="200"/>
                    <a:pt x="801" y="0"/>
                    <a:pt x="6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24800" y="2106125"/>
              <a:ext cx="16725" cy="12525"/>
            </a:xfrm>
            <a:custGeom>
              <a:avLst/>
              <a:gdLst/>
              <a:ahLst/>
              <a:cxnLst/>
              <a:rect l="l" t="t" r="r" b="b"/>
              <a:pathLst>
                <a:path w="669" h="501" extrusionOk="0">
                  <a:moveTo>
                    <a:pt x="668" y="0"/>
                  </a:moveTo>
                  <a:lnTo>
                    <a:pt x="635" y="34"/>
                  </a:lnTo>
                  <a:cubicBezTo>
                    <a:pt x="635" y="34"/>
                    <a:pt x="635" y="67"/>
                    <a:pt x="635" y="100"/>
                  </a:cubicBezTo>
                  <a:cubicBezTo>
                    <a:pt x="611" y="311"/>
                    <a:pt x="440" y="440"/>
                    <a:pt x="259" y="440"/>
                  </a:cubicBezTo>
                  <a:cubicBezTo>
                    <a:pt x="182" y="440"/>
                    <a:pt x="104" y="417"/>
                    <a:pt x="34" y="367"/>
                  </a:cubicBezTo>
                  <a:lnTo>
                    <a:pt x="1" y="400"/>
                  </a:lnTo>
                  <a:cubicBezTo>
                    <a:pt x="68" y="467"/>
                    <a:pt x="168" y="501"/>
                    <a:pt x="268" y="501"/>
                  </a:cubicBezTo>
                  <a:cubicBezTo>
                    <a:pt x="468" y="501"/>
                    <a:pt x="668" y="300"/>
                    <a:pt x="668" y="100"/>
                  </a:cubicBezTo>
                  <a:cubicBezTo>
                    <a:pt x="668" y="67"/>
                    <a:pt x="668" y="34"/>
                    <a:pt x="6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7350" y="2256225"/>
              <a:ext cx="17525" cy="19200"/>
            </a:xfrm>
            <a:custGeom>
              <a:avLst/>
              <a:gdLst/>
              <a:ahLst/>
              <a:cxnLst/>
              <a:rect l="l" t="t" r="r" b="b"/>
              <a:pathLst>
                <a:path w="701" h="768" extrusionOk="0">
                  <a:moveTo>
                    <a:pt x="267" y="0"/>
                  </a:moveTo>
                  <a:cubicBezTo>
                    <a:pt x="267" y="34"/>
                    <a:pt x="267" y="34"/>
                    <a:pt x="267" y="34"/>
                  </a:cubicBezTo>
                  <a:cubicBezTo>
                    <a:pt x="401" y="101"/>
                    <a:pt x="501" y="234"/>
                    <a:pt x="501" y="367"/>
                  </a:cubicBezTo>
                  <a:cubicBezTo>
                    <a:pt x="501" y="568"/>
                    <a:pt x="334" y="734"/>
                    <a:pt x="134" y="734"/>
                  </a:cubicBezTo>
                  <a:cubicBezTo>
                    <a:pt x="100" y="734"/>
                    <a:pt x="34" y="701"/>
                    <a:pt x="0" y="701"/>
                  </a:cubicBezTo>
                  <a:cubicBezTo>
                    <a:pt x="0" y="701"/>
                    <a:pt x="0" y="734"/>
                    <a:pt x="0" y="734"/>
                  </a:cubicBezTo>
                  <a:cubicBezTo>
                    <a:pt x="34" y="768"/>
                    <a:pt x="100" y="768"/>
                    <a:pt x="167" y="768"/>
                  </a:cubicBezTo>
                  <a:cubicBezTo>
                    <a:pt x="567" y="768"/>
                    <a:pt x="701" y="167"/>
                    <a:pt x="3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7"/>
            <p:cNvSpPr/>
            <p:nvPr/>
          </p:nvSpPr>
          <p:spPr>
            <a:xfrm>
              <a:off x="-348825" y="2150325"/>
              <a:ext cx="7525" cy="13350"/>
            </a:xfrm>
            <a:custGeom>
              <a:avLst/>
              <a:gdLst/>
              <a:ahLst/>
              <a:cxnLst/>
              <a:rect l="l" t="t" r="r" b="b"/>
              <a:pathLst>
                <a:path w="301" h="534" extrusionOk="0">
                  <a:moveTo>
                    <a:pt x="34" y="0"/>
                  </a:moveTo>
                  <a:cubicBezTo>
                    <a:pt x="34" y="67"/>
                    <a:pt x="34" y="100"/>
                    <a:pt x="34" y="167"/>
                  </a:cubicBezTo>
                  <a:cubicBezTo>
                    <a:pt x="0" y="334"/>
                    <a:pt x="134" y="500"/>
                    <a:pt x="301" y="534"/>
                  </a:cubicBezTo>
                  <a:lnTo>
                    <a:pt x="301" y="500"/>
                  </a:lnTo>
                  <a:cubicBezTo>
                    <a:pt x="167" y="434"/>
                    <a:pt x="67" y="300"/>
                    <a:pt x="67" y="167"/>
                  </a:cubicBezTo>
                  <a:cubicBezTo>
                    <a:pt x="67" y="134"/>
                    <a:pt x="67" y="100"/>
                    <a:pt x="67" y="67"/>
                  </a:cubicBezTo>
                  <a:cubicBezTo>
                    <a:pt x="67" y="67"/>
                    <a:pt x="67" y="33"/>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7"/>
            <p:cNvSpPr/>
            <p:nvPr/>
          </p:nvSpPr>
          <p:spPr>
            <a:xfrm>
              <a:off x="-478700" y="2124375"/>
              <a:ext cx="23150" cy="19500"/>
            </a:xfrm>
            <a:custGeom>
              <a:avLst/>
              <a:gdLst/>
              <a:ahLst/>
              <a:cxnLst/>
              <a:rect l="l" t="t" r="r" b="b"/>
              <a:pathLst>
                <a:path w="926" h="780" extrusionOk="0">
                  <a:moveTo>
                    <a:pt x="513" y="27"/>
                  </a:moveTo>
                  <a:cubicBezTo>
                    <a:pt x="693" y="27"/>
                    <a:pt x="859" y="169"/>
                    <a:pt x="859" y="371"/>
                  </a:cubicBezTo>
                  <a:cubicBezTo>
                    <a:pt x="859" y="571"/>
                    <a:pt x="725" y="738"/>
                    <a:pt x="525" y="738"/>
                  </a:cubicBezTo>
                  <a:cubicBezTo>
                    <a:pt x="192" y="738"/>
                    <a:pt x="58" y="338"/>
                    <a:pt x="258" y="137"/>
                  </a:cubicBezTo>
                  <a:cubicBezTo>
                    <a:pt x="335" y="61"/>
                    <a:pt x="426" y="27"/>
                    <a:pt x="513" y="27"/>
                  </a:cubicBezTo>
                  <a:close/>
                  <a:moveTo>
                    <a:pt x="576" y="0"/>
                  </a:moveTo>
                  <a:cubicBezTo>
                    <a:pt x="559" y="0"/>
                    <a:pt x="543" y="2"/>
                    <a:pt x="525" y="4"/>
                  </a:cubicBezTo>
                  <a:cubicBezTo>
                    <a:pt x="512" y="3"/>
                    <a:pt x="499" y="2"/>
                    <a:pt x="486" y="2"/>
                  </a:cubicBezTo>
                  <a:cubicBezTo>
                    <a:pt x="147" y="2"/>
                    <a:pt x="0" y="414"/>
                    <a:pt x="225" y="671"/>
                  </a:cubicBezTo>
                  <a:cubicBezTo>
                    <a:pt x="300" y="746"/>
                    <a:pt x="396" y="780"/>
                    <a:pt x="493" y="780"/>
                  </a:cubicBezTo>
                  <a:cubicBezTo>
                    <a:pt x="696" y="780"/>
                    <a:pt x="903" y="631"/>
                    <a:pt x="926" y="404"/>
                  </a:cubicBezTo>
                  <a:cubicBezTo>
                    <a:pt x="926" y="188"/>
                    <a:pt x="782" y="0"/>
                    <a:pt x="5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420875" y="2252800"/>
              <a:ext cx="26200" cy="19375"/>
            </a:xfrm>
            <a:custGeom>
              <a:avLst/>
              <a:gdLst/>
              <a:ahLst/>
              <a:cxnLst/>
              <a:rect l="l" t="t" r="r" b="b"/>
              <a:pathLst>
                <a:path w="1048" h="775" extrusionOk="0">
                  <a:moveTo>
                    <a:pt x="563" y="10"/>
                  </a:moveTo>
                  <a:cubicBezTo>
                    <a:pt x="745" y="10"/>
                    <a:pt x="914" y="144"/>
                    <a:pt x="914" y="371"/>
                  </a:cubicBezTo>
                  <a:cubicBezTo>
                    <a:pt x="914" y="571"/>
                    <a:pt x="747" y="705"/>
                    <a:pt x="581" y="738"/>
                  </a:cubicBezTo>
                  <a:cubicBezTo>
                    <a:pt x="247" y="738"/>
                    <a:pt x="80" y="338"/>
                    <a:pt x="314" y="104"/>
                  </a:cubicBezTo>
                  <a:cubicBezTo>
                    <a:pt x="389" y="40"/>
                    <a:pt x="477" y="10"/>
                    <a:pt x="563" y="10"/>
                  </a:cubicBezTo>
                  <a:close/>
                  <a:moveTo>
                    <a:pt x="519" y="0"/>
                  </a:moveTo>
                  <a:cubicBezTo>
                    <a:pt x="1" y="0"/>
                    <a:pt x="1" y="775"/>
                    <a:pt x="519" y="775"/>
                  </a:cubicBezTo>
                  <a:cubicBezTo>
                    <a:pt x="538" y="775"/>
                    <a:pt x="559" y="774"/>
                    <a:pt x="581" y="771"/>
                  </a:cubicBezTo>
                  <a:cubicBezTo>
                    <a:pt x="1048" y="738"/>
                    <a:pt x="1048" y="37"/>
                    <a:pt x="581" y="4"/>
                  </a:cubicBezTo>
                  <a:cubicBezTo>
                    <a:pt x="559" y="2"/>
                    <a:pt x="538"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344425" y="2375375"/>
              <a:ext cx="23150" cy="19500"/>
            </a:xfrm>
            <a:custGeom>
              <a:avLst/>
              <a:gdLst/>
              <a:ahLst/>
              <a:cxnLst/>
              <a:rect l="l" t="t" r="r" b="b"/>
              <a:pathLst>
                <a:path w="926" h="780" extrusionOk="0">
                  <a:moveTo>
                    <a:pt x="521" y="28"/>
                  </a:moveTo>
                  <a:cubicBezTo>
                    <a:pt x="711" y="28"/>
                    <a:pt x="892" y="170"/>
                    <a:pt x="892" y="371"/>
                  </a:cubicBezTo>
                  <a:cubicBezTo>
                    <a:pt x="892" y="572"/>
                    <a:pt x="725" y="738"/>
                    <a:pt x="525" y="738"/>
                  </a:cubicBezTo>
                  <a:cubicBezTo>
                    <a:pt x="225" y="738"/>
                    <a:pt x="58" y="338"/>
                    <a:pt x="258" y="138"/>
                  </a:cubicBezTo>
                  <a:cubicBezTo>
                    <a:pt x="334" y="62"/>
                    <a:pt x="429" y="28"/>
                    <a:pt x="521" y="28"/>
                  </a:cubicBezTo>
                  <a:close/>
                  <a:moveTo>
                    <a:pt x="576" y="1"/>
                  </a:moveTo>
                  <a:cubicBezTo>
                    <a:pt x="559" y="1"/>
                    <a:pt x="542" y="2"/>
                    <a:pt x="525" y="5"/>
                  </a:cubicBezTo>
                  <a:cubicBezTo>
                    <a:pt x="513" y="3"/>
                    <a:pt x="501" y="3"/>
                    <a:pt x="489" y="3"/>
                  </a:cubicBezTo>
                  <a:cubicBezTo>
                    <a:pt x="177" y="3"/>
                    <a:pt x="1" y="415"/>
                    <a:pt x="258" y="672"/>
                  </a:cubicBezTo>
                  <a:cubicBezTo>
                    <a:pt x="332" y="746"/>
                    <a:pt x="426" y="779"/>
                    <a:pt x="520" y="779"/>
                  </a:cubicBezTo>
                  <a:cubicBezTo>
                    <a:pt x="723" y="779"/>
                    <a:pt x="925" y="622"/>
                    <a:pt x="925" y="371"/>
                  </a:cubicBezTo>
                  <a:cubicBezTo>
                    <a:pt x="925" y="186"/>
                    <a:pt x="782" y="1"/>
                    <a:pt x="5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259600" y="2452950"/>
              <a:ext cx="22550" cy="19475"/>
            </a:xfrm>
            <a:custGeom>
              <a:avLst/>
              <a:gdLst/>
              <a:ahLst/>
              <a:cxnLst/>
              <a:rect l="l" t="t" r="r" b="b"/>
              <a:pathLst>
                <a:path w="902" h="779" extrusionOk="0">
                  <a:moveTo>
                    <a:pt x="489" y="27"/>
                  </a:moveTo>
                  <a:cubicBezTo>
                    <a:pt x="668" y="27"/>
                    <a:pt x="834" y="169"/>
                    <a:pt x="834" y="371"/>
                  </a:cubicBezTo>
                  <a:cubicBezTo>
                    <a:pt x="834" y="571"/>
                    <a:pt x="701" y="738"/>
                    <a:pt x="501" y="738"/>
                  </a:cubicBezTo>
                  <a:cubicBezTo>
                    <a:pt x="167" y="738"/>
                    <a:pt x="34" y="371"/>
                    <a:pt x="234" y="137"/>
                  </a:cubicBezTo>
                  <a:cubicBezTo>
                    <a:pt x="310" y="61"/>
                    <a:pt x="401" y="27"/>
                    <a:pt x="489" y="27"/>
                  </a:cubicBezTo>
                  <a:close/>
                  <a:moveTo>
                    <a:pt x="545" y="0"/>
                  </a:moveTo>
                  <a:cubicBezTo>
                    <a:pt x="531" y="0"/>
                    <a:pt x="516" y="1"/>
                    <a:pt x="501" y="4"/>
                  </a:cubicBezTo>
                  <a:cubicBezTo>
                    <a:pt x="134" y="4"/>
                    <a:pt x="1" y="437"/>
                    <a:pt x="234" y="671"/>
                  </a:cubicBezTo>
                  <a:cubicBezTo>
                    <a:pt x="319" y="745"/>
                    <a:pt x="416" y="779"/>
                    <a:pt x="511" y="779"/>
                  </a:cubicBezTo>
                  <a:cubicBezTo>
                    <a:pt x="714" y="779"/>
                    <a:pt x="901" y="621"/>
                    <a:pt x="901" y="371"/>
                  </a:cubicBezTo>
                  <a:cubicBezTo>
                    <a:pt x="901" y="185"/>
                    <a:pt x="730" y="0"/>
                    <a:pt x="5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194550" y="2589800"/>
              <a:ext cx="4200" cy="11700"/>
            </a:xfrm>
            <a:custGeom>
              <a:avLst/>
              <a:gdLst/>
              <a:ahLst/>
              <a:cxnLst/>
              <a:rect l="l" t="t" r="r" b="b"/>
              <a:pathLst>
                <a:path w="168" h="468" extrusionOk="0">
                  <a:moveTo>
                    <a:pt x="34" y="0"/>
                  </a:moveTo>
                  <a:cubicBezTo>
                    <a:pt x="0" y="34"/>
                    <a:pt x="0" y="67"/>
                    <a:pt x="0" y="134"/>
                  </a:cubicBezTo>
                  <a:cubicBezTo>
                    <a:pt x="0" y="267"/>
                    <a:pt x="67" y="401"/>
                    <a:pt x="167" y="467"/>
                  </a:cubicBezTo>
                  <a:cubicBezTo>
                    <a:pt x="167" y="434"/>
                    <a:pt x="167" y="401"/>
                    <a:pt x="134" y="401"/>
                  </a:cubicBezTo>
                  <a:cubicBezTo>
                    <a:pt x="67" y="334"/>
                    <a:pt x="34" y="234"/>
                    <a:pt x="34" y="134"/>
                  </a:cubicBezTo>
                  <a:cubicBezTo>
                    <a:pt x="34" y="100"/>
                    <a:pt x="34" y="67"/>
                    <a:pt x="34" y="67"/>
                  </a:cubicBezTo>
                  <a:cubicBezTo>
                    <a:pt x="34" y="34"/>
                    <a:pt x="34" y="0"/>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7"/>
            <p:cNvSpPr/>
            <p:nvPr/>
          </p:nvSpPr>
          <p:spPr>
            <a:xfrm>
              <a:off x="-354675" y="2459600"/>
              <a:ext cx="23375" cy="19500"/>
            </a:xfrm>
            <a:custGeom>
              <a:avLst/>
              <a:gdLst/>
              <a:ahLst/>
              <a:cxnLst/>
              <a:rect l="l" t="t" r="r" b="b"/>
              <a:pathLst>
                <a:path w="935" h="780" extrusionOk="0">
                  <a:moveTo>
                    <a:pt x="508" y="28"/>
                  </a:moveTo>
                  <a:cubicBezTo>
                    <a:pt x="687" y="28"/>
                    <a:pt x="868" y="170"/>
                    <a:pt x="868" y="372"/>
                  </a:cubicBezTo>
                  <a:cubicBezTo>
                    <a:pt x="868" y="572"/>
                    <a:pt x="701" y="738"/>
                    <a:pt x="501" y="738"/>
                  </a:cubicBezTo>
                  <a:cubicBezTo>
                    <a:pt x="201" y="738"/>
                    <a:pt x="34" y="338"/>
                    <a:pt x="268" y="138"/>
                  </a:cubicBezTo>
                  <a:cubicBezTo>
                    <a:pt x="333" y="62"/>
                    <a:pt x="420" y="28"/>
                    <a:pt x="508" y="28"/>
                  </a:cubicBezTo>
                  <a:close/>
                  <a:moveTo>
                    <a:pt x="552" y="1"/>
                  </a:moveTo>
                  <a:cubicBezTo>
                    <a:pt x="535" y="1"/>
                    <a:pt x="518" y="2"/>
                    <a:pt x="501" y="5"/>
                  </a:cubicBezTo>
                  <a:cubicBezTo>
                    <a:pt x="168" y="5"/>
                    <a:pt x="1" y="438"/>
                    <a:pt x="234" y="672"/>
                  </a:cubicBezTo>
                  <a:cubicBezTo>
                    <a:pt x="319" y="746"/>
                    <a:pt x="417" y="780"/>
                    <a:pt x="512" y="780"/>
                  </a:cubicBezTo>
                  <a:cubicBezTo>
                    <a:pt x="718" y="780"/>
                    <a:pt x="912" y="622"/>
                    <a:pt x="935" y="372"/>
                  </a:cubicBezTo>
                  <a:cubicBezTo>
                    <a:pt x="904" y="186"/>
                    <a:pt x="759" y="1"/>
                    <a:pt x="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7"/>
            <p:cNvSpPr/>
            <p:nvPr/>
          </p:nvSpPr>
          <p:spPr>
            <a:xfrm>
              <a:off x="-351325" y="2548100"/>
              <a:ext cx="23375" cy="20075"/>
            </a:xfrm>
            <a:custGeom>
              <a:avLst/>
              <a:gdLst/>
              <a:ahLst/>
              <a:cxnLst/>
              <a:rect l="l" t="t" r="r" b="b"/>
              <a:pathLst>
                <a:path w="935" h="803" extrusionOk="0">
                  <a:moveTo>
                    <a:pt x="501" y="47"/>
                  </a:moveTo>
                  <a:cubicBezTo>
                    <a:pt x="689" y="47"/>
                    <a:pt x="868" y="191"/>
                    <a:pt x="868" y="401"/>
                  </a:cubicBezTo>
                  <a:cubicBezTo>
                    <a:pt x="868" y="601"/>
                    <a:pt x="701" y="768"/>
                    <a:pt x="501" y="768"/>
                  </a:cubicBezTo>
                  <a:cubicBezTo>
                    <a:pt x="200" y="768"/>
                    <a:pt x="34" y="367"/>
                    <a:pt x="267" y="134"/>
                  </a:cubicBezTo>
                  <a:cubicBezTo>
                    <a:pt x="338" y="74"/>
                    <a:pt x="420" y="47"/>
                    <a:pt x="501" y="47"/>
                  </a:cubicBezTo>
                  <a:close/>
                  <a:moveTo>
                    <a:pt x="501" y="0"/>
                  </a:moveTo>
                  <a:cubicBezTo>
                    <a:pt x="167" y="34"/>
                    <a:pt x="0" y="434"/>
                    <a:pt x="267" y="701"/>
                  </a:cubicBezTo>
                  <a:cubicBezTo>
                    <a:pt x="337" y="771"/>
                    <a:pt x="425" y="802"/>
                    <a:pt x="515" y="802"/>
                  </a:cubicBezTo>
                  <a:cubicBezTo>
                    <a:pt x="722" y="802"/>
                    <a:pt x="934" y="634"/>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257100" y="2542250"/>
              <a:ext cx="23375" cy="20250"/>
            </a:xfrm>
            <a:custGeom>
              <a:avLst/>
              <a:gdLst/>
              <a:ahLst/>
              <a:cxnLst/>
              <a:rect l="l" t="t" r="r" b="b"/>
              <a:pathLst>
                <a:path w="935" h="810" extrusionOk="0">
                  <a:moveTo>
                    <a:pt x="522" y="58"/>
                  </a:moveTo>
                  <a:cubicBezTo>
                    <a:pt x="702" y="58"/>
                    <a:pt x="868" y="199"/>
                    <a:pt x="868" y="401"/>
                  </a:cubicBezTo>
                  <a:cubicBezTo>
                    <a:pt x="868" y="601"/>
                    <a:pt x="701" y="768"/>
                    <a:pt x="534" y="768"/>
                  </a:cubicBezTo>
                  <a:cubicBezTo>
                    <a:pt x="201" y="768"/>
                    <a:pt x="34" y="368"/>
                    <a:pt x="267" y="168"/>
                  </a:cubicBezTo>
                  <a:cubicBezTo>
                    <a:pt x="344" y="91"/>
                    <a:pt x="435" y="58"/>
                    <a:pt x="522" y="58"/>
                  </a:cubicBezTo>
                  <a:close/>
                  <a:moveTo>
                    <a:pt x="534" y="1"/>
                  </a:moveTo>
                  <a:cubicBezTo>
                    <a:pt x="167" y="34"/>
                    <a:pt x="1" y="468"/>
                    <a:pt x="267" y="701"/>
                  </a:cubicBezTo>
                  <a:cubicBezTo>
                    <a:pt x="352" y="775"/>
                    <a:pt x="450" y="809"/>
                    <a:pt x="544" y="809"/>
                  </a:cubicBezTo>
                  <a:cubicBezTo>
                    <a:pt x="748" y="809"/>
                    <a:pt x="935" y="652"/>
                    <a:pt x="935" y="401"/>
                  </a:cubicBezTo>
                  <a:cubicBezTo>
                    <a:pt x="935"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348000" y="2630550"/>
              <a:ext cx="23375" cy="19500"/>
            </a:xfrm>
            <a:custGeom>
              <a:avLst/>
              <a:gdLst/>
              <a:ahLst/>
              <a:cxnLst/>
              <a:rect l="l" t="t" r="r" b="b"/>
              <a:pathLst>
                <a:path w="935" h="780" extrusionOk="0">
                  <a:moveTo>
                    <a:pt x="497" y="28"/>
                  </a:moveTo>
                  <a:cubicBezTo>
                    <a:pt x="687" y="28"/>
                    <a:pt x="868" y="170"/>
                    <a:pt x="868" y="372"/>
                  </a:cubicBezTo>
                  <a:cubicBezTo>
                    <a:pt x="868" y="572"/>
                    <a:pt x="701" y="739"/>
                    <a:pt x="501" y="739"/>
                  </a:cubicBezTo>
                  <a:cubicBezTo>
                    <a:pt x="201" y="739"/>
                    <a:pt x="34" y="338"/>
                    <a:pt x="234" y="138"/>
                  </a:cubicBezTo>
                  <a:cubicBezTo>
                    <a:pt x="311" y="62"/>
                    <a:pt x="405" y="28"/>
                    <a:pt x="497" y="28"/>
                  </a:cubicBezTo>
                  <a:close/>
                  <a:moveTo>
                    <a:pt x="560" y="1"/>
                  </a:moveTo>
                  <a:cubicBezTo>
                    <a:pt x="541" y="1"/>
                    <a:pt x="521" y="2"/>
                    <a:pt x="501" y="5"/>
                  </a:cubicBezTo>
                  <a:cubicBezTo>
                    <a:pt x="167" y="5"/>
                    <a:pt x="1" y="438"/>
                    <a:pt x="234" y="672"/>
                  </a:cubicBezTo>
                  <a:cubicBezTo>
                    <a:pt x="319" y="746"/>
                    <a:pt x="420" y="780"/>
                    <a:pt x="519" y="780"/>
                  </a:cubicBezTo>
                  <a:cubicBezTo>
                    <a:pt x="732" y="780"/>
                    <a:pt x="935" y="622"/>
                    <a:pt x="935" y="372"/>
                  </a:cubicBezTo>
                  <a:cubicBezTo>
                    <a:pt x="904" y="158"/>
                    <a:pt x="762"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04775" y="2684775"/>
              <a:ext cx="26200" cy="19375"/>
            </a:xfrm>
            <a:custGeom>
              <a:avLst/>
              <a:gdLst/>
              <a:ahLst/>
              <a:cxnLst/>
              <a:rect l="l" t="t" r="r" b="b"/>
              <a:pathLst>
                <a:path w="1048" h="775" extrusionOk="0">
                  <a:moveTo>
                    <a:pt x="489" y="28"/>
                  </a:moveTo>
                  <a:cubicBezTo>
                    <a:pt x="668" y="28"/>
                    <a:pt x="834" y="169"/>
                    <a:pt x="834" y="371"/>
                  </a:cubicBezTo>
                  <a:cubicBezTo>
                    <a:pt x="834" y="571"/>
                    <a:pt x="668" y="738"/>
                    <a:pt x="468" y="738"/>
                  </a:cubicBezTo>
                  <a:cubicBezTo>
                    <a:pt x="167" y="738"/>
                    <a:pt x="1" y="338"/>
                    <a:pt x="234" y="137"/>
                  </a:cubicBezTo>
                  <a:cubicBezTo>
                    <a:pt x="310" y="61"/>
                    <a:pt x="401" y="28"/>
                    <a:pt x="489" y="28"/>
                  </a:cubicBezTo>
                  <a:close/>
                  <a:moveTo>
                    <a:pt x="530" y="1"/>
                  </a:moveTo>
                  <a:cubicBezTo>
                    <a:pt x="510" y="1"/>
                    <a:pt x="489" y="2"/>
                    <a:pt x="468" y="4"/>
                  </a:cubicBezTo>
                  <a:cubicBezTo>
                    <a:pt x="1" y="37"/>
                    <a:pt x="1" y="738"/>
                    <a:pt x="468" y="771"/>
                  </a:cubicBezTo>
                  <a:cubicBezTo>
                    <a:pt x="489" y="774"/>
                    <a:pt x="510" y="775"/>
                    <a:pt x="530" y="775"/>
                  </a:cubicBezTo>
                  <a:cubicBezTo>
                    <a:pt x="1047" y="775"/>
                    <a:pt x="1047" y="1"/>
                    <a:pt x="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09025" y="2770750"/>
              <a:ext cx="23375" cy="19800"/>
            </a:xfrm>
            <a:custGeom>
              <a:avLst/>
              <a:gdLst/>
              <a:ahLst/>
              <a:cxnLst/>
              <a:rect l="l" t="t" r="r" b="b"/>
              <a:pathLst>
                <a:path w="935" h="792" extrusionOk="0">
                  <a:moveTo>
                    <a:pt x="519" y="25"/>
                  </a:moveTo>
                  <a:cubicBezTo>
                    <a:pt x="703" y="25"/>
                    <a:pt x="879" y="175"/>
                    <a:pt x="902" y="401"/>
                  </a:cubicBezTo>
                  <a:cubicBezTo>
                    <a:pt x="902" y="568"/>
                    <a:pt x="735" y="735"/>
                    <a:pt x="535" y="735"/>
                  </a:cubicBezTo>
                  <a:cubicBezTo>
                    <a:pt x="234" y="735"/>
                    <a:pt x="68" y="368"/>
                    <a:pt x="268" y="134"/>
                  </a:cubicBezTo>
                  <a:cubicBezTo>
                    <a:pt x="343" y="59"/>
                    <a:pt x="432" y="25"/>
                    <a:pt x="519" y="25"/>
                  </a:cubicBezTo>
                  <a:close/>
                  <a:moveTo>
                    <a:pt x="535" y="1"/>
                  </a:moveTo>
                  <a:cubicBezTo>
                    <a:pt x="168" y="1"/>
                    <a:pt x="1" y="401"/>
                    <a:pt x="234" y="668"/>
                  </a:cubicBezTo>
                  <a:cubicBezTo>
                    <a:pt x="321" y="754"/>
                    <a:pt x="424" y="792"/>
                    <a:pt x="525" y="792"/>
                  </a:cubicBezTo>
                  <a:cubicBezTo>
                    <a:pt x="736" y="792"/>
                    <a:pt x="935" y="627"/>
                    <a:pt x="935" y="401"/>
                  </a:cubicBezTo>
                  <a:cubicBezTo>
                    <a:pt x="935" y="168"/>
                    <a:pt x="735"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7"/>
            <p:cNvSpPr/>
            <p:nvPr/>
          </p:nvSpPr>
          <p:spPr>
            <a:xfrm>
              <a:off x="-609025" y="2851650"/>
              <a:ext cx="23375" cy="19975"/>
            </a:xfrm>
            <a:custGeom>
              <a:avLst/>
              <a:gdLst/>
              <a:ahLst/>
              <a:cxnLst/>
              <a:rect l="l" t="t" r="r" b="b"/>
              <a:pathLst>
                <a:path w="935" h="799" extrusionOk="0">
                  <a:moveTo>
                    <a:pt x="518" y="40"/>
                  </a:moveTo>
                  <a:cubicBezTo>
                    <a:pt x="702" y="40"/>
                    <a:pt x="879" y="174"/>
                    <a:pt x="902" y="401"/>
                  </a:cubicBezTo>
                  <a:cubicBezTo>
                    <a:pt x="902" y="601"/>
                    <a:pt x="735" y="734"/>
                    <a:pt x="535" y="768"/>
                  </a:cubicBezTo>
                  <a:cubicBezTo>
                    <a:pt x="234" y="768"/>
                    <a:pt x="68" y="367"/>
                    <a:pt x="268" y="134"/>
                  </a:cubicBezTo>
                  <a:cubicBezTo>
                    <a:pt x="343" y="70"/>
                    <a:pt x="431" y="40"/>
                    <a:pt x="518" y="40"/>
                  </a:cubicBezTo>
                  <a:close/>
                  <a:moveTo>
                    <a:pt x="535" y="1"/>
                  </a:moveTo>
                  <a:cubicBezTo>
                    <a:pt x="168" y="1"/>
                    <a:pt x="1" y="434"/>
                    <a:pt x="234" y="668"/>
                  </a:cubicBezTo>
                  <a:cubicBezTo>
                    <a:pt x="325" y="758"/>
                    <a:pt x="434" y="799"/>
                    <a:pt x="539" y="799"/>
                  </a:cubicBezTo>
                  <a:cubicBezTo>
                    <a:pt x="745" y="799"/>
                    <a:pt x="935" y="643"/>
                    <a:pt x="935" y="401"/>
                  </a:cubicBezTo>
                  <a:cubicBezTo>
                    <a:pt x="935" y="167"/>
                    <a:pt x="735"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7"/>
            <p:cNvSpPr/>
            <p:nvPr/>
          </p:nvSpPr>
          <p:spPr>
            <a:xfrm>
              <a:off x="-291050" y="2665650"/>
              <a:ext cx="23975" cy="20850"/>
            </a:xfrm>
            <a:custGeom>
              <a:avLst/>
              <a:gdLst/>
              <a:ahLst/>
              <a:cxnLst/>
              <a:rect l="l" t="t" r="r" b="b"/>
              <a:pathLst>
                <a:path w="959" h="834" extrusionOk="0">
                  <a:moveTo>
                    <a:pt x="559" y="41"/>
                  </a:moveTo>
                  <a:cubicBezTo>
                    <a:pt x="740" y="41"/>
                    <a:pt x="925" y="175"/>
                    <a:pt x="925" y="402"/>
                  </a:cubicBezTo>
                  <a:cubicBezTo>
                    <a:pt x="925" y="602"/>
                    <a:pt x="758" y="736"/>
                    <a:pt x="558" y="769"/>
                  </a:cubicBezTo>
                  <a:cubicBezTo>
                    <a:pt x="258" y="769"/>
                    <a:pt x="91" y="369"/>
                    <a:pt x="325" y="135"/>
                  </a:cubicBezTo>
                  <a:cubicBezTo>
                    <a:pt x="389" y="71"/>
                    <a:pt x="473" y="41"/>
                    <a:pt x="559" y="41"/>
                  </a:cubicBezTo>
                  <a:close/>
                  <a:moveTo>
                    <a:pt x="521" y="0"/>
                  </a:moveTo>
                  <a:cubicBezTo>
                    <a:pt x="178" y="0"/>
                    <a:pt x="0" y="445"/>
                    <a:pt x="258" y="702"/>
                  </a:cubicBezTo>
                  <a:cubicBezTo>
                    <a:pt x="337" y="793"/>
                    <a:pt x="443" y="833"/>
                    <a:pt x="548" y="833"/>
                  </a:cubicBezTo>
                  <a:cubicBezTo>
                    <a:pt x="754" y="833"/>
                    <a:pt x="958" y="678"/>
                    <a:pt x="958" y="435"/>
                  </a:cubicBezTo>
                  <a:cubicBezTo>
                    <a:pt x="958" y="202"/>
                    <a:pt x="792" y="2"/>
                    <a:pt x="558" y="2"/>
                  </a:cubicBezTo>
                  <a:cubicBezTo>
                    <a:pt x="545" y="1"/>
                    <a:pt x="533" y="0"/>
                    <a:pt x="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173700" y="2728975"/>
              <a:ext cx="23375" cy="19500"/>
            </a:xfrm>
            <a:custGeom>
              <a:avLst/>
              <a:gdLst/>
              <a:ahLst/>
              <a:cxnLst/>
              <a:rect l="l" t="t" r="r" b="b"/>
              <a:pathLst>
                <a:path w="935" h="780" extrusionOk="0">
                  <a:moveTo>
                    <a:pt x="492" y="29"/>
                  </a:moveTo>
                  <a:cubicBezTo>
                    <a:pt x="684" y="29"/>
                    <a:pt x="868" y="178"/>
                    <a:pt x="868" y="404"/>
                  </a:cubicBezTo>
                  <a:cubicBezTo>
                    <a:pt x="868" y="571"/>
                    <a:pt x="701" y="738"/>
                    <a:pt x="501" y="738"/>
                  </a:cubicBezTo>
                  <a:cubicBezTo>
                    <a:pt x="200" y="738"/>
                    <a:pt x="34" y="371"/>
                    <a:pt x="234" y="137"/>
                  </a:cubicBezTo>
                  <a:cubicBezTo>
                    <a:pt x="309" y="62"/>
                    <a:pt x="401" y="29"/>
                    <a:pt x="492" y="29"/>
                  </a:cubicBezTo>
                  <a:close/>
                  <a:moveTo>
                    <a:pt x="552" y="0"/>
                  </a:moveTo>
                  <a:cubicBezTo>
                    <a:pt x="535" y="0"/>
                    <a:pt x="518" y="2"/>
                    <a:pt x="501" y="4"/>
                  </a:cubicBezTo>
                  <a:cubicBezTo>
                    <a:pt x="167" y="4"/>
                    <a:pt x="0" y="438"/>
                    <a:pt x="234" y="671"/>
                  </a:cubicBezTo>
                  <a:cubicBezTo>
                    <a:pt x="320" y="746"/>
                    <a:pt x="419" y="780"/>
                    <a:pt x="516" y="780"/>
                  </a:cubicBezTo>
                  <a:cubicBezTo>
                    <a:pt x="720" y="780"/>
                    <a:pt x="912" y="630"/>
                    <a:pt x="934" y="404"/>
                  </a:cubicBezTo>
                  <a:cubicBezTo>
                    <a:pt x="934" y="188"/>
                    <a:pt x="763" y="0"/>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280450" y="2751575"/>
              <a:ext cx="23375" cy="20250"/>
            </a:xfrm>
            <a:custGeom>
              <a:avLst/>
              <a:gdLst/>
              <a:ahLst/>
              <a:cxnLst/>
              <a:rect l="l" t="t" r="r" b="b"/>
              <a:pathLst>
                <a:path w="935" h="810" extrusionOk="0">
                  <a:moveTo>
                    <a:pt x="522" y="57"/>
                  </a:moveTo>
                  <a:cubicBezTo>
                    <a:pt x="702" y="57"/>
                    <a:pt x="868" y="199"/>
                    <a:pt x="868" y="401"/>
                  </a:cubicBezTo>
                  <a:cubicBezTo>
                    <a:pt x="868" y="601"/>
                    <a:pt x="701" y="768"/>
                    <a:pt x="534" y="768"/>
                  </a:cubicBezTo>
                  <a:cubicBezTo>
                    <a:pt x="201" y="768"/>
                    <a:pt x="34" y="368"/>
                    <a:pt x="267" y="167"/>
                  </a:cubicBezTo>
                  <a:cubicBezTo>
                    <a:pt x="344" y="91"/>
                    <a:pt x="435" y="57"/>
                    <a:pt x="522" y="57"/>
                  </a:cubicBezTo>
                  <a:close/>
                  <a:moveTo>
                    <a:pt x="534" y="1"/>
                  </a:moveTo>
                  <a:cubicBezTo>
                    <a:pt x="167" y="34"/>
                    <a:pt x="1" y="434"/>
                    <a:pt x="267" y="701"/>
                  </a:cubicBezTo>
                  <a:cubicBezTo>
                    <a:pt x="343" y="776"/>
                    <a:pt x="435" y="810"/>
                    <a:pt x="527" y="810"/>
                  </a:cubicBezTo>
                  <a:cubicBezTo>
                    <a:pt x="721" y="810"/>
                    <a:pt x="912" y="660"/>
                    <a:pt x="935" y="434"/>
                  </a:cubicBezTo>
                  <a:cubicBezTo>
                    <a:pt x="935" y="201"/>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333825" y="2719050"/>
              <a:ext cx="24800" cy="20875"/>
            </a:xfrm>
            <a:custGeom>
              <a:avLst/>
              <a:gdLst/>
              <a:ahLst/>
              <a:cxnLst/>
              <a:rect l="l" t="t" r="r" b="b"/>
              <a:pathLst>
                <a:path w="992" h="835" extrusionOk="0">
                  <a:moveTo>
                    <a:pt x="550" y="40"/>
                  </a:moveTo>
                  <a:cubicBezTo>
                    <a:pt x="732" y="40"/>
                    <a:pt x="901" y="174"/>
                    <a:pt x="901" y="401"/>
                  </a:cubicBezTo>
                  <a:cubicBezTo>
                    <a:pt x="935" y="601"/>
                    <a:pt x="768" y="768"/>
                    <a:pt x="568" y="768"/>
                  </a:cubicBezTo>
                  <a:cubicBezTo>
                    <a:pt x="234" y="768"/>
                    <a:pt x="101" y="368"/>
                    <a:pt x="301" y="134"/>
                  </a:cubicBezTo>
                  <a:cubicBezTo>
                    <a:pt x="376" y="70"/>
                    <a:pt x="464" y="40"/>
                    <a:pt x="550" y="40"/>
                  </a:cubicBezTo>
                  <a:close/>
                  <a:moveTo>
                    <a:pt x="568" y="1"/>
                  </a:moveTo>
                  <a:cubicBezTo>
                    <a:pt x="168" y="1"/>
                    <a:pt x="1" y="468"/>
                    <a:pt x="268" y="735"/>
                  </a:cubicBezTo>
                  <a:cubicBezTo>
                    <a:pt x="347" y="804"/>
                    <a:pt x="443" y="835"/>
                    <a:pt x="539" y="835"/>
                  </a:cubicBezTo>
                  <a:cubicBezTo>
                    <a:pt x="767" y="835"/>
                    <a:pt x="992" y="659"/>
                    <a:pt x="968" y="401"/>
                  </a:cubicBezTo>
                  <a:cubicBezTo>
                    <a:pt x="968" y="167"/>
                    <a:pt x="801"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436400" y="2808275"/>
              <a:ext cx="22550" cy="19800"/>
            </a:xfrm>
            <a:custGeom>
              <a:avLst/>
              <a:gdLst/>
              <a:ahLst/>
              <a:cxnLst/>
              <a:rect l="l" t="t" r="r" b="b"/>
              <a:pathLst>
                <a:path w="902" h="792" extrusionOk="0">
                  <a:moveTo>
                    <a:pt x="485" y="26"/>
                  </a:moveTo>
                  <a:cubicBezTo>
                    <a:pt x="666" y="26"/>
                    <a:pt x="835" y="175"/>
                    <a:pt x="835" y="401"/>
                  </a:cubicBezTo>
                  <a:cubicBezTo>
                    <a:pt x="835" y="568"/>
                    <a:pt x="701" y="735"/>
                    <a:pt x="501" y="735"/>
                  </a:cubicBezTo>
                  <a:cubicBezTo>
                    <a:pt x="168" y="735"/>
                    <a:pt x="34" y="368"/>
                    <a:pt x="234" y="134"/>
                  </a:cubicBezTo>
                  <a:cubicBezTo>
                    <a:pt x="309" y="59"/>
                    <a:pt x="398" y="26"/>
                    <a:pt x="485" y="26"/>
                  </a:cubicBezTo>
                  <a:close/>
                  <a:moveTo>
                    <a:pt x="501" y="1"/>
                  </a:moveTo>
                  <a:cubicBezTo>
                    <a:pt x="134" y="1"/>
                    <a:pt x="1" y="435"/>
                    <a:pt x="234" y="668"/>
                  </a:cubicBezTo>
                  <a:cubicBezTo>
                    <a:pt x="320" y="754"/>
                    <a:pt x="421" y="792"/>
                    <a:pt x="517" y="792"/>
                  </a:cubicBezTo>
                  <a:cubicBezTo>
                    <a:pt x="718" y="792"/>
                    <a:pt x="901" y="627"/>
                    <a:pt x="901" y="401"/>
                  </a:cubicBezTo>
                  <a:cubicBezTo>
                    <a:pt x="901" y="168"/>
                    <a:pt x="735"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7"/>
            <p:cNvSpPr/>
            <p:nvPr/>
          </p:nvSpPr>
          <p:spPr>
            <a:xfrm>
              <a:off x="-242925" y="2625575"/>
              <a:ext cx="22550" cy="19475"/>
            </a:xfrm>
            <a:custGeom>
              <a:avLst/>
              <a:gdLst/>
              <a:ahLst/>
              <a:cxnLst/>
              <a:rect l="l" t="t" r="r" b="b"/>
              <a:pathLst>
                <a:path w="902" h="779" extrusionOk="0">
                  <a:moveTo>
                    <a:pt x="497" y="27"/>
                  </a:moveTo>
                  <a:cubicBezTo>
                    <a:pt x="687" y="27"/>
                    <a:pt x="868" y="169"/>
                    <a:pt x="868" y="371"/>
                  </a:cubicBezTo>
                  <a:cubicBezTo>
                    <a:pt x="835" y="571"/>
                    <a:pt x="701" y="704"/>
                    <a:pt x="501" y="704"/>
                  </a:cubicBezTo>
                  <a:lnTo>
                    <a:pt x="501" y="738"/>
                  </a:lnTo>
                  <a:cubicBezTo>
                    <a:pt x="167" y="738"/>
                    <a:pt x="34" y="337"/>
                    <a:pt x="234" y="137"/>
                  </a:cubicBezTo>
                  <a:cubicBezTo>
                    <a:pt x="311" y="61"/>
                    <a:pt x="405" y="27"/>
                    <a:pt x="497" y="27"/>
                  </a:cubicBezTo>
                  <a:close/>
                  <a:moveTo>
                    <a:pt x="552" y="0"/>
                  </a:moveTo>
                  <a:cubicBezTo>
                    <a:pt x="535" y="0"/>
                    <a:pt x="518" y="1"/>
                    <a:pt x="501" y="4"/>
                  </a:cubicBezTo>
                  <a:cubicBezTo>
                    <a:pt x="134" y="4"/>
                    <a:pt x="1" y="437"/>
                    <a:pt x="234" y="671"/>
                  </a:cubicBezTo>
                  <a:cubicBezTo>
                    <a:pt x="319" y="745"/>
                    <a:pt x="417" y="779"/>
                    <a:pt x="511" y="779"/>
                  </a:cubicBezTo>
                  <a:cubicBezTo>
                    <a:pt x="714" y="779"/>
                    <a:pt x="901" y="621"/>
                    <a:pt x="901" y="371"/>
                  </a:cubicBezTo>
                  <a:cubicBezTo>
                    <a:pt x="901" y="185"/>
                    <a:pt x="758" y="0"/>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7"/>
            <p:cNvSpPr/>
            <p:nvPr/>
          </p:nvSpPr>
          <p:spPr>
            <a:xfrm>
              <a:off x="-232075" y="2703950"/>
              <a:ext cx="23375" cy="19525"/>
            </a:xfrm>
            <a:custGeom>
              <a:avLst/>
              <a:gdLst/>
              <a:ahLst/>
              <a:cxnLst/>
              <a:rect l="l" t="t" r="r" b="b"/>
              <a:pathLst>
                <a:path w="935" h="781" extrusionOk="0">
                  <a:moveTo>
                    <a:pt x="517" y="29"/>
                  </a:moveTo>
                  <a:cubicBezTo>
                    <a:pt x="699" y="29"/>
                    <a:pt x="868" y="178"/>
                    <a:pt x="868" y="405"/>
                  </a:cubicBezTo>
                  <a:cubicBezTo>
                    <a:pt x="868" y="571"/>
                    <a:pt x="701" y="738"/>
                    <a:pt x="534" y="738"/>
                  </a:cubicBezTo>
                  <a:cubicBezTo>
                    <a:pt x="200" y="738"/>
                    <a:pt x="34" y="338"/>
                    <a:pt x="267" y="138"/>
                  </a:cubicBezTo>
                  <a:cubicBezTo>
                    <a:pt x="342" y="63"/>
                    <a:pt x="431" y="29"/>
                    <a:pt x="517" y="29"/>
                  </a:cubicBezTo>
                  <a:close/>
                  <a:moveTo>
                    <a:pt x="578" y="1"/>
                  </a:moveTo>
                  <a:cubicBezTo>
                    <a:pt x="564" y="1"/>
                    <a:pt x="549" y="2"/>
                    <a:pt x="534" y="4"/>
                  </a:cubicBezTo>
                  <a:cubicBezTo>
                    <a:pt x="167" y="4"/>
                    <a:pt x="0" y="438"/>
                    <a:pt x="267" y="671"/>
                  </a:cubicBezTo>
                  <a:cubicBezTo>
                    <a:pt x="353" y="747"/>
                    <a:pt x="453" y="780"/>
                    <a:pt x="549" y="780"/>
                  </a:cubicBezTo>
                  <a:cubicBezTo>
                    <a:pt x="750" y="780"/>
                    <a:pt x="934" y="631"/>
                    <a:pt x="934" y="405"/>
                  </a:cubicBezTo>
                  <a:cubicBezTo>
                    <a:pt x="934" y="188"/>
                    <a:pt x="763"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332150" y="2799025"/>
              <a:ext cx="22550" cy="19500"/>
            </a:xfrm>
            <a:custGeom>
              <a:avLst/>
              <a:gdLst/>
              <a:ahLst/>
              <a:cxnLst/>
              <a:rect l="l" t="t" r="r" b="b"/>
              <a:pathLst>
                <a:path w="902" h="780" extrusionOk="0">
                  <a:moveTo>
                    <a:pt x="484" y="29"/>
                  </a:moveTo>
                  <a:cubicBezTo>
                    <a:pt x="666" y="29"/>
                    <a:pt x="834" y="178"/>
                    <a:pt x="834" y="404"/>
                  </a:cubicBezTo>
                  <a:cubicBezTo>
                    <a:pt x="834" y="571"/>
                    <a:pt x="701" y="738"/>
                    <a:pt x="501" y="738"/>
                  </a:cubicBezTo>
                  <a:cubicBezTo>
                    <a:pt x="167" y="738"/>
                    <a:pt x="34" y="338"/>
                    <a:pt x="234" y="137"/>
                  </a:cubicBezTo>
                  <a:cubicBezTo>
                    <a:pt x="309" y="62"/>
                    <a:pt x="398" y="29"/>
                    <a:pt x="484" y="29"/>
                  </a:cubicBezTo>
                  <a:close/>
                  <a:moveTo>
                    <a:pt x="551" y="0"/>
                  </a:moveTo>
                  <a:cubicBezTo>
                    <a:pt x="535" y="0"/>
                    <a:pt x="518" y="2"/>
                    <a:pt x="501" y="4"/>
                  </a:cubicBezTo>
                  <a:cubicBezTo>
                    <a:pt x="134" y="4"/>
                    <a:pt x="0" y="438"/>
                    <a:pt x="234" y="671"/>
                  </a:cubicBezTo>
                  <a:cubicBezTo>
                    <a:pt x="320" y="746"/>
                    <a:pt x="420" y="780"/>
                    <a:pt x="515" y="780"/>
                  </a:cubicBezTo>
                  <a:cubicBezTo>
                    <a:pt x="717" y="780"/>
                    <a:pt x="901" y="630"/>
                    <a:pt x="901" y="404"/>
                  </a:cubicBezTo>
                  <a:cubicBezTo>
                    <a:pt x="901" y="188"/>
                    <a:pt x="758" y="0"/>
                    <a:pt x="5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268775" y="2828300"/>
              <a:ext cx="22550" cy="19800"/>
            </a:xfrm>
            <a:custGeom>
              <a:avLst/>
              <a:gdLst/>
              <a:ahLst/>
              <a:cxnLst/>
              <a:rect l="l" t="t" r="r" b="b"/>
              <a:pathLst>
                <a:path w="902" h="792" extrusionOk="0">
                  <a:moveTo>
                    <a:pt x="517" y="40"/>
                  </a:moveTo>
                  <a:cubicBezTo>
                    <a:pt x="698" y="40"/>
                    <a:pt x="868" y="174"/>
                    <a:pt x="868" y="401"/>
                  </a:cubicBezTo>
                  <a:cubicBezTo>
                    <a:pt x="868" y="601"/>
                    <a:pt x="701" y="734"/>
                    <a:pt x="534" y="734"/>
                  </a:cubicBezTo>
                  <a:cubicBezTo>
                    <a:pt x="201" y="734"/>
                    <a:pt x="34" y="367"/>
                    <a:pt x="267" y="134"/>
                  </a:cubicBezTo>
                  <a:cubicBezTo>
                    <a:pt x="342" y="70"/>
                    <a:pt x="431" y="40"/>
                    <a:pt x="517" y="40"/>
                  </a:cubicBezTo>
                  <a:close/>
                  <a:moveTo>
                    <a:pt x="534" y="1"/>
                  </a:moveTo>
                  <a:cubicBezTo>
                    <a:pt x="167" y="1"/>
                    <a:pt x="1" y="434"/>
                    <a:pt x="234" y="668"/>
                  </a:cubicBezTo>
                  <a:cubicBezTo>
                    <a:pt x="320" y="754"/>
                    <a:pt x="420" y="791"/>
                    <a:pt x="516" y="791"/>
                  </a:cubicBezTo>
                  <a:cubicBezTo>
                    <a:pt x="718" y="791"/>
                    <a:pt x="901" y="627"/>
                    <a:pt x="901" y="401"/>
                  </a:cubicBezTo>
                  <a:cubicBezTo>
                    <a:pt x="901" y="167"/>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01450" y="1974925"/>
              <a:ext cx="151800" cy="223275"/>
            </a:xfrm>
            <a:custGeom>
              <a:avLst/>
              <a:gdLst/>
              <a:ahLst/>
              <a:cxnLst/>
              <a:rect l="l" t="t" r="r" b="b"/>
              <a:pathLst>
                <a:path w="6072" h="8931" extrusionOk="0">
                  <a:moveTo>
                    <a:pt x="822" y="1"/>
                  </a:moveTo>
                  <a:cubicBezTo>
                    <a:pt x="789" y="1"/>
                    <a:pt x="768" y="14"/>
                    <a:pt x="768" y="44"/>
                  </a:cubicBezTo>
                  <a:cubicBezTo>
                    <a:pt x="701" y="912"/>
                    <a:pt x="568" y="1846"/>
                    <a:pt x="468" y="2680"/>
                  </a:cubicBezTo>
                  <a:cubicBezTo>
                    <a:pt x="234" y="4014"/>
                    <a:pt x="1" y="5148"/>
                    <a:pt x="34" y="5282"/>
                  </a:cubicBezTo>
                  <a:cubicBezTo>
                    <a:pt x="769" y="6815"/>
                    <a:pt x="2912" y="8930"/>
                    <a:pt x="4205" y="8930"/>
                  </a:cubicBezTo>
                  <a:cubicBezTo>
                    <a:pt x="4262" y="8930"/>
                    <a:pt x="4317" y="8926"/>
                    <a:pt x="4371" y="8917"/>
                  </a:cubicBezTo>
                  <a:cubicBezTo>
                    <a:pt x="5605" y="8684"/>
                    <a:pt x="5405" y="6049"/>
                    <a:pt x="5338" y="5382"/>
                  </a:cubicBezTo>
                  <a:lnTo>
                    <a:pt x="5338" y="5315"/>
                  </a:lnTo>
                  <a:cubicBezTo>
                    <a:pt x="5305" y="5181"/>
                    <a:pt x="5305" y="5081"/>
                    <a:pt x="5338" y="4948"/>
                  </a:cubicBezTo>
                  <a:cubicBezTo>
                    <a:pt x="5438" y="3847"/>
                    <a:pt x="5705" y="2746"/>
                    <a:pt x="6072" y="1712"/>
                  </a:cubicBezTo>
                  <a:lnTo>
                    <a:pt x="2469" y="578"/>
                  </a:lnTo>
                  <a:lnTo>
                    <a:pt x="1369" y="245"/>
                  </a:lnTo>
                  <a:cubicBezTo>
                    <a:pt x="1369" y="245"/>
                    <a:pt x="970" y="1"/>
                    <a:pt x="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475575" y="1985200"/>
              <a:ext cx="125925" cy="124275"/>
            </a:xfrm>
            <a:custGeom>
              <a:avLst/>
              <a:gdLst/>
              <a:ahLst/>
              <a:cxnLst/>
              <a:rect l="l" t="t" r="r" b="b"/>
              <a:pathLst>
                <a:path w="5037" h="4971" extrusionOk="0">
                  <a:moveTo>
                    <a:pt x="0" y="0"/>
                  </a:moveTo>
                  <a:cubicBezTo>
                    <a:pt x="0" y="0"/>
                    <a:pt x="133" y="4637"/>
                    <a:pt x="3769" y="4971"/>
                  </a:cubicBezTo>
                  <a:lnTo>
                    <a:pt x="4303" y="4971"/>
                  </a:lnTo>
                  <a:lnTo>
                    <a:pt x="4303" y="4904"/>
                  </a:lnTo>
                  <a:cubicBezTo>
                    <a:pt x="4303" y="4770"/>
                    <a:pt x="4303" y="4670"/>
                    <a:pt x="4303" y="4537"/>
                  </a:cubicBezTo>
                  <a:cubicBezTo>
                    <a:pt x="4403" y="3436"/>
                    <a:pt x="4670" y="2335"/>
                    <a:pt x="5037" y="1301"/>
                  </a:cubicBezTo>
                  <a:lnTo>
                    <a:pt x="1434" y="167"/>
                  </a:ln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7"/>
            <p:cNvSpPr/>
            <p:nvPr/>
          </p:nvSpPr>
          <p:spPr>
            <a:xfrm>
              <a:off x="-339650" y="1774200"/>
              <a:ext cx="65900" cy="140175"/>
            </a:xfrm>
            <a:custGeom>
              <a:avLst/>
              <a:gdLst/>
              <a:ahLst/>
              <a:cxnLst/>
              <a:rect l="l" t="t" r="r" b="b"/>
              <a:pathLst>
                <a:path w="2636" h="5607" extrusionOk="0">
                  <a:moveTo>
                    <a:pt x="0" y="1"/>
                  </a:moveTo>
                  <a:cubicBezTo>
                    <a:pt x="0" y="1"/>
                    <a:pt x="2131" y="5606"/>
                    <a:pt x="2298" y="5606"/>
                  </a:cubicBezTo>
                  <a:cubicBezTo>
                    <a:pt x="2299" y="5606"/>
                    <a:pt x="2301" y="5606"/>
                    <a:pt x="2302" y="5605"/>
                  </a:cubicBezTo>
                  <a:cubicBezTo>
                    <a:pt x="2435" y="5505"/>
                    <a:pt x="2635" y="3737"/>
                    <a:pt x="2168" y="2136"/>
                  </a:cubicBezTo>
                  <a:cubicBezTo>
                    <a:pt x="1668" y="501"/>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7"/>
            <p:cNvSpPr/>
            <p:nvPr/>
          </p:nvSpPr>
          <p:spPr>
            <a:xfrm>
              <a:off x="-523125" y="1753625"/>
              <a:ext cx="273550" cy="325675"/>
            </a:xfrm>
            <a:custGeom>
              <a:avLst/>
              <a:gdLst/>
              <a:ahLst/>
              <a:cxnLst/>
              <a:rect l="l" t="t" r="r" b="b"/>
              <a:pathLst>
                <a:path w="10942" h="13027" extrusionOk="0">
                  <a:moveTo>
                    <a:pt x="5095" y="0"/>
                  </a:moveTo>
                  <a:cubicBezTo>
                    <a:pt x="2986" y="0"/>
                    <a:pt x="745" y="1469"/>
                    <a:pt x="368" y="3659"/>
                  </a:cubicBezTo>
                  <a:cubicBezTo>
                    <a:pt x="1" y="5627"/>
                    <a:pt x="1669" y="10998"/>
                    <a:pt x="3136" y="12065"/>
                  </a:cubicBezTo>
                  <a:cubicBezTo>
                    <a:pt x="4026" y="12695"/>
                    <a:pt x="5094" y="13027"/>
                    <a:pt x="6131" y="13027"/>
                  </a:cubicBezTo>
                  <a:cubicBezTo>
                    <a:pt x="7622" y="13027"/>
                    <a:pt x="9046" y="12340"/>
                    <a:pt x="9774" y="10865"/>
                  </a:cubicBezTo>
                  <a:cubicBezTo>
                    <a:pt x="10942" y="8396"/>
                    <a:pt x="8674" y="1424"/>
                    <a:pt x="7039" y="490"/>
                  </a:cubicBezTo>
                  <a:cubicBezTo>
                    <a:pt x="6450" y="155"/>
                    <a:pt x="5779" y="0"/>
                    <a:pt x="5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448075" y="2054425"/>
              <a:ext cx="25" cy="25"/>
            </a:xfrm>
            <a:custGeom>
              <a:avLst/>
              <a:gdLst/>
              <a:ahLst/>
              <a:cxnLst/>
              <a:rect l="l" t="t" r="r" b="b"/>
              <a:pathLst>
                <a:path w="1" h="1" fill="none" extrusionOk="0">
                  <a:moveTo>
                    <a:pt x="1" y="0"/>
                  </a:moveTo>
                  <a:lnTo>
                    <a:pt x="1"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375525" y="1918475"/>
              <a:ext cx="9200" cy="26725"/>
            </a:xfrm>
            <a:custGeom>
              <a:avLst/>
              <a:gdLst/>
              <a:ahLst/>
              <a:cxnLst/>
              <a:rect l="l" t="t" r="r" b="b"/>
              <a:pathLst>
                <a:path w="368" h="1069" extrusionOk="0">
                  <a:moveTo>
                    <a:pt x="101" y="1"/>
                  </a:moveTo>
                  <a:lnTo>
                    <a:pt x="101" y="1"/>
                  </a:lnTo>
                  <a:cubicBezTo>
                    <a:pt x="101" y="1"/>
                    <a:pt x="68" y="34"/>
                    <a:pt x="101" y="34"/>
                  </a:cubicBezTo>
                  <a:cubicBezTo>
                    <a:pt x="234" y="401"/>
                    <a:pt x="301" y="835"/>
                    <a:pt x="1" y="1068"/>
                  </a:cubicBezTo>
                  <a:cubicBezTo>
                    <a:pt x="368" y="901"/>
                    <a:pt x="268" y="334"/>
                    <a:pt x="1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398050" y="1911550"/>
              <a:ext cx="33525" cy="29750"/>
            </a:xfrm>
            <a:custGeom>
              <a:avLst/>
              <a:gdLst/>
              <a:ahLst/>
              <a:cxnLst/>
              <a:rect l="l" t="t" r="r" b="b"/>
              <a:pathLst>
                <a:path w="1341" h="1190" extrusionOk="0">
                  <a:moveTo>
                    <a:pt x="645" y="1"/>
                  </a:moveTo>
                  <a:cubicBezTo>
                    <a:pt x="620" y="1"/>
                    <a:pt x="595" y="4"/>
                    <a:pt x="568" y="11"/>
                  </a:cubicBezTo>
                  <a:cubicBezTo>
                    <a:pt x="0" y="137"/>
                    <a:pt x="238" y="1189"/>
                    <a:pt x="746" y="1189"/>
                  </a:cubicBezTo>
                  <a:cubicBezTo>
                    <a:pt x="775" y="1189"/>
                    <a:pt x="805" y="1186"/>
                    <a:pt x="835" y="1178"/>
                  </a:cubicBezTo>
                  <a:cubicBezTo>
                    <a:pt x="1341" y="1084"/>
                    <a:pt x="1098" y="1"/>
                    <a:pt x="6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317150" y="1902625"/>
              <a:ext cx="15875" cy="21750"/>
            </a:xfrm>
            <a:custGeom>
              <a:avLst/>
              <a:gdLst/>
              <a:ahLst/>
              <a:cxnLst/>
              <a:rect l="l" t="t" r="r" b="b"/>
              <a:pathLst>
                <a:path w="635" h="870" extrusionOk="0">
                  <a:moveTo>
                    <a:pt x="1" y="1"/>
                  </a:moveTo>
                  <a:lnTo>
                    <a:pt x="1" y="1"/>
                  </a:lnTo>
                  <a:cubicBezTo>
                    <a:pt x="33" y="357"/>
                    <a:pt x="223" y="870"/>
                    <a:pt x="599" y="870"/>
                  </a:cubicBezTo>
                  <a:cubicBezTo>
                    <a:pt x="611" y="870"/>
                    <a:pt x="623" y="869"/>
                    <a:pt x="635" y="868"/>
                  </a:cubicBezTo>
                  <a:lnTo>
                    <a:pt x="635" y="835"/>
                  </a:lnTo>
                  <a:cubicBezTo>
                    <a:pt x="268" y="802"/>
                    <a:pt x="134" y="401"/>
                    <a:pt x="34" y="34"/>
                  </a:cubicBezTo>
                  <a:cubicBezTo>
                    <a:pt x="34" y="1"/>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7"/>
            <p:cNvSpPr/>
            <p:nvPr/>
          </p:nvSpPr>
          <p:spPr>
            <a:xfrm>
              <a:off x="-322175" y="1890400"/>
              <a:ext cx="33200" cy="30200"/>
            </a:xfrm>
            <a:custGeom>
              <a:avLst/>
              <a:gdLst/>
              <a:ahLst/>
              <a:cxnLst/>
              <a:rect l="l" t="t" r="r" b="b"/>
              <a:pathLst>
                <a:path w="1328" h="1208" extrusionOk="0">
                  <a:moveTo>
                    <a:pt x="565" y="0"/>
                  </a:moveTo>
                  <a:cubicBezTo>
                    <a:pt x="523" y="0"/>
                    <a:pt x="480" y="7"/>
                    <a:pt x="435" y="23"/>
                  </a:cubicBezTo>
                  <a:cubicBezTo>
                    <a:pt x="0" y="210"/>
                    <a:pt x="289" y="1207"/>
                    <a:pt x="736" y="1207"/>
                  </a:cubicBezTo>
                  <a:cubicBezTo>
                    <a:pt x="768" y="1207"/>
                    <a:pt x="802" y="1202"/>
                    <a:pt x="836" y="1190"/>
                  </a:cubicBezTo>
                  <a:cubicBezTo>
                    <a:pt x="1328" y="1006"/>
                    <a:pt x="1054" y="0"/>
                    <a:pt x="5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7"/>
            <p:cNvSpPr/>
            <p:nvPr/>
          </p:nvSpPr>
          <p:spPr>
            <a:xfrm>
              <a:off x="-410200" y="1876425"/>
              <a:ext cx="31375" cy="25300"/>
            </a:xfrm>
            <a:custGeom>
              <a:avLst/>
              <a:gdLst/>
              <a:ahLst/>
              <a:cxnLst/>
              <a:rect l="l" t="t" r="r" b="b"/>
              <a:pathLst>
                <a:path w="1255" h="1012" extrusionOk="0">
                  <a:moveTo>
                    <a:pt x="889" y="0"/>
                  </a:moveTo>
                  <a:cubicBezTo>
                    <a:pt x="736" y="0"/>
                    <a:pt x="587" y="59"/>
                    <a:pt x="454" y="148"/>
                  </a:cubicBezTo>
                  <a:cubicBezTo>
                    <a:pt x="254" y="282"/>
                    <a:pt x="120" y="449"/>
                    <a:pt x="54" y="682"/>
                  </a:cubicBezTo>
                  <a:cubicBezTo>
                    <a:pt x="0" y="868"/>
                    <a:pt x="138" y="1012"/>
                    <a:pt x="314" y="1012"/>
                  </a:cubicBezTo>
                  <a:cubicBezTo>
                    <a:pt x="359" y="1012"/>
                    <a:pt x="406" y="1003"/>
                    <a:pt x="454" y="982"/>
                  </a:cubicBezTo>
                  <a:cubicBezTo>
                    <a:pt x="587" y="916"/>
                    <a:pt x="721" y="815"/>
                    <a:pt x="854" y="715"/>
                  </a:cubicBezTo>
                  <a:cubicBezTo>
                    <a:pt x="988" y="615"/>
                    <a:pt x="1154" y="515"/>
                    <a:pt x="1221" y="348"/>
                  </a:cubicBezTo>
                  <a:cubicBezTo>
                    <a:pt x="1254" y="215"/>
                    <a:pt x="1221" y="115"/>
                    <a:pt x="1121" y="48"/>
                  </a:cubicBezTo>
                  <a:cubicBezTo>
                    <a:pt x="1043" y="15"/>
                    <a:pt x="965" y="0"/>
                    <a:pt x="88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332150" y="1855925"/>
              <a:ext cx="36725" cy="17550"/>
            </a:xfrm>
            <a:custGeom>
              <a:avLst/>
              <a:gdLst/>
              <a:ahLst/>
              <a:cxnLst/>
              <a:rect l="l" t="t" r="r" b="b"/>
              <a:pathLst>
                <a:path w="1469" h="702" extrusionOk="0">
                  <a:moveTo>
                    <a:pt x="634" y="1"/>
                  </a:moveTo>
                  <a:cubicBezTo>
                    <a:pt x="401" y="1"/>
                    <a:pt x="167" y="101"/>
                    <a:pt x="34" y="301"/>
                  </a:cubicBezTo>
                  <a:cubicBezTo>
                    <a:pt x="0" y="401"/>
                    <a:pt x="34" y="501"/>
                    <a:pt x="101" y="601"/>
                  </a:cubicBezTo>
                  <a:cubicBezTo>
                    <a:pt x="267" y="668"/>
                    <a:pt x="434" y="701"/>
                    <a:pt x="634" y="701"/>
                  </a:cubicBezTo>
                  <a:lnTo>
                    <a:pt x="1135" y="701"/>
                  </a:lnTo>
                  <a:cubicBezTo>
                    <a:pt x="1368" y="668"/>
                    <a:pt x="1468" y="368"/>
                    <a:pt x="1268" y="201"/>
                  </a:cubicBezTo>
                  <a:cubicBezTo>
                    <a:pt x="1101" y="68"/>
                    <a:pt x="868" y="1"/>
                    <a:pt x="6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360500" y="2001050"/>
              <a:ext cx="19200" cy="8350"/>
            </a:xfrm>
            <a:custGeom>
              <a:avLst/>
              <a:gdLst/>
              <a:ahLst/>
              <a:cxnLst/>
              <a:rect l="l" t="t" r="r" b="b"/>
              <a:pathLst>
                <a:path w="768" h="334" extrusionOk="0">
                  <a:moveTo>
                    <a:pt x="768" y="0"/>
                  </a:moveTo>
                  <a:lnTo>
                    <a:pt x="768" y="0"/>
                  </a:lnTo>
                  <a:cubicBezTo>
                    <a:pt x="667" y="100"/>
                    <a:pt x="534" y="167"/>
                    <a:pt x="401" y="200"/>
                  </a:cubicBezTo>
                  <a:cubicBezTo>
                    <a:pt x="382" y="205"/>
                    <a:pt x="365" y="207"/>
                    <a:pt x="348" y="207"/>
                  </a:cubicBezTo>
                  <a:cubicBezTo>
                    <a:pt x="239" y="207"/>
                    <a:pt x="149" y="124"/>
                    <a:pt x="34" y="67"/>
                  </a:cubicBezTo>
                  <a:lnTo>
                    <a:pt x="0" y="67"/>
                  </a:lnTo>
                  <a:cubicBezTo>
                    <a:pt x="67" y="234"/>
                    <a:pt x="200" y="300"/>
                    <a:pt x="367" y="334"/>
                  </a:cubicBezTo>
                  <a:cubicBezTo>
                    <a:pt x="534" y="300"/>
                    <a:pt x="701" y="167"/>
                    <a:pt x="7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357750" y="1863900"/>
              <a:ext cx="53450" cy="117275"/>
            </a:xfrm>
            <a:custGeom>
              <a:avLst/>
              <a:gdLst/>
              <a:ahLst/>
              <a:cxnLst/>
              <a:rect l="l" t="t" r="r" b="b"/>
              <a:pathLst>
                <a:path w="2138" h="4691" extrusionOk="0">
                  <a:moveTo>
                    <a:pt x="640" y="1"/>
                  </a:moveTo>
                  <a:cubicBezTo>
                    <a:pt x="620" y="1"/>
                    <a:pt x="591" y="16"/>
                    <a:pt x="591" y="16"/>
                  </a:cubicBezTo>
                  <a:cubicBezTo>
                    <a:pt x="924" y="1183"/>
                    <a:pt x="1458" y="2317"/>
                    <a:pt x="1825" y="3485"/>
                  </a:cubicBezTo>
                  <a:cubicBezTo>
                    <a:pt x="1688" y="3446"/>
                    <a:pt x="1563" y="3429"/>
                    <a:pt x="1436" y="3429"/>
                  </a:cubicBezTo>
                  <a:cubicBezTo>
                    <a:pt x="1346" y="3429"/>
                    <a:pt x="1255" y="3438"/>
                    <a:pt x="1158" y="3451"/>
                  </a:cubicBezTo>
                  <a:cubicBezTo>
                    <a:pt x="1125" y="3451"/>
                    <a:pt x="1458" y="4252"/>
                    <a:pt x="1491" y="4385"/>
                  </a:cubicBezTo>
                  <a:cubicBezTo>
                    <a:pt x="1290" y="4457"/>
                    <a:pt x="1082" y="4492"/>
                    <a:pt x="875" y="4492"/>
                  </a:cubicBezTo>
                  <a:cubicBezTo>
                    <a:pt x="604" y="4492"/>
                    <a:pt x="337" y="4432"/>
                    <a:pt x="90" y="4319"/>
                  </a:cubicBezTo>
                  <a:cubicBezTo>
                    <a:pt x="71" y="4309"/>
                    <a:pt x="54" y="4305"/>
                    <a:pt x="41" y="4305"/>
                  </a:cubicBezTo>
                  <a:cubicBezTo>
                    <a:pt x="10" y="4305"/>
                    <a:pt x="0" y="4328"/>
                    <a:pt x="24" y="4352"/>
                  </a:cubicBezTo>
                  <a:cubicBezTo>
                    <a:pt x="263" y="4562"/>
                    <a:pt x="584" y="4691"/>
                    <a:pt x="912" y="4691"/>
                  </a:cubicBezTo>
                  <a:cubicBezTo>
                    <a:pt x="950" y="4691"/>
                    <a:pt x="987" y="4689"/>
                    <a:pt x="1024" y="4686"/>
                  </a:cubicBezTo>
                  <a:cubicBezTo>
                    <a:pt x="1158" y="4686"/>
                    <a:pt x="1325" y="4652"/>
                    <a:pt x="1458" y="4586"/>
                  </a:cubicBezTo>
                  <a:lnTo>
                    <a:pt x="1558" y="4552"/>
                  </a:lnTo>
                  <a:cubicBezTo>
                    <a:pt x="1558" y="4552"/>
                    <a:pt x="1592" y="4552"/>
                    <a:pt x="1625" y="4519"/>
                  </a:cubicBezTo>
                  <a:cubicBezTo>
                    <a:pt x="1658" y="4519"/>
                    <a:pt x="1692" y="4452"/>
                    <a:pt x="1692" y="4419"/>
                  </a:cubicBezTo>
                  <a:cubicBezTo>
                    <a:pt x="1692" y="4419"/>
                    <a:pt x="1692" y="4385"/>
                    <a:pt x="1692" y="4385"/>
                  </a:cubicBezTo>
                  <a:lnTo>
                    <a:pt x="1692" y="4352"/>
                  </a:lnTo>
                  <a:cubicBezTo>
                    <a:pt x="1625" y="4085"/>
                    <a:pt x="1458" y="3652"/>
                    <a:pt x="1458" y="3652"/>
                  </a:cubicBezTo>
                  <a:lnTo>
                    <a:pt x="1458" y="3652"/>
                  </a:lnTo>
                  <a:cubicBezTo>
                    <a:pt x="1541" y="3672"/>
                    <a:pt x="1793" y="3719"/>
                    <a:pt x="1962" y="3719"/>
                  </a:cubicBezTo>
                  <a:cubicBezTo>
                    <a:pt x="2065" y="3719"/>
                    <a:pt x="2138" y="3702"/>
                    <a:pt x="2125" y="3652"/>
                  </a:cubicBezTo>
                  <a:cubicBezTo>
                    <a:pt x="1758" y="2384"/>
                    <a:pt x="1258" y="1183"/>
                    <a:pt x="658" y="16"/>
                  </a:cubicBezTo>
                  <a:cubicBezTo>
                    <a:pt x="658" y="4"/>
                    <a:pt x="650" y="1"/>
                    <a:pt x="6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358825" y="1972700"/>
              <a:ext cx="32525" cy="22525"/>
            </a:xfrm>
            <a:custGeom>
              <a:avLst/>
              <a:gdLst/>
              <a:ahLst/>
              <a:cxnLst/>
              <a:rect l="l" t="t" r="r" b="b"/>
              <a:pathLst>
                <a:path w="1301" h="901" extrusionOk="0">
                  <a:moveTo>
                    <a:pt x="67" y="0"/>
                  </a:moveTo>
                  <a:cubicBezTo>
                    <a:pt x="33" y="100"/>
                    <a:pt x="0" y="234"/>
                    <a:pt x="33" y="367"/>
                  </a:cubicBezTo>
                  <a:cubicBezTo>
                    <a:pt x="33" y="634"/>
                    <a:pt x="100" y="901"/>
                    <a:pt x="400" y="901"/>
                  </a:cubicBezTo>
                  <a:cubicBezTo>
                    <a:pt x="567" y="901"/>
                    <a:pt x="701" y="834"/>
                    <a:pt x="834" y="767"/>
                  </a:cubicBezTo>
                  <a:cubicBezTo>
                    <a:pt x="1034" y="600"/>
                    <a:pt x="1201" y="367"/>
                    <a:pt x="1301" y="133"/>
                  </a:cubicBezTo>
                  <a:lnTo>
                    <a:pt x="1301" y="133"/>
                  </a:lnTo>
                  <a:cubicBezTo>
                    <a:pt x="1162" y="166"/>
                    <a:pt x="1023" y="180"/>
                    <a:pt x="886" y="180"/>
                  </a:cubicBezTo>
                  <a:cubicBezTo>
                    <a:pt x="596" y="180"/>
                    <a:pt x="316" y="113"/>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7"/>
            <p:cNvSpPr/>
            <p:nvPr/>
          </p:nvSpPr>
          <p:spPr>
            <a:xfrm>
              <a:off x="-358000" y="1981450"/>
              <a:ext cx="20025" cy="13775"/>
            </a:xfrm>
            <a:custGeom>
              <a:avLst/>
              <a:gdLst/>
              <a:ahLst/>
              <a:cxnLst/>
              <a:rect l="l" t="t" r="r" b="b"/>
              <a:pathLst>
                <a:path w="801" h="551" extrusionOk="0">
                  <a:moveTo>
                    <a:pt x="152" y="0"/>
                  </a:moveTo>
                  <a:cubicBezTo>
                    <a:pt x="101" y="0"/>
                    <a:pt x="50" y="6"/>
                    <a:pt x="0" y="17"/>
                  </a:cubicBezTo>
                  <a:cubicBezTo>
                    <a:pt x="0" y="284"/>
                    <a:pt x="67" y="551"/>
                    <a:pt x="367" y="551"/>
                  </a:cubicBezTo>
                  <a:cubicBezTo>
                    <a:pt x="534" y="551"/>
                    <a:pt x="668" y="484"/>
                    <a:pt x="801" y="417"/>
                  </a:cubicBezTo>
                  <a:cubicBezTo>
                    <a:pt x="662" y="139"/>
                    <a:pt x="407" y="0"/>
                    <a:pt x="152" y="0"/>
                  </a:cubicBezTo>
                  <a:close/>
                </a:path>
              </a:pathLst>
            </a:custGeom>
            <a:solidFill>
              <a:srgbClr val="FF9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7"/>
            <p:cNvSpPr/>
            <p:nvPr/>
          </p:nvSpPr>
          <p:spPr>
            <a:xfrm>
              <a:off x="-548975" y="1711300"/>
              <a:ext cx="273550" cy="241600"/>
            </a:xfrm>
            <a:custGeom>
              <a:avLst/>
              <a:gdLst/>
              <a:ahLst/>
              <a:cxnLst/>
              <a:rect l="l" t="t" r="r" b="b"/>
              <a:pathLst>
                <a:path w="10942" h="9664" extrusionOk="0">
                  <a:moveTo>
                    <a:pt x="8521" y="0"/>
                  </a:moveTo>
                  <a:cubicBezTo>
                    <a:pt x="7187" y="0"/>
                    <a:pt x="5738" y="1283"/>
                    <a:pt x="5738" y="1283"/>
                  </a:cubicBezTo>
                  <a:cubicBezTo>
                    <a:pt x="5738" y="1283"/>
                    <a:pt x="5606" y="1272"/>
                    <a:pt x="5389" y="1272"/>
                  </a:cubicBezTo>
                  <a:cubicBezTo>
                    <a:pt x="4458" y="1272"/>
                    <a:pt x="1955" y="1469"/>
                    <a:pt x="1468" y="3551"/>
                  </a:cubicBezTo>
                  <a:cubicBezTo>
                    <a:pt x="568" y="3785"/>
                    <a:pt x="1" y="4719"/>
                    <a:pt x="167" y="5653"/>
                  </a:cubicBezTo>
                  <a:cubicBezTo>
                    <a:pt x="393" y="7330"/>
                    <a:pt x="2117" y="9664"/>
                    <a:pt x="2864" y="9664"/>
                  </a:cubicBezTo>
                  <a:cubicBezTo>
                    <a:pt x="2889" y="9664"/>
                    <a:pt x="2913" y="9661"/>
                    <a:pt x="2936" y="9655"/>
                  </a:cubicBezTo>
                  <a:cubicBezTo>
                    <a:pt x="3870" y="9422"/>
                    <a:pt x="3336" y="7120"/>
                    <a:pt x="3336" y="7120"/>
                  </a:cubicBezTo>
                  <a:cubicBezTo>
                    <a:pt x="3336" y="7120"/>
                    <a:pt x="4704" y="6587"/>
                    <a:pt x="5038" y="4485"/>
                  </a:cubicBezTo>
                  <a:cubicBezTo>
                    <a:pt x="5038" y="4485"/>
                    <a:pt x="6140" y="4894"/>
                    <a:pt x="7319" y="4894"/>
                  </a:cubicBezTo>
                  <a:cubicBezTo>
                    <a:pt x="7755" y="4894"/>
                    <a:pt x="8202" y="4838"/>
                    <a:pt x="8607" y="4685"/>
                  </a:cubicBezTo>
                  <a:cubicBezTo>
                    <a:pt x="10942" y="3751"/>
                    <a:pt x="10275" y="616"/>
                    <a:pt x="9241" y="149"/>
                  </a:cubicBezTo>
                  <a:cubicBezTo>
                    <a:pt x="9011" y="44"/>
                    <a:pt x="8768" y="0"/>
                    <a:pt x="85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473925" y="1807225"/>
              <a:ext cx="56750" cy="92925"/>
            </a:xfrm>
            <a:custGeom>
              <a:avLst/>
              <a:gdLst/>
              <a:ahLst/>
              <a:cxnLst/>
              <a:rect l="l" t="t" r="r" b="b"/>
              <a:pathLst>
                <a:path w="2270" h="3717" extrusionOk="0">
                  <a:moveTo>
                    <a:pt x="1834" y="0"/>
                  </a:moveTo>
                  <a:cubicBezTo>
                    <a:pt x="1805" y="0"/>
                    <a:pt x="1778" y="24"/>
                    <a:pt x="1802" y="48"/>
                  </a:cubicBezTo>
                  <a:cubicBezTo>
                    <a:pt x="2136" y="781"/>
                    <a:pt x="2069" y="1615"/>
                    <a:pt x="1669" y="2283"/>
                  </a:cubicBezTo>
                  <a:cubicBezTo>
                    <a:pt x="1302" y="2883"/>
                    <a:pt x="701" y="3350"/>
                    <a:pt x="34" y="3617"/>
                  </a:cubicBezTo>
                  <a:cubicBezTo>
                    <a:pt x="1" y="3650"/>
                    <a:pt x="34" y="3684"/>
                    <a:pt x="67" y="3717"/>
                  </a:cubicBezTo>
                  <a:cubicBezTo>
                    <a:pt x="868" y="3617"/>
                    <a:pt x="1569" y="3150"/>
                    <a:pt x="1935" y="2416"/>
                  </a:cubicBezTo>
                  <a:cubicBezTo>
                    <a:pt x="2269" y="1649"/>
                    <a:pt x="2236" y="781"/>
                    <a:pt x="1869" y="14"/>
                  </a:cubicBezTo>
                  <a:cubicBezTo>
                    <a:pt x="1859" y="5"/>
                    <a:pt x="1846" y="0"/>
                    <a:pt x="18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60650" y="1801725"/>
              <a:ext cx="84250" cy="149300"/>
            </a:xfrm>
            <a:custGeom>
              <a:avLst/>
              <a:gdLst/>
              <a:ahLst/>
              <a:cxnLst/>
              <a:rect l="l" t="t" r="r" b="b"/>
              <a:pathLst>
                <a:path w="3370" h="5972" extrusionOk="0">
                  <a:moveTo>
                    <a:pt x="2102" y="1"/>
                  </a:moveTo>
                  <a:cubicBezTo>
                    <a:pt x="1402" y="101"/>
                    <a:pt x="668" y="334"/>
                    <a:pt x="334" y="1068"/>
                  </a:cubicBezTo>
                  <a:cubicBezTo>
                    <a:pt x="1" y="1702"/>
                    <a:pt x="201" y="2503"/>
                    <a:pt x="434" y="3136"/>
                  </a:cubicBezTo>
                  <a:cubicBezTo>
                    <a:pt x="968" y="4437"/>
                    <a:pt x="2035" y="5471"/>
                    <a:pt x="3370" y="5972"/>
                  </a:cubicBezTo>
                  <a:lnTo>
                    <a:pt x="3370" y="5938"/>
                  </a:lnTo>
                  <a:cubicBezTo>
                    <a:pt x="2202" y="5438"/>
                    <a:pt x="1268" y="4504"/>
                    <a:pt x="768" y="3336"/>
                  </a:cubicBezTo>
                  <a:cubicBezTo>
                    <a:pt x="501" y="2736"/>
                    <a:pt x="267" y="2036"/>
                    <a:pt x="501" y="1402"/>
                  </a:cubicBezTo>
                  <a:cubicBezTo>
                    <a:pt x="768" y="668"/>
                    <a:pt x="1368" y="168"/>
                    <a:pt x="2102" y="67"/>
                  </a:cubicBezTo>
                  <a:cubicBezTo>
                    <a:pt x="2169" y="67"/>
                    <a:pt x="2169" y="1"/>
                    <a:pt x="21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408050" y="1706925"/>
              <a:ext cx="110950" cy="80650"/>
            </a:xfrm>
            <a:custGeom>
              <a:avLst/>
              <a:gdLst/>
              <a:ahLst/>
              <a:cxnLst/>
              <a:rect l="l" t="t" r="r" b="b"/>
              <a:pathLst>
                <a:path w="4438" h="3226" extrusionOk="0">
                  <a:moveTo>
                    <a:pt x="2454" y="1"/>
                  </a:moveTo>
                  <a:cubicBezTo>
                    <a:pt x="2007" y="1"/>
                    <a:pt x="1564" y="97"/>
                    <a:pt x="1135" y="290"/>
                  </a:cubicBezTo>
                  <a:cubicBezTo>
                    <a:pt x="635" y="557"/>
                    <a:pt x="234" y="1024"/>
                    <a:pt x="1" y="1591"/>
                  </a:cubicBezTo>
                  <a:cubicBezTo>
                    <a:pt x="1" y="1608"/>
                    <a:pt x="18" y="1616"/>
                    <a:pt x="34" y="1616"/>
                  </a:cubicBezTo>
                  <a:cubicBezTo>
                    <a:pt x="51" y="1616"/>
                    <a:pt x="68" y="1608"/>
                    <a:pt x="68" y="1591"/>
                  </a:cubicBezTo>
                  <a:cubicBezTo>
                    <a:pt x="438" y="691"/>
                    <a:pt x="1419" y="274"/>
                    <a:pt x="2358" y="274"/>
                  </a:cubicBezTo>
                  <a:cubicBezTo>
                    <a:pt x="2602" y="274"/>
                    <a:pt x="2843" y="302"/>
                    <a:pt x="3070" y="357"/>
                  </a:cubicBezTo>
                  <a:cubicBezTo>
                    <a:pt x="3604" y="490"/>
                    <a:pt x="4037" y="924"/>
                    <a:pt x="4171" y="1491"/>
                  </a:cubicBezTo>
                  <a:cubicBezTo>
                    <a:pt x="4304" y="2058"/>
                    <a:pt x="4237" y="2659"/>
                    <a:pt x="4004" y="3226"/>
                  </a:cubicBezTo>
                  <a:lnTo>
                    <a:pt x="4037" y="3226"/>
                  </a:lnTo>
                  <a:cubicBezTo>
                    <a:pt x="4337" y="2625"/>
                    <a:pt x="4437" y="1958"/>
                    <a:pt x="4304" y="1291"/>
                  </a:cubicBezTo>
                  <a:cubicBezTo>
                    <a:pt x="4171" y="724"/>
                    <a:pt x="3770" y="290"/>
                    <a:pt x="3203" y="90"/>
                  </a:cubicBezTo>
                  <a:cubicBezTo>
                    <a:pt x="2953" y="31"/>
                    <a:pt x="2703" y="1"/>
                    <a:pt x="24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545625" y="1924100"/>
              <a:ext cx="86750" cy="84425"/>
            </a:xfrm>
            <a:custGeom>
              <a:avLst/>
              <a:gdLst/>
              <a:ahLst/>
              <a:cxnLst/>
              <a:rect l="l" t="t" r="r" b="b"/>
              <a:pathLst>
                <a:path w="3470" h="3377" extrusionOk="0">
                  <a:moveTo>
                    <a:pt x="1089" y="0"/>
                  </a:moveTo>
                  <a:cubicBezTo>
                    <a:pt x="959" y="0"/>
                    <a:pt x="839" y="33"/>
                    <a:pt x="734" y="109"/>
                  </a:cubicBezTo>
                  <a:cubicBezTo>
                    <a:pt x="0" y="676"/>
                    <a:pt x="1268" y="3112"/>
                    <a:pt x="2268" y="3345"/>
                  </a:cubicBezTo>
                  <a:cubicBezTo>
                    <a:pt x="2354" y="3366"/>
                    <a:pt x="2439" y="3377"/>
                    <a:pt x="2522" y="3377"/>
                  </a:cubicBezTo>
                  <a:cubicBezTo>
                    <a:pt x="2962" y="3377"/>
                    <a:pt x="3357" y="3093"/>
                    <a:pt x="3469" y="2645"/>
                  </a:cubicBezTo>
                  <a:lnTo>
                    <a:pt x="2969" y="1177"/>
                  </a:lnTo>
                  <a:cubicBezTo>
                    <a:pt x="2969" y="1177"/>
                    <a:pt x="1866" y="0"/>
                    <a:pt x="1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7"/>
            <p:cNvSpPr/>
            <p:nvPr/>
          </p:nvSpPr>
          <p:spPr>
            <a:xfrm>
              <a:off x="-517275" y="1944325"/>
              <a:ext cx="45625" cy="49950"/>
            </a:xfrm>
            <a:custGeom>
              <a:avLst/>
              <a:gdLst/>
              <a:ahLst/>
              <a:cxnLst/>
              <a:rect l="l" t="t" r="r" b="b"/>
              <a:pathLst>
                <a:path w="1825" h="1998" extrusionOk="0">
                  <a:moveTo>
                    <a:pt x="41" y="0"/>
                  </a:moveTo>
                  <a:cubicBezTo>
                    <a:pt x="28" y="0"/>
                    <a:pt x="14" y="0"/>
                    <a:pt x="0" y="1"/>
                  </a:cubicBezTo>
                  <a:lnTo>
                    <a:pt x="0" y="34"/>
                  </a:lnTo>
                  <a:cubicBezTo>
                    <a:pt x="634" y="268"/>
                    <a:pt x="1168" y="735"/>
                    <a:pt x="1435" y="1402"/>
                  </a:cubicBezTo>
                  <a:cubicBezTo>
                    <a:pt x="1328" y="1260"/>
                    <a:pt x="1175" y="1184"/>
                    <a:pt x="1019" y="1184"/>
                  </a:cubicBezTo>
                  <a:cubicBezTo>
                    <a:pt x="882" y="1184"/>
                    <a:pt x="743" y="1243"/>
                    <a:pt x="634" y="1369"/>
                  </a:cubicBezTo>
                  <a:lnTo>
                    <a:pt x="634" y="1402"/>
                  </a:lnTo>
                  <a:cubicBezTo>
                    <a:pt x="720" y="1353"/>
                    <a:pt x="810" y="1331"/>
                    <a:pt x="898" y="1331"/>
                  </a:cubicBezTo>
                  <a:cubicBezTo>
                    <a:pt x="1050" y="1331"/>
                    <a:pt x="1196" y="1396"/>
                    <a:pt x="1301" y="1502"/>
                  </a:cubicBezTo>
                  <a:cubicBezTo>
                    <a:pt x="1468" y="1635"/>
                    <a:pt x="1601" y="1802"/>
                    <a:pt x="1701" y="1969"/>
                  </a:cubicBezTo>
                  <a:cubicBezTo>
                    <a:pt x="1712" y="1990"/>
                    <a:pt x="1728" y="1997"/>
                    <a:pt x="1746" y="1997"/>
                  </a:cubicBezTo>
                  <a:cubicBezTo>
                    <a:pt x="1784" y="1997"/>
                    <a:pt x="1824" y="1959"/>
                    <a:pt x="1801" y="1936"/>
                  </a:cubicBezTo>
                  <a:cubicBezTo>
                    <a:pt x="1736" y="1049"/>
                    <a:pt x="926" y="0"/>
                    <a:pt x="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7"/>
            <p:cNvSpPr/>
            <p:nvPr/>
          </p:nvSpPr>
          <p:spPr>
            <a:xfrm>
              <a:off x="-430550" y="2199525"/>
              <a:ext cx="73400" cy="95925"/>
            </a:xfrm>
            <a:custGeom>
              <a:avLst/>
              <a:gdLst/>
              <a:ahLst/>
              <a:cxnLst/>
              <a:rect l="l" t="t" r="r" b="b"/>
              <a:pathLst>
                <a:path w="2936" h="3837" extrusionOk="0">
                  <a:moveTo>
                    <a:pt x="1301" y="0"/>
                  </a:moveTo>
                  <a:lnTo>
                    <a:pt x="0" y="2268"/>
                  </a:lnTo>
                  <a:lnTo>
                    <a:pt x="901" y="3836"/>
                  </a:lnTo>
                  <a:lnTo>
                    <a:pt x="2535" y="3636"/>
                  </a:lnTo>
                  <a:lnTo>
                    <a:pt x="2936" y="1835"/>
                  </a:lnTo>
                  <a:lnTo>
                    <a:pt x="13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419725" y="2290425"/>
              <a:ext cx="130975" cy="607950"/>
            </a:xfrm>
            <a:custGeom>
              <a:avLst/>
              <a:gdLst/>
              <a:ahLst/>
              <a:cxnLst/>
              <a:rect l="l" t="t" r="r" b="b"/>
              <a:pathLst>
                <a:path w="5239" h="24318" extrusionOk="0">
                  <a:moveTo>
                    <a:pt x="2102" y="0"/>
                  </a:moveTo>
                  <a:lnTo>
                    <a:pt x="468" y="200"/>
                  </a:lnTo>
                  <a:lnTo>
                    <a:pt x="1" y="18213"/>
                  </a:lnTo>
                  <a:lnTo>
                    <a:pt x="3437" y="24318"/>
                  </a:lnTo>
                  <a:lnTo>
                    <a:pt x="5238" y="17479"/>
                  </a:lnTo>
                  <a:lnTo>
                    <a:pt x="2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26450" y="2084425"/>
              <a:ext cx="175975" cy="185425"/>
            </a:xfrm>
            <a:custGeom>
              <a:avLst/>
              <a:gdLst/>
              <a:ahLst/>
              <a:cxnLst/>
              <a:rect l="l" t="t" r="r" b="b"/>
              <a:pathLst>
                <a:path w="7039" h="7417" extrusionOk="0">
                  <a:moveTo>
                    <a:pt x="1134" y="1"/>
                  </a:moveTo>
                  <a:lnTo>
                    <a:pt x="0" y="1268"/>
                  </a:lnTo>
                  <a:cubicBezTo>
                    <a:pt x="0" y="1268"/>
                    <a:pt x="3632" y="7416"/>
                    <a:pt x="3828" y="7416"/>
                  </a:cubicBezTo>
                  <a:cubicBezTo>
                    <a:pt x="3833" y="7416"/>
                    <a:pt x="3836" y="7413"/>
                    <a:pt x="3836" y="7406"/>
                  </a:cubicBezTo>
                  <a:lnTo>
                    <a:pt x="5171" y="4704"/>
                  </a:lnTo>
                  <a:lnTo>
                    <a:pt x="7039" y="6639"/>
                  </a:lnTo>
                  <a:lnTo>
                    <a:pt x="6939" y="1836"/>
                  </a:lnTo>
                  <a:lnTo>
                    <a:pt x="6371" y="902"/>
                  </a:lnTo>
                  <a:lnTo>
                    <a:pt x="5071" y="4070"/>
                  </a:lnTo>
                  <a:lnTo>
                    <a:pt x="1134" y="1"/>
                  </a:ln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22275" y="2124125"/>
              <a:ext cx="175975" cy="152975"/>
            </a:xfrm>
            <a:custGeom>
              <a:avLst/>
              <a:gdLst/>
              <a:ahLst/>
              <a:cxnLst/>
              <a:rect l="l" t="t" r="r" b="b"/>
              <a:pathLst>
                <a:path w="7039" h="6119" extrusionOk="0">
                  <a:moveTo>
                    <a:pt x="38" y="0"/>
                  </a:moveTo>
                  <a:cubicBezTo>
                    <a:pt x="17" y="0"/>
                    <a:pt x="0" y="24"/>
                    <a:pt x="0" y="47"/>
                  </a:cubicBezTo>
                  <a:cubicBezTo>
                    <a:pt x="534" y="1115"/>
                    <a:pt x="3603" y="6118"/>
                    <a:pt x="3636" y="6118"/>
                  </a:cubicBezTo>
                  <a:cubicBezTo>
                    <a:pt x="4136" y="5151"/>
                    <a:pt x="4603" y="4184"/>
                    <a:pt x="5037" y="3216"/>
                  </a:cubicBezTo>
                  <a:cubicBezTo>
                    <a:pt x="5294" y="3538"/>
                    <a:pt x="6857" y="5258"/>
                    <a:pt x="6996" y="5258"/>
                  </a:cubicBezTo>
                  <a:cubicBezTo>
                    <a:pt x="7001" y="5258"/>
                    <a:pt x="7004" y="5256"/>
                    <a:pt x="7005" y="5251"/>
                  </a:cubicBezTo>
                  <a:cubicBezTo>
                    <a:pt x="7038" y="4384"/>
                    <a:pt x="7005" y="3517"/>
                    <a:pt x="6972" y="2649"/>
                  </a:cubicBezTo>
                  <a:cubicBezTo>
                    <a:pt x="6905" y="1882"/>
                    <a:pt x="6905" y="1081"/>
                    <a:pt x="6805" y="281"/>
                  </a:cubicBezTo>
                  <a:cubicBezTo>
                    <a:pt x="6805" y="264"/>
                    <a:pt x="6797" y="256"/>
                    <a:pt x="6788" y="256"/>
                  </a:cubicBezTo>
                  <a:cubicBezTo>
                    <a:pt x="6780" y="256"/>
                    <a:pt x="6772" y="264"/>
                    <a:pt x="6772" y="281"/>
                  </a:cubicBezTo>
                  <a:cubicBezTo>
                    <a:pt x="6605" y="1048"/>
                    <a:pt x="6772" y="4050"/>
                    <a:pt x="6772" y="4784"/>
                  </a:cubicBezTo>
                  <a:cubicBezTo>
                    <a:pt x="6705" y="4718"/>
                    <a:pt x="5070" y="3116"/>
                    <a:pt x="5005" y="3116"/>
                  </a:cubicBezTo>
                  <a:cubicBezTo>
                    <a:pt x="5004" y="3116"/>
                    <a:pt x="5004" y="3116"/>
                    <a:pt x="5004" y="3116"/>
                  </a:cubicBezTo>
                  <a:cubicBezTo>
                    <a:pt x="4737" y="3550"/>
                    <a:pt x="3736" y="5551"/>
                    <a:pt x="3669" y="5718"/>
                  </a:cubicBezTo>
                  <a:cubicBezTo>
                    <a:pt x="3069" y="4684"/>
                    <a:pt x="767" y="981"/>
                    <a:pt x="67" y="14"/>
                  </a:cubicBezTo>
                  <a:cubicBezTo>
                    <a:pt x="57" y="4"/>
                    <a:pt x="47"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247100" y="2516050"/>
              <a:ext cx="507900" cy="551250"/>
            </a:xfrm>
            <a:custGeom>
              <a:avLst/>
              <a:gdLst/>
              <a:ahLst/>
              <a:cxnLst/>
              <a:rect l="l" t="t" r="r" b="b"/>
              <a:pathLst>
                <a:path w="20316" h="22050" extrusionOk="0">
                  <a:moveTo>
                    <a:pt x="6139" y="0"/>
                  </a:moveTo>
                  <a:lnTo>
                    <a:pt x="1" y="19614"/>
                  </a:lnTo>
                  <a:lnTo>
                    <a:pt x="14211" y="22049"/>
                  </a:lnTo>
                  <a:lnTo>
                    <a:pt x="20315" y="2402"/>
                  </a:lnTo>
                  <a:lnTo>
                    <a:pt x="613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7"/>
            <p:cNvSpPr/>
            <p:nvPr/>
          </p:nvSpPr>
          <p:spPr>
            <a:xfrm>
              <a:off x="-229575" y="2518550"/>
              <a:ext cx="507875" cy="551250"/>
            </a:xfrm>
            <a:custGeom>
              <a:avLst/>
              <a:gdLst/>
              <a:ahLst/>
              <a:cxnLst/>
              <a:rect l="l" t="t" r="r" b="b"/>
              <a:pathLst>
                <a:path w="20315" h="22050" extrusionOk="0">
                  <a:moveTo>
                    <a:pt x="6138" y="0"/>
                  </a:moveTo>
                  <a:lnTo>
                    <a:pt x="0" y="19648"/>
                  </a:lnTo>
                  <a:lnTo>
                    <a:pt x="14211" y="22049"/>
                  </a:lnTo>
                  <a:lnTo>
                    <a:pt x="20315" y="2435"/>
                  </a:lnTo>
                  <a:lnTo>
                    <a:pt x="61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7"/>
            <p:cNvSpPr/>
            <p:nvPr/>
          </p:nvSpPr>
          <p:spPr>
            <a:xfrm>
              <a:off x="-924250" y="2134100"/>
              <a:ext cx="678225" cy="867975"/>
            </a:xfrm>
            <a:custGeom>
              <a:avLst/>
              <a:gdLst/>
              <a:ahLst/>
              <a:cxnLst/>
              <a:rect l="l" t="t" r="r" b="b"/>
              <a:pathLst>
                <a:path w="27129" h="34719" extrusionOk="0">
                  <a:moveTo>
                    <a:pt x="15587" y="0"/>
                  </a:moveTo>
                  <a:cubicBezTo>
                    <a:pt x="15130" y="0"/>
                    <a:pt x="14593" y="391"/>
                    <a:pt x="14111" y="1016"/>
                  </a:cubicBezTo>
                  <a:cubicBezTo>
                    <a:pt x="9808" y="6587"/>
                    <a:pt x="1" y="21364"/>
                    <a:pt x="2636" y="24366"/>
                  </a:cubicBezTo>
                  <a:cubicBezTo>
                    <a:pt x="6939" y="29336"/>
                    <a:pt x="17447" y="33706"/>
                    <a:pt x="20716" y="34707"/>
                  </a:cubicBezTo>
                  <a:cubicBezTo>
                    <a:pt x="20742" y="34714"/>
                    <a:pt x="20770" y="34718"/>
                    <a:pt x="20800" y="34718"/>
                  </a:cubicBezTo>
                  <a:cubicBezTo>
                    <a:pt x="22306" y="34718"/>
                    <a:pt x="27128" y="24784"/>
                    <a:pt x="25819" y="23966"/>
                  </a:cubicBezTo>
                  <a:cubicBezTo>
                    <a:pt x="24218" y="22932"/>
                    <a:pt x="13644" y="19496"/>
                    <a:pt x="13677" y="18529"/>
                  </a:cubicBezTo>
                  <a:cubicBezTo>
                    <a:pt x="13711" y="17995"/>
                    <a:pt x="15112" y="12091"/>
                    <a:pt x="16246" y="6220"/>
                  </a:cubicBezTo>
                  <a:cubicBezTo>
                    <a:pt x="17119" y="1629"/>
                    <a:pt x="16519" y="0"/>
                    <a:pt x="155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419725" y="2650275"/>
              <a:ext cx="580450" cy="350900"/>
            </a:xfrm>
            <a:custGeom>
              <a:avLst/>
              <a:gdLst/>
              <a:ahLst/>
              <a:cxnLst/>
              <a:rect l="l" t="t" r="r" b="b"/>
              <a:pathLst>
                <a:path w="23218" h="14036" extrusionOk="0">
                  <a:moveTo>
                    <a:pt x="12351" y="1"/>
                  </a:moveTo>
                  <a:cubicBezTo>
                    <a:pt x="10922" y="1"/>
                    <a:pt x="8928" y="329"/>
                    <a:pt x="7673" y="617"/>
                  </a:cubicBezTo>
                  <a:cubicBezTo>
                    <a:pt x="4804" y="1351"/>
                    <a:pt x="501" y="2585"/>
                    <a:pt x="501" y="2585"/>
                  </a:cubicBezTo>
                  <a:cubicBezTo>
                    <a:pt x="501" y="2585"/>
                    <a:pt x="1" y="14026"/>
                    <a:pt x="501" y="14026"/>
                  </a:cubicBezTo>
                  <a:cubicBezTo>
                    <a:pt x="674" y="14032"/>
                    <a:pt x="851" y="14035"/>
                    <a:pt x="1034" y="14035"/>
                  </a:cubicBezTo>
                  <a:cubicBezTo>
                    <a:pt x="3113" y="14035"/>
                    <a:pt x="5841" y="13590"/>
                    <a:pt x="8907" y="10524"/>
                  </a:cubicBezTo>
                  <a:cubicBezTo>
                    <a:pt x="8907" y="10524"/>
                    <a:pt x="12808" y="12569"/>
                    <a:pt x="14994" y="12569"/>
                  </a:cubicBezTo>
                  <a:cubicBezTo>
                    <a:pt x="15557" y="12569"/>
                    <a:pt x="16007" y="12434"/>
                    <a:pt x="16246" y="12092"/>
                  </a:cubicBezTo>
                  <a:cubicBezTo>
                    <a:pt x="16724" y="11420"/>
                    <a:pt x="15791" y="10528"/>
                    <a:pt x="14616" y="9747"/>
                  </a:cubicBezTo>
                  <a:lnTo>
                    <a:pt x="14616" y="9747"/>
                  </a:lnTo>
                  <a:cubicBezTo>
                    <a:pt x="15838" y="10317"/>
                    <a:pt x="17138" y="10805"/>
                    <a:pt x="18004" y="10805"/>
                  </a:cubicBezTo>
                  <a:cubicBezTo>
                    <a:pt x="18382" y="10805"/>
                    <a:pt x="18678" y="10712"/>
                    <a:pt x="18848" y="10491"/>
                  </a:cubicBezTo>
                  <a:cubicBezTo>
                    <a:pt x="19378" y="9813"/>
                    <a:pt x="18760" y="8980"/>
                    <a:pt x="17770" y="8199"/>
                  </a:cubicBezTo>
                  <a:lnTo>
                    <a:pt x="17770" y="8199"/>
                  </a:lnTo>
                  <a:cubicBezTo>
                    <a:pt x="18676" y="8593"/>
                    <a:pt x="19554" y="8873"/>
                    <a:pt x="20220" y="8873"/>
                  </a:cubicBezTo>
                  <a:cubicBezTo>
                    <a:pt x="20692" y="8873"/>
                    <a:pt x="21058" y="8732"/>
                    <a:pt x="21249" y="8389"/>
                  </a:cubicBezTo>
                  <a:cubicBezTo>
                    <a:pt x="21937" y="7100"/>
                    <a:pt x="19345" y="5507"/>
                    <a:pt x="17413" y="4536"/>
                  </a:cubicBezTo>
                  <a:lnTo>
                    <a:pt x="17413" y="4536"/>
                  </a:lnTo>
                  <a:cubicBezTo>
                    <a:pt x="18740" y="5093"/>
                    <a:pt x="20452" y="5707"/>
                    <a:pt x="21544" y="5707"/>
                  </a:cubicBezTo>
                  <a:cubicBezTo>
                    <a:pt x="22078" y="5707"/>
                    <a:pt x="22464" y="5560"/>
                    <a:pt x="22584" y="5187"/>
                  </a:cubicBezTo>
                  <a:cubicBezTo>
                    <a:pt x="23218" y="3252"/>
                    <a:pt x="15312" y="450"/>
                    <a:pt x="13377" y="83"/>
                  </a:cubicBezTo>
                  <a:cubicBezTo>
                    <a:pt x="13096" y="25"/>
                    <a:pt x="12745" y="1"/>
                    <a:pt x="12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81975" y="2747875"/>
              <a:ext cx="181100" cy="99275"/>
            </a:xfrm>
            <a:custGeom>
              <a:avLst/>
              <a:gdLst/>
              <a:ahLst/>
              <a:cxnLst/>
              <a:rect l="l" t="t" r="r" b="b"/>
              <a:pathLst>
                <a:path w="7244" h="3971" extrusionOk="0">
                  <a:moveTo>
                    <a:pt x="1" y="0"/>
                  </a:moveTo>
                  <a:lnTo>
                    <a:pt x="1" y="0"/>
                  </a:lnTo>
                  <a:cubicBezTo>
                    <a:pt x="801" y="367"/>
                    <a:pt x="1235" y="634"/>
                    <a:pt x="2002" y="1001"/>
                  </a:cubicBezTo>
                  <a:cubicBezTo>
                    <a:pt x="2803" y="1368"/>
                    <a:pt x="5605" y="2702"/>
                    <a:pt x="7206" y="3970"/>
                  </a:cubicBezTo>
                  <a:cubicBezTo>
                    <a:pt x="7206" y="3970"/>
                    <a:pt x="7207" y="3970"/>
                    <a:pt x="7207" y="3970"/>
                  </a:cubicBezTo>
                  <a:cubicBezTo>
                    <a:pt x="7243" y="3970"/>
                    <a:pt x="5168" y="1623"/>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124500" y="2814575"/>
              <a:ext cx="150375" cy="71050"/>
            </a:xfrm>
            <a:custGeom>
              <a:avLst/>
              <a:gdLst/>
              <a:ahLst/>
              <a:cxnLst/>
              <a:rect l="l" t="t" r="r" b="b"/>
              <a:pathLst>
                <a:path w="6015" h="2842" extrusionOk="0">
                  <a:moveTo>
                    <a:pt x="34" y="1"/>
                  </a:moveTo>
                  <a:lnTo>
                    <a:pt x="0" y="34"/>
                  </a:lnTo>
                  <a:cubicBezTo>
                    <a:pt x="1034" y="468"/>
                    <a:pt x="4937" y="2336"/>
                    <a:pt x="5938" y="2803"/>
                  </a:cubicBezTo>
                  <a:cubicBezTo>
                    <a:pt x="5966" y="2831"/>
                    <a:pt x="5988" y="2841"/>
                    <a:pt x="6000" y="2841"/>
                  </a:cubicBezTo>
                  <a:cubicBezTo>
                    <a:pt x="6015" y="2841"/>
                    <a:pt x="6010" y="2822"/>
                    <a:pt x="5971" y="2803"/>
                  </a:cubicBezTo>
                  <a:cubicBezTo>
                    <a:pt x="4170" y="1502"/>
                    <a:pt x="2169" y="568"/>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165375" y="2869625"/>
              <a:ext cx="116075" cy="58525"/>
            </a:xfrm>
            <a:custGeom>
              <a:avLst/>
              <a:gdLst/>
              <a:ahLst/>
              <a:cxnLst/>
              <a:rect l="l" t="t" r="r" b="b"/>
              <a:pathLst>
                <a:path w="4643" h="2341" extrusionOk="0">
                  <a:moveTo>
                    <a:pt x="68" y="1"/>
                  </a:moveTo>
                  <a:cubicBezTo>
                    <a:pt x="34" y="1"/>
                    <a:pt x="1" y="34"/>
                    <a:pt x="34" y="67"/>
                  </a:cubicBezTo>
                  <a:cubicBezTo>
                    <a:pt x="1869" y="901"/>
                    <a:pt x="3036" y="1535"/>
                    <a:pt x="4537" y="2302"/>
                  </a:cubicBezTo>
                  <a:cubicBezTo>
                    <a:pt x="4566" y="2330"/>
                    <a:pt x="4594" y="2341"/>
                    <a:pt x="4612" y="2341"/>
                  </a:cubicBezTo>
                  <a:cubicBezTo>
                    <a:pt x="4637" y="2341"/>
                    <a:pt x="4643" y="2321"/>
                    <a:pt x="4604" y="2302"/>
                  </a:cubicBezTo>
                  <a:cubicBezTo>
                    <a:pt x="3237" y="1235"/>
                    <a:pt x="1702" y="468"/>
                    <a:pt x="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7"/>
            <p:cNvSpPr/>
            <p:nvPr/>
          </p:nvSpPr>
          <p:spPr>
            <a:xfrm>
              <a:off x="-899225" y="2120825"/>
              <a:ext cx="463700" cy="835925"/>
            </a:xfrm>
            <a:custGeom>
              <a:avLst/>
              <a:gdLst/>
              <a:ahLst/>
              <a:cxnLst/>
              <a:rect l="l" t="t" r="r" b="b"/>
              <a:pathLst>
                <a:path w="18548" h="33437" extrusionOk="0">
                  <a:moveTo>
                    <a:pt x="15096" y="0"/>
                  </a:moveTo>
                  <a:cubicBezTo>
                    <a:pt x="14327" y="0"/>
                    <a:pt x="12915" y="1449"/>
                    <a:pt x="12376" y="2114"/>
                  </a:cubicBezTo>
                  <a:cubicBezTo>
                    <a:pt x="10408" y="4549"/>
                    <a:pt x="1" y="19460"/>
                    <a:pt x="801" y="23696"/>
                  </a:cubicBezTo>
                  <a:cubicBezTo>
                    <a:pt x="1602" y="27933"/>
                    <a:pt x="13110" y="33437"/>
                    <a:pt x="13110" y="33437"/>
                  </a:cubicBezTo>
                  <a:lnTo>
                    <a:pt x="18547" y="21628"/>
                  </a:lnTo>
                  <a:cubicBezTo>
                    <a:pt x="18547" y="21628"/>
                    <a:pt x="13377" y="19426"/>
                    <a:pt x="13143" y="18993"/>
                  </a:cubicBezTo>
                  <a:cubicBezTo>
                    <a:pt x="12910" y="18559"/>
                    <a:pt x="15879" y="8118"/>
                    <a:pt x="15945" y="4316"/>
                  </a:cubicBezTo>
                  <a:cubicBezTo>
                    <a:pt x="15979" y="1447"/>
                    <a:pt x="16045" y="213"/>
                    <a:pt x="15211" y="13"/>
                  </a:cubicBezTo>
                  <a:cubicBezTo>
                    <a:pt x="15175" y="4"/>
                    <a:pt x="15136" y="0"/>
                    <a:pt x="15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7"/>
            <p:cNvSpPr/>
            <p:nvPr/>
          </p:nvSpPr>
          <p:spPr>
            <a:xfrm>
              <a:off x="-572325" y="2141150"/>
              <a:ext cx="17550" cy="17525"/>
            </a:xfrm>
            <a:custGeom>
              <a:avLst/>
              <a:gdLst/>
              <a:ahLst/>
              <a:cxnLst/>
              <a:rect l="l" t="t" r="r" b="b"/>
              <a:pathLst>
                <a:path w="702" h="701" extrusionOk="0">
                  <a:moveTo>
                    <a:pt x="568" y="0"/>
                  </a:moveTo>
                  <a:cubicBezTo>
                    <a:pt x="568" y="0"/>
                    <a:pt x="568" y="0"/>
                    <a:pt x="534" y="34"/>
                  </a:cubicBezTo>
                  <a:cubicBezTo>
                    <a:pt x="634" y="67"/>
                    <a:pt x="668" y="200"/>
                    <a:pt x="668" y="300"/>
                  </a:cubicBezTo>
                  <a:cubicBezTo>
                    <a:pt x="668" y="528"/>
                    <a:pt x="488" y="666"/>
                    <a:pt x="311" y="666"/>
                  </a:cubicBezTo>
                  <a:cubicBezTo>
                    <a:pt x="204" y="666"/>
                    <a:pt x="97" y="614"/>
                    <a:pt x="34" y="501"/>
                  </a:cubicBezTo>
                  <a:lnTo>
                    <a:pt x="1" y="534"/>
                  </a:lnTo>
                  <a:cubicBezTo>
                    <a:pt x="67" y="634"/>
                    <a:pt x="201" y="701"/>
                    <a:pt x="334" y="701"/>
                  </a:cubicBezTo>
                  <a:cubicBezTo>
                    <a:pt x="534" y="701"/>
                    <a:pt x="701" y="501"/>
                    <a:pt x="701" y="300"/>
                  </a:cubicBezTo>
                  <a:cubicBezTo>
                    <a:pt x="701" y="167"/>
                    <a:pt x="668" y="67"/>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589000" y="2302100"/>
              <a:ext cx="23375" cy="20000"/>
            </a:xfrm>
            <a:custGeom>
              <a:avLst/>
              <a:gdLst/>
              <a:ahLst/>
              <a:cxnLst/>
              <a:rect l="l" t="t" r="r" b="b"/>
              <a:pathLst>
                <a:path w="935" h="800" extrusionOk="0">
                  <a:moveTo>
                    <a:pt x="483" y="39"/>
                  </a:moveTo>
                  <a:cubicBezTo>
                    <a:pt x="665" y="39"/>
                    <a:pt x="834" y="174"/>
                    <a:pt x="834" y="400"/>
                  </a:cubicBezTo>
                  <a:cubicBezTo>
                    <a:pt x="834" y="601"/>
                    <a:pt x="701" y="767"/>
                    <a:pt x="501" y="767"/>
                  </a:cubicBezTo>
                  <a:lnTo>
                    <a:pt x="501" y="734"/>
                  </a:lnTo>
                  <a:cubicBezTo>
                    <a:pt x="167" y="734"/>
                    <a:pt x="0" y="367"/>
                    <a:pt x="234" y="134"/>
                  </a:cubicBezTo>
                  <a:cubicBezTo>
                    <a:pt x="309" y="69"/>
                    <a:pt x="397" y="39"/>
                    <a:pt x="483" y="39"/>
                  </a:cubicBezTo>
                  <a:close/>
                  <a:moveTo>
                    <a:pt x="501" y="0"/>
                  </a:moveTo>
                  <a:cubicBezTo>
                    <a:pt x="134" y="33"/>
                    <a:pt x="0" y="434"/>
                    <a:pt x="234" y="667"/>
                  </a:cubicBezTo>
                  <a:cubicBezTo>
                    <a:pt x="314" y="759"/>
                    <a:pt x="418" y="800"/>
                    <a:pt x="520" y="800"/>
                  </a:cubicBezTo>
                  <a:cubicBezTo>
                    <a:pt x="715" y="800"/>
                    <a:pt x="901" y="653"/>
                    <a:pt x="901" y="434"/>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679075" y="2296250"/>
              <a:ext cx="22550" cy="20225"/>
            </a:xfrm>
            <a:custGeom>
              <a:avLst/>
              <a:gdLst/>
              <a:ahLst/>
              <a:cxnLst/>
              <a:rect l="l" t="t" r="r" b="b"/>
              <a:pathLst>
                <a:path w="902" h="809" extrusionOk="0">
                  <a:moveTo>
                    <a:pt x="468" y="47"/>
                  </a:moveTo>
                  <a:cubicBezTo>
                    <a:pt x="656" y="47"/>
                    <a:pt x="835" y="191"/>
                    <a:pt x="835" y="401"/>
                  </a:cubicBezTo>
                  <a:cubicBezTo>
                    <a:pt x="835" y="601"/>
                    <a:pt x="668" y="768"/>
                    <a:pt x="501" y="768"/>
                  </a:cubicBezTo>
                  <a:cubicBezTo>
                    <a:pt x="168" y="768"/>
                    <a:pt x="1" y="368"/>
                    <a:pt x="234" y="134"/>
                  </a:cubicBezTo>
                  <a:cubicBezTo>
                    <a:pt x="305" y="74"/>
                    <a:pt x="387" y="47"/>
                    <a:pt x="468" y="47"/>
                  </a:cubicBezTo>
                  <a:close/>
                  <a:moveTo>
                    <a:pt x="501" y="1"/>
                  </a:moveTo>
                  <a:cubicBezTo>
                    <a:pt x="134" y="34"/>
                    <a:pt x="1" y="468"/>
                    <a:pt x="234" y="701"/>
                  </a:cubicBezTo>
                  <a:cubicBezTo>
                    <a:pt x="319" y="775"/>
                    <a:pt x="417" y="809"/>
                    <a:pt x="511" y="809"/>
                  </a:cubicBezTo>
                  <a:cubicBezTo>
                    <a:pt x="715" y="809"/>
                    <a:pt x="902" y="652"/>
                    <a:pt x="902" y="401"/>
                  </a:cubicBezTo>
                  <a:cubicBezTo>
                    <a:pt x="902" y="167"/>
                    <a:pt x="701"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0650" y="2386325"/>
              <a:ext cx="23375" cy="19400"/>
            </a:xfrm>
            <a:custGeom>
              <a:avLst/>
              <a:gdLst/>
              <a:ahLst/>
              <a:cxnLst/>
              <a:rect l="l" t="t" r="r" b="b"/>
              <a:pathLst>
                <a:path w="935" h="776" extrusionOk="0">
                  <a:moveTo>
                    <a:pt x="522" y="24"/>
                  </a:moveTo>
                  <a:cubicBezTo>
                    <a:pt x="701" y="24"/>
                    <a:pt x="867" y="165"/>
                    <a:pt x="867" y="367"/>
                  </a:cubicBezTo>
                  <a:cubicBezTo>
                    <a:pt x="867" y="567"/>
                    <a:pt x="734" y="734"/>
                    <a:pt x="534" y="734"/>
                  </a:cubicBezTo>
                  <a:cubicBezTo>
                    <a:pt x="200" y="734"/>
                    <a:pt x="67" y="367"/>
                    <a:pt x="267" y="134"/>
                  </a:cubicBezTo>
                  <a:cubicBezTo>
                    <a:pt x="343" y="57"/>
                    <a:pt x="434" y="24"/>
                    <a:pt x="522" y="24"/>
                  </a:cubicBezTo>
                  <a:close/>
                  <a:moveTo>
                    <a:pt x="534" y="0"/>
                  </a:moveTo>
                  <a:cubicBezTo>
                    <a:pt x="167" y="0"/>
                    <a:pt x="0" y="400"/>
                    <a:pt x="234" y="667"/>
                  </a:cubicBezTo>
                  <a:cubicBezTo>
                    <a:pt x="318" y="741"/>
                    <a:pt x="419" y="775"/>
                    <a:pt x="518" y="775"/>
                  </a:cubicBezTo>
                  <a:cubicBezTo>
                    <a:pt x="732" y="775"/>
                    <a:pt x="934" y="618"/>
                    <a:pt x="934" y="367"/>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76575" y="2403000"/>
              <a:ext cx="23375" cy="19800"/>
            </a:xfrm>
            <a:custGeom>
              <a:avLst/>
              <a:gdLst/>
              <a:ahLst/>
              <a:cxnLst/>
              <a:rect l="l" t="t" r="r" b="b"/>
              <a:pathLst>
                <a:path w="935" h="792" extrusionOk="0">
                  <a:moveTo>
                    <a:pt x="518" y="40"/>
                  </a:moveTo>
                  <a:cubicBezTo>
                    <a:pt x="702" y="40"/>
                    <a:pt x="879" y="174"/>
                    <a:pt x="902" y="401"/>
                  </a:cubicBezTo>
                  <a:cubicBezTo>
                    <a:pt x="902" y="601"/>
                    <a:pt x="735" y="734"/>
                    <a:pt x="535" y="734"/>
                  </a:cubicBezTo>
                  <a:cubicBezTo>
                    <a:pt x="234" y="734"/>
                    <a:pt x="68" y="367"/>
                    <a:pt x="268" y="134"/>
                  </a:cubicBezTo>
                  <a:cubicBezTo>
                    <a:pt x="343" y="70"/>
                    <a:pt x="431" y="40"/>
                    <a:pt x="518" y="40"/>
                  </a:cubicBezTo>
                  <a:close/>
                  <a:moveTo>
                    <a:pt x="535" y="0"/>
                  </a:moveTo>
                  <a:cubicBezTo>
                    <a:pt x="168" y="0"/>
                    <a:pt x="1" y="434"/>
                    <a:pt x="234" y="667"/>
                  </a:cubicBezTo>
                  <a:cubicBezTo>
                    <a:pt x="321" y="754"/>
                    <a:pt x="424" y="791"/>
                    <a:pt x="525" y="791"/>
                  </a:cubicBezTo>
                  <a:cubicBezTo>
                    <a:pt x="736" y="791"/>
                    <a:pt x="935" y="626"/>
                    <a:pt x="935" y="401"/>
                  </a:cubicBezTo>
                  <a:cubicBezTo>
                    <a:pt x="935" y="167"/>
                    <a:pt x="735" y="0"/>
                    <a:pt x="5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7"/>
            <p:cNvSpPr/>
            <p:nvPr/>
          </p:nvSpPr>
          <p:spPr>
            <a:xfrm>
              <a:off x="-722425" y="2352125"/>
              <a:ext cx="23375" cy="19425"/>
            </a:xfrm>
            <a:custGeom>
              <a:avLst/>
              <a:gdLst/>
              <a:ahLst/>
              <a:cxnLst/>
              <a:rect l="l" t="t" r="r" b="b"/>
              <a:pathLst>
                <a:path w="935" h="777" extrusionOk="0">
                  <a:moveTo>
                    <a:pt x="536" y="25"/>
                  </a:moveTo>
                  <a:cubicBezTo>
                    <a:pt x="717" y="25"/>
                    <a:pt x="901" y="175"/>
                    <a:pt x="901" y="401"/>
                  </a:cubicBezTo>
                  <a:cubicBezTo>
                    <a:pt x="901" y="568"/>
                    <a:pt x="734" y="734"/>
                    <a:pt x="534" y="734"/>
                  </a:cubicBezTo>
                  <a:cubicBezTo>
                    <a:pt x="234" y="734"/>
                    <a:pt x="67" y="334"/>
                    <a:pt x="301" y="134"/>
                  </a:cubicBezTo>
                  <a:cubicBezTo>
                    <a:pt x="365" y="59"/>
                    <a:pt x="450" y="25"/>
                    <a:pt x="536" y="25"/>
                  </a:cubicBezTo>
                  <a:close/>
                  <a:moveTo>
                    <a:pt x="534" y="1"/>
                  </a:moveTo>
                  <a:cubicBezTo>
                    <a:pt x="167" y="1"/>
                    <a:pt x="0" y="401"/>
                    <a:pt x="267" y="668"/>
                  </a:cubicBezTo>
                  <a:cubicBezTo>
                    <a:pt x="342" y="743"/>
                    <a:pt x="438" y="777"/>
                    <a:pt x="534" y="777"/>
                  </a:cubicBezTo>
                  <a:cubicBezTo>
                    <a:pt x="735" y="777"/>
                    <a:pt x="934" y="627"/>
                    <a:pt x="934" y="401"/>
                  </a:cubicBezTo>
                  <a:cubicBezTo>
                    <a:pt x="934" y="167"/>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7"/>
            <p:cNvSpPr/>
            <p:nvPr/>
          </p:nvSpPr>
          <p:spPr>
            <a:xfrm>
              <a:off x="-568975" y="2215350"/>
              <a:ext cx="24775" cy="21425"/>
            </a:xfrm>
            <a:custGeom>
              <a:avLst/>
              <a:gdLst/>
              <a:ahLst/>
              <a:cxnLst/>
              <a:rect l="l" t="t" r="r" b="b"/>
              <a:pathLst>
                <a:path w="991" h="857" extrusionOk="0">
                  <a:moveTo>
                    <a:pt x="555" y="58"/>
                  </a:moveTo>
                  <a:cubicBezTo>
                    <a:pt x="735" y="58"/>
                    <a:pt x="901" y="199"/>
                    <a:pt x="901" y="401"/>
                  </a:cubicBezTo>
                  <a:cubicBezTo>
                    <a:pt x="901" y="601"/>
                    <a:pt x="767" y="768"/>
                    <a:pt x="567" y="768"/>
                  </a:cubicBezTo>
                  <a:cubicBezTo>
                    <a:pt x="234" y="768"/>
                    <a:pt x="100" y="368"/>
                    <a:pt x="300" y="168"/>
                  </a:cubicBezTo>
                  <a:cubicBezTo>
                    <a:pt x="377" y="91"/>
                    <a:pt x="467" y="58"/>
                    <a:pt x="555" y="58"/>
                  </a:cubicBezTo>
                  <a:close/>
                  <a:moveTo>
                    <a:pt x="567" y="1"/>
                  </a:moveTo>
                  <a:cubicBezTo>
                    <a:pt x="167" y="1"/>
                    <a:pt x="0" y="468"/>
                    <a:pt x="267" y="735"/>
                  </a:cubicBezTo>
                  <a:cubicBezTo>
                    <a:pt x="351" y="819"/>
                    <a:pt x="454" y="856"/>
                    <a:pt x="556" y="856"/>
                  </a:cubicBezTo>
                  <a:cubicBezTo>
                    <a:pt x="778" y="856"/>
                    <a:pt x="990" y="676"/>
                    <a:pt x="967" y="401"/>
                  </a:cubicBezTo>
                  <a:cubicBezTo>
                    <a:pt x="967" y="168"/>
                    <a:pt x="801" y="1"/>
                    <a:pt x="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530575" y="2340350"/>
              <a:ext cx="13325" cy="20150"/>
            </a:xfrm>
            <a:custGeom>
              <a:avLst/>
              <a:gdLst/>
              <a:ahLst/>
              <a:cxnLst/>
              <a:rect l="l" t="t" r="r" b="b"/>
              <a:pathLst>
                <a:path w="533" h="806" extrusionOk="0">
                  <a:moveTo>
                    <a:pt x="381" y="1"/>
                  </a:moveTo>
                  <a:cubicBezTo>
                    <a:pt x="170" y="1"/>
                    <a:pt x="1" y="189"/>
                    <a:pt x="32" y="405"/>
                  </a:cubicBezTo>
                  <a:cubicBezTo>
                    <a:pt x="32" y="605"/>
                    <a:pt x="165" y="772"/>
                    <a:pt x="399" y="805"/>
                  </a:cubicBezTo>
                  <a:lnTo>
                    <a:pt x="399" y="772"/>
                  </a:lnTo>
                  <a:cubicBezTo>
                    <a:pt x="199" y="738"/>
                    <a:pt x="65" y="605"/>
                    <a:pt x="65" y="405"/>
                  </a:cubicBezTo>
                  <a:cubicBezTo>
                    <a:pt x="65" y="207"/>
                    <a:pt x="233" y="56"/>
                    <a:pt x="427" y="56"/>
                  </a:cubicBezTo>
                  <a:cubicBezTo>
                    <a:pt x="462" y="56"/>
                    <a:pt x="497" y="61"/>
                    <a:pt x="532" y="71"/>
                  </a:cubicBezTo>
                  <a:cubicBezTo>
                    <a:pt x="532" y="71"/>
                    <a:pt x="532" y="38"/>
                    <a:pt x="532" y="38"/>
                  </a:cubicBezTo>
                  <a:cubicBezTo>
                    <a:pt x="499" y="5"/>
                    <a:pt x="465" y="5"/>
                    <a:pt x="432" y="5"/>
                  </a:cubicBezTo>
                  <a:cubicBezTo>
                    <a:pt x="415" y="2"/>
                    <a:pt x="398" y="1"/>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613175" y="2598125"/>
              <a:ext cx="23375" cy="20025"/>
            </a:xfrm>
            <a:custGeom>
              <a:avLst/>
              <a:gdLst/>
              <a:ahLst/>
              <a:cxnLst/>
              <a:rect l="l" t="t" r="r" b="b"/>
              <a:pathLst>
                <a:path w="935" h="801" extrusionOk="0">
                  <a:moveTo>
                    <a:pt x="535" y="40"/>
                  </a:moveTo>
                  <a:cubicBezTo>
                    <a:pt x="716" y="40"/>
                    <a:pt x="901" y="175"/>
                    <a:pt x="901" y="401"/>
                  </a:cubicBezTo>
                  <a:cubicBezTo>
                    <a:pt x="901" y="601"/>
                    <a:pt x="734" y="735"/>
                    <a:pt x="534" y="768"/>
                  </a:cubicBezTo>
                  <a:cubicBezTo>
                    <a:pt x="234" y="768"/>
                    <a:pt x="67" y="368"/>
                    <a:pt x="300" y="134"/>
                  </a:cubicBezTo>
                  <a:cubicBezTo>
                    <a:pt x="364" y="70"/>
                    <a:pt x="449" y="40"/>
                    <a:pt x="535" y="40"/>
                  </a:cubicBezTo>
                  <a:close/>
                  <a:moveTo>
                    <a:pt x="534" y="1"/>
                  </a:moveTo>
                  <a:cubicBezTo>
                    <a:pt x="200" y="1"/>
                    <a:pt x="0" y="435"/>
                    <a:pt x="234" y="668"/>
                  </a:cubicBezTo>
                  <a:cubicBezTo>
                    <a:pt x="325" y="760"/>
                    <a:pt x="433" y="800"/>
                    <a:pt x="536" y="800"/>
                  </a:cubicBezTo>
                  <a:cubicBezTo>
                    <a:pt x="732" y="800"/>
                    <a:pt x="912" y="653"/>
                    <a:pt x="934" y="435"/>
                  </a:cubicBezTo>
                  <a:cubicBezTo>
                    <a:pt x="934" y="201"/>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710750" y="2680700"/>
              <a:ext cx="22525" cy="19800"/>
            </a:xfrm>
            <a:custGeom>
              <a:avLst/>
              <a:gdLst/>
              <a:ahLst/>
              <a:cxnLst/>
              <a:rect l="l" t="t" r="r" b="b"/>
              <a:pathLst>
                <a:path w="901" h="792" extrusionOk="0">
                  <a:moveTo>
                    <a:pt x="517" y="25"/>
                  </a:moveTo>
                  <a:cubicBezTo>
                    <a:pt x="699" y="25"/>
                    <a:pt x="868" y="174"/>
                    <a:pt x="868" y="401"/>
                  </a:cubicBezTo>
                  <a:cubicBezTo>
                    <a:pt x="868" y="567"/>
                    <a:pt x="701" y="734"/>
                    <a:pt x="534" y="734"/>
                  </a:cubicBezTo>
                  <a:cubicBezTo>
                    <a:pt x="200" y="734"/>
                    <a:pt x="34" y="367"/>
                    <a:pt x="267" y="134"/>
                  </a:cubicBezTo>
                  <a:cubicBezTo>
                    <a:pt x="342" y="59"/>
                    <a:pt x="431" y="25"/>
                    <a:pt x="517" y="25"/>
                  </a:cubicBezTo>
                  <a:close/>
                  <a:moveTo>
                    <a:pt x="534" y="0"/>
                  </a:moveTo>
                  <a:cubicBezTo>
                    <a:pt x="167" y="0"/>
                    <a:pt x="0" y="434"/>
                    <a:pt x="234" y="667"/>
                  </a:cubicBezTo>
                  <a:cubicBezTo>
                    <a:pt x="320" y="754"/>
                    <a:pt x="420" y="791"/>
                    <a:pt x="516" y="791"/>
                  </a:cubicBezTo>
                  <a:cubicBezTo>
                    <a:pt x="717" y="791"/>
                    <a:pt x="901" y="626"/>
                    <a:pt x="901" y="401"/>
                  </a:cubicBezTo>
                  <a:cubicBezTo>
                    <a:pt x="901"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758950" y="2563850"/>
              <a:ext cx="23575" cy="20225"/>
            </a:xfrm>
            <a:custGeom>
              <a:avLst/>
              <a:gdLst/>
              <a:ahLst/>
              <a:cxnLst/>
              <a:rect l="l" t="t" r="r" b="b"/>
              <a:pathLst>
                <a:path w="943" h="809" extrusionOk="0">
                  <a:moveTo>
                    <a:pt x="173" y="104"/>
                  </a:moveTo>
                  <a:cubicBezTo>
                    <a:pt x="157" y="114"/>
                    <a:pt x="142" y="125"/>
                    <a:pt x="127" y="138"/>
                  </a:cubicBezTo>
                  <a:cubicBezTo>
                    <a:pt x="1" y="285"/>
                    <a:pt x="7" y="499"/>
                    <a:pt x="114" y="637"/>
                  </a:cubicBezTo>
                  <a:lnTo>
                    <a:pt x="114" y="637"/>
                  </a:lnTo>
                  <a:cubicBezTo>
                    <a:pt x="4" y="475"/>
                    <a:pt x="23" y="239"/>
                    <a:pt x="173" y="104"/>
                  </a:cubicBezTo>
                  <a:close/>
                  <a:moveTo>
                    <a:pt x="451" y="1"/>
                  </a:moveTo>
                  <a:cubicBezTo>
                    <a:pt x="432" y="1"/>
                    <a:pt x="413" y="2"/>
                    <a:pt x="394" y="4"/>
                  </a:cubicBezTo>
                  <a:cubicBezTo>
                    <a:pt x="302" y="17"/>
                    <a:pt x="228" y="54"/>
                    <a:pt x="173" y="104"/>
                  </a:cubicBezTo>
                  <a:lnTo>
                    <a:pt x="173" y="104"/>
                  </a:lnTo>
                  <a:cubicBezTo>
                    <a:pt x="238" y="63"/>
                    <a:pt x="312" y="44"/>
                    <a:pt x="384" y="44"/>
                  </a:cubicBezTo>
                  <a:cubicBezTo>
                    <a:pt x="576" y="44"/>
                    <a:pt x="761" y="178"/>
                    <a:pt x="761" y="405"/>
                  </a:cubicBezTo>
                  <a:cubicBezTo>
                    <a:pt x="761" y="605"/>
                    <a:pt x="594" y="771"/>
                    <a:pt x="394" y="771"/>
                  </a:cubicBezTo>
                  <a:cubicBezTo>
                    <a:pt x="271" y="771"/>
                    <a:pt x="175" y="717"/>
                    <a:pt x="114" y="637"/>
                  </a:cubicBezTo>
                  <a:lnTo>
                    <a:pt x="114" y="637"/>
                  </a:lnTo>
                  <a:cubicBezTo>
                    <a:pt x="171" y="722"/>
                    <a:pt x="265" y="786"/>
                    <a:pt x="394" y="805"/>
                  </a:cubicBezTo>
                  <a:cubicBezTo>
                    <a:pt x="413" y="807"/>
                    <a:pt x="432" y="808"/>
                    <a:pt x="451" y="808"/>
                  </a:cubicBezTo>
                  <a:cubicBezTo>
                    <a:pt x="942" y="808"/>
                    <a:pt x="942" y="1"/>
                    <a:pt x="4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7"/>
            <p:cNvSpPr/>
            <p:nvPr/>
          </p:nvSpPr>
          <p:spPr>
            <a:xfrm>
              <a:off x="-555425" y="2722350"/>
              <a:ext cx="24000" cy="20850"/>
            </a:xfrm>
            <a:custGeom>
              <a:avLst/>
              <a:gdLst/>
              <a:ahLst/>
              <a:cxnLst/>
              <a:rect l="l" t="t" r="r" b="b"/>
              <a:pathLst>
                <a:path w="960" h="834" extrusionOk="0">
                  <a:moveTo>
                    <a:pt x="560" y="42"/>
                  </a:moveTo>
                  <a:cubicBezTo>
                    <a:pt x="741" y="42"/>
                    <a:pt x="926" y="176"/>
                    <a:pt x="926" y="402"/>
                  </a:cubicBezTo>
                  <a:cubicBezTo>
                    <a:pt x="926" y="603"/>
                    <a:pt x="759" y="736"/>
                    <a:pt x="559" y="769"/>
                  </a:cubicBezTo>
                  <a:cubicBezTo>
                    <a:pt x="259" y="769"/>
                    <a:pt x="92" y="369"/>
                    <a:pt x="325" y="136"/>
                  </a:cubicBezTo>
                  <a:cubicBezTo>
                    <a:pt x="389" y="71"/>
                    <a:pt x="474" y="42"/>
                    <a:pt x="560" y="42"/>
                  </a:cubicBezTo>
                  <a:close/>
                  <a:moveTo>
                    <a:pt x="522" y="0"/>
                  </a:moveTo>
                  <a:cubicBezTo>
                    <a:pt x="179" y="0"/>
                    <a:pt x="1" y="445"/>
                    <a:pt x="259" y="703"/>
                  </a:cubicBezTo>
                  <a:cubicBezTo>
                    <a:pt x="338" y="793"/>
                    <a:pt x="443" y="834"/>
                    <a:pt x="549" y="834"/>
                  </a:cubicBezTo>
                  <a:cubicBezTo>
                    <a:pt x="755" y="834"/>
                    <a:pt x="959" y="678"/>
                    <a:pt x="959" y="436"/>
                  </a:cubicBezTo>
                  <a:cubicBezTo>
                    <a:pt x="959" y="202"/>
                    <a:pt x="792" y="2"/>
                    <a:pt x="559" y="2"/>
                  </a:cubicBezTo>
                  <a:cubicBezTo>
                    <a:pt x="546" y="1"/>
                    <a:pt x="534"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7"/>
            <p:cNvSpPr/>
            <p:nvPr/>
          </p:nvSpPr>
          <p:spPr>
            <a:xfrm>
              <a:off x="-535425" y="2265350"/>
              <a:ext cx="23175" cy="19450"/>
            </a:xfrm>
            <a:custGeom>
              <a:avLst/>
              <a:gdLst/>
              <a:ahLst/>
              <a:cxnLst/>
              <a:rect l="l" t="t" r="r" b="b"/>
              <a:pathLst>
                <a:path w="927" h="778" extrusionOk="0">
                  <a:moveTo>
                    <a:pt x="514" y="26"/>
                  </a:moveTo>
                  <a:cubicBezTo>
                    <a:pt x="694" y="26"/>
                    <a:pt x="860" y="167"/>
                    <a:pt x="860" y="369"/>
                  </a:cubicBezTo>
                  <a:cubicBezTo>
                    <a:pt x="860" y="569"/>
                    <a:pt x="726" y="736"/>
                    <a:pt x="526" y="736"/>
                  </a:cubicBezTo>
                  <a:cubicBezTo>
                    <a:pt x="192" y="736"/>
                    <a:pt x="59" y="369"/>
                    <a:pt x="259" y="136"/>
                  </a:cubicBezTo>
                  <a:cubicBezTo>
                    <a:pt x="336" y="59"/>
                    <a:pt x="426" y="26"/>
                    <a:pt x="514" y="26"/>
                  </a:cubicBezTo>
                  <a:close/>
                  <a:moveTo>
                    <a:pt x="487" y="1"/>
                  </a:moveTo>
                  <a:cubicBezTo>
                    <a:pt x="147" y="1"/>
                    <a:pt x="1" y="412"/>
                    <a:pt x="226" y="670"/>
                  </a:cubicBezTo>
                  <a:cubicBezTo>
                    <a:pt x="310" y="743"/>
                    <a:pt x="412" y="777"/>
                    <a:pt x="511" y="777"/>
                  </a:cubicBezTo>
                  <a:cubicBezTo>
                    <a:pt x="724" y="777"/>
                    <a:pt x="926" y="620"/>
                    <a:pt x="926" y="369"/>
                  </a:cubicBezTo>
                  <a:cubicBezTo>
                    <a:pt x="893" y="169"/>
                    <a:pt x="726" y="2"/>
                    <a:pt x="526" y="2"/>
                  </a:cubicBezTo>
                  <a:cubicBezTo>
                    <a:pt x="513" y="1"/>
                    <a:pt x="499"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561725" y="2480550"/>
              <a:ext cx="13600" cy="20050"/>
            </a:xfrm>
            <a:custGeom>
              <a:avLst/>
              <a:gdLst/>
              <a:ahLst/>
              <a:cxnLst/>
              <a:rect l="l" t="t" r="r" b="b"/>
              <a:pathLst>
                <a:path w="544" h="802" extrusionOk="0">
                  <a:moveTo>
                    <a:pt x="444" y="1"/>
                  </a:moveTo>
                  <a:cubicBezTo>
                    <a:pt x="389" y="15"/>
                    <a:pt x="341" y="40"/>
                    <a:pt x="300" y="72"/>
                  </a:cubicBezTo>
                  <a:lnTo>
                    <a:pt x="300" y="72"/>
                  </a:lnTo>
                  <a:cubicBezTo>
                    <a:pt x="342" y="51"/>
                    <a:pt x="390" y="38"/>
                    <a:pt x="444" y="34"/>
                  </a:cubicBezTo>
                  <a:cubicBezTo>
                    <a:pt x="477" y="34"/>
                    <a:pt x="511" y="67"/>
                    <a:pt x="544" y="67"/>
                  </a:cubicBezTo>
                  <a:cubicBezTo>
                    <a:pt x="544" y="67"/>
                    <a:pt x="544" y="34"/>
                    <a:pt x="544" y="34"/>
                  </a:cubicBezTo>
                  <a:cubicBezTo>
                    <a:pt x="511" y="1"/>
                    <a:pt x="477" y="1"/>
                    <a:pt x="444" y="1"/>
                  </a:cubicBezTo>
                  <a:close/>
                  <a:moveTo>
                    <a:pt x="300" y="72"/>
                  </a:moveTo>
                  <a:cubicBezTo>
                    <a:pt x="30" y="201"/>
                    <a:pt x="1" y="618"/>
                    <a:pt x="279" y="740"/>
                  </a:cubicBezTo>
                  <a:lnTo>
                    <a:pt x="279" y="740"/>
                  </a:lnTo>
                  <a:cubicBezTo>
                    <a:pt x="69" y="565"/>
                    <a:pt x="95" y="230"/>
                    <a:pt x="300" y="72"/>
                  </a:cubicBezTo>
                  <a:close/>
                  <a:moveTo>
                    <a:pt x="279" y="740"/>
                  </a:moveTo>
                  <a:cubicBezTo>
                    <a:pt x="307" y="763"/>
                    <a:pt x="340" y="784"/>
                    <a:pt x="377" y="801"/>
                  </a:cubicBezTo>
                  <a:lnTo>
                    <a:pt x="377" y="768"/>
                  </a:lnTo>
                  <a:cubicBezTo>
                    <a:pt x="341" y="762"/>
                    <a:pt x="308" y="753"/>
                    <a:pt x="279" y="7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614850" y="2524750"/>
              <a:ext cx="22550" cy="20250"/>
            </a:xfrm>
            <a:custGeom>
              <a:avLst/>
              <a:gdLst/>
              <a:ahLst/>
              <a:cxnLst/>
              <a:rect l="l" t="t" r="r" b="b"/>
              <a:pathLst>
                <a:path w="902" h="810" extrusionOk="0">
                  <a:moveTo>
                    <a:pt x="497" y="57"/>
                  </a:moveTo>
                  <a:cubicBezTo>
                    <a:pt x="687" y="57"/>
                    <a:pt x="868" y="199"/>
                    <a:pt x="868" y="401"/>
                  </a:cubicBezTo>
                  <a:cubicBezTo>
                    <a:pt x="868" y="601"/>
                    <a:pt x="701" y="768"/>
                    <a:pt x="501" y="768"/>
                  </a:cubicBezTo>
                  <a:cubicBezTo>
                    <a:pt x="201" y="768"/>
                    <a:pt x="34" y="367"/>
                    <a:pt x="234" y="167"/>
                  </a:cubicBezTo>
                  <a:cubicBezTo>
                    <a:pt x="310" y="91"/>
                    <a:pt x="405" y="57"/>
                    <a:pt x="497" y="57"/>
                  </a:cubicBezTo>
                  <a:close/>
                  <a:moveTo>
                    <a:pt x="501" y="0"/>
                  </a:moveTo>
                  <a:cubicBezTo>
                    <a:pt x="167" y="34"/>
                    <a:pt x="0" y="434"/>
                    <a:pt x="234" y="701"/>
                  </a:cubicBezTo>
                  <a:cubicBezTo>
                    <a:pt x="320" y="776"/>
                    <a:pt x="419" y="810"/>
                    <a:pt x="515" y="810"/>
                  </a:cubicBezTo>
                  <a:cubicBezTo>
                    <a:pt x="717" y="810"/>
                    <a:pt x="901" y="660"/>
                    <a:pt x="901" y="434"/>
                  </a:cubicBezTo>
                  <a:cubicBezTo>
                    <a:pt x="901" y="201"/>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714325" y="2611400"/>
              <a:ext cx="23125" cy="19375"/>
            </a:xfrm>
            <a:custGeom>
              <a:avLst/>
              <a:gdLst/>
              <a:ahLst/>
              <a:cxnLst/>
              <a:rect l="l" t="t" r="r" b="b"/>
              <a:pathLst>
                <a:path w="925" h="775" extrusionOk="0">
                  <a:moveTo>
                    <a:pt x="3" y="348"/>
                  </a:moveTo>
                  <a:lnTo>
                    <a:pt x="3" y="348"/>
                  </a:lnTo>
                  <a:cubicBezTo>
                    <a:pt x="0" y="375"/>
                    <a:pt x="0" y="402"/>
                    <a:pt x="4" y="428"/>
                  </a:cubicBezTo>
                  <a:lnTo>
                    <a:pt x="4" y="428"/>
                  </a:lnTo>
                  <a:cubicBezTo>
                    <a:pt x="1" y="401"/>
                    <a:pt x="1" y="375"/>
                    <a:pt x="3" y="348"/>
                  </a:cubicBezTo>
                  <a:close/>
                  <a:moveTo>
                    <a:pt x="435" y="0"/>
                  </a:moveTo>
                  <a:cubicBezTo>
                    <a:pt x="417" y="0"/>
                    <a:pt x="397" y="1"/>
                    <a:pt x="377" y="4"/>
                  </a:cubicBezTo>
                  <a:cubicBezTo>
                    <a:pt x="144" y="19"/>
                    <a:pt x="20" y="178"/>
                    <a:pt x="3" y="348"/>
                  </a:cubicBezTo>
                  <a:lnTo>
                    <a:pt x="3" y="348"/>
                  </a:lnTo>
                  <a:cubicBezTo>
                    <a:pt x="12" y="275"/>
                    <a:pt x="46" y="201"/>
                    <a:pt x="110" y="137"/>
                  </a:cubicBezTo>
                  <a:cubicBezTo>
                    <a:pt x="185" y="62"/>
                    <a:pt x="274" y="28"/>
                    <a:pt x="360" y="28"/>
                  </a:cubicBezTo>
                  <a:cubicBezTo>
                    <a:pt x="542" y="28"/>
                    <a:pt x="710" y="178"/>
                    <a:pt x="710" y="404"/>
                  </a:cubicBezTo>
                  <a:cubicBezTo>
                    <a:pt x="710" y="571"/>
                    <a:pt x="544" y="737"/>
                    <a:pt x="377" y="737"/>
                  </a:cubicBezTo>
                  <a:cubicBezTo>
                    <a:pt x="167" y="737"/>
                    <a:pt x="24" y="593"/>
                    <a:pt x="4" y="428"/>
                  </a:cubicBezTo>
                  <a:lnTo>
                    <a:pt x="4" y="428"/>
                  </a:lnTo>
                  <a:cubicBezTo>
                    <a:pt x="21" y="597"/>
                    <a:pt x="145" y="755"/>
                    <a:pt x="377" y="771"/>
                  </a:cubicBezTo>
                  <a:cubicBezTo>
                    <a:pt x="397" y="773"/>
                    <a:pt x="417" y="774"/>
                    <a:pt x="435" y="774"/>
                  </a:cubicBezTo>
                  <a:cubicBezTo>
                    <a:pt x="924" y="774"/>
                    <a:pt x="924" y="0"/>
                    <a:pt x="4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66550" y="2563950"/>
              <a:ext cx="23375" cy="20050"/>
            </a:xfrm>
            <a:custGeom>
              <a:avLst/>
              <a:gdLst/>
              <a:ahLst/>
              <a:cxnLst/>
              <a:rect l="l" t="t" r="r" b="b"/>
              <a:pathLst>
                <a:path w="935" h="802" extrusionOk="0">
                  <a:moveTo>
                    <a:pt x="501" y="40"/>
                  </a:moveTo>
                  <a:cubicBezTo>
                    <a:pt x="683" y="40"/>
                    <a:pt x="868" y="174"/>
                    <a:pt x="868" y="401"/>
                  </a:cubicBezTo>
                  <a:cubicBezTo>
                    <a:pt x="868" y="601"/>
                    <a:pt x="701" y="767"/>
                    <a:pt x="501" y="767"/>
                  </a:cubicBezTo>
                  <a:cubicBezTo>
                    <a:pt x="200" y="767"/>
                    <a:pt x="34" y="367"/>
                    <a:pt x="267" y="134"/>
                  </a:cubicBezTo>
                  <a:cubicBezTo>
                    <a:pt x="331" y="70"/>
                    <a:pt x="416" y="40"/>
                    <a:pt x="501" y="40"/>
                  </a:cubicBezTo>
                  <a:close/>
                  <a:moveTo>
                    <a:pt x="501" y="0"/>
                  </a:moveTo>
                  <a:cubicBezTo>
                    <a:pt x="167" y="34"/>
                    <a:pt x="0" y="434"/>
                    <a:pt x="267" y="701"/>
                  </a:cubicBezTo>
                  <a:cubicBezTo>
                    <a:pt x="337" y="771"/>
                    <a:pt x="425" y="802"/>
                    <a:pt x="515" y="802"/>
                  </a:cubicBezTo>
                  <a:cubicBezTo>
                    <a:pt x="722" y="802"/>
                    <a:pt x="934" y="634"/>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7"/>
            <p:cNvSpPr/>
            <p:nvPr/>
          </p:nvSpPr>
          <p:spPr>
            <a:xfrm>
              <a:off x="-662375" y="2479725"/>
              <a:ext cx="23375" cy="19425"/>
            </a:xfrm>
            <a:custGeom>
              <a:avLst/>
              <a:gdLst/>
              <a:ahLst/>
              <a:cxnLst/>
              <a:rect l="l" t="t" r="r" b="b"/>
              <a:pathLst>
                <a:path w="935" h="777" extrusionOk="0">
                  <a:moveTo>
                    <a:pt x="522" y="24"/>
                  </a:moveTo>
                  <a:cubicBezTo>
                    <a:pt x="701" y="24"/>
                    <a:pt x="867" y="165"/>
                    <a:pt x="867" y="367"/>
                  </a:cubicBezTo>
                  <a:cubicBezTo>
                    <a:pt x="867" y="567"/>
                    <a:pt x="701" y="701"/>
                    <a:pt x="534" y="701"/>
                  </a:cubicBezTo>
                  <a:lnTo>
                    <a:pt x="534" y="734"/>
                  </a:lnTo>
                  <a:cubicBezTo>
                    <a:pt x="200" y="734"/>
                    <a:pt x="67" y="367"/>
                    <a:pt x="267" y="134"/>
                  </a:cubicBezTo>
                  <a:cubicBezTo>
                    <a:pt x="343" y="57"/>
                    <a:pt x="434" y="24"/>
                    <a:pt x="522" y="24"/>
                  </a:cubicBezTo>
                  <a:close/>
                  <a:moveTo>
                    <a:pt x="534" y="0"/>
                  </a:moveTo>
                  <a:cubicBezTo>
                    <a:pt x="167" y="0"/>
                    <a:pt x="0" y="400"/>
                    <a:pt x="234" y="667"/>
                  </a:cubicBezTo>
                  <a:cubicBezTo>
                    <a:pt x="309" y="742"/>
                    <a:pt x="405" y="776"/>
                    <a:pt x="501" y="776"/>
                  </a:cubicBezTo>
                  <a:cubicBezTo>
                    <a:pt x="705" y="776"/>
                    <a:pt x="911" y="627"/>
                    <a:pt x="934" y="400"/>
                  </a:cubicBezTo>
                  <a:cubicBezTo>
                    <a:pt x="934"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7"/>
            <p:cNvSpPr/>
            <p:nvPr/>
          </p:nvSpPr>
          <p:spPr>
            <a:xfrm>
              <a:off x="-722425" y="2447200"/>
              <a:ext cx="23375" cy="19975"/>
            </a:xfrm>
            <a:custGeom>
              <a:avLst/>
              <a:gdLst/>
              <a:ahLst/>
              <a:cxnLst/>
              <a:rect l="l" t="t" r="r" b="b"/>
              <a:pathLst>
                <a:path w="935" h="799" extrusionOk="0">
                  <a:moveTo>
                    <a:pt x="508" y="46"/>
                  </a:moveTo>
                  <a:cubicBezTo>
                    <a:pt x="706" y="46"/>
                    <a:pt x="901" y="191"/>
                    <a:pt x="901" y="401"/>
                  </a:cubicBezTo>
                  <a:cubicBezTo>
                    <a:pt x="901" y="601"/>
                    <a:pt x="734" y="767"/>
                    <a:pt x="534" y="767"/>
                  </a:cubicBezTo>
                  <a:cubicBezTo>
                    <a:pt x="234" y="767"/>
                    <a:pt x="67" y="367"/>
                    <a:pt x="267" y="134"/>
                  </a:cubicBezTo>
                  <a:cubicBezTo>
                    <a:pt x="338" y="73"/>
                    <a:pt x="423" y="46"/>
                    <a:pt x="508" y="46"/>
                  </a:cubicBezTo>
                  <a:close/>
                  <a:moveTo>
                    <a:pt x="534" y="0"/>
                  </a:moveTo>
                  <a:cubicBezTo>
                    <a:pt x="167" y="0"/>
                    <a:pt x="0" y="434"/>
                    <a:pt x="267" y="667"/>
                  </a:cubicBezTo>
                  <a:cubicBezTo>
                    <a:pt x="346" y="758"/>
                    <a:pt x="448" y="798"/>
                    <a:pt x="549" y="798"/>
                  </a:cubicBezTo>
                  <a:cubicBezTo>
                    <a:pt x="745" y="798"/>
                    <a:pt x="934" y="643"/>
                    <a:pt x="934" y="401"/>
                  </a:cubicBezTo>
                  <a:cubicBezTo>
                    <a:pt x="934" y="167"/>
                    <a:pt x="768"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554800" y="2635650"/>
              <a:ext cx="23375" cy="19800"/>
            </a:xfrm>
            <a:custGeom>
              <a:avLst/>
              <a:gdLst/>
              <a:ahLst/>
              <a:cxnLst/>
              <a:rect l="l" t="t" r="r" b="b"/>
              <a:pathLst>
                <a:path w="935" h="792" extrusionOk="0">
                  <a:moveTo>
                    <a:pt x="934" y="417"/>
                  </a:moveTo>
                  <a:cubicBezTo>
                    <a:pt x="933" y="427"/>
                    <a:pt x="932" y="437"/>
                    <a:pt x="931" y="447"/>
                  </a:cubicBezTo>
                  <a:lnTo>
                    <a:pt x="931" y="447"/>
                  </a:lnTo>
                  <a:cubicBezTo>
                    <a:pt x="932" y="443"/>
                    <a:pt x="933" y="439"/>
                    <a:pt x="934" y="435"/>
                  </a:cubicBezTo>
                  <a:cubicBezTo>
                    <a:pt x="934" y="429"/>
                    <a:pt x="934" y="423"/>
                    <a:pt x="934" y="417"/>
                  </a:cubicBezTo>
                  <a:close/>
                  <a:moveTo>
                    <a:pt x="534" y="1"/>
                  </a:moveTo>
                  <a:cubicBezTo>
                    <a:pt x="200" y="1"/>
                    <a:pt x="0" y="435"/>
                    <a:pt x="267" y="668"/>
                  </a:cubicBezTo>
                  <a:cubicBezTo>
                    <a:pt x="342" y="754"/>
                    <a:pt x="439" y="792"/>
                    <a:pt x="534" y="792"/>
                  </a:cubicBezTo>
                  <a:cubicBezTo>
                    <a:pt x="721" y="792"/>
                    <a:pt x="906" y="649"/>
                    <a:pt x="931" y="447"/>
                  </a:cubicBezTo>
                  <a:lnTo>
                    <a:pt x="931" y="447"/>
                  </a:lnTo>
                  <a:cubicBezTo>
                    <a:pt x="892" y="610"/>
                    <a:pt x="729" y="768"/>
                    <a:pt x="534" y="768"/>
                  </a:cubicBezTo>
                  <a:lnTo>
                    <a:pt x="534" y="735"/>
                  </a:lnTo>
                  <a:cubicBezTo>
                    <a:pt x="234" y="735"/>
                    <a:pt x="100" y="335"/>
                    <a:pt x="334" y="134"/>
                  </a:cubicBezTo>
                  <a:cubicBezTo>
                    <a:pt x="404" y="64"/>
                    <a:pt x="486" y="33"/>
                    <a:pt x="567" y="33"/>
                  </a:cubicBezTo>
                  <a:cubicBezTo>
                    <a:pt x="750" y="33"/>
                    <a:pt x="925" y="193"/>
                    <a:pt x="934" y="417"/>
                  </a:cubicBezTo>
                  <a:lnTo>
                    <a:pt x="934" y="417"/>
                  </a:lnTo>
                  <a:cubicBezTo>
                    <a:pt x="934" y="412"/>
                    <a:pt x="934" y="40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657375" y="2645675"/>
              <a:ext cx="23375" cy="19425"/>
            </a:xfrm>
            <a:custGeom>
              <a:avLst/>
              <a:gdLst/>
              <a:ahLst/>
              <a:cxnLst/>
              <a:rect l="l" t="t" r="r" b="b"/>
              <a:pathLst>
                <a:path w="935" h="777" extrusionOk="0">
                  <a:moveTo>
                    <a:pt x="517" y="25"/>
                  </a:moveTo>
                  <a:cubicBezTo>
                    <a:pt x="699" y="25"/>
                    <a:pt x="867" y="174"/>
                    <a:pt x="867" y="401"/>
                  </a:cubicBezTo>
                  <a:cubicBezTo>
                    <a:pt x="867" y="567"/>
                    <a:pt x="701" y="734"/>
                    <a:pt x="501" y="734"/>
                  </a:cubicBezTo>
                  <a:cubicBezTo>
                    <a:pt x="200" y="734"/>
                    <a:pt x="34" y="367"/>
                    <a:pt x="267" y="134"/>
                  </a:cubicBezTo>
                  <a:cubicBezTo>
                    <a:pt x="342" y="59"/>
                    <a:pt x="431" y="25"/>
                    <a:pt x="517" y="25"/>
                  </a:cubicBezTo>
                  <a:close/>
                  <a:moveTo>
                    <a:pt x="501" y="0"/>
                  </a:moveTo>
                  <a:cubicBezTo>
                    <a:pt x="167" y="0"/>
                    <a:pt x="0" y="434"/>
                    <a:pt x="267" y="667"/>
                  </a:cubicBezTo>
                  <a:cubicBezTo>
                    <a:pt x="342" y="743"/>
                    <a:pt x="438" y="776"/>
                    <a:pt x="534" y="776"/>
                  </a:cubicBezTo>
                  <a:cubicBezTo>
                    <a:pt x="735" y="776"/>
                    <a:pt x="934" y="627"/>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756625" y="2722400"/>
              <a:ext cx="23375" cy="20000"/>
            </a:xfrm>
            <a:custGeom>
              <a:avLst/>
              <a:gdLst/>
              <a:ahLst/>
              <a:cxnLst/>
              <a:rect l="l" t="t" r="r" b="b"/>
              <a:pathLst>
                <a:path w="935" h="800" extrusionOk="0">
                  <a:moveTo>
                    <a:pt x="491" y="40"/>
                  </a:moveTo>
                  <a:cubicBezTo>
                    <a:pt x="683" y="40"/>
                    <a:pt x="868" y="174"/>
                    <a:pt x="868" y="400"/>
                  </a:cubicBezTo>
                  <a:cubicBezTo>
                    <a:pt x="868" y="601"/>
                    <a:pt x="701" y="767"/>
                    <a:pt x="501" y="767"/>
                  </a:cubicBezTo>
                  <a:cubicBezTo>
                    <a:pt x="201" y="767"/>
                    <a:pt x="34" y="367"/>
                    <a:pt x="234" y="134"/>
                  </a:cubicBezTo>
                  <a:cubicBezTo>
                    <a:pt x="309" y="69"/>
                    <a:pt x="401" y="40"/>
                    <a:pt x="491" y="40"/>
                  </a:cubicBezTo>
                  <a:close/>
                  <a:moveTo>
                    <a:pt x="501" y="0"/>
                  </a:moveTo>
                  <a:cubicBezTo>
                    <a:pt x="167" y="33"/>
                    <a:pt x="1" y="434"/>
                    <a:pt x="234" y="667"/>
                  </a:cubicBezTo>
                  <a:cubicBezTo>
                    <a:pt x="326" y="759"/>
                    <a:pt x="434" y="800"/>
                    <a:pt x="537" y="800"/>
                  </a:cubicBezTo>
                  <a:cubicBezTo>
                    <a:pt x="733" y="800"/>
                    <a:pt x="913" y="653"/>
                    <a:pt x="935" y="434"/>
                  </a:cubicBezTo>
                  <a:cubicBezTo>
                    <a:pt x="935" y="200"/>
                    <a:pt x="735"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62375" y="2725625"/>
              <a:ext cx="23375" cy="19500"/>
            </a:xfrm>
            <a:custGeom>
              <a:avLst/>
              <a:gdLst/>
              <a:ahLst/>
              <a:cxnLst/>
              <a:rect l="l" t="t" r="r" b="b"/>
              <a:pathLst>
                <a:path w="935" h="780" extrusionOk="0">
                  <a:moveTo>
                    <a:pt x="522" y="28"/>
                  </a:moveTo>
                  <a:cubicBezTo>
                    <a:pt x="701" y="28"/>
                    <a:pt x="867" y="170"/>
                    <a:pt x="867" y="371"/>
                  </a:cubicBezTo>
                  <a:cubicBezTo>
                    <a:pt x="867" y="572"/>
                    <a:pt x="734" y="738"/>
                    <a:pt x="534" y="738"/>
                  </a:cubicBezTo>
                  <a:cubicBezTo>
                    <a:pt x="200" y="738"/>
                    <a:pt x="67" y="338"/>
                    <a:pt x="267" y="138"/>
                  </a:cubicBezTo>
                  <a:cubicBezTo>
                    <a:pt x="343" y="62"/>
                    <a:pt x="434" y="28"/>
                    <a:pt x="522" y="28"/>
                  </a:cubicBezTo>
                  <a:close/>
                  <a:moveTo>
                    <a:pt x="578" y="1"/>
                  </a:moveTo>
                  <a:cubicBezTo>
                    <a:pt x="563" y="1"/>
                    <a:pt x="549" y="2"/>
                    <a:pt x="534" y="5"/>
                  </a:cubicBezTo>
                  <a:cubicBezTo>
                    <a:pt x="167" y="5"/>
                    <a:pt x="0" y="405"/>
                    <a:pt x="234" y="672"/>
                  </a:cubicBezTo>
                  <a:cubicBezTo>
                    <a:pt x="318" y="746"/>
                    <a:pt x="419" y="779"/>
                    <a:pt x="518" y="779"/>
                  </a:cubicBezTo>
                  <a:cubicBezTo>
                    <a:pt x="732" y="779"/>
                    <a:pt x="934" y="622"/>
                    <a:pt x="934" y="371"/>
                  </a:cubicBezTo>
                  <a:cubicBezTo>
                    <a:pt x="934" y="186"/>
                    <a:pt x="762" y="1"/>
                    <a:pt x="5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7"/>
            <p:cNvSpPr/>
            <p:nvPr/>
          </p:nvSpPr>
          <p:spPr>
            <a:xfrm>
              <a:off x="-759950" y="2808275"/>
              <a:ext cx="23375" cy="19800"/>
            </a:xfrm>
            <a:custGeom>
              <a:avLst/>
              <a:gdLst/>
              <a:ahLst/>
              <a:cxnLst/>
              <a:rect l="l" t="t" r="r" b="b"/>
              <a:pathLst>
                <a:path w="935" h="792" extrusionOk="0">
                  <a:moveTo>
                    <a:pt x="536" y="26"/>
                  </a:moveTo>
                  <a:cubicBezTo>
                    <a:pt x="717" y="26"/>
                    <a:pt x="901" y="175"/>
                    <a:pt x="901" y="401"/>
                  </a:cubicBezTo>
                  <a:cubicBezTo>
                    <a:pt x="901" y="568"/>
                    <a:pt x="734" y="735"/>
                    <a:pt x="534" y="735"/>
                  </a:cubicBezTo>
                  <a:cubicBezTo>
                    <a:pt x="234" y="735"/>
                    <a:pt x="67" y="368"/>
                    <a:pt x="300" y="134"/>
                  </a:cubicBezTo>
                  <a:cubicBezTo>
                    <a:pt x="365" y="59"/>
                    <a:pt x="450" y="26"/>
                    <a:pt x="536" y="26"/>
                  </a:cubicBezTo>
                  <a:close/>
                  <a:moveTo>
                    <a:pt x="534" y="1"/>
                  </a:moveTo>
                  <a:cubicBezTo>
                    <a:pt x="200" y="1"/>
                    <a:pt x="0" y="435"/>
                    <a:pt x="267" y="668"/>
                  </a:cubicBezTo>
                  <a:cubicBezTo>
                    <a:pt x="342" y="754"/>
                    <a:pt x="439" y="792"/>
                    <a:pt x="535" y="792"/>
                  </a:cubicBezTo>
                  <a:cubicBezTo>
                    <a:pt x="735" y="792"/>
                    <a:pt x="934" y="62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7"/>
            <p:cNvSpPr/>
            <p:nvPr/>
          </p:nvSpPr>
          <p:spPr>
            <a:xfrm>
              <a:off x="-662375" y="2808275"/>
              <a:ext cx="23375" cy="19800"/>
            </a:xfrm>
            <a:custGeom>
              <a:avLst/>
              <a:gdLst/>
              <a:ahLst/>
              <a:cxnLst/>
              <a:rect l="l" t="t" r="r" b="b"/>
              <a:pathLst>
                <a:path w="935" h="792" extrusionOk="0">
                  <a:moveTo>
                    <a:pt x="517" y="26"/>
                  </a:moveTo>
                  <a:cubicBezTo>
                    <a:pt x="699" y="26"/>
                    <a:pt x="867" y="175"/>
                    <a:pt x="867" y="401"/>
                  </a:cubicBezTo>
                  <a:cubicBezTo>
                    <a:pt x="867" y="568"/>
                    <a:pt x="734" y="735"/>
                    <a:pt x="534" y="735"/>
                  </a:cubicBezTo>
                  <a:cubicBezTo>
                    <a:pt x="200" y="735"/>
                    <a:pt x="67" y="368"/>
                    <a:pt x="267" y="134"/>
                  </a:cubicBezTo>
                  <a:cubicBezTo>
                    <a:pt x="342" y="59"/>
                    <a:pt x="431" y="26"/>
                    <a:pt x="517" y="26"/>
                  </a:cubicBezTo>
                  <a:close/>
                  <a:moveTo>
                    <a:pt x="534" y="1"/>
                  </a:moveTo>
                  <a:cubicBezTo>
                    <a:pt x="167" y="1"/>
                    <a:pt x="0" y="435"/>
                    <a:pt x="234" y="668"/>
                  </a:cubicBezTo>
                  <a:cubicBezTo>
                    <a:pt x="320" y="754"/>
                    <a:pt x="423" y="792"/>
                    <a:pt x="524" y="792"/>
                  </a:cubicBezTo>
                  <a:cubicBezTo>
                    <a:pt x="735" y="792"/>
                    <a:pt x="934" y="627"/>
                    <a:pt x="934" y="401"/>
                  </a:cubicBezTo>
                  <a:cubicBezTo>
                    <a:pt x="934"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712425" y="2521425"/>
              <a:ext cx="22550" cy="19375"/>
            </a:xfrm>
            <a:custGeom>
              <a:avLst/>
              <a:gdLst/>
              <a:ahLst/>
              <a:cxnLst/>
              <a:rect l="l" t="t" r="r" b="b"/>
              <a:pathLst>
                <a:path w="902" h="775" extrusionOk="0">
                  <a:moveTo>
                    <a:pt x="522" y="23"/>
                  </a:moveTo>
                  <a:cubicBezTo>
                    <a:pt x="702" y="23"/>
                    <a:pt x="868" y="165"/>
                    <a:pt x="868" y="367"/>
                  </a:cubicBezTo>
                  <a:cubicBezTo>
                    <a:pt x="868" y="567"/>
                    <a:pt x="701" y="734"/>
                    <a:pt x="534" y="734"/>
                  </a:cubicBezTo>
                  <a:cubicBezTo>
                    <a:pt x="201" y="734"/>
                    <a:pt x="34" y="334"/>
                    <a:pt x="267" y="133"/>
                  </a:cubicBezTo>
                  <a:cubicBezTo>
                    <a:pt x="344" y="57"/>
                    <a:pt x="435" y="23"/>
                    <a:pt x="522" y="23"/>
                  </a:cubicBezTo>
                  <a:close/>
                  <a:moveTo>
                    <a:pt x="534" y="0"/>
                  </a:moveTo>
                  <a:cubicBezTo>
                    <a:pt x="167" y="0"/>
                    <a:pt x="1" y="400"/>
                    <a:pt x="234" y="667"/>
                  </a:cubicBezTo>
                  <a:cubicBezTo>
                    <a:pt x="319" y="741"/>
                    <a:pt x="417" y="775"/>
                    <a:pt x="511" y="775"/>
                  </a:cubicBezTo>
                  <a:cubicBezTo>
                    <a:pt x="714" y="775"/>
                    <a:pt x="901" y="618"/>
                    <a:pt x="901" y="367"/>
                  </a:cubicBezTo>
                  <a:cubicBezTo>
                    <a:pt x="901" y="167"/>
                    <a:pt x="734"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769975" y="2483875"/>
              <a:ext cx="25050" cy="21425"/>
            </a:xfrm>
            <a:custGeom>
              <a:avLst/>
              <a:gdLst/>
              <a:ahLst/>
              <a:cxnLst/>
              <a:rect l="l" t="t" r="r" b="b"/>
              <a:pathLst>
                <a:path w="1002" h="857" extrusionOk="0">
                  <a:moveTo>
                    <a:pt x="598" y="58"/>
                  </a:moveTo>
                  <a:cubicBezTo>
                    <a:pt x="787" y="58"/>
                    <a:pt x="968" y="199"/>
                    <a:pt x="968" y="401"/>
                  </a:cubicBezTo>
                  <a:cubicBezTo>
                    <a:pt x="968" y="601"/>
                    <a:pt x="802" y="768"/>
                    <a:pt x="601" y="768"/>
                  </a:cubicBezTo>
                  <a:cubicBezTo>
                    <a:pt x="268" y="768"/>
                    <a:pt x="134" y="368"/>
                    <a:pt x="335" y="168"/>
                  </a:cubicBezTo>
                  <a:cubicBezTo>
                    <a:pt x="411" y="91"/>
                    <a:pt x="505" y="58"/>
                    <a:pt x="598" y="58"/>
                  </a:cubicBezTo>
                  <a:close/>
                  <a:moveTo>
                    <a:pt x="601" y="1"/>
                  </a:moveTo>
                  <a:cubicBezTo>
                    <a:pt x="201" y="1"/>
                    <a:pt x="1" y="435"/>
                    <a:pt x="268" y="735"/>
                  </a:cubicBezTo>
                  <a:cubicBezTo>
                    <a:pt x="362" y="819"/>
                    <a:pt x="469" y="856"/>
                    <a:pt x="572" y="856"/>
                  </a:cubicBezTo>
                  <a:cubicBezTo>
                    <a:pt x="797" y="856"/>
                    <a:pt x="1002" y="676"/>
                    <a:pt x="1002" y="401"/>
                  </a:cubicBezTo>
                  <a:cubicBezTo>
                    <a:pt x="968" y="201"/>
                    <a:pt x="802" y="34"/>
                    <a:pt x="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755775" y="2403000"/>
              <a:ext cx="21700" cy="20025"/>
            </a:xfrm>
            <a:custGeom>
              <a:avLst/>
              <a:gdLst/>
              <a:ahLst/>
              <a:cxnLst/>
              <a:rect l="l" t="t" r="r" b="b"/>
              <a:pathLst>
                <a:path w="868" h="801" extrusionOk="0">
                  <a:moveTo>
                    <a:pt x="367" y="0"/>
                  </a:moveTo>
                  <a:cubicBezTo>
                    <a:pt x="367" y="34"/>
                    <a:pt x="334" y="34"/>
                    <a:pt x="334" y="67"/>
                  </a:cubicBezTo>
                  <a:cubicBezTo>
                    <a:pt x="695" y="123"/>
                    <a:pt x="407" y="713"/>
                    <a:pt x="146" y="713"/>
                  </a:cubicBezTo>
                  <a:cubicBezTo>
                    <a:pt x="95" y="713"/>
                    <a:pt x="44" y="689"/>
                    <a:pt x="0" y="634"/>
                  </a:cubicBezTo>
                  <a:cubicBezTo>
                    <a:pt x="0" y="634"/>
                    <a:pt x="0" y="634"/>
                    <a:pt x="0" y="667"/>
                  </a:cubicBezTo>
                  <a:cubicBezTo>
                    <a:pt x="67" y="734"/>
                    <a:pt x="167" y="801"/>
                    <a:pt x="300" y="801"/>
                  </a:cubicBezTo>
                  <a:cubicBezTo>
                    <a:pt x="767" y="801"/>
                    <a:pt x="867" y="10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5375" y="2439700"/>
              <a:ext cx="21400" cy="20050"/>
            </a:xfrm>
            <a:custGeom>
              <a:avLst/>
              <a:gdLst/>
              <a:ahLst/>
              <a:cxnLst/>
              <a:rect l="l" t="t" r="r" b="b"/>
              <a:pathLst>
                <a:path w="856" h="802" extrusionOk="0">
                  <a:moveTo>
                    <a:pt x="184" y="111"/>
                  </a:moveTo>
                  <a:cubicBezTo>
                    <a:pt x="174" y="118"/>
                    <a:pt x="164" y="125"/>
                    <a:pt x="155" y="133"/>
                  </a:cubicBezTo>
                  <a:cubicBezTo>
                    <a:pt x="129" y="164"/>
                    <a:pt x="109" y="197"/>
                    <a:pt x="95" y="232"/>
                  </a:cubicBezTo>
                  <a:lnTo>
                    <a:pt x="95" y="232"/>
                  </a:lnTo>
                  <a:cubicBezTo>
                    <a:pt x="118" y="187"/>
                    <a:pt x="148" y="146"/>
                    <a:pt x="184" y="111"/>
                  </a:cubicBezTo>
                  <a:close/>
                  <a:moveTo>
                    <a:pt x="422" y="0"/>
                  </a:moveTo>
                  <a:cubicBezTo>
                    <a:pt x="327" y="9"/>
                    <a:pt x="246" y="51"/>
                    <a:pt x="184" y="111"/>
                  </a:cubicBezTo>
                  <a:lnTo>
                    <a:pt x="184" y="111"/>
                  </a:lnTo>
                  <a:cubicBezTo>
                    <a:pt x="253" y="62"/>
                    <a:pt x="333" y="39"/>
                    <a:pt x="412" y="39"/>
                  </a:cubicBezTo>
                  <a:cubicBezTo>
                    <a:pt x="604" y="39"/>
                    <a:pt x="789" y="174"/>
                    <a:pt x="789" y="400"/>
                  </a:cubicBezTo>
                  <a:cubicBezTo>
                    <a:pt x="789" y="600"/>
                    <a:pt x="622" y="767"/>
                    <a:pt x="422" y="767"/>
                  </a:cubicBezTo>
                  <a:cubicBezTo>
                    <a:pt x="160" y="767"/>
                    <a:pt x="0" y="464"/>
                    <a:pt x="95" y="232"/>
                  </a:cubicBezTo>
                  <a:lnTo>
                    <a:pt x="95" y="232"/>
                  </a:lnTo>
                  <a:cubicBezTo>
                    <a:pt x="19" y="382"/>
                    <a:pt x="26" y="572"/>
                    <a:pt x="155" y="701"/>
                  </a:cubicBezTo>
                  <a:cubicBezTo>
                    <a:pt x="235" y="771"/>
                    <a:pt x="330" y="802"/>
                    <a:pt x="424" y="802"/>
                  </a:cubicBezTo>
                  <a:cubicBezTo>
                    <a:pt x="643" y="802"/>
                    <a:pt x="855" y="634"/>
                    <a:pt x="855" y="400"/>
                  </a:cubicBezTo>
                  <a:cubicBezTo>
                    <a:pt x="822" y="167"/>
                    <a:pt x="655"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7"/>
            <p:cNvSpPr/>
            <p:nvPr/>
          </p:nvSpPr>
          <p:spPr>
            <a:xfrm>
              <a:off x="-639875" y="2342125"/>
              <a:ext cx="23375" cy="20225"/>
            </a:xfrm>
            <a:custGeom>
              <a:avLst/>
              <a:gdLst/>
              <a:ahLst/>
              <a:cxnLst/>
              <a:rect l="l" t="t" r="r" b="b"/>
              <a:pathLst>
                <a:path w="935" h="809" extrusionOk="0">
                  <a:moveTo>
                    <a:pt x="522" y="57"/>
                  </a:moveTo>
                  <a:cubicBezTo>
                    <a:pt x="702" y="57"/>
                    <a:pt x="868" y="199"/>
                    <a:pt x="868" y="401"/>
                  </a:cubicBezTo>
                  <a:cubicBezTo>
                    <a:pt x="868" y="601"/>
                    <a:pt x="735" y="767"/>
                    <a:pt x="534" y="767"/>
                  </a:cubicBezTo>
                  <a:cubicBezTo>
                    <a:pt x="201" y="767"/>
                    <a:pt x="67" y="367"/>
                    <a:pt x="268" y="167"/>
                  </a:cubicBezTo>
                  <a:cubicBezTo>
                    <a:pt x="344" y="91"/>
                    <a:pt x="435" y="57"/>
                    <a:pt x="522" y="57"/>
                  </a:cubicBezTo>
                  <a:close/>
                  <a:moveTo>
                    <a:pt x="534" y="0"/>
                  </a:moveTo>
                  <a:cubicBezTo>
                    <a:pt x="167" y="0"/>
                    <a:pt x="1" y="434"/>
                    <a:pt x="234" y="701"/>
                  </a:cubicBezTo>
                  <a:cubicBezTo>
                    <a:pt x="319" y="775"/>
                    <a:pt x="420" y="809"/>
                    <a:pt x="519" y="809"/>
                  </a:cubicBezTo>
                  <a:cubicBezTo>
                    <a:pt x="732" y="809"/>
                    <a:pt x="935" y="651"/>
                    <a:pt x="935" y="401"/>
                  </a:cubicBezTo>
                  <a:cubicBezTo>
                    <a:pt x="935" y="200"/>
                    <a:pt x="735"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7"/>
            <p:cNvSpPr/>
            <p:nvPr/>
          </p:nvSpPr>
          <p:spPr>
            <a:xfrm>
              <a:off x="-616525" y="2192850"/>
              <a:ext cx="17550" cy="17525"/>
            </a:xfrm>
            <a:custGeom>
              <a:avLst/>
              <a:gdLst/>
              <a:ahLst/>
              <a:cxnLst/>
              <a:rect l="l" t="t" r="r" b="b"/>
              <a:pathLst>
                <a:path w="702" h="701" extrusionOk="0">
                  <a:moveTo>
                    <a:pt x="468" y="0"/>
                  </a:moveTo>
                  <a:lnTo>
                    <a:pt x="434" y="34"/>
                  </a:lnTo>
                  <a:cubicBezTo>
                    <a:pt x="701" y="234"/>
                    <a:pt x="534" y="634"/>
                    <a:pt x="201" y="634"/>
                  </a:cubicBezTo>
                  <a:cubicBezTo>
                    <a:pt x="134" y="634"/>
                    <a:pt x="67" y="634"/>
                    <a:pt x="34" y="601"/>
                  </a:cubicBezTo>
                  <a:lnTo>
                    <a:pt x="1" y="634"/>
                  </a:lnTo>
                  <a:cubicBezTo>
                    <a:pt x="67" y="667"/>
                    <a:pt x="134" y="667"/>
                    <a:pt x="201" y="701"/>
                  </a:cubicBezTo>
                  <a:cubicBezTo>
                    <a:pt x="434" y="667"/>
                    <a:pt x="601" y="501"/>
                    <a:pt x="601" y="301"/>
                  </a:cubicBezTo>
                  <a:cubicBezTo>
                    <a:pt x="601" y="167"/>
                    <a:pt x="568" y="67"/>
                    <a:pt x="4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447225" y="2656500"/>
              <a:ext cx="7525" cy="3375"/>
            </a:xfrm>
            <a:custGeom>
              <a:avLst/>
              <a:gdLst/>
              <a:ahLst/>
              <a:cxnLst/>
              <a:rect l="l" t="t" r="r" b="b"/>
              <a:pathLst>
                <a:path w="301" h="135" extrusionOk="0">
                  <a:moveTo>
                    <a:pt x="0" y="1"/>
                  </a:moveTo>
                  <a:lnTo>
                    <a:pt x="0" y="1"/>
                  </a:lnTo>
                  <a:cubicBezTo>
                    <a:pt x="67" y="68"/>
                    <a:pt x="167" y="134"/>
                    <a:pt x="300" y="134"/>
                  </a:cubicBezTo>
                  <a:cubicBezTo>
                    <a:pt x="200" y="68"/>
                    <a:pt x="100" y="3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606275" y="2684825"/>
              <a:ext cx="23125" cy="19425"/>
            </a:xfrm>
            <a:custGeom>
              <a:avLst/>
              <a:gdLst/>
              <a:ahLst/>
              <a:cxnLst/>
              <a:rect l="l" t="t" r="r" b="b"/>
              <a:pathLst>
                <a:path w="925" h="777" extrusionOk="0">
                  <a:moveTo>
                    <a:pt x="531" y="26"/>
                  </a:moveTo>
                  <a:cubicBezTo>
                    <a:pt x="710" y="26"/>
                    <a:pt x="892" y="167"/>
                    <a:pt x="892" y="369"/>
                  </a:cubicBezTo>
                  <a:cubicBezTo>
                    <a:pt x="892" y="569"/>
                    <a:pt x="725" y="736"/>
                    <a:pt x="525" y="736"/>
                  </a:cubicBezTo>
                  <a:cubicBezTo>
                    <a:pt x="224" y="736"/>
                    <a:pt x="58" y="369"/>
                    <a:pt x="291" y="135"/>
                  </a:cubicBezTo>
                  <a:cubicBezTo>
                    <a:pt x="357" y="59"/>
                    <a:pt x="444" y="26"/>
                    <a:pt x="531" y="26"/>
                  </a:cubicBezTo>
                  <a:close/>
                  <a:moveTo>
                    <a:pt x="489" y="0"/>
                  </a:moveTo>
                  <a:cubicBezTo>
                    <a:pt x="177" y="0"/>
                    <a:pt x="1" y="412"/>
                    <a:pt x="258" y="669"/>
                  </a:cubicBezTo>
                  <a:cubicBezTo>
                    <a:pt x="332" y="743"/>
                    <a:pt x="426" y="777"/>
                    <a:pt x="520" y="777"/>
                  </a:cubicBezTo>
                  <a:cubicBezTo>
                    <a:pt x="723" y="777"/>
                    <a:pt x="925" y="620"/>
                    <a:pt x="925" y="369"/>
                  </a:cubicBezTo>
                  <a:cubicBezTo>
                    <a:pt x="925" y="169"/>
                    <a:pt x="758" y="2"/>
                    <a:pt x="525" y="2"/>
                  </a:cubicBezTo>
                  <a:cubicBezTo>
                    <a:pt x="512" y="1"/>
                    <a:pt x="500"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49800" y="2808275"/>
              <a:ext cx="23375" cy="19800"/>
            </a:xfrm>
            <a:custGeom>
              <a:avLst/>
              <a:gdLst/>
              <a:ahLst/>
              <a:cxnLst/>
              <a:rect l="l" t="t" r="r" b="b"/>
              <a:pathLst>
                <a:path w="935" h="792" extrusionOk="0">
                  <a:moveTo>
                    <a:pt x="536" y="26"/>
                  </a:moveTo>
                  <a:cubicBezTo>
                    <a:pt x="717" y="26"/>
                    <a:pt x="901" y="175"/>
                    <a:pt x="901" y="401"/>
                  </a:cubicBezTo>
                  <a:cubicBezTo>
                    <a:pt x="901" y="568"/>
                    <a:pt x="734" y="735"/>
                    <a:pt x="534" y="735"/>
                  </a:cubicBezTo>
                  <a:cubicBezTo>
                    <a:pt x="234" y="735"/>
                    <a:pt x="67" y="368"/>
                    <a:pt x="300" y="134"/>
                  </a:cubicBezTo>
                  <a:cubicBezTo>
                    <a:pt x="365" y="59"/>
                    <a:pt x="450" y="26"/>
                    <a:pt x="536" y="26"/>
                  </a:cubicBezTo>
                  <a:close/>
                  <a:moveTo>
                    <a:pt x="534" y="1"/>
                  </a:moveTo>
                  <a:cubicBezTo>
                    <a:pt x="200" y="1"/>
                    <a:pt x="0" y="435"/>
                    <a:pt x="267" y="668"/>
                  </a:cubicBezTo>
                  <a:cubicBezTo>
                    <a:pt x="342" y="754"/>
                    <a:pt x="439" y="792"/>
                    <a:pt x="535" y="792"/>
                  </a:cubicBezTo>
                  <a:cubicBezTo>
                    <a:pt x="735" y="792"/>
                    <a:pt x="934" y="627"/>
                    <a:pt x="934" y="401"/>
                  </a:cubicBezTo>
                  <a:cubicBezTo>
                    <a:pt x="934" y="168"/>
                    <a:pt x="767"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66550" y="2888350"/>
              <a:ext cx="23375" cy="20050"/>
            </a:xfrm>
            <a:custGeom>
              <a:avLst/>
              <a:gdLst/>
              <a:ahLst/>
              <a:cxnLst/>
              <a:rect l="l" t="t" r="r" b="b"/>
              <a:pathLst>
                <a:path w="935" h="802" extrusionOk="0">
                  <a:moveTo>
                    <a:pt x="501" y="40"/>
                  </a:moveTo>
                  <a:cubicBezTo>
                    <a:pt x="683" y="40"/>
                    <a:pt x="868" y="174"/>
                    <a:pt x="868" y="401"/>
                  </a:cubicBezTo>
                  <a:cubicBezTo>
                    <a:pt x="868" y="567"/>
                    <a:pt x="701" y="734"/>
                    <a:pt x="501" y="734"/>
                  </a:cubicBezTo>
                  <a:cubicBezTo>
                    <a:pt x="200" y="734"/>
                    <a:pt x="34" y="367"/>
                    <a:pt x="267" y="134"/>
                  </a:cubicBezTo>
                  <a:cubicBezTo>
                    <a:pt x="331" y="69"/>
                    <a:pt x="416" y="40"/>
                    <a:pt x="501" y="40"/>
                  </a:cubicBezTo>
                  <a:close/>
                  <a:moveTo>
                    <a:pt x="501" y="0"/>
                  </a:moveTo>
                  <a:cubicBezTo>
                    <a:pt x="167" y="34"/>
                    <a:pt x="0" y="434"/>
                    <a:pt x="267" y="701"/>
                  </a:cubicBezTo>
                  <a:cubicBezTo>
                    <a:pt x="337" y="771"/>
                    <a:pt x="425" y="802"/>
                    <a:pt x="515" y="802"/>
                  </a:cubicBezTo>
                  <a:cubicBezTo>
                    <a:pt x="722" y="802"/>
                    <a:pt x="934" y="634"/>
                    <a:pt x="934" y="401"/>
                  </a:cubicBezTo>
                  <a:cubicBezTo>
                    <a:pt x="934" y="167"/>
                    <a:pt x="734" y="0"/>
                    <a:pt x="5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7"/>
            <p:cNvSpPr/>
            <p:nvPr/>
          </p:nvSpPr>
          <p:spPr>
            <a:xfrm>
              <a:off x="-709075" y="2770750"/>
              <a:ext cx="23375" cy="19800"/>
            </a:xfrm>
            <a:custGeom>
              <a:avLst/>
              <a:gdLst/>
              <a:ahLst/>
              <a:cxnLst/>
              <a:rect l="l" t="t" r="r" b="b"/>
              <a:pathLst>
                <a:path w="935" h="792" extrusionOk="0">
                  <a:moveTo>
                    <a:pt x="525" y="25"/>
                  </a:moveTo>
                  <a:cubicBezTo>
                    <a:pt x="717" y="25"/>
                    <a:pt x="901" y="175"/>
                    <a:pt x="901" y="401"/>
                  </a:cubicBezTo>
                  <a:cubicBezTo>
                    <a:pt x="901" y="568"/>
                    <a:pt x="734" y="735"/>
                    <a:pt x="534" y="735"/>
                  </a:cubicBezTo>
                  <a:cubicBezTo>
                    <a:pt x="200" y="735"/>
                    <a:pt x="67" y="368"/>
                    <a:pt x="267" y="134"/>
                  </a:cubicBezTo>
                  <a:cubicBezTo>
                    <a:pt x="342" y="59"/>
                    <a:pt x="434" y="25"/>
                    <a:pt x="525" y="25"/>
                  </a:cubicBezTo>
                  <a:close/>
                  <a:moveTo>
                    <a:pt x="534" y="1"/>
                  </a:moveTo>
                  <a:cubicBezTo>
                    <a:pt x="167" y="1"/>
                    <a:pt x="0" y="434"/>
                    <a:pt x="267" y="668"/>
                  </a:cubicBezTo>
                  <a:cubicBezTo>
                    <a:pt x="342" y="754"/>
                    <a:pt x="439" y="792"/>
                    <a:pt x="534" y="792"/>
                  </a:cubicBezTo>
                  <a:cubicBezTo>
                    <a:pt x="735" y="792"/>
                    <a:pt x="934" y="627"/>
                    <a:pt x="934" y="401"/>
                  </a:cubicBezTo>
                  <a:cubicBezTo>
                    <a:pt x="934" y="168"/>
                    <a:pt x="734"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714925" y="2847475"/>
              <a:ext cx="23375" cy="19625"/>
            </a:xfrm>
            <a:custGeom>
              <a:avLst/>
              <a:gdLst/>
              <a:ahLst/>
              <a:cxnLst/>
              <a:rect l="l" t="t" r="r" b="b"/>
              <a:pathLst>
                <a:path w="935" h="785" extrusionOk="0">
                  <a:moveTo>
                    <a:pt x="522" y="24"/>
                  </a:moveTo>
                  <a:cubicBezTo>
                    <a:pt x="702" y="24"/>
                    <a:pt x="868" y="166"/>
                    <a:pt x="868" y="368"/>
                  </a:cubicBezTo>
                  <a:cubicBezTo>
                    <a:pt x="868" y="568"/>
                    <a:pt x="734" y="735"/>
                    <a:pt x="534" y="735"/>
                  </a:cubicBezTo>
                  <a:cubicBezTo>
                    <a:pt x="201" y="735"/>
                    <a:pt x="67" y="334"/>
                    <a:pt x="267" y="134"/>
                  </a:cubicBezTo>
                  <a:cubicBezTo>
                    <a:pt x="344" y="58"/>
                    <a:pt x="435" y="24"/>
                    <a:pt x="522" y="24"/>
                  </a:cubicBezTo>
                  <a:close/>
                  <a:moveTo>
                    <a:pt x="534" y="1"/>
                  </a:moveTo>
                  <a:cubicBezTo>
                    <a:pt x="167" y="1"/>
                    <a:pt x="1" y="401"/>
                    <a:pt x="234" y="668"/>
                  </a:cubicBezTo>
                  <a:cubicBezTo>
                    <a:pt x="313" y="747"/>
                    <a:pt x="415" y="784"/>
                    <a:pt x="517" y="784"/>
                  </a:cubicBezTo>
                  <a:cubicBezTo>
                    <a:pt x="716" y="784"/>
                    <a:pt x="912" y="644"/>
                    <a:pt x="935" y="401"/>
                  </a:cubicBezTo>
                  <a:cubicBezTo>
                    <a:pt x="935" y="168"/>
                    <a:pt x="768" y="1"/>
                    <a:pt x="5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548150" y="2892525"/>
              <a:ext cx="5875" cy="10850"/>
            </a:xfrm>
            <a:custGeom>
              <a:avLst/>
              <a:gdLst/>
              <a:ahLst/>
              <a:cxnLst/>
              <a:rect l="l" t="t" r="r" b="b"/>
              <a:pathLst>
                <a:path w="235" h="434" extrusionOk="0">
                  <a:moveTo>
                    <a:pt x="234" y="0"/>
                  </a:moveTo>
                  <a:lnTo>
                    <a:pt x="234" y="0"/>
                  </a:lnTo>
                  <a:cubicBezTo>
                    <a:pt x="101" y="33"/>
                    <a:pt x="1" y="200"/>
                    <a:pt x="1" y="334"/>
                  </a:cubicBezTo>
                  <a:cubicBezTo>
                    <a:pt x="1" y="367"/>
                    <a:pt x="1" y="400"/>
                    <a:pt x="1" y="434"/>
                  </a:cubicBezTo>
                  <a:lnTo>
                    <a:pt x="34" y="367"/>
                  </a:lnTo>
                  <a:cubicBezTo>
                    <a:pt x="34" y="367"/>
                    <a:pt x="34" y="334"/>
                    <a:pt x="34" y="334"/>
                  </a:cubicBezTo>
                  <a:cubicBezTo>
                    <a:pt x="34" y="234"/>
                    <a:pt x="101" y="100"/>
                    <a:pt x="201" y="33"/>
                  </a:cubicBezTo>
                  <a:lnTo>
                    <a:pt x="2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518950" y="2171175"/>
              <a:ext cx="18375" cy="20025"/>
            </a:xfrm>
            <a:custGeom>
              <a:avLst/>
              <a:gdLst/>
              <a:ahLst/>
              <a:cxnLst/>
              <a:rect l="l" t="t" r="r" b="b"/>
              <a:pathLst>
                <a:path w="735" h="801" extrusionOk="0">
                  <a:moveTo>
                    <a:pt x="534" y="0"/>
                  </a:moveTo>
                  <a:cubicBezTo>
                    <a:pt x="0" y="0"/>
                    <a:pt x="0" y="801"/>
                    <a:pt x="534" y="801"/>
                  </a:cubicBezTo>
                  <a:cubicBezTo>
                    <a:pt x="601" y="801"/>
                    <a:pt x="668" y="767"/>
                    <a:pt x="734" y="734"/>
                  </a:cubicBezTo>
                  <a:cubicBezTo>
                    <a:pt x="734" y="734"/>
                    <a:pt x="734" y="701"/>
                    <a:pt x="734" y="701"/>
                  </a:cubicBezTo>
                  <a:cubicBezTo>
                    <a:pt x="668" y="734"/>
                    <a:pt x="601" y="767"/>
                    <a:pt x="534" y="767"/>
                  </a:cubicBezTo>
                  <a:cubicBezTo>
                    <a:pt x="34" y="767"/>
                    <a:pt x="34" y="67"/>
                    <a:pt x="534" y="67"/>
                  </a:cubicBezTo>
                  <a:cubicBezTo>
                    <a:pt x="601" y="67"/>
                    <a:pt x="668" y="67"/>
                    <a:pt x="734" y="133"/>
                  </a:cubicBezTo>
                  <a:cubicBezTo>
                    <a:pt x="734" y="100"/>
                    <a:pt x="734" y="100"/>
                    <a:pt x="734" y="67"/>
                  </a:cubicBezTo>
                  <a:cubicBezTo>
                    <a:pt x="668" y="33"/>
                    <a:pt x="601" y="0"/>
                    <a:pt x="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623450" y="2255375"/>
              <a:ext cx="23375" cy="20150"/>
            </a:xfrm>
            <a:custGeom>
              <a:avLst/>
              <a:gdLst/>
              <a:ahLst/>
              <a:cxnLst/>
              <a:rect l="l" t="t" r="r" b="b"/>
              <a:pathLst>
                <a:path w="935" h="806" extrusionOk="0">
                  <a:moveTo>
                    <a:pt x="12" y="323"/>
                  </a:moveTo>
                  <a:cubicBezTo>
                    <a:pt x="4" y="355"/>
                    <a:pt x="1" y="388"/>
                    <a:pt x="3" y="422"/>
                  </a:cubicBezTo>
                  <a:lnTo>
                    <a:pt x="3" y="422"/>
                  </a:lnTo>
                  <a:cubicBezTo>
                    <a:pt x="2" y="389"/>
                    <a:pt x="5" y="355"/>
                    <a:pt x="12" y="323"/>
                  </a:cubicBezTo>
                  <a:close/>
                  <a:moveTo>
                    <a:pt x="408" y="0"/>
                  </a:moveTo>
                  <a:cubicBezTo>
                    <a:pt x="398" y="0"/>
                    <a:pt x="388" y="0"/>
                    <a:pt x="378" y="1"/>
                  </a:cubicBezTo>
                  <a:cubicBezTo>
                    <a:pt x="168" y="29"/>
                    <a:pt x="47" y="168"/>
                    <a:pt x="12" y="323"/>
                  </a:cubicBezTo>
                  <a:lnTo>
                    <a:pt x="12" y="323"/>
                  </a:lnTo>
                  <a:cubicBezTo>
                    <a:pt x="28" y="266"/>
                    <a:pt x="60" y="212"/>
                    <a:pt x="111" y="168"/>
                  </a:cubicBezTo>
                  <a:cubicBezTo>
                    <a:pt x="187" y="91"/>
                    <a:pt x="278" y="58"/>
                    <a:pt x="366" y="58"/>
                  </a:cubicBezTo>
                  <a:cubicBezTo>
                    <a:pt x="545" y="58"/>
                    <a:pt x="711" y="199"/>
                    <a:pt x="711" y="401"/>
                  </a:cubicBezTo>
                  <a:cubicBezTo>
                    <a:pt x="711" y="602"/>
                    <a:pt x="545" y="768"/>
                    <a:pt x="378" y="768"/>
                  </a:cubicBezTo>
                  <a:cubicBezTo>
                    <a:pt x="159" y="768"/>
                    <a:pt x="12" y="596"/>
                    <a:pt x="3" y="422"/>
                  </a:cubicBezTo>
                  <a:lnTo>
                    <a:pt x="3" y="422"/>
                  </a:lnTo>
                  <a:cubicBezTo>
                    <a:pt x="6" y="607"/>
                    <a:pt x="131" y="785"/>
                    <a:pt x="378" y="802"/>
                  </a:cubicBezTo>
                  <a:cubicBezTo>
                    <a:pt x="398" y="804"/>
                    <a:pt x="418" y="805"/>
                    <a:pt x="436" y="805"/>
                  </a:cubicBezTo>
                  <a:cubicBezTo>
                    <a:pt x="934" y="805"/>
                    <a:pt x="925" y="0"/>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504775" y="2684775"/>
              <a:ext cx="26200" cy="19375"/>
            </a:xfrm>
            <a:custGeom>
              <a:avLst/>
              <a:gdLst/>
              <a:ahLst/>
              <a:cxnLst/>
              <a:rect l="l" t="t" r="r" b="b"/>
              <a:pathLst>
                <a:path w="1048" h="775" extrusionOk="0">
                  <a:moveTo>
                    <a:pt x="489" y="28"/>
                  </a:moveTo>
                  <a:cubicBezTo>
                    <a:pt x="668" y="28"/>
                    <a:pt x="834" y="169"/>
                    <a:pt x="834" y="371"/>
                  </a:cubicBezTo>
                  <a:cubicBezTo>
                    <a:pt x="834" y="571"/>
                    <a:pt x="668" y="738"/>
                    <a:pt x="468" y="738"/>
                  </a:cubicBezTo>
                  <a:cubicBezTo>
                    <a:pt x="167" y="738"/>
                    <a:pt x="1" y="338"/>
                    <a:pt x="234" y="137"/>
                  </a:cubicBezTo>
                  <a:cubicBezTo>
                    <a:pt x="310" y="61"/>
                    <a:pt x="401" y="28"/>
                    <a:pt x="489" y="28"/>
                  </a:cubicBezTo>
                  <a:close/>
                  <a:moveTo>
                    <a:pt x="530" y="1"/>
                  </a:moveTo>
                  <a:cubicBezTo>
                    <a:pt x="510" y="1"/>
                    <a:pt x="489" y="2"/>
                    <a:pt x="468" y="4"/>
                  </a:cubicBezTo>
                  <a:cubicBezTo>
                    <a:pt x="1" y="37"/>
                    <a:pt x="1" y="738"/>
                    <a:pt x="468" y="771"/>
                  </a:cubicBezTo>
                  <a:cubicBezTo>
                    <a:pt x="489" y="774"/>
                    <a:pt x="510" y="775"/>
                    <a:pt x="530" y="775"/>
                  </a:cubicBezTo>
                  <a:cubicBezTo>
                    <a:pt x="1047" y="775"/>
                    <a:pt x="1047" y="1"/>
                    <a:pt x="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609025" y="2770750"/>
              <a:ext cx="23375" cy="19800"/>
            </a:xfrm>
            <a:custGeom>
              <a:avLst/>
              <a:gdLst/>
              <a:ahLst/>
              <a:cxnLst/>
              <a:rect l="l" t="t" r="r" b="b"/>
              <a:pathLst>
                <a:path w="935" h="792" extrusionOk="0">
                  <a:moveTo>
                    <a:pt x="519" y="25"/>
                  </a:moveTo>
                  <a:cubicBezTo>
                    <a:pt x="703" y="25"/>
                    <a:pt x="879" y="175"/>
                    <a:pt x="902" y="401"/>
                  </a:cubicBezTo>
                  <a:cubicBezTo>
                    <a:pt x="902" y="568"/>
                    <a:pt x="735" y="735"/>
                    <a:pt x="535" y="735"/>
                  </a:cubicBezTo>
                  <a:cubicBezTo>
                    <a:pt x="234" y="735"/>
                    <a:pt x="68" y="368"/>
                    <a:pt x="268" y="134"/>
                  </a:cubicBezTo>
                  <a:cubicBezTo>
                    <a:pt x="343" y="59"/>
                    <a:pt x="432" y="25"/>
                    <a:pt x="519" y="25"/>
                  </a:cubicBezTo>
                  <a:close/>
                  <a:moveTo>
                    <a:pt x="535" y="1"/>
                  </a:moveTo>
                  <a:cubicBezTo>
                    <a:pt x="168" y="1"/>
                    <a:pt x="1" y="401"/>
                    <a:pt x="234" y="668"/>
                  </a:cubicBezTo>
                  <a:cubicBezTo>
                    <a:pt x="321" y="754"/>
                    <a:pt x="424" y="792"/>
                    <a:pt x="525" y="792"/>
                  </a:cubicBezTo>
                  <a:cubicBezTo>
                    <a:pt x="736" y="792"/>
                    <a:pt x="935" y="627"/>
                    <a:pt x="935" y="401"/>
                  </a:cubicBezTo>
                  <a:cubicBezTo>
                    <a:pt x="935" y="168"/>
                    <a:pt x="735"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609025" y="2851650"/>
              <a:ext cx="23375" cy="19975"/>
            </a:xfrm>
            <a:custGeom>
              <a:avLst/>
              <a:gdLst/>
              <a:ahLst/>
              <a:cxnLst/>
              <a:rect l="l" t="t" r="r" b="b"/>
              <a:pathLst>
                <a:path w="935" h="799" extrusionOk="0">
                  <a:moveTo>
                    <a:pt x="518" y="40"/>
                  </a:moveTo>
                  <a:cubicBezTo>
                    <a:pt x="702" y="40"/>
                    <a:pt x="879" y="174"/>
                    <a:pt x="902" y="401"/>
                  </a:cubicBezTo>
                  <a:cubicBezTo>
                    <a:pt x="902" y="601"/>
                    <a:pt x="735" y="734"/>
                    <a:pt x="535" y="768"/>
                  </a:cubicBezTo>
                  <a:cubicBezTo>
                    <a:pt x="234" y="768"/>
                    <a:pt x="68" y="367"/>
                    <a:pt x="268" y="134"/>
                  </a:cubicBezTo>
                  <a:cubicBezTo>
                    <a:pt x="343" y="70"/>
                    <a:pt x="431" y="40"/>
                    <a:pt x="518" y="40"/>
                  </a:cubicBezTo>
                  <a:close/>
                  <a:moveTo>
                    <a:pt x="535" y="1"/>
                  </a:moveTo>
                  <a:cubicBezTo>
                    <a:pt x="168" y="1"/>
                    <a:pt x="1" y="434"/>
                    <a:pt x="234" y="668"/>
                  </a:cubicBezTo>
                  <a:cubicBezTo>
                    <a:pt x="325" y="758"/>
                    <a:pt x="434" y="799"/>
                    <a:pt x="539" y="799"/>
                  </a:cubicBezTo>
                  <a:cubicBezTo>
                    <a:pt x="745" y="799"/>
                    <a:pt x="935" y="643"/>
                    <a:pt x="935" y="401"/>
                  </a:cubicBezTo>
                  <a:cubicBezTo>
                    <a:pt x="935" y="167"/>
                    <a:pt x="735" y="1"/>
                    <a:pt x="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609850" y="2925025"/>
              <a:ext cx="20875" cy="19225"/>
            </a:xfrm>
            <a:custGeom>
              <a:avLst/>
              <a:gdLst/>
              <a:ahLst/>
              <a:cxnLst/>
              <a:rect l="l" t="t" r="r" b="b"/>
              <a:pathLst>
                <a:path w="835" h="769" extrusionOk="0">
                  <a:moveTo>
                    <a:pt x="401" y="1"/>
                  </a:moveTo>
                  <a:cubicBezTo>
                    <a:pt x="201" y="1"/>
                    <a:pt x="1" y="168"/>
                    <a:pt x="1" y="401"/>
                  </a:cubicBezTo>
                  <a:cubicBezTo>
                    <a:pt x="1" y="435"/>
                    <a:pt x="1" y="468"/>
                    <a:pt x="1" y="501"/>
                  </a:cubicBezTo>
                  <a:lnTo>
                    <a:pt x="34" y="535"/>
                  </a:lnTo>
                  <a:cubicBezTo>
                    <a:pt x="34" y="468"/>
                    <a:pt x="1" y="435"/>
                    <a:pt x="34" y="401"/>
                  </a:cubicBezTo>
                  <a:cubicBezTo>
                    <a:pt x="10" y="167"/>
                    <a:pt x="185" y="15"/>
                    <a:pt x="372" y="15"/>
                  </a:cubicBezTo>
                  <a:cubicBezTo>
                    <a:pt x="451" y="15"/>
                    <a:pt x="532" y="42"/>
                    <a:pt x="601" y="101"/>
                  </a:cubicBezTo>
                  <a:cubicBezTo>
                    <a:pt x="834" y="301"/>
                    <a:pt x="734" y="668"/>
                    <a:pt x="434" y="735"/>
                  </a:cubicBezTo>
                  <a:lnTo>
                    <a:pt x="501" y="768"/>
                  </a:lnTo>
                  <a:cubicBezTo>
                    <a:pt x="634" y="701"/>
                    <a:pt x="768" y="568"/>
                    <a:pt x="768" y="401"/>
                  </a:cubicBezTo>
                  <a:cubicBezTo>
                    <a:pt x="734" y="201"/>
                    <a:pt x="601" y="34"/>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604000" y="2654500"/>
              <a:ext cx="115925" cy="243675"/>
            </a:xfrm>
            <a:custGeom>
              <a:avLst/>
              <a:gdLst/>
              <a:ahLst/>
              <a:cxnLst/>
              <a:rect l="l" t="t" r="r" b="b"/>
              <a:pathLst>
                <a:path w="4637" h="9747" extrusionOk="0">
                  <a:moveTo>
                    <a:pt x="4598" y="0"/>
                  </a:moveTo>
                  <a:cubicBezTo>
                    <a:pt x="4589" y="0"/>
                    <a:pt x="4580" y="4"/>
                    <a:pt x="4570" y="14"/>
                  </a:cubicBezTo>
                  <a:cubicBezTo>
                    <a:pt x="4103" y="781"/>
                    <a:pt x="3736" y="1649"/>
                    <a:pt x="3336" y="2449"/>
                  </a:cubicBezTo>
                  <a:cubicBezTo>
                    <a:pt x="2969" y="3283"/>
                    <a:pt x="2569" y="4050"/>
                    <a:pt x="2168" y="4851"/>
                  </a:cubicBezTo>
                  <a:cubicBezTo>
                    <a:pt x="1801" y="5652"/>
                    <a:pt x="1401" y="6486"/>
                    <a:pt x="1034" y="7286"/>
                  </a:cubicBezTo>
                  <a:cubicBezTo>
                    <a:pt x="834" y="7686"/>
                    <a:pt x="667" y="8087"/>
                    <a:pt x="500" y="8487"/>
                  </a:cubicBezTo>
                  <a:cubicBezTo>
                    <a:pt x="334" y="8887"/>
                    <a:pt x="133" y="9288"/>
                    <a:pt x="0" y="9721"/>
                  </a:cubicBezTo>
                  <a:cubicBezTo>
                    <a:pt x="0" y="9738"/>
                    <a:pt x="8" y="9746"/>
                    <a:pt x="21" y="9746"/>
                  </a:cubicBezTo>
                  <a:cubicBezTo>
                    <a:pt x="33" y="9746"/>
                    <a:pt x="50" y="9738"/>
                    <a:pt x="67" y="9721"/>
                  </a:cubicBezTo>
                  <a:cubicBezTo>
                    <a:pt x="300" y="9354"/>
                    <a:pt x="467" y="8921"/>
                    <a:pt x="701" y="8520"/>
                  </a:cubicBezTo>
                  <a:cubicBezTo>
                    <a:pt x="934" y="8120"/>
                    <a:pt x="1134" y="7720"/>
                    <a:pt x="1301" y="7319"/>
                  </a:cubicBezTo>
                  <a:cubicBezTo>
                    <a:pt x="1701" y="6519"/>
                    <a:pt x="2068" y="5718"/>
                    <a:pt x="2435" y="4951"/>
                  </a:cubicBezTo>
                  <a:cubicBezTo>
                    <a:pt x="2802" y="4150"/>
                    <a:pt x="3169" y="3350"/>
                    <a:pt x="3536" y="2549"/>
                  </a:cubicBezTo>
                  <a:cubicBezTo>
                    <a:pt x="3869" y="1749"/>
                    <a:pt x="4303" y="915"/>
                    <a:pt x="4637" y="48"/>
                  </a:cubicBezTo>
                  <a:cubicBezTo>
                    <a:pt x="4637" y="24"/>
                    <a:pt x="4620" y="0"/>
                    <a:pt x="4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570500" y="2597075"/>
              <a:ext cx="134125" cy="65300"/>
            </a:xfrm>
            <a:custGeom>
              <a:avLst/>
              <a:gdLst/>
              <a:ahLst/>
              <a:cxnLst/>
              <a:rect l="l" t="t" r="r" b="b"/>
              <a:pathLst>
                <a:path w="5365" h="2612" extrusionOk="0">
                  <a:moveTo>
                    <a:pt x="42" y="0"/>
                  </a:moveTo>
                  <a:cubicBezTo>
                    <a:pt x="17" y="0"/>
                    <a:pt x="1" y="43"/>
                    <a:pt x="28" y="43"/>
                  </a:cubicBezTo>
                  <a:cubicBezTo>
                    <a:pt x="1295" y="1010"/>
                    <a:pt x="4898" y="2511"/>
                    <a:pt x="5331" y="2611"/>
                  </a:cubicBezTo>
                  <a:cubicBezTo>
                    <a:pt x="5365" y="2611"/>
                    <a:pt x="5365" y="2578"/>
                    <a:pt x="5331" y="2545"/>
                  </a:cubicBezTo>
                  <a:cubicBezTo>
                    <a:pt x="4965" y="2311"/>
                    <a:pt x="1429" y="376"/>
                    <a:pt x="61" y="10"/>
                  </a:cubicBezTo>
                  <a:cubicBezTo>
                    <a:pt x="54" y="3"/>
                    <a:pt x="48"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4"/>
          <p:cNvSpPr txBox="1">
            <a:spLocks noGrp="1"/>
          </p:cNvSpPr>
          <p:nvPr>
            <p:ph type="title"/>
          </p:nvPr>
        </p:nvSpPr>
        <p:spPr>
          <a:xfrm>
            <a:off x="229582" y="498450"/>
            <a:ext cx="2513617" cy="950100"/>
          </a:xfrm>
          <a:prstGeom prst="rect">
            <a:avLst/>
          </a:prstGeom>
        </p:spPr>
        <p:txBody>
          <a:bodyPr spcFirstLastPara="1" wrap="square" lIns="91425" tIns="91425" rIns="91425" bIns="91425" anchor="t" anchorCtr="0">
            <a:noAutofit/>
          </a:bodyPr>
          <a:lstStyle/>
          <a:p>
            <a:pPr lvl="0"/>
            <a:r>
              <a:rPr lang="es-CO" dirty="0"/>
              <a:t>Responsable: </a:t>
            </a:r>
            <a:r>
              <a:rPr lang="es-CO" dirty="0" err="1"/>
              <a:t>Nemy</a:t>
            </a:r>
            <a:r>
              <a:rPr lang="es-CO" dirty="0"/>
              <a:t> Silva</a:t>
            </a:r>
            <a:endParaRPr dirty="0"/>
          </a:p>
        </p:txBody>
      </p:sp>
      <p:sp>
        <p:nvSpPr>
          <p:cNvPr id="667" name="Google Shape;667;p34"/>
          <p:cNvSpPr txBox="1">
            <a:spLocks noGrp="1"/>
          </p:cNvSpPr>
          <p:nvPr>
            <p:ph type="body" idx="1"/>
          </p:nvPr>
        </p:nvSpPr>
        <p:spPr>
          <a:xfrm>
            <a:off x="919459" y="2085126"/>
            <a:ext cx="6500409" cy="2825100"/>
          </a:xfrm>
          <a:prstGeom prst="rect">
            <a:avLst/>
          </a:prstGeom>
        </p:spPr>
        <p:txBody>
          <a:bodyPr spcFirstLastPara="1" wrap="square" lIns="91425" tIns="91425" rIns="91425" bIns="91425" anchor="t" anchorCtr="0">
            <a:noAutofit/>
          </a:bodyPr>
          <a:lstStyle/>
          <a:p>
            <a:pPr marL="0" indent="0">
              <a:buNone/>
            </a:pPr>
            <a:r>
              <a:rPr lang="es-CO" sz="1800" b="1" dirty="0"/>
              <a:t>2020-2022</a:t>
            </a:r>
            <a:endParaRPr lang="es-CO" sz="1800" dirty="0"/>
          </a:p>
          <a:p>
            <a:pPr marL="0" lvl="0" indent="0">
              <a:buNone/>
            </a:pPr>
            <a:r>
              <a:rPr lang="es-CO" sz="1300" dirty="0"/>
              <a:t>60 personas de iglesias y la comunidad de Tumaco, Pasto y Distrito de agua blanca en Cali</a:t>
            </a:r>
          </a:p>
          <a:p>
            <a:pPr marL="0" lvl="0" indent="0">
              <a:buNone/>
            </a:pPr>
            <a:endParaRPr lang="es-CO" sz="1300" dirty="0"/>
          </a:p>
          <a:p>
            <a:pPr marL="0" lvl="0" indent="0">
              <a:buNone/>
            </a:pPr>
            <a:r>
              <a:rPr lang="es-CO" sz="1300" b="1" dirty="0"/>
              <a:t>Algunos temas trabajados: </a:t>
            </a:r>
          </a:p>
          <a:p>
            <a:pPr marL="285750" indent="-285750"/>
            <a:r>
              <a:rPr lang="es-CO" sz="1300" dirty="0"/>
              <a:t>Conflicto</a:t>
            </a:r>
          </a:p>
          <a:p>
            <a:pPr marL="285750" indent="-285750"/>
            <a:r>
              <a:rPr lang="es-CO" sz="1300" dirty="0"/>
              <a:t>Reconciliación </a:t>
            </a:r>
          </a:p>
          <a:p>
            <a:pPr marL="285750" indent="-285750"/>
            <a:r>
              <a:rPr lang="es-CO" sz="1300" dirty="0"/>
              <a:t>Justicia restaurativa </a:t>
            </a:r>
          </a:p>
          <a:p>
            <a:pPr marL="285750" indent="-285750"/>
            <a:r>
              <a:rPr lang="es-CO" sz="1300" dirty="0"/>
              <a:t>Cuidado de la vida “Seguridad y protección”</a:t>
            </a:r>
          </a:p>
          <a:p>
            <a:pPr marL="285750" indent="-285750"/>
            <a:r>
              <a:rPr lang="es-CO" sz="1300" dirty="0"/>
              <a:t>Mi rol comunitario y organización comunitaria (Incidencia y negociación de conflictos)</a:t>
            </a:r>
            <a:endParaRPr sz="1300" dirty="0"/>
          </a:p>
        </p:txBody>
      </p:sp>
      <p:sp>
        <p:nvSpPr>
          <p:cNvPr id="6" name="Google Shape;667;p34">
            <a:extLst>
              <a:ext uri="{FF2B5EF4-FFF2-40B4-BE49-F238E27FC236}">
                <a16:creationId xmlns:a16="http://schemas.microsoft.com/office/drawing/2014/main" xmlns="" id="{98D18F2F-3029-564D-A51D-4718A8D10A9F}"/>
              </a:ext>
            </a:extLst>
          </p:cNvPr>
          <p:cNvSpPr txBox="1">
            <a:spLocks/>
          </p:cNvSpPr>
          <p:nvPr/>
        </p:nvSpPr>
        <p:spPr>
          <a:xfrm>
            <a:off x="3631204" y="734732"/>
            <a:ext cx="4812793" cy="21936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15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15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marL="0" indent="0" algn="r">
              <a:buFont typeface="Montserrat"/>
              <a:buNone/>
            </a:pPr>
            <a:r>
              <a:rPr lang="es-CO" sz="1800" b="1" dirty="0"/>
              <a:t>OBJETIVO</a:t>
            </a:r>
          </a:p>
          <a:p>
            <a:pPr marL="0" indent="0" algn="r">
              <a:buNone/>
            </a:pPr>
            <a:r>
              <a:rPr lang="es-CO" sz="1300" dirty="0"/>
              <a:t>Desarrollar habilidades para la paz en la iglesia y la comunidad, desde la espiritualidad cristiana en los municipios de Tumaco, Pasto y en el distrito de Agua Blanca en Cali</a:t>
            </a:r>
            <a:r>
              <a:rPr lang="es-CO" dirty="0"/>
              <a:t>.</a:t>
            </a:r>
            <a:endParaRPr lang="es-CO" sz="1300" dirty="0"/>
          </a:p>
        </p:txBody>
      </p:sp>
    </p:spTree>
    <p:extLst>
      <p:ext uri="{BB962C8B-B14F-4D97-AF65-F5344CB8AC3E}">
        <p14:creationId xmlns:p14="http://schemas.microsoft.com/office/powerpoint/2010/main" val="2249884368"/>
      </p:ext>
    </p:extLst>
  </p:cSld>
  <p:clrMapOvr>
    <a:masterClrMapping/>
  </p:clrMapOvr>
</p:sld>
</file>

<file path=ppt/theme/theme1.xml><?xml version="1.0" encoding="utf-8"?>
<a:theme xmlns:a="http://schemas.openxmlformats.org/drawingml/2006/main" name="Mander Meeting by Slidesgo">
  <a:themeElements>
    <a:clrScheme name="Simple Light">
      <a:dk1>
        <a:srgbClr val="263238"/>
      </a:dk1>
      <a:lt1>
        <a:srgbClr val="F3F3F3"/>
      </a:lt1>
      <a:dk2>
        <a:srgbClr val="EBEBEB"/>
      </a:dk2>
      <a:lt2>
        <a:srgbClr val="A6A6A6"/>
      </a:lt2>
      <a:accent1>
        <a:srgbClr val="37474F"/>
      </a:accent1>
      <a:accent2>
        <a:srgbClr val="FFC727"/>
      </a:accent2>
      <a:accent3>
        <a:srgbClr val="AD6359"/>
      </a:accent3>
      <a:accent4>
        <a:srgbClr val="37474F"/>
      </a:accent4>
      <a:accent5>
        <a:srgbClr val="0C2E3A"/>
      </a:accent5>
      <a:accent6>
        <a:srgbClr val="EB9481"/>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450</Words>
  <Application>Microsoft Office PowerPoint</Application>
  <PresentationFormat>Presentación en pantalla (16:9)</PresentationFormat>
  <Paragraphs>61</Paragraphs>
  <Slides>17</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Righteous</vt:lpstr>
      <vt:lpstr>Montserrat</vt:lpstr>
      <vt:lpstr>Montserrat ExtraBold</vt:lpstr>
      <vt:lpstr>Staatliches</vt:lpstr>
      <vt:lpstr>Saira ExtraCondensed ExtraBold</vt:lpstr>
      <vt:lpstr>Arial</vt:lpstr>
      <vt:lpstr>Mander Meeting by Slidesgo</vt:lpstr>
      <vt:lpstr>PROYECTOS DE ACCIÓN SOCIAL UNIBAUTISTA</vt:lpstr>
      <vt:lpstr>Jóvenes con futuro Buenaventura </vt:lpstr>
      <vt:lpstr>Responsable: Lina Forero</vt:lpstr>
      <vt:lpstr>Presentación de PowerPoint</vt:lpstr>
      <vt:lpstr>Construcción de paz y formación política desde apocalipsis</vt:lpstr>
      <vt:lpstr>Responsable: Javier Barco</vt:lpstr>
      <vt:lpstr>Presentación de PowerPoint</vt:lpstr>
      <vt:lpstr>Desarrollo de habilidades para la paz</vt:lpstr>
      <vt:lpstr>Responsable: Nemy Silva</vt:lpstr>
      <vt:lpstr>Presentación de PowerPoint</vt:lpstr>
      <vt:lpstr>Apoyo Psicoespiritual a jóvenes de la Cómuna Veinte de Cali</vt:lpstr>
      <vt:lpstr>Responsable: Rubén Laurido</vt:lpstr>
      <vt:lpstr>Presentación de PowerPoint</vt:lpstr>
      <vt:lpstr>Presentación de PowerPoint</vt:lpstr>
      <vt:lpstr>Responsable: Isabella Lozano</vt:lpstr>
      <vt:lpstr>Presentación de PowerPoint</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 DE ACCIÓN SOCIAL UNIBAUTISTA</dc:title>
  <cp:lastModifiedBy>Cuenta Microsoft</cp:lastModifiedBy>
  <cp:revision>6</cp:revision>
  <dcterms:modified xsi:type="dcterms:W3CDTF">2022-08-26T14:40:12Z</dcterms:modified>
</cp:coreProperties>
</file>